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6"/>
  </p:notesMasterIdLst>
  <p:handoutMasterIdLst>
    <p:handoutMasterId r:id="rId57"/>
  </p:handout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91" r:id="rId22"/>
    <p:sldId id="293" r:id="rId23"/>
    <p:sldId id="294" r:id="rId24"/>
    <p:sldId id="295" r:id="rId25"/>
    <p:sldId id="296"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2" r:id="rId42"/>
    <p:sldId id="297" r:id="rId43"/>
    <p:sldId id="298" r:id="rId44"/>
    <p:sldId id="299" r:id="rId45"/>
    <p:sldId id="333" r:id="rId46"/>
    <p:sldId id="300" r:id="rId47"/>
    <p:sldId id="301" r:id="rId48"/>
    <p:sldId id="334" r:id="rId49"/>
    <p:sldId id="328" r:id="rId50"/>
    <p:sldId id="331" r:id="rId51"/>
    <p:sldId id="329" r:id="rId52"/>
    <p:sldId id="327" r:id="rId53"/>
    <p:sldId id="330" r:id="rId54"/>
    <p:sldId id="332" r:id="rId5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9EB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17" autoAdjust="0"/>
    <p:restoredTop sz="94346" autoAdjust="0"/>
  </p:normalViewPr>
  <p:slideViewPr>
    <p:cSldViewPr snapToGrid="0">
      <p:cViewPr varScale="1">
        <p:scale>
          <a:sx n="91" d="100"/>
          <a:sy n="91" d="100"/>
        </p:scale>
        <p:origin x="416" y="184"/>
      </p:cViewPr>
      <p:guideLst/>
    </p:cSldViewPr>
  </p:slideViewPr>
  <p:notesTextViewPr>
    <p:cViewPr>
      <p:scale>
        <a:sx n="1" d="1"/>
        <a:sy n="1" d="1"/>
      </p:scale>
      <p:origin x="0" y="0"/>
    </p:cViewPr>
  </p:notesTextViewPr>
  <p:sorterViewPr>
    <p:cViewPr varScale="1">
      <p:scale>
        <a:sx n="1" d="1"/>
        <a:sy n="1" d="1"/>
      </p:scale>
      <p:origin x="0" y="-14952"/>
    </p:cViewPr>
  </p:sorterViewPr>
  <p:notesViewPr>
    <p:cSldViewPr snapToGrid="0">
      <p:cViewPr varScale="1">
        <p:scale>
          <a:sx n="53" d="100"/>
          <a:sy n="53" d="100"/>
        </p:scale>
        <p:origin x="2844" y="9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4722926643477253E-2"/>
          <c:y val="3.3120862773152383E-2"/>
          <c:w val="0.92527700000000002"/>
          <c:h val="0.87005200000000005"/>
        </c:manualLayout>
      </c:layout>
      <c:barChart>
        <c:barDir val="col"/>
        <c:grouping val="clustered"/>
        <c:varyColors val="0"/>
        <c:ser>
          <c:idx val="0"/>
          <c:order val="0"/>
          <c:tx>
            <c:strRef>
              <c:f>Sheet1!$A$2</c:f>
              <c:strCache>
                <c:ptCount val="1"/>
                <c:pt idx="0">
                  <c:v>Region 1</c:v>
                </c:pt>
              </c:strCache>
            </c:strRef>
          </c:tx>
          <c:spPr>
            <a:solidFill>
              <a:schemeClr val="accent1"/>
            </a:solidFill>
            <a:ln>
              <a:noFill/>
            </a:ln>
            <a:effectLst/>
          </c:spPr>
          <c:invertIfNegative val="0"/>
          <c:cat>
            <c:strRef>
              <c:f>Sheet1!$B$1:$F$1</c:f>
              <c:strCache>
                <c:ptCount val="5"/>
                <c:pt idx="0">
                  <c:v>April</c:v>
                </c:pt>
                <c:pt idx="1">
                  <c:v>May</c:v>
                </c:pt>
                <c:pt idx="2">
                  <c:v>June</c:v>
                </c:pt>
                <c:pt idx="3">
                  <c:v>July</c:v>
                </c:pt>
                <c:pt idx="4">
                  <c:v>August</c:v>
                </c:pt>
              </c:strCache>
            </c:strRef>
          </c:cat>
          <c:val>
            <c:numRef>
              <c:f>Sheet1!$B$2:$F$2</c:f>
              <c:numCache>
                <c:formatCode>General</c:formatCode>
                <c:ptCount val="5"/>
                <c:pt idx="0">
                  <c:v>27</c:v>
                </c:pt>
                <c:pt idx="1">
                  <c:v>36</c:v>
                </c:pt>
                <c:pt idx="2">
                  <c:v>73</c:v>
                </c:pt>
                <c:pt idx="3">
                  <c:v>113</c:v>
                </c:pt>
                <c:pt idx="4">
                  <c:v>146</c:v>
                </c:pt>
              </c:numCache>
            </c:numRef>
          </c:val>
          <c:extLst>
            <c:ext xmlns:c16="http://schemas.microsoft.com/office/drawing/2014/chart" uri="{C3380CC4-5D6E-409C-BE32-E72D297353CC}">
              <c16:uniqueId val="{00000000-3807-409C-9757-01E294537498}"/>
            </c:ext>
          </c:extLst>
        </c:ser>
        <c:ser>
          <c:idx val="1"/>
          <c:order val="1"/>
          <c:tx>
            <c:strRef>
              <c:f>Sheet1!$A$3</c:f>
              <c:strCache>
                <c:ptCount val="1"/>
                <c:pt idx="0">
                  <c:v>Region 2</c:v>
                </c:pt>
              </c:strCache>
            </c:strRef>
          </c:tx>
          <c:spPr>
            <a:solidFill>
              <a:schemeClr val="accent2"/>
            </a:solidFill>
            <a:ln>
              <a:noFill/>
            </a:ln>
            <a:effectLst/>
          </c:spPr>
          <c:invertIfNegative val="0"/>
          <c:cat>
            <c:strRef>
              <c:f>Sheet1!$B$1:$F$1</c:f>
              <c:strCache>
                <c:ptCount val="5"/>
                <c:pt idx="0">
                  <c:v>April</c:v>
                </c:pt>
                <c:pt idx="1">
                  <c:v>May</c:v>
                </c:pt>
                <c:pt idx="2">
                  <c:v>June</c:v>
                </c:pt>
                <c:pt idx="3">
                  <c:v>July</c:v>
                </c:pt>
                <c:pt idx="4">
                  <c:v>August</c:v>
                </c:pt>
              </c:strCache>
            </c:strRef>
          </c:cat>
          <c:val>
            <c:numRef>
              <c:f>Sheet1!$B$3:$F$3</c:f>
              <c:numCache>
                <c:formatCode>General</c:formatCode>
                <c:ptCount val="5"/>
                <c:pt idx="0">
                  <c:v>55</c:v>
                </c:pt>
                <c:pt idx="1">
                  <c:v>43</c:v>
                </c:pt>
                <c:pt idx="2">
                  <c:v>92</c:v>
                </c:pt>
                <c:pt idx="3">
                  <c:v>48</c:v>
                </c:pt>
                <c:pt idx="4">
                  <c:v>56</c:v>
                </c:pt>
              </c:numCache>
            </c:numRef>
          </c:val>
          <c:extLst>
            <c:ext xmlns:c16="http://schemas.microsoft.com/office/drawing/2014/chart" uri="{C3380CC4-5D6E-409C-BE32-E72D297353CC}">
              <c16:uniqueId val="{00000001-3807-409C-9757-01E294537498}"/>
            </c:ext>
          </c:extLst>
        </c:ser>
        <c:ser>
          <c:idx val="2"/>
          <c:order val="2"/>
          <c:tx>
            <c:strRef>
              <c:f>Sheet1!$A$4</c:f>
              <c:strCache>
                <c:ptCount val="1"/>
                <c:pt idx="0">
                  <c:v>Region 3</c:v>
                </c:pt>
              </c:strCache>
            </c:strRef>
          </c:tx>
          <c:spPr>
            <a:solidFill>
              <a:schemeClr val="accent3"/>
            </a:solidFill>
            <a:ln>
              <a:noFill/>
            </a:ln>
            <a:effectLst/>
          </c:spPr>
          <c:invertIfNegative val="0"/>
          <c:cat>
            <c:strRef>
              <c:f>Sheet1!$B$1:$F$1</c:f>
              <c:strCache>
                <c:ptCount val="5"/>
                <c:pt idx="0">
                  <c:v>April</c:v>
                </c:pt>
                <c:pt idx="1">
                  <c:v>May</c:v>
                </c:pt>
                <c:pt idx="2">
                  <c:v>June</c:v>
                </c:pt>
                <c:pt idx="3">
                  <c:v>July</c:v>
                </c:pt>
                <c:pt idx="4">
                  <c:v>August</c:v>
                </c:pt>
              </c:strCache>
            </c:strRef>
          </c:cat>
          <c:val>
            <c:numRef>
              <c:f>Sheet1!$B$4:$F$4</c:f>
              <c:numCache>
                <c:formatCode>General</c:formatCode>
                <c:ptCount val="5"/>
                <c:pt idx="0">
                  <c:v>12</c:v>
                </c:pt>
                <c:pt idx="1">
                  <c:v>15</c:v>
                </c:pt>
                <c:pt idx="2">
                  <c:v>16</c:v>
                </c:pt>
                <c:pt idx="3">
                  <c:v>18</c:v>
                </c:pt>
                <c:pt idx="4">
                  <c:v>25</c:v>
                </c:pt>
              </c:numCache>
            </c:numRef>
          </c:val>
          <c:extLst>
            <c:ext xmlns:c16="http://schemas.microsoft.com/office/drawing/2014/chart" uri="{C3380CC4-5D6E-409C-BE32-E72D297353CC}">
              <c16:uniqueId val="{00000002-3807-409C-9757-01E294537498}"/>
            </c:ext>
          </c:extLst>
        </c:ser>
        <c:ser>
          <c:idx val="3"/>
          <c:order val="3"/>
          <c:tx>
            <c:strRef>
              <c:f>Sheet1!$A$5</c:f>
              <c:strCache>
                <c:ptCount val="1"/>
                <c:pt idx="0">
                  <c:v>Region 4</c:v>
                </c:pt>
              </c:strCache>
            </c:strRef>
          </c:tx>
          <c:spPr>
            <a:solidFill>
              <a:schemeClr val="accent4"/>
            </a:solidFill>
            <a:ln>
              <a:noFill/>
            </a:ln>
            <a:effectLst/>
          </c:spPr>
          <c:invertIfNegative val="0"/>
          <c:cat>
            <c:strRef>
              <c:f>Sheet1!$B$1:$F$1</c:f>
              <c:strCache>
                <c:ptCount val="5"/>
                <c:pt idx="0">
                  <c:v>April</c:v>
                </c:pt>
                <c:pt idx="1">
                  <c:v>May</c:v>
                </c:pt>
                <c:pt idx="2">
                  <c:v>June</c:v>
                </c:pt>
                <c:pt idx="3">
                  <c:v>July</c:v>
                </c:pt>
                <c:pt idx="4">
                  <c:v>August</c:v>
                </c:pt>
              </c:strCache>
            </c:strRef>
          </c:cat>
          <c:val>
            <c:numRef>
              <c:f>Sheet1!$B$5:$F$5</c:f>
              <c:numCache>
                <c:formatCode>General</c:formatCode>
                <c:ptCount val="5"/>
                <c:pt idx="0">
                  <c:v>25</c:v>
                </c:pt>
                <c:pt idx="1">
                  <c:v>20</c:v>
                </c:pt>
                <c:pt idx="2">
                  <c:v>35</c:v>
                </c:pt>
                <c:pt idx="3">
                  <c:v>25</c:v>
                </c:pt>
                <c:pt idx="4">
                  <c:v>40</c:v>
                </c:pt>
              </c:numCache>
            </c:numRef>
          </c:val>
          <c:extLst>
            <c:ext xmlns:c16="http://schemas.microsoft.com/office/drawing/2014/chart" uri="{C3380CC4-5D6E-409C-BE32-E72D297353CC}">
              <c16:uniqueId val="{00000003-3807-409C-9757-01E294537498}"/>
            </c:ext>
          </c:extLst>
        </c:ser>
        <c:dLbls>
          <c:showLegendKey val="0"/>
          <c:showVal val="0"/>
          <c:showCatName val="0"/>
          <c:showSerName val="0"/>
          <c:showPercent val="0"/>
          <c:showBubbleSize val="0"/>
        </c:dLbls>
        <c:gapWidth val="100"/>
        <c:overlap val="-24"/>
        <c:axId val="191291552"/>
        <c:axId val="191294272"/>
      </c:barChart>
      <c:catAx>
        <c:axId val="191291552"/>
        <c:scaling>
          <c:orientation val="minMax"/>
        </c:scaling>
        <c:delete val="0"/>
        <c:axPos val="b"/>
        <c:numFmt formatCode="General" sourceLinked="0"/>
        <c:majorTickMark val="none"/>
        <c:minorTickMark val="none"/>
        <c:tickLblPos val="low"/>
        <c:spPr>
          <a:noFill/>
          <a:ln w="9525" cap="flat" cmpd="sng" algn="ctr">
            <a:solidFill>
              <a:schemeClr val="tx2">
                <a:lumMod val="15000"/>
                <a:lumOff val="85000"/>
              </a:schemeClr>
            </a:solidFill>
            <a:round/>
          </a:ln>
          <a:effectLst/>
        </c:spPr>
        <c:txPr>
          <a:bodyPr rot="0" spcFirstLastPara="1" vertOverflow="ellipsis" wrap="square" anchor="ctr" anchorCtr="1"/>
          <a:lstStyle/>
          <a:p>
            <a:pPr>
              <a:defRPr sz="1200" b="0" i="0" u="none" strike="noStrike" kern="1200" baseline="0">
                <a:solidFill>
                  <a:schemeClr val="tx1"/>
                </a:solidFill>
                <a:latin typeface="Raleway" panose="020B0503030101060003" pitchFamily="34" charset="0"/>
                <a:ea typeface="Lato" panose="020F0502020204030203" pitchFamily="34" charset="0"/>
                <a:cs typeface="Lato" panose="020F0502020204030203" pitchFamily="34" charset="0"/>
              </a:defRPr>
            </a:pPr>
            <a:endParaRPr lang="en-US"/>
          </a:p>
        </c:txPr>
        <c:crossAx val="191294272"/>
        <c:crosses val="autoZero"/>
        <c:auto val="1"/>
        <c:lblAlgn val="ctr"/>
        <c:lblOffset val="100"/>
        <c:noMultiLvlLbl val="1"/>
      </c:catAx>
      <c:valAx>
        <c:axId val="191294272"/>
        <c:scaling>
          <c:orientation val="minMax"/>
        </c:scaling>
        <c:delete val="0"/>
        <c:axPos val="l"/>
        <c:majorGridlines>
          <c:spPr>
            <a:ln w="9525" cap="flat" cmpd="sng" algn="ctr">
              <a:solidFill>
                <a:schemeClr val="tx2"/>
              </a:solidFill>
              <a:round/>
            </a:ln>
            <a:effectLst/>
          </c:spPr>
        </c:majorGridlines>
        <c:numFmt formatCode="General" sourceLinked="0"/>
        <c:majorTickMark val="none"/>
        <c:minorTickMark val="none"/>
        <c:tickLblPos val="nextTo"/>
        <c:spPr>
          <a:noFill/>
          <a:ln>
            <a:noFill/>
          </a:ln>
          <a:effectLst/>
        </c:spPr>
        <c:txPr>
          <a:bodyPr rot="0" spcFirstLastPara="1" vertOverflow="ellipsis" wrap="square" anchor="ctr" anchorCtr="1"/>
          <a:lstStyle/>
          <a:p>
            <a:pPr>
              <a:defRPr sz="1200" b="0" i="0" u="none" strike="noStrike" kern="1200" baseline="0">
                <a:solidFill>
                  <a:schemeClr val="tx1"/>
                </a:solidFill>
                <a:latin typeface="Raleway" panose="020B0503030101060003" pitchFamily="34" charset="0"/>
                <a:ea typeface="Lato" panose="020F0502020204030203" pitchFamily="34" charset="0"/>
                <a:cs typeface="Lato" panose="020F0502020204030203" pitchFamily="34" charset="0"/>
              </a:defRPr>
            </a:pPr>
            <a:endParaRPr lang="en-US"/>
          </a:p>
        </c:txPr>
        <c:crossAx val="191291552"/>
        <c:crosses val="autoZero"/>
        <c:crossBetween val="between"/>
        <c:majorUnit val="40"/>
        <c:minorUnit val="20"/>
      </c:valAx>
      <c:spPr>
        <a:noFill/>
        <a:ln>
          <a:noFill/>
        </a:ln>
        <a:effectLst/>
      </c:spPr>
    </c:plotArea>
    <c:plotVisOnly val="1"/>
    <c:dispBlanksAs val="gap"/>
    <c:showDLblsOverMax val="1"/>
  </c:chart>
  <c:spPr>
    <a:noFill/>
    <a:ln>
      <a:noFill/>
    </a:ln>
    <a:effectLst/>
  </c:spPr>
  <c:txPr>
    <a:bodyPr/>
    <a:lstStyle/>
    <a:p>
      <a:pPr>
        <a:defRPr sz="1200">
          <a:solidFill>
            <a:schemeClr val="tx1"/>
          </a:solidFill>
          <a:latin typeface="Raleway" panose="020B0503030101060003" pitchFamily="34" charset="0"/>
          <a:ea typeface="Lato" panose="020F0502020204030203" pitchFamily="34" charset="0"/>
          <a:cs typeface="Lato" panose="020F0502020204030203" pitchFamily="34"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4722926643477253E-2"/>
          <c:y val="3.3120862773152383E-2"/>
          <c:w val="0.92527700000000002"/>
          <c:h val="0.87005200000000005"/>
        </c:manualLayout>
      </c:layout>
      <c:barChart>
        <c:barDir val="col"/>
        <c:grouping val="clustered"/>
        <c:varyColors val="0"/>
        <c:ser>
          <c:idx val="0"/>
          <c:order val="0"/>
          <c:tx>
            <c:strRef>
              <c:f>Sheet1!$A$2</c:f>
              <c:strCache>
                <c:ptCount val="1"/>
                <c:pt idx="0">
                  <c:v>Region 1</c:v>
                </c:pt>
              </c:strCache>
            </c:strRef>
          </c:tx>
          <c:spPr>
            <a:solidFill>
              <a:schemeClr val="accent1"/>
            </a:solidFill>
            <a:ln>
              <a:noFill/>
            </a:ln>
            <a:effectLst/>
          </c:spPr>
          <c:invertIfNegative val="0"/>
          <c:cat>
            <c:strRef>
              <c:f>Sheet1!$B$1:$F$1</c:f>
              <c:strCache>
                <c:ptCount val="5"/>
                <c:pt idx="0">
                  <c:v>April</c:v>
                </c:pt>
                <c:pt idx="1">
                  <c:v>May</c:v>
                </c:pt>
                <c:pt idx="2">
                  <c:v>June</c:v>
                </c:pt>
                <c:pt idx="3">
                  <c:v>July</c:v>
                </c:pt>
                <c:pt idx="4">
                  <c:v>August</c:v>
                </c:pt>
              </c:strCache>
            </c:strRef>
          </c:cat>
          <c:val>
            <c:numRef>
              <c:f>Sheet1!$B$2:$F$2</c:f>
              <c:numCache>
                <c:formatCode>General</c:formatCode>
                <c:ptCount val="5"/>
                <c:pt idx="0">
                  <c:v>27</c:v>
                </c:pt>
                <c:pt idx="1">
                  <c:v>36</c:v>
                </c:pt>
                <c:pt idx="2">
                  <c:v>73</c:v>
                </c:pt>
                <c:pt idx="3">
                  <c:v>113</c:v>
                </c:pt>
                <c:pt idx="4">
                  <c:v>146</c:v>
                </c:pt>
              </c:numCache>
            </c:numRef>
          </c:val>
          <c:extLst>
            <c:ext xmlns:c16="http://schemas.microsoft.com/office/drawing/2014/chart" uri="{C3380CC4-5D6E-409C-BE32-E72D297353CC}">
              <c16:uniqueId val="{00000000-E763-4632-8614-3200538C273A}"/>
            </c:ext>
          </c:extLst>
        </c:ser>
        <c:ser>
          <c:idx val="1"/>
          <c:order val="1"/>
          <c:tx>
            <c:strRef>
              <c:f>Sheet1!$A$3</c:f>
              <c:strCache>
                <c:ptCount val="1"/>
                <c:pt idx="0">
                  <c:v>Region 2</c:v>
                </c:pt>
              </c:strCache>
            </c:strRef>
          </c:tx>
          <c:spPr>
            <a:solidFill>
              <a:schemeClr val="accent2"/>
            </a:solidFill>
            <a:ln>
              <a:noFill/>
            </a:ln>
            <a:effectLst/>
          </c:spPr>
          <c:invertIfNegative val="0"/>
          <c:cat>
            <c:strRef>
              <c:f>Sheet1!$B$1:$F$1</c:f>
              <c:strCache>
                <c:ptCount val="5"/>
                <c:pt idx="0">
                  <c:v>April</c:v>
                </c:pt>
                <c:pt idx="1">
                  <c:v>May</c:v>
                </c:pt>
                <c:pt idx="2">
                  <c:v>June</c:v>
                </c:pt>
                <c:pt idx="3">
                  <c:v>July</c:v>
                </c:pt>
                <c:pt idx="4">
                  <c:v>August</c:v>
                </c:pt>
              </c:strCache>
            </c:strRef>
          </c:cat>
          <c:val>
            <c:numRef>
              <c:f>Sheet1!$B$3:$F$3</c:f>
              <c:numCache>
                <c:formatCode>General</c:formatCode>
                <c:ptCount val="5"/>
                <c:pt idx="0">
                  <c:v>55</c:v>
                </c:pt>
                <c:pt idx="1">
                  <c:v>43</c:v>
                </c:pt>
                <c:pt idx="2">
                  <c:v>92</c:v>
                </c:pt>
                <c:pt idx="3">
                  <c:v>48</c:v>
                </c:pt>
                <c:pt idx="4">
                  <c:v>56</c:v>
                </c:pt>
              </c:numCache>
            </c:numRef>
          </c:val>
          <c:extLst>
            <c:ext xmlns:c16="http://schemas.microsoft.com/office/drawing/2014/chart" uri="{C3380CC4-5D6E-409C-BE32-E72D297353CC}">
              <c16:uniqueId val="{00000001-E763-4632-8614-3200538C273A}"/>
            </c:ext>
          </c:extLst>
        </c:ser>
        <c:ser>
          <c:idx val="2"/>
          <c:order val="2"/>
          <c:tx>
            <c:strRef>
              <c:f>Sheet1!$A$4</c:f>
              <c:strCache>
                <c:ptCount val="1"/>
                <c:pt idx="0">
                  <c:v>Region 3</c:v>
                </c:pt>
              </c:strCache>
            </c:strRef>
          </c:tx>
          <c:spPr>
            <a:solidFill>
              <a:schemeClr val="accent3"/>
            </a:solidFill>
            <a:ln>
              <a:noFill/>
            </a:ln>
            <a:effectLst/>
          </c:spPr>
          <c:invertIfNegative val="0"/>
          <c:cat>
            <c:strRef>
              <c:f>Sheet1!$B$1:$F$1</c:f>
              <c:strCache>
                <c:ptCount val="5"/>
                <c:pt idx="0">
                  <c:v>April</c:v>
                </c:pt>
                <c:pt idx="1">
                  <c:v>May</c:v>
                </c:pt>
                <c:pt idx="2">
                  <c:v>June</c:v>
                </c:pt>
                <c:pt idx="3">
                  <c:v>July</c:v>
                </c:pt>
                <c:pt idx="4">
                  <c:v>August</c:v>
                </c:pt>
              </c:strCache>
            </c:strRef>
          </c:cat>
          <c:val>
            <c:numRef>
              <c:f>Sheet1!$B$4:$F$4</c:f>
              <c:numCache>
                <c:formatCode>General</c:formatCode>
                <c:ptCount val="5"/>
                <c:pt idx="0">
                  <c:v>12</c:v>
                </c:pt>
                <c:pt idx="1">
                  <c:v>15</c:v>
                </c:pt>
                <c:pt idx="2">
                  <c:v>16</c:v>
                </c:pt>
                <c:pt idx="3">
                  <c:v>18</c:v>
                </c:pt>
                <c:pt idx="4">
                  <c:v>25</c:v>
                </c:pt>
              </c:numCache>
            </c:numRef>
          </c:val>
          <c:extLst>
            <c:ext xmlns:c16="http://schemas.microsoft.com/office/drawing/2014/chart" uri="{C3380CC4-5D6E-409C-BE32-E72D297353CC}">
              <c16:uniqueId val="{00000002-E763-4632-8614-3200538C273A}"/>
            </c:ext>
          </c:extLst>
        </c:ser>
        <c:ser>
          <c:idx val="3"/>
          <c:order val="3"/>
          <c:tx>
            <c:strRef>
              <c:f>Sheet1!$A$5</c:f>
              <c:strCache>
                <c:ptCount val="1"/>
                <c:pt idx="0">
                  <c:v>Region 4</c:v>
                </c:pt>
              </c:strCache>
            </c:strRef>
          </c:tx>
          <c:spPr>
            <a:solidFill>
              <a:schemeClr val="accent4"/>
            </a:solidFill>
            <a:ln>
              <a:noFill/>
            </a:ln>
            <a:effectLst/>
          </c:spPr>
          <c:invertIfNegative val="0"/>
          <c:cat>
            <c:strRef>
              <c:f>Sheet1!$B$1:$F$1</c:f>
              <c:strCache>
                <c:ptCount val="5"/>
                <c:pt idx="0">
                  <c:v>April</c:v>
                </c:pt>
                <c:pt idx="1">
                  <c:v>May</c:v>
                </c:pt>
                <c:pt idx="2">
                  <c:v>June</c:v>
                </c:pt>
                <c:pt idx="3">
                  <c:v>July</c:v>
                </c:pt>
                <c:pt idx="4">
                  <c:v>August</c:v>
                </c:pt>
              </c:strCache>
            </c:strRef>
          </c:cat>
          <c:val>
            <c:numRef>
              <c:f>Sheet1!$B$5:$F$5</c:f>
              <c:numCache>
                <c:formatCode>General</c:formatCode>
                <c:ptCount val="5"/>
                <c:pt idx="0">
                  <c:v>25</c:v>
                </c:pt>
                <c:pt idx="1">
                  <c:v>20</c:v>
                </c:pt>
                <c:pt idx="2">
                  <c:v>35</c:v>
                </c:pt>
                <c:pt idx="3">
                  <c:v>25</c:v>
                </c:pt>
                <c:pt idx="4">
                  <c:v>40</c:v>
                </c:pt>
              </c:numCache>
            </c:numRef>
          </c:val>
          <c:extLst>
            <c:ext xmlns:c16="http://schemas.microsoft.com/office/drawing/2014/chart" uri="{C3380CC4-5D6E-409C-BE32-E72D297353CC}">
              <c16:uniqueId val="{00000003-E763-4632-8614-3200538C273A}"/>
            </c:ext>
          </c:extLst>
        </c:ser>
        <c:dLbls>
          <c:showLegendKey val="0"/>
          <c:showVal val="0"/>
          <c:showCatName val="0"/>
          <c:showSerName val="0"/>
          <c:showPercent val="0"/>
          <c:showBubbleSize val="0"/>
        </c:dLbls>
        <c:gapWidth val="100"/>
        <c:overlap val="-24"/>
        <c:axId val="191291552"/>
        <c:axId val="191294272"/>
      </c:barChart>
      <c:catAx>
        <c:axId val="191291552"/>
        <c:scaling>
          <c:orientation val="minMax"/>
        </c:scaling>
        <c:delete val="0"/>
        <c:axPos val="b"/>
        <c:numFmt formatCode="General" sourceLinked="0"/>
        <c:majorTickMark val="none"/>
        <c:minorTickMark val="none"/>
        <c:tickLblPos val="low"/>
        <c:spPr>
          <a:noFill/>
          <a:ln w="9525" cap="flat" cmpd="sng" algn="ctr">
            <a:solidFill>
              <a:schemeClr val="tx2">
                <a:lumMod val="15000"/>
                <a:lumOff val="85000"/>
              </a:schemeClr>
            </a:solidFill>
            <a:round/>
          </a:ln>
          <a:effectLst/>
        </c:spPr>
        <c:txPr>
          <a:bodyPr rot="0" spcFirstLastPara="1" vertOverflow="ellipsis" wrap="square" anchor="ctr" anchorCtr="1"/>
          <a:lstStyle/>
          <a:p>
            <a:pPr>
              <a:defRPr sz="1200" b="0" i="0" u="none" strike="noStrike" kern="1200" baseline="0">
                <a:solidFill>
                  <a:schemeClr val="tx1"/>
                </a:solidFill>
                <a:latin typeface="Raleway" panose="020B0503030101060003" pitchFamily="34" charset="0"/>
                <a:ea typeface="Lato" panose="020F0502020204030203" pitchFamily="34" charset="0"/>
                <a:cs typeface="Lato" panose="020F0502020204030203" pitchFamily="34" charset="0"/>
              </a:defRPr>
            </a:pPr>
            <a:endParaRPr lang="en-US"/>
          </a:p>
        </c:txPr>
        <c:crossAx val="191294272"/>
        <c:crosses val="autoZero"/>
        <c:auto val="1"/>
        <c:lblAlgn val="ctr"/>
        <c:lblOffset val="100"/>
        <c:noMultiLvlLbl val="1"/>
      </c:catAx>
      <c:valAx>
        <c:axId val="191294272"/>
        <c:scaling>
          <c:orientation val="minMax"/>
        </c:scaling>
        <c:delete val="0"/>
        <c:axPos val="l"/>
        <c:majorGridlines>
          <c:spPr>
            <a:ln w="9525" cap="flat" cmpd="sng" algn="ctr">
              <a:solidFill>
                <a:schemeClr val="tx2"/>
              </a:solidFill>
              <a:round/>
            </a:ln>
            <a:effectLst/>
          </c:spPr>
        </c:majorGridlines>
        <c:numFmt formatCode="General" sourceLinked="0"/>
        <c:majorTickMark val="none"/>
        <c:minorTickMark val="none"/>
        <c:tickLblPos val="nextTo"/>
        <c:spPr>
          <a:noFill/>
          <a:ln>
            <a:noFill/>
          </a:ln>
          <a:effectLst/>
        </c:spPr>
        <c:txPr>
          <a:bodyPr rot="0" spcFirstLastPara="1" vertOverflow="ellipsis" wrap="square" anchor="ctr" anchorCtr="1"/>
          <a:lstStyle/>
          <a:p>
            <a:pPr>
              <a:defRPr sz="1200" b="0" i="0" u="none" strike="noStrike" kern="1200" baseline="0">
                <a:solidFill>
                  <a:schemeClr val="tx1"/>
                </a:solidFill>
                <a:latin typeface="Raleway" panose="020B0503030101060003" pitchFamily="34" charset="0"/>
                <a:ea typeface="Lato" panose="020F0502020204030203" pitchFamily="34" charset="0"/>
                <a:cs typeface="Lato" panose="020F0502020204030203" pitchFamily="34" charset="0"/>
              </a:defRPr>
            </a:pPr>
            <a:endParaRPr lang="en-US"/>
          </a:p>
        </c:txPr>
        <c:crossAx val="191291552"/>
        <c:crosses val="autoZero"/>
        <c:crossBetween val="between"/>
        <c:majorUnit val="40"/>
        <c:minorUnit val="20"/>
      </c:valAx>
      <c:spPr>
        <a:noFill/>
        <a:ln>
          <a:noFill/>
        </a:ln>
        <a:effectLst/>
      </c:spPr>
    </c:plotArea>
    <c:plotVisOnly val="1"/>
    <c:dispBlanksAs val="gap"/>
    <c:showDLblsOverMax val="1"/>
  </c:chart>
  <c:spPr>
    <a:noFill/>
    <a:ln>
      <a:noFill/>
    </a:ln>
    <a:effectLst/>
  </c:spPr>
  <c:txPr>
    <a:bodyPr/>
    <a:lstStyle/>
    <a:p>
      <a:pPr>
        <a:defRPr sz="1200">
          <a:solidFill>
            <a:schemeClr val="tx1"/>
          </a:solidFill>
          <a:latin typeface="Raleway" panose="020B0503030101060003" pitchFamily="34" charset="0"/>
          <a:ea typeface="Lato" panose="020F0502020204030203" pitchFamily="34" charset="0"/>
          <a:cs typeface="Lato" panose="020F0502020204030203" pitchFamily="34" charset="0"/>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8384822056408421E-2"/>
          <c:y val="2.6407260832136223E-2"/>
          <c:w val="0.89210131643700785"/>
          <c:h val="0.8217646082661193"/>
        </c:manualLayout>
      </c:layout>
      <c:areaChart>
        <c:grouping val="stacked"/>
        <c:varyColors val="0"/>
        <c:ser>
          <c:idx val="0"/>
          <c:order val="0"/>
          <c:tx>
            <c:strRef>
              <c:f>Sheet1!$B$1</c:f>
              <c:strCache>
                <c:ptCount val="1"/>
                <c:pt idx="0">
                  <c:v>Region 1</c:v>
                </c:pt>
              </c:strCache>
            </c:strRef>
          </c:tx>
          <c:spPr>
            <a:solidFill>
              <a:schemeClr val="accent5"/>
            </a:solidFill>
            <a:ln w="28575">
              <a:solidFill>
                <a:schemeClr val="bg1"/>
              </a:solidFill>
            </a:ln>
            <a:effectLst/>
          </c:spPr>
          <c:cat>
            <c:strRef>
              <c:f>Sheet1!$A$2:$A$5</c:f>
              <c:strCache>
                <c:ptCount val="4"/>
                <c:pt idx="0">
                  <c:v>data</c:v>
                </c:pt>
                <c:pt idx="1">
                  <c:v>data</c:v>
                </c:pt>
                <c:pt idx="2">
                  <c:v>data</c:v>
                </c:pt>
                <c:pt idx="3">
                  <c:v>data</c:v>
                </c:pt>
              </c:strCache>
            </c:strRef>
          </c:cat>
          <c:val>
            <c:numRef>
              <c:f>Sheet1!$B$2:$B$5</c:f>
              <c:numCache>
                <c:formatCode>General</c:formatCode>
                <c:ptCount val="4"/>
                <c:pt idx="0">
                  <c:v>50</c:v>
                </c:pt>
                <c:pt idx="1">
                  <c:v>20</c:v>
                </c:pt>
                <c:pt idx="2">
                  <c:v>10</c:v>
                </c:pt>
                <c:pt idx="3">
                  <c:v>20</c:v>
                </c:pt>
              </c:numCache>
            </c:numRef>
          </c:val>
          <c:extLst>
            <c:ext xmlns:c16="http://schemas.microsoft.com/office/drawing/2014/chart" uri="{C3380CC4-5D6E-409C-BE32-E72D297353CC}">
              <c16:uniqueId val="{00000000-8052-4DE7-8C10-B5271A54D9A4}"/>
            </c:ext>
          </c:extLst>
        </c:ser>
        <c:ser>
          <c:idx val="1"/>
          <c:order val="1"/>
          <c:tx>
            <c:strRef>
              <c:f>Sheet1!$C$1</c:f>
              <c:strCache>
                <c:ptCount val="1"/>
                <c:pt idx="0">
                  <c:v>Region 2</c:v>
                </c:pt>
              </c:strCache>
            </c:strRef>
          </c:tx>
          <c:spPr>
            <a:solidFill>
              <a:schemeClr val="accent5"/>
            </a:solidFill>
            <a:ln w="28575">
              <a:solidFill>
                <a:schemeClr val="bg1"/>
              </a:solidFill>
            </a:ln>
            <a:effectLst/>
          </c:spPr>
          <c:cat>
            <c:strRef>
              <c:f>Sheet1!$A$2:$A$5</c:f>
              <c:strCache>
                <c:ptCount val="4"/>
                <c:pt idx="0">
                  <c:v>data</c:v>
                </c:pt>
                <c:pt idx="1">
                  <c:v>data</c:v>
                </c:pt>
                <c:pt idx="2">
                  <c:v>data</c:v>
                </c:pt>
                <c:pt idx="3">
                  <c:v>data</c:v>
                </c:pt>
              </c:strCache>
            </c:strRef>
          </c:cat>
          <c:val>
            <c:numRef>
              <c:f>Sheet1!$C$2:$C$5</c:f>
              <c:numCache>
                <c:formatCode>General</c:formatCode>
                <c:ptCount val="4"/>
                <c:pt idx="0">
                  <c:v>55</c:v>
                </c:pt>
                <c:pt idx="1">
                  <c:v>20</c:v>
                </c:pt>
                <c:pt idx="2">
                  <c:v>15</c:v>
                </c:pt>
                <c:pt idx="3">
                  <c:v>10</c:v>
                </c:pt>
              </c:numCache>
            </c:numRef>
          </c:val>
          <c:extLst>
            <c:ext xmlns:c16="http://schemas.microsoft.com/office/drawing/2014/chart" uri="{C3380CC4-5D6E-409C-BE32-E72D297353CC}">
              <c16:uniqueId val="{00000001-8052-4DE7-8C10-B5271A54D9A4}"/>
            </c:ext>
          </c:extLst>
        </c:ser>
        <c:ser>
          <c:idx val="2"/>
          <c:order val="2"/>
          <c:tx>
            <c:strRef>
              <c:f>Sheet1!$D$1</c:f>
              <c:strCache>
                <c:ptCount val="1"/>
                <c:pt idx="0">
                  <c:v>Region 3</c:v>
                </c:pt>
              </c:strCache>
            </c:strRef>
          </c:tx>
          <c:spPr>
            <a:solidFill>
              <a:schemeClr val="accent5"/>
            </a:solidFill>
            <a:ln w="28575">
              <a:solidFill>
                <a:schemeClr val="bg1"/>
              </a:solidFill>
            </a:ln>
            <a:effectLst/>
          </c:spPr>
          <c:cat>
            <c:strRef>
              <c:f>Sheet1!$A$2:$A$5</c:f>
              <c:strCache>
                <c:ptCount val="4"/>
                <c:pt idx="0">
                  <c:v>data</c:v>
                </c:pt>
                <c:pt idx="1">
                  <c:v>data</c:v>
                </c:pt>
                <c:pt idx="2">
                  <c:v>data</c:v>
                </c:pt>
                <c:pt idx="3">
                  <c:v>data</c:v>
                </c:pt>
              </c:strCache>
            </c:strRef>
          </c:cat>
          <c:val>
            <c:numRef>
              <c:f>Sheet1!$D$2:$D$5</c:f>
              <c:numCache>
                <c:formatCode>General</c:formatCode>
                <c:ptCount val="4"/>
                <c:pt idx="0">
                  <c:v>70</c:v>
                </c:pt>
                <c:pt idx="1">
                  <c:v>20</c:v>
                </c:pt>
                <c:pt idx="2">
                  <c:v>5</c:v>
                </c:pt>
                <c:pt idx="3">
                  <c:v>5</c:v>
                </c:pt>
              </c:numCache>
            </c:numRef>
          </c:val>
          <c:extLst>
            <c:ext xmlns:c16="http://schemas.microsoft.com/office/drawing/2014/chart" uri="{C3380CC4-5D6E-409C-BE32-E72D297353CC}">
              <c16:uniqueId val="{00000002-8052-4DE7-8C10-B5271A54D9A4}"/>
            </c:ext>
          </c:extLst>
        </c:ser>
        <c:ser>
          <c:idx val="3"/>
          <c:order val="3"/>
          <c:tx>
            <c:strRef>
              <c:f>Sheet1!$E$1</c:f>
              <c:strCache>
                <c:ptCount val="1"/>
                <c:pt idx="0">
                  <c:v>Region 4</c:v>
                </c:pt>
              </c:strCache>
            </c:strRef>
          </c:tx>
          <c:spPr>
            <a:solidFill>
              <a:schemeClr val="accent5"/>
            </a:solidFill>
            <a:ln w="28575">
              <a:solidFill>
                <a:schemeClr val="bg1"/>
              </a:solidFill>
            </a:ln>
            <a:effectLst/>
          </c:spPr>
          <c:cat>
            <c:strRef>
              <c:f>Sheet1!$A$2:$A$5</c:f>
              <c:strCache>
                <c:ptCount val="4"/>
                <c:pt idx="0">
                  <c:v>data</c:v>
                </c:pt>
                <c:pt idx="1">
                  <c:v>data</c:v>
                </c:pt>
                <c:pt idx="2">
                  <c:v>data</c:v>
                </c:pt>
                <c:pt idx="3">
                  <c:v>data</c:v>
                </c:pt>
              </c:strCache>
            </c:strRef>
          </c:cat>
          <c:val>
            <c:numRef>
              <c:f>Sheet1!$E$2:$E$5</c:f>
              <c:numCache>
                <c:formatCode>General</c:formatCode>
                <c:ptCount val="4"/>
                <c:pt idx="0">
                  <c:v>65</c:v>
                </c:pt>
                <c:pt idx="1">
                  <c:v>10</c:v>
                </c:pt>
                <c:pt idx="2">
                  <c:v>15</c:v>
                </c:pt>
                <c:pt idx="3">
                  <c:v>10</c:v>
                </c:pt>
              </c:numCache>
            </c:numRef>
          </c:val>
          <c:extLst>
            <c:ext xmlns:c16="http://schemas.microsoft.com/office/drawing/2014/chart" uri="{C3380CC4-5D6E-409C-BE32-E72D297353CC}">
              <c16:uniqueId val="{00000003-8052-4DE7-8C10-B5271A54D9A4}"/>
            </c:ext>
          </c:extLst>
        </c:ser>
        <c:dLbls>
          <c:showLegendKey val="0"/>
          <c:showVal val="0"/>
          <c:showCatName val="0"/>
          <c:showSerName val="0"/>
          <c:showPercent val="0"/>
          <c:showBubbleSize val="0"/>
        </c:dLbls>
        <c:axId val="282513432"/>
        <c:axId val="282513824"/>
      </c:areaChart>
      <c:catAx>
        <c:axId val="2825134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Lato" panose="020F0502020204030203" pitchFamily="34" charset="0"/>
                <a:ea typeface="Lato" panose="020F0502020204030203" pitchFamily="34" charset="0"/>
                <a:cs typeface="Lato" panose="020F0502020204030203" pitchFamily="34" charset="0"/>
              </a:defRPr>
            </a:pPr>
            <a:endParaRPr lang="en-US"/>
          </a:p>
        </c:txPr>
        <c:crossAx val="282513824"/>
        <c:crosses val="autoZero"/>
        <c:auto val="1"/>
        <c:lblAlgn val="ctr"/>
        <c:lblOffset val="100"/>
        <c:noMultiLvlLbl val="0"/>
      </c:catAx>
      <c:valAx>
        <c:axId val="282513824"/>
        <c:scaling>
          <c:orientation val="minMax"/>
          <c:max val="300"/>
        </c:scaling>
        <c:delete val="0"/>
        <c:axPos val="l"/>
        <c:majorGridlines>
          <c:spPr>
            <a:ln w="9525" cap="flat" cmpd="sng" algn="ctr">
              <a:solidFill>
                <a:schemeClr val="bg1">
                  <a:lumMod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Lato" panose="020F0502020204030203" pitchFamily="34" charset="0"/>
                <a:ea typeface="Lato" panose="020F0502020204030203" pitchFamily="34" charset="0"/>
                <a:cs typeface="Lato" panose="020F0502020204030203" pitchFamily="34" charset="0"/>
              </a:defRPr>
            </a:pPr>
            <a:endParaRPr lang="en-US"/>
          </a:p>
        </c:txPr>
        <c:crossAx val="282513432"/>
        <c:crosses val="autoZero"/>
        <c:crossBetween val="midCat"/>
        <c:majorUnit val="75"/>
      </c:valAx>
      <c:spPr>
        <a:noFill/>
        <a:ln>
          <a:noFill/>
        </a:ln>
        <a:effectLst/>
      </c:spPr>
    </c:plotArea>
    <c:plotVisOnly val="1"/>
    <c:dispBlanksAs val="gap"/>
    <c:showDLblsOverMax val="0"/>
  </c:chart>
  <c:spPr>
    <a:noFill/>
    <a:ln>
      <a:noFill/>
    </a:ln>
    <a:effectLst/>
  </c:spPr>
  <c:txPr>
    <a:bodyPr/>
    <a:lstStyle/>
    <a:p>
      <a:pPr>
        <a:defRPr sz="1200">
          <a:solidFill>
            <a:schemeClr val="tx1"/>
          </a:solidFill>
          <a:latin typeface="Lato" panose="020F0502020204030203" pitchFamily="34" charset="0"/>
          <a:ea typeface="Lato" panose="020F0502020204030203" pitchFamily="34" charset="0"/>
          <a:cs typeface="Lato" panose="020F0502020204030203" pitchFamily="34" charset="0"/>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120936733656132"/>
          <c:y val="6.5820451854086581E-2"/>
          <c:w val="0.87689697422540758"/>
          <c:h val="0.69770449874026541"/>
        </c:manualLayout>
      </c:layout>
      <c:areaChart>
        <c:grouping val="stacked"/>
        <c:varyColors val="0"/>
        <c:ser>
          <c:idx val="0"/>
          <c:order val="0"/>
          <c:tx>
            <c:strRef>
              <c:f>Blatt1!$B$1</c:f>
              <c:strCache>
                <c:ptCount val="1"/>
                <c:pt idx="0">
                  <c:v>Company 1</c:v>
                </c:pt>
              </c:strCache>
            </c:strRef>
          </c:tx>
          <c:spPr>
            <a:solidFill>
              <a:schemeClr val="accent2"/>
            </a:solidFill>
            <a:ln>
              <a:solidFill>
                <a:schemeClr val="bg2"/>
              </a:solidFill>
            </a:ln>
            <a:effectLst/>
          </c:spPr>
          <c:cat>
            <c:numRef>
              <c:f>Blatt1!$A$2:$A$14</c:f>
              <c:numCache>
                <c:formatCode>General</c:formatCode>
                <c:ptCount val="13"/>
                <c:pt idx="0">
                  <c:v>1</c:v>
                </c:pt>
                <c:pt idx="1">
                  <c:v>2</c:v>
                </c:pt>
                <c:pt idx="2">
                  <c:v>3</c:v>
                </c:pt>
                <c:pt idx="3">
                  <c:v>4</c:v>
                </c:pt>
                <c:pt idx="4">
                  <c:v>5</c:v>
                </c:pt>
                <c:pt idx="5">
                  <c:v>6</c:v>
                </c:pt>
                <c:pt idx="6">
                  <c:v>7</c:v>
                </c:pt>
                <c:pt idx="7">
                  <c:v>8</c:v>
                </c:pt>
                <c:pt idx="8">
                  <c:v>9</c:v>
                </c:pt>
                <c:pt idx="9">
                  <c:v>10</c:v>
                </c:pt>
                <c:pt idx="10">
                  <c:v>11</c:v>
                </c:pt>
                <c:pt idx="11">
                  <c:v>12</c:v>
                </c:pt>
                <c:pt idx="12">
                  <c:v>13</c:v>
                </c:pt>
              </c:numCache>
            </c:numRef>
          </c:cat>
          <c:val>
            <c:numRef>
              <c:f>Blatt1!$B$2:$B$14</c:f>
              <c:numCache>
                <c:formatCode>General</c:formatCode>
                <c:ptCount val="13"/>
                <c:pt idx="0">
                  <c:v>0</c:v>
                </c:pt>
                <c:pt idx="1">
                  <c:v>4</c:v>
                </c:pt>
                <c:pt idx="2">
                  <c:v>2</c:v>
                </c:pt>
                <c:pt idx="3">
                  <c:v>1</c:v>
                </c:pt>
                <c:pt idx="4">
                  <c:v>2</c:v>
                </c:pt>
                <c:pt idx="5">
                  <c:v>5</c:v>
                </c:pt>
                <c:pt idx="6">
                  <c:v>3</c:v>
                </c:pt>
                <c:pt idx="7">
                  <c:v>2</c:v>
                </c:pt>
                <c:pt idx="8">
                  <c:v>4</c:v>
                </c:pt>
                <c:pt idx="9">
                  <c:v>2</c:v>
                </c:pt>
                <c:pt idx="10">
                  <c:v>5</c:v>
                </c:pt>
                <c:pt idx="11">
                  <c:v>6</c:v>
                </c:pt>
                <c:pt idx="12">
                  <c:v>4</c:v>
                </c:pt>
              </c:numCache>
            </c:numRef>
          </c:val>
          <c:extLst>
            <c:ext xmlns:c16="http://schemas.microsoft.com/office/drawing/2014/chart" uri="{C3380CC4-5D6E-409C-BE32-E72D297353CC}">
              <c16:uniqueId val="{00000000-8F33-49E3-AB12-E010B5FC8BC7}"/>
            </c:ext>
          </c:extLst>
        </c:ser>
        <c:ser>
          <c:idx val="1"/>
          <c:order val="1"/>
          <c:tx>
            <c:strRef>
              <c:f>Blatt1!$C$1</c:f>
              <c:strCache>
                <c:ptCount val="1"/>
                <c:pt idx="0">
                  <c:v>Company 2</c:v>
                </c:pt>
              </c:strCache>
            </c:strRef>
          </c:tx>
          <c:spPr>
            <a:solidFill>
              <a:schemeClr val="accent2"/>
            </a:solidFill>
            <a:ln>
              <a:solidFill>
                <a:schemeClr val="bg2"/>
              </a:solidFill>
            </a:ln>
            <a:effectLst/>
          </c:spPr>
          <c:cat>
            <c:numRef>
              <c:f>Blatt1!$A$2:$A$14</c:f>
              <c:numCache>
                <c:formatCode>General</c:formatCode>
                <c:ptCount val="13"/>
                <c:pt idx="0">
                  <c:v>1</c:v>
                </c:pt>
                <c:pt idx="1">
                  <c:v>2</c:v>
                </c:pt>
                <c:pt idx="2">
                  <c:v>3</c:v>
                </c:pt>
                <c:pt idx="3">
                  <c:v>4</c:v>
                </c:pt>
                <c:pt idx="4">
                  <c:v>5</c:v>
                </c:pt>
                <c:pt idx="5">
                  <c:v>6</c:v>
                </c:pt>
                <c:pt idx="6">
                  <c:v>7</c:v>
                </c:pt>
                <c:pt idx="7">
                  <c:v>8</c:v>
                </c:pt>
                <c:pt idx="8">
                  <c:v>9</c:v>
                </c:pt>
                <c:pt idx="9">
                  <c:v>10</c:v>
                </c:pt>
                <c:pt idx="10">
                  <c:v>11</c:v>
                </c:pt>
                <c:pt idx="11">
                  <c:v>12</c:v>
                </c:pt>
                <c:pt idx="12">
                  <c:v>13</c:v>
                </c:pt>
              </c:numCache>
            </c:numRef>
          </c:cat>
          <c:val>
            <c:numRef>
              <c:f>Blatt1!$C$2:$C$14</c:f>
              <c:numCache>
                <c:formatCode>General</c:formatCode>
                <c:ptCount val="13"/>
                <c:pt idx="0">
                  <c:v>3</c:v>
                </c:pt>
                <c:pt idx="1">
                  <c:v>5</c:v>
                </c:pt>
                <c:pt idx="2">
                  <c:v>2</c:v>
                </c:pt>
                <c:pt idx="3">
                  <c:v>4</c:v>
                </c:pt>
                <c:pt idx="4">
                  <c:v>6</c:v>
                </c:pt>
                <c:pt idx="5">
                  <c:v>2</c:v>
                </c:pt>
                <c:pt idx="6">
                  <c:v>5</c:v>
                </c:pt>
                <c:pt idx="7">
                  <c:v>3</c:v>
                </c:pt>
                <c:pt idx="8">
                  <c:v>2</c:v>
                </c:pt>
                <c:pt idx="9">
                  <c:v>4</c:v>
                </c:pt>
                <c:pt idx="10">
                  <c:v>3</c:v>
                </c:pt>
                <c:pt idx="11">
                  <c:v>2</c:v>
                </c:pt>
                <c:pt idx="12">
                  <c:v>1</c:v>
                </c:pt>
              </c:numCache>
            </c:numRef>
          </c:val>
          <c:extLst>
            <c:ext xmlns:c16="http://schemas.microsoft.com/office/drawing/2014/chart" uri="{C3380CC4-5D6E-409C-BE32-E72D297353CC}">
              <c16:uniqueId val="{00000001-8F33-49E3-AB12-E010B5FC8BC7}"/>
            </c:ext>
          </c:extLst>
        </c:ser>
        <c:ser>
          <c:idx val="2"/>
          <c:order val="2"/>
          <c:tx>
            <c:strRef>
              <c:f>Blatt1!$D$1</c:f>
              <c:strCache>
                <c:ptCount val="1"/>
                <c:pt idx="0">
                  <c:v>Company 3</c:v>
                </c:pt>
              </c:strCache>
            </c:strRef>
          </c:tx>
          <c:spPr>
            <a:solidFill>
              <a:schemeClr val="accent2"/>
            </a:solidFill>
            <a:ln>
              <a:solidFill>
                <a:schemeClr val="bg1"/>
              </a:solidFill>
            </a:ln>
            <a:effectLst/>
          </c:spPr>
          <c:cat>
            <c:numRef>
              <c:f>Blatt1!$A$2:$A$14</c:f>
              <c:numCache>
                <c:formatCode>General</c:formatCode>
                <c:ptCount val="13"/>
                <c:pt idx="0">
                  <c:v>1</c:v>
                </c:pt>
                <c:pt idx="1">
                  <c:v>2</c:v>
                </c:pt>
                <c:pt idx="2">
                  <c:v>3</c:v>
                </c:pt>
                <c:pt idx="3">
                  <c:v>4</c:v>
                </c:pt>
                <c:pt idx="4">
                  <c:v>5</c:v>
                </c:pt>
                <c:pt idx="5">
                  <c:v>6</c:v>
                </c:pt>
                <c:pt idx="6">
                  <c:v>7</c:v>
                </c:pt>
                <c:pt idx="7">
                  <c:v>8</c:v>
                </c:pt>
                <c:pt idx="8">
                  <c:v>9</c:v>
                </c:pt>
                <c:pt idx="9">
                  <c:v>10</c:v>
                </c:pt>
                <c:pt idx="10">
                  <c:v>11</c:v>
                </c:pt>
                <c:pt idx="11">
                  <c:v>12</c:v>
                </c:pt>
                <c:pt idx="12">
                  <c:v>13</c:v>
                </c:pt>
              </c:numCache>
            </c:numRef>
          </c:cat>
          <c:val>
            <c:numRef>
              <c:f>Blatt1!$D$2:$D$14</c:f>
              <c:numCache>
                <c:formatCode>General</c:formatCode>
                <c:ptCount val="13"/>
                <c:pt idx="0">
                  <c:v>6</c:v>
                </c:pt>
                <c:pt idx="1">
                  <c:v>2</c:v>
                </c:pt>
                <c:pt idx="2">
                  <c:v>1</c:v>
                </c:pt>
                <c:pt idx="3">
                  <c:v>5</c:v>
                </c:pt>
                <c:pt idx="4">
                  <c:v>1</c:v>
                </c:pt>
                <c:pt idx="5">
                  <c:v>3</c:v>
                </c:pt>
                <c:pt idx="6">
                  <c:v>1</c:v>
                </c:pt>
                <c:pt idx="7">
                  <c:v>4</c:v>
                </c:pt>
                <c:pt idx="8">
                  <c:v>3</c:v>
                </c:pt>
                <c:pt idx="9">
                  <c:v>4</c:v>
                </c:pt>
                <c:pt idx="10">
                  <c:v>2</c:v>
                </c:pt>
                <c:pt idx="11">
                  <c:v>10</c:v>
                </c:pt>
                <c:pt idx="12">
                  <c:v>6</c:v>
                </c:pt>
              </c:numCache>
            </c:numRef>
          </c:val>
          <c:extLst>
            <c:ext xmlns:c16="http://schemas.microsoft.com/office/drawing/2014/chart" uri="{C3380CC4-5D6E-409C-BE32-E72D297353CC}">
              <c16:uniqueId val="{00000002-8F33-49E3-AB12-E010B5FC8BC7}"/>
            </c:ext>
          </c:extLst>
        </c:ser>
        <c:ser>
          <c:idx val="3"/>
          <c:order val="3"/>
          <c:tx>
            <c:strRef>
              <c:f>Blatt1!$E$1</c:f>
              <c:strCache>
                <c:ptCount val="1"/>
                <c:pt idx="0">
                  <c:v>Company 4</c:v>
                </c:pt>
              </c:strCache>
            </c:strRef>
          </c:tx>
          <c:spPr>
            <a:solidFill>
              <a:schemeClr val="accent2"/>
            </a:solidFill>
            <a:ln>
              <a:solidFill>
                <a:schemeClr val="bg1"/>
              </a:solidFill>
            </a:ln>
            <a:effectLst/>
          </c:spPr>
          <c:cat>
            <c:numRef>
              <c:f>Blatt1!$A$2:$A$14</c:f>
              <c:numCache>
                <c:formatCode>General</c:formatCode>
                <c:ptCount val="13"/>
                <c:pt idx="0">
                  <c:v>1</c:v>
                </c:pt>
                <c:pt idx="1">
                  <c:v>2</c:v>
                </c:pt>
                <c:pt idx="2">
                  <c:v>3</c:v>
                </c:pt>
                <c:pt idx="3">
                  <c:v>4</c:v>
                </c:pt>
                <c:pt idx="4">
                  <c:v>5</c:v>
                </c:pt>
                <c:pt idx="5">
                  <c:v>6</c:v>
                </c:pt>
                <c:pt idx="6">
                  <c:v>7</c:v>
                </c:pt>
                <c:pt idx="7">
                  <c:v>8</c:v>
                </c:pt>
                <c:pt idx="8">
                  <c:v>9</c:v>
                </c:pt>
                <c:pt idx="9">
                  <c:v>10</c:v>
                </c:pt>
                <c:pt idx="10">
                  <c:v>11</c:v>
                </c:pt>
                <c:pt idx="11">
                  <c:v>12</c:v>
                </c:pt>
                <c:pt idx="12">
                  <c:v>13</c:v>
                </c:pt>
              </c:numCache>
            </c:numRef>
          </c:cat>
          <c:val>
            <c:numRef>
              <c:f>Blatt1!$E$2:$E$14</c:f>
              <c:numCache>
                <c:formatCode>General</c:formatCode>
                <c:ptCount val="13"/>
                <c:pt idx="0">
                  <c:v>8</c:v>
                </c:pt>
                <c:pt idx="1">
                  <c:v>5</c:v>
                </c:pt>
                <c:pt idx="2">
                  <c:v>3</c:v>
                </c:pt>
                <c:pt idx="3">
                  <c:v>2</c:v>
                </c:pt>
                <c:pt idx="4">
                  <c:v>4</c:v>
                </c:pt>
                <c:pt idx="5">
                  <c:v>5</c:v>
                </c:pt>
                <c:pt idx="6">
                  <c:v>3</c:v>
                </c:pt>
                <c:pt idx="7">
                  <c:v>0</c:v>
                </c:pt>
                <c:pt idx="8">
                  <c:v>4</c:v>
                </c:pt>
                <c:pt idx="9">
                  <c:v>4</c:v>
                </c:pt>
                <c:pt idx="10">
                  <c:v>11</c:v>
                </c:pt>
                <c:pt idx="11">
                  <c:v>5</c:v>
                </c:pt>
                <c:pt idx="12">
                  <c:v>2</c:v>
                </c:pt>
              </c:numCache>
            </c:numRef>
          </c:val>
          <c:extLst>
            <c:ext xmlns:c16="http://schemas.microsoft.com/office/drawing/2014/chart" uri="{C3380CC4-5D6E-409C-BE32-E72D297353CC}">
              <c16:uniqueId val="{00000003-8F33-49E3-AB12-E010B5FC8BC7}"/>
            </c:ext>
          </c:extLst>
        </c:ser>
        <c:dLbls>
          <c:showLegendKey val="0"/>
          <c:showVal val="0"/>
          <c:showCatName val="0"/>
          <c:showSerName val="0"/>
          <c:showPercent val="0"/>
          <c:showBubbleSize val="0"/>
        </c:dLbls>
        <c:axId val="2059738224"/>
        <c:axId val="2059739856"/>
      </c:areaChart>
      <c:catAx>
        <c:axId val="2059738224"/>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Lato" panose="020F0502020204030203" pitchFamily="34" charset="0"/>
                <a:ea typeface="Lato" panose="020F0502020204030203" pitchFamily="34" charset="0"/>
                <a:cs typeface="Lato" panose="020F0502020204030203" pitchFamily="34" charset="0"/>
              </a:defRPr>
            </a:pPr>
            <a:endParaRPr lang="en-US"/>
          </a:p>
        </c:txPr>
        <c:crossAx val="2059739856"/>
        <c:crosses val="autoZero"/>
        <c:auto val="1"/>
        <c:lblAlgn val="ctr"/>
        <c:lblOffset val="100"/>
        <c:noMultiLvlLbl val="0"/>
      </c:catAx>
      <c:valAx>
        <c:axId val="20597398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Lato" panose="020F0502020204030203" pitchFamily="34" charset="0"/>
                <a:ea typeface="Lato" panose="020F0502020204030203" pitchFamily="34" charset="0"/>
                <a:cs typeface="Lato" panose="020F0502020204030203" pitchFamily="34" charset="0"/>
              </a:defRPr>
            </a:pPr>
            <a:endParaRPr lang="en-US"/>
          </a:p>
        </c:txPr>
        <c:crossAx val="2059738224"/>
        <c:crosses val="autoZero"/>
        <c:crossBetween val="midCat"/>
      </c:valAx>
      <c:spPr>
        <a:noFill/>
        <a:ln>
          <a:noFill/>
        </a:ln>
        <a:effectLst/>
      </c:spPr>
    </c:plotArea>
    <c:legend>
      <c:legendPos val="b"/>
      <c:layout>
        <c:manualLayout>
          <c:xMode val="edge"/>
          <c:yMode val="edge"/>
          <c:x val="6.2089645896871562E-2"/>
          <c:y val="0.84731375248830754"/>
          <c:w val="0.89826361350635309"/>
          <c:h val="0.15268620728079527"/>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Lato" panose="020F0502020204030203" pitchFamily="34" charset="0"/>
              <a:ea typeface="Lato" panose="020F0502020204030203" pitchFamily="34" charset="0"/>
              <a:cs typeface="Lato" panose="020F0502020204030203" pitchFamily="34" charset="0"/>
            </a:defRPr>
          </a:pPr>
          <a:endParaRPr lang="en-US"/>
        </a:p>
      </c:txPr>
    </c:legend>
    <c:plotVisOnly val="1"/>
    <c:dispBlanksAs val="gap"/>
    <c:showDLblsOverMax val="0"/>
  </c:chart>
  <c:spPr>
    <a:noFill/>
    <a:ln>
      <a:noFill/>
    </a:ln>
    <a:effectLst/>
  </c:spPr>
  <c:txPr>
    <a:bodyPr/>
    <a:lstStyle/>
    <a:p>
      <a:pPr>
        <a:defRPr sz="1200">
          <a:solidFill>
            <a:schemeClr val="tx1"/>
          </a:solidFill>
          <a:latin typeface="Lato" panose="020F0502020204030203" pitchFamily="34" charset="0"/>
          <a:ea typeface="Lato" panose="020F0502020204030203" pitchFamily="34" charset="0"/>
          <a:cs typeface="Lato" panose="020F0502020204030203" pitchFamily="34" charset="0"/>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4722926643477253E-2"/>
          <c:y val="3.3120862773152383E-2"/>
          <c:w val="0.92527700000000002"/>
          <c:h val="0.87005200000000005"/>
        </c:manualLayout>
      </c:layout>
      <c:barChart>
        <c:barDir val="col"/>
        <c:grouping val="clustered"/>
        <c:varyColors val="0"/>
        <c:ser>
          <c:idx val="0"/>
          <c:order val="0"/>
          <c:tx>
            <c:strRef>
              <c:f>Sheet1!$A$2</c:f>
              <c:strCache>
                <c:ptCount val="1"/>
                <c:pt idx="0">
                  <c:v>Region 1</c:v>
                </c:pt>
              </c:strCache>
            </c:strRef>
          </c:tx>
          <c:spPr>
            <a:solidFill>
              <a:schemeClr val="accent1"/>
            </a:solidFill>
            <a:ln>
              <a:noFill/>
            </a:ln>
            <a:effectLst/>
          </c:spPr>
          <c:invertIfNegative val="0"/>
          <c:cat>
            <c:strRef>
              <c:f>Sheet1!$B$1:$F$1</c:f>
              <c:strCache>
                <c:ptCount val="5"/>
                <c:pt idx="0">
                  <c:v>April</c:v>
                </c:pt>
                <c:pt idx="1">
                  <c:v>May</c:v>
                </c:pt>
                <c:pt idx="2">
                  <c:v>June</c:v>
                </c:pt>
                <c:pt idx="3">
                  <c:v>July</c:v>
                </c:pt>
                <c:pt idx="4">
                  <c:v>August</c:v>
                </c:pt>
              </c:strCache>
            </c:strRef>
          </c:cat>
          <c:val>
            <c:numRef>
              <c:f>Sheet1!$B$2:$F$2</c:f>
              <c:numCache>
                <c:formatCode>General</c:formatCode>
                <c:ptCount val="5"/>
                <c:pt idx="0">
                  <c:v>27</c:v>
                </c:pt>
                <c:pt idx="1">
                  <c:v>36</c:v>
                </c:pt>
                <c:pt idx="2">
                  <c:v>73</c:v>
                </c:pt>
                <c:pt idx="3">
                  <c:v>113</c:v>
                </c:pt>
                <c:pt idx="4">
                  <c:v>146</c:v>
                </c:pt>
              </c:numCache>
            </c:numRef>
          </c:val>
          <c:extLst>
            <c:ext xmlns:c16="http://schemas.microsoft.com/office/drawing/2014/chart" uri="{C3380CC4-5D6E-409C-BE32-E72D297353CC}">
              <c16:uniqueId val="{00000000-DE08-41E7-BD73-A6F992577A36}"/>
            </c:ext>
          </c:extLst>
        </c:ser>
        <c:ser>
          <c:idx val="1"/>
          <c:order val="1"/>
          <c:tx>
            <c:strRef>
              <c:f>Sheet1!$A$3</c:f>
              <c:strCache>
                <c:ptCount val="1"/>
                <c:pt idx="0">
                  <c:v>Region 2</c:v>
                </c:pt>
              </c:strCache>
            </c:strRef>
          </c:tx>
          <c:spPr>
            <a:solidFill>
              <a:schemeClr val="accent2"/>
            </a:solidFill>
            <a:ln>
              <a:noFill/>
            </a:ln>
            <a:effectLst/>
          </c:spPr>
          <c:invertIfNegative val="0"/>
          <c:cat>
            <c:strRef>
              <c:f>Sheet1!$B$1:$F$1</c:f>
              <c:strCache>
                <c:ptCount val="5"/>
                <c:pt idx="0">
                  <c:v>April</c:v>
                </c:pt>
                <c:pt idx="1">
                  <c:v>May</c:v>
                </c:pt>
                <c:pt idx="2">
                  <c:v>June</c:v>
                </c:pt>
                <c:pt idx="3">
                  <c:v>July</c:v>
                </c:pt>
                <c:pt idx="4">
                  <c:v>August</c:v>
                </c:pt>
              </c:strCache>
            </c:strRef>
          </c:cat>
          <c:val>
            <c:numRef>
              <c:f>Sheet1!$B$3:$F$3</c:f>
              <c:numCache>
                <c:formatCode>General</c:formatCode>
                <c:ptCount val="5"/>
                <c:pt idx="0">
                  <c:v>55</c:v>
                </c:pt>
                <c:pt idx="1">
                  <c:v>43</c:v>
                </c:pt>
                <c:pt idx="2">
                  <c:v>92</c:v>
                </c:pt>
                <c:pt idx="3">
                  <c:v>48</c:v>
                </c:pt>
                <c:pt idx="4">
                  <c:v>56</c:v>
                </c:pt>
              </c:numCache>
            </c:numRef>
          </c:val>
          <c:extLst>
            <c:ext xmlns:c16="http://schemas.microsoft.com/office/drawing/2014/chart" uri="{C3380CC4-5D6E-409C-BE32-E72D297353CC}">
              <c16:uniqueId val="{00000001-DE08-41E7-BD73-A6F992577A36}"/>
            </c:ext>
          </c:extLst>
        </c:ser>
        <c:ser>
          <c:idx val="2"/>
          <c:order val="2"/>
          <c:tx>
            <c:strRef>
              <c:f>Sheet1!$A$4</c:f>
              <c:strCache>
                <c:ptCount val="1"/>
                <c:pt idx="0">
                  <c:v>Region 3</c:v>
                </c:pt>
              </c:strCache>
            </c:strRef>
          </c:tx>
          <c:spPr>
            <a:solidFill>
              <a:schemeClr val="accent3"/>
            </a:solidFill>
            <a:ln>
              <a:noFill/>
            </a:ln>
            <a:effectLst/>
          </c:spPr>
          <c:invertIfNegative val="0"/>
          <c:cat>
            <c:strRef>
              <c:f>Sheet1!$B$1:$F$1</c:f>
              <c:strCache>
                <c:ptCount val="5"/>
                <c:pt idx="0">
                  <c:v>April</c:v>
                </c:pt>
                <c:pt idx="1">
                  <c:v>May</c:v>
                </c:pt>
                <c:pt idx="2">
                  <c:v>June</c:v>
                </c:pt>
                <c:pt idx="3">
                  <c:v>July</c:v>
                </c:pt>
                <c:pt idx="4">
                  <c:v>August</c:v>
                </c:pt>
              </c:strCache>
            </c:strRef>
          </c:cat>
          <c:val>
            <c:numRef>
              <c:f>Sheet1!$B$4:$F$4</c:f>
              <c:numCache>
                <c:formatCode>General</c:formatCode>
                <c:ptCount val="5"/>
                <c:pt idx="0">
                  <c:v>12</c:v>
                </c:pt>
                <c:pt idx="1">
                  <c:v>15</c:v>
                </c:pt>
                <c:pt idx="2">
                  <c:v>16</c:v>
                </c:pt>
                <c:pt idx="3">
                  <c:v>18</c:v>
                </c:pt>
                <c:pt idx="4">
                  <c:v>25</c:v>
                </c:pt>
              </c:numCache>
            </c:numRef>
          </c:val>
          <c:extLst>
            <c:ext xmlns:c16="http://schemas.microsoft.com/office/drawing/2014/chart" uri="{C3380CC4-5D6E-409C-BE32-E72D297353CC}">
              <c16:uniqueId val="{00000002-DE08-41E7-BD73-A6F992577A36}"/>
            </c:ext>
          </c:extLst>
        </c:ser>
        <c:ser>
          <c:idx val="3"/>
          <c:order val="3"/>
          <c:tx>
            <c:strRef>
              <c:f>Sheet1!$A$5</c:f>
              <c:strCache>
                <c:ptCount val="1"/>
                <c:pt idx="0">
                  <c:v>Region 4</c:v>
                </c:pt>
              </c:strCache>
            </c:strRef>
          </c:tx>
          <c:spPr>
            <a:solidFill>
              <a:schemeClr val="accent4"/>
            </a:solidFill>
            <a:ln>
              <a:noFill/>
            </a:ln>
            <a:effectLst/>
          </c:spPr>
          <c:invertIfNegative val="0"/>
          <c:cat>
            <c:strRef>
              <c:f>Sheet1!$B$1:$F$1</c:f>
              <c:strCache>
                <c:ptCount val="5"/>
                <c:pt idx="0">
                  <c:v>April</c:v>
                </c:pt>
                <c:pt idx="1">
                  <c:v>May</c:v>
                </c:pt>
                <c:pt idx="2">
                  <c:v>June</c:v>
                </c:pt>
                <c:pt idx="3">
                  <c:v>July</c:v>
                </c:pt>
                <c:pt idx="4">
                  <c:v>August</c:v>
                </c:pt>
              </c:strCache>
            </c:strRef>
          </c:cat>
          <c:val>
            <c:numRef>
              <c:f>Sheet1!$B$5:$F$5</c:f>
              <c:numCache>
                <c:formatCode>General</c:formatCode>
                <c:ptCount val="5"/>
                <c:pt idx="0">
                  <c:v>25</c:v>
                </c:pt>
                <c:pt idx="1">
                  <c:v>20</c:v>
                </c:pt>
                <c:pt idx="2">
                  <c:v>35</c:v>
                </c:pt>
                <c:pt idx="3">
                  <c:v>25</c:v>
                </c:pt>
                <c:pt idx="4">
                  <c:v>40</c:v>
                </c:pt>
              </c:numCache>
            </c:numRef>
          </c:val>
          <c:extLst>
            <c:ext xmlns:c16="http://schemas.microsoft.com/office/drawing/2014/chart" uri="{C3380CC4-5D6E-409C-BE32-E72D297353CC}">
              <c16:uniqueId val="{00000003-DE08-41E7-BD73-A6F992577A36}"/>
            </c:ext>
          </c:extLst>
        </c:ser>
        <c:dLbls>
          <c:showLegendKey val="0"/>
          <c:showVal val="0"/>
          <c:showCatName val="0"/>
          <c:showSerName val="0"/>
          <c:showPercent val="0"/>
          <c:showBubbleSize val="0"/>
        </c:dLbls>
        <c:gapWidth val="100"/>
        <c:overlap val="-24"/>
        <c:axId val="191291552"/>
        <c:axId val="191294272"/>
      </c:barChart>
      <c:catAx>
        <c:axId val="191291552"/>
        <c:scaling>
          <c:orientation val="minMax"/>
        </c:scaling>
        <c:delete val="0"/>
        <c:axPos val="b"/>
        <c:numFmt formatCode="General" sourceLinked="0"/>
        <c:majorTickMark val="none"/>
        <c:minorTickMark val="none"/>
        <c:tickLblPos val="low"/>
        <c:spPr>
          <a:noFill/>
          <a:ln w="9525" cap="flat" cmpd="sng" algn="ctr">
            <a:solidFill>
              <a:schemeClr val="tx2">
                <a:lumMod val="15000"/>
                <a:lumOff val="85000"/>
              </a:schemeClr>
            </a:solidFill>
            <a:round/>
          </a:ln>
          <a:effectLst/>
        </c:spPr>
        <c:txPr>
          <a:bodyPr rot="0" spcFirstLastPara="1" vertOverflow="ellipsis" wrap="square" anchor="ctr" anchorCtr="1"/>
          <a:lstStyle/>
          <a:p>
            <a:pPr>
              <a:defRPr sz="1200" b="0" i="0" u="none" strike="noStrike" kern="1200" baseline="0">
                <a:solidFill>
                  <a:schemeClr val="tx1"/>
                </a:solidFill>
                <a:latin typeface="Raleway" panose="020B0503030101060003" pitchFamily="34" charset="0"/>
                <a:ea typeface="Lato" panose="020F0502020204030203" pitchFamily="34" charset="0"/>
                <a:cs typeface="Lato" panose="020F0502020204030203" pitchFamily="34" charset="0"/>
              </a:defRPr>
            </a:pPr>
            <a:endParaRPr lang="en-US"/>
          </a:p>
        </c:txPr>
        <c:crossAx val="191294272"/>
        <c:crosses val="autoZero"/>
        <c:auto val="1"/>
        <c:lblAlgn val="ctr"/>
        <c:lblOffset val="100"/>
        <c:noMultiLvlLbl val="1"/>
      </c:catAx>
      <c:valAx>
        <c:axId val="191294272"/>
        <c:scaling>
          <c:orientation val="minMax"/>
        </c:scaling>
        <c:delete val="0"/>
        <c:axPos val="l"/>
        <c:majorGridlines>
          <c:spPr>
            <a:ln w="9525" cap="flat" cmpd="sng" algn="ctr">
              <a:solidFill>
                <a:schemeClr val="tx2"/>
              </a:solidFill>
              <a:round/>
            </a:ln>
            <a:effectLst/>
          </c:spPr>
        </c:majorGridlines>
        <c:numFmt formatCode="General" sourceLinked="0"/>
        <c:majorTickMark val="none"/>
        <c:minorTickMark val="none"/>
        <c:tickLblPos val="nextTo"/>
        <c:spPr>
          <a:noFill/>
          <a:ln>
            <a:noFill/>
          </a:ln>
          <a:effectLst/>
        </c:spPr>
        <c:txPr>
          <a:bodyPr rot="0" spcFirstLastPara="1" vertOverflow="ellipsis" wrap="square" anchor="ctr" anchorCtr="1"/>
          <a:lstStyle/>
          <a:p>
            <a:pPr>
              <a:defRPr sz="1200" b="0" i="0" u="none" strike="noStrike" kern="1200" baseline="0">
                <a:solidFill>
                  <a:schemeClr val="tx1"/>
                </a:solidFill>
                <a:latin typeface="Raleway" panose="020B0503030101060003" pitchFamily="34" charset="0"/>
                <a:ea typeface="Lato" panose="020F0502020204030203" pitchFamily="34" charset="0"/>
                <a:cs typeface="Lato" panose="020F0502020204030203" pitchFamily="34" charset="0"/>
              </a:defRPr>
            </a:pPr>
            <a:endParaRPr lang="en-US"/>
          </a:p>
        </c:txPr>
        <c:crossAx val="191291552"/>
        <c:crosses val="autoZero"/>
        <c:crossBetween val="between"/>
        <c:majorUnit val="40"/>
        <c:minorUnit val="20"/>
      </c:valAx>
      <c:spPr>
        <a:noFill/>
        <a:ln>
          <a:noFill/>
        </a:ln>
        <a:effectLst/>
      </c:spPr>
    </c:plotArea>
    <c:plotVisOnly val="1"/>
    <c:dispBlanksAs val="gap"/>
    <c:showDLblsOverMax val="1"/>
  </c:chart>
  <c:spPr>
    <a:noFill/>
    <a:ln>
      <a:noFill/>
    </a:ln>
    <a:effectLst/>
  </c:spPr>
  <c:txPr>
    <a:bodyPr/>
    <a:lstStyle/>
    <a:p>
      <a:pPr>
        <a:defRPr sz="1200">
          <a:solidFill>
            <a:schemeClr val="tx1"/>
          </a:solidFill>
          <a:latin typeface="Raleway" panose="020B0503030101060003" pitchFamily="34" charset="0"/>
          <a:ea typeface="Lato" panose="020F0502020204030203" pitchFamily="34" charset="0"/>
          <a:cs typeface="Lato" panose="020F0502020204030203"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051815D-DC16-40F2-B8AC-CF1B0D780AE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04C98682-38D8-435A-96BB-80DE10FEB15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88101F74-5C39-493D-B111-4B524F218A0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F71D7B0-D168-44E3-A468-BAA0D64EADE5}" type="slidenum">
              <a:rPr lang="en-US" smtClean="0"/>
              <a:t>‹#›</a:t>
            </a:fld>
            <a:endParaRPr lang="en-US"/>
          </a:p>
        </p:txBody>
      </p:sp>
      <p:sp>
        <p:nvSpPr>
          <p:cNvPr id="6" name="Date Placeholder 5">
            <a:extLst>
              <a:ext uri="{FF2B5EF4-FFF2-40B4-BE49-F238E27FC236}">
                <a16:creationId xmlns:a16="http://schemas.microsoft.com/office/drawing/2014/main" id="{38E52659-C512-4730-8399-BA0C0F9342F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F927215-1D7C-47E3-A39C-97D33B510E01}" type="datetimeFigureOut">
              <a:rPr lang="en-US" smtClean="0"/>
              <a:t>5/26/19</a:t>
            </a:fld>
            <a:endParaRPr lang="en-US"/>
          </a:p>
        </p:txBody>
      </p:sp>
    </p:spTree>
    <p:extLst>
      <p:ext uri="{BB962C8B-B14F-4D97-AF65-F5344CB8AC3E}">
        <p14:creationId xmlns:p14="http://schemas.microsoft.com/office/powerpoint/2010/main" val="34393750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143DA5-9B2B-44F7-B32A-3F28D1DA3F0B}" type="datetimeFigureOut">
              <a:rPr lang="en-US" smtClean="0"/>
              <a:t>5/26/19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932071-6036-49DC-9615-054C2C423CF9}" type="slidenum">
              <a:rPr lang="en-US" smtClean="0"/>
              <a:t>‹#›</a:t>
            </a:fld>
            <a:endParaRPr lang="en-US"/>
          </a:p>
        </p:txBody>
      </p:sp>
    </p:spTree>
    <p:extLst>
      <p:ext uri="{BB962C8B-B14F-4D97-AF65-F5344CB8AC3E}">
        <p14:creationId xmlns:p14="http://schemas.microsoft.com/office/powerpoint/2010/main" val="13132830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55"/>
        <p:cNvGrpSpPr/>
        <p:nvPr/>
      </p:nvGrpSpPr>
      <p:grpSpPr>
        <a:xfrm>
          <a:off x="0" y="0"/>
          <a:ext cx="0" cy="0"/>
          <a:chOff x="0" y="0"/>
          <a:chExt cx="0" cy="0"/>
        </a:xfrm>
      </p:grpSpPr>
      <p:sp>
        <p:nvSpPr>
          <p:cNvPr id="4756" name="Shape 475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4757" name="Shape 475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854737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55"/>
        <p:cNvGrpSpPr/>
        <p:nvPr/>
      </p:nvGrpSpPr>
      <p:grpSpPr>
        <a:xfrm>
          <a:off x="0" y="0"/>
          <a:ext cx="0" cy="0"/>
          <a:chOff x="0" y="0"/>
          <a:chExt cx="0" cy="0"/>
        </a:xfrm>
      </p:grpSpPr>
      <p:sp>
        <p:nvSpPr>
          <p:cNvPr id="4756" name="Shape 475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4757" name="Shape 475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07897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55"/>
        <p:cNvGrpSpPr/>
        <p:nvPr/>
      </p:nvGrpSpPr>
      <p:grpSpPr>
        <a:xfrm>
          <a:off x="0" y="0"/>
          <a:ext cx="0" cy="0"/>
          <a:chOff x="0" y="0"/>
          <a:chExt cx="0" cy="0"/>
        </a:xfrm>
      </p:grpSpPr>
      <p:sp>
        <p:nvSpPr>
          <p:cNvPr id="4756" name="Shape 475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4757" name="Shape 475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83090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61"/>
        <p:cNvGrpSpPr/>
        <p:nvPr/>
      </p:nvGrpSpPr>
      <p:grpSpPr>
        <a:xfrm>
          <a:off x="0" y="0"/>
          <a:ext cx="0" cy="0"/>
          <a:chOff x="0" y="0"/>
          <a:chExt cx="0" cy="0"/>
        </a:xfrm>
      </p:grpSpPr>
      <p:sp>
        <p:nvSpPr>
          <p:cNvPr id="4862" name="Shape 486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4863" name="Shape 48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089580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55"/>
        <p:cNvGrpSpPr/>
        <p:nvPr/>
      </p:nvGrpSpPr>
      <p:grpSpPr>
        <a:xfrm>
          <a:off x="0" y="0"/>
          <a:ext cx="0" cy="0"/>
          <a:chOff x="0" y="0"/>
          <a:chExt cx="0" cy="0"/>
        </a:xfrm>
      </p:grpSpPr>
      <p:sp>
        <p:nvSpPr>
          <p:cNvPr id="4756" name="Shape 475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4757" name="Shape 475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265157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55"/>
        <p:cNvGrpSpPr/>
        <p:nvPr/>
      </p:nvGrpSpPr>
      <p:grpSpPr>
        <a:xfrm>
          <a:off x="0" y="0"/>
          <a:ext cx="0" cy="0"/>
          <a:chOff x="0" y="0"/>
          <a:chExt cx="0" cy="0"/>
        </a:xfrm>
      </p:grpSpPr>
      <p:sp>
        <p:nvSpPr>
          <p:cNvPr id="4756" name="Shape 475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4757" name="Shape 475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774869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BBFEA45-8928-4DFB-9FCF-B0A0D490FA9F}"/>
              </a:ext>
            </a:extLst>
          </p:cNvPr>
          <p:cNvSpPr>
            <a:spLocks noGrp="1"/>
          </p:cNvSpPr>
          <p:nvPr>
            <p:ph type="pic" sz="quarter" idx="10"/>
          </p:nvPr>
        </p:nvSpPr>
        <p:spPr>
          <a:xfrm>
            <a:off x="0" y="0"/>
            <a:ext cx="12192000" cy="6858000"/>
          </a:xfrm>
          <a:prstGeom prst="rect">
            <a:avLst/>
          </a:prstGeom>
        </p:spPr>
        <p:txBody>
          <a:bodyPr/>
          <a:lstStyle>
            <a:lvl1pPr>
              <a:defRPr sz="1200"/>
            </a:lvl1pPr>
          </a:lstStyle>
          <a:p>
            <a:endParaRPr lang="en-US"/>
          </a:p>
        </p:txBody>
      </p:sp>
    </p:spTree>
    <p:extLst>
      <p:ext uri="{BB962C8B-B14F-4D97-AF65-F5344CB8AC3E}">
        <p14:creationId xmlns:p14="http://schemas.microsoft.com/office/powerpoint/2010/main" val="39702801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10F66102-FCC9-42A9-A7C7-2FEFF49D441F}"/>
              </a:ext>
            </a:extLst>
          </p:cNvPr>
          <p:cNvSpPr>
            <a:spLocks noGrp="1"/>
          </p:cNvSpPr>
          <p:nvPr>
            <p:ph type="pic" sz="quarter" idx="10"/>
          </p:nvPr>
        </p:nvSpPr>
        <p:spPr>
          <a:xfrm>
            <a:off x="6949437" y="957910"/>
            <a:ext cx="4368800" cy="5112789"/>
          </a:xfrm>
          <a:custGeom>
            <a:avLst/>
            <a:gdLst>
              <a:gd name="connsiteX0" fmla="*/ 0 w 4368800"/>
              <a:gd name="connsiteY0" fmla="*/ 0 h 5112789"/>
              <a:gd name="connsiteX1" fmla="*/ 4368800 w 4368800"/>
              <a:gd name="connsiteY1" fmla="*/ 0 h 5112789"/>
              <a:gd name="connsiteX2" fmla="*/ 4368800 w 4368800"/>
              <a:gd name="connsiteY2" fmla="*/ 5112789 h 5112789"/>
              <a:gd name="connsiteX3" fmla="*/ 0 w 4368800"/>
              <a:gd name="connsiteY3" fmla="*/ 5112789 h 5112789"/>
            </a:gdLst>
            <a:ahLst/>
            <a:cxnLst>
              <a:cxn ang="0">
                <a:pos x="connsiteX0" y="connsiteY0"/>
              </a:cxn>
              <a:cxn ang="0">
                <a:pos x="connsiteX1" y="connsiteY1"/>
              </a:cxn>
              <a:cxn ang="0">
                <a:pos x="connsiteX2" y="connsiteY2"/>
              </a:cxn>
              <a:cxn ang="0">
                <a:pos x="connsiteX3" y="connsiteY3"/>
              </a:cxn>
            </a:cxnLst>
            <a:rect l="l" t="t" r="r" b="b"/>
            <a:pathLst>
              <a:path w="4368800" h="5112789">
                <a:moveTo>
                  <a:pt x="0" y="0"/>
                </a:moveTo>
                <a:lnTo>
                  <a:pt x="4368800" y="0"/>
                </a:lnTo>
                <a:lnTo>
                  <a:pt x="4368800" y="5112789"/>
                </a:lnTo>
                <a:lnTo>
                  <a:pt x="0" y="5112789"/>
                </a:lnTo>
                <a:close/>
              </a:path>
            </a:pathLst>
          </a:custGeom>
        </p:spPr>
        <p:txBody>
          <a:bodyPr wrap="square">
            <a:noAutofit/>
          </a:bodyPr>
          <a:lstStyle>
            <a:lvl1pPr>
              <a:defRPr sz="1200"/>
            </a:lvl1pPr>
          </a:lstStyle>
          <a:p>
            <a:endParaRPr lang="en-US"/>
          </a:p>
        </p:txBody>
      </p:sp>
      <p:sp>
        <p:nvSpPr>
          <p:cNvPr id="11" name="Picture Placeholder 10">
            <a:extLst>
              <a:ext uri="{FF2B5EF4-FFF2-40B4-BE49-F238E27FC236}">
                <a16:creationId xmlns:a16="http://schemas.microsoft.com/office/drawing/2014/main" id="{86E323D8-B7A2-420E-8033-94F821E9A437}"/>
              </a:ext>
            </a:extLst>
          </p:cNvPr>
          <p:cNvSpPr>
            <a:spLocks noGrp="1"/>
          </p:cNvSpPr>
          <p:nvPr>
            <p:ph type="pic" sz="quarter" idx="11"/>
          </p:nvPr>
        </p:nvSpPr>
        <p:spPr>
          <a:xfrm>
            <a:off x="0" y="3728720"/>
            <a:ext cx="1849120" cy="3129280"/>
          </a:xfrm>
          <a:custGeom>
            <a:avLst/>
            <a:gdLst>
              <a:gd name="connsiteX0" fmla="*/ 0 w 1849120"/>
              <a:gd name="connsiteY0" fmla="*/ 0 h 3129280"/>
              <a:gd name="connsiteX1" fmla="*/ 1849120 w 1849120"/>
              <a:gd name="connsiteY1" fmla="*/ 0 h 3129280"/>
              <a:gd name="connsiteX2" fmla="*/ 1849120 w 1849120"/>
              <a:gd name="connsiteY2" fmla="*/ 3129280 h 3129280"/>
              <a:gd name="connsiteX3" fmla="*/ 0 w 1849120"/>
              <a:gd name="connsiteY3" fmla="*/ 3129280 h 3129280"/>
            </a:gdLst>
            <a:ahLst/>
            <a:cxnLst>
              <a:cxn ang="0">
                <a:pos x="connsiteX0" y="connsiteY0"/>
              </a:cxn>
              <a:cxn ang="0">
                <a:pos x="connsiteX1" y="connsiteY1"/>
              </a:cxn>
              <a:cxn ang="0">
                <a:pos x="connsiteX2" y="connsiteY2"/>
              </a:cxn>
              <a:cxn ang="0">
                <a:pos x="connsiteX3" y="connsiteY3"/>
              </a:cxn>
            </a:cxnLst>
            <a:rect l="l" t="t" r="r" b="b"/>
            <a:pathLst>
              <a:path w="1849120" h="3129280">
                <a:moveTo>
                  <a:pt x="0" y="0"/>
                </a:moveTo>
                <a:lnTo>
                  <a:pt x="1849120" y="0"/>
                </a:lnTo>
                <a:lnTo>
                  <a:pt x="1849120" y="3129280"/>
                </a:lnTo>
                <a:lnTo>
                  <a:pt x="0" y="3129280"/>
                </a:lnTo>
                <a:close/>
              </a:path>
            </a:pathLst>
          </a:custGeom>
        </p:spPr>
        <p:txBody>
          <a:bodyPr wrap="square">
            <a:noAutofit/>
          </a:bodyPr>
          <a:lstStyle>
            <a:lvl1pPr>
              <a:defRPr sz="1200"/>
            </a:lvl1pPr>
          </a:lstStyle>
          <a:p>
            <a:endParaRPr lang="en-US"/>
          </a:p>
        </p:txBody>
      </p:sp>
      <p:pic>
        <p:nvPicPr>
          <p:cNvPr id="12" name="Graphic 11">
            <a:extLst>
              <a:ext uri="{FF2B5EF4-FFF2-40B4-BE49-F238E27FC236}">
                <a16:creationId xmlns:a16="http://schemas.microsoft.com/office/drawing/2014/main" id="{52857BE0-A90B-434B-8186-4A50F4F76C7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59808" y="-645939"/>
            <a:ext cx="3267142" cy="3127381"/>
          </a:xfrm>
          <a:prstGeom prst="rect">
            <a:avLst/>
          </a:prstGeom>
        </p:spPr>
      </p:pic>
    </p:spTree>
    <p:extLst>
      <p:ext uri="{BB962C8B-B14F-4D97-AF65-F5344CB8AC3E}">
        <p14:creationId xmlns:p14="http://schemas.microsoft.com/office/powerpoint/2010/main" val="3967522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53D6683-F441-4C75-86C1-C1CAF747174D}"/>
              </a:ext>
            </a:extLst>
          </p:cNvPr>
          <p:cNvSpPr>
            <a:spLocks noGrp="1"/>
          </p:cNvSpPr>
          <p:nvPr>
            <p:ph type="pic" sz="quarter" idx="10"/>
          </p:nvPr>
        </p:nvSpPr>
        <p:spPr>
          <a:xfrm>
            <a:off x="4134464" y="951271"/>
            <a:ext cx="3923071" cy="4955458"/>
          </a:xfrm>
          <a:custGeom>
            <a:avLst/>
            <a:gdLst>
              <a:gd name="connsiteX0" fmla="*/ 0 w 3923071"/>
              <a:gd name="connsiteY0" fmla="*/ 0 h 4955458"/>
              <a:gd name="connsiteX1" fmla="*/ 3923071 w 3923071"/>
              <a:gd name="connsiteY1" fmla="*/ 0 h 4955458"/>
              <a:gd name="connsiteX2" fmla="*/ 3923071 w 3923071"/>
              <a:gd name="connsiteY2" fmla="*/ 4955458 h 4955458"/>
              <a:gd name="connsiteX3" fmla="*/ 0 w 3923071"/>
              <a:gd name="connsiteY3" fmla="*/ 4955458 h 4955458"/>
            </a:gdLst>
            <a:ahLst/>
            <a:cxnLst>
              <a:cxn ang="0">
                <a:pos x="connsiteX0" y="connsiteY0"/>
              </a:cxn>
              <a:cxn ang="0">
                <a:pos x="connsiteX1" y="connsiteY1"/>
              </a:cxn>
              <a:cxn ang="0">
                <a:pos x="connsiteX2" y="connsiteY2"/>
              </a:cxn>
              <a:cxn ang="0">
                <a:pos x="connsiteX3" y="connsiteY3"/>
              </a:cxn>
            </a:cxnLst>
            <a:rect l="l" t="t" r="r" b="b"/>
            <a:pathLst>
              <a:path w="3923071" h="4955458">
                <a:moveTo>
                  <a:pt x="0" y="0"/>
                </a:moveTo>
                <a:lnTo>
                  <a:pt x="3923071" y="0"/>
                </a:lnTo>
                <a:lnTo>
                  <a:pt x="3923071" y="4955458"/>
                </a:lnTo>
                <a:lnTo>
                  <a:pt x="0" y="4955458"/>
                </a:lnTo>
                <a:close/>
              </a:path>
            </a:pathLst>
          </a:custGeom>
        </p:spPr>
        <p:txBody>
          <a:bodyPr wrap="square">
            <a:noAutofit/>
          </a:bodyPr>
          <a:lstStyle>
            <a:lvl1pPr>
              <a:defRPr sz="1200"/>
            </a:lvl1pPr>
          </a:lstStyle>
          <a:p>
            <a:endParaRPr lang="en-US"/>
          </a:p>
        </p:txBody>
      </p:sp>
      <p:pic>
        <p:nvPicPr>
          <p:cNvPr id="8" name="Graphic 7">
            <a:extLst>
              <a:ext uri="{FF2B5EF4-FFF2-40B4-BE49-F238E27FC236}">
                <a16:creationId xmlns:a16="http://schemas.microsoft.com/office/drawing/2014/main" id="{53815F2B-99C2-4D75-A684-10C4B3F1F2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688730" y="1588968"/>
            <a:ext cx="3907403" cy="3680064"/>
          </a:xfrm>
          <a:prstGeom prst="rect">
            <a:avLst/>
          </a:prstGeom>
        </p:spPr>
      </p:pic>
    </p:spTree>
    <p:extLst>
      <p:ext uri="{BB962C8B-B14F-4D97-AF65-F5344CB8AC3E}">
        <p14:creationId xmlns:p14="http://schemas.microsoft.com/office/powerpoint/2010/main" val="31468816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B257EDBC-AD2D-48DF-AC14-67477982CCBC}"/>
              </a:ext>
            </a:extLst>
          </p:cNvPr>
          <p:cNvSpPr>
            <a:spLocks noGrp="1"/>
          </p:cNvSpPr>
          <p:nvPr>
            <p:ph type="pic" sz="quarter" idx="10"/>
          </p:nvPr>
        </p:nvSpPr>
        <p:spPr>
          <a:xfrm>
            <a:off x="6096000" y="872836"/>
            <a:ext cx="5167745" cy="5294168"/>
          </a:xfrm>
          <a:custGeom>
            <a:avLst/>
            <a:gdLst>
              <a:gd name="connsiteX0" fmla="*/ 0 w 5167745"/>
              <a:gd name="connsiteY0" fmla="*/ 0 h 5294168"/>
              <a:gd name="connsiteX1" fmla="*/ 5167745 w 5167745"/>
              <a:gd name="connsiteY1" fmla="*/ 0 h 5294168"/>
              <a:gd name="connsiteX2" fmla="*/ 5167745 w 5167745"/>
              <a:gd name="connsiteY2" fmla="*/ 5294168 h 5294168"/>
              <a:gd name="connsiteX3" fmla="*/ 0 w 5167745"/>
              <a:gd name="connsiteY3" fmla="*/ 5294168 h 5294168"/>
            </a:gdLst>
            <a:ahLst/>
            <a:cxnLst>
              <a:cxn ang="0">
                <a:pos x="connsiteX0" y="connsiteY0"/>
              </a:cxn>
              <a:cxn ang="0">
                <a:pos x="connsiteX1" y="connsiteY1"/>
              </a:cxn>
              <a:cxn ang="0">
                <a:pos x="connsiteX2" y="connsiteY2"/>
              </a:cxn>
              <a:cxn ang="0">
                <a:pos x="connsiteX3" y="connsiteY3"/>
              </a:cxn>
            </a:cxnLst>
            <a:rect l="l" t="t" r="r" b="b"/>
            <a:pathLst>
              <a:path w="5167745" h="5294168">
                <a:moveTo>
                  <a:pt x="0" y="0"/>
                </a:moveTo>
                <a:lnTo>
                  <a:pt x="5167745" y="0"/>
                </a:lnTo>
                <a:lnTo>
                  <a:pt x="5167745" y="5294168"/>
                </a:lnTo>
                <a:lnTo>
                  <a:pt x="0" y="5294168"/>
                </a:lnTo>
                <a:close/>
              </a:path>
            </a:pathLst>
          </a:custGeom>
        </p:spPr>
        <p:txBody>
          <a:bodyPr wrap="square">
            <a:noAutofit/>
          </a:bodyPr>
          <a:lstStyle>
            <a:lvl1pPr>
              <a:defRPr sz="1200"/>
            </a:lvl1pPr>
          </a:lstStyle>
          <a:p>
            <a:endParaRPr lang="en-US"/>
          </a:p>
        </p:txBody>
      </p:sp>
    </p:spTree>
    <p:extLst>
      <p:ext uri="{BB962C8B-B14F-4D97-AF65-F5344CB8AC3E}">
        <p14:creationId xmlns:p14="http://schemas.microsoft.com/office/powerpoint/2010/main" val="12207034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90716ED-A967-4F80-96B6-F7EE3CB975D2}"/>
              </a:ext>
            </a:extLst>
          </p:cNvPr>
          <p:cNvSpPr>
            <a:spLocks noGrp="1"/>
          </p:cNvSpPr>
          <p:nvPr>
            <p:ph type="pic" sz="quarter" idx="10"/>
          </p:nvPr>
        </p:nvSpPr>
        <p:spPr>
          <a:xfrm>
            <a:off x="4653280" y="955040"/>
            <a:ext cx="6746240" cy="5902960"/>
          </a:xfrm>
          <a:custGeom>
            <a:avLst/>
            <a:gdLst>
              <a:gd name="connsiteX0" fmla="*/ 0 w 6746240"/>
              <a:gd name="connsiteY0" fmla="*/ 0 h 5902960"/>
              <a:gd name="connsiteX1" fmla="*/ 6746240 w 6746240"/>
              <a:gd name="connsiteY1" fmla="*/ 0 h 5902960"/>
              <a:gd name="connsiteX2" fmla="*/ 6746240 w 6746240"/>
              <a:gd name="connsiteY2" fmla="*/ 5902960 h 5902960"/>
              <a:gd name="connsiteX3" fmla="*/ 0 w 6746240"/>
              <a:gd name="connsiteY3" fmla="*/ 5902960 h 5902960"/>
            </a:gdLst>
            <a:ahLst/>
            <a:cxnLst>
              <a:cxn ang="0">
                <a:pos x="connsiteX0" y="connsiteY0"/>
              </a:cxn>
              <a:cxn ang="0">
                <a:pos x="connsiteX1" y="connsiteY1"/>
              </a:cxn>
              <a:cxn ang="0">
                <a:pos x="connsiteX2" y="connsiteY2"/>
              </a:cxn>
              <a:cxn ang="0">
                <a:pos x="connsiteX3" y="connsiteY3"/>
              </a:cxn>
            </a:cxnLst>
            <a:rect l="l" t="t" r="r" b="b"/>
            <a:pathLst>
              <a:path w="6746240" h="5902960">
                <a:moveTo>
                  <a:pt x="0" y="0"/>
                </a:moveTo>
                <a:lnTo>
                  <a:pt x="6746240" y="0"/>
                </a:lnTo>
                <a:lnTo>
                  <a:pt x="6746240" y="5902960"/>
                </a:lnTo>
                <a:lnTo>
                  <a:pt x="0" y="5902960"/>
                </a:lnTo>
                <a:close/>
              </a:path>
            </a:pathLst>
          </a:custGeom>
        </p:spPr>
        <p:txBody>
          <a:bodyPr wrap="square">
            <a:noAutofit/>
          </a:bodyPr>
          <a:lstStyle>
            <a:lvl1pPr>
              <a:defRPr sz="1200"/>
            </a:lvl1pPr>
          </a:lstStyle>
          <a:p>
            <a:endParaRPr lang="en-US"/>
          </a:p>
        </p:txBody>
      </p:sp>
    </p:spTree>
    <p:extLst>
      <p:ext uri="{BB962C8B-B14F-4D97-AF65-F5344CB8AC3E}">
        <p14:creationId xmlns:p14="http://schemas.microsoft.com/office/powerpoint/2010/main" val="1633673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BF7D5B1D-8AC4-4E44-B59F-EB233EE2337A}"/>
              </a:ext>
            </a:extLst>
          </p:cNvPr>
          <p:cNvSpPr>
            <a:spLocks noGrp="1"/>
          </p:cNvSpPr>
          <p:nvPr>
            <p:ph type="pic" sz="quarter" idx="10"/>
          </p:nvPr>
        </p:nvSpPr>
        <p:spPr>
          <a:xfrm>
            <a:off x="609600" y="1503680"/>
            <a:ext cx="3616960" cy="4775200"/>
          </a:xfrm>
          <a:custGeom>
            <a:avLst/>
            <a:gdLst>
              <a:gd name="connsiteX0" fmla="*/ 0 w 3616960"/>
              <a:gd name="connsiteY0" fmla="*/ 0 h 4775200"/>
              <a:gd name="connsiteX1" fmla="*/ 3616960 w 3616960"/>
              <a:gd name="connsiteY1" fmla="*/ 0 h 4775200"/>
              <a:gd name="connsiteX2" fmla="*/ 3616960 w 3616960"/>
              <a:gd name="connsiteY2" fmla="*/ 4775200 h 4775200"/>
              <a:gd name="connsiteX3" fmla="*/ 0 w 3616960"/>
              <a:gd name="connsiteY3" fmla="*/ 4775200 h 4775200"/>
            </a:gdLst>
            <a:ahLst/>
            <a:cxnLst>
              <a:cxn ang="0">
                <a:pos x="connsiteX0" y="connsiteY0"/>
              </a:cxn>
              <a:cxn ang="0">
                <a:pos x="connsiteX1" y="connsiteY1"/>
              </a:cxn>
              <a:cxn ang="0">
                <a:pos x="connsiteX2" y="connsiteY2"/>
              </a:cxn>
              <a:cxn ang="0">
                <a:pos x="connsiteX3" y="connsiteY3"/>
              </a:cxn>
            </a:cxnLst>
            <a:rect l="l" t="t" r="r" b="b"/>
            <a:pathLst>
              <a:path w="3616960" h="4775200">
                <a:moveTo>
                  <a:pt x="0" y="0"/>
                </a:moveTo>
                <a:lnTo>
                  <a:pt x="3616960" y="0"/>
                </a:lnTo>
                <a:lnTo>
                  <a:pt x="3616960" y="4775200"/>
                </a:lnTo>
                <a:lnTo>
                  <a:pt x="0" y="4775200"/>
                </a:lnTo>
                <a:close/>
              </a:path>
            </a:pathLst>
          </a:custGeom>
        </p:spPr>
        <p:txBody>
          <a:bodyPr wrap="square">
            <a:noAutofit/>
          </a:bodyPr>
          <a:lstStyle>
            <a:lvl1pPr>
              <a:defRPr sz="1200"/>
            </a:lvl1pPr>
          </a:lstStyle>
          <a:p>
            <a:endParaRPr lang="en-US"/>
          </a:p>
        </p:txBody>
      </p:sp>
    </p:spTree>
    <p:extLst>
      <p:ext uri="{BB962C8B-B14F-4D97-AF65-F5344CB8AC3E}">
        <p14:creationId xmlns:p14="http://schemas.microsoft.com/office/powerpoint/2010/main" val="18909936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65705C1-8F3D-4889-A479-6804ACA42BEE}"/>
              </a:ext>
            </a:extLst>
          </p:cNvPr>
          <p:cNvSpPr>
            <a:spLocks noGrp="1"/>
          </p:cNvSpPr>
          <p:nvPr>
            <p:ph type="pic" sz="quarter" idx="10"/>
          </p:nvPr>
        </p:nvSpPr>
        <p:spPr>
          <a:xfrm>
            <a:off x="6522720" y="1950720"/>
            <a:ext cx="4856480" cy="4907280"/>
          </a:xfrm>
          <a:custGeom>
            <a:avLst/>
            <a:gdLst>
              <a:gd name="connsiteX0" fmla="*/ 0 w 4856480"/>
              <a:gd name="connsiteY0" fmla="*/ 0 h 4907280"/>
              <a:gd name="connsiteX1" fmla="*/ 4856480 w 4856480"/>
              <a:gd name="connsiteY1" fmla="*/ 0 h 4907280"/>
              <a:gd name="connsiteX2" fmla="*/ 4856480 w 4856480"/>
              <a:gd name="connsiteY2" fmla="*/ 4907280 h 4907280"/>
              <a:gd name="connsiteX3" fmla="*/ 0 w 4856480"/>
              <a:gd name="connsiteY3" fmla="*/ 4907280 h 4907280"/>
            </a:gdLst>
            <a:ahLst/>
            <a:cxnLst>
              <a:cxn ang="0">
                <a:pos x="connsiteX0" y="connsiteY0"/>
              </a:cxn>
              <a:cxn ang="0">
                <a:pos x="connsiteX1" y="connsiteY1"/>
              </a:cxn>
              <a:cxn ang="0">
                <a:pos x="connsiteX2" y="connsiteY2"/>
              </a:cxn>
              <a:cxn ang="0">
                <a:pos x="connsiteX3" y="connsiteY3"/>
              </a:cxn>
            </a:cxnLst>
            <a:rect l="l" t="t" r="r" b="b"/>
            <a:pathLst>
              <a:path w="4856480" h="4907280">
                <a:moveTo>
                  <a:pt x="0" y="0"/>
                </a:moveTo>
                <a:lnTo>
                  <a:pt x="4856480" y="0"/>
                </a:lnTo>
                <a:lnTo>
                  <a:pt x="4856480" y="4907280"/>
                </a:lnTo>
                <a:lnTo>
                  <a:pt x="0" y="4907280"/>
                </a:lnTo>
                <a:close/>
              </a:path>
            </a:pathLst>
          </a:custGeom>
        </p:spPr>
        <p:txBody>
          <a:bodyPr wrap="square">
            <a:noAutofit/>
          </a:bodyPr>
          <a:lstStyle>
            <a:lvl1pPr>
              <a:defRPr sz="1200"/>
            </a:lvl1pPr>
          </a:lstStyle>
          <a:p>
            <a:endParaRPr lang="en-US"/>
          </a:p>
        </p:txBody>
      </p:sp>
    </p:spTree>
    <p:extLst>
      <p:ext uri="{BB962C8B-B14F-4D97-AF65-F5344CB8AC3E}">
        <p14:creationId xmlns:p14="http://schemas.microsoft.com/office/powerpoint/2010/main" val="23679060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9A5EC85C-7DD8-4C43-B890-38811BED6481}"/>
              </a:ext>
            </a:extLst>
          </p:cNvPr>
          <p:cNvSpPr>
            <a:spLocks noGrp="1"/>
          </p:cNvSpPr>
          <p:nvPr>
            <p:ph type="pic" sz="quarter" idx="10"/>
          </p:nvPr>
        </p:nvSpPr>
        <p:spPr>
          <a:xfrm>
            <a:off x="0" y="0"/>
            <a:ext cx="3771246" cy="4206240"/>
          </a:xfrm>
          <a:custGeom>
            <a:avLst/>
            <a:gdLst>
              <a:gd name="connsiteX0" fmla="*/ 0 w 3771246"/>
              <a:gd name="connsiteY0" fmla="*/ 0 h 4206240"/>
              <a:gd name="connsiteX1" fmla="*/ 3771246 w 3771246"/>
              <a:gd name="connsiteY1" fmla="*/ 0 h 4206240"/>
              <a:gd name="connsiteX2" fmla="*/ 3771246 w 3771246"/>
              <a:gd name="connsiteY2" fmla="*/ 4206240 h 4206240"/>
              <a:gd name="connsiteX3" fmla="*/ 0 w 3771246"/>
              <a:gd name="connsiteY3" fmla="*/ 4206240 h 4206240"/>
            </a:gdLst>
            <a:ahLst/>
            <a:cxnLst>
              <a:cxn ang="0">
                <a:pos x="connsiteX0" y="connsiteY0"/>
              </a:cxn>
              <a:cxn ang="0">
                <a:pos x="connsiteX1" y="connsiteY1"/>
              </a:cxn>
              <a:cxn ang="0">
                <a:pos x="connsiteX2" y="connsiteY2"/>
              </a:cxn>
              <a:cxn ang="0">
                <a:pos x="connsiteX3" y="connsiteY3"/>
              </a:cxn>
            </a:cxnLst>
            <a:rect l="l" t="t" r="r" b="b"/>
            <a:pathLst>
              <a:path w="3771246" h="4206240">
                <a:moveTo>
                  <a:pt x="0" y="0"/>
                </a:moveTo>
                <a:lnTo>
                  <a:pt x="3771246" y="0"/>
                </a:lnTo>
                <a:lnTo>
                  <a:pt x="3771246" y="4206240"/>
                </a:lnTo>
                <a:lnTo>
                  <a:pt x="0" y="4206240"/>
                </a:lnTo>
                <a:close/>
              </a:path>
            </a:pathLst>
          </a:custGeom>
        </p:spPr>
        <p:txBody>
          <a:bodyPr wrap="square">
            <a:noAutofit/>
          </a:bodyPr>
          <a:lstStyle>
            <a:lvl1pPr>
              <a:defRPr sz="1200"/>
            </a:lvl1pPr>
          </a:lstStyle>
          <a:p>
            <a:endParaRPr lang="en-US"/>
          </a:p>
        </p:txBody>
      </p:sp>
      <p:sp>
        <p:nvSpPr>
          <p:cNvPr id="8" name="Picture Placeholder 7">
            <a:extLst>
              <a:ext uri="{FF2B5EF4-FFF2-40B4-BE49-F238E27FC236}">
                <a16:creationId xmlns:a16="http://schemas.microsoft.com/office/drawing/2014/main" id="{084D4A09-EE43-444D-9D92-B881C1C19EAE}"/>
              </a:ext>
            </a:extLst>
          </p:cNvPr>
          <p:cNvSpPr>
            <a:spLocks noGrp="1"/>
          </p:cNvSpPr>
          <p:nvPr>
            <p:ph type="pic" sz="quarter" idx="11"/>
          </p:nvPr>
        </p:nvSpPr>
        <p:spPr>
          <a:xfrm>
            <a:off x="3987037" y="3048000"/>
            <a:ext cx="2870963" cy="3810000"/>
          </a:xfrm>
          <a:custGeom>
            <a:avLst/>
            <a:gdLst>
              <a:gd name="connsiteX0" fmla="*/ 0 w 2870963"/>
              <a:gd name="connsiteY0" fmla="*/ 0 h 3810000"/>
              <a:gd name="connsiteX1" fmla="*/ 2870963 w 2870963"/>
              <a:gd name="connsiteY1" fmla="*/ 0 h 3810000"/>
              <a:gd name="connsiteX2" fmla="*/ 2870963 w 2870963"/>
              <a:gd name="connsiteY2" fmla="*/ 3810000 h 3810000"/>
              <a:gd name="connsiteX3" fmla="*/ 0 w 2870963"/>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2870963" h="3810000">
                <a:moveTo>
                  <a:pt x="0" y="0"/>
                </a:moveTo>
                <a:lnTo>
                  <a:pt x="2870963" y="0"/>
                </a:lnTo>
                <a:lnTo>
                  <a:pt x="2870963" y="3810000"/>
                </a:lnTo>
                <a:lnTo>
                  <a:pt x="0" y="3810000"/>
                </a:lnTo>
                <a:close/>
              </a:path>
            </a:pathLst>
          </a:custGeom>
        </p:spPr>
        <p:txBody>
          <a:bodyPr wrap="square">
            <a:noAutofit/>
          </a:bodyPr>
          <a:lstStyle>
            <a:lvl1pPr>
              <a:defRPr sz="1200"/>
            </a:lvl1pPr>
          </a:lstStyle>
          <a:p>
            <a:endParaRPr lang="en-US"/>
          </a:p>
        </p:txBody>
      </p:sp>
    </p:spTree>
    <p:extLst>
      <p:ext uri="{BB962C8B-B14F-4D97-AF65-F5344CB8AC3E}">
        <p14:creationId xmlns:p14="http://schemas.microsoft.com/office/powerpoint/2010/main" val="2490780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02EB6D2-1CAA-440C-B6DF-9D8ACC18E2B6}"/>
              </a:ext>
            </a:extLst>
          </p:cNvPr>
          <p:cNvSpPr>
            <a:spLocks noGrp="1"/>
          </p:cNvSpPr>
          <p:nvPr>
            <p:ph type="pic" sz="quarter" idx="10"/>
          </p:nvPr>
        </p:nvSpPr>
        <p:spPr>
          <a:xfrm>
            <a:off x="7010400" y="1031240"/>
            <a:ext cx="4145280" cy="4795520"/>
          </a:xfrm>
          <a:custGeom>
            <a:avLst/>
            <a:gdLst>
              <a:gd name="connsiteX0" fmla="*/ 0 w 4145280"/>
              <a:gd name="connsiteY0" fmla="*/ 0 h 4795520"/>
              <a:gd name="connsiteX1" fmla="*/ 4145280 w 4145280"/>
              <a:gd name="connsiteY1" fmla="*/ 0 h 4795520"/>
              <a:gd name="connsiteX2" fmla="*/ 4145280 w 4145280"/>
              <a:gd name="connsiteY2" fmla="*/ 4795520 h 4795520"/>
              <a:gd name="connsiteX3" fmla="*/ 0 w 4145280"/>
              <a:gd name="connsiteY3" fmla="*/ 4795520 h 4795520"/>
            </a:gdLst>
            <a:ahLst/>
            <a:cxnLst>
              <a:cxn ang="0">
                <a:pos x="connsiteX0" y="connsiteY0"/>
              </a:cxn>
              <a:cxn ang="0">
                <a:pos x="connsiteX1" y="connsiteY1"/>
              </a:cxn>
              <a:cxn ang="0">
                <a:pos x="connsiteX2" y="connsiteY2"/>
              </a:cxn>
              <a:cxn ang="0">
                <a:pos x="connsiteX3" y="connsiteY3"/>
              </a:cxn>
            </a:cxnLst>
            <a:rect l="l" t="t" r="r" b="b"/>
            <a:pathLst>
              <a:path w="4145280" h="4795520">
                <a:moveTo>
                  <a:pt x="0" y="0"/>
                </a:moveTo>
                <a:lnTo>
                  <a:pt x="4145280" y="0"/>
                </a:lnTo>
                <a:lnTo>
                  <a:pt x="4145280" y="4795520"/>
                </a:lnTo>
                <a:lnTo>
                  <a:pt x="0" y="4795520"/>
                </a:lnTo>
                <a:close/>
              </a:path>
            </a:pathLst>
          </a:custGeom>
        </p:spPr>
        <p:txBody>
          <a:bodyPr wrap="square">
            <a:noAutofit/>
          </a:bodyPr>
          <a:lstStyle>
            <a:lvl1pPr>
              <a:defRPr sz="1200"/>
            </a:lvl1pPr>
          </a:lstStyle>
          <a:p>
            <a:endParaRPr lang="en-US"/>
          </a:p>
        </p:txBody>
      </p:sp>
      <p:pic>
        <p:nvPicPr>
          <p:cNvPr id="7" name="Graphic 6">
            <a:extLst>
              <a:ext uri="{FF2B5EF4-FFF2-40B4-BE49-F238E27FC236}">
                <a16:creationId xmlns:a16="http://schemas.microsoft.com/office/drawing/2014/main" id="{B9FB4661-43C6-4751-A4B5-68A1C2759FDF}"/>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347398" y="4038425"/>
            <a:ext cx="4767436" cy="3576670"/>
          </a:xfrm>
          <a:prstGeom prst="rect">
            <a:avLst/>
          </a:prstGeom>
        </p:spPr>
      </p:pic>
    </p:spTree>
    <p:extLst>
      <p:ext uri="{BB962C8B-B14F-4D97-AF65-F5344CB8AC3E}">
        <p14:creationId xmlns:p14="http://schemas.microsoft.com/office/powerpoint/2010/main" val="25312228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43137DB6-F9E9-44B6-866E-225C9ED9D975}"/>
              </a:ext>
            </a:extLst>
          </p:cNvPr>
          <p:cNvSpPr>
            <a:spLocks noGrp="1"/>
          </p:cNvSpPr>
          <p:nvPr>
            <p:ph type="pic" sz="quarter" idx="10"/>
          </p:nvPr>
        </p:nvSpPr>
        <p:spPr>
          <a:xfrm>
            <a:off x="1226127" y="2922313"/>
            <a:ext cx="9850582" cy="3229106"/>
          </a:xfrm>
          <a:custGeom>
            <a:avLst/>
            <a:gdLst>
              <a:gd name="connsiteX0" fmla="*/ 0 w 9850582"/>
              <a:gd name="connsiteY0" fmla="*/ 0 h 3229106"/>
              <a:gd name="connsiteX1" fmla="*/ 9850582 w 9850582"/>
              <a:gd name="connsiteY1" fmla="*/ 0 h 3229106"/>
              <a:gd name="connsiteX2" fmla="*/ 9850582 w 9850582"/>
              <a:gd name="connsiteY2" fmla="*/ 3229106 h 3229106"/>
              <a:gd name="connsiteX3" fmla="*/ 0 w 9850582"/>
              <a:gd name="connsiteY3" fmla="*/ 3229106 h 3229106"/>
            </a:gdLst>
            <a:ahLst/>
            <a:cxnLst>
              <a:cxn ang="0">
                <a:pos x="connsiteX0" y="connsiteY0"/>
              </a:cxn>
              <a:cxn ang="0">
                <a:pos x="connsiteX1" y="connsiteY1"/>
              </a:cxn>
              <a:cxn ang="0">
                <a:pos x="connsiteX2" y="connsiteY2"/>
              </a:cxn>
              <a:cxn ang="0">
                <a:pos x="connsiteX3" y="connsiteY3"/>
              </a:cxn>
            </a:cxnLst>
            <a:rect l="l" t="t" r="r" b="b"/>
            <a:pathLst>
              <a:path w="9850582" h="3229106">
                <a:moveTo>
                  <a:pt x="0" y="0"/>
                </a:moveTo>
                <a:lnTo>
                  <a:pt x="9850582" y="0"/>
                </a:lnTo>
                <a:lnTo>
                  <a:pt x="9850582" y="3229106"/>
                </a:lnTo>
                <a:lnTo>
                  <a:pt x="0" y="3229106"/>
                </a:lnTo>
                <a:close/>
              </a:path>
            </a:pathLst>
          </a:custGeom>
        </p:spPr>
        <p:txBody>
          <a:bodyPr wrap="square">
            <a:noAutofit/>
          </a:bodyPr>
          <a:lstStyle>
            <a:lvl1pPr>
              <a:defRPr sz="1200"/>
            </a:lvl1pPr>
          </a:lstStyle>
          <a:p>
            <a:endParaRPr lang="en-US"/>
          </a:p>
        </p:txBody>
      </p:sp>
    </p:spTree>
    <p:extLst>
      <p:ext uri="{BB962C8B-B14F-4D97-AF65-F5344CB8AC3E}">
        <p14:creationId xmlns:p14="http://schemas.microsoft.com/office/powerpoint/2010/main" val="31860880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7FD37D69-E6E7-44F8-87E2-8E941AB8AC3F}"/>
              </a:ext>
            </a:extLst>
          </p:cNvPr>
          <p:cNvSpPr>
            <a:spLocks noGrp="1"/>
          </p:cNvSpPr>
          <p:nvPr>
            <p:ph type="pic" sz="quarter" idx="10"/>
          </p:nvPr>
        </p:nvSpPr>
        <p:spPr>
          <a:xfrm>
            <a:off x="0" y="975360"/>
            <a:ext cx="11531600" cy="5262880"/>
          </a:xfrm>
          <a:custGeom>
            <a:avLst/>
            <a:gdLst>
              <a:gd name="connsiteX0" fmla="*/ 9194800 w 11531600"/>
              <a:gd name="connsiteY0" fmla="*/ 0 h 5262880"/>
              <a:gd name="connsiteX1" fmla="*/ 11531600 w 11531600"/>
              <a:gd name="connsiteY1" fmla="*/ 0 h 5262880"/>
              <a:gd name="connsiteX2" fmla="*/ 11531600 w 11531600"/>
              <a:gd name="connsiteY2" fmla="*/ 5262880 h 5262880"/>
              <a:gd name="connsiteX3" fmla="*/ 9194800 w 11531600"/>
              <a:gd name="connsiteY3" fmla="*/ 5262880 h 5262880"/>
              <a:gd name="connsiteX4" fmla="*/ 0 w 11531600"/>
              <a:gd name="connsiteY4" fmla="*/ 0 h 5262880"/>
              <a:gd name="connsiteX5" fmla="*/ 2336800 w 11531600"/>
              <a:gd name="connsiteY5" fmla="*/ 0 h 5262880"/>
              <a:gd name="connsiteX6" fmla="*/ 2336800 w 11531600"/>
              <a:gd name="connsiteY6" fmla="*/ 5262880 h 5262880"/>
              <a:gd name="connsiteX7" fmla="*/ 0 w 11531600"/>
              <a:gd name="connsiteY7" fmla="*/ 5262880 h 5262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31600" h="5262880">
                <a:moveTo>
                  <a:pt x="9194800" y="0"/>
                </a:moveTo>
                <a:lnTo>
                  <a:pt x="11531600" y="0"/>
                </a:lnTo>
                <a:lnTo>
                  <a:pt x="11531600" y="5262880"/>
                </a:lnTo>
                <a:lnTo>
                  <a:pt x="9194800" y="5262880"/>
                </a:lnTo>
                <a:close/>
                <a:moveTo>
                  <a:pt x="0" y="0"/>
                </a:moveTo>
                <a:lnTo>
                  <a:pt x="2336800" y="0"/>
                </a:lnTo>
                <a:lnTo>
                  <a:pt x="2336800" y="5262880"/>
                </a:lnTo>
                <a:lnTo>
                  <a:pt x="0" y="5262880"/>
                </a:lnTo>
                <a:close/>
              </a:path>
            </a:pathLst>
          </a:custGeom>
        </p:spPr>
        <p:txBody>
          <a:bodyPr wrap="square">
            <a:noAutofit/>
          </a:bodyPr>
          <a:lstStyle>
            <a:lvl1pPr>
              <a:defRPr sz="1200"/>
            </a:lvl1pPr>
          </a:lstStyle>
          <a:p>
            <a:endParaRPr lang="en-US"/>
          </a:p>
        </p:txBody>
      </p:sp>
    </p:spTree>
    <p:extLst>
      <p:ext uri="{BB962C8B-B14F-4D97-AF65-F5344CB8AC3E}">
        <p14:creationId xmlns:p14="http://schemas.microsoft.com/office/powerpoint/2010/main" val="2827443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A89FD587-5D95-415E-9819-C162F8869031}"/>
              </a:ext>
            </a:extLst>
          </p:cNvPr>
          <p:cNvSpPr>
            <a:spLocks noGrp="1"/>
          </p:cNvSpPr>
          <p:nvPr>
            <p:ph type="pic" sz="quarter" idx="10"/>
          </p:nvPr>
        </p:nvSpPr>
        <p:spPr>
          <a:xfrm>
            <a:off x="6469198" y="712693"/>
            <a:ext cx="5722803" cy="5517563"/>
          </a:xfrm>
          <a:custGeom>
            <a:avLst/>
            <a:gdLst>
              <a:gd name="connsiteX0" fmla="*/ 0 w 5722803"/>
              <a:gd name="connsiteY0" fmla="*/ 0 h 5602514"/>
              <a:gd name="connsiteX1" fmla="*/ 5722803 w 5722803"/>
              <a:gd name="connsiteY1" fmla="*/ 0 h 5602514"/>
              <a:gd name="connsiteX2" fmla="*/ 5722803 w 5722803"/>
              <a:gd name="connsiteY2" fmla="*/ 5602514 h 5602514"/>
              <a:gd name="connsiteX3" fmla="*/ 0 w 5722803"/>
              <a:gd name="connsiteY3" fmla="*/ 5602514 h 5602514"/>
            </a:gdLst>
            <a:ahLst/>
            <a:cxnLst>
              <a:cxn ang="0">
                <a:pos x="connsiteX0" y="connsiteY0"/>
              </a:cxn>
              <a:cxn ang="0">
                <a:pos x="connsiteX1" y="connsiteY1"/>
              </a:cxn>
              <a:cxn ang="0">
                <a:pos x="connsiteX2" y="connsiteY2"/>
              </a:cxn>
              <a:cxn ang="0">
                <a:pos x="connsiteX3" y="connsiteY3"/>
              </a:cxn>
            </a:cxnLst>
            <a:rect l="l" t="t" r="r" b="b"/>
            <a:pathLst>
              <a:path w="5722803" h="5602514">
                <a:moveTo>
                  <a:pt x="0" y="0"/>
                </a:moveTo>
                <a:lnTo>
                  <a:pt x="5722803" y="0"/>
                </a:lnTo>
                <a:lnTo>
                  <a:pt x="5722803" y="5602514"/>
                </a:lnTo>
                <a:lnTo>
                  <a:pt x="0" y="5602514"/>
                </a:lnTo>
                <a:close/>
              </a:path>
            </a:pathLst>
          </a:custGeom>
        </p:spPr>
        <p:txBody>
          <a:bodyPr wrap="square">
            <a:noAutofit/>
          </a:bodyPr>
          <a:lstStyle>
            <a:lvl1pPr>
              <a:defRPr sz="1200"/>
            </a:lvl1pPr>
          </a:lstStyle>
          <a:p>
            <a:endParaRPr lang="en-US"/>
          </a:p>
        </p:txBody>
      </p:sp>
    </p:spTree>
    <p:extLst>
      <p:ext uri="{BB962C8B-B14F-4D97-AF65-F5344CB8AC3E}">
        <p14:creationId xmlns:p14="http://schemas.microsoft.com/office/powerpoint/2010/main" val="36524614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9508559-592A-4BB4-9066-FB86281BD44A}"/>
              </a:ext>
            </a:extLst>
          </p:cNvPr>
          <p:cNvSpPr>
            <a:spLocks noGrp="1"/>
          </p:cNvSpPr>
          <p:nvPr>
            <p:ph type="pic" sz="quarter" idx="10"/>
          </p:nvPr>
        </p:nvSpPr>
        <p:spPr>
          <a:xfrm>
            <a:off x="866775" y="723900"/>
            <a:ext cx="10458450" cy="5467350"/>
          </a:xfrm>
          <a:custGeom>
            <a:avLst/>
            <a:gdLst>
              <a:gd name="connsiteX0" fmla="*/ 0 w 10458450"/>
              <a:gd name="connsiteY0" fmla="*/ 0 h 5467350"/>
              <a:gd name="connsiteX1" fmla="*/ 10458450 w 10458450"/>
              <a:gd name="connsiteY1" fmla="*/ 0 h 5467350"/>
              <a:gd name="connsiteX2" fmla="*/ 10458450 w 10458450"/>
              <a:gd name="connsiteY2" fmla="*/ 5467350 h 5467350"/>
              <a:gd name="connsiteX3" fmla="*/ 0 w 10458450"/>
              <a:gd name="connsiteY3" fmla="*/ 5467350 h 5467350"/>
            </a:gdLst>
            <a:ahLst/>
            <a:cxnLst>
              <a:cxn ang="0">
                <a:pos x="connsiteX0" y="connsiteY0"/>
              </a:cxn>
              <a:cxn ang="0">
                <a:pos x="connsiteX1" y="connsiteY1"/>
              </a:cxn>
              <a:cxn ang="0">
                <a:pos x="connsiteX2" y="connsiteY2"/>
              </a:cxn>
              <a:cxn ang="0">
                <a:pos x="connsiteX3" y="connsiteY3"/>
              </a:cxn>
            </a:cxnLst>
            <a:rect l="l" t="t" r="r" b="b"/>
            <a:pathLst>
              <a:path w="10458450" h="5467350">
                <a:moveTo>
                  <a:pt x="0" y="0"/>
                </a:moveTo>
                <a:lnTo>
                  <a:pt x="10458450" y="0"/>
                </a:lnTo>
                <a:lnTo>
                  <a:pt x="10458450" y="5467350"/>
                </a:lnTo>
                <a:lnTo>
                  <a:pt x="0" y="5467350"/>
                </a:lnTo>
                <a:close/>
              </a:path>
            </a:pathLst>
          </a:custGeom>
        </p:spPr>
        <p:txBody>
          <a:bodyPr wrap="square">
            <a:noAutofit/>
          </a:bodyPr>
          <a:lstStyle>
            <a:lvl1pPr>
              <a:defRPr sz="1200"/>
            </a:lvl1pPr>
          </a:lstStyle>
          <a:p>
            <a:endParaRPr lang="en-US"/>
          </a:p>
        </p:txBody>
      </p:sp>
    </p:spTree>
    <p:extLst>
      <p:ext uri="{BB962C8B-B14F-4D97-AF65-F5344CB8AC3E}">
        <p14:creationId xmlns:p14="http://schemas.microsoft.com/office/powerpoint/2010/main" val="25678586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4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5B29F33-4758-4277-8D90-A907C098A2E5}"/>
              </a:ext>
            </a:extLst>
          </p:cNvPr>
          <p:cNvSpPr>
            <a:spLocks noGrp="1"/>
          </p:cNvSpPr>
          <p:nvPr>
            <p:ph type="pic" sz="quarter" idx="10"/>
          </p:nvPr>
        </p:nvSpPr>
        <p:spPr>
          <a:xfrm>
            <a:off x="1" y="879231"/>
            <a:ext cx="11447585" cy="5978769"/>
          </a:xfrm>
          <a:custGeom>
            <a:avLst/>
            <a:gdLst>
              <a:gd name="connsiteX0" fmla="*/ 0 w 11447585"/>
              <a:gd name="connsiteY0" fmla="*/ 0 h 5978769"/>
              <a:gd name="connsiteX1" fmla="*/ 11447585 w 11447585"/>
              <a:gd name="connsiteY1" fmla="*/ 0 h 5978769"/>
              <a:gd name="connsiteX2" fmla="*/ 11447585 w 11447585"/>
              <a:gd name="connsiteY2" fmla="*/ 5978769 h 5978769"/>
              <a:gd name="connsiteX3" fmla="*/ 0 w 11447585"/>
              <a:gd name="connsiteY3" fmla="*/ 5978769 h 5978769"/>
            </a:gdLst>
            <a:ahLst/>
            <a:cxnLst>
              <a:cxn ang="0">
                <a:pos x="connsiteX0" y="connsiteY0"/>
              </a:cxn>
              <a:cxn ang="0">
                <a:pos x="connsiteX1" y="connsiteY1"/>
              </a:cxn>
              <a:cxn ang="0">
                <a:pos x="connsiteX2" y="connsiteY2"/>
              </a:cxn>
              <a:cxn ang="0">
                <a:pos x="connsiteX3" y="connsiteY3"/>
              </a:cxn>
            </a:cxnLst>
            <a:rect l="l" t="t" r="r" b="b"/>
            <a:pathLst>
              <a:path w="11447585" h="5978769">
                <a:moveTo>
                  <a:pt x="0" y="0"/>
                </a:moveTo>
                <a:lnTo>
                  <a:pt x="11447585" y="0"/>
                </a:lnTo>
                <a:lnTo>
                  <a:pt x="11447585" y="5978769"/>
                </a:lnTo>
                <a:lnTo>
                  <a:pt x="0" y="5978769"/>
                </a:lnTo>
                <a:close/>
              </a:path>
            </a:pathLst>
          </a:custGeom>
        </p:spPr>
        <p:txBody>
          <a:bodyPr wrap="square">
            <a:noAutofit/>
          </a:bodyPr>
          <a:lstStyle>
            <a:lvl1pPr>
              <a:defRPr sz="1200"/>
            </a:lvl1pPr>
          </a:lstStyle>
          <a:p>
            <a:endParaRPr lang="en-US"/>
          </a:p>
        </p:txBody>
      </p:sp>
    </p:spTree>
    <p:extLst>
      <p:ext uri="{BB962C8B-B14F-4D97-AF65-F5344CB8AC3E}">
        <p14:creationId xmlns:p14="http://schemas.microsoft.com/office/powerpoint/2010/main" val="10313439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5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91A10565-B595-48B1-A9C6-13E4ECBFD46F}"/>
              </a:ext>
            </a:extLst>
          </p:cNvPr>
          <p:cNvSpPr>
            <a:spLocks noGrp="1"/>
          </p:cNvSpPr>
          <p:nvPr>
            <p:ph type="pic" sz="quarter" idx="11"/>
          </p:nvPr>
        </p:nvSpPr>
        <p:spPr>
          <a:xfrm>
            <a:off x="0" y="838200"/>
            <a:ext cx="6096000" cy="6019800"/>
          </a:xfrm>
          <a:custGeom>
            <a:avLst/>
            <a:gdLst>
              <a:gd name="connsiteX0" fmla="*/ 0 w 6096000"/>
              <a:gd name="connsiteY0" fmla="*/ 0 h 6019800"/>
              <a:gd name="connsiteX1" fmla="*/ 6096000 w 6096000"/>
              <a:gd name="connsiteY1" fmla="*/ 0 h 6019800"/>
              <a:gd name="connsiteX2" fmla="*/ 6096000 w 6096000"/>
              <a:gd name="connsiteY2" fmla="*/ 6019800 h 6019800"/>
              <a:gd name="connsiteX3" fmla="*/ 0 w 6096000"/>
              <a:gd name="connsiteY3" fmla="*/ 6019800 h 6019800"/>
            </a:gdLst>
            <a:ahLst/>
            <a:cxnLst>
              <a:cxn ang="0">
                <a:pos x="connsiteX0" y="connsiteY0"/>
              </a:cxn>
              <a:cxn ang="0">
                <a:pos x="connsiteX1" y="connsiteY1"/>
              </a:cxn>
              <a:cxn ang="0">
                <a:pos x="connsiteX2" y="connsiteY2"/>
              </a:cxn>
              <a:cxn ang="0">
                <a:pos x="connsiteX3" y="connsiteY3"/>
              </a:cxn>
            </a:cxnLst>
            <a:rect l="l" t="t" r="r" b="b"/>
            <a:pathLst>
              <a:path w="6096000" h="6019800">
                <a:moveTo>
                  <a:pt x="0" y="0"/>
                </a:moveTo>
                <a:lnTo>
                  <a:pt x="6096000" y="0"/>
                </a:lnTo>
                <a:lnTo>
                  <a:pt x="6096000" y="6019800"/>
                </a:lnTo>
                <a:lnTo>
                  <a:pt x="0" y="6019800"/>
                </a:lnTo>
                <a:close/>
              </a:path>
            </a:pathLst>
          </a:custGeom>
        </p:spPr>
        <p:txBody>
          <a:bodyPr wrap="square">
            <a:noAutofit/>
          </a:bodyPr>
          <a:lstStyle>
            <a:lvl1pPr>
              <a:defRPr sz="1200"/>
            </a:lvl1pPr>
          </a:lstStyle>
          <a:p>
            <a:endParaRPr lang="en-US"/>
          </a:p>
        </p:txBody>
      </p:sp>
      <p:sp>
        <p:nvSpPr>
          <p:cNvPr id="9" name="Picture Placeholder 8">
            <a:extLst>
              <a:ext uri="{FF2B5EF4-FFF2-40B4-BE49-F238E27FC236}">
                <a16:creationId xmlns:a16="http://schemas.microsoft.com/office/drawing/2014/main" id="{627EA150-7C35-42B4-BD8A-B53E1299AC37}"/>
              </a:ext>
            </a:extLst>
          </p:cNvPr>
          <p:cNvSpPr>
            <a:spLocks noGrp="1"/>
          </p:cNvSpPr>
          <p:nvPr>
            <p:ph type="pic" sz="quarter" idx="10"/>
          </p:nvPr>
        </p:nvSpPr>
        <p:spPr>
          <a:xfrm>
            <a:off x="2870200" y="3672522"/>
            <a:ext cx="3225800" cy="3185478"/>
          </a:xfrm>
          <a:custGeom>
            <a:avLst/>
            <a:gdLst>
              <a:gd name="connsiteX0" fmla="*/ 0 w 3225800"/>
              <a:gd name="connsiteY0" fmla="*/ 0 h 3185478"/>
              <a:gd name="connsiteX1" fmla="*/ 3225800 w 3225800"/>
              <a:gd name="connsiteY1" fmla="*/ 0 h 3185478"/>
              <a:gd name="connsiteX2" fmla="*/ 3225800 w 3225800"/>
              <a:gd name="connsiteY2" fmla="*/ 3185478 h 3185478"/>
              <a:gd name="connsiteX3" fmla="*/ 0 w 3225800"/>
              <a:gd name="connsiteY3" fmla="*/ 3185478 h 3185478"/>
            </a:gdLst>
            <a:ahLst/>
            <a:cxnLst>
              <a:cxn ang="0">
                <a:pos x="connsiteX0" y="connsiteY0"/>
              </a:cxn>
              <a:cxn ang="0">
                <a:pos x="connsiteX1" y="connsiteY1"/>
              </a:cxn>
              <a:cxn ang="0">
                <a:pos x="connsiteX2" y="connsiteY2"/>
              </a:cxn>
              <a:cxn ang="0">
                <a:pos x="connsiteX3" y="connsiteY3"/>
              </a:cxn>
            </a:cxnLst>
            <a:rect l="l" t="t" r="r" b="b"/>
            <a:pathLst>
              <a:path w="3225800" h="3185478">
                <a:moveTo>
                  <a:pt x="0" y="0"/>
                </a:moveTo>
                <a:lnTo>
                  <a:pt x="3225800" y="0"/>
                </a:lnTo>
                <a:lnTo>
                  <a:pt x="3225800" y="3185478"/>
                </a:lnTo>
                <a:lnTo>
                  <a:pt x="0" y="3185478"/>
                </a:lnTo>
                <a:close/>
              </a:path>
            </a:pathLst>
          </a:custGeom>
        </p:spPr>
        <p:txBody>
          <a:bodyPr wrap="square">
            <a:noAutofit/>
          </a:bodyPr>
          <a:lstStyle>
            <a:lvl1pPr>
              <a:defRPr sz="1200"/>
            </a:lvl1pPr>
          </a:lstStyle>
          <a:p>
            <a:endParaRPr lang="en-US"/>
          </a:p>
        </p:txBody>
      </p:sp>
    </p:spTree>
    <p:extLst>
      <p:ext uri="{BB962C8B-B14F-4D97-AF65-F5344CB8AC3E}">
        <p14:creationId xmlns:p14="http://schemas.microsoft.com/office/powerpoint/2010/main" val="12421139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6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BFFAEBA6-6C4D-41E3-B34E-136658039CC0}"/>
              </a:ext>
            </a:extLst>
          </p:cNvPr>
          <p:cNvSpPr>
            <a:spLocks noGrp="1"/>
          </p:cNvSpPr>
          <p:nvPr>
            <p:ph type="pic" sz="quarter" idx="10"/>
          </p:nvPr>
        </p:nvSpPr>
        <p:spPr>
          <a:xfrm>
            <a:off x="4041058" y="1061884"/>
            <a:ext cx="7315200" cy="5796116"/>
          </a:xfrm>
          <a:custGeom>
            <a:avLst/>
            <a:gdLst>
              <a:gd name="connsiteX0" fmla="*/ 0 w 7315200"/>
              <a:gd name="connsiteY0" fmla="*/ 0 h 5796116"/>
              <a:gd name="connsiteX1" fmla="*/ 7315200 w 7315200"/>
              <a:gd name="connsiteY1" fmla="*/ 0 h 5796116"/>
              <a:gd name="connsiteX2" fmla="*/ 7315200 w 7315200"/>
              <a:gd name="connsiteY2" fmla="*/ 5796116 h 5796116"/>
              <a:gd name="connsiteX3" fmla="*/ 0 w 7315200"/>
              <a:gd name="connsiteY3" fmla="*/ 5796116 h 5796116"/>
            </a:gdLst>
            <a:ahLst/>
            <a:cxnLst>
              <a:cxn ang="0">
                <a:pos x="connsiteX0" y="connsiteY0"/>
              </a:cxn>
              <a:cxn ang="0">
                <a:pos x="connsiteX1" y="connsiteY1"/>
              </a:cxn>
              <a:cxn ang="0">
                <a:pos x="connsiteX2" y="connsiteY2"/>
              </a:cxn>
              <a:cxn ang="0">
                <a:pos x="connsiteX3" y="connsiteY3"/>
              </a:cxn>
            </a:cxnLst>
            <a:rect l="l" t="t" r="r" b="b"/>
            <a:pathLst>
              <a:path w="7315200" h="5796116">
                <a:moveTo>
                  <a:pt x="0" y="0"/>
                </a:moveTo>
                <a:lnTo>
                  <a:pt x="7315200" y="0"/>
                </a:lnTo>
                <a:lnTo>
                  <a:pt x="7315200" y="5796116"/>
                </a:lnTo>
                <a:lnTo>
                  <a:pt x="0" y="5796116"/>
                </a:lnTo>
                <a:close/>
              </a:path>
            </a:pathLst>
          </a:custGeom>
        </p:spPr>
        <p:txBody>
          <a:bodyPr wrap="square">
            <a:noAutofit/>
          </a:bodyPr>
          <a:lstStyle>
            <a:lvl1pPr>
              <a:defRPr sz="1200"/>
            </a:lvl1pPr>
          </a:lstStyle>
          <a:p>
            <a:endParaRPr lang="en-US"/>
          </a:p>
        </p:txBody>
      </p:sp>
    </p:spTree>
    <p:extLst>
      <p:ext uri="{BB962C8B-B14F-4D97-AF65-F5344CB8AC3E}">
        <p14:creationId xmlns:p14="http://schemas.microsoft.com/office/powerpoint/2010/main" val="4778600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7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26A7089E-9DF5-4054-ABA5-C1884F4362F5}"/>
              </a:ext>
            </a:extLst>
          </p:cNvPr>
          <p:cNvSpPr>
            <a:spLocks noGrp="1"/>
          </p:cNvSpPr>
          <p:nvPr>
            <p:ph type="pic" sz="quarter" idx="10"/>
          </p:nvPr>
        </p:nvSpPr>
        <p:spPr>
          <a:xfrm>
            <a:off x="0" y="1037727"/>
            <a:ext cx="4821713" cy="4782546"/>
          </a:xfrm>
          <a:custGeom>
            <a:avLst/>
            <a:gdLst>
              <a:gd name="connsiteX0" fmla="*/ 0 w 4821713"/>
              <a:gd name="connsiteY0" fmla="*/ 0 h 4782546"/>
              <a:gd name="connsiteX1" fmla="*/ 4821713 w 4821713"/>
              <a:gd name="connsiteY1" fmla="*/ 0 h 4782546"/>
              <a:gd name="connsiteX2" fmla="*/ 4821713 w 4821713"/>
              <a:gd name="connsiteY2" fmla="*/ 4782546 h 4782546"/>
              <a:gd name="connsiteX3" fmla="*/ 0 w 4821713"/>
              <a:gd name="connsiteY3" fmla="*/ 4782546 h 4782546"/>
            </a:gdLst>
            <a:ahLst/>
            <a:cxnLst>
              <a:cxn ang="0">
                <a:pos x="connsiteX0" y="connsiteY0"/>
              </a:cxn>
              <a:cxn ang="0">
                <a:pos x="connsiteX1" y="connsiteY1"/>
              </a:cxn>
              <a:cxn ang="0">
                <a:pos x="connsiteX2" y="connsiteY2"/>
              </a:cxn>
              <a:cxn ang="0">
                <a:pos x="connsiteX3" y="connsiteY3"/>
              </a:cxn>
            </a:cxnLst>
            <a:rect l="l" t="t" r="r" b="b"/>
            <a:pathLst>
              <a:path w="4821713" h="4782546">
                <a:moveTo>
                  <a:pt x="0" y="0"/>
                </a:moveTo>
                <a:lnTo>
                  <a:pt x="4821713" y="0"/>
                </a:lnTo>
                <a:lnTo>
                  <a:pt x="4821713" y="4782546"/>
                </a:lnTo>
                <a:lnTo>
                  <a:pt x="0" y="4782546"/>
                </a:lnTo>
                <a:close/>
              </a:path>
            </a:pathLst>
          </a:custGeom>
        </p:spPr>
        <p:txBody>
          <a:bodyPr wrap="square">
            <a:noAutofit/>
          </a:bodyPr>
          <a:lstStyle>
            <a:lvl1pPr>
              <a:defRPr sz="1200"/>
            </a:lvl1pPr>
          </a:lstStyle>
          <a:p>
            <a:endParaRPr lang="en-US"/>
          </a:p>
        </p:txBody>
      </p:sp>
      <p:sp>
        <p:nvSpPr>
          <p:cNvPr id="10" name="Picture Placeholder 9">
            <a:extLst>
              <a:ext uri="{FF2B5EF4-FFF2-40B4-BE49-F238E27FC236}">
                <a16:creationId xmlns:a16="http://schemas.microsoft.com/office/drawing/2014/main" id="{37641348-21C9-421D-A49E-012DDF40D3D6}"/>
              </a:ext>
            </a:extLst>
          </p:cNvPr>
          <p:cNvSpPr>
            <a:spLocks noGrp="1"/>
          </p:cNvSpPr>
          <p:nvPr>
            <p:ph type="pic" sz="quarter" idx="11"/>
          </p:nvPr>
        </p:nvSpPr>
        <p:spPr>
          <a:xfrm>
            <a:off x="9779000" y="4394200"/>
            <a:ext cx="2413000" cy="2463800"/>
          </a:xfrm>
          <a:custGeom>
            <a:avLst/>
            <a:gdLst>
              <a:gd name="connsiteX0" fmla="*/ 0 w 2413000"/>
              <a:gd name="connsiteY0" fmla="*/ 0 h 2463800"/>
              <a:gd name="connsiteX1" fmla="*/ 2413000 w 2413000"/>
              <a:gd name="connsiteY1" fmla="*/ 0 h 2463800"/>
              <a:gd name="connsiteX2" fmla="*/ 2413000 w 2413000"/>
              <a:gd name="connsiteY2" fmla="*/ 2463800 h 2463800"/>
              <a:gd name="connsiteX3" fmla="*/ 0 w 2413000"/>
              <a:gd name="connsiteY3" fmla="*/ 2463800 h 2463800"/>
            </a:gdLst>
            <a:ahLst/>
            <a:cxnLst>
              <a:cxn ang="0">
                <a:pos x="connsiteX0" y="connsiteY0"/>
              </a:cxn>
              <a:cxn ang="0">
                <a:pos x="connsiteX1" y="connsiteY1"/>
              </a:cxn>
              <a:cxn ang="0">
                <a:pos x="connsiteX2" y="connsiteY2"/>
              </a:cxn>
              <a:cxn ang="0">
                <a:pos x="connsiteX3" y="connsiteY3"/>
              </a:cxn>
            </a:cxnLst>
            <a:rect l="l" t="t" r="r" b="b"/>
            <a:pathLst>
              <a:path w="2413000" h="2463800">
                <a:moveTo>
                  <a:pt x="0" y="0"/>
                </a:moveTo>
                <a:lnTo>
                  <a:pt x="2413000" y="0"/>
                </a:lnTo>
                <a:lnTo>
                  <a:pt x="2413000" y="2463800"/>
                </a:lnTo>
                <a:lnTo>
                  <a:pt x="0" y="2463800"/>
                </a:lnTo>
                <a:close/>
              </a:path>
            </a:pathLst>
          </a:custGeom>
        </p:spPr>
        <p:txBody>
          <a:bodyPr wrap="square">
            <a:noAutofit/>
          </a:bodyPr>
          <a:lstStyle>
            <a:lvl1pPr>
              <a:defRPr sz="1200"/>
            </a:lvl1pPr>
          </a:lstStyle>
          <a:p>
            <a:endParaRPr lang="en-US"/>
          </a:p>
        </p:txBody>
      </p:sp>
    </p:spTree>
    <p:extLst>
      <p:ext uri="{BB962C8B-B14F-4D97-AF65-F5344CB8AC3E}">
        <p14:creationId xmlns:p14="http://schemas.microsoft.com/office/powerpoint/2010/main" val="328861207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8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91DED156-8FCE-48E0-9260-AC86D000284B}"/>
              </a:ext>
            </a:extLst>
          </p:cNvPr>
          <p:cNvSpPr>
            <a:spLocks noGrp="1"/>
          </p:cNvSpPr>
          <p:nvPr>
            <p:ph type="pic" sz="quarter" idx="10"/>
          </p:nvPr>
        </p:nvSpPr>
        <p:spPr>
          <a:xfrm>
            <a:off x="456054" y="0"/>
            <a:ext cx="4365523" cy="6858000"/>
          </a:xfrm>
          <a:custGeom>
            <a:avLst/>
            <a:gdLst>
              <a:gd name="connsiteX0" fmla="*/ 0 w 4365523"/>
              <a:gd name="connsiteY0" fmla="*/ 0 h 6858000"/>
              <a:gd name="connsiteX1" fmla="*/ 4365523 w 4365523"/>
              <a:gd name="connsiteY1" fmla="*/ 0 h 6858000"/>
              <a:gd name="connsiteX2" fmla="*/ 4365523 w 4365523"/>
              <a:gd name="connsiteY2" fmla="*/ 6858000 h 6858000"/>
              <a:gd name="connsiteX3" fmla="*/ 0 w 436552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65523" h="6858000">
                <a:moveTo>
                  <a:pt x="0" y="0"/>
                </a:moveTo>
                <a:lnTo>
                  <a:pt x="4365523" y="0"/>
                </a:lnTo>
                <a:lnTo>
                  <a:pt x="4365523" y="6858000"/>
                </a:lnTo>
                <a:lnTo>
                  <a:pt x="0" y="6858000"/>
                </a:lnTo>
                <a:close/>
              </a:path>
            </a:pathLst>
          </a:custGeom>
        </p:spPr>
        <p:txBody>
          <a:bodyPr wrap="square">
            <a:noAutofit/>
          </a:bodyPr>
          <a:lstStyle/>
          <a:p>
            <a:endParaRPr lang="en-US" dirty="0"/>
          </a:p>
        </p:txBody>
      </p:sp>
      <p:sp>
        <p:nvSpPr>
          <p:cNvPr id="9" name="Picture Placeholder 8">
            <a:extLst>
              <a:ext uri="{FF2B5EF4-FFF2-40B4-BE49-F238E27FC236}">
                <a16:creationId xmlns:a16="http://schemas.microsoft.com/office/drawing/2014/main" id="{4B91B3F1-F6FC-48D7-8D33-D84E54CAC9CB}"/>
              </a:ext>
            </a:extLst>
          </p:cNvPr>
          <p:cNvSpPr>
            <a:spLocks noGrp="1"/>
          </p:cNvSpPr>
          <p:nvPr>
            <p:ph type="pic" sz="quarter" idx="11"/>
          </p:nvPr>
        </p:nvSpPr>
        <p:spPr>
          <a:xfrm>
            <a:off x="8716036" y="1017849"/>
            <a:ext cx="2625213" cy="2281998"/>
          </a:xfrm>
          <a:custGeom>
            <a:avLst/>
            <a:gdLst>
              <a:gd name="connsiteX0" fmla="*/ 0 w 2625213"/>
              <a:gd name="connsiteY0" fmla="*/ 0 h 2281998"/>
              <a:gd name="connsiteX1" fmla="*/ 2625213 w 2625213"/>
              <a:gd name="connsiteY1" fmla="*/ 0 h 2281998"/>
              <a:gd name="connsiteX2" fmla="*/ 2625213 w 2625213"/>
              <a:gd name="connsiteY2" fmla="*/ 2281998 h 2281998"/>
              <a:gd name="connsiteX3" fmla="*/ 0 w 2625213"/>
              <a:gd name="connsiteY3" fmla="*/ 2281998 h 2281998"/>
            </a:gdLst>
            <a:ahLst/>
            <a:cxnLst>
              <a:cxn ang="0">
                <a:pos x="connsiteX0" y="connsiteY0"/>
              </a:cxn>
              <a:cxn ang="0">
                <a:pos x="connsiteX1" y="connsiteY1"/>
              </a:cxn>
              <a:cxn ang="0">
                <a:pos x="connsiteX2" y="connsiteY2"/>
              </a:cxn>
              <a:cxn ang="0">
                <a:pos x="connsiteX3" y="connsiteY3"/>
              </a:cxn>
            </a:cxnLst>
            <a:rect l="l" t="t" r="r" b="b"/>
            <a:pathLst>
              <a:path w="2625213" h="2281998">
                <a:moveTo>
                  <a:pt x="0" y="0"/>
                </a:moveTo>
                <a:lnTo>
                  <a:pt x="2625213" y="0"/>
                </a:lnTo>
                <a:lnTo>
                  <a:pt x="2625213" y="2281998"/>
                </a:lnTo>
                <a:lnTo>
                  <a:pt x="0" y="2281998"/>
                </a:lnTo>
                <a:close/>
              </a:path>
            </a:pathLst>
          </a:custGeom>
        </p:spPr>
        <p:txBody>
          <a:bodyPr wrap="square">
            <a:noAutofit/>
          </a:bodyPr>
          <a:lstStyle/>
          <a:p>
            <a:endParaRPr lang="en-US"/>
          </a:p>
        </p:txBody>
      </p:sp>
    </p:spTree>
    <p:extLst>
      <p:ext uri="{BB962C8B-B14F-4D97-AF65-F5344CB8AC3E}">
        <p14:creationId xmlns:p14="http://schemas.microsoft.com/office/powerpoint/2010/main" val="378232151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22E5076-B828-4F3D-AFEA-7CA288D4B109}"/>
              </a:ext>
            </a:extLst>
          </p:cNvPr>
          <p:cNvSpPr>
            <a:spLocks noGrp="1"/>
          </p:cNvSpPr>
          <p:nvPr>
            <p:ph type="pic" sz="quarter" idx="10"/>
          </p:nvPr>
        </p:nvSpPr>
        <p:spPr>
          <a:xfrm>
            <a:off x="3619500" y="1066800"/>
            <a:ext cx="7600950" cy="3191301"/>
          </a:xfrm>
          <a:custGeom>
            <a:avLst/>
            <a:gdLst>
              <a:gd name="connsiteX0" fmla="*/ 0 w 7600950"/>
              <a:gd name="connsiteY0" fmla="*/ 0 h 3191301"/>
              <a:gd name="connsiteX1" fmla="*/ 7600950 w 7600950"/>
              <a:gd name="connsiteY1" fmla="*/ 0 h 3191301"/>
              <a:gd name="connsiteX2" fmla="*/ 7600950 w 7600950"/>
              <a:gd name="connsiteY2" fmla="*/ 3191301 h 3191301"/>
              <a:gd name="connsiteX3" fmla="*/ 0 w 7600950"/>
              <a:gd name="connsiteY3" fmla="*/ 3191301 h 3191301"/>
            </a:gdLst>
            <a:ahLst/>
            <a:cxnLst>
              <a:cxn ang="0">
                <a:pos x="connsiteX0" y="connsiteY0"/>
              </a:cxn>
              <a:cxn ang="0">
                <a:pos x="connsiteX1" y="connsiteY1"/>
              </a:cxn>
              <a:cxn ang="0">
                <a:pos x="connsiteX2" y="connsiteY2"/>
              </a:cxn>
              <a:cxn ang="0">
                <a:pos x="connsiteX3" y="connsiteY3"/>
              </a:cxn>
            </a:cxnLst>
            <a:rect l="l" t="t" r="r" b="b"/>
            <a:pathLst>
              <a:path w="7600950" h="3191301">
                <a:moveTo>
                  <a:pt x="0" y="0"/>
                </a:moveTo>
                <a:lnTo>
                  <a:pt x="7600950" y="0"/>
                </a:lnTo>
                <a:lnTo>
                  <a:pt x="7600950" y="3191301"/>
                </a:lnTo>
                <a:lnTo>
                  <a:pt x="0" y="3191301"/>
                </a:lnTo>
                <a:close/>
              </a:path>
            </a:pathLst>
          </a:custGeom>
        </p:spPr>
        <p:txBody>
          <a:bodyPr wrap="square">
            <a:noAutofit/>
          </a:bodyPr>
          <a:lstStyle>
            <a:lvl1pPr>
              <a:defRPr sz="1200"/>
            </a:lvl1pPr>
          </a:lstStyle>
          <a:p>
            <a:endParaRPr lang="en-US"/>
          </a:p>
        </p:txBody>
      </p:sp>
    </p:spTree>
    <p:extLst>
      <p:ext uri="{BB962C8B-B14F-4D97-AF65-F5344CB8AC3E}">
        <p14:creationId xmlns:p14="http://schemas.microsoft.com/office/powerpoint/2010/main" val="15242446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34EC2CC-E77C-476A-99CB-5E204ADF10B5}"/>
              </a:ext>
            </a:extLst>
          </p:cNvPr>
          <p:cNvSpPr>
            <a:spLocks noGrp="1"/>
          </p:cNvSpPr>
          <p:nvPr>
            <p:ph type="pic" sz="quarter" idx="10"/>
          </p:nvPr>
        </p:nvSpPr>
        <p:spPr>
          <a:xfrm>
            <a:off x="705394" y="653143"/>
            <a:ext cx="5818235" cy="6204857"/>
          </a:xfrm>
          <a:custGeom>
            <a:avLst/>
            <a:gdLst>
              <a:gd name="connsiteX0" fmla="*/ 0 w 5818235"/>
              <a:gd name="connsiteY0" fmla="*/ 0 h 6204857"/>
              <a:gd name="connsiteX1" fmla="*/ 5818235 w 5818235"/>
              <a:gd name="connsiteY1" fmla="*/ 0 h 6204857"/>
              <a:gd name="connsiteX2" fmla="*/ 5818235 w 5818235"/>
              <a:gd name="connsiteY2" fmla="*/ 6204857 h 6204857"/>
              <a:gd name="connsiteX3" fmla="*/ 0 w 5818235"/>
              <a:gd name="connsiteY3" fmla="*/ 6204857 h 6204857"/>
            </a:gdLst>
            <a:ahLst/>
            <a:cxnLst>
              <a:cxn ang="0">
                <a:pos x="connsiteX0" y="connsiteY0"/>
              </a:cxn>
              <a:cxn ang="0">
                <a:pos x="connsiteX1" y="connsiteY1"/>
              </a:cxn>
              <a:cxn ang="0">
                <a:pos x="connsiteX2" y="connsiteY2"/>
              </a:cxn>
              <a:cxn ang="0">
                <a:pos x="connsiteX3" y="connsiteY3"/>
              </a:cxn>
            </a:cxnLst>
            <a:rect l="l" t="t" r="r" b="b"/>
            <a:pathLst>
              <a:path w="5818235" h="6204857">
                <a:moveTo>
                  <a:pt x="0" y="0"/>
                </a:moveTo>
                <a:lnTo>
                  <a:pt x="5818235" y="0"/>
                </a:lnTo>
                <a:lnTo>
                  <a:pt x="5818235" y="6204857"/>
                </a:lnTo>
                <a:lnTo>
                  <a:pt x="0" y="6204857"/>
                </a:lnTo>
                <a:close/>
              </a:path>
            </a:pathLst>
          </a:custGeom>
        </p:spPr>
        <p:txBody>
          <a:bodyPr wrap="square">
            <a:noAutofit/>
          </a:bodyPr>
          <a:lstStyle>
            <a:lvl1pPr>
              <a:defRPr sz="1200"/>
            </a:lvl1pPr>
          </a:lstStyle>
          <a:p>
            <a:endParaRPr lang="en-US"/>
          </a:p>
        </p:txBody>
      </p:sp>
    </p:spTree>
    <p:extLst>
      <p:ext uri="{BB962C8B-B14F-4D97-AF65-F5344CB8AC3E}">
        <p14:creationId xmlns:p14="http://schemas.microsoft.com/office/powerpoint/2010/main" val="426635425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36108FA9-13EF-4A45-A4C9-DEFC47AD5FBC}"/>
              </a:ext>
            </a:extLst>
          </p:cNvPr>
          <p:cNvSpPr>
            <a:spLocks noGrp="1"/>
          </p:cNvSpPr>
          <p:nvPr>
            <p:ph type="pic" sz="quarter" idx="10"/>
          </p:nvPr>
        </p:nvSpPr>
        <p:spPr>
          <a:xfrm>
            <a:off x="714104" y="816429"/>
            <a:ext cx="5272883" cy="2525063"/>
          </a:xfrm>
          <a:custGeom>
            <a:avLst/>
            <a:gdLst>
              <a:gd name="connsiteX0" fmla="*/ 0 w 5272883"/>
              <a:gd name="connsiteY0" fmla="*/ 0 h 2525063"/>
              <a:gd name="connsiteX1" fmla="*/ 5272883 w 5272883"/>
              <a:gd name="connsiteY1" fmla="*/ 0 h 2525063"/>
              <a:gd name="connsiteX2" fmla="*/ 5272883 w 5272883"/>
              <a:gd name="connsiteY2" fmla="*/ 2525063 h 2525063"/>
              <a:gd name="connsiteX3" fmla="*/ 0 w 5272883"/>
              <a:gd name="connsiteY3" fmla="*/ 2525063 h 2525063"/>
            </a:gdLst>
            <a:ahLst/>
            <a:cxnLst>
              <a:cxn ang="0">
                <a:pos x="connsiteX0" y="connsiteY0"/>
              </a:cxn>
              <a:cxn ang="0">
                <a:pos x="connsiteX1" y="connsiteY1"/>
              </a:cxn>
              <a:cxn ang="0">
                <a:pos x="connsiteX2" y="connsiteY2"/>
              </a:cxn>
              <a:cxn ang="0">
                <a:pos x="connsiteX3" y="connsiteY3"/>
              </a:cxn>
            </a:cxnLst>
            <a:rect l="l" t="t" r="r" b="b"/>
            <a:pathLst>
              <a:path w="5272883" h="2525063">
                <a:moveTo>
                  <a:pt x="0" y="0"/>
                </a:moveTo>
                <a:lnTo>
                  <a:pt x="5272883" y="0"/>
                </a:lnTo>
                <a:lnTo>
                  <a:pt x="5272883" y="2525063"/>
                </a:lnTo>
                <a:lnTo>
                  <a:pt x="0" y="2525063"/>
                </a:lnTo>
                <a:close/>
              </a:path>
            </a:pathLst>
          </a:custGeom>
        </p:spPr>
        <p:txBody>
          <a:bodyPr wrap="square">
            <a:noAutofit/>
          </a:bodyPr>
          <a:lstStyle>
            <a:lvl1pPr>
              <a:defRPr sz="1200"/>
            </a:lvl1pPr>
          </a:lstStyle>
          <a:p>
            <a:endParaRPr lang="en-US"/>
          </a:p>
        </p:txBody>
      </p:sp>
      <p:sp>
        <p:nvSpPr>
          <p:cNvPr id="14" name="Picture Placeholder 13">
            <a:extLst>
              <a:ext uri="{FF2B5EF4-FFF2-40B4-BE49-F238E27FC236}">
                <a16:creationId xmlns:a16="http://schemas.microsoft.com/office/drawing/2014/main" id="{6AE34315-FEA0-49E5-AF46-258274776448}"/>
              </a:ext>
            </a:extLst>
          </p:cNvPr>
          <p:cNvSpPr>
            <a:spLocks noGrp="1"/>
          </p:cNvSpPr>
          <p:nvPr>
            <p:ph type="pic" sz="quarter" idx="11"/>
          </p:nvPr>
        </p:nvSpPr>
        <p:spPr>
          <a:xfrm>
            <a:off x="714104" y="3516509"/>
            <a:ext cx="5272883" cy="2525063"/>
          </a:xfrm>
          <a:custGeom>
            <a:avLst/>
            <a:gdLst>
              <a:gd name="connsiteX0" fmla="*/ 0 w 5272883"/>
              <a:gd name="connsiteY0" fmla="*/ 0 h 2525063"/>
              <a:gd name="connsiteX1" fmla="*/ 5272883 w 5272883"/>
              <a:gd name="connsiteY1" fmla="*/ 0 h 2525063"/>
              <a:gd name="connsiteX2" fmla="*/ 5272883 w 5272883"/>
              <a:gd name="connsiteY2" fmla="*/ 2525063 h 2525063"/>
              <a:gd name="connsiteX3" fmla="*/ 0 w 5272883"/>
              <a:gd name="connsiteY3" fmla="*/ 2525063 h 2525063"/>
            </a:gdLst>
            <a:ahLst/>
            <a:cxnLst>
              <a:cxn ang="0">
                <a:pos x="connsiteX0" y="connsiteY0"/>
              </a:cxn>
              <a:cxn ang="0">
                <a:pos x="connsiteX1" y="connsiteY1"/>
              </a:cxn>
              <a:cxn ang="0">
                <a:pos x="connsiteX2" y="connsiteY2"/>
              </a:cxn>
              <a:cxn ang="0">
                <a:pos x="connsiteX3" y="connsiteY3"/>
              </a:cxn>
            </a:cxnLst>
            <a:rect l="l" t="t" r="r" b="b"/>
            <a:pathLst>
              <a:path w="5272883" h="2525063">
                <a:moveTo>
                  <a:pt x="0" y="0"/>
                </a:moveTo>
                <a:lnTo>
                  <a:pt x="5272883" y="0"/>
                </a:lnTo>
                <a:lnTo>
                  <a:pt x="5272883" y="2525063"/>
                </a:lnTo>
                <a:lnTo>
                  <a:pt x="0" y="2525063"/>
                </a:lnTo>
                <a:close/>
              </a:path>
            </a:pathLst>
          </a:custGeom>
        </p:spPr>
        <p:txBody>
          <a:bodyPr wrap="square">
            <a:noAutofit/>
          </a:bodyPr>
          <a:lstStyle>
            <a:lvl1pPr>
              <a:defRPr sz="1200"/>
            </a:lvl1pPr>
          </a:lstStyle>
          <a:p>
            <a:endParaRPr lang="en-US"/>
          </a:p>
        </p:txBody>
      </p:sp>
      <p:sp>
        <p:nvSpPr>
          <p:cNvPr id="15" name="Picture Placeholder 14">
            <a:extLst>
              <a:ext uri="{FF2B5EF4-FFF2-40B4-BE49-F238E27FC236}">
                <a16:creationId xmlns:a16="http://schemas.microsoft.com/office/drawing/2014/main" id="{6432DD5B-7295-4ECC-BB7D-46BFB8D7FA6F}"/>
              </a:ext>
            </a:extLst>
          </p:cNvPr>
          <p:cNvSpPr>
            <a:spLocks noGrp="1"/>
          </p:cNvSpPr>
          <p:nvPr>
            <p:ph type="pic" sz="quarter" idx="12"/>
          </p:nvPr>
        </p:nvSpPr>
        <p:spPr>
          <a:xfrm>
            <a:off x="6205015" y="3516509"/>
            <a:ext cx="5272883" cy="2525063"/>
          </a:xfrm>
          <a:custGeom>
            <a:avLst/>
            <a:gdLst>
              <a:gd name="connsiteX0" fmla="*/ 0 w 5272883"/>
              <a:gd name="connsiteY0" fmla="*/ 0 h 2525063"/>
              <a:gd name="connsiteX1" fmla="*/ 5272883 w 5272883"/>
              <a:gd name="connsiteY1" fmla="*/ 0 h 2525063"/>
              <a:gd name="connsiteX2" fmla="*/ 5272883 w 5272883"/>
              <a:gd name="connsiteY2" fmla="*/ 2525063 h 2525063"/>
              <a:gd name="connsiteX3" fmla="*/ 0 w 5272883"/>
              <a:gd name="connsiteY3" fmla="*/ 2525063 h 2525063"/>
            </a:gdLst>
            <a:ahLst/>
            <a:cxnLst>
              <a:cxn ang="0">
                <a:pos x="connsiteX0" y="connsiteY0"/>
              </a:cxn>
              <a:cxn ang="0">
                <a:pos x="connsiteX1" y="connsiteY1"/>
              </a:cxn>
              <a:cxn ang="0">
                <a:pos x="connsiteX2" y="connsiteY2"/>
              </a:cxn>
              <a:cxn ang="0">
                <a:pos x="connsiteX3" y="connsiteY3"/>
              </a:cxn>
            </a:cxnLst>
            <a:rect l="l" t="t" r="r" b="b"/>
            <a:pathLst>
              <a:path w="5272883" h="2525063">
                <a:moveTo>
                  <a:pt x="0" y="0"/>
                </a:moveTo>
                <a:lnTo>
                  <a:pt x="5272883" y="0"/>
                </a:lnTo>
                <a:lnTo>
                  <a:pt x="5272883" y="2525063"/>
                </a:lnTo>
                <a:lnTo>
                  <a:pt x="0" y="2525063"/>
                </a:lnTo>
                <a:close/>
              </a:path>
            </a:pathLst>
          </a:custGeom>
        </p:spPr>
        <p:txBody>
          <a:bodyPr wrap="square">
            <a:noAutofit/>
          </a:bodyPr>
          <a:lstStyle>
            <a:lvl1pPr>
              <a:defRPr sz="1200"/>
            </a:lvl1pPr>
          </a:lstStyle>
          <a:p>
            <a:endParaRPr lang="en-US"/>
          </a:p>
        </p:txBody>
      </p:sp>
      <p:sp>
        <p:nvSpPr>
          <p:cNvPr id="12" name="Picture Placeholder 11">
            <a:extLst>
              <a:ext uri="{FF2B5EF4-FFF2-40B4-BE49-F238E27FC236}">
                <a16:creationId xmlns:a16="http://schemas.microsoft.com/office/drawing/2014/main" id="{1BD5A498-5B37-4893-AEA4-888C0C2E893B}"/>
              </a:ext>
            </a:extLst>
          </p:cNvPr>
          <p:cNvSpPr>
            <a:spLocks noGrp="1"/>
          </p:cNvSpPr>
          <p:nvPr>
            <p:ph type="pic" sz="quarter" idx="13"/>
          </p:nvPr>
        </p:nvSpPr>
        <p:spPr>
          <a:xfrm>
            <a:off x="6205015" y="816429"/>
            <a:ext cx="5272883" cy="2525063"/>
          </a:xfrm>
          <a:custGeom>
            <a:avLst/>
            <a:gdLst>
              <a:gd name="connsiteX0" fmla="*/ 0 w 5272883"/>
              <a:gd name="connsiteY0" fmla="*/ 0 h 2525063"/>
              <a:gd name="connsiteX1" fmla="*/ 5272883 w 5272883"/>
              <a:gd name="connsiteY1" fmla="*/ 0 h 2525063"/>
              <a:gd name="connsiteX2" fmla="*/ 5272883 w 5272883"/>
              <a:gd name="connsiteY2" fmla="*/ 2525063 h 2525063"/>
              <a:gd name="connsiteX3" fmla="*/ 0 w 5272883"/>
              <a:gd name="connsiteY3" fmla="*/ 2525063 h 2525063"/>
            </a:gdLst>
            <a:ahLst/>
            <a:cxnLst>
              <a:cxn ang="0">
                <a:pos x="connsiteX0" y="connsiteY0"/>
              </a:cxn>
              <a:cxn ang="0">
                <a:pos x="connsiteX1" y="connsiteY1"/>
              </a:cxn>
              <a:cxn ang="0">
                <a:pos x="connsiteX2" y="connsiteY2"/>
              </a:cxn>
              <a:cxn ang="0">
                <a:pos x="connsiteX3" y="connsiteY3"/>
              </a:cxn>
            </a:cxnLst>
            <a:rect l="l" t="t" r="r" b="b"/>
            <a:pathLst>
              <a:path w="5272883" h="2525063">
                <a:moveTo>
                  <a:pt x="0" y="0"/>
                </a:moveTo>
                <a:lnTo>
                  <a:pt x="5272883" y="0"/>
                </a:lnTo>
                <a:lnTo>
                  <a:pt x="5272883" y="2525063"/>
                </a:lnTo>
                <a:lnTo>
                  <a:pt x="0" y="2525063"/>
                </a:lnTo>
                <a:close/>
              </a:path>
            </a:pathLst>
          </a:custGeom>
        </p:spPr>
        <p:txBody>
          <a:bodyPr wrap="square">
            <a:noAutofit/>
          </a:bodyPr>
          <a:lstStyle>
            <a:lvl1pPr>
              <a:defRPr sz="1200"/>
            </a:lvl1pPr>
          </a:lstStyle>
          <a:p>
            <a:endParaRPr lang="en-US"/>
          </a:p>
        </p:txBody>
      </p:sp>
    </p:spTree>
    <p:extLst>
      <p:ext uri="{BB962C8B-B14F-4D97-AF65-F5344CB8AC3E}">
        <p14:creationId xmlns:p14="http://schemas.microsoft.com/office/powerpoint/2010/main" val="6993460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A6460C33-BE86-44AC-BFA3-26C93D70690B}"/>
              </a:ext>
            </a:extLst>
          </p:cNvPr>
          <p:cNvSpPr>
            <a:spLocks noGrp="1"/>
          </p:cNvSpPr>
          <p:nvPr>
            <p:ph type="pic" sz="quarter" idx="10"/>
          </p:nvPr>
        </p:nvSpPr>
        <p:spPr>
          <a:xfrm>
            <a:off x="4711618" y="0"/>
            <a:ext cx="5569188" cy="3429000"/>
          </a:xfrm>
          <a:custGeom>
            <a:avLst/>
            <a:gdLst>
              <a:gd name="connsiteX0" fmla="*/ 644406 w 5569188"/>
              <a:gd name="connsiteY0" fmla="*/ 0 h 3429000"/>
              <a:gd name="connsiteX1" fmla="*/ 4924782 w 5569188"/>
              <a:gd name="connsiteY1" fmla="*/ 0 h 3429000"/>
              <a:gd name="connsiteX2" fmla="*/ 5569188 w 5569188"/>
              <a:gd name="connsiteY2" fmla="*/ 644406 h 3429000"/>
              <a:gd name="connsiteX3" fmla="*/ 2784594 w 5569188"/>
              <a:gd name="connsiteY3" fmla="*/ 3429000 h 3429000"/>
              <a:gd name="connsiteX4" fmla="*/ 0 w 5569188"/>
              <a:gd name="connsiteY4" fmla="*/ 644406 h 3429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69188" h="3429000">
                <a:moveTo>
                  <a:pt x="644406" y="0"/>
                </a:moveTo>
                <a:lnTo>
                  <a:pt x="4924782" y="0"/>
                </a:lnTo>
                <a:lnTo>
                  <a:pt x="5569188" y="644406"/>
                </a:lnTo>
                <a:lnTo>
                  <a:pt x="2784594" y="3429000"/>
                </a:lnTo>
                <a:lnTo>
                  <a:pt x="0" y="644406"/>
                </a:lnTo>
                <a:close/>
              </a:path>
            </a:pathLst>
          </a:custGeom>
        </p:spPr>
        <p:txBody>
          <a:bodyPr wrap="square">
            <a:noAutofit/>
          </a:bodyPr>
          <a:lstStyle>
            <a:lvl1pPr>
              <a:defRPr sz="1200"/>
            </a:lvl1pPr>
          </a:lstStyle>
          <a:p>
            <a:endParaRPr lang="en-US"/>
          </a:p>
        </p:txBody>
      </p:sp>
      <p:sp>
        <p:nvSpPr>
          <p:cNvPr id="19" name="Picture Placeholder 18">
            <a:extLst>
              <a:ext uri="{FF2B5EF4-FFF2-40B4-BE49-F238E27FC236}">
                <a16:creationId xmlns:a16="http://schemas.microsoft.com/office/drawing/2014/main" id="{5713B3D0-AF5A-478B-8115-DA7D4345BA77}"/>
              </a:ext>
            </a:extLst>
          </p:cNvPr>
          <p:cNvSpPr>
            <a:spLocks noGrp="1"/>
          </p:cNvSpPr>
          <p:nvPr>
            <p:ph type="pic" sz="quarter" idx="11"/>
          </p:nvPr>
        </p:nvSpPr>
        <p:spPr>
          <a:xfrm>
            <a:off x="6622812" y="3429000"/>
            <a:ext cx="5569188" cy="3429000"/>
          </a:xfrm>
          <a:custGeom>
            <a:avLst/>
            <a:gdLst>
              <a:gd name="connsiteX0" fmla="*/ 2784594 w 5569188"/>
              <a:gd name="connsiteY0" fmla="*/ 0 h 3429000"/>
              <a:gd name="connsiteX1" fmla="*/ 5569188 w 5569188"/>
              <a:gd name="connsiteY1" fmla="*/ 2784595 h 3429000"/>
              <a:gd name="connsiteX2" fmla="*/ 4924783 w 5569188"/>
              <a:gd name="connsiteY2" fmla="*/ 3429000 h 3429000"/>
              <a:gd name="connsiteX3" fmla="*/ 644405 w 5569188"/>
              <a:gd name="connsiteY3" fmla="*/ 3429000 h 3429000"/>
              <a:gd name="connsiteX4" fmla="*/ 0 w 5569188"/>
              <a:gd name="connsiteY4" fmla="*/ 2784595 h 3429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69188" h="3429000">
                <a:moveTo>
                  <a:pt x="2784594" y="0"/>
                </a:moveTo>
                <a:lnTo>
                  <a:pt x="5569188" y="2784595"/>
                </a:lnTo>
                <a:lnTo>
                  <a:pt x="4924783" y="3429000"/>
                </a:lnTo>
                <a:lnTo>
                  <a:pt x="644405" y="3429000"/>
                </a:lnTo>
                <a:lnTo>
                  <a:pt x="0" y="2784595"/>
                </a:lnTo>
                <a:close/>
              </a:path>
            </a:pathLst>
          </a:custGeom>
        </p:spPr>
        <p:txBody>
          <a:bodyPr wrap="square">
            <a:noAutofit/>
          </a:bodyPr>
          <a:lstStyle>
            <a:lvl1pPr>
              <a:defRPr sz="1200"/>
            </a:lvl1pPr>
          </a:lstStyle>
          <a:p>
            <a:endParaRPr lang="en-US"/>
          </a:p>
        </p:txBody>
      </p:sp>
    </p:spTree>
    <p:extLst>
      <p:ext uri="{BB962C8B-B14F-4D97-AF65-F5344CB8AC3E}">
        <p14:creationId xmlns:p14="http://schemas.microsoft.com/office/powerpoint/2010/main" val="13797119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9147EF9-D0A3-4DD1-8005-DC87CC69B170}"/>
              </a:ext>
            </a:extLst>
          </p:cNvPr>
          <p:cNvSpPr>
            <a:spLocks noGrp="1"/>
          </p:cNvSpPr>
          <p:nvPr>
            <p:ph type="pic" sz="quarter" idx="10"/>
          </p:nvPr>
        </p:nvSpPr>
        <p:spPr>
          <a:xfrm>
            <a:off x="2224584" y="779928"/>
            <a:ext cx="9294124" cy="5443449"/>
          </a:xfrm>
          <a:custGeom>
            <a:avLst/>
            <a:gdLst>
              <a:gd name="connsiteX0" fmla="*/ 0 w 9294124"/>
              <a:gd name="connsiteY0" fmla="*/ 0 h 5588758"/>
              <a:gd name="connsiteX1" fmla="*/ 9294124 w 9294124"/>
              <a:gd name="connsiteY1" fmla="*/ 0 h 5588758"/>
              <a:gd name="connsiteX2" fmla="*/ 9294124 w 9294124"/>
              <a:gd name="connsiteY2" fmla="*/ 5588758 h 5588758"/>
              <a:gd name="connsiteX3" fmla="*/ 0 w 9294124"/>
              <a:gd name="connsiteY3" fmla="*/ 5588758 h 5588758"/>
            </a:gdLst>
            <a:ahLst/>
            <a:cxnLst>
              <a:cxn ang="0">
                <a:pos x="connsiteX0" y="connsiteY0"/>
              </a:cxn>
              <a:cxn ang="0">
                <a:pos x="connsiteX1" y="connsiteY1"/>
              </a:cxn>
              <a:cxn ang="0">
                <a:pos x="connsiteX2" y="connsiteY2"/>
              </a:cxn>
              <a:cxn ang="0">
                <a:pos x="connsiteX3" y="connsiteY3"/>
              </a:cxn>
            </a:cxnLst>
            <a:rect l="l" t="t" r="r" b="b"/>
            <a:pathLst>
              <a:path w="9294124" h="5588758">
                <a:moveTo>
                  <a:pt x="0" y="0"/>
                </a:moveTo>
                <a:lnTo>
                  <a:pt x="9294124" y="0"/>
                </a:lnTo>
                <a:lnTo>
                  <a:pt x="9294124" y="5588758"/>
                </a:lnTo>
                <a:lnTo>
                  <a:pt x="0" y="5588758"/>
                </a:lnTo>
                <a:close/>
              </a:path>
            </a:pathLst>
          </a:custGeom>
        </p:spPr>
        <p:txBody>
          <a:bodyPr wrap="square">
            <a:noAutofit/>
          </a:bodyPr>
          <a:lstStyle>
            <a:lvl1pPr>
              <a:defRPr sz="1200"/>
            </a:lvl1pPr>
          </a:lstStyle>
          <a:p>
            <a:endParaRPr lang="en-US"/>
          </a:p>
        </p:txBody>
      </p:sp>
    </p:spTree>
    <p:extLst>
      <p:ext uri="{BB962C8B-B14F-4D97-AF65-F5344CB8AC3E}">
        <p14:creationId xmlns:p14="http://schemas.microsoft.com/office/powerpoint/2010/main" val="291671640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B3F195AE-61FE-4A47-9AB7-88A9DEA3E72B}"/>
              </a:ext>
            </a:extLst>
          </p:cNvPr>
          <p:cNvSpPr>
            <a:spLocks noGrp="1"/>
          </p:cNvSpPr>
          <p:nvPr>
            <p:ph type="pic" sz="quarter" idx="10"/>
          </p:nvPr>
        </p:nvSpPr>
        <p:spPr>
          <a:xfrm>
            <a:off x="1314996" y="0"/>
            <a:ext cx="7410994" cy="5409270"/>
          </a:xfrm>
          <a:custGeom>
            <a:avLst/>
            <a:gdLst>
              <a:gd name="connsiteX0" fmla="*/ 0 w 7410994"/>
              <a:gd name="connsiteY0" fmla="*/ 0 h 5409270"/>
              <a:gd name="connsiteX1" fmla="*/ 7410994 w 7410994"/>
              <a:gd name="connsiteY1" fmla="*/ 0 h 5409270"/>
              <a:gd name="connsiteX2" fmla="*/ 7410994 w 7410994"/>
              <a:gd name="connsiteY2" fmla="*/ 5409270 h 5409270"/>
              <a:gd name="connsiteX3" fmla="*/ 0 w 7410994"/>
              <a:gd name="connsiteY3" fmla="*/ 5409270 h 5409270"/>
            </a:gdLst>
            <a:ahLst/>
            <a:cxnLst>
              <a:cxn ang="0">
                <a:pos x="connsiteX0" y="connsiteY0"/>
              </a:cxn>
              <a:cxn ang="0">
                <a:pos x="connsiteX1" y="connsiteY1"/>
              </a:cxn>
              <a:cxn ang="0">
                <a:pos x="connsiteX2" y="connsiteY2"/>
              </a:cxn>
              <a:cxn ang="0">
                <a:pos x="connsiteX3" y="connsiteY3"/>
              </a:cxn>
            </a:cxnLst>
            <a:rect l="l" t="t" r="r" b="b"/>
            <a:pathLst>
              <a:path w="7410994" h="5409270">
                <a:moveTo>
                  <a:pt x="0" y="0"/>
                </a:moveTo>
                <a:lnTo>
                  <a:pt x="7410994" y="0"/>
                </a:lnTo>
                <a:lnTo>
                  <a:pt x="7410994" y="5409270"/>
                </a:lnTo>
                <a:lnTo>
                  <a:pt x="0" y="5409270"/>
                </a:lnTo>
                <a:close/>
              </a:path>
            </a:pathLst>
          </a:custGeom>
        </p:spPr>
        <p:txBody>
          <a:bodyPr wrap="square">
            <a:noAutofit/>
          </a:bodyPr>
          <a:lstStyle>
            <a:lvl1pPr>
              <a:defRPr sz="1200"/>
            </a:lvl1pPr>
          </a:lstStyle>
          <a:p>
            <a:endParaRPr lang="en-US"/>
          </a:p>
        </p:txBody>
      </p:sp>
      <p:sp>
        <p:nvSpPr>
          <p:cNvPr id="9" name="Picture Placeholder 8">
            <a:extLst>
              <a:ext uri="{FF2B5EF4-FFF2-40B4-BE49-F238E27FC236}">
                <a16:creationId xmlns:a16="http://schemas.microsoft.com/office/drawing/2014/main" id="{7060CCC1-ADB5-4745-B55A-C64A2BB9E843}"/>
              </a:ext>
            </a:extLst>
          </p:cNvPr>
          <p:cNvSpPr>
            <a:spLocks noGrp="1"/>
          </p:cNvSpPr>
          <p:nvPr>
            <p:ph type="pic" sz="quarter" idx="11"/>
          </p:nvPr>
        </p:nvSpPr>
        <p:spPr>
          <a:xfrm>
            <a:off x="10746376" y="5409270"/>
            <a:ext cx="1445624" cy="1448730"/>
          </a:xfrm>
          <a:custGeom>
            <a:avLst/>
            <a:gdLst>
              <a:gd name="connsiteX0" fmla="*/ 0 w 1445624"/>
              <a:gd name="connsiteY0" fmla="*/ 0 h 1448730"/>
              <a:gd name="connsiteX1" fmla="*/ 1445624 w 1445624"/>
              <a:gd name="connsiteY1" fmla="*/ 0 h 1448730"/>
              <a:gd name="connsiteX2" fmla="*/ 1445624 w 1445624"/>
              <a:gd name="connsiteY2" fmla="*/ 1448730 h 1448730"/>
              <a:gd name="connsiteX3" fmla="*/ 0 w 1445624"/>
              <a:gd name="connsiteY3" fmla="*/ 1448730 h 1448730"/>
            </a:gdLst>
            <a:ahLst/>
            <a:cxnLst>
              <a:cxn ang="0">
                <a:pos x="connsiteX0" y="connsiteY0"/>
              </a:cxn>
              <a:cxn ang="0">
                <a:pos x="connsiteX1" y="connsiteY1"/>
              </a:cxn>
              <a:cxn ang="0">
                <a:pos x="connsiteX2" y="connsiteY2"/>
              </a:cxn>
              <a:cxn ang="0">
                <a:pos x="connsiteX3" y="connsiteY3"/>
              </a:cxn>
            </a:cxnLst>
            <a:rect l="l" t="t" r="r" b="b"/>
            <a:pathLst>
              <a:path w="1445624" h="1448730">
                <a:moveTo>
                  <a:pt x="0" y="0"/>
                </a:moveTo>
                <a:lnTo>
                  <a:pt x="1445624" y="0"/>
                </a:lnTo>
                <a:lnTo>
                  <a:pt x="1445624" y="1448730"/>
                </a:lnTo>
                <a:lnTo>
                  <a:pt x="0" y="1448730"/>
                </a:lnTo>
                <a:close/>
              </a:path>
            </a:pathLst>
          </a:custGeom>
        </p:spPr>
        <p:txBody>
          <a:bodyPr wrap="square">
            <a:noAutofit/>
          </a:bodyPr>
          <a:lstStyle>
            <a:lvl1pPr>
              <a:defRPr sz="1200"/>
            </a:lvl1pPr>
          </a:lstStyle>
          <a:p>
            <a:endParaRPr lang="en-US"/>
          </a:p>
        </p:txBody>
      </p:sp>
    </p:spTree>
    <p:extLst>
      <p:ext uri="{BB962C8B-B14F-4D97-AF65-F5344CB8AC3E}">
        <p14:creationId xmlns:p14="http://schemas.microsoft.com/office/powerpoint/2010/main" val="191083223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D0EB9A11-0E62-456A-9481-943B652205DF}"/>
              </a:ext>
            </a:extLst>
          </p:cNvPr>
          <p:cNvSpPr>
            <a:spLocks noGrp="1"/>
          </p:cNvSpPr>
          <p:nvPr>
            <p:ph type="pic" sz="quarter" idx="10"/>
          </p:nvPr>
        </p:nvSpPr>
        <p:spPr>
          <a:xfrm>
            <a:off x="4218039" y="1091381"/>
            <a:ext cx="5958348" cy="3728269"/>
          </a:xfrm>
          <a:custGeom>
            <a:avLst/>
            <a:gdLst>
              <a:gd name="connsiteX0" fmla="*/ 0 w 5958348"/>
              <a:gd name="connsiteY0" fmla="*/ 0 h 3728269"/>
              <a:gd name="connsiteX1" fmla="*/ 5958348 w 5958348"/>
              <a:gd name="connsiteY1" fmla="*/ 0 h 3728269"/>
              <a:gd name="connsiteX2" fmla="*/ 5958348 w 5958348"/>
              <a:gd name="connsiteY2" fmla="*/ 3728269 h 3728269"/>
              <a:gd name="connsiteX3" fmla="*/ 0 w 5958348"/>
              <a:gd name="connsiteY3" fmla="*/ 3728269 h 3728269"/>
            </a:gdLst>
            <a:ahLst/>
            <a:cxnLst>
              <a:cxn ang="0">
                <a:pos x="connsiteX0" y="connsiteY0"/>
              </a:cxn>
              <a:cxn ang="0">
                <a:pos x="connsiteX1" y="connsiteY1"/>
              </a:cxn>
              <a:cxn ang="0">
                <a:pos x="connsiteX2" y="connsiteY2"/>
              </a:cxn>
              <a:cxn ang="0">
                <a:pos x="connsiteX3" y="connsiteY3"/>
              </a:cxn>
            </a:cxnLst>
            <a:rect l="l" t="t" r="r" b="b"/>
            <a:pathLst>
              <a:path w="5958348" h="3728269">
                <a:moveTo>
                  <a:pt x="0" y="0"/>
                </a:moveTo>
                <a:lnTo>
                  <a:pt x="5958348" y="0"/>
                </a:lnTo>
                <a:lnTo>
                  <a:pt x="5958348" y="3728269"/>
                </a:lnTo>
                <a:lnTo>
                  <a:pt x="0" y="3728269"/>
                </a:lnTo>
                <a:close/>
              </a:path>
            </a:pathLst>
          </a:custGeom>
        </p:spPr>
        <p:txBody>
          <a:bodyPr wrap="square">
            <a:noAutofit/>
          </a:bodyPr>
          <a:lstStyle>
            <a:lvl1pPr>
              <a:defRPr sz="1200"/>
            </a:lvl1pPr>
          </a:lstStyle>
          <a:p>
            <a:endParaRPr lang="en-US"/>
          </a:p>
        </p:txBody>
      </p:sp>
      <p:sp>
        <p:nvSpPr>
          <p:cNvPr id="10" name="Picture Placeholder 9">
            <a:extLst>
              <a:ext uri="{FF2B5EF4-FFF2-40B4-BE49-F238E27FC236}">
                <a16:creationId xmlns:a16="http://schemas.microsoft.com/office/drawing/2014/main" id="{9AF2F1B9-6FAC-458B-91E0-9B5FAAD81504}"/>
              </a:ext>
            </a:extLst>
          </p:cNvPr>
          <p:cNvSpPr>
            <a:spLocks noGrp="1"/>
          </p:cNvSpPr>
          <p:nvPr>
            <p:ph type="pic" sz="quarter" idx="11"/>
          </p:nvPr>
        </p:nvSpPr>
        <p:spPr>
          <a:xfrm>
            <a:off x="10500851" y="1091382"/>
            <a:ext cx="992778" cy="3728269"/>
          </a:xfrm>
          <a:custGeom>
            <a:avLst/>
            <a:gdLst>
              <a:gd name="connsiteX0" fmla="*/ 0 w 992778"/>
              <a:gd name="connsiteY0" fmla="*/ 0 h 3728269"/>
              <a:gd name="connsiteX1" fmla="*/ 992778 w 992778"/>
              <a:gd name="connsiteY1" fmla="*/ 0 h 3728269"/>
              <a:gd name="connsiteX2" fmla="*/ 992778 w 992778"/>
              <a:gd name="connsiteY2" fmla="*/ 3728269 h 3728269"/>
              <a:gd name="connsiteX3" fmla="*/ 0 w 992778"/>
              <a:gd name="connsiteY3" fmla="*/ 3728269 h 3728269"/>
            </a:gdLst>
            <a:ahLst/>
            <a:cxnLst>
              <a:cxn ang="0">
                <a:pos x="connsiteX0" y="connsiteY0"/>
              </a:cxn>
              <a:cxn ang="0">
                <a:pos x="connsiteX1" y="connsiteY1"/>
              </a:cxn>
              <a:cxn ang="0">
                <a:pos x="connsiteX2" y="connsiteY2"/>
              </a:cxn>
              <a:cxn ang="0">
                <a:pos x="connsiteX3" y="connsiteY3"/>
              </a:cxn>
            </a:cxnLst>
            <a:rect l="l" t="t" r="r" b="b"/>
            <a:pathLst>
              <a:path w="992778" h="3728269">
                <a:moveTo>
                  <a:pt x="0" y="0"/>
                </a:moveTo>
                <a:lnTo>
                  <a:pt x="992778" y="0"/>
                </a:lnTo>
                <a:lnTo>
                  <a:pt x="992778" y="3728269"/>
                </a:lnTo>
                <a:lnTo>
                  <a:pt x="0" y="3728269"/>
                </a:lnTo>
                <a:close/>
              </a:path>
            </a:pathLst>
          </a:custGeom>
        </p:spPr>
        <p:txBody>
          <a:bodyPr wrap="square">
            <a:noAutofit/>
          </a:bodyPr>
          <a:lstStyle>
            <a:lvl1pPr>
              <a:defRPr sz="1200"/>
            </a:lvl1pPr>
          </a:lstStyle>
          <a:p>
            <a:endParaRPr lang="en-US"/>
          </a:p>
        </p:txBody>
      </p:sp>
    </p:spTree>
    <p:extLst>
      <p:ext uri="{BB962C8B-B14F-4D97-AF65-F5344CB8AC3E}">
        <p14:creationId xmlns:p14="http://schemas.microsoft.com/office/powerpoint/2010/main" val="66058750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496C2D5-67AC-4EFC-8E07-B41536AAECA1}"/>
              </a:ext>
            </a:extLst>
          </p:cNvPr>
          <p:cNvSpPr>
            <a:spLocks noGrp="1"/>
          </p:cNvSpPr>
          <p:nvPr>
            <p:ph type="pic" sz="quarter" idx="10"/>
          </p:nvPr>
        </p:nvSpPr>
        <p:spPr>
          <a:xfrm>
            <a:off x="840659" y="1015180"/>
            <a:ext cx="4660490" cy="4913672"/>
          </a:xfrm>
          <a:custGeom>
            <a:avLst/>
            <a:gdLst>
              <a:gd name="connsiteX0" fmla="*/ 0 w 4660490"/>
              <a:gd name="connsiteY0" fmla="*/ 0 h 4913672"/>
              <a:gd name="connsiteX1" fmla="*/ 4660490 w 4660490"/>
              <a:gd name="connsiteY1" fmla="*/ 0 h 4913672"/>
              <a:gd name="connsiteX2" fmla="*/ 4660490 w 4660490"/>
              <a:gd name="connsiteY2" fmla="*/ 4913672 h 4913672"/>
              <a:gd name="connsiteX3" fmla="*/ 0 w 4660490"/>
              <a:gd name="connsiteY3" fmla="*/ 4913672 h 4913672"/>
            </a:gdLst>
            <a:ahLst/>
            <a:cxnLst>
              <a:cxn ang="0">
                <a:pos x="connsiteX0" y="connsiteY0"/>
              </a:cxn>
              <a:cxn ang="0">
                <a:pos x="connsiteX1" y="connsiteY1"/>
              </a:cxn>
              <a:cxn ang="0">
                <a:pos x="connsiteX2" y="connsiteY2"/>
              </a:cxn>
              <a:cxn ang="0">
                <a:pos x="connsiteX3" y="connsiteY3"/>
              </a:cxn>
            </a:cxnLst>
            <a:rect l="l" t="t" r="r" b="b"/>
            <a:pathLst>
              <a:path w="4660490" h="4913672">
                <a:moveTo>
                  <a:pt x="0" y="0"/>
                </a:moveTo>
                <a:lnTo>
                  <a:pt x="4660490" y="0"/>
                </a:lnTo>
                <a:lnTo>
                  <a:pt x="4660490" y="4913672"/>
                </a:lnTo>
                <a:lnTo>
                  <a:pt x="0" y="4913672"/>
                </a:lnTo>
                <a:close/>
              </a:path>
            </a:pathLst>
          </a:custGeom>
        </p:spPr>
        <p:txBody>
          <a:bodyPr wrap="square">
            <a:noAutofit/>
          </a:bodyPr>
          <a:lstStyle>
            <a:lvl1pPr>
              <a:defRPr sz="1200"/>
            </a:lvl1pPr>
          </a:lstStyle>
          <a:p>
            <a:endParaRPr lang="en-US"/>
          </a:p>
        </p:txBody>
      </p:sp>
    </p:spTree>
    <p:extLst>
      <p:ext uri="{BB962C8B-B14F-4D97-AF65-F5344CB8AC3E}">
        <p14:creationId xmlns:p14="http://schemas.microsoft.com/office/powerpoint/2010/main" val="399388492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989BE55-26A1-4B69-A311-53A3577222C1}"/>
              </a:ext>
            </a:extLst>
          </p:cNvPr>
          <p:cNvSpPr>
            <a:spLocks noGrp="1"/>
          </p:cNvSpPr>
          <p:nvPr>
            <p:ph type="pic" sz="quarter" idx="10"/>
          </p:nvPr>
        </p:nvSpPr>
        <p:spPr>
          <a:xfrm>
            <a:off x="707923" y="0"/>
            <a:ext cx="2094271" cy="3429000"/>
          </a:xfrm>
          <a:custGeom>
            <a:avLst/>
            <a:gdLst>
              <a:gd name="connsiteX0" fmla="*/ 0 w 2094271"/>
              <a:gd name="connsiteY0" fmla="*/ 0 h 3429000"/>
              <a:gd name="connsiteX1" fmla="*/ 2094271 w 2094271"/>
              <a:gd name="connsiteY1" fmla="*/ 0 h 3429000"/>
              <a:gd name="connsiteX2" fmla="*/ 2094271 w 2094271"/>
              <a:gd name="connsiteY2" fmla="*/ 3429000 h 3429000"/>
              <a:gd name="connsiteX3" fmla="*/ 0 w 2094271"/>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2094271" h="3429000">
                <a:moveTo>
                  <a:pt x="0" y="0"/>
                </a:moveTo>
                <a:lnTo>
                  <a:pt x="2094271" y="0"/>
                </a:lnTo>
                <a:lnTo>
                  <a:pt x="2094271" y="3429000"/>
                </a:lnTo>
                <a:lnTo>
                  <a:pt x="0" y="3429000"/>
                </a:lnTo>
                <a:close/>
              </a:path>
            </a:pathLst>
          </a:custGeom>
        </p:spPr>
        <p:txBody>
          <a:bodyPr wrap="square">
            <a:noAutofit/>
          </a:bodyPr>
          <a:lstStyle>
            <a:lvl1pPr>
              <a:defRPr sz="1200"/>
            </a:lvl1pPr>
          </a:lstStyle>
          <a:p>
            <a:endParaRPr lang="en-US"/>
          </a:p>
        </p:txBody>
      </p:sp>
      <p:sp>
        <p:nvSpPr>
          <p:cNvPr id="9" name="Picture Placeholder 8">
            <a:extLst>
              <a:ext uri="{FF2B5EF4-FFF2-40B4-BE49-F238E27FC236}">
                <a16:creationId xmlns:a16="http://schemas.microsoft.com/office/drawing/2014/main" id="{E3991D35-662D-40BE-93C8-B0D29AAC3521}"/>
              </a:ext>
            </a:extLst>
          </p:cNvPr>
          <p:cNvSpPr>
            <a:spLocks noGrp="1"/>
          </p:cNvSpPr>
          <p:nvPr>
            <p:ph type="pic" sz="quarter" idx="11"/>
          </p:nvPr>
        </p:nvSpPr>
        <p:spPr>
          <a:xfrm>
            <a:off x="6096000" y="1714500"/>
            <a:ext cx="4994787" cy="3163529"/>
          </a:xfrm>
          <a:custGeom>
            <a:avLst/>
            <a:gdLst>
              <a:gd name="connsiteX0" fmla="*/ 0 w 4994787"/>
              <a:gd name="connsiteY0" fmla="*/ 0 h 3163529"/>
              <a:gd name="connsiteX1" fmla="*/ 4994787 w 4994787"/>
              <a:gd name="connsiteY1" fmla="*/ 0 h 3163529"/>
              <a:gd name="connsiteX2" fmla="*/ 4994787 w 4994787"/>
              <a:gd name="connsiteY2" fmla="*/ 3163529 h 3163529"/>
              <a:gd name="connsiteX3" fmla="*/ 0 w 4994787"/>
              <a:gd name="connsiteY3" fmla="*/ 3163529 h 3163529"/>
            </a:gdLst>
            <a:ahLst/>
            <a:cxnLst>
              <a:cxn ang="0">
                <a:pos x="connsiteX0" y="connsiteY0"/>
              </a:cxn>
              <a:cxn ang="0">
                <a:pos x="connsiteX1" y="connsiteY1"/>
              </a:cxn>
              <a:cxn ang="0">
                <a:pos x="connsiteX2" y="connsiteY2"/>
              </a:cxn>
              <a:cxn ang="0">
                <a:pos x="connsiteX3" y="connsiteY3"/>
              </a:cxn>
            </a:cxnLst>
            <a:rect l="l" t="t" r="r" b="b"/>
            <a:pathLst>
              <a:path w="4994787" h="3163529">
                <a:moveTo>
                  <a:pt x="0" y="0"/>
                </a:moveTo>
                <a:lnTo>
                  <a:pt x="4994787" y="0"/>
                </a:lnTo>
                <a:lnTo>
                  <a:pt x="4994787" y="3163529"/>
                </a:lnTo>
                <a:lnTo>
                  <a:pt x="0" y="3163529"/>
                </a:lnTo>
                <a:close/>
              </a:path>
            </a:pathLst>
          </a:custGeom>
        </p:spPr>
        <p:txBody>
          <a:bodyPr wrap="square">
            <a:noAutofit/>
          </a:bodyPr>
          <a:lstStyle>
            <a:lvl1pPr>
              <a:defRPr sz="1200"/>
            </a:lvl1pPr>
          </a:lstStyle>
          <a:p>
            <a:endParaRPr lang="en-US"/>
          </a:p>
        </p:txBody>
      </p:sp>
    </p:spTree>
    <p:extLst>
      <p:ext uri="{BB962C8B-B14F-4D97-AF65-F5344CB8AC3E}">
        <p14:creationId xmlns:p14="http://schemas.microsoft.com/office/powerpoint/2010/main" val="47497908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CDC38301-FBAB-4DC0-B9D4-CFDB9B1573D6}"/>
              </a:ext>
            </a:extLst>
          </p:cNvPr>
          <p:cNvSpPr>
            <a:spLocks noGrp="1"/>
          </p:cNvSpPr>
          <p:nvPr>
            <p:ph type="pic" sz="quarter" idx="10"/>
          </p:nvPr>
        </p:nvSpPr>
        <p:spPr>
          <a:xfrm>
            <a:off x="1227909" y="1802673"/>
            <a:ext cx="3239588" cy="5055327"/>
          </a:xfrm>
          <a:custGeom>
            <a:avLst/>
            <a:gdLst>
              <a:gd name="connsiteX0" fmla="*/ 0 w 3239588"/>
              <a:gd name="connsiteY0" fmla="*/ 0 h 5055327"/>
              <a:gd name="connsiteX1" fmla="*/ 3239588 w 3239588"/>
              <a:gd name="connsiteY1" fmla="*/ 0 h 5055327"/>
              <a:gd name="connsiteX2" fmla="*/ 3239588 w 3239588"/>
              <a:gd name="connsiteY2" fmla="*/ 5055327 h 5055327"/>
              <a:gd name="connsiteX3" fmla="*/ 0 w 3239588"/>
              <a:gd name="connsiteY3" fmla="*/ 5055327 h 5055327"/>
            </a:gdLst>
            <a:ahLst/>
            <a:cxnLst>
              <a:cxn ang="0">
                <a:pos x="connsiteX0" y="connsiteY0"/>
              </a:cxn>
              <a:cxn ang="0">
                <a:pos x="connsiteX1" y="connsiteY1"/>
              </a:cxn>
              <a:cxn ang="0">
                <a:pos x="connsiteX2" y="connsiteY2"/>
              </a:cxn>
              <a:cxn ang="0">
                <a:pos x="connsiteX3" y="connsiteY3"/>
              </a:cxn>
            </a:cxnLst>
            <a:rect l="l" t="t" r="r" b="b"/>
            <a:pathLst>
              <a:path w="3239588" h="5055327">
                <a:moveTo>
                  <a:pt x="0" y="0"/>
                </a:moveTo>
                <a:lnTo>
                  <a:pt x="3239588" y="0"/>
                </a:lnTo>
                <a:lnTo>
                  <a:pt x="3239588" y="5055327"/>
                </a:lnTo>
                <a:lnTo>
                  <a:pt x="0" y="5055327"/>
                </a:lnTo>
                <a:close/>
              </a:path>
            </a:pathLst>
          </a:custGeom>
        </p:spPr>
        <p:txBody>
          <a:bodyPr wrap="square">
            <a:noAutofit/>
          </a:bodyPr>
          <a:lstStyle>
            <a:lvl1pPr>
              <a:defRPr sz="1200"/>
            </a:lvl1pPr>
          </a:lstStyle>
          <a:p>
            <a:endParaRPr lang="en-US"/>
          </a:p>
        </p:txBody>
      </p:sp>
      <p:sp>
        <p:nvSpPr>
          <p:cNvPr id="9" name="Picture Placeholder 8">
            <a:extLst>
              <a:ext uri="{FF2B5EF4-FFF2-40B4-BE49-F238E27FC236}">
                <a16:creationId xmlns:a16="http://schemas.microsoft.com/office/drawing/2014/main" id="{8F683CC4-3E5E-46B6-A4CE-F6613BB03B22}"/>
              </a:ext>
            </a:extLst>
          </p:cNvPr>
          <p:cNvSpPr>
            <a:spLocks noGrp="1"/>
          </p:cNvSpPr>
          <p:nvPr>
            <p:ph type="pic" sz="quarter" idx="11"/>
          </p:nvPr>
        </p:nvSpPr>
        <p:spPr>
          <a:xfrm>
            <a:off x="8752114" y="1271023"/>
            <a:ext cx="2529840" cy="2773176"/>
          </a:xfrm>
          <a:custGeom>
            <a:avLst/>
            <a:gdLst>
              <a:gd name="connsiteX0" fmla="*/ 0 w 2529840"/>
              <a:gd name="connsiteY0" fmla="*/ 0 h 2773176"/>
              <a:gd name="connsiteX1" fmla="*/ 2529840 w 2529840"/>
              <a:gd name="connsiteY1" fmla="*/ 0 h 2773176"/>
              <a:gd name="connsiteX2" fmla="*/ 2529840 w 2529840"/>
              <a:gd name="connsiteY2" fmla="*/ 2773176 h 2773176"/>
              <a:gd name="connsiteX3" fmla="*/ 0 w 2529840"/>
              <a:gd name="connsiteY3" fmla="*/ 2773176 h 2773176"/>
            </a:gdLst>
            <a:ahLst/>
            <a:cxnLst>
              <a:cxn ang="0">
                <a:pos x="connsiteX0" y="connsiteY0"/>
              </a:cxn>
              <a:cxn ang="0">
                <a:pos x="connsiteX1" y="connsiteY1"/>
              </a:cxn>
              <a:cxn ang="0">
                <a:pos x="connsiteX2" y="connsiteY2"/>
              </a:cxn>
              <a:cxn ang="0">
                <a:pos x="connsiteX3" y="connsiteY3"/>
              </a:cxn>
            </a:cxnLst>
            <a:rect l="l" t="t" r="r" b="b"/>
            <a:pathLst>
              <a:path w="2529840" h="2773176">
                <a:moveTo>
                  <a:pt x="0" y="0"/>
                </a:moveTo>
                <a:lnTo>
                  <a:pt x="2529840" y="0"/>
                </a:lnTo>
                <a:lnTo>
                  <a:pt x="2529840" y="2773176"/>
                </a:lnTo>
                <a:lnTo>
                  <a:pt x="0" y="2773176"/>
                </a:lnTo>
                <a:close/>
              </a:path>
            </a:pathLst>
          </a:custGeom>
        </p:spPr>
        <p:txBody>
          <a:bodyPr wrap="square">
            <a:noAutofit/>
          </a:bodyPr>
          <a:lstStyle>
            <a:lvl1pPr>
              <a:defRPr sz="1200"/>
            </a:lvl1pPr>
          </a:lstStyle>
          <a:p>
            <a:endParaRPr lang="en-US"/>
          </a:p>
        </p:txBody>
      </p:sp>
    </p:spTree>
    <p:extLst>
      <p:ext uri="{BB962C8B-B14F-4D97-AF65-F5344CB8AC3E}">
        <p14:creationId xmlns:p14="http://schemas.microsoft.com/office/powerpoint/2010/main" val="105406467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7E38C3D-A328-45CA-96C5-5B52A95331B2}"/>
              </a:ext>
            </a:extLst>
          </p:cNvPr>
          <p:cNvSpPr>
            <a:spLocks noGrp="1"/>
          </p:cNvSpPr>
          <p:nvPr>
            <p:ph type="pic" sz="quarter" idx="10"/>
          </p:nvPr>
        </p:nvSpPr>
        <p:spPr>
          <a:xfrm>
            <a:off x="0" y="0"/>
            <a:ext cx="1251283" cy="1275348"/>
          </a:xfrm>
          <a:custGeom>
            <a:avLst/>
            <a:gdLst>
              <a:gd name="connsiteX0" fmla="*/ 0 w 1251283"/>
              <a:gd name="connsiteY0" fmla="*/ 0 h 1275348"/>
              <a:gd name="connsiteX1" fmla="*/ 1251283 w 1251283"/>
              <a:gd name="connsiteY1" fmla="*/ 0 h 1275348"/>
              <a:gd name="connsiteX2" fmla="*/ 1251283 w 1251283"/>
              <a:gd name="connsiteY2" fmla="*/ 1275348 h 1275348"/>
              <a:gd name="connsiteX3" fmla="*/ 0 w 1251283"/>
              <a:gd name="connsiteY3" fmla="*/ 1275348 h 1275348"/>
            </a:gdLst>
            <a:ahLst/>
            <a:cxnLst>
              <a:cxn ang="0">
                <a:pos x="connsiteX0" y="connsiteY0"/>
              </a:cxn>
              <a:cxn ang="0">
                <a:pos x="connsiteX1" y="connsiteY1"/>
              </a:cxn>
              <a:cxn ang="0">
                <a:pos x="connsiteX2" y="connsiteY2"/>
              </a:cxn>
              <a:cxn ang="0">
                <a:pos x="connsiteX3" y="connsiteY3"/>
              </a:cxn>
            </a:cxnLst>
            <a:rect l="l" t="t" r="r" b="b"/>
            <a:pathLst>
              <a:path w="1251283" h="1275348">
                <a:moveTo>
                  <a:pt x="0" y="0"/>
                </a:moveTo>
                <a:lnTo>
                  <a:pt x="1251283" y="0"/>
                </a:lnTo>
                <a:lnTo>
                  <a:pt x="1251283" y="1275348"/>
                </a:lnTo>
                <a:lnTo>
                  <a:pt x="0" y="1275348"/>
                </a:lnTo>
                <a:close/>
              </a:path>
            </a:pathLst>
          </a:custGeom>
        </p:spPr>
        <p:txBody>
          <a:bodyPr wrap="square">
            <a:noAutofit/>
          </a:bodyPr>
          <a:lstStyle>
            <a:lvl1pPr>
              <a:defRPr sz="1200"/>
            </a:lvl1pPr>
          </a:lstStyle>
          <a:p>
            <a:endParaRPr lang="en-US"/>
          </a:p>
        </p:txBody>
      </p:sp>
      <p:sp>
        <p:nvSpPr>
          <p:cNvPr id="9" name="Picture Placeholder 8">
            <a:extLst>
              <a:ext uri="{FF2B5EF4-FFF2-40B4-BE49-F238E27FC236}">
                <a16:creationId xmlns:a16="http://schemas.microsoft.com/office/drawing/2014/main" id="{C8464672-541C-46F0-BCA6-0DF7F0CABE78}"/>
              </a:ext>
            </a:extLst>
          </p:cNvPr>
          <p:cNvSpPr>
            <a:spLocks noGrp="1"/>
          </p:cNvSpPr>
          <p:nvPr>
            <p:ph type="pic" sz="quarter" idx="11"/>
          </p:nvPr>
        </p:nvSpPr>
        <p:spPr>
          <a:xfrm>
            <a:off x="7716254" y="1275348"/>
            <a:ext cx="3489158" cy="4860758"/>
          </a:xfrm>
          <a:custGeom>
            <a:avLst/>
            <a:gdLst>
              <a:gd name="connsiteX0" fmla="*/ 0 w 3489158"/>
              <a:gd name="connsiteY0" fmla="*/ 0 h 4860758"/>
              <a:gd name="connsiteX1" fmla="*/ 3489158 w 3489158"/>
              <a:gd name="connsiteY1" fmla="*/ 0 h 4860758"/>
              <a:gd name="connsiteX2" fmla="*/ 3489158 w 3489158"/>
              <a:gd name="connsiteY2" fmla="*/ 4860758 h 4860758"/>
              <a:gd name="connsiteX3" fmla="*/ 0 w 3489158"/>
              <a:gd name="connsiteY3" fmla="*/ 4860758 h 4860758"/>
            </a:gdLst>
            <a:ahLst/>
            <a:cxnLst>
              <a:cxn ang="0">
                <a:pos x="connsiteX0" y="connsiteY0"/>
              </a:cxn>
              <a:cxn ang="0">
                <a:pos x="connsiteX1" y="connsiteY1"/>
              </a:cxn>
              <a:cxn ang="0">
                <a:pos x="connsiteX2" y="connsiteY2"/>
              </a:cxn>
              <a:cxn ang="0">
                <a:pos x="connsiteX3" y="connsiteY3"/>
              </a:cxn>
            </a:cxnLst>
            <a:rect l="l" t="t" r="r" b="b"/>
            <a:pathLst>
              <a:path w="3489158" h="4860758">
                <a:moveTo>
                  <a:pt x="0" y="0"/>
                </a:moveTo>
                <a:lnTo>
                  <a:pt x="3489158" y="0"/>
                </a:lnTo>
                <a:lnTo>
                  <a:pt x="3489158" y="4860758"/>
                </a:lnTo>
                <a:lnTo>
                  <a:pt x="0" y="4860758"/>
                </a:lnTo>
                <a:close/>
              </a:path>
            </a:pathLst>
          </a:custGeom>
        </p:spPr>
        <p:txBody>
          <a:bodyPr wrap="square">
            <a:noAutofit/>
          </a:bodyPr>
          <a:lstStyle>
            <a:lvl1pPr>
              <a:defRPr sz="1200"/>
            </a:lvl1pPr>
          </a:lstStyle>
          <a:p>
            <a:endParaRPr lang="en-US"/>
          </a:p>
        </p:txBody>
      </p:sp>
    </p:spTree>
    <p:extLst>
      <p:ext uri="{BB962C8B-B14F-4D97-AF65-F5344CB8AC3E}">
        <p14:creationId xmlns:p14="http://schemas.microsoft.com/office/powerpoint/2010/main" val="102110311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9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39BFC12-7A62-4D92-897F-C8959A293C75}"/>
              </a:ext>
            </a:extLst>
          </p:cNvPr>
          <p:cNvSpPr>
            <a:spLocks noGrp="1"/>
          </p:cNvSpPr>
          <p:nvPr>
            <p:ph type="pic" sz="quarter" idx="10"/>
          </p:nvPr>
        </p:nvSpPr>
        <p:spPr>
          <a:xfrm>
            <a:off x="464025" y="2729552"/>
            <a:ext cx="1965277" cy="4128448"/>
          </a:xfrm>
          <a:custGeom>
            <a:avLst/>
            <a:gdLst>
              <a:gd name="connsiteX0" fmla="*/ 0 w 1965277"/>
              <a:gd name="connsiteY0" fmla="*/ 0 h 4128448"/>
              <a:gd name="connsiteX1" fmla="*/ 1965277 w 1965277"/>
              <a:gd name="connsiteY1" fmla="*/ 0 h 4128448"/>
              <a:gd name="connsiteX2" fmla="*/ 1965277 w 1965277"/>
              <a:gd name="connsiteY2" fmla="*/ 4128448 h 4128448"/>
              <a:gd name="connsiteX3" fmla="*/ 0 w 1965277"/>
              <a:gd name="connsiteY3" fmla="*/ 4128448 h 4128448"/>
            </a:gdLst>
            <a:ahLst/>
            <a:cxnLst>
              <a:cxn ang="0">
                <a:pos x="connsiteX0" y="connsiteY0"/>
              </a:cxn>
              <a:cxn ang="0">
                <a:pos x="connsiteX1" y="connsiteY1"/>
              </a:cxn>
              <a:cxn ang="0">
                <a:pos x="connsiteX2" y="connsiteY2"/>
              </a:cxn>
              <a:cxn ang="0">
                <a:pos x="connsiteX3" y="connsiteY3"/>
              </a:cxn>
            </a:cxnLst>
            <a:rect l="l" t="t" r="r" b="b"/>
            <a:pathLst>
              <a:path w="1965277" h="4128448">
                <a:moveTo>
                  <a:pt x="0" y="0"/>
                </a:moveTo>
                <a:lnTo>
                  <a:pt x="1965277" y="0"/>
                </a:lnTo>
                <a:lnTo>
                  <a:pt x="1965277" y="4128448"/>
                </a:lnTo>
                <a:lnTo>
                  <a:pt x="0" y="4128448"/>
                </a:lnTo>
                <a:close/>
              </a:path>
            </a:pathLst>
          </a:custGeom>
        </p:spPr>
        <p:txBody>
          <a:bodyPr wrap="square">
            <a:noAutofit/>
          </a:bodyPr>
          <a:lstStyle>
            <a:lvl1pPr>
              <a:defRPr sz="1200"/>
            </a:lvl1pPr>
          </a:lstStyle>
          <a:p>
            <a:endParaRPr lang="en-US"/>
          </a:p>
        </p:txBody>
      </p:sp>
      <p:sp>
        <p:nvSpPr>
          <p:cNvPr id="8" name="Picture Placeholder 7">
            <a:extLst>
              <a:ext uri="{FF2B5EF4-FFF2-40B4-BE49-F238E27FC236}">
                <a16:creationId xmlns:a16="http://schemas.microsoft.com/office/drawing/2014/main" id="{DA756A29-8DC9-4DA0-942F-D804E207F4EE}"/>
              </a:ext>
            </a:extLst>
          </p:cNvPr>
          <p:cNvSpPr>
            <a:spLocks noGrp="1"/>
          </p:cNvSpPr>
          <p:nvPr>
            <p:ph type="pic" sz="quarter" idx="11"/>
          </p:nvPr>
        </p:nvSpPr>
        <p:spPr>
          <a:xfrm>
            <a:off x="5751094" y="791570"/>
            <a:ext cx="5781263" cy="3266080"/>
          </a:xfrm>
          <a:custGeom>
            <a:avLst/>
            <a:gdLst>
              <a:gd name="connsiteX0" fmla="*/ 0 w 5781263"/>
              <a:gd name="connsiteY0" fmla="*/ 0 h 3266080"/>
              <a:gd name="connsiteX1" fmla="*/ 5781263 w 5781263"/>
              <a:gd name="connsiteY1" fmla="*/ 0 h 3266080"/>
              <a:gd name="connsiteX2" fmla="*/ 5781263 w 5781263"/>
              <a:gd name="connsiteY2" fmla="*/ 3266080 h 3266080"/>
              <a:gd name="connsiteX3" fmla="*/ 0 w 5781263"/>
              <a:gd name="connsiteY3" fmla="*/ 3266080 h 3266080"/>
            </a:gdLst>
            <a:ahLst/>
            <a:cxnLst>
              <a:cxn ang="0">
                <a:pos x="connsiteX0" y="connsiteY0"/>
              </a:cxn>
              <a:cxn ang="0">
                <a:pos x="connsiteX1" y="connsiteY1"/>
              </a:cxn>
              <a:cxn ang="0">
                <a:pos x="connsiteX2" y="connsiteY2"/>
              </a:cxn>
              <a:cxn ang="0">
                <a:pos x="connsiteX3" y="connsiteY3"/>
              </a:cxn>
            </a:cxnLst>
            <a:rect l="l" t="t" r="r" b="b"/>
            <a:pathLst>
              <a:path w="5781263" h="3266080">
                <a:moveTo>
                  <a:pt x="0" y="0"/>
                </a:moveTo>
                <a:lnTo>
                  <a:pt x="5781263" y="0"/>
                </a:lnTo>
                <a:lnTo>
                  <a:pt x="5781263" y="3266080"/>
                </a:lnTo>
                <a:lnTo>
                  <a:pt x="0" y="3266080"/>
                </a:lnTo>
                <a:close/>
              </a:path>
            </a:pathLst>
          </a:custGeom>
        </p:spPr>
        <p:txBody>
          <a:bodyPr wrap="square">
            <a:noAutofit/>
          </a:bodyPr>
          <a:lstStyle>
            <a:lvl1pPr>
              <a:defRPr sz="1200"/>
            </a:lvl1pPr>
          </a:lstStyle>
          <a:p>
            <a:endParaRPr lang="en-US"/>
          </a:p>
        </p:txBody>
      </p:sp>
    </p:spTree>
    <p:extLst>
      <p:ext uri="{BB962C8B-B14F-4D97-AF65-F5344CB8AC3E}">
        <p14:creationId xmlns:p14="http://schemas.microsoft.com/office/powerpoint/2010/main" val="384718226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0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1CD22DA-F706-42CC-85E6-9B6F8031154C}"/>
              </a:ext>
            </a:extLst>
          </p:cNvPr>
          <p:cNvSpPr>
            <a:spLocks noGrp="1"/>
          </p:cNvSpPr>
          <p:nvPr>
            <p:ph type="pic" sz="quarter" idx="10"/>
          </p:nvPr>
        </p:nvSpPr>
        <p:spPr>
          <a:xfrm>
            <a:off x="1671484" y="1356853"/>
            <a:ext cx="8849032" cy="3333135"/>
          </a:xfrm>
          <a:custGeom>
            <a:avLst/>
            <a:gdLst>
              <a:gd name="connsiteX0" fmla="*/ 0 w 8849032"/>
              <a:gd name="connsiteY0" fmla="*/ 0 h 3333135"/>
              <a:gd name="connsiteX1" fmla="*/ 8849032 w 8849032"/>
              <a:gd name="connsiteY1" fmla="*/ 0 h 3333135"/>
              <a:gd name="connsiteX2" fmla="*/ 8849032 w 8849032"/>
              <a:gd name="connsiteY2" fmla="*/ 3333135 h 3333135"/>
              <a:gd name="connsiteX3" fmla="*/ 0 w 8849032"/>
              <a:gd name="connsiteY3" fmla="*/ 3333135 h 3333135"/>
            </a:gdLst>
            <a:ahLst/>
            <a:cxnLst>
              <a:cxn ang="0">
                <a:pos x="connsiteX0" y="connsiteY0"/>
              </a:cxn>
              <a:cxn ang="0">
                <a:pos x="connsiteX1" y="connsiteY1"/>
              </a:cxn>
              <a:cxn ang="0">
                <a:pos x="connsiteX2" y="connsiteY2"/>
              </a:cxn>
              <a:cxn ang="0">
                <a:pos x="connsiteX3" y="connsiteY3"/>
              </a:cxn>
            </a:cxnLst>
            <a:rect l="l" t="t" r="r" b="b"/>
            <a:pathLst>
              <a:path w="8849032" h="3333135">
                <a:moveTo>
                  <a:pt x="0" y="0"/>
                </a:moveTo>
                <a:lnTo>
                  <a:pt x="8849032" y="0"/>
                </a:lnTo>
                <a:lnTo>
                  <a:pt x="8849032" y="3333135"/>
                </a:lnTo>
                <a:lnTo>
                  <a:pt x="0" y="3333135"/>
                </a:lnTo>
                <a:close/>
              </a:path>
            </a:pathLst>
          </a:custGeom>
        </p:spPr>
        <p:txBody>
          <a:bodyPr wrap="square">
            <a:noAutofit/>
          </a:bodyPr>
          <a:lstStyle>
            <a:lvl1pPr>
              <a:defRPr sz="1200"/>
            </a:lvl1pPr>
          </a:lstStyle>
          <a:p>
            <a:endParaRPr lang="en-US"/>
          </a:p>
        </p:txBody>
      </p:sp>
    </p:spTree>
    <p:extLst>
      <p:ext uri="{BB962C8B-B14F-4D97-AF65-F5344CB8AC3E}">
        <p14:creationId xmlns:p14="http://schemas.microsoft.com/office/powerpoint/2010/main" val="125970439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1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79C440F3-7704-4363-A198-D204D97AC1F5}"/>
              </a:ext>
            </a:extLst>
          </p:cNvPr>
          <p:cNvSpPr>
            <a:spLocks noGrp="1"/>
          </p:cNvSpPr>
          <p:nvPr>
            <p:ph type="pic" sz="quarter" idx="10"/>
          </p:nvPr>
        </p:nvSpPr>
        <p:spPr>
          <a:xfrm>
            <a:off x="3215148" y="1334729"/>
            <a:ext cx="4188542" cy="4188542"/>
          </a:xfrm>
          <a:custGeom>
            <a:avLst/>
            <a:gdLst>
              <a:gd name="connsiteX0" fmla="*/ 0 w 4188542"/>
              <a:gd name="connsiteY0" fmla="*/ 0 h 4188542"/>
              <a:gd name="connsiteX1" fmla="*/ 4188542 w 4188542"/>
              <a:gd name="connsiteY1" fmla="*/ 0 h 4188542"/>
              <a:gd name="connsiteX2" fmla="*/ 4188542 w 4188542"/>
              <a:gd name="connsiteY2" fmla="*/ 4188542 h 4188542"/>
              <a:gd name="connsiteX3" fmla="*/ 0 w 4188542"/>
              <a:gd name="connsiteY3" fmla="*/ 4188542 h 4188542"/>
            </a:gdLst>
            <a:ahLst/>
            <a:cxnLst>
              <a:cxn ang="0">
                <a:pos x="connsiteX0" y="connsiteY0"/>
              </a:cxn>
              <a:cxn ang="0">
                <a:pos x="connsiteX1" y="connsiteY1"/>
              </a:cxn>
              <a:cxn ang="0">
                <a:pos x="connsiteX2" y="connsiteY2"/>
              </a:cxn>
              <a:cxn ang="0">
                <a:pos x="connsiteX3" y="connsiteY3"/>
              </a:cxn>
            </a:cxnLst>
            <a:rect l="l" t="t" r="r" b="b"/>
            <a:pathLst>
              <a:path w="4188542" h="4188542">
                <a:moveTo>
                  <a:pt x="0" y="0"/>
                </a:moveTo>
                <a:lnTo>
                  <a:pt x="4188542" y="0"/>
                </a:lnTo>
                <a:lnTo>
                  <a:pt x="4188542" y="4188542"/>
                </a:lnTo>
                <a:lnTo>
                  <a:pt x="0" y="4188542"/>
                </a:lnTo>
                <a:close/>
              </a:path>
            </a:pathLst>
          </a:custGeom>
        </p:spPr>
        <p:txBody>
          <a:bodyPr wrap="square">
            <a:noAutofit/>
          </a:bodyPr>
          <a:lstStyle>
            <a:lvl1pPr>
              <a:defRPr sz="1200"/>
            </a:lvl1pPr>
          </a:lstStyle>
          <a:p>
            <a:endParaRPr lang="en-US"/>
          </a:p>
        </p:txBody>
      </p:sp>
    </p:spTree>
    <p:extLst>
      <p:ext uri="{BB962C8B-B14F-4D97-AF65-F5344CB8AC3E}">
        <p14:creationId xmlns:p14="http://schemas.microsoft.com/office/powerpoint/2010/main" val="412819395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2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945543B2-64C6-4E4A-8513-312444BD3F83}"/>
              </a:ext>
            </a:extLst>
          </p:cNvPr>
          <p:cNvSpPr>
            <a:spLocks noGrp="1"/>
          </p:cNvSpPr>
          <p:nvPr>
            <p:ph type="pic" sz="quarter" idx="10"/>
          </p:nvPr>
        </p:nvSpPr>
        <p:spPr>
          <a:xfrm>
            <a:off x="749300" y="3911600"/>
            <a:ext cx="2222500" cy="2222500"/>
          </a:xfrm>
          <a:custGeom>
            <a:avLst/>
            <a:gdLst>
              <a:gd name="connsiteX0" fmla="*/ 0 w 2222500"/>
              <a:gd name="connsiteY0" fmla="*/ 0 h 2222500"/>
              <a:gd name="connsiteX1" fmla="*/ 2222500 w 2222500"/>
              <a:gd name="connsiteY1" fmla="*/ 0 h 2222500"/>
              <a:gd name="connsiteX2" fmla="*/ 2222500 w 2222500"/>
              <a:gd name="connsiteY2" fmla="*/ 2222500 h 2222500"/>
              <a:gd name="connsiteX3" fmla="*/ 0 w 2222500"/>
              <a:gd name="connsiteY3" fmla="*/ 2222500 h 2222500"/>
            </a:gdLst>
            <a:ahLst/>
            <a:cxnLst>
              <a:cxn ang="0">
                <a:pos x="connsiteX0" y="connsiteY0"/>
              </a:cxn>
              <a:cxn ang="0">
                <a:pos x="connsiteX1" y="connsiteY1"/>
              </a:cxn>
              <a:cxn ang="0">
                <a:pos x="connsiteX2" y="connsiteY2"/>
              </a:cxn>
              <a:cxn ang="0">
                <a:pos x="connsiteX3" y="connsiteY3"/>
              </a:cxn>
            </a:cxnLst>
            <a:rect l="l" t="t" r="r" b="b"/>
            <a:pathLst>
              <a:path w="2222500" h="2222500">
                <a:moveTo>
                  <a:pt x="0" y="0"/>
                </a:moveTo>
                <a:lnTo>
                  <a:pt x="2222500" y="0"/>
                </a:lnTo>
                <a:lnTo>
                  <a:pt x="2222500" y="2222500"/>
                </a:lnTo>
                <a:lnTo>
                  <a:pt x="0" y="2222500"/>
                </a:lnTo>
                <a:close/>
              </a:path>
            </a:pathLst>
          </a:custGeom>
        </p:spPr>
        <p:txBody>
          <a:bodyPr wrap="square">
            <a:noAutofit/>
          </a:bodyPr>
          <a:lstStyle>
            <a:lvl1pPr>
              <a:defRPr sz="1200"/>
            </a:lvl1pPr>
          </a:lstStyle>
          <a:p>
            <a:endParaRPr lang="en-US"/>
          </a:p>
        </p:txBody>
      </p:sp>
      <p:sp>
        <p:nvSpPr>
          <p:cNvPr id="8" name="Picture Placeholder 7">
            <a:extLst>
              <a:ext uri="{FF2B5EF4-FFF2-40B4-BE49-F238E27FC236}">
                <a16:creationId xmlns:a16="http://schemas.microsoft.com/office/drawing/2014/main" id="{6123DC6C-454D-497E-9E7A-F431986236AA}"/>
              </a:ext>
            </a:extLst>
          </p:cNvPr>
          <p:cNvSpPr>
            <a:spLocks noGrp="1"/>
          </p:cNvSpPr>
          <p:nvPr>
            <p:ph type="pic" sz="quarter" idx="11"/>
          </p:nvPr>
        </p:nvSpPr>
        <p:spPr>
          <a:xfrm>
            <a:off x="5600700" y="990600"/>
            <a:ext cx="5346700" cy="3690583"/>
          </a:xfrm>
          <a:custGeom>
            <a:avLst/>
            <a:gdLst>
              <a:gd name="connsiteX0" fmla="*/ 0 w 5346700"/>
              <a:gd name="connsiteY0" fmla="*/ 0 h 3690583"/>
              <a:gd name="connsiteX1" fmla="*/ 5346700 w 5346700"/>
              <a:gd name="connsiteY1" fmla="*/ 0 h 3690583"/>
              <a:gd name="connsiteX2" fmla="*/ 5346700 w 5346700"/>
              <a:gd name="connsiteY2" fmla="*/ 3690583 h 3690583"/>
              <a:gd name="connsiteX3" fmla="*/ 0 w 5346700"/>
              <a:gd name="connsiteY3" fmla="*/ 3690583 h 3690583"/>
            </a:gdLst>
            <a:ahLst/>
            <a:cxnLst>
              <a:cxn ang="0">
                <a:pos x="connsiteX0" y="connsiteY0"/>
              </a:cxn>
              <a:cxn ang="0">
                <a:pos x="connsiteX1" y="connsiteY1"/>
              </a:cxn>
              <a:cxn ang="0">
                <a:pos x="connsiteX2" y="connsiteY2"/>
              </a:cxn>
              <a:cxn ang="0">
                <a:pos x="connsiteX3" y="connsiteY3"/>
              </a:cxn>
            </a:cxnLst>
            <a:rect l="l" t="t" r="r" b="b"/>
            <a:pathLst>
              <a:path w="5346700" h="3690583">
                <a:moveTo>
                  <a:pt x="0" y="0"/>
                </a:moveTo>
                <a:lnTo>
                  <a:pt x="5346700" y="0"/>
                </a:lnTo>
                <a:lnTo>
                  <a:pt x="5346700" y="3690583"/>
                </a:lnTo>
                <a:lnTo>
                  <a:pt x="0" y="3690583"/>
                </a:lnTo>
                <a:close/>
              </a:path>
            </a:pathLst>
          </a:custGeom>
        </p:spPr>
        <p:txBody>
          <a:bodyPr wrap="square">
            <a:noAutofit/>
          </a:bodyPr>
          <a:lstStyle>
            <a:lvl1pPr>
              <a:defRPr sz="1200"/>
            </a:lvl1pPr>
          </a:lstStyle>
          <a:p>
            <a:endParaRPr lang="en-US"/>
          </a:p>
        </p:txBody>
      </p:sp>
    </p:spTree>
    <p:extLst>
      <p:ext uri="{BB962C8B-B14F-4D97-AF65-F5344CB8AC3E}">
        <p14:creationId xmlns:p14="http://schemas.microsoft.com/office/powerpoint/2010/main" val="21635813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029FE9D7-4E43-4F67-BE4C-1C641BDEDAAB}"/>
              </a:ext>
            </a:extLst>
          </p:cNvPr>
          <p:cNvSpPr>
            <a:spLocks noGrp="1"/>
          </p:cNvSpPr>
          <p:nvPr>
            <p:ph type="pic" sz="quarter" idx="10"/>
          </p:nvPr>
        </p:nvSpPr>
        <p:spPr>
          <a:xfrm>
            <a:off x="777924" y="603914"/>
            <a:ext cx="6392134" cy="5650173"/>
          </a:xfrm>
          <a:custGeom>
            <a:avLst/>
            <a:gdLst>
              <a:gd name="connsiteX0" fmla="*/ 0 w 6837529"/>
              <a:gd name="connsiteY0" fmla="*/ 0 h 5650173"/>
              <a:gd name="connsiteX1" fmla="*/ 6837529 w 6837529"/>
              <a:gd name="connsiteY1" fmla="*/ 0 h 5650173"/>
              <a:gd name="connsiteX2" fmla="*/ 6837529 w 6837529"/>
              <a:gd name="connsiteY2" fmla="*/ 5650173 h 5650173"/>
              <a:gd name="connsiteX3" fmla="*/ 0 w 6837529"/>
              <a:gd name="connsiteY3" fmla="*/ 5650173 h 5650173"/>
            </a:gdLst>
            <a:ahLst/>
            <a:cxnLst>
              <a:cxn ang="0">
                <a:pos x="connsiteX0" y="connsiteY0"/>
              </a:cxn>
              <a:cxn ang="0">
                <a:pos x="connsiteX1" y="connsiteY1"/>
              </a:cxn>
              <a:cxn ang="0">
                <a:pos x="connsiteX2" y="connsiteY2"/>
              </a:cxn>
              <a:cxn ang="0">
                <a:pos x="connsiteX3" y="connsiteY3"/>
              </a:cxn>
            </a:cxnLst>
            <a:rect l="l" t="t" r="r" b="b"/>
            <a:pathLst>
              <a:path w="6837529" h="5650173">
                <a:moveTo>
                  <a:pt x="0" y="0"/>
                </a:moveTo>
                <a:lnTo>
                  <a:pt x="6837529" y="0"/>
                </a:lnTo>
                <a:lnTo>
                  <a:pt x="6837529" y="5650173"/>
                </a:lnTo>
                <a:lnTo>
                  <a:pt x="0" y="5650173"/>
                </a:lnTo>
                <a:close/>
              </a:path>
            </a:pathLst>
          </a:custGeom>
        </p:spPr>
        <p:txBody>
          <a:bodyPr wrap="square">
            <a:noAutofit/>
          </a:bodyPr>
          <a:lstStyle>
            <a:lvl1pPr>
              <a:defRPr sz="1200"/>
            </a:lvl1pPr>
          </a:lstStyle>
          <a:p>
            <a:endParaRPr lang="en-US"/>
          </a:p>
        </p:txBody>
      </p:sp>
    </p:spTree>
    <p:extLst>
      <p:ext uri="{BB962C8B-B14F-4D97-AF65-F5344CB8AC3E}">
        <p14:creationId xmlns:p14="http://schemas.microsoft.com/office/powerpoint/2010/main" val="81472976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3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CE5B3081-E5CA-487E-9911-E264593671E6}"/>
              </a:ext>
            </a:extLst>
          </p:cNvPr>
          <p:cNvSpPr>
            <a:spLocks noGrp="1"/>
          </p:cNvSpPr>
          <p:nvPr>
            <p:ph type="pic" sz="quarter" idx="10"/>
          </p:nvPr>
        </p:nvSpPr>
        <p:spPr>
          <a:xfrm>
            <a:off x="1698172" y="0"/>
            <a:ext cx="6762206" cy="5094514"/>
          </a:xfrm>
          <a:custGeom>
            <a:avLst/>
            <a:gdLst>
              <a:gd name="connsiteX0" fmla="*/ 0 w 6762206"/>
              <a:gd name="connsiteY0" fmla="*/ 0 h 5094514"/>
              <a:gd name="connsiteX1" fmla="*/ 6762206 w 6762206"/>
              <a:gd name="connsiteY1" fmla="*/ 0 h 5094514"/>
              <a:gd name="connsiteX2" fmla="*/ 6762206 w 6762206"/>
              <a:gd name="connsiteY2" fmla="*/ 5094514 h 5094514"/>
              <a:gd name="connsiteX3" fmla="*/ 0 w 6762206"/>
              <a:gd name="connsiteY3" fmla="*/ 5094514 h 5094514"/>
            </a:gdLst>
            <a:ahLst/>
            <a:cxnLst>
              <a:cxn ang="0">
                <a:pos x="connsiteX0" y="connsiteY0"/>
              </a:cxn>
              <a:cxn ang="0">
                <a:pos x="connsiteX1" y="connsiteY1"/>
              </a:cxn>
              <a:cxn ang="0">
                <a:pos x="connsiteX2" y="connsiteY2"/>
              </a:cxn>
              <a:cxn ang="0">
                <a:pos x="connsiteX3" y="connsiteY3"/>
              </a:cxn>
            </a:cxnLst>
            <a:rect l="l" t="t" r="r" b="b"/>
            <a:pathLst>
              <a:path w="6762206" h="5094514">
                <a:moveTo>
                  <a:pt x="0" y="0"/>
                </a:moveTo>
                <a:lnTo>
                  <a:pt x="6762206" y="0"/>
                </a:lnTo>
                <a:lnTo>
                  <a:pt x="6762206" y="5094514"/>
                </a:lnTo>
                <a:lnTo>
                  <a:pt x="0" y="5094514"/>
                </a:lnTo>
                <a:close/>
              </a:path>
            </a:pathLst>
          </a:custGeom>
        </p:spPr>
        <p:txBody>
          <a:bodyPr wrap="square">
            <a:noAutofit/>
          </a:bodyPr>
          <a:lstStyle>
            <a:lvl1pPr>
              <a:defRPr sz="1200"/>
            </a:lvl1pPr>
          </a:lstStyle>
          <a:p>
            <a:endParaRPr lang="en-US"/>
          </a:p>
        </p:txBody>
      </p:sp>
      <p:sp>
        <p:nvSpPr>
          <p:cNvPr id="9" name="Picture Placeholder 8">
            <a:extLst>
              <a:ext uri="{FF2B5EF4-FFF2-40B4-BE49-F238E27FC236}">
                <a16:creationId xmlns:a16="http://schemas.microsoft.com/office/drawing/2014/main" id="{55CA1019-8946-4804-A391-CE754A65B408}"/>
              </a:ext>
            </a:extLst>
          </p:cNvPr>
          <p:cNvSpPr>
            <a:spLocks noGrp="1"/>
          </p:cNvSpPr>
          <p:nvPr>
            <p:ph type="pic" sz="quarter" idx="11"/>
          </p:nvPr>
        </p:nvSpPr>
        <p:spPr>
          <a:xfrm>
            <a:off x="8882743" y="888274"/>
            <a:ext cx="2612571" cy="5969726"/>
          </a:xfrm>
          <a:custGeom>
            <a:avLst/>
            <a:gdLst>
              <a:gd name="connsiteX0" fmla="*/ 0 w 2612571"/>
              <a:gd name="connsiteY0" fmla="*/ 0 h 5969726"/>
              <a:gd name="connsiteX1" fmla="*/ 2612571 w 2612571"/>
              <a:gd name="connsiteY1" fmla="*/ 0 h 5969726"/>
              <a:gd name="connsiteX2" fmla="*/ 2612571 w 2612571"/>
              <a:gd name="connsiteY2" fmla="*/ 5969726 h 5969726"/>
              <a:gd name="connsiteX3" fmla="*/ 0 w 2612571"/>
              <a:gd name="connsiteY3" fmla="*/ 5969726 h 5969726"/>
            </a:gdLst>
            <a:ahLst/>
            <a:cxnLst>
              <a:cxn ang="0">
                <a:pos x="connsiteX0" y="connsiteY0"/>
              </a:cxn>
              <a:cxn ang="0">
                <a:pos x="connsiteX1" y="connsiteY1"/>
              </a:cxn>
              <a:cxn ang="0">
                <a:pos x="connsiteX2" y="connsiteY2"/>
              </a:cxn>
              <a:cxn ang="0">
                <a:pos x="connsiteX3" y="connsiteY3"/>
              </a:cxn>
            </a:cxnLst>
            <a:rect l="l" t="t" r="r" b="b"/>
            <a:pathLst>
              <a:path w="2612571" h="5969726">
                <a:moveTo>
                  <a:pt x="0" y="0"/>
                </a:moveTo>
                <a:lnTo>
                  <a:pt x="2612571" y="0"/>
                </a:lnTo>
                <a:lnTo>
                  <a:pt x="2612571" y="5969726"/>
                </a:lnTo>
                <a:lnTo>
                  <a:pt x="0" y="5969726"/>
                </a:lnTo>
                <a:close/>
              </a:path>
            </a:pathLst>
          </a:custGeom>
        </p:spPr>
        <p:txBody>
          <a:bodyPr wrap="square">
            <a:noAutofit/>
          </a:bodyPr>
          <a:lstStyle>
            <a:lvl1pPr>
              <a:defRPr sz="1200"/>
            </a:lvl1pPr>
          </a:lstStyle>
          <a:p>
            <a:endParaRPr lang="en-US"/>
          </a:p>
        </p:txBody>
      </p:sp>
    </p:spTree>
    <p:extLst>
      <p:ext uri="{BB962C8B-B14F-4D97-AF65-F5344CB8AC3E}">
        <p14:creationId xmlns:p14="http://schemas.microsoft.com/office/powerpoint/2010/main" val="45205364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9_Custom Layout">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8A63F517-7B34-4BF6-B2F9-2025DD179459}"/>
              </a:ext>
            </a:extLst>
          </p:cNvPr>
          <p:cNvSpPr>
            <a:spLocks noGrp="1"/>
          </p:cNvSpPr>
          <p:nvPr>
            <p:ph type="pic" sz="quarter" idx="10"/>
          </p:nvPr>
        </p:nvSpPr>
        <p:spPr>
          <a:xfrm>
            <a:off x="1592239" y="1119116"/>
            <a:ext cx="9007522" cy="4667535"/>
          </a:xfrm>
          <a:custGeom>
            <a:avLst/>
            <a:gdLst>
              <a:gd name="connsiteX0" fmla="*/ 0 w 9007522"/>
              <a:gd name="connsiteY0" fmla="*/ 0 h 4667535"/>
              <a:gd name="connsiteX1" fmla="*/ 9007522 w 9007522"/>
              <a:gd name="connsiteY1" fmla="*/ 0 h 4667535"/>
              <a:gd name="connsiteX2" fmla="*/ 9007522 w 9007522"/>
              <a:gd name="connsiteY2" fmla="*/ 4667535 h 4667535"/>
              <a:gd name="connsiteX3" fmla="*/ 0 w 9007522"/>
              <a:gd name="connsiteY3" fmla="*/ 4667535 h 4667535"/>
            </a:gdLst>
            <a:ahLst/>
            <a:cxnLst>
              <a:cxn ang="0">
                <a:pos x="connsiteX0" y="connsiteY0"/>
              </a:cxn>
              <a:cxn ang="0">
                <a:pos x="connsiteX1" y="connsiteY1"/>
              </a:cxn>
              <a:cxn ang="0">
                <a:pos x="connsiteX2" y="connsiteY2"/>
              </a:cxn>
              <a:cxn ang="0">
                <a:pos x="connsiteX3" y="connsiteY3"/>
              </a:cxn>
            </a:cxnLst>
            <a:rect l="l" t="t" r="r" b="b"/>
            <a:pathLst>
              <a:path w="9007522" h="4667535">
                <a:moveTo>
                  <a:pt x="0" y="0"/>
                </a:moveTo>
                <a:lnTo>
                  <a:pt x="9007522" y="0"/>
                </a:lnTo>
                <a:lnTo>
                  <a:pt x="9007522" y="4667535"/>
                </a:lnTo>
                <a:lnTo>
                  <a:pt x="0" y="4667535"/>
                </a:lnTo>
                <a:close/>
              </a:path>
            </a:pathLst>
          </a:custGeom>
        </p:spPr>
        <p:txBody>
          <a:bodyPr wrap="square">
            <a:noAutofit/>
          </a:bodyPr>
          <a:lstStyle>
            <a:lvl1pPr>
              <a:defRPr sz="1200"/>
            </a:lvl1pPr>
          </a:lstStyle>
          <a:p>
            <a:endParaRPr lang="en-US"/>
          </a:p>
        </p:txBody>
      </p:sp>
    </p:spTree>
    <p:extLst>
      <p:ext uri="{BB962C8B-B14F-4D97-AF65-F5344CB8AC3E}">
        <p14:creationId xmlns:p14="http://schemas.microsoft.com/office/powerpoint/2010/main" val="213890596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0_Custom Layout">
    <p:spTree>
      <p:nvGrpSpPr>
        <p:cNvPr id="1" name=""/>
        <p:cNvGrpSpPr/>
        <p:nvPr/>
      </p:nvGrpSpPr>
      <p:grpSpPr>
        <a:xfrm>
          <a:off x="0" y="0"/>
          <a:ext cx="0" cy="0"/>
          <a:chOff x="0" y="0"/>
          <a:chExt cx="0" cy="0"/>
        </a:xfrm>
      </p:grpSpPr>
      <p:sp>
        <p:nvSpPr>
          <p:cNvPr id="3" name="Picture Placeholder 8">
            <a:extLst>
              <a:ext uri="{FF2B5EF4-FFF2-40B4-BE49-F238E27FC236}">
                <a16:creationId xmlns:a16="http://schemas.microsoft.com/office/drawing/2014/main" id="{07187540-B662-4E7E-BF21-88F3DB312AB6}"/>
              </a:ext>
            </a:extLst>
          </p:cNvPr>
          <p:cNvSpPr>
            <a:spLocks noGrp="1"/>
          </p:cNvSpPr>
          <p:nvPr>
            <p:ph type="pic" sz="quarter" idx="10"/>
          </p:nvPr>
        </p:nvSpPr>
        <p:spPr>
          <a:xfrm>
            <a:off x="666443" y="685800"/>
            <a:ext cx="5041019" cy="3067050"/>
          </a:xfrm>
          <a:custGeom>
            <a:avLst/>
            <a:gdLst>
              <a:gd name="connsiteX0" fmla="*/ 0 w 5041019"/>
              <a:gd name="connsiteY0" fmla="*/ 0 h 3067050"/>
              <a:gd name="connsiteX1" fmla="*/ 5041019 w 5041019"/>
              <a:gd name="connsiteY1" fmla="*/ 0 h 3067050"/>
              <a:gd name="connsiteX2" fmla="*/ 5041019 w 5041019"/>
              <a:gd name="connsiteY2" fmla="*/ 3067050 h 3067050"/>
              <a:gd name="connsiteX3" fmla="*/ 0 w 5041019"/>
              <a:gd name="connsiteY3" fmla="*/ 3067050 h 3067050"/>
            </a:gdLst>
            <a:ahLst/>
            <a:cxnLst>
              <a:cxn ang="0">
                <a:pos x="connsiteX0" y="connsiteY0"/>
              </a:cxn>
              <a:cxn ang="0">
                <a:pos x="connsiteX1" y="connsiteY1"/>
              </a:cxn>
              <a:cxn ang="0">
                <a:pos x="connsiteX2" y="connsiteY2"/>
              </a:cxn>
              <a:cxn ang="0">
                <a:pos x="connsiteX3" y="connsiteY3"/>
              </a:cxn>
            </a:cxnLst>
            <a:rect l="l" t="t" r="r" b="b"/>
            <a:pathLst>
              <a:path w="5041019" h="3067050">
                <a:moveTo>
                  <a:pt x="0" y="0"/>
                </a:moveTo>
                <a:lnTo>
                  <a:pt x="5041019" y="0"/>
                </a:lnTo>
                <a:lnTo>
                  <a:pt x="5041019" y="3067050"/>
                </a:lnTo>
                <a:lnTo>
                  <a:pt x="0" y="3067050"/>
                </a:lnTo>
                <a:close/>
              </a:path>
            </a:pathLst>
          </a:custGeom>
        </p:spPr>
        <p:txBody>
          <a:bodyPr wrap="square">
            <a:noAutofit/>
          </a:bodyPr>
          <a:lstStyle>
            <a:lvl1pPr>
              <a:defRPr sz="1200"/>
            </a:lvl1pPr>
          </a:lstStyle>
          <a:p>
            <a:endParaRPr lang="en-US"/>
          </a:p>
        </p:txBody>
      </p:sp>
      <p:sp>
        <p:nvSpPr>
          <p:cNvPr id="4" name="Picture Placeholder 9">
            <a:extLst>
              <a:ext uri="{FF2B5EF4-FFF2-40B4-BE49-F238E27FC236}">
                <a16:creationId xmlns:a16="http://schemas.microsoft.com/office/drawing/2014/main" id="{2CF6E504-FDA1-424D-B735-F4C61F158635}"/>
              </a:ext>
            </a:extLst>
          </p:cNvPr>
          <p:cNvSpPr>
            <a:spLocks noGrp="1"/>
          </p:cNvSpPr>
          <p:nvPr>
            <p:ph type="pic" sz="quarter" idx="11"/>
          </p:nvPr>
        </p:nvSpPr>
        <p:spPr>
          <a:xfrm>
            <a:off x="3186954" y="2945598"/>
            <a:ext cx="5041020" cy="3188501"/>
          </a:xfrm>
          <a:custGeom>
            <a:avLst/>
            <a:gdLst>
              <a:gd name="connsiteX0" fmla="*/ 0 w 5412417"/>
              <a:gd name="connsiteY0" fmla="*/ 0 h 3188501"/>
              <a:gd name="connsiteX1" fmla="*/ 5412417 w 5412417"/>
              <a:gd name="connsiteY1" fmla="*/ 0 h 3188501"/>
              <a:gd name="connsiteX2" fmla="*/ 5412417 w 5412417"/>
              <a:gd name="connsiteY2" fmla="*/ 3188501 h 3188501"/>
              <a:gd name="connsiteX3" fmla="*/ 0 w 5412417"/>
              <a:gd name="connsiteY3" fmla="*/ 3188501 h 3188501"/>
            </a:gdLst>
            <a:ahLst/>
            <a:cxnLst>
              <a:cxn ang="0">
                <a:pos x="connsiteX0" y="connsiteY0"/>
              </a:cxn>
              <a:cxn ang="0">
                <a:pos x="connsiteX1" y="connsiteY1"/>
              </a:cxn>
              <a:cxn ang="0">
                <a:pos x="connsiteX2" y="connsiteY2"/>
              </a:cxn>
              <a:cxn ang="0">
                <a:pos x="connsiteX3" y="connsiteY3"/>
              </a:cxn>
            </a:cxnLst>
            <a:rect l="l" t="t" r="r" b="b"/>
            <a:pathLst>
              <a:path w="5412417" h="3188501">
                <a:moveTo>
                  <a:pt x="0" y="0"/>
                </a:moveTo>
                <a:lnTo>
                  <a:pt x="5412417" y="0"/>
                </a:lnTo>
                <a:lnTo>
                  <a:pt x="5412417" y="3188501"/>
                </a:lnTo>
                <a:lnTo>
                  <a:pt x="0" y="3188501"/>
                </a:lnTo>
                <a:close/>
              </a:path>
            </a:pathLst>
          </a:custGeom>
        </p:spPr>
        <p:txBody>
          <a:bodyPr wrap="square">
            <a:noAutofit/>
          </a:bodyPr>
          <a:lstStyle>
            <a:lvl1pPr>
              <a:defRPr sz="1200"/>
            </a:lvl1pPr>
          </a:lstStyle>
          <a:p>
            <a:endParaRPr lang="en-US"/>
          </a:p>
        </p:txBody>
      </p:sp>
    </p:spTree>
    <p:extLst>
      <p:ext uri="{BB962C8B-B14F-4D97-AF65-F5344CB8AC3E}">
        <p14:creationId xmlns:p14="http://schemas.microsoft.com/office/powerpoint/2010/main" val="261459196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1_Custom Layout">
    <p:spTree>
      <p:nvGrpSpPr>
        <p:cNvPr id="1" name=""/>
        <p:cNvGrpSpPr/>
        <p:nvPr/>
      </p:nvGrpSpPr>
      <p:grpSpPr>
        <a:xfrm>
          <a:off x="0" y="0"/>
          <a:ext cx="0" cy="0"/>
          <a:chOff x="0" y="0"/>
          <a:chExt cx="0" cy="0"/>
        </a:xfrm>
      </p:grpSpPr>
      <p:sp>
        <p:nvSpPr>
          <p:cNvPr id="3" name="Picture Placeholder 8">
            <a:extLst>
              <a:ext uri="{FF2B5EF4-FFF2-40B4-BE49-F238E27FC236}">
                <a16:creationId xmlns:a16="http://schemas.microsoft.com/office/drawing/2014/main" id="{A634FC97-F045-42AC-AB3A-059F347FE4EE}"/>
              </a:ext>
            </a:extLst>
          </p:cNvPr>
          <p:cNvSpPr>
            <a:spLocks noGrp="1"/>
          </p:cNvSpPr>
          <p:nvPr>
            <p:ph type="pic" sz="quarter" idx="10"/>
          </p:nvPr>
        </p:nvSpPr>
        <p:spPr>
          <a:xfrm>
            <a:off x="4946888" y="0"/>
            <a:ext cx="2570018" cy="3865418"/>
          </a:xfrm>
          <a:custGeom>
            <a:avLst/>
            <a:gdLst>
              <a:gd name="connsiteX0" fmla="*/ 0 w 2570018"/>
              <a:gd name="connsiteY0" fmla="*/ 0 h 3865418"/>
              <a:gd name="connsiteX1" fmla="*/ 2570018 w 2570018"/>
              <a:gd name="connsiteY1" fmla="*/ 0 h 3865418"/>
              <a:gd name="connsiteX2" fmla="*/ 2570018 w 2570018"/>
              <a:gd name="connsiteY2" fmla="*/ 3865418 h 3865418"/>
              <a:gd name="connsiteX3" fmla="*/ 0 w 2570018"/>
              <a:gd name="connsiteY3" fmla="*/ 3865418 h 3865418"/>
            </a:gdLst>
            <a:ahLst/>
            <a:cxnLst>
              <a:cxn ang="0">
                <a:pos x="connsiteX0" y="connsiteY0"/>
              </a:cxn>
              <a:cxn ang="0">
                <a:pos x="connsiteX1" y="connsiteY1"/>
              </a:cxn>
              <a:cxn ang="0">
                <a:pos x="connsiteX2" y="connsiteY2"/>
              </a:cxn>
              <a:cxn ang="0">
                <a:pos x="connsiteX3" y="connsiteY3"/>
              </a:cxn>
            </a:cxnLst>
            <a:rect l="l" t="t" r="r" b="b"/>
            <a:pathLst>
              <a:path w="2570018" h="3865418">
                <a:moveTo>
                  <a:pt x="0" y="0"/>
                </a:moveTo>
                <a:lnTo>
                  <a:pt x="2570018" y="0"/>
                </a:lnTo>
                <a:lnTo>
                  <a:pt x="2570018" y="3865418"/>
                </a:lnTo>
                <a:lnTo>
                  <a:pt x="0" y="3865418"/>
                </a:lnTo>
                <a:close/>
              </a:path>
            </a:pathLst>
          </a:custGeom>
        </p:spPr>
        <p:txBody>
          <a:bodyPr wrap="square">
            <a:noAutofit/>
          </a:bodyPr>
          <a:lstStyle>
            <a:lvl1pPr>
              <a:defRPr sz="1200"/>
            </a:lvl1pPr>
          </a:lstStyle>
          <a:p>
            <a:endParaRPr lang="en-US"/>
          </a:p>
        </p:txBody>
      </p:sp>
      <p:sp>
        <p:nvSpPr>
          <p:cNvPr id="4" name="Picture Placeholder 9">
            <a:extLst>
              <a:ext uri="{FF2B5EF4-FFF2-40B4-BE49-F238E27FC236}">
                <a16:creationId xmlns:a16="http://schemas.microsoft.com/office/drawing/2014/main" id="{95491852-F8C8-423D-9310-67DEC5EB933C}"/>
              </a:ext>
            </a:extLst>
          </p:cNvPr>
          <p:cNvSpPr>
            <a:spLocks noGrp="1"/>
          </p:cNvSpPr>
          <p:nvPr>
            <p:ph type="pic" sz="quarter" idx="11"/>
          </p:nvPr>
        </p:nvSpPr>
        <p:spPr>
          <a:xfrm>
            <a:off x="0" y="3865418"/>
            <a:ext cx="12192000" cy="2992582"/>
          </a:xfrm>
          <a:custGeom>
            <a:avLst/>
            <a:gdLst>
              <a:gd name="connsiteX0" fmla="*/ 0 w 10952018"/>
              <a:gd name="connsiteY0" fmla="*/ 0 h 2992582"/>
              <a:gd name="connsiteX1" fmla="*/ 10952018 w 10952018"/>
              <a:gd name="connsiteY1" fmla="*/ 0 h 2992582"/>
              <a:gd name="connsiteX2" fmla="*/ 10952018 w 10952018"/>
              <a:gd name="connsiteY2" fmla="*/ 2992582 h 2992582"/>
              <a:gd name="connsiteX3" fmla="*/ 0 w 10952018"/>
              <a:gd name="connsiteY3" fmla="*/ 2992582 h 2992582"/>
            </a:gdLst>
            <a:ahLst/>
            <a:cxnLst>
              <a:cxn ang="0">
                <a:pos x="connsiteX0" y="connsiteY0"/>
              </a:cxn>
              <a:cxn ang="0">
                <a:pos x="connsiteX1" y="connsiteY1"/>
              </a:cxn>
              <a:cxn ang="0">
                <a:pos x="connsiteX2" y="connsiteY2"/>
              </a:cxn>
              <a:cxn ang="0">
                <a:pos x="connsiteX3" y="connsiteY3"/>
              </a:cxn>
            </a:cxnLst>
            <a:rect l="l" t="t" r="r" b="b"/>
            <a:pathLst>
              <a:path w="10952018" h="2992582">
                <a:moveTo>
                  <a:pt x="0" y="0"/>
                </a:moveTo>
                <a:lnTo>
                  <a:pt x="10952018" y="0"/>
                </a:lnTo>
                <a:lnTo>
                  <a:pt x="10952018" y="2992582"/>
                </a:lnTo>
                <a:lnTo>
                  <a:pt x="0" y="2992582"/>
                </a:lnTo>
                <a:close/>
              </a:path>
            </a:pathLst>
          </a:custGeom>
        </p:spPr>
        <p:txBody>
          <a:bodyPr wrap="square">
            <a:noAutofit/>
          </a:bodyPr>
          <a:lstStyle>
            <a:lvl1pPr>
              <a:defRPr sz="1200"/>
            </a:lvl1pPr>
          </a:lstStyle>
          <a:p>
            <a:endParaRPr lang="en-US"/>
          </a:p>
        </p:txBody>
      </p:sp>
    </p:spTree>
    <p:extLst>
      <p:ext uri="{BB962C8B-B14F-4D97-AF65-F5344CB8AC3E}">
        <p14:creationId xmlns:p14="http://schemas.microsoft.com/office/powerpoint/2010/main" val="9250425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2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EC7691F-C3D4-4C74-9E0C-DBBD870D049E}"/>
              </a:ext>
            </a:extLst>
          </p:cNvPr>
          <p:cNvSpPr>
            <a:spLocks noGrp="1"/>
          </p:cNvSpPr>
          <p:nvPr>
            <p:ph type="pic" sz="quarter" idx="10"/>
          </p:nvPr>
        </p:nvSpPr>
        <p:spPr>
          <a:xfrm>
            <a:off x="789639" y="4178925"/>
            <a:ext cx="4696761" cy="1932212"/>
          </a:xfrm>
          <a:custGeom>
            <a:avLst/>
            <a:gdLst>
              <a:gd name="connsiteX0" fmla="*/ 0 w 4696761"/>
              <a:gd name="connsiteY0" fmla="*/ 0 h 1932212"/>
              <a:gd name="connsiteX1" fmla="*/ 4696761 w 4696761"/>
              <a:gd name="connsiteY1" fmla="*/ 0 h 1932212"/>
              <a:gd name="connsiteX2" fmla="*/ 4696761 w 4696761"/>
              <a:gd name="connsiteY2" fmla="*/ 1932212 h 1932212"/>
              <a:gd name="connsiteX3" fmla="*/ 0 w 4696761"/>
              <a:gd name="connsiteY3" fmla="*/ 1932212 h 1932212"/>
            </a:gdLst>
            <a:ahLst/>
            <a:cxnLst>
              <a:cxn ang="0">
                <a:pos x="connsiteX0" y="connsiteY0"/>
              </a:cxn>
              <a:cxn ang="0">
                <a:pos x="connsiteX1" y="connsiteY1"/>
              </a:cxn>
              <a:cxn ang="0">
                <a:pos x="connsiteX2" y="connsiteY2"/>
              </a:cxn>
              <a:cxn ang="0">
                <a:pos x="connsiteX3" y="connsiteY3"/>
              </a:cxn>
            </a:cxnLst>
            <a:rect l="l" t="t" r="r" b="b"/>
            <a:pathLst>
              <a:path w="4696761" h="1932212">
                <a:moveTo>
                  <a:pt x="0" y="0"/>
                </a:moveTo>
                <a:lnTo>
                  <a:pt x="4696761" y="0"/>
                </a:lnTo>
                <a:lnTo>
                  <a:pt x="4696761" y="1932212"/>
                </a:lnTo>
                <a:lnTo>
                  <a:pt x="0" y="1932212"/>
                </a:lnTo>
                <a:close/>
              </a:path>
            </a:pathLst>
          </a:custGeom>
        </p:spPr>
        <p:txBody>
          <a:bodyPr wrap="square">
            <a:noAutofit/>
          </a:bodyPr>
          <a:lstStyle>
            <a:lvl1pPr>
              <a:defRPr sz="1200"/>
            </a:lvl1pPr>
          </a:lstStyle>
          <a:p>
            <a:endParaRPr lang="en-US"/>
          </a:p>
        </p:txBody>
      </p:sp>
    </p:spTree>
    <p:extLst>
      <p:ext uri="{BB962C8B-B14F-4D97-AF65-F5344CB8AC3E}">
        <p14:creationId xmlns:p14="http://schemas.microsoft.com/office/powerpoint/2010/main" val="292951435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3_Custom Layout">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1B9C6DE9-DC34-47B0-8496-D775EBBEA4FE}"/>
              </a:ext>
            </a:extLst>
          </p:cNvPr>
          <p:cNvSpPr>
            <a:spLocks noGrp="1"/>
          </p:cNvSpPr>
          <p:nvPr>
            <p:ph type="pic" sz="quarter" idx="10"/>
          </p:nvPr>
        </p:nvSpPr>
        <p:spPr>
          <a:xfrm>
            <a:off x="5426828" y="1441450"/>
            <a:ext cx="1546225" cy="2755900"/>
          </a:xfrm>
          <a:custGeom>
            <a:avLst/>
            <a:gdLst>
              <a:gd name="connsiteX0" fmla="*/ 0 w 1546225"/>
              <a:gd name="connsiteY0" fmla="*/ 0 h 2755900"/>
              <a:gd name="connsiteX1" fmla="*/ 1546225 w 1546225"/>
              <a:gd name="connsiteY1" fmla="*/ 0 h 2755900"/>
              <a:gd name="connsiteX2" fmla="*/ 1546225 w 1546225"/>
              <a:gd name="connsiteY2" fmla="*/ 2755900 h 2755900"/>
              <a:gd name="connsiteX3" fmla="*/ 0 w 1546225"/>
              <a:gd name="connsiteY3" fmla="*/ 2755900 h 2755900"/>
            </a:gdLst>
            <a:ahLst/>
            <a:cxnLst>
              <a:cxn ang="0">
                <a:pos x="connsiteX0" y="connsiteY0"/>
              </a:cxn>
              <a:cxn ang="0">
                <a:pos x="connsiteX1" y="connsiteY1"/>
              </a:cxn>
              <a:cxn ang="0">
                <a:pos x="connsiteX2" y="connsiteY2"/>
              </a:cxn>
              <a:cxn ang="0">
                <a:pos x="connsiteX3" y="connsiteY3"/>
              </a:cxn>
            </a:cxnLst>
            <a:rect l="l" t="t" r="r" b="b"/>
            <a:pathLst>
              <a:path w="1546225" h="2755900">
                <a:moveTo>
                  <a:pt x="0" y="0"/>
                </a:moveTo>
                <a:lnTo>
                  <a:pt x="1546225" y="0"/>
                </a:lnTo>
                <a:lnTo>
                  <a:pt x="1546225" y="2755900"/>
                </a:lnTo>
                <a:lnTo>
                  <a:pt x="0" y="2755900"/>
                </a:lnTo>
                <a:close/>
              </a:path>
            </a:pathLst>
          </a:custGeom>
        </p:spPr>
        <p:txBody>
          <a:bodyPr wrap="square">
            <a:noAutofit/>
          </a:bodyPr>
          <a:lstStyle>
            <a:lvl1pPr>
              <a:defRPr sz="1200"/>
            </a:lvl1pPr>
          </a:lstStyle>
          <a:p>
            <a:endParaRPr lang="en-US"/>
          </a:p>
        </p:txBody>
      </p:sp>
    </p:spTree>
    <p:extLst>
      <p:ext uri="{BB962C8B-B14F-4D97-AF65-F5344CB8AC3E}">
        <p14:creationId xmlns:p14="http://schemas.microsoft.com/office/powerpoint/2010/main" val="298392373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4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3E68130-9D7B-40F7-8EA8-CDC0B7B5E76C}"/>
              </a:ext>
            </a:extLst>
          </p:cNvPr>
          <p:cNvSpPr>
            <a:spLocks noGrp="1"/>
          </p:cNvSpPr>
          <p:nvPr>
            <p:ph type="pic" sz="quarter" idx="10"/>
          </p:nvPr>
        </p:nvSpPr>
        <p:spPr>
          <a:xfrm>
            <a:off x="2044474" y="1781658"/>
            <a:ext cx="2861355" cy="3831771"/>
          </a:xfrm>
          <a:custGeom>
            <a:avLst/>
            <a:gdLst>
              <a:gd name="connsiteX0" fmla="*/ 0 w 2861355"/>
              <a:gd name="connsiteY0" fmla="*/ 0 h 3831771"/>
              <a:gd name="connsiteX1" fmla="*/ 2861355 w 2861355"/>
              <a:gd name="connsiteY1" fmla="*/ 0 h 3831771"/>
              <a:gd name="connsiteX2" fmla="*/ 2861355 w 2861355"/>
              <a:gd name="connsiteY2" fmla="*/ 3831771 h 3831771"/>
              <a:gd name="connsiteX3" fmla="*/ 0 w 2861355"/>
              <a:gd name="connsiteY3" fmla="*/ 3831771 h 3831771"/>
            </a:gdLst>
            <a:ahLst/>
            <a:cxnLst>
              <a:cxn ang="0">
                <a:pos x="connsiteX0" y="connsiteY0"/>
              </a:cxn>
              <a:cxn ang="0">
                <a:pos x="connsiteX1" y="connsiteY1"/>
              </a:cxn>
              <a:cxn ang="0">
                <a:pos x="connsiteX2" y="connsiteY2"/>
              </a:cxn>
              <a:cxn ang="0">
                <a:pos x="connsiteX3" y="connsiteY3"/>
              </a:cxn>
            </a:cxnLst>
            <a:rect l="l" t="t" r="r" b="b"/>
            <a:pathLst>
              <a:path w="2861355" h="3831771">
                <a:moveTo>
                  <a:pt x="0" y="0"/>
                </a:moveTo>
                <a:lnTo>
                  <a:pt x="2861355" y="0"/>
                </a:lnTo>
                <a:lnTo>
                  <a:pt x="2861355" y="3831771"/>
                </a:lnTo>
                <a:lnTo>
                  <a:pt x="0" y="3831771"/>
                </a:lnTo>
                <a:close/>
              </a:path>
            </a:pathLst>
          </a:custGeom>
        </p:spPr>
        <p:txBody>
          <a:bodyPr wrap="square">
            <a:noAutofit/>
          </a:bodyPr>
          <a:lstStyle>
            <a:lvl1pPr>
              <a:defRPr sz="1200"/>
            </a:lvl1pPr>
          </a:lstStyle>
          <a:p>
            <a:endParaRPr lang="en-US"/>
          </a:p>
        </p:txBody>
      </p:sp>
    </p:spTree>
    <p:extLst>
      <p:ext uri="{BB962C8B-B14F-4D97-AF65-F5344CB8AC3E}">
        <p14:creationId xmlns:p14="http://schemas.microsoft.com/office/powerpoint/2010/main" val="190765458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45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271E146-945A-4B33-A877-40C2E6E3E38F}"/>
              </a:ext>
            </a:extLst>
          </p:cNvPr>
          <p:cNvSpPr>
            <a:spLocks noGrp="1"/>
          </p:cNvSpPr>
          <p:nvPr>
            <p:ph type="pic" sz="quarter" idx="10"/>
          </p:nvPr>
        </p:nvSpPr>
        <p:spPr>
          <a:xfrm>
            <a:off x="5820229" y="1494971"/>
            <a:ext cx="5239657" cy="3106058"/>
          </a:xfrm>
          <a:custGeom>
            <a:avLst/>
            <a:gdLst>
              <a:gd name="connsiteX0" fmla="*/ 0 w 5239657"/>
              <a:gd name="connsiteY0" fmla="*/ 0 h 3106058"/>
              <a:gd name="connsiteX1" fmla="*/ 5239657 w 5239657"/>
              <a:gd name="connsiteY1" fmla="*/ 0 h 3106058"/>
              <a:gd name="connsiteX2" fmla="*/ 5239657 w 5239657"/>
              <a:gd name="connsiteY2" fmla="*/ 3106058 h 3106058"/>
              <a:gd name="connsiteX3" fmla="*/ 0 w 5239657"/>
              <a:gd name="connsiteY3" fmla="*/ 3106058 h 3106058"/>
            </a:gdLst>
            <a:ahLst/>
            <a:cxnLst>
              <a:cxn ang="0">
                <a:pos x="connsiteX0" y="connsiteY0"/>
              </a:cxn>
              <a:cxn ang="0">
                <a:pos x="connsiteX1" y="connsiteY1"/>
              </a:cxn>
              <a:cxn ang="0">
                <a:pos x="connsiteX2" y="connsiteY2"/>
              </a:cxn>
              <a:cxn ang="0">
                <a:pos x="connsiteX3" y="connsiteY3"/>
              </a:cxn>
            </a:cxnLst>
            <a:rect l="l" t="t" r="r" b="b"/>
            <a:pathLst>
              <a:path w="5239657" h="3106058">
                <a:moveTo>
                  <a:pt x="0" y="0"/>
                </a:moveTo>
                <a:lnTo>
                  <a:pt x="5239657" y="0"/>
                </a:lnTo>
                <a:lnTo>
                  <a:pt x="5239657" y="3106058"/>
                </a:lnTo>
                <a:lnTo>
                  <a:pt x="0" y="3106058"/>
                </a:lnTo>
                <a:close/>
              </a:path>
            </a:pathLst>
          </a:custGeom>
        </p:spPr>
        <p:txBody>
          <a:bodyPr wrap="square">
            <a:noAutofit/>
          </a:bodyPr>
          <a:lstStyle>
            <a:lvl1pPr>
              <a:defRPr sz="1200"/>
            </a:lvl1pPr>
          </a:lstStyle>
          <a:p>
            <a:endParaRPr lang="en-US"/>
          </a:p>
        </p:txBody>
      </p:sp>
    </p:spTree>
    <p:extLst>
      <p:ext uri="{BB962C8B-B14F-4D97-AF65-F5344CB8AC3E}">
        <p14:creationId xmlns:p14="http://schemas.microsoft.com/office/powerpoint/2010/main" val="344755872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46_Custom Layout">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3C3846F0-F584-459A-AC48-30354CDC8883}"/>
              </a:ext>
            </a:extLst>
          </p:cNvPr>
          <p:cNvSpPr>
            <a:spLocks noGrp="1"/>
          </p:cNvSpPr>
          <p:nvPr>
            <p:ph type="pic" sz="quarter" idx="10"/>
          </p:nvPr>
        </p:nvSpPr>
        <p:spPr>
          <a:xfrm>
            <a:off x="866775" y="723900"/>
            <a:ext cx="10458450" cy="5467350"/>
          </a:xfrm>
          <a:custGeom>
            <a:avLst/>
            <a:gdLst>
              <a:gd name="connsiteX0" fmla="*/ 0 w 10458450"/>
              <a:gd name="connsiteY0" fmla="*/ 0 h 5467350"/>
              <a:gd name="connsiteX1" fmla="*/ 10458450 w 10458450"/>
              <a:gd name="connsiteY1" fmla="*/ 0 h 5467350"/>
              <a:gd name="connsiteX2" fmla="*/ 10458450 w 10458450"/>
              <a:gd name="connsiteY2" fmla="*/ 5467350 h 5467350"/>
              <a:gd name="connsiteX3" fmla="*/ 0 w 10458450"/>
              <a:gd name="connsiteY3" fmla="*/ 5467350 h 5467350"/>
            </a:gdLst>
            <a:ahLst/>
            <a:cxnLst>
              <a:cxn ang="0">
                <a:pos x="connsiteX0" y="connsiteY0"/>
              </a:cxn>
              <a:cxn ang="0">
                <a:pos x="connsiteX1" y="connsiteY1"/>
              </a:cxn>
              <a:cxn ang="0">
                <a:pos x="connsiteX2" y="connsiteY2"/>
              </a:cxn>
              <a:cxn ang="0">
                <a:pos x="connsiteX3" y="connsiteY3"/>
              </a:cxn>
            </a:cxnLst>
            <a:rect l="l" t="t" r="r" b="b"/>
            <a:pathLst>
              <a:path w="10458450" h="5467350">
                <a:moveTo>
                  <a:pt x="0" y="0"/>
                </a:moveTo>
                <a:lnTo>
                  <a:pt x="10458450" y="0"/>
                </a:lnTo>
                <a:lnTo>
                  <a:pt x="10458450" y="5467350"/>
                </a:lnTo>
                <a:lnTo>
                  <a:pt x="0" y="5467350"/>
                </a:lnTo>
                <a:close/>
              </a:path>
            </a:pathLst>
          </a:custGeom>
        </p:spPr>
        <p:txBody>
          <a:bodyPr wrap="square">
            <a:noAutofit/>
          </a:bodyPr>
          <a:lstStyle>
            <a:lvl1pPr>
              <a:defRPr sz="1200"/>
            </a:lvl1pPr>
          </a:lstStyle>
          <a:p>
            <a:endParaRPr lang="en-US"/>
          </a:p>
        </p:txBody>
      </p:sp>
    </p:spTree>
    <p:extLst>
      <p:ext uri="{BB962C8B-B14F-4D97-AF65-F5344CB8AC3E}">
        <p14:creationId xmlns:p14="http://schemas.microsoft.com/office/powerpoint/2010/main" val="41629261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8DCF5A5-3BDF-4E8A-BE2F-9EDD3AD2D949}"/>
              </a:ext>
            </a:extLst>
          </p:cNvPr>
          <p:cNvSpPr>
            <a:spLocks noGrp="1"/>
          </p:cNvSpPr>
          <p:nvPr>
            <p:ph type="pic" sz="quarter" idx="10"/>
          </p:nvPr>
        </p:nvSpPr>
        <p:spPr>
          <a:xfrm>
            <a:off x="6096000" y="914400"/>
            <a:ext cx="5485776" cy="5109029"/>
          </a:xfrm>
          <a:custGeom>
            <a:avLst/>
            <a:gdLst>
              <a:gd name="connsiteX0" fmla="*/ 0 w 5485776"/>
              <a:gd name="connsiteY0" fmla="*/ 0 h 5109029"/>
              <a:gd name="connsiteX1" fmla="*/ 5485776 w 5485776"/>
              <a:gd name="connsiteY1" fmla="*/ 0 h 5109029"/>
              <a:gd name="connsiteX2" fmla="*/ 5485776 w 5485776"/>
              <a:gd name="connsiteY2" fmla="*/ 5109029 h 5109029"/>
              <a:gd name="connsiteX3" fmla="*/ 0 w 5485776"/>
              <a:gd name="connsiteY3" fmla="*/ 5109029 h 5109029"/>
            </a:gdLst>
            <a:ahLst/>
            <a:cxnLst>
              <a:cxn ang="0">
                <a:pos x="connsiteX0" y="connsiteY0"/>
              </a:cxn>
              <a:cxn ang="0">
                <a:pos x="connsiteX1" y="connsiteY1"/>
              </a:cxn>
              <a:cxn ang="0">
                <a:pos x="connsiteX2" y="connsiteY2"/>
              </a:cxn>
              <a:cxn ang="0">
                <a:pos x="connsiteX3" y="connsiteY3"/>
              </a:cxn>
            </a:cxnLst>
            <a:rect l="l" t="t" r="r" b="b"/>
            <a:pathLst>
              <a:path w="5485776" h="5109029">
                <a:moveTo>
                  <a:pt x="0" y="0"/>
                </a:moveTo>
                <a:lnTo>
                  <a:pt x="5485776" y="0"/>
                </a:lnTo>
                <a:lnTo>
                  <a:pt x="5485776" y="5109029"/>
                </a:lnTo>
                <a:lnTo>
                  <a:pt x="0" y="5109029"/>
                </a:lnTo>
                <a:close/>
              </a:path>
            </a:pathLst>
          </a:custGeom>
        </p:spPr>
        <p:txBody>
          <a:bodyPr wrap="square">
            <a:noAutofit/>
          </a:bodyPr>
          <a:lstStyle>
            <a:lvl1pPr>
              <a:defRPr sz="1200"/>
            </a:lvl1pPr>
          </a:lstStyle>
          <a:p>
            <a:endParaRPr lang="en-US"/>
          </a:p>
        </p:txBody>
      </p:sp>
    </p:spTree>
    <p:extLst>
      <p:ext uri="{BB962C8B-B14F-4D97-AF65-F5344CB8AC3E}">
        <p14:creationId xmlns:p14="http://schemas.microsoft.com/office/powerpoint/2010/main" val="35017794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43421546-6140-46A6-9FF5-A16AD52F917D}"/>
              </a:ext>
            </a:extLst>
          </p:cNvPr>
          <p:cNvSpPr>
            <a:spLocks noGrp="1"/>
          </p:cNvSpPr>
          <p:nvPr>
            <p:ph type="pic" sz="quarter" idx="10"/>
          </p:nvPr>
        </p:nvSpPr>
        <p:spPr>
          <a:xfrm>
            <a:off x="812800" y="827314"/>
            <a:ext cx="4180114" cy="6030686"/>
          </a:xfrm>
          <a:custGeom>
            <a:avLst/>
            <a:gdLst>
              <a:gd name="connsiteX0" fmla="*/ 0 w 4180114"/>
              <a:gd name="connsiteY0" fmla="*/ 0 h 6030686"/>
              <a:gd name="connsiteX1" fmla="*/ 4180114 w 4180114"/>
              <a:gd name="connsiteY1" fmla="*/ 0 h 6030686"/>
              <a:gd name="connsiteX2" fmla="*/ 4180114 w 4180114"/>
              <a:gd name="connsiteY2" fmla="*/ 6030686 h 6030686"/>
              <a:gd name="connsiteX3" fmla="*/ 0 w 4180114"/>
              <a:gd name="connsiteY3" fmla="*/ 6030686 h 6030686"/>
            </a:gdLst>
            <a:ahLst/>
            <a:cxnLst>
              <a:cxn ang="0">
                <a:pos x="connsiteX0" y="connsiteY0"/>
              </a:cxn>
              <a:cxn ang="0">
                <a:pos x="connsiteX1" y="connsiteY1"/>
              </a:cxn>
              <a:cxn ang="0">
                <a:pos x="connsiteX2" y="connsiteY2"/>
              </a:cxn>
              <a:cxn ang="0">
                <a:pos x="connsiteX3" y="connsiteY3"/>
              </a:cxn>
            </a:cxnLst>
            <a:rect l="l" t="t" r="r" b="b"/>
            <a:pathLst>
              <a:path w="4180114" h="6030686">
                <a:moveTo>
                  <a:pt x="0" y="0"/>
                </a:moveTo>
                <a:lnTo>
                  <a:pt x="4180114" y="0"/>
                </a:lnTo>
                <a:lnTo>
                  <a:pt x="4180114" y="6030686"/>
                </a:lnTo>
                <a:lnTo>
                  <a:pt x="0" y="6030686"/>
                </a:lnTo>
                <a:close/>
              </a:path>
            </a:pathLst>
          </a:custGeom>
        </p:spPr>
        <p:txBody>
          <a:bodyPr wrap="square">
            <a:noAutofit/>
          </a:bodyPr>
          <a:lstStyle>
            <a:lvl1pPr>
              <a:defRPr sz="1200"/>
            </a:lvl1pPr>
          </a:lstStyle>
          <a:p>
            <a:endParaRPr lang="en-US"/>
          </a:p>
        </p:txBody>
      </p:sp>
    </p:spTree>
    <p:extLst>
      <p:ext uri="{BB962C8B-B14F-4D97-AF65-F5344CB8AC3E}">
        <p14:creationId xmlns:p14="http://schemas.microsoft.com/office/powerpoint/2010/main" val="3519678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B6AF9D6-74C5-47E5-A70B-ECD21F0FB202}"/>
              </a:ext>
            </a:extLst>
          </p:cNvPr>
          <p:cNvSpPr>
            <a:spLocks noGrp="1"/>
          </p:cNvSpPr>
          <p:nvPr>
            <p:ph type="pic" sz="quarter" idx="10"/>
          </p:nvPr>
        </p:nvSpPr>
        <p:spPr>
          <a:xfrm>
            <a:off x="6096000" y="1106714"/>
            <a:ext cx="4644572" cy="4644572"/>
          </a:xfrm>
          <a:custGeom>
            <a:avLst/>
            <a:gdLst>
              <a:gd name="connsiteX0" fmla="*/ 0 w 4644572"/>
              <a:gd name="connsiteY0" fmla="*/ 0 h 4644572"/>
              <a:gd name="connsiteX1" fmla="*/ 4644572 w 4644572"/>
              <a:gd name="connsiteY1" fmla="*/ 0 h 4644572"/>
              <a:gd name="connsiteX2" fmla="*/ 4644572 w 4644572"/>
              <a:gd name="connsiteY2" fmla="*/ 4644572 h 4644572"/>
              <a:gd name="connsiteX3" fmla="*/ 0 w 4644572"/>
              <a:gd name="connsiteY3" fmla="*/ 4644572 h 4644572"/>
            </a:gdLst>
            <a:ahLst/>
            <a:cxnLst>
              <a:cxn ang="0">
                <a:pos x="connsiteX0" y="connsiteY0"/>
              </a:cxn>
              <a:cxn ang="0">
                <a:pos x="connsiteX1" y="connsiteY1"/>
              </a:cxn>
              <a:cxn ang="0">
                <a:pos x="connsiteX2" y="connsiteY2"/>
              </a:cxn>
              <a:cxn ang="0">
                <a:pos x="connsiteX3" y="connsiteY3"/>
              </a:cxn>
            </a:cxnLst>
            <a:rect l="l" t="t" r="r" b="b"/>
            <a:pathLst>
              <a:path w="4644572" h="4644572">
                <a:moveTo>
                  <a:pt x="0" y="0"/>
                </a:moveTo>
                <a:lnTo>
                  <a:pt x="4644572" y="0"/>
                </a:lnTo>
                <a:lnTo>
                  <a:pt x="4644572" y="4644572"/>
                </a:lnTo>
                <a:lnTo>
                  <a:pt x="0" y="4644572"/>
                </a:lnTo>
                <a:close/>
              </a:path>
            </a:pathLst>
          </a:custGeom>
        </p:spPr>
        <p:txBody>
          <a:bodyPr wrap="square">
            <a:noAutofit/>
          </a:bodyPr>
          <a:lstStyle>
            <a:lvl1pPr>
              <a:defRPr sz="1200"/>
            </a:lvl1pPr>
          </a:lstStyle>
          <a:p>
            <a:endParaRPr lang="en-US"/>
          </a:p>
        </p:txBody>
      </p:sp>
      <p:pic>
        <p:nvPicPr>
          <p:cNvPr id="9" name="Graphic 8">
            <a:extLst>
              <a:ext uri="{FF2B5EF4-FFF2-40B4-BE49-F238E27FC236}">
                <a16:creationId xmlns:a16="http://schemas.microsoft.com/office/drawing/2014/main" id="{6FB9010E-C3BE-47F0-8DF7-D006AA019F7E}"/>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3718" y="3399672"/>
            <a:ext cx="4767436" cy="3576670"/>
          </a:xfrm>
          <a:prstGeom prst="rect">
            <a:avLst/>
          </a:prstGeom>
        </p:spPr>
      </p:pic>
    </p:spTree>
    <p:extLst>
      <p:ext uri="{BB962C8B-B14F-4D97-AF65-F5344CB8AC3E}">
        <p14:creationId xmlns:p14="http://schemas.microsoft.com/office/powerpoint/2010/main" val="19889989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72DDDD8F-703B-4088-B645-C22FAC5A7C0D}"/>
              </a:ext>
            </a:extLst>
          </p:cNvPr>
          <p:cNvSpPr>
            <a:spLocks noGrp="1"/>
          </p:cNvSpPr>
          <p:nvPr>
            <p:ph type="pic" sz="quarter" idx="10"/>
          </p:nvPr>
        </p:nvSpPr>
        <p:spPr>
          <a:xfrm>
            <a:off x="508000" y="526143"/>
            <a:ext cx="2510972" cy="5805714"/>
          </a:xfrm>
          <a:custGeom>
            <a:avLst/>
            <a:gdLst>
              <a:gd name="connsiteX0" fmla="*/ 0 w 2510972"/>
              <a:gd name="connsiteY0" fmla="*/ 0 h 5805714"/>
              <a:gd name="connsiteX1" fmla="*/ 2510972 w 2510972"/>
              <a:gd name="connsiteY1" fmla="*/ 0 h 5805714"/>
              <a:gd name="connsiteX2" fmla="*/ 2510972 w 2510972"/>
              <a:gd name="connsiteY2" fmla="*/ 5805714 h 5805714"/>
              <a:gd name="connsiteX3" fmla="*/ 0 w 2510972"/>
              <a:gd name="connsiteY3" fmla="*/ 5805714 h 5805714"/>
            </a:gdLst>
            <a:ahLst/>
            <a:cxnLst>
              <a:cxn ang="0">
                <a:pos x="connsiteX0" y="connsiteY0"/>
              </a:cxn>
              <a:cxn ang="0">
                <a:pos x="connsiteX1" y="connsiteY1"/>
              </a:cxn>
              <a:cxn ang="0">
                <a:pos x="connsiteX2" y="connsiteY2"/>
              </a:cxn>
              <a:cxn ang="0">
                <a:pos x="connsiteX3" y="connsiteY3"/>
              </a:cxn>
            </a:cxnLst>
            <a:rect l="l" t="t" r="r" b="b"/>
            <a:pathLst>
              <a:path w="2510972" h="5805714">
                <a:moveTo>
                  <a:pt x="0" y="0"/>
                </a:moveTo>
                <a:lnTo>
                  <a:pt x="2510972" y="0"/>
                </a:lnTo>
                <a:lnTo>
                  <a:pt x="2510972" y="5805714"/>
                </a:lnTo>
                <a:lnTo>
                  <a:pt x="0" y="5805714"/>
                </a:lnTo>
                <a:close/>
              </a:path>
            </a:pathLst>
          </a:custGeom>
        </p:spPr>
        <p:txBody>
          <a:bodyPr wrap="square">
            <a:noAutofit/>
          </a:bodyPr>
          <a:lstStyle>
            <a:lvl1pPr>
              <a:defRPr sz="1200"/>
            </a:lvl1pPr>
          </a:lstStyle>
          <a:p>
            <a:endParaRPr lang="en-US"/>
          </a:p>
        </p:txBody>
      </p:sp>
      <p:sp>
        <p:nvSpPr>
          <p:cNvPr id="9" name="Picture Placeholder 8">
            <a:extLst>
              <a:ext uri="{FF2B5EF4-FFF2-40B4-BE49-F238E27FC236}">
                <a16:creationId xmlns:a16="http://schemas.microsoft.com/office/drawing/2014/main" id="{AEB847F6-8F3E-4E48-9196-AE79B552F8F4}"/>
              </a:ext>
            </a:extLst>
          </p:cNvPr>
          <p:cNvSpPr>
            <a:spLocks noGrp="1"/>
          </p:cNvSpPr>
          <p:nvPr>
            <p:ph type="pic" sz="quarter" idx="11"/>
          </p:nvPr>
        </p:nvSpPr>
        <p:spPr>
          <a:xfrm>
            <a:off x="3214916" y="526143"/>
            <a:ext cx="3962401" cy="5805714"/>
          </a:xfrm>
          <a:custGeom>
            <a:avLst/>
            <a:gdLst>
              <a:gd name="connsiteX0" fmla="*/ 0 w 3962401"/>
              <a:gd name="connsiteY0" fmla="*/ 0 h 5805714"/>
              <a:gd name="connsiteX1" fmla="*/ 3962401 w 3962401"/>
              <a:gd name="connsiteY1" fmla="*/ 0 h 5805714"/>
              <a:gd name="connsiteX2" fmla="*/ 3962401 w 3962401"/>
              <a:gd name="connsiteY2" fmla="*/ 5805714 h 5805714"/>
              <a:gd name="connsiteX3" fmla="*/ 0 w 3962401"/>
              <a:gd name="connsiteY3" fmla="*/ 5805714 h 5805714"/>
            </a:gdLst>
            <a:ahLst/>
            <a:cxnLst>
              <a:cxn ang="0">
                <a:pos x="connsiteX0" y="connsiteY0"/>
              </a:cxn>
              <a:cxn ang="0">
                <a:pos x="connsiteX1" y="connsiteY1"/>
              </a:cxn>
              <a:cxn ang="0">
                <a:pos x="connsiteX2" y="connsiteY2"/>
              </a:cxn>
              <a:cxn ang="0">
                <a:pos x="connsiteX3" y="connsiteY3"/>
              </a:cxn>
            </a:cxnLst>
            <a:rect l="l" t="t" r="r" b="b"/>
            <a:pathLst>
              <a:path w="3962401" h="5805714">
                <a:moveTo>
                  <a:pt x="0" y="0"/>
                </a:moveTo>
                <a:lnTo>
                  <a:pt x="3962401" y="0"/>
                </a:lnTo>
                <a:lnTo>
                  <a:pt x="3962401" y="5805714"/>
                </a:lnTo>
                <a:lnTo>
                  <a:pt x="0" y="5805714"/>
                </a:lnTo>
                <a:close/>
              </a:path>
            </a:pathLst>
          </a:custGeom>
        </p:spPr>
        <p:txBody>
          <a:bodyPr wrap="square">
            <a:noAutofit/>
          </a:bodyPr>
          <a:lstStyle>
            <a:lvl1pPr>
              <a:defRPr sz="1200"/>
            </a:lvl1pPr>
          </a:lstStyle>
          <a:p>
            <a:endParaRPr lang="en-US"/>
          </a:p>
        </p:txBody>
      </p:sp>
    </p:spTree>
    <p:extLst>
      <p:ext uri="{BB962C8B-B14F-4D97-AF65-F5344CB8AC3E}">
        <p14:creationId xmlns:p14="http://schemas.microsoft.com/office/powerpoint/2010/main" val="36230193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FA7EC61A-930C-4DE6-A05C-921ECF3D3412}"/>
              </a:ext>
            </a:extLst>
          </p:cNvPr>
          <p:cNvSpPr>
            <a:spLocks noGrp="1"/>
          </p:cNvSpPr>
          <p:nvPr>
            <p:ph type="pic" sz="quarter" idx="10"/>
          </p:nvPr>
        </p:nvSpPr>
        <p:spPr>
          <a:xfrm>
            <a:off x="1331686" y="1030514"/>
            <a:ext cx="4688114" cy="3429000"/>
          </a:xfrm>
          <a:custGeom>
            <a:avLst/>
            <a:gdLst>
              <a:gd name="connsiteX0" fmla="*/ 0 w 4688114"/>
              <a:gd name="connsiteY0" fmla="*/ 0 h 3429000"/>
              <a:gd name="connsiteX1" fmla="*/ 4688114 w 4688114"/>
              <a:gd name="connsiteY1" fmla="*/ 0 h 3429000"/>
              <a:gd name="connsiteX2" fmla="*/ 4688114 w 4688114"/>
              <a:gd name="connsiteY2" fmla="*/ 3429000 h 3429000"/>
              <a:gd name="connsiteX3" fmla="*/ 0 w 4688114"/>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4688114" h="3429000">
                <a:moveTo>
                  <a:pt x="0" y="0"/>
                </a:moveTo>
                <a:lnTo>
                  <a:pt x="4688114" y="0"/>
                </a:lnTo>
                <a:lnTo>
                  <a:pt x="4688114" y="3429000"/>
                </a:lnTo>
                <a:lnTo>
                  <a:pt x="0" y="3429000"/>
                </a:lnTo>
                <a:close/>
              </a:path>
            </a:pathLst>
          </a:custGeom>
        </p:spPr>
        <p:txBody>
          <a:bodyPr wrap="square">
            <a:noAutofit/>
          </a:bodyPr>
          <a:lstStyle>
            <a:lvl1pPr>
              <a:defRPr sz="1200"/>
            </a:lvl1pPr>
          </a:lstStyle>
          <a:p>
            <a:endParaRPr lang="en-US"/>
          </a:p>
        </p:txBody>
      </p:sp>
      <p:sp>
        <p:nvSpPr>
          <p:cNvPr id="8" name="Picture Placeholder 7">
            <a:extLst>
              <a:ext uri="{FF2B5EF4-FFF2-40B4-BE49-F238E27FC236}">
                <a16:creationId xmlns:a16="http://schemas.microsoft.com/office/drawing/2014/main" id="{833D497C-C077-4B0A-9081-A4CAC254639F}"/>
              </a:ext>
            </a:extLst>
          </p:cNvPr>
          <p:cNvSpPr>
            <a:spLocks noGrp="1"/>
          </p:cNvSpPr>
          <p:nvPr>
            <p:ph type="pic" sz="quarter" idx="11"/>
          </p:nvPr>
        </p:nvSpPr>
        <p:spPr>
          <a:xfrm>
            <a:off x="6172200" y="1030514"/>
            <a:ext cx="4688114" cy="3429000"/>
          </a:xfrm>
          <a:custGeom>
            <a:avLst/>
            <a:gdLst>
              <a:gd name="connsiteX0" fmla="*/ 0 w 4688114"/>
              <a:gd name="connsiteY0" fmla="*/ 0 h 3429000"/>
              <a:gd name="connsiteX1" fmla="*/ 4688114 w 4688114"/>
              <a:gd name="connsiteY1" fmla="*/ 0 h 3429000"/>
              <a:gd name="connsiteX2" fmla="*/ 4688114 w 4688114"/>
              <a:gd name="connsiteY2" fmla="*/ 3429000 h 3429000"/>
              <a:gd name="connsiteX3" fmla="*/ 0 w 4688114"/>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4688114" h="3429000">
                <a:moveTo>
                  <a:pt x="0" y="0"/>
                </a:moveTo>
                <a:lnTo>
                  <a:pt x="4688114" y="0"/>
                </a:lnTo>
                <a:lnTo>
                  <a:pt x="4688114" y="3429000"/>
                </a:lnTo>
                <a:lnTo>
                  <a:pt x="0" y="3429000"/>
                </a:lnTo>
                <a:close/>
              </a:path>
            </a:pathLst>
          </a:custGeom>
        </p:spPr>
        <p:txBody>
          <a:bodyPr wrap="square">
            <a:noAutofit/>
          </a:bodyPr>
          <a:lstStyle>
            <a:lvl1pPr>
              <a:defRPr sz="1200"/>
            </a:lvl1pPr>
          </a:lstStyle>
          <a:p>
            <a:endParaRPr lang="en-US"/>
          </a:p>
        </p:txBody>
      </p:sp>
    </p:spTree>
    <p:extLst>
      <p:ext uri="{BB962C8B-B14F-4D97-AF65-F5344CB8AC3E}">
        <p14:creationId xmlns:p14="http://schemas.microsoft.com/office/powerpoint/2010/main" val="274283590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06A82A3B-B631-4D0A-97BD-DCC2B06D4BFF}"/>
              </a:ext>
            </a:extLst>
          </p:cNvPr>
          <p:cNvSpPr txBox="1"/>
          <p:nvPr userDrawn="1"/>
        </p:nvSpPr>
        <p:spPr>
          <a:xfrm>
            <a:off x="10872696" y="369755"/>
            <a:ext cx="997557" cy="215444"/>
          </a:xfrm>
          <a:prstGeom prst="rect">
            <a:avLst/>
          </a:prstGeom>
          <a:noFill/>
        </p:spPr>
        <p:txBody>
          <a:bodyPr wrap="square" lIns="91440" tIns="0" rIns="91440" bIns="0" rtlCol="0">
            <a:spAutoFit/>
          </a:bodyPr>
          <a:lstStyle/>
          <a:p>
            <a:pPr algn="ctr"/>
            <a:r>
              <a:rPr lang="en-US" sz="1400" spc="0" dirty="0">
                <a:solidFill>
                  <a:schemeClr val="tx1"/>
                </a:solidFill>
                <a:latin typeface="Raleway" panose="020B0503030101060003" pitchFamily="34" charset="0"/>
                <a:ea typeface="Lato Light" panose="020F0502020204030203" pitchFamily="34" charset="0"/>
                <a:cs typeface="Lato Light" panose="020F0502020204030203" pitchFamily="34" charset="0"/>
              </a:rPr>
              <a:t>Page  </a:t>
            </a:r>
            <a:fld id="{C6DA61A6-9DFA-4531-9DEE-6E177963A29C}" type="slidenum">
              <a:rPr lang="en-US" sz="1400" spc="0" smtClean="0">
                <a:solidFill>
                  <a:schemeClr val="tx1"/>
                </a:solidFill>
                <a:latin typeface="Raleway" panose="020B0503030101060003" pitchFamily="34" charset="0"/>
                <a:ea typeface="Lato Light" panose="020F0502020204030203" pitchFamily="34" charset="0"/>
                <a:cs typeface="Lato Light" panose="020F0502020204030203" pitchFamily="34" charset="0"/>
              </a:rPr>
              <a:pPr algn="ctr"/>
              <a:t>‹#›</a:t>
            </a:fld>
            <a:r>
              <a:rPr lang="en-US" sz="1400" spc="0" dirty="0">
                <a:solidFill>
                  <a:schemeClr val="tx1"/>
                </a:solidFill>
                <a:latin typeface="Raleway" panose="020B0503030101060003" pitchFamily="34" charset="0"/>
                <a:ea typeface="Lato Light" panose="020F0502020204030203" pitchFamily="34" charset="0"/>
                <a:cs typeface="Lato Light" panose="020F0502020204030203" pitchFamily="34" charset="0"/>
              </a:rPr>
              <a:t> </a:t>
            </a:r>
            <a:endParaRPr lang="id-ID" sz="1400" spc="0" dirty="0">
              <a:solidFill>
                <a:schemeClr val="tx1"/>
              </a:solidFill>
              <a:latin typeface="Raleway" panose="020B0503030101060003" pitchFamily="34" charset="0"/>
              <a:ea typeface="Lato Light" panose="020F0502020204030203" pitchFamily="34" charset="0"/>
              <a:cs typeface="Lato Light" panose="020F0502020204030203" pitchFamily="34" charset="0"/>
            </a:endParaRPr>
          </a:p>
        </p:txBody>
      </p:sp>
      <p:sp>
        <p:nvSpPr>
          <p:cNvPr id="8" name="TextBox 7">
            <a:extLst>
              <a:ext uri="{FF2B5EF4-FFF2-40B4-BE49-F238E27FC236}">
                <a16:creationId xmlns:a16="http://schemas.microsoft.com/office/drawing/2014/main" id="{B90D7238-17BB-49B5-8FEB-CAEE55BE3BCF}"/>
              </a:ext>
            </a:extLst>
          </p:cNvPr>
          <p:cNvSpPr txBox="1"/>
          <p:nvPr userDrawn="1"/>
        </p:nvSpPr>
        <p:spPr>
          <a:xfrm rot="5400000">
            <a:off x="11024116" y="3275111"/>
            <a:ext cx="1692273" cy="307777"/>
          </a:xfrm>
          <a:prstGeom prst="rect">
            <a:avLst/>
          </a:prstGeom>
          <a:noFill/>
        </p:spPr>
        <p:txBody>
          <a:bodyPr wrap="square" rtlCol="0">
            <a:spAutoFit/>
          </a:bodyPr>
          <a:lstStyle/>
          <a:p>
            <a:pPr algn="ctr"/>
            <a:r>
              <a:rPr lang="de-DE" sz="1400" dirty="0">
                <a:latin typeface="Raleway" panose="020B0503030101060003" pitchFamily="34" charset="0"/>
                <a:ea typeface="Roboto" panose="02000000000000000000" pitchFamily="2" charset="0"/>
                <a:cs typeface="Lato" panose="020F0502020204030203" pitchFamily="34" charset="0"/>
              </a:rPr>
              <a:t>CANSAS</a:t>
            </a:r>
            <a:endParaRPr lang="en-US" sz="1400" dirty="0">
              <a:latin typeface="Raleway" panose="020B0503030101060003" pitchFamily="34" charset="0"/>
              <a:ea typeface="Roboto" panose="02000000000000000000" pitchFamily="2" charset="0"/>
              <a:cs typeface="Lato" panose="020F0502020204030203" pitchFamily="34" charset="0"/>
            </a:endParaRPr>
          </a:p>
        </p:txBody>
      </p:sp>
    </p:spTree>
    <p:extLst>
      <p:ext uri="{BB962C8B-B14F-4D97-AF65-F5344CB8AC3E}">
        <p14:creationId xmlns:p14="http://schemas.microsoft.com/office/powerpoint/2010/main" val="24683931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84" r:id="rId21"/>
    <p:sldLayoutId id="2147483685" r:id="rId22"/>
    <p:sldLayoutId id="2147483686" r:id="rId23"/>
    <p:sldLayoutId id="2147483687" r:id="rId24"/>
    <p:sldLayoutId id="2147483688" r:id="rId25"/>
    <p:sldLayoutId id="2147483669" r:id="rId26"/>
    <p:sldLayoutId id="2147483670" r:id="rId27"/>
    <p:sldLayoutId id="2147483671" r:id="rId28"/>
    <p:sldLayoutId id="2147483672" r:id="rId29"/>
    <p:sldLayoutId id="2147483673" r:id="rId30"/>
    <p:sldLayoutId id="2147483674" r:id="rId31"/>
    <p:sldLayoutId id="2147483675" r:id="rId32"/>
    <p:sldLayoutId id="2147483676" r:id="rId33"/>
    <p:sldLayoutId id="2147483677" r:id="rId34"/>
    <p:sldLayoutId id="2147483678" r:id="rId35"/>
    <p:sldLayoutId id="2147483679" r:id="rId36"/>
    <p:sldLayoutId id="2147483680" r:id="rId37"/>
    <p:sldLayoutId id="2147483681" r:id="rId38"/>
    <p:sldLayoutId id="2147483682" r:id="rId39"/>
    <p:sldLayoutId id="2147483683" r:id="rId40"/>
    <p:sldLayoutId id="2147483689" r:id="rId41"/>
    <p:sldLayoutId id="2147483690" r:id="rId42"/>
    <p:sldLayoutId id="2147483691" r:id="rId43"/>
    <p:sldLayoutId id="2147483692" r:id="rId44"/>
    <p:sldLayoutId id="2147483693" r:id="rId45"/>
    <p:sldLayoutId id="2147483694" r:id="rId46"/>
    <p:sldLayoutId id="2147483695" r:id="rId47"/>
    <p:sldLayoutId id="2147483696" r:id="rId4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6.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chart" Target="../charts/chart2.xml"/><Relationship Id="rId1" Type="http://schemas.openxmlformats.org/officeDocument/2006/relationships/slideLayout" Target="../slideLayouts/slideLayout38.xml"/><Relationship Id="rId4" Type="http://schemas.openxmlformats.org/officeDocument/2006/relationships/image" Target="../media/image6.sv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4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43.xml"/></Relationships>
</file>

<file path=ppt/slides/_rels/slide44.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44.xml"/></Relationships>
</file>

<file path=ppt/slides/_rels/slide45.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45.xml"/><Relationship Id="rId5" Type="http://schemas.openxmlformats.org/officeDocument/2006/relationships/image" Target="../media/image11.png"/><Relationship Id="rId4" Type="http://schemas.openxmlformats.org/officeDocument/2006/relationships/chart" Target="../charts/chart5.xml"/></Relationships>
</file>

<file path=ppt/slides/_rels/slide4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46.xml"/><Relationship Id="rId4" Type="http://schemas.openxmlformats.org/officeDocument/2006/relationships/image" Target="../media/image12.png"/></Relationships>
</file>

<file path=ppt/slides/_rels/slide4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293F15D-5ECE-4838-B457-EA95C133F1FD}"/>
              </a:ext>
            </a:extLst>
          </p:cNvPr>
          <p:cNvSpPr>
            <a:spLocks noGrp="1"/>
          </p:cNvSpPr>
          <p:nvPr>
            <p:ph type="pic" sz="quarter" idx="10"/>
          </p:nvPr>
        </p:nvSpPr>
        <p:spPr/>
      </p:sp>
      <p:pic>
        <p:nvPicPr>
          <p:cNvPr id="47" name="Graphic 46">
            <a:extLst>
              <a:ext uri="{FF2B5EF4-FFF2-40B4-BE49-F238E27FC236}">
                <a16:creationId xmlns:a16="http://schemas.microsoft.com/office/drawing/2014/main" id="{B73A68A4-865E-4C48-BAB0-BF952D14D50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578641" y="2170497"/>
            <a:ext cx="2585549" cy="2435118"/>
          </a:xfrm>
          <a:prstGeom prst="rect">
            <a:avLst/>
          </a:prstGeom>
        </p:spPr>
      </p:pic>
      <p:grpSp>
        <p:nvGrpSpPr>
          <p:cNvPr id="9" name="Group 8">
            <a:extLst>
              <a:ext uri="{FF2B5EF4-FFF2-40B4-BE49-F238E27FC236}">
                <a16:creationId xmlns:a16="http://schemas.microsoft.com/office/drawing/2014/main" id="{450AAC4B-6A42-4A50-8B1F-201AF73D3E01}"/>
              </a:ext>
            </a:extLst>
          </p:cNvPr>
          <p:cNvGrpSpPr/>
          <p:nvPr/>
        </p:nvGrpSpPr>
        <p:grpSpPr>
          <a:xfrm>
            <a:off x="1202875" y="2603226"/>
            <a:ext cx="5337083" cy="1569660"/>
            <a:chOff x="2879677" y="2510894"/>
            <a:chExt cx="5337083" cy="1569660"/>
          </a:xfrm>
        </p:grpSpPr>
        <p:sp>
          <p:nvSpPr>
            <p:cNvPr id="7" name="TextBox 6">
              <a:extLst>
                <a:ext uri="{FF2B5EF4-FFF2-40B4-BE49-F238E27FC236}">
                  <a16:creationId xmlns:a16="http://schemas.microsoft.com/office/drawing/2014/main" id="{9B890E3A-5831-43E1-82C5-405699B53C08}"/>
                </a:ext>
              </a:extLst>
            </p:cNvPr>
            <p:cNvSpPr txBox="1"/>
            <p:nvPr/>
          </p:nvSpPr>
          <p:spPr>
            <a:xfrm>
              <a:off x="2879677" y="2510894"/>
              <a:ext cx="5337083" cy="1569660"/>
            </a:xfrm>
            <a:prstGeom prst="rect">
              <a:avLst/>
            </a:prstGeom>
            <a:noFill/>
          </p:spPr>
          <p:txBody>
            <a:bodyPr wrap="square" rtlCol="0">
              <a:spAutoFit/>
            </a:bodyPr>
            <a:lstStyle/>
            <a:p>
              <a:pPr algn="ctr"/>
              <a:r>
                <a:rPr lang="en-US" sz="9600" b="1" spc="300" dirty="0">
                  <a:latin typeface="Raleway" panose="020B0503030101060003" pitchFamily="34" charset="0"/>
                  <a:ea typeface="Lato Medium" panose="020F0502020204030203" pitchFamily="34" charset="0"/>
                  <a:cs typeface="Lato Medium" panose="020F0502020204030203" pitchFamily="34" charset="0"/>
                </a:rPr>
                <a:t>CANSAS</a:t>
              </a:r>
            </a:p>
          </p:txBody>
        </p:sp>
        <p:sp>
          <p:nvSpPr>
            <p:cNvPr id="8" name="TextBox 7">
              <a:extLst>
                <a:ext uri="{FF2B5EF4-FFF2-40B4-BE49-F238E27FC236}">
                  <a16:creationId xmlns:a16="http://schemas.microsoft.com/office/drawing/2014/main" id="{DDC3F66E-CE62-4062-9EF2-E05F8E7869E5}"/>
                </a:ext>
              </a:extLst>
            </p:cNvPr>
            <p:cNvSpPr txBox="1"/>
            <p:nvPr/>
          </p:nvSpPr>
          <p:spPr>
            <a:xfrm>
              <a:off x="3323760" y="3803555"/>
              <a:ext cx="4448916" cy="276999"/>
            </a:xfrm>
            <a:prstGeom prst="rect">
              <a:avLst/>
            </a:prstGeom>
            <a:noFill/>
          </p:spPr>
          <p:txBody>
            <a:bodyPr wrap="square" rtlCol="0">
              <a:spAutoFit/>
            </a:bodyPr>
            <a:lstStyle/>
            <a:p>
              <a:pPr algn="ctr"/>
              <a:r>
                <a:rPr lang="en-US" sz="1200" b="1" spc="600" dirty="0">
                  <a:latin typeface="Raleway" panose="020B0003030101060003" pitchFamily="34" charset="0"/>
                  <a:ea typeface="Lato Medium" panose="020F0502020204030203" pitchFamily="34" charset="0"/>
                  <a:cs typeface="Raanana" pitchFamily="2" charset="-79"/>
                </a:rPr>
                <a:t>POWERPOINT TEMPLATE</a:t>
              </a:r>
            </a:p>
          </p:txBody>
        </p:sp>
      </p:grpSp>
    </p:spTree>
    <p:extLst>
      <p:ext uri="{BB962C8B-B14F-4D97-AF65-F5344CB8AC3E}">
        <p14:creationId xmlns:p14="http://schemas.microsoft.com/office/powerpoint/2010/main" val="16304675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9A54E235-3B9D-4EBB-B267-B3F6656013C2}"/>
              </a:ext>
            </a:extLst>
          </p:cNvPr>
          <p:cNvSpPr/>
          <p:nvPr/>
        </p:nvSpPr>
        <p:spPr>
          <a:xfrm>
            <a:off x="10432865" y="5036946"/>
            <a:ext cx="1770743" cy="186974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20D90353-2912-402D-AC58-91570047359E}"/>
              </a:ext>
            </a:extLst>
          </p:cNvPr>
          <p:cNvSpPr txBox="1"/>
          <p:nvPr/>
        </p:nvSpPr>
        <p:spPr>
          <a:xfrm>
            <a:off x="2418079" y="3322195"/>
            <a:ext cx="3962401" cy="646331"/>
          </a:xfrm>
          <a:prstGeom prst="rect">
            <a:avLst/>
          </a:prstGeom>
          <a:noFill/>
        </p:spPr>
        <p:txBody>
          <a:bodyPr wrap="square" rtlCol="0">
            <a:spAutoFit/>
          </a:bodyPr>
          <a:lstStyle/>
          <a:p>
            <a:r>
              <a:rPr lang="en-US" sz="3600" spc="300" dirty="0">
                <a:latin typeface="Raleway" panose="020B0503030101060003" pitchFamily="34" charset="0"/>
                <a:ea typeface="Lato" panose="020F0502020204030203" pitchFamily="34" charset="0"/>
                <a:cs typeface="Lato" panose="020F0502020204030203" pitchFamily="34" charset="0"/>
              </a:rPr>
              <a:t>COLLECTION</a:t>
            </a:r>
          </a:p>
        </p:txBody>
      </p:sp>
      <p:sp>
        <p:nvSpPr>
          <p:cNvPr id="7" name="TextBox 6">
            <a:extLst>
              <a:ext uri="{FF2B5EF4-FFF2-40B4-BE49-F238E27FC236}">
                <a16:creationId xmlns:a16="http://schemas.microsoft.com/office/drawing/2014/main" id="{21EFDB63-C945-4A2B-8693-A96D0B6410D6}"/>
              </a:ext>
            </a:extLst>
          </p:cNvPr>
          <p:cNvSpPr txBox="1"/>
          <p:nvPr/>
        </p:nvSpPr>
        <p:spPr>
          <a:xfrm>
            <a:off x="2418079" y="2570192"/>
            <a:ext cx="3962401" cy="923330"/>
          </a:xfrm>
          <a:prstGeom prst="rect">
            <a:avLst/>
          </a:prstGeom>
          <a:noFill/>
        </p:spPr>
        <p:txBody>
          <a:bodyPr wrap="square" rtlCol="0">
            <a:spAutoFit/>
          </a:bodyPr>
          <a:lstStyle/>
          <a:p>
            <a:r>
              <a:rPr lang="en-US" sz="5400" b="1" spc="300" dirty="0">
                <a:latin typeface="Raleway" panose="020B0503030101060003" pitchFamily="34" charset="0"/>
                <a:ea typeface="Lato" panose="020F0502020204030203" pitchFamily="34" charset="0"/>
                <a:cs typeface="Lato" panose="020F0502020204030203" pitchFamily="34" charset="0"/>
              </a:rPr>
              <a:t>CANSAS</a:t>
            </a:r>
          </a:p>
        </p:txBody>
      </p:sp>
      <p:sp>
        <p:nvSpPr>
          <p:cNvPr id="8" name="TextBox 7">
            <a:extLst>
              <a:ext uri="{FF2B5EF4-FFF2-40B4-BE49-F238E27FC236}">
                <a16:creationId xmlns:a16="http://schemas.microsoft.com/office/drawing/2014/main" id="{A8039C22-9AA7-4ED8-9CA1-A4701B50ACB3}"/>
              </a:ext>
            </a:extLst>
          </p:cNvPr>
          <p:cNvSpPr txBox="1"/>
          <p:nvPr/>
        </p:nvSpPr>
        <p:spPr>
          <a:xfrm>
            <a:off x="2418078" y="4451081"/>
            <a:ext cx="3962401" cy="1171731"/>
          </a:xfrm>
          <a:prstGeom prst="rect">
            <a:avLst/>
          </a:prstGeom>
          <a:noFill/>
        </p:spPr>
        <p:txBody>
          <a:bodyPr wrap="square" rtlCol="0">
            <a:spAutoFit/>
          </a:bodyPr>
          <a:lstStyle/>
          <a:p>
            <a:pPr algn="just">
              <a:lnSpc>
                <a:spcPct val="150000"/>
              </a:lnSpc>
            </a:pPr>
            <a:r>
              <a:rPr lang="id-ID" sz="1200" dirty="0">
                <a:latin typeface="Lato" panose="020F0502020204030203" pitchFamily="34" charset="0"/>
                <a:ea typeface="Lato" panose="020F0502020204030203" pitchFamily="34" charset="0"/>
                <a:cs typeface="Lato" panose="020F0502020204030203" pitchFamily="34" charset="0"/>
              </a:rPr>
              <a:t>Lorem ipsum dolor sit amet, consectetur adipiscing elit, sed do eiusmod tempor incididunt ut labore et dolore magna aliqua. Ut enim ad minim veniam, quis nostrud exercitation ullamco laboris nisi ut aliquip. </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3" name="Picture Placeholder 2">
            <a:extLst>
              <a:ext uri="{FF2B5EF4-FFF2-40B4-BE49-F238E27FC236}">
                <a16:creationId xmlns:a16="http://schemas.microsoft.com/office/drawing/2014/main" id="{88432ED2-85CD-464C-8FFE-2D9C3B4AB655}"/>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224D9411-D479-476D-B797-CD9E5B526F05}"/>
              </a:ext>
            </a:extLst>
          </p:cNvPr>
          <p:cNvSpPr>
            <a:spLocks noGrp="1"/>
          </p:cNvSpPr>
          <p:nvPr>
            <p:ph type="pic" sz="quarter" idx="11"/>
          </p:nvPr>
        </p:nvSpPr>
        <p:spPr/>
      </p:sp>
    </p:spTree>
    <p:extLst>
      <p:ext uri="{BB962C8B-B14F-4D97-AF65-F5344CB8AC3E}">
        <p14:creationId xmlns:p14="http://schemas.microsoft.com/office/powerpoint/2010/main" val="36851587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C3685FCB-6D96-4966-81BF-E84D79251BBD}"/>
              </a:ext>
            </a:extLst>
          </p:cNvPr>
          <p:cNvSpPr>
            <a:spLocks noGrp="1"/>
          </p:cNvSpPr>
          <p:nvPr>
            <p:ph type="pic" sz="quarter" idx="10"/>
          </p:nvPr>
        </p:nvSpPr>
        <p:spPr/>
      </p:sp>
      <p:sp>
        <p:nvSpPr>
          <p:cNvPr id="5" name="TextBox 4">
            <a:extLst>
              <a:ext uri="{FF2B5EF4-FFF2-40B4-BE49-F238E27FC236}">
                <a16:creationId xmlns:a16="http://schemas.microsoft.com/office/drawing/2014/main" id="{818C69DE-C308-4112-98BB-7FB2D92609F8}"/>
              </a:ext>
            </a:extLst>
          </p:cNvPr>
          <p:cNvSpPr txBox="1"/>
          <p:nvPr/>
        </p:nvSpPr>
        <p:spPr>
          <a:xfrm>
            <a:off x="8572539" y="4316124"/>
            <a:ext cx="2714361" cy="1171731"/>
          </a:xfrm>
          <a:prstGeom prst="rect">
            <a:avLst/>
          </a:prstGeom>
          <a:noFill/>
        </p:spPr>
        <p:txBody>
          <a:bodyPr wrap="square" rtlCol="0">
            <a:spAutoFit/>
          </a:bodyPr>
          <a:lstStyle/>
          <a:p>
            <a:pPr algn="just">
              <a:lnSpc>
                <a:spcPct val="150000"/>
              </a:lnSpc>
            </a:pPr>
            <a:r>
              <a:rPr lang="id-ID" sz="1200" dirty="0">
                <a:latin typeface="Lato" panose="020F0502020204030203" pitchFamily="34" charset="0"/>
                <a:ea typeface="Lato" panose="020F0502020204030203" pitchFamily="34" charset="0"/>
                <a:cs typeface="Lato" panose="020F0502020204030203" pitchFamily="34" charset="0"/>
              </a:rPr>
              <a:t>Lorem ipsum dolor sit amet, consectetur adipiscing elit, sed do eiusmod tempor incididunt ut labore et dolore magna aliqua. </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7" name="TextBox 6">
            <a:extLst>
              <a:ext uri="{FF2B5EF4-FFF2-40B4-BE49-F238E27FC236}">
                <a16:creationId xmlns:a16="http://schemas.microsoft.com/office/drawing/2014/main" id="{E4551012-D012-4933-A27B-B1707B5681E3}"/>
              </a:ext>
            </a:extLst>
          </p:cNvPr>
          <p:cNvSpPr txBox="1"/>
          <p:nvPr/>
        </p:nvSpPr>
        <p:spPr>
          <a:xfrm>
            <a:off x="2991541" y="5084599"/>
            <a:ext cx="3962401" cy="646331"/>
          </a:xfrm>
          <a:prstGeom prst="rect">
            <a:avLst/>
          </a:prstGeom>
          <a:noFill/>
        </p:spPr>
        <p:txBody>
          <a:bodyPr wrap="square" rtlCol="0">
            <a:spAutoFit/>
          </a:bodyPr>
          <a:lstStyle/>
          <a:p>
            <a:r>
              <a:rPr lang="en-US" sz="3600" spc="300" dirty="0">
                <a:latin typeface="Raleway" panose="020B0503030101060003" pitchFamily="34" charset="0"/>
                <a:ea typeface="Lato" panose="020F0502020204030203" pitchFamily="34" charset="0"/>
                <a:cs typeface="Lato" panose="020F0502020204030203" pitchFamily="34" charset="0"/>
              </a:rPr>
              <a:t>COLLECTION</a:t>
            </a:r>
          </a:p>
        </p:txBody>
      </p:sp>
      <p:sp>
        <p:nvSpPr>
          <p:cNvPr id="8" name="TextBox 7">
            <a:extLst>
              <a:ext uri="{FF2B5EF4-FFF2-40B4-BE49-F238E27FC236}">
                <a16:creationId xmlns:a16="http://schemas.microsoft.com/office/drawing/2014/main" id="{4BB21F2F-1D72-40B5-9886-1229629C12DE}"/>
              </a:ext>
            </a:extLst>
          </p:cNvPr>
          <p:cNvSpPr txBox="1"/>
          <p:nvPr/>
        </p:nvSpPr>
        <p:spPr>
          <a:xfrm>
            <a:off x="2991541" y="4325649"/>
            <a:ext cx="3962401" cy="923330"/>
          </a:xfrm>
          <a:prstGeom prst="rect">
            <a:avLst/>
          </a:prstGeom>
          <a:noFill/>
        </p:spPr>
        <p:txBody>
          <a:bodyPr wrap="square" rtlCol="0">
            <a:spAutoFit/>
          </a:bodyPr>
          <a:lstStyle/>
          <a:p>
            <a:r>
              <a:rPr lang="en-US" sz="5400" b="1" spc="300" dirty="0">
                <a:latin typeface="Raleway" panose="020B0503030101060003" pitchFamily="34" charset="0"/>
                <a:ea typeface="Lato" panose="020F0502020204030203" pitchFamily="34" charset="0"/>
                <a:cs typeface="Lato" panose="020F0502020204030203" pitchFamily="34" charset="0"/>
              </a:rPr>
              <a:t>BEST</a:t>
            </a:r>
          </a:p>
        </p:txBody>
      </p:sp>
      <p:sp>
        <p:nvSpPr>
          <p:cNvPr id="9" name="TextBox 8">
            <a:extLst>
              <a:ext uri="{FF2B5EF4-FFF2-40B4-BE49-F238E27FC236}">
                <a16:creationId xmlns:a16="http://schemas.microsoft.com/office/drawing/2014/main" id="{8F7340C1-AC5C-40D0-A453-193950814AC3}"/>
              </a:ext>
            </a:extLst>
          </p:cNvPr>
          <p:cNvSpPr txBox="1"/>
          <p:nvPr/>
        </p:nvSpPr>
        <p:spPr>
          <a:xfrm rot="16200000">
            <a:off x="1472006" y="1698124"/>
            <a:ext cx="3962401" cy="923330"/>
          </a:xfrm>
          <a:prstGeom prst="rect">
            <a:avLst/>
          </a:prstGeom>
          <a:noFill/>
        </p:spPr>
        <p:txBody>
          <a:bodyPr wrap="square" rtlCol="0">
            <a:spAutoFit/>
          </a:bodyPr>
          <a:lstStyle/>
          <a:p>
            <a:pPr algn="r"/>
            <a:r>
              <a:rPr lang="en-US" sz="5400" b="1" spc="300" dirty="0">
                <a:latin typeface="Raleway" panose="020B0503030101060003" pitchFamily="34" charset="0"/>
                <a:ea typeface="Lato" panose="020F0502020204030203" pitchFamily="34" charset="0"/>
                <a:cs typeface="Lato" panose="020F0502020204030203" pitchFamily="34" charset="0"/>
              </a:rPr>
              <a:t>CANSAS</a:t>
            </a:r>
          </a:p>
        </p:txBody>
      </p:sp>
      <p:sp>
        <p:nvSpPr>
          <p:cNvPr id="13" name="Rectangle 12">
            <a:extLst>
              <a:ext uri="{FF2B5EF4-FFF2-40B4-BE49-F238E27FC236}">
                <a16:creationId xmlns:a16="http://schemas.microsoft.com/office/drawing/2014/main" id="{807B80C4-734A-4279-83D3-10BDE39C1F92}"/>
              </a:ext>
            </a:extLst>
          </p:cNvPr>
          <p:cNvSpPr/>
          <p:nvPr/>
        </p:nvSpPr>
        <p:spPr>
          <a:xfrm>
            <a:off x="7363829" y="4041774"/>
            <a:ext cx="3923071" cy="8255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01D86E57-CC54-4060-9673-47357B78738C}"/>
              </a:ext>
            </a:extLst>
          </p:cNvPr>
          <p:cNvSpPr txBox="1"/>
          <p:nvPr/>
        </p:nvSpPr>
        <p:spPr>
          <a:xfrm>
            <a:off x="8679976" y="3200397"/>
            <a:ext cx="2606924" cy="707886"/>
          </a:xfrm>
          <a:prstGeom prst="rect">
            <a:avLst/>
          </a:prstGeom>
          <a:noFill/>
        </p:spPr>
        <p:txBody>
          <a:bodyPr wrap="square" rtlCol="0">
            <a:spAutoFit/>
          </a:bodyPr>
          <a:lstStyle/>
          <a:p>
            <a:pPr algn="r"/>
            <a:r>
              <a:rPr lang="de-DE" sz="2000" b="1" dirty="0">
                <a:latin typeface="Raleway" panose="020B0503030101060003" pitchFamily="34" charset="0"/>
                <a:ea typeface="Lato" panose="020F0502020204030203" pitchFamily="34" charset="0"/>
                <a:cs typeface="Lato" panose="020F0502020204030203" pitchFamily="34" charset="0"/>
              </a:rPr>
              <a:t>Wir geben immer das Beste</a:t>
            </a:r>
            <a:endParaRPr lang="en-US" sz="2000" b="1" dirty="0">
              <a:latin typeface="Raleway" panose="020B05030301010600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9476064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0329158F-E68D-42F6-9732-0F6FD5AD0E0B}"/>
              </a:ext>
            </a:extLst>
          </p:cNvPr>
          <p:cNvSpPr/>
          <p:nvPr/>
        </p:nvSpPr>
        <p:spPr>
          <a:xfrm>
            <a:off x="8676641" y="4988257"/>
            <a:ext cx="3515360" cy="186974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A5DD4406-FC67-44DB-AEB1-2724B50B6076}"/>
              </a:ext>
            </a:extLst>
          </p:cNvPr>
          <p:cNvSpPr/>
          <p:nvPr/>
        </p:nvSpPr>
        <p:spPr>
          <a:xfrm>
            <a:off x="748146" y="872836"/>
            <a:ext cx="4932218" cy="5294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A2BD7E20-2E1C-43D1-8B61-03DC52F7D80E}"/>
              </a:ext>
            </a:extLst>
          </p:cNvPr>
          <p:cNvSpPr txBox="1"/>
          <p:nvPr/>
        </p:nvSpPr>
        <p:spPr>
          <a:xfrm>
            <a:off x="1346669" y="4332349"/>
            <a:ext cx="3735171" cy="1171731"/>
          </a:xfrm>
          <a:prstGeom prst="rect">
            <a:avLst/>
          </a:prstGeom>
          <a:noFill/>
        </p:spPr>
        <p:txBody>
          <a:bodyPr wrap="square" rtlCol="0">
            <a:spAutoFit/>
          </a:bodyPr>
          <a:lstStyle/>
          <a:p>
            <a:pPr algn="just">
              <a:lnSpc>
                <a:spcPct val="150000"/>
              </a:lnSpc>
            </a:pPr>
            <a:r>
              <a:rPr lang="id-ID" sz="1200" dirty="0">
                <a:latin typeface="Lato" panose="020F0502020204030203" pitchFamily="34" charset="0"/>
                <a:ea typeface="Lato" panose="020F0502020204030203" pitchFamily="34" charset="0"/>
                <a:cs typeface="Lato" panose="020F0502020204030203" pitchFamily="34" charset="0"/>
              </a:rPr>
              <a:t>Lorem ipsum dolor sit amet, consectetur adipiscing elit, sed do eiusmod tempor incididunt ut labore et dolore magna aliqua. Ut enim ad minim veniam, quis nostrud exercitation ullamco laboris nisi ut aliquip. </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8" name="TextBox 7">
            <a:extLst>
              <a:ext uri="{FF2B5EF4-FFF2-40B4-BE49-F238E27FC236}">
                <a16:creationId xmlns:a16="http://schemas.microsoft.com/office/drawing/2014/main" id="{00A20FD0-6843-46E7-B07F-5C987718C43F}"/>
              </a:ext>
            </a:extLst>
          </p:cNvPr>
          <p:cNvSpPr txBox="1"/>
          <p:nvPr/>
        </p:nvSpPr>
        <p:spPr>
          <a:xfrm>
            <a:off x="1346669" y="1353920"/>
            <a:ext cx="3962401" cy="923330"/>
          </a:xfrm>
          <a:prstGeom prst="rect">
            <a:avLst/>
          </a:prstGeom>
          <a:noFill/>
          <a:ln>
            <a:noFill/>
          </a:ln>
        </p:spPr>
        <p:txBody>
          <a:bodyPr wrap="square" rtlCol="0">
            <a:spAutoFit/>
          </a:bodyPr>
          <a:lstStyle/>
          <a:p>
            <a:r>
              <a:rPr lang="en-US" sz="5400" b="1" dirty="0">
                <a:latin typeface="Raleway" panose="020B0503030101060003" pitchFamily="34" charset="0"/>
                <a:ea typeface="Lato" panose="020F0502020204030203" pitchFamily="34" charset="0"/>
                <a:cs typeface="Lato" panose="020F0502020204030203" pitchFamily="34" charset="0"/>
              </a:rPr>
              <a:t>988.</a:t>
            </a:r>
          </a:p>
        </p:txBody>
      </p:sp>
      <p:sp>
        <p:nvSpPr>
          <p:cNvPr id="4" name="Picture Placeholder 3">
            <a:extLst>
              <a:ext uri="{FF2B5EF4-FFF2-40B4-BE49-F238E27FC236}">
                <a16:creationId xmlns:a16="http://schemas.microsoft.com/office/drawing/2014/main" id="{AD75FDDD-680B-42E7-B999-A543D8631766}"/>
              </a:ext>
            </a:extLst>
          </p:cNvPr>
          <p:cNvSpPr>
            <a:spLocks noGrp="1"/>
          </p:cNvSpPr>
          <p:nvPr>
            <p:ph type="pic" sz="quarter" idx="10"/>
          </p:nvPr>
        </p:nvSpPr>
        <p:spPr/>
      </p:sp>
      <p:sp>
        <p:nvSpPr>
          <p:cNvPr id="5" name="TextBox 4">
            <a:extLst>
              <a:ext uri="{FF2B5EF4-FFF2-40B4-BE49-F238E27FC236}">
                <a16:creationId xmlns:a16="http://schemas.microsoft.com/office/drawing/2014/main" id="{F2F83ECB-98D4-4CCF-BC66-9CC2AC522D0B}"/>
              </a:ext>
            </a:extLst>
          </p:cNvPr>
          <p:cNvSpPr txBox="1"/>
          <p:nvPr/>
        </p:nvSpPr>
        <p:spPr>
          <a:xfrm>
            <a:off x="3331529" y="3036200"/>
            <a:ext cx="4369751" cy="646331"/>
          </a:xfrm>
          <a:prstGeom prst="rect">
            <a:avLst/>
          </a:prstGeom>
          <a:noFill/>
        </p:spPr>
        <p:txBody>
          <a:bodyPr wrap="square" rtlCol="0">
            <a:spAutoFit/>
          </a:bodyPr>
          <a:lstStyle/>
          <a:p>
            <a:r>
              <a:rPr lang="en-US" sz="3600" spc="300" dirty="0">
                <a:latin typeface="Raleway" panose="020B0503030101060003" pitchFamily="34" charset="0"/>
                <a:ea typeface="Lato" panose="020F0502020204030203" pitchFamily="34" charset="0"/>
                <a:cs typeface="Lato" panose="020F0502020204030203" pitchFamily="34" charset="0"/>
              </a:rPr>
              <a:t>DIFFERENT</a:t>
            </a:r>
          </a:p>
        </p:txBody>
      </p:sp>
      <p:sp>
        <p:nvSpPr>
          <p:cNvPr id="6" name="TextBox 5">
            <a:extLst>
              <a:ext uri="{FF2B5EF4-FFF2-40B4-BE49-F238E27FC236}">
                <a16:creationId xmlns:a16="http://schemas.microsoft.com/office/drawing/2014/main" id="{C55A0BA0-D64F-4089-8D43-6147AC3A3535}"/>
              </a:ext>
            </a:extLst>
          </p:cNvPr>
          <p:cNvSpPr txBox="1"/>
          <p:nvPr/>
        </p:nvSpPr>
        <p:spPr>
          <a:xfrm>
            <a:off x="3331529" y="2277250"/>
            <a:ext cx="4771144" cy="923330"/>
          </a:xfrm>
          <a:prstGeom prst="rect">
            <a:avLst/>
          </a:prstGeom>
          <a:noFill/>
        </p:spPr>
        <p:txBody>
          <a:bodyPr wrap="square" rtlCol="0">
            <a:spAutoFit/>
          </a:bodyPr>
          <a:lstStyle/>
          <a:p>
            <a:r>
              <a:rPr lang="en-US" sz="5400" b="1" spc="300" dirty="0">
                <a:latin typeface="Raleway" panose="020B0503030101060003" pitchFamily="34" charset="0"/>
                <a:ea typeface="Lato" panose="020F0502020204030203" pitchFamily="34" charset="0"/>
                <a:cs typeface="Lato" panose="020F0502020204030203" pitchFamily="34" charset="0"/>
              </a:rPr>
              <a:t>MINIMALIST</a:t>
            </a:r>
          </a:p>
        </p:txBody>
      </p:sp>
    </p:spTree>
    <p:extLst>
      <p:ext uri="{BB962C8B-B14F-4D97-AF65-F5344CB8AC3E}">
        <p14:creationId xmlns:p14="http://schemas.microsoft.com/office/powerpoint/2010/main" val="4887205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B50E01C-B8D6-491E-8D62-5DA4C4B74CEE}"/>
              </a:ext>
            </a:extLst>
          </p:cNvPr>
          <p:cNvSpPr>
            <a:spLocks noGrp="1"/>
          </p:cNvSpPr>
          <p:nvPr>
            <p:ph type="pic" sz="quarter" idx="10"/>
          </p:nvPr>
        </p:nvSpPr>
        <p:spPr/>
      </p:sp>
      <p:sp>
        <p:nvSpPr>
          <p:cNvPr id="4" name="Rectangle 3">
            <a:extLst>
              <a:ext uri="{FF2B5EF4-FFF2-40B4-BE49-F238E27FC236}">
                <a16:creationId xmlns:a16="http://schemas.microsoft.com/office/drawing/2014/main" id="{179826A4-E00B-4AAA-A247-C15DBB40FEF6}"/>
              </a:ext>
            </a:extLst>
          </p:cNvPr>
          <p:cNvSpPr/>
          <p:nvPr/>
        </p:nvSpPr>
        <p:spPr>
          <a:xfrm>
            <a:off x="0" y="955040"/>
            <a:ext cx="4389120" cy="59029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95927FA3-BD91-4770-BE0A-6C709EB99606}"/>
              </a:ext>
            </a:extLst>
          </p:cNvPr>
          <p:cNvSpPr/>
          <p:nvPr/>
        </p:nvSpPr>
        <p:spPr>
          <a:xfrm>
            <a:off x="5120640" y="1661160"/>
            <a:ext cx="3515360" cy="4490720"/>
          </a:xfrm>
          <a:prstGeom prst="rect">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B31EBE54-25C2-4891-B59B-CF05397A1189}"/>
              </a:ext>
            </a:extLst>
          </p:cNvPr>
          <p:cNvSpPr txBox="1"/>
          <p:nvPr/>
        </p:nvSpPr>
        <p:spPr>
          <a:xfrm>
            <a:off x="5567337" y="3066818"/>
            <a:ext cx="2621966" cy="2002728"/>
          </a:xfrm>
          <a:prstGeom prst="rect">
            <a:avLst/>
          </a:prstGeom>
          <a:noFill/>
        </p:spPr>
        <p:txBody>
          <a:bodyPr wrap="square" rtlCol="0">
            <a:spAutoFit/>
          </a:bodyPr>
          <a:lstStyle/>
          <a:p>
            <a:pPr algn="just">
              <a:lnSpc>
                <a:spcPct val="150000"/>
              </a:lnSpc>
            </a:pPr>
            <a:r>
              <a:rPr lang="id-ID" sz="1200" dirty="0">
                <a:latin typeface="Lato" panose="020F0502020204030203" pitchFamily="34" charset="0"/>
                <a:ea typeface="Lato" panose="020F0502020204030203" pitchFamily="34" charset="0"/>
                <a:cs typeface="Lato" panose="020F0502020204030203" pitchFamily="34" charset="0"/>
              </a:rPr>
              <a:t>Lorem ipsum dolor sit amet, consectetur adipiscing elit, sed do eiusmod tempor incididunt ut labore et dolore magna aliqua. Ut enim ad minim veniam, quis nostrud exercitation ullamco laboris nisi ut aliquip. </a:t>
            </a:r>
            <a:endParaRPr lang="en-US" sz="1200" dirty="0">
              <a:latin typeface="Lato" panose="020F0502020204030203" pitchFamily="34" charset="0"/>
              <a:ea typeface="Lato" panose="020F0502020204030203" pitchFamily="34" charset="0"/>
              <a:cs typeface="Lato" panose="020F0502020204030203" pitchFamily="34" charset="0"/>
            </a:endParaRPr>
          </a:p>
        </p:txBody>
      </p:sp>
      <p:grpSp>
        <p:nvGrpSpPr>
          <p:cNvPr id="14" name="Group 13">
            <a:extLst>
              <a:ext uri="{FF2B5EF4-FFF2-40B4-BE49-F238E27FC236}">
                <a16:creationId xmlns:a16="http://schemas.microsoft.com/office/drawing/2014/main" id="{8FF023A5-D6A1-4C27-9D56-DB99A72A50C9}"/>
              </a:ext>
            </a:extLst>
          </p:cNvPr>
          <p:cNvGrpSpPr/>
          <p:nvPr/>
        </p:nvGrpSpPr>
        <p:grpSpPr>
          <a:xfrm>
            <a:off x="733374" y="2678160"/>
            <a:ext cx="2922371" cy="2780044"/>
            <a:chOff x="787400" y="2582986"/>
            <a:chExt cx="2922371" cy="2780044"/>
          </a:xfrm>
        </p:grpSpPr>
        <p:sp>
          <p:nvSpPr>
            <p:cNvPr id="10" name="TextBox 9">
              <a:extLst>
                <a:ext uri="{FF2B5EF4-FFF2-40B4-BE49-F238E27FC236}">
                  <a16:creationId xmlns:a16="http://schemas.microsoft.com/office/drawing/2014/main" id="{56E9E71F-0B21-418E-8D16-66289198B153}"/>
                </a:ext>
              </a:extLst>
            </p:cNvPr>
            <p:cNvSpPr txBox="1"/>
            <p:nvPr/>
          </p:nvSpPr>
          <p:spPr>
            <a:xfrm>
              <a:off x="787400" y="3645187"/>
              <a:ext cx="2922371" cy="1717843"/>
            </a:xfrm>
            <a:prstGeom prst="rect">
              <a:avLst/>
            </a:prstGeom>
            <a:noFill/>
          </p:spPr>
          <p:txBody>
            <a:bodyPr wrap="square" rtlCol="0">
              <a:spAutoFit/>
            </a:bodyPr>
            <a:lstStyle/>
            <a:p>
              <a:pPr algn="just">
                <a:lnSpc>
                  <a:spcPct val="150000"/>
                </a:lnSpc>
              </a:pPr>
              <a:r>
                <a:rPr lang="id-ID" sz="1200" dirty="0">
                  <a:latin typeface="Lato" panose="020F0502020204030203" pitchFamily="34" charset="0"/>
                  <a:ea typeface="Lato" panose="020F0502020204030203" pitchFamily="34" charset="0"/>
                  <a:cs typeface="Lato" panose="020F0502020204030203" pitchFamily="34" charset="0"/>
                </a:rPr>
                <a:t>Lorem ipsum dolor sit amet, consectetur adipiscing elit, sed do eiusmod tempor incididunt ut labore et dolore magna aliqua. Ut enim ad minim veniam, quis nostrud exercitation ullamco laboris nisi ut aliquip. </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13" name="TextBox 12">
              <a:extLst>
                <a:ext uri="{FF2B5EF4-FFF2-40B4-BE49-F238E27FC236}">
                  <a16:creationId xmlns:a16="http://schemas.microsoft.com/office/drawing/2014/main" id="{CE088A27-DDA1-4996-92BC-3DEC74DB434B}"/>
                </a:ext>
              </a:extLst>
            </p:cNvPr>
            <p:cNvSpPr txBox="1"/>
            <p:nvPr/>
          </p:nvSpPr>
          <p:spPr>
            <a:xfrm>
              <a:off x="1091256" y="2582986"/>
              <a:ext cx="2616660" cy="707886"/>
            </a:xfrm>
            <a:prstGeom prst="rect">
              <a:avLst/>
            </a:prstGeom>
            <a:noFill/>
          </p:spPr>
          <p:txBody>
            <a:bodyPr wrap="square" rtlCol="0">
              <a:spAutoFit/>
            </a:bodyPr>
            <a:lstStyle/>
            <a:p>
              <a:pPr algn="r"/>
              <a:r>
                <a:rPr lang="de-DE" sz="2000" b="1" dirty="0">
                  <a:latin typeface="Raleway" panose="020B0503030101060003" pitchFamily="34" charset="0"/>
                  <a:ea typeface="Lato" panose="020F0502020204030203" pitchFamily="34" charset="0"/>
                  <a:cs typeface="Lato" panose="020F0502020204030203" pitchFamily="34" charset="0"/>
                </a:rPr>
                <a:t>Wir geben immer das Beste</a:t>
              </a:r>
              <a:endParaRPr lang="en-US" sz="2000" b="1" dirty="0">
                <a:latin typeface="Raleway" panose="020B0503030101060003" pitchFamily="34" charset="0"/>
                <a:ea typeface="Lato" panose="020F0502020204030203" pitchFamily="34" charset="0"/>
                <a:cs typeface="Lato" panose="020F0502020204030203" pitchFamily="34" charset="0"/>
              </a:endParaRPr>
            </a:p>
          </p:txBody>
        </p:sp>
      </p:grpSp>
    </p:spTree>
    <p:extLst>
      <p:ext uri="{BB962C8B-B14F-4D97-AF65-F5344CB8AC3E}">
        <p14:creationId xmlns:p14="http://schemas.microsoft.com/office/powerpoint/2010/main" val="17077277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40169F1-681C-47BC-8AB3-537284BA6C6D}"/>
              </a:ext>
            </a:extLst>
          </p:cNvPr>
          <p:cNvSpPr/>
          <p:nvPr/>
        </p:nvSpPr>
        <p:spPr>
          <a:xfrm>
            <a:off x="4592320" y="0"/>
            <a:ext cx="4389120" cy="4775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963CAAC1-D393-474B-91A3-AFBBB073D1AD}"/>
              </a:ext>
            </a:extLst>
          </p:cNvPr>
          <p:cNvSpPr txBox="1"/>
          <p:nvPr/>
        </p:nvSpPr>
        <p:spPr>
          <a:xfrm>
            <a:off x="6899532" y="2305149"/>
            <a:ext cx="4288902" cy="646331"/>
          </a:xfrm>
          <a:prstGeom prst="rect">
            <a:avLst/>
          </a:prstGeom>
          <a:noFill/>
        </p:spPr>
        <p:txBody>
          <a:bodyPr wrap="square" rtlCol="0">
            <a:spAutoFit/>
          </a:bodyPr>
          <a:lstStyle/>
          <a:p>
            <a:r>
              <a:rPr lang="en-US" sz="3600" spc="300" dirty="0">
                <a:latin typeface="Raleway" panose="020B0503030101060003" pitchFamily="34" charset="0"/>
                <a:ea typeface="Lato" panose="020F0502020204030203" pitchFamily="34" charset="0"/>
                <a:cs typeface="Lato" panose="020F0502020204030203" pitchFamily="34" charset="0"/>
              </a:rPr>
              <a:t>DIFFERENT</a:t>
            </a:r>
          </a:p>
        </p:txBody>
      </p:sp>
      <p:sp>
        <p:nvSpPr>
          <p:cNvPr id="6" name="TextBox 5">
            <a:extLst>
              <a:ext uri="{FF2B5EF4-FFF2-40B4-BE49-F238E27FC236}">
                <a16:creationId xmlns:a16="http://schemas.microsoft.com/office/drawing/2014/main" id="{AC63619E-02B3-4F2F-B24F-FF92A3FE4C9F}"/>
              </a:ext>
            </a:extLst>
          </p:cNvPr>
          <p:cNvSpPr txBox="1"/>
          <p:nvPr/>
        </p:nvSpPr>
        <p:spPr>
          <a:xfrm>
            <a:off x="6899532" y="1546199"/>
            <a:ext cx="4682868" cy="923330"/>
          </a:xfrm>
          <a:prstGeom prst="rect">
            <a:avLst/>
          </a:prstGeom>
          <a:noFill/>
        </p:spPr>
        <p:txBody>
          <a:bodyPr wrap="square" rtlCol="0">
            <a:spAutoFit/>
          </a:bodyPr>
          <a:lstStyle/>
          <a:p>
            <a:r>
              <a:rPr lang="en-US" sz="5400" b="1" spc="300" dirty="0">
                <a:latin typeface="Raleway" panose="020B0503030101060003" pitchFamily="34" charset="0"/>
                <a:ea typeface="Lato" panose="020F0502020204030203" pitchFamily="34" charset="0"/>
                <a:cs typeface="Lato" panose="020F0502020204030203" pitchFamily="34" charset="0"/>
              </a:rPr>
              <a:t>MINIMALIST</a:t>
            </a:r>
          </a:p>
        </p:txBody>
      </p:sp>
      <p:grpSp>
        <p:nvGrpSpPr>
          <p:cNvPr id="7" name="Group 6">
            <a:extLst>
              <a:ext uri="{FF2B5EF4-FFF2-40B4-BE49-F238E27FC236}">
                <a16:creationId xmlns:a16="http://schemas.microsoft.com/office/drawing/2014/main" id="{D045D1D5-32D1-44E1-93EC-67EA6B6432CA}"/>
              </a:ext>
            </a:extLst>
          </p:cNvPr>
          <p:cNvGrpSpPr/>
          <p:nvPr/>
        </p:nvGrpSpPr>
        <p:grpSpPr>
          <a:xfrm>
            <a:off x="4861492" y="4170608"/>
            <a:ext cx="3850774" cy="1945464"/>
            <a:chOff x="669565" y="2937549"/>
            <a:chExt cx="3850774" cy="1945464"/>
          </a:xfrm>
        </p:grpSpPr>
        <p:sp>
          <p:nvSpPr>
            <p:cNvPr id="8" name="TextBox 7">
              <a:extLst>
                <a:ext uri="{FF2B5EF4-FFF2-40B4-BE49-F238E27FC236}">
                  <a16:creationId xmlns:a16="http://schemas.microsoft.com/office/drawing/2014/main" id="{A5793D73-A354-4288-B088-872C20D05B8C}"/>
                </a:ext>
              </a:extLst>
            </p:cNvPr>
            <p:cNvSpPr txBox="1"/>
            <p:nvPr/>
          </p:nvSpPr>
          <p:spPr>
            <a:xfrm>
              <a:off x="669565" y="3719168"/>
              <a:ext cx="3850774" cy="1163845"/>
            </a:xfrm>
            <a:prstGeom prst="rect">
              <a:avLst/>
            </a:prstGeom>
            <a:noFill/>
          </p:spPr>
          <p:txBody>
            <a:bodyPr wrap="square" rtlCol="0">
              <a:spAutoFit/>
            </a:bodyPr>
            <a:lstStyle/>
            <a:p>
              <a:pPr algn="just">
                <a:lnSpc>
                  <a:spcPct val="150000"/>
                </a:lnSpc>
              </a:pPr>
              <a:r>
                <a:rPr lang="id-ID" sz="1200" dirty="0">
                  <a:latin typeface="Lato" panose="020F0502020204030203" pitchFamily="34" charset="0"/>
                  <a:ea typeface="Lato" panose="020F0502020204030203" pitchFamily="34" charset="0"/>
                  <a:cs typeface="Lato" panose="020F0502020204030203" pitchFamily="34" charset="0"/>
                </a:rPr>
                <a:t>Lorem ipsum dolor sit amet, consectetur adipiscing elit, sed do eiusmod tempor incididunt ut labore et dolore magna aliqua. Ut enim ad minim veniam, quis nostrud exercitation ullamco laboris nisi ut aliquip. </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9" name="TextBox 8">
              <a:extLst>
                <a:ext uri="{FF2B5EF4-FFF2-40B4-BE49-F238E27FC236}">
                  <a16:creationId xmlns:a16="http://schemas.microsoft.com/office/drawing/2014/main" id="{BCF6E218-DCFF-4AAA-9B51-62728FAF2ADB}"/>
                </a:ext>
              </a:extLst>
            </p:cNvPr>
            <p:cNvSpPr txBox="1"/>
            <p:nvPr/>
          </p:nvSpPr>
          <p:spPr>
            <a:xfrm>
              <a:off x="785545" y="2937549"/>
              <a:ext cx="3618815" cy="400110"/>
            </a:xfrm>
            <a:prstGeom prst="rect">
              <a:avLst/>
            </a:prstGeom>
            <a:noFill/>
          </p:spPr>
          <p:txBody>
            <a:bodyPr wrap="square" rtlCol="0">
              <a:spAutoFit/>
            </a:bodyPr>
            <a:lstStyle/>
            <a:p>
              <a:r>
                <a:rPr lang="de-DE" sz="2000" b="1" dirty="0">
                  <a:latin typeface="Raleway" panose="020B0503030101060003" pitchFamily="34" charset="0"/>
                  <a:ea typeface="Lato" panose="020F0502020204030203" pitchFamily="34" charset="0"/>
                  <a:cs typeface="Lato" panose="020F0502020204030203" pitchFamily="34" charset="0"/>
                </a:rPr>
                <a:t>Wir geben immer das Beste</a:t>
              </a:r>
              <a:endParaRPr lang="en-US" sz="2000" b="1" dirty="0">
                <a:latin typeface="Raleway" panose="020B0503030101060003" pitchFamily="34" charset="0"/>
                <a:ea typeface="Lato" panose="020F0502020204030203" pitchFamily="34" charset="0"/>
                <a:cs typeface="Lato" panose="020F0502020204030203" pitchFamily="34" charset="0"/>
              </a:endParaRPr>
            </a:p>
          </p:txBody>
        </p:sp>
      </p:grpSp>
      <p:sp>
        <p:nvSpPr>
          <p:cNvPr id="10" name="TextBox 9">
            <a:extLst>
              <a:ext uri="{FF2B5EF4-FFF2-40B4-BE49-F238E27FC236}">
                <a16:creationId xmlns:a16="http://schemas.microsoft.com/office/drawing/2014/main" id="{7E5D12DE-EE46-40FB-8352-6205BC78CB6F}"/>
              </a:ext>
            </a:extLst>
          </p:cNvPr>
          <p:cNvSpPr txBox="1"/>
          <p:nvPr/>
        </p:nvSpPr>
        <p:spPr>
          <a:xfrm>
            <a:off x="7547987" y="5355550"/>
            <a:ext cx="3962401" cy="923330"/>
          </a:xfrm>
          <a:prstGeom prst="rect">
            <a:avLst/>
          </a:prstGeom>
          <a:noFill/>
          <a:ln>
            <a:noFill/>
          </a:ln>
        </p:spPr>
        <p:txBody>
          <a:bodyPr wrap="square" rtlCol="0">
            <a:spAutoFit/>
          </a:bodyPr>
          <a:lstStyle/>
          <a:p>
            <a:pPr algn="r"/>
            <a:r>
              <a:rPr lang="en-US" sz="5400" b="1" dirty="0">
                <a:latin typeface="Raleway" panose="020B0503030101060003" pitchFamily="34" charset="0"/>
                <a:ea typeface="Lato" panose="020F0502020204030203" pitchFamily="34" charset="0"/>
                <a:cs typeface="Lato" panose="020F0502020204030203" pitchFamily="34" charset="0"/>
              </a:rPr>
              <a:t>988.</a:t>
            </a:r>
          </a:p>
        </p:txBody>
      </p:sp>
      <p:sp>
        <p:nvSpPr>
          <p:cNvPr id="3" name="Picture Placeholder 2">
            <a:extLst>
              <a:ext uri="{FF2B5EF4-FFF2-40B4-BE49-F238E27FC236}">
                <a16:creationId xmlns:a16="http://schemas.microsoft.com/office/drawing/2014/main" id="{DCA6DE3A-A2D5-4CD7-AA0D-4A7C46364A27}"/>
              </a:ext>
            </a:extLst>
          </p:cNvPr>
          <p:cNvSpPr>
            <a:spLocks noGrp="1"/>
          </p:cNvSpPr>
          <p:nvPr>
            <p:ph type="pic" sz="quarter" idx="10"/>
          </p:nvPr>
        </p:nvSpPr>
        <p:spPr/>
      </p:sp>
    </p:spTree>
    <p:extLst>
      <p:ext uri="{BB962C8B-B14F-4D97-AF65-F5344CB8AC3E}">
        <p14:creationId xmlns:p14="http://schemas.microsoft.com/office/powerpoint/2010/main" val="9147256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E56890C-8458-45FF-8FF0-00960D3609E1}"/>
              </a:ext>
            </a:extLst>
          </p:cNvPr>
          <p:cNvSpPr>
            <a:spLocks noGrp="1"/>
          </p:cNvSpPr>
          <p:nvPr>
            <p:ph type="pic" sz="quarter" idx="10"/>
          </p:nvPr>
        </p:nvSpPr>
        <p:spPr/>
      </p:sp>
      <p:sp>
        <p:nvSpPr>
          <p:cNvPr id="4" name="Rectangle 3">
            <a:extLst>
              <a:ext uri="{FF2B5EF4-FFF2-40B4-BE49-F238E27FC236}">
                <a16:creationId xmlns:a16="http://schemas.microsoft.com/office/drawing/2014/main" id="{0399ADC7-8269-4812-93F7-33B8AF5211E8}"/>
              </a:ext>
            </a:extLst>
          </p:cNvPr>
          <p:cNvSpPr/>
          <p:nvPr/>
        </p:nvSpPr>
        <p:spPr>
          <a:xfrm>
            <a:off x="2580640" y="0"/>
            <a:ext cx="3942080" cy="4775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B6562857-156F-495C-97CE-F762D1B2F91C}"/>
              </a:ext>
            </a:extLst>
          </p:cNvPr>
          <p:cNvSpPr txBox="1"/>
          <p:nvPr/>
        </p:nvSpPr>
        <p:spPr>
          <a:xfrm>
            <a:off x="812800" y="2305149"/>
            <a:ext cx="4348480" cy="646331"/>
          </a:xfrm>
          <a:prstGeom prst="rect">
            <a:avLst/>
          </a:prstGeom>
          <a:noFill/>
        </p:spPr>
        <p:txBody>
          <a:bodyPr wrap="square" rtlCol="0">
            <a:spAutoFit/>
          </a:bodyPr>
          <a:lstStyle/>
          <a:p>
            <a:r>
              <a:rPr lang="en-US" sz="3600" spc="300" dirty="0">
                <a:latin typeface="Raleway" panose="020B0503030101060003" pitchFamily="34" charset="0"/>
                <a:ea typeface="Lato" panose="020F0502020204030203" pitchFamily="34" charset="0"/>
                <a:cs typeface="Lato" panose="020F0502020204030203" pitchFamily="34" charset="0"/>
              </a:rPr>
              <a:t>DIFFERENT</a:t>
            </a:r>
          </a:p>
        </p:txBody>
      </p:sp>
      <p:sp>
        <p:nvSpPr>
          <p:cNvPr id="6" name="TextBox 5">
            <a:extLst>
              <a:ext uri="{FF2B5EF4-FFF2-40B4-BE49-F238E27FC236}">
                <a16:creationId xmlns:a16="http://schemas.microsoft.com/office/drawing/2014/main" id="{1213669F-F349-4166-B93C-E77A27D89461}"/>
              </a:ext>
            </a:extLst>
          </p:cNvPr>
          <p:cNvSpPr txBox="1"/>
          <p:nvPr/>
        </p:nvSpPr>
        <p:spPr>
          <a:xfrm>
            <a:off x="812799" y="1546199"/>
            <a:ext cx="4747919" cy="923330"/>
          </a:xfrm>
          <a:prstGeom prst="rect">
            <a:avLst/>
          </a:prstGeom>
          <a:noFill/>
        </p:spPr>
        <p:txBody>
          <a:bodyPr wrap="square" rtlCol="0">
            <a:spAutoFit/>
          </a:bodyPr>
          <a:lstStyle/>
          <a:p>
            <a:r>
              <a:rPr lang="en-US" sz="5400" b="1" spc="300" dirty="0">
                <a:latin typeface="Raleway" panose="020B0503030101060003" pitchFamily="34" charset="0"/>
                <a:ea typeface="Lato" panose="020F0502020204030203" pitchFamily="34" charset="0"/>
                <a:cs typeface="Lato" panose="020F0502020204030203" pitchFamily="34" charset="0"/>
              </a:rPr>
              <a:t>MINIMALIST</a:t>
            </a:r>
          </a:p>
        </p:txBody>
      </p:sp>
      <p:grpSp>
        <p:nvGrpSpPr>
          <p:cNvPr id="7" name="Group 6">
            <a:extLst>
              <a:ext uri="{FF2B5EF4-FFF2-40B4-BE49-F238E27FC236}">
                <a16:creationId xmlns:a16="http://schemas.microsoft.com/office/drawing/2014/main" id="{73D186BC-D967-4251-8D9B-8D1FD67B4D2C}"/>
              </a:ext>
            </a:extLst>
          </p:cNvPr>
          <p:cNvGrpSpPr/>
          <p:nvPr/>
        </p:nvGrpSpPr>
        <p:grpSpPr>
          <a:xfrm>
            <a:off x="2927471" y="3906521"/>
            <a:ext cx="3211488" cy="2345218"/>
            <a:chOff x="785545" y="2673462"/>
            <a:chExt cx="3211488" cy="2345218"/>
          </a:xfrm>
        </p:grpSpPr>
        <p:sp>
          <p:nvSpPr>
            <p:cNvPr id="8" name="TextBox 7">
              <a:extLst>
                <a:ext uri="{FF2B5EF4-FFF2-40B4-BE49-F238E27FC236}">
                  <a16:creationId xmlns:a16="http://schemas.microsoft.com/office/drawing/2014/main" id="{726A557A-6969-4F30-AA33-CAD8E592FED5}"/>
                </a:ext>
              </a:extLst>
            </p:cNvPr>
            <p:cNvSpPr txBox="1"/>
            <p:nvPr/>
          </p:nvSpPr>
          <p:spPr>
            <a:xfrm>
              <a:off x="787400" y="3854835"/>
              <a:ext cx="3209633" cy="1163845"/>
            </a:xfrm>
            <a:prstGeom prst="rect">
              <a:avLst/>
            </a:prstGeom>
            <a:noFill/>
          </p:spPr>
          <p:txBody>
            <a:bodyPr wrap="square" rtlCol="0">
              <a:spAutoFit/>
            </a:bodyPr>
            <a:lstStyle/>
            <a:p>
              <a:pPr algn="just">
                <a:lnSpc>
                  <a:spcPct val="150000"/>
                </a:lnSpc>
              </a:pPr>
              <a:r>
                <a:rPr lang="id-ID" sz="1200" dirty="0">
                  <a:latin typeface="Lato" panose="020F0502020204030203" pitchFamily="34" charset="0"/>
                  <a:ea typeface="Lato" panose="020F0502020204030203" pitchFamily="34" charset="0"/>
                  <a:cs typeface="Lato" panose="020F0502020204030203" pitchFamily="34" charset="0"/>
                </a:rPr>
                <a:t>Lorem ipsum dolor sit amet, consectetur adipiscing elit, sed do eiusmod tempor incididunt ut labore et dolore magna aliqua. Ut enim ad minim veniam, </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9" name="TextBox 8">
              <a:extLst>
                <a:ext uri="{FF2B5EF4-FFF2-40B4-BE49-F238E27FC236}">
                  <a16:creationId xmlns:a16="http://schemas.microsoft.com/office/drawing/2014/main" id="{259E787E-9872-4685-9428-00D2AA9C0B7F}"/>
                </a:ext>
              </a:extLst>
            </p:cNvPr>
            <p:cNvSpPr txBox="1"/>
            <p:nvPr/>
          </p:nvSpPr>
          <p:spPr>
            <a:xfrm>
              <a:off x="785545" y="2673462"/>
              <a:ext cx="3168529" cy="707886"/>
            </a:xfrm>
            <a:prstGeom prst="rect">
              <a:avLst/>
            </a:prstGeom>
            <a:noFill/>
          </p:spPr>
          <p:txBody>
            <a:bodyPr wrap="square" rtlCol="0">
              <a:spAutoFit/>
            </a:bodyPr>
            <a:lstStyle/>
            <a:p>
              <a:r>
                <a:rPr lang="de-DE" sz="2000" b="1" dirty="0">
                  <a:latin typeface="Raleway" panose="020B0503030101060003" pitchFamily="34" charset="0"/>
                  <a:ea typeface="Lato" panose="020F0502020204030203" pitchFamily="34" charset="0"/>
                  <a:cs typeface="Lato" panose="020F0502020204030203" pitchFamily="34" charset="0"/>
                </a:rPr>
                <a:t>Wir geben immer das Beste</a:t>
              </a:r>
              <a:endParaRPr lang="en-US" sz="2000" b="1" dirty="0">
                <a:latin typeface="Raleway" panose="020B0503030101060003" pitchFamily="34" charset="0"/>
                <a:ea typeface="Lato" panose="020F0502020204030203" pitchFamily="34" charset="0"/>
                <a:cs typeface="Lato" panose="020F0502020204030203" pitchFamily="34" charset="0"/>
              </a:endParaRPr>
            </a:p>
          </p:txBody>
        </p:sp>
      </p:grpSp>
      <p:sp>
        <p:nvSpPr>
          <p:cNvPr id="13" name="TextBox 12">
            <a:extLst>
              <a:ext uri="{FF2B5EF4-FFF2-40B4-BE49-F238E27FC236}">
                <a16:creationId xmlns:a16="http://schemas.microsoft.com/office/drawing/2014/main" id="{13CF24BF-58E0-41FB-B978-6FF4DAA92F8A}"/>
              </a:ext>
            </a:extLst>
          </p:cNvPr>
          <p:cNvSpPr txBox="1"/>
          <p:nvPr/>
        </p:nvSpPr>
        <p:spPr>
          <a:xfrm>
            <a:off x="7195598" y="2166649"/>
            <a:ext cx="3962401" cy="923330"/>
          </a:xfrm>
          <a:prstGeom prst="rect">
            <a:avLst/>
          </a:prstGeom>
          <a:noFill/>
          <a:ln>
            <a:noFill/>
          </a:ln>
        </p:spPr>
        <p:txBody>
          <a:bodyPr wrap="square" rtlCol="0">
            <a:spAutoFit/>
          </a:bodyPr>
          <a:lstStyle/>
          <a:p>
            <a:pPr algn="r"/>
            <a:r>
              <a:rPr lang="en-US" sz="5400" b="1" dirty="0">
                <a:latin typeface="Raleway" panose="020B0503030101060003" pitchFamily="34" charset="0"/>
                <a:ea typeface="Lato" panose="020F0502020204030203" pitchFamily="34" charset="0"/>
                <a:cs typeface="Lato" panose="020F0502020204030203" pitchFamily="34" charset="0"/>
              </a:rPr>
              <a:t>98%</a:t>
            </a:r>
          </a:p>
        </p:txBody>
      </p:sp>
    </p:spTree>
    <p:extLst>
      <p:ext uri="{BB962C8B-B14F-4D97-AF65-F5344CB8AC3E}">
        <p14:creationId xmlns:p14="http://schemas.microsoft.com/office/powerpoint/2010/main" val="11896890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B5F41D5-87AA-47EE-9609-1BB01A36A825}"/>
              </a:ext>
            </a:extLst>
          </p:cNvPr>
          <p:cNvSpPr/>
          <p:nvPr/>
        </p:nvSpPr>
        <p:spPr>
          <a:xfrm>
            <a:off x="3987037" y="0"/>
            <a:ext cx="2870963" cy="28041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3C093FF7-8126-4244-B349-15AB316AB31A}"/>
              </a:ext>
            </a:extLst>
          </p:cNvPr>
          <p:cNvSpPr/>
          <p:nvPr/>
        </p:nvSpPr>
        <p:spPr>
          <a:xfrm>
            <a:off x="0" y="4399280"/>
            <a:ext cx="3771246" cy="22301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16336E7A-756C-4E78-863D-1B8D92612BBF}"/>
              </a:ext>
            </a:extLst>
          </p:cNvPr>
          <p:cNvSpPr txBox="1"/>
          <p:nvPr/>
        </p:nvSpPr>
        <p:spPr>
          <a:xfrm>
            <a:off x="-455811" y="5052675"/>
            <a:ext cx="4682868" cy="923330"/>
          </a:xfrm>
          <a:prstGeom prst="rect">
            <a:avLst/>
          </a:prstGeom>
          <a:noFill/>
        </p:spPr>
        <p:txBody>
          <a:bodyPr wrap="square" rtlCol="0">
            <a:spAutoFit/>
          </a:bodyPr>
          <a:lstStyle/>
          <a:p>
            <a:pPr algn="ctr"/>
            <a:r>
              <a:rPr lang="en-US" sz="5400" b="1" spc="300" dirty="0">
                <a:latin typeface="Raleway" panose="020B0503030101060003" pitchFamily="34" charset="0"/>
                <a:ea typeface="Lato" panose="020F0502020204030203" pitchFamily="34" charset="0"/>
                <a:cs typeface="Lato" panose="020F0502020204030203" pitchFamily="34" charset="0"/>
              </a:rPr>
              <a:t>CANSAS</a:t>
            </a:r>
          </a:p>
        </p:txBody>
      </p:sp>
      <p:sp>
        <p:nvSpPr>
          <p:cNvPr id="9" name="TextBox 8">
            <a:extLst>
              <a:ext uri="{FF2B5EF4-FFF2-40B4-BE49-F238E27FC236}">
                <a16:creationId xmlns:a16="http://schemas.microsoft.com/office/drawing/2014/main" id="{9373087B-5144-4517-80CE-23152ED2F11A}"/>
              </a:ext>
            </a:extLst>
          </p:cNvPr>
          <p:cNvSpPr txBox="1"/>
          <p:nvPr/>
        </p:nvSpPr>
        <p:spPr>
          <a:xfrm>
            <a:off x="4377194" y="-175275"/>
            <a:ext cx="2090647" cy="3154710"/>
          </a:xfrm>
          <a:prstGeom prst="rect">
            <a:avLst/>
          </a:prstGeom>
          <a:noFill/>
        </p:spPr>
        <p:txBody>
          <a:bodyPr wrap="square" rtlCol="0">
            <a:spAutoFit/>
          </a:bodyPr>
          <a:lstStyle/>
          <a:p>
            <a:pPr algn="ctr"/>
            <a:r>
              <a:rPr lang="en-US" sz="19900" b="1" spc="300" dirty="0">
                <a:latin typeface="Raleway" panose="020B0503030101060003" pitchFamily="34" charset="0"/>
                <a:ea typeface="Lato" panose="020F0502020204030203" pitchFamily="34" charset="0"/>
                <a:cs typeface="Lato" panose="020F0502020204030203" pitchFamily="34" charset="0"/>
              </a:rPr>
              <a:t>C</a:t>
            </a:r>
          </a:p>
        </p:txBody>
      </p:sp>
      <p:grpSp>
        <p:nvGrpSpPr>
          <p:cNvPr id="16" name="Group 15">
            <a:extLst>
              <a:ext uri="{FF2B5EF4-FFF2-40B4-BE49-F238E27FC236}">
                <a16:creationId xmlns:a16="http://schemas.microsoft.com/office/drawing/2014/main" id="{D9643F58-BDF2-4690-B9E9-BE3DB0A90FAE}"/>
              </a:ext>
            </a:extLst>
          </p:cNvPr>
          <p:cNvGrpSpPr/>
          <p:nvPr/>
        </p:nvGrpSpPr>
        <p:grpSpPr>
          <a:xfrm>
            <a:off x="7616762" y="2649638"/>
            <a:ext cx="3618815" cy="2303362"/>
            <a:chOff x="785545" y="2782669"/>
            <a:chExt cx="3618815" cy="2303362"/>
          </a:xfrm>
        </p:grpSpPr>
        <p:sp>
          <p:nvSpPr>
            <p:cNvPr id="17" name="TextBox 16">
              <a:extLst>
                <a:ext uri="{FF2B5EF4-FFF2-40B4-BE49-F238E27FC236}">
                  <a16:creationId xmlns:a16="http://schemas.microsoft.com/office/drawing/2014/main" id="{450F615E-B044-44F3-B5D1-62A0412BEC1D}"/>
                </a:ext>
              </a:extLst>
            </p:cNvPr>
            <p:cNvSpPr txBox="1"/>
            <p:nvPr/>
          </p:nvSpPr>
          <p:spPr>
            <a:xfrm>
              <a:off x="787400" y="3645187"/>
              <a:ext cx="3616960" cy="1440844"/>
            </a:xfrm>
            <a:prstGeom prst="rect">
              <a:avLst/>
            </a:prstGeom>
            <a:noFill/>
          </p:spPr>
          <p:txBody>
            <a:bodyPr wrap="square" rtlCol="0">
              <a:spAutoFit/>
            </a:bodyPr>
            <a:lstStyle/>
            <a:p>
              <a:pPr algn="just">
                <a:lnSpc>
                  <a:spcPct val="150000"/>
                </a:lnSpc>
              </a:pPr>
              <a:r>
                <a:rPr lang="id-ID" sz="1200" dirty="0">
                  <a:latin typeface="Lato" panose="020F0502020204030203" pitchFamily="34" charset="0"/>
                  <a:ea typeface="Lato" panose="020F0502020204030203" pitchFamily="34" charset="0"/>
                  <a:cs typeface="Lato" panose="020F0502020204030203" pitchFamily="34" charset="0"/>
                </a:rPr>
                <a:t>Lorem ipsum dolor sit amet, consectetur adipiscing elit, sed do eiusmod tempor incididunt ut labore et dolore magna aliqua. Ut enim ad minim veniam, quis nostrud exercitation ullamco laboris nisi ut aliquip. </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18" name="TextBox 17">
              <a:extLst>
                <a:ext uri="{FF2B5EF4-FFF2-40B4-BE49-F238E27FC236}">
                  <a16:creationId xmlns:a16="http://schemas.microsoft.com/office/drawing/2014/main" id="{2420A412-5A86-46AE-A8B5-7F24FCF0CFBB}"/>
                </a:ext>
              </a:extLst>
            </p:cNvPr>
            <p:cNvSpPr txBox="1"/>
            <p:nvPr/>
          </p:nvSpPr>
          <p:spPr>
            <a:xfrm>
              <a:off x="785545" y="2782669"/>
              <a:ext cx="3260504" cy="707886"/>
            </a:xfrm>
            <a:prstGeom prst="rect">
              <a:avLst/>
            </a:prstGeom>
            <a:noFill/>
          </p:spPr>
          <p:txBody>
            <a:bodyPr wrap="square" rtlCol="0">
              <a:spAutoFit/>
            </a:bodyPr>
            <a:lstStyle/>
            <a:p>
              <a:r>
                <a:rPr lang="de-DE" sz="2000" b="1" dirty="0">
                  <a:latin typeface="Raleway" panose="020B0503030101060003" pitchFamily="34" charset="0"/>
                  <a:ea typeface="Lato" panose="020F0502020204030203" pitchFamily="34" charset="0"/>
                  <a:cs typeface="Lato" panose="020F0502020204030203" pitchFamily="34" charset="0"/>
                </a:rPr>
                <a:t>Wir geben immer das Beste</a:t>
              </a:r>
              <a:endParaRPr lang="en-US" sz="2000" b="1" dirty="0">
                <a:latin typeface="Raleway" panose="020B0503030101060003" pitchFamily="34" charset="0"/>
                <a:ea typeface="Lato" panose="020F0502020204030203" pitchFamily="34" charset="0"/>
                <a:cs typeface="Lato" panose="020F0502020204030203" pitchFamily="34" charset="0"/>
              </a:endParaRPr>
            </a:p>
          </p:txBody>
        </p:sp>
      </p:grpSp>
      <p:sp>
        <p:nvSpPr>
          <p:cNvPr id="3" name="Picture Placeholder 2">
            <a:extLst>
              <a:ext uri="{FF2B5EF4-FFF2-40B4-BE49-F238E27FC236}">
                <a16:creationId xmlns:a16="http://schemas.microsoft.com/office/drawing/2014/main" id="{B1695783-5074-43BE-B891-24C80705C0B5}"/>
              </a:ext>
            </a:extLst>
          </p:cNvPr>
          <p:cNvSpPr>
            <a:spLocks noGrp="1"/>
          </p:cNvSpPr>
          <p:nvPr>
            <p:ph type="pic" sz="quarter" idx="10"/>
          </p:nvPr>
        </p:nvSpPr>
        <p:spPr/>
      </p:sp>
      <p:sp>
        <p:nvSpPr>
          <p:cNvPr id="8" name="Picture Placeholder 7">
            <a:extLst>
              <a:ext uri="{FF2B5EF4-FFF2-40B4-BE49-F238E27FC236}">
                <a16:creationId xmlns:a16="http://schemas.microsoft.com/office/drawing/2014/main" id="{1067531A-B4F0-47C3-92EC-DC95CC3F9A5E}"/>
              </a:ext>
            </a:extLst>
          </p:cNvPr>
          <p:cNvSpPr>
            <a:spLocks noGrp="1"/>
          </p:cNvSpPr>
          <p:nvPr>
            <p:ph type="pic" sz="quarter" idx="11"/>
          </p:nvPr>
        </p:nvSpPr>
        <p:spPr/>
      </p:sp>
    </p:spTree>
    <p:extLst>
      <p:ext uri="{BB962C8B-B14F-4D97-AF65-F5344CB8AC3E}">
        <p14:creationId xmlns:p14="http://schemas.microsoft.com/office/powerpoint/2010/main" val="154300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65BB258-69F0-4A25-BF62-29E058146B15}"/>
              </a:ext>
            </a:extLst>
          </p:cNvPr>
          <p:cNvSpPr>
            <a:spLocks noGrp="1"/>
          </p:cNvSpPr>
          <p:nvPr>
            <p:ph type="pic" sz="quarter" idx="10"/>
          </p:nvPr>
        </p:nvSpPr>
        <p:spPr/>
      </p:sp>
      <p:sp>
        <p:nvSpPr>
          <p:cNvPr id="5" name="Rectangle 4">
            <a:extLst>
              <a:ext uri="{FF2B5EF4-FFF2-40B4-BE49-F238E27FC236}">
                <a16:creationId xmlns:a16="http://schemas.microsoft.com/office/drawing/2014/main" id="{C3AC130A-3BB7-4FD6-9AFA-3A37EFFEA9AA}"/>
              </a:ext>
            </a:extLst>
          </p:cNvPr>
          <p:cNvSpPr/>
          <p:nvPr/>
        </p:nvSpPr>
        <p:spPr>
          <a:xfrm>
            <a:off x="2319714" y="1"/>
            <a:ext cx="4288903" cy="63832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F0164344-F490-4935-AEB7-53910FD906A8}"/>
              </a:ext>
            </a:extLst>
          </p:cNvPr>
          <p:cNvSpPr txBox="1"/>
          <p:nvPr/>
        </p:nvSpPr>
        <p:spPr>
          <a:xfrm>
            <a:off x="768897" y="3178840"/>
            <a:ext cx="4288902" cy="646331"/>
          </a:xfrm>
          <a:prstGeom prst="rect">
            <a:avLst/>
          </a:prstGeom>
          <a:noFill/>
        </p:spPr>
        <p:txBody>
          <a:bodyPr wrap="square" rtlCol="0">
            <a:spAutoFit/>
          </a:bodyPr>
          <a:lstStyle/>
          <a:p>
            <a:r>
              <a:rPr lang="en-US" sz="3600" spc="300" dirty="0">
                <a:latin typeface="Raleway" panose="020B0503030101060003" pitchFamily="34" charset="0"/>
                <a:ea typeface="Lato" panose="020F0502020204030203" pitchFamily="34" charset="0"/>
                <a:cs typeface="Lato" panose="020F0502020204030203" pitchFamily="34" charset="0"/>
              </a:rPr>
              <a:t>COLLECTION</a:t>
            </a:r>
          </a:p>
        </p:txBody>
      </p:sp>
      <p:sp>
        <p:nvSpPr>
          <p:cNvPr id="7" name="TextBox 6">
            <a:extLst>
              <a:ext uri="{FF2B5EF4-FFF2-40B4-BE49-F238E27FC236}">
                <a16:creationId xmlns:a16="http://schemas.microsoft.com/office/drawing/2014/main" id="{C5EC7713-87CE-4C25-98A9-2B4DCE152E6B}"/>
              </a:ext>
            </a:extLst>
          </p:cNvPr>
          <p:cNvSpPr txBox="1"/>
          <p:nvPr/>
        </p:nvSpPr>
        <p:spPr>
          <a:xfrm>
            <a:off x="768897" y="2419890"/>
            <a:ext cx="4682868" cy="923330"/>
          </a:xfrm>
          <a:prstGeom prst="rect">
            <a:avLst/>
          </a:prstGeom>
          <a:noFill/>
        </p:spPr>
        <p:txBody>
          <a:bodyPr wrap="square" rtlCol="0">
            <a:spAutoFit/>
          </a:bodyPr>
          <a:lstStyle/>
          <a:p>
            <a:r>
              <a:rPr lang="en-US" sz="5400" b="1" spc="300" dirty="0">
                <a:latin typeface="Raleway" panose="020B0503030101060003" pitchFamily="34" charset="0"/>
                <a:ea typeface="Lato" panose="020F0502020204030203" pitchFamily="34" charset="0"/>
                <a:cs typeface="Lato" panose="020F0502020204030203" pitchFamily="34" charset="0"/>
              </a:rPr>
              <a:t>HARMONY</a:t>
            </a:r>
          </a:p>
        </p:txBody>
      </p:sp>
      <p:sp>
        <p:nvSpPr>
          <p:cNvPr id="10" name="TextBox 9">
            <a:extLst>
              <a:ext uri="{FF2B5EF4-FFF2-40B4-BE49-F238E27FC236}">
                <a16:creationId xmlns:a16="http://schemas.microsoft.com/office/drawing/2014/main" id="{7D2DDF43-3EBD-4DD8-A041-B084694B5CBD}"/>
              </a:ext>
            </a:extLst>
          </p:cNvPr>
          <p:cNvSpPr txBox="1"/>
          <p:nvPr/>
        </p:nvSpPr>
        <p:spPr>
          <a:xfrm>
            <a:off x="2756754" y="4385916"/>
            <a:ext cx="3414822" cy="1440844"/>
          </a:xfrm>
          <a:prstGeom prst="rect">
            <a:avLst/>
          </a:prstGeom>
          <a:noFill/>
        </p:spPr>
        <p:txBody>
          <a:bodyPr wrap="square" rtlCol="0">
            <a:spAutoFit/>
          </a:bodyPr>
          <a:lstStyle/>
          <a:p>
            <a:pPr algn="just">
              <a:lnSpc>
                <a:spcPct val="150000"/>
              </a:lnSpc>
            </a:pPr>
            <a:r>
              <a:rPr lang="id-ID" sz="1200" dirty="0">
                <a:latin typeface="Lato" panose="020F0502020204030203" pitchFamily="34" charset="0"/>
                <a:ea typeface="Lato" panose="020F0502020204030203" pitchFamily="34" charset="0"/>
                <a:cs typeface="Lato" panose="020F0502020204030203" pitchFamily="34" charset="0"/>
              </a:rPr>
              <a:t>Lorem ipsum dolor sit amet, consectetur adipiscing elit, sed do eiusmod tempor incididunt ut labore et dolore magna aliqua. Ut enim ad minim veniam, quis nostrud exercitation ullamco laboris nisi ut aliquip. </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11" name="TextBox 10">
            <a:extLst>
              <a:ext uri="{FF2B5EF4-FFF2-40B4-BE49-F238E27FC236}">
                <a16:creationId xmlns:a16="http://schemas.microsoft.com/office/drawing/2014/main" id="{CD0B9B29-F9C5-4901-9F61-E854586E8534}"/>
              </a:ext>
            </a:extLst>
          </p:cNvPr>
          <p:cNvSpPr txBox="1"/>
          <p:nvPr/>
        </p:nvSpPr>
        <p:spPr>
          <a:xfrm rot="5400000">
            <a:off x="8552688" y="2960247"/>
            <a:ext cx="3962401" cy="923330"/>
          </a:xfrm>
          <a:prstGeom prst="rect">
            <a:avLst/>
          </a:prstGeom>
          <a:noFill/>
          <a:ln>
            <a:noFill/>
          </a:ln>
        </p:spPr>
        <p:txBody>
          <a:bodyPr wrap="square" rtlCol="0">
            <a:spAutoFit/>
          </a:bodyPr>
          <a:lstStyle/>
          <a:p>
            <a:r>
              <a:rPr lang="en-US" sz="5400" b="1" dirty="0">
                <a:latin typeface="Raleway" panose="020B0503030101060003" pitchFamily="34" charset="0"/>
                <a:ea typeface="Lato" panose="020F0502020204030203" pitchFamily="34" charset="0"/>
                <a:cs typeface="Lato" panose="020F0502020204030203" pitchFamily="34" charset="0"/>
              </a:rPr>
              <a:t>98% </a:t>
            </a:r>
          </a:p>
        </p:txBody>
      </p:sp>
    </p:spTree>
    <p:extLst>
      <p:ext uri="{BB962C8B-B14F-4D97-AF65-F5344CB8AC3E}">
        <p14:creationId xmlns:p14="http://schemas.microsoft.com/office/powerpoint/2010/main" val="37425301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D4893BB-97BB-4B03-BE5B-486E67A9463C}"/>
              </a:ext>
            </a:extLst>
          </p:cNvPr>
          <p:cNvSpPr/>
          <p:nvPr/>
        </p:nvSpPr>
        <p:spPr>
          <a:xfrm>
            <a:off x="0" y="4988257"/>
            <a:ext cx="12192000" cy="186974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F71CF3B9-AEDC-4ECE-AD95-3D92808B8F63}"/>
              </a:ext>
            </a:extLst>
          </p:cNvPr>
          <p:cNvSpPr txBox="1"/>
          <p:nvPr/>
        </p:nvSpPr>
        <p:spPr>
          <a:xfrm>
            <a:off x="1226127" y="1936637"/>
            <a:ext cx="4288902" cy="646331"/>
          </a:xfrm>
          <a:prstGeom prst="rect">
            <a:avLst/>
          </a:prstGeom>
          <a:noFill/>
        </p:spPr>
        <p:txBody>
          <a:bodyPr wrap="square" rtlCol="0">
            <a:spAutoFit/>
          </a:bodyPr>
          <a:lstStyle/>
          <a:p>
            <a:r>
              <a:rPr lang="en-US" sz="3600" spc="300" dirty="0">
                <a:latin typeface="Raleway" panose="020B0503030101060003" pitchFamily="34" charset="0"/>
                <a:ea typeface="Lato" panose="020F0502020204030203" pitchFamily="34" charset="0"/>
                <a:cs typeface="Lato" panose="020F0502020204030203" pitchFamily="34" charset="0"/>
              </a:rPr>
              <a:t>COLLECTION</a:t>
            </a:r>
          </a:p>
        </p:txBody>
      </p:sp>
      <p:sp>
        <p:nvSpPr>
          <p:cNvPr id="5" name="TextBox 4">
            <a:extLst>
              <a:ext uri="{FF2B5EF4-FFF2-40B4-BE49-F238E27FC236}">
                <a16:creationId xmlns:a16="http://schemas.microsoft.com/office/drawing/2014/main" id="{E921F108-F147-4212-BDC8-8976D70D648E}"/>
              </a:ext>
            </a:extLst>
          </p:cNvPr>
          <p:cNvSpPr txBox="1"/>
          <p:nvPr/>
        </p:nvSpPr>
        <p:spPr>
          <a:xfrm>
            <a:off x="1226127" y="1177687"/>
            <a:ext cx="4682868" cy="923330"/>
          </a:xfrm>
          <a:prstGeom prst="rect">
            <a:avLst/>
          </a:prstGeom>
          <a:noFill/>
        </p:spPr>
        <p:txBody>
          <a:bodyPr wrap="square" rtlCol="0">
            <a:spAutoFit/>
          </a:bodyPr>
          <a:lstStyle/>
          <a:p>
            <a:r>
              <a:rPr lang="en-US" sz="5400" b="1" spc="300" dirty="0">
                <a:latin typeface="Raleway" panose="020B0503030101060003" pitchFamily="34" charset="0"/>
                <a:ea typeface="Lato" panose="020F0502020204030203" pitchFamily="34" charset="0"/>
                <a:cs typeface="Lato" panose="020F0502020204030203" pitchFamily="34" charset="0"/>
              </a:rPr>
              <a:t>HARMONY</a:t>
            </a:r>
          </a:p>
        </p:txBody>
      </p:sp>
      <p:sp>
        <p:nvSpPr>
          <p:cNvPr id="3" name="Picture Placeholder 2">
            <a:extLst>
              <a:ext uri="{FF2B5EF4-FFF2-40B4-BE49-F238E27FC236}">
                <a16:creationId xmlns:a16="http://schemas.microsoft.com/office/drawing/2014/main" id="{0B9228A5-ABD4-45CA-BCC7-96A3C4B5A284}"/>
              </a:ext>
            </a:extLst>
          </p:cNvPr>
          <p:cNvSpPr>
            <a:spLocks noGrp="1"/>
          </p:cNvSpPr>
          <p:nvPr>
            <p:ph type="pic" sz="quarter" idx="10"/>
          </p:nvPr>
        </p:nvSpPr>
        <p:spPr/>
      </p:sp>
    </p:spTree>
    <p:extLst>
      <p:ext uri="{BB962C8B-B14F-4D97-AF65-F5344CB8AC3E}">
        <p14:creationId xmlns:p14="http://schemas.microsoft.com/office/powerpoint/2010/main" val="38936444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709C11CC-6B2D-4C08-B8C6-2BE41F67F841}"/>
              </a:ext>
            </a:extLst>
          </p:cNvPr>
          <p:cNvGrpSpPr/>
          <p:nvPr/>
        </p:nvGrpSpPr>
        <p:grpSpPr>
          <a:xfrm>
            <a:off x="3025311" y="2413337"/>
            <a:ext cx="5470989" cy="2452033"/>
            <a:chOff x="3101511" y="2470487"/>
            <a:chExt cx="5470989" cy="2452033"/>
          </a:xfrm>
        </p:grpSpPr>
        <p:sp>
          <p:nvSpPr>
            <p:cNvPr id="29" name="TextBox 28">
              <a:extLst>
                <a:ext uri="{FF2B5EF4-FFF2-40B4-BE49-F238E27FC236}">
                  <a16:creationId xmlns:a16="http://schemas.microsoft.com/office/drawing/2014/main" id="{6CED6691-2F6A-437C-9FCA-F72266390AF8}"/>
                </a:ext>
              </a:extLst>
            </p:cNvPr>
            <p:cNvSpPr txBox="1"/>
            <p:nvPr/>
          </p:nvSpPr>
          <p:spPr>
            <a:xfrm>
              <a:off x="3101511" y="2470487"/>
              <a:ext cx="5470989" cy="1015663"/>
            </a:xfrm>
            <a:prstGeom prst="rect">
              <a:avLst/>
            </a:prstGeom>
            <a:noFill/>
          </p:spPr>
          <p:txBody>
            <a:bodyPr wrap="square" rtlCol="0">
              <a:spAutoFit/>
            </a:bodyPr>
            <a:lstStyle/>
            <a:p>
              <a:pPr algn="ctr"/>
              <a:r>
                <a:rPr lang="de-DE" sz="2000" b="1" dirty="0">
                  <a:latin typeface="Raleway" panose="020B0503030101060003" pitchFamily="34" charset="0"/>
                  <a:ea typeface="Lato" panose="020F0502020204030203" pitchFamily="34" charset="0"/>
                  <a:cs typeface="Lato" panose="020F0502020204030203" pitchFamily="34" charset="0"/>
                </a:rPr>
                <a:t>Gestern ist vorbei. Morgen ist noch nicht gekommen. Wir haben nur heute. Lasst uns beginnen.</a:t>
              </a:r>
            </a:p>
          </p:txBody>
        </p:sp>
        <p:sp>
          <p:nvSpPr>
            <p:cNvPr id="30" name="TextBox 29">
              <a:extLst>
                <a:ext uri="{FF2B5EF4-FFF2-40B4-BE49-F238E27FC236}">
                  <a16:creationId xmlns:a16="http://schemas.microsoft.com/office/drawing/2014/main" id="{360E33D4-D333-4A82-95F1-87131FF44A9F}"/>
                </a:ext>
              </a:extLst>
            </p:cNvPr>
            <p:cNvSpPr txBox="1"/>
            <p:nvPr/>
          </p:nvSpPr>
          <p:spPr>
            <a:xfrm>
              <a:off x="3305602" y="4027788"/>
              <a:ext cx="5077236" cy="894732"/>
            </a:xfrm>
            <a:prstGeom prst="rect">
              <a:avLst/>
            </a:prstGeom>
            <a:noFill/>
          </p:spPr>
          <p:txBody>
            <a:bodyPr wrap="square" rtlCol="0">
              <a:spAutoFit/>
            </a:bodyPr>
            <a:lstStyle/>
            <a:p>
              <a:pPr algn="ctr">
                <a:lnSpc>
                  <a:spcPct val="150000"/>
                </a:lnSpc>
              </a:pPr>
              <a:r>
                <a:rPr lang="id-ID" sz="1200" dirty="0">
                  <a:latin typeface="Lato" panose="020F0502020204030203" pitchFamily="34" charset="0"/>
                  <a:ea typeface="Lato" panose="020F0502020204030203" pitchFamily="34" charset="0"/>
                  <a:cs typeface="Lato" panose="020F0502020204030203" pitchFamily="34" charset="0"/>
                </a:rPr>
                <a:t>Lorem ipsum dolor sit amet, consectetur adipiscing elit, sed do eiusmod tempor incididunt ut labore et dolore magna aliqua. Ut enim ad minim veniam, quis nostrud exercitation ullamco laboris nisi ut aliquip. </a:t>
              </a:r>
              <a:endParaRPr lang="en-US" sz="1200" dirty="0">
                <a:latin typeface="Lato" panose="020F0502020204030203" pitchFamily="34" charset="0"/>
                <a:ea typeface="Lato" panose="020F0502020204030203" pitchFamily="34" charset="0"/>
                <a:cs typeface="Lato" panose="020F0502020204030203" pitchFamily="34" charset="0"/>
              </a:endParaRPr>
            </a:p>
          </p:txBody>
        </p:sp>
      </p:grpSp>
      <p:sp>
        <p:nvSpPr>
          <p:cNvPr id="3" name="Picture Placeholder 2">
            <a:extLst>
              <a:ext uri="{FF2B5EF4-FFF2-40B4-BE49-F238E27FC236}">
                <a16:creationId xmlns:a16="http://schemas.microsoft.com/office/drawing/2014/main" id="{B5748D7F-DEE6-4F89-BCDD-96DD6FB08DF4}"/>
              </a:ext>
            </a:extLst>
          </p:cNvPr>
          <p:cNvSpPr>
            <a:spLocks noGrp="1"/>
          </p:cNvSpPr>
          <p:nvPr>
            <p:ph type="pic" sz="quarter" idx="10"/>
          </p:nvPr>
        </p:nvSpPr>
        <p:spPr/>
      </p:sp>
    </p:spTree>
    <p:extLst>
      <p:ext uri="{BB962C8B-B14F-4D97-AF65-F5344CB8AC3E}">
        <p14:creationId xmlns:p14="http://schemas.microsoft.com/office/powerpoint/2010/main" val="10766635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phic 5">
            <a:extLst>
              <a:ext uri="{FF2B5EF4-FFF2-40B4-BE49-F238E27FC236}">
                <a16:creationId xmlns:a16="http://schemas.microsoft.com/office/drawing/2014/main" id="{81D83481-474E-314E-BC2F-F0CD9FAC90A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023807" y="1078839"/>
            <a:ext cx="7581164" cy="4700322"/>
          </a:xfrm>
          <a:prstGeom prst="rect">
            <a:avLst/>
          </a:prstGeom>
        </p:spPr>
      </p:pic>
      <p:sp>
        <p:nvSpPr>
          <p:cNvPr id="3" name="Picture Placeholder 2">
            <a:extLst>
              <a:ext uri="{FF2B5EF4-FFF2-40B4-BE49-F238E27FC236}">
                <a16:creationId xmlns:a16="http://schemas.microsoft.com/office/drawing/2014/main" id="{BEF0FBAB-8C6F-49D8-A22E-1E6A9310D649}"/>
              </a:ext>
            </a:extLst>
          </p:cNvPr>
          <p:cNvSpPr>
            <a:spLocks noGrp="1"/>
          </p:cNvSpPr>
          <p:nvPr>
            <p:ph type="pic" sz="quarter" idx="10"/>
          </p:nvPr>
        </p:nvSpPr>
        <p:spPr/>
      </p:sp>
      <p:sp>
        <p:nvSpPr>
          <p:cNvPr id="4" name="TextBox 3">
            <a:extLst>
              <a:ext uri="{FF2B5EF4-FFF2-40B4-BE49-F238E27FC236}">
                <a16:creationId xmlns:a16="http://schemas.microsoft.com/office/drawing/2014/main" id="{9A5D57D4-71C1-4884-A9E5-271188F5C688}"/>
              </a:ext>
            </a:extLst>
          </p:cNvPr>
          <p:cNvSpPr txBox="1"/>
          <p:nvPr/>
        </p:nvSpPr>
        <p:spPr>
          <a:xfrm>
            <a:off x="1016001" y="3155283"/>
            <a:ext cx="5337083" cy="923330"/>
          </a:xfrm>
          <a:prstGeom prst="rect">
            <a:avLst/>
          </a:prstGeom>
          <a:noFill/>
        </p:spPr>
        <p:txBody>
          <a:bodyPr wrap="square" rtlCol="0">
            <a:spAutoFit/>
          </a:bodyPr>
          <a:lstStyle/>
          <a:p>
            <a:r>
              <a:rPr lang="en-US" sz="5400" b="1" spc="300" dirty="0">
                <a:latin typeface="Raleway" panose="020B0503030101060003" pitchFamily="34" charset="0"/>
                <a:ea typeface="Lato" panose="020F0502020204030203" pitchFamily="34" charset="0"/>
                <a:cs typeface="Lato" panose="020F0502020204030203" pitchFamily="34" charset="0"/>
              </a:rPr>
              <a:t>WELCOME</a:t>
            </a:r>
          </a:p>
        </p:txBody>
      </p:sp>
      <p:sp>
        <p:nvSpPr>
          <p:cNvPr id="5" name="TextBox 4">
            <a:extLst>
              <a:ext uri="{FF2B5EF4-FFF2-40B4-BE49-F238E27FC236}">
                <a16:creationId xmlns:a16="http://schemas.microsoft.com/office/drawing/2014/main" id="{975224E0-25D3-47FB-96DC-C36F678C52DE}"/>
              </a:ext>
            </a:extLst>
          </p:cNvPr>
          <p:cNvSpPr txBox="1"/>
          <p:nvPr/>
        </p:nvSpPr>
        <p:spPr>
          <a:xfrm>
            <a:off x="1016000" y="3854897"/>
            <a:ext cx="5337083" cy="646331"/>
          </a:xfrm>
          <a:prstGeom prst="rect">
            <a:avLst/>
          </a:prstGeom>
          <a:noFill/>
        </p:spPr>
        <p:txBody>
          <a:bodyPr wrap="square" rtlCol="0">
            <a:spAutoFit/>
          </a:bodyPr>
          <a:lstStyle/>
          <a:p>
            <a:r>
              <a:rPr lang="en-US" sz="3600" spc="300" dirty="0">
                <a:latin typeface="Raleway" panose="020B0503030101060003" pitchFamily="34" charset="0"/>
                <a:ea typeface="Lato" panose="020F0502020204030203" pitchFamily="34" charset="0"/>
                <a:cs typeface="Lato" panose="020F0502020204030203" pitchFamily="34" charset="0"/>
              </a:rPr>
              <a:t>TO CANSAS</a:t>
            </a:r>
          </a:p>
        </p:txBody>
      </p:sp>
      <p:sp>
        <p:nvSpPr>
          <p:cNvPr id="14" name="TextBox 13">
            <a:extLst>
              <a:ext uri="{FF2B5EF4-FFF2-40B4-BE49-F238E27FC236}">
                <a16:creationId xmlns:a16="http://schemas.microsoft.com/office/drawing/2014/main" id="{7E25E732-E053-449C-9B3D-0532EFB2E759}"/>
              </a:ext>
            </a:extLst>
          </p:cNvPr>
          <p:cNvSpPr txBox="1"/>
          <p:nvPr/>
        </p:nvSpPr>
        <p:spPr>
          <a:xfrm>
            <a:off x="6846706" y="1110288"/>
            <a:ext cx="2497541" cy="1171731"/>
          </a:xfrm>
          <a:prstGeom prst="rect">
            <a:avLst/>
          </a:prstGeom>
          <a:noFill/>
        </p:spPr>
        <p:txBody>
          <a:bodyPr wrap="square" rtlCol="0">
            <a:spAutoFit/>
          </a:bodyPr>
          <a:lstStyle/>
          <a:p>
            <a:pPr algn="just">
              <a:lnSpc>
                <a:spcPct val="150000"/>
              </a:lnSpc>
            </a:pPr>
            <a:r>
              <a:rPr lang="id-ID" sz="1200" dirty="0">
                <a:latin typeface="Lato" panose="020F0502020204030203" pitchFamily="34" charset="0"/>
                <a:ea typeface="Lato" panose="020F0502020204030203" pitchFamily="34" charset="0"/>
                <a:cs typeface="Lato" panose="020F0502020204030203" pitchFamily="34" charset="0"/>
              </a:rPr>
              <a:t>Lorem ipsum dolor sit amet, consectetur adipiscing elit, sed do eiusmod tempor incididunt ut labore et dolore magna aliqua. </a:t>
            </a:r>
            <a:endParaRPr lang="en-US" sz="1200"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0378386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81EB690-8F6B-42CF-ADC2-1AA4BF83D002}"/>
              </a:ext>
            </a:extLst>
          </p:cNvPr>
          <p:cNvSpPr>
            <a:spLocks noGrp="1"/>
          </p:cNvSpPr>
          <p:nvPr>
            <p:ph type="pic" sz="quarter" idx="10"/>
          </p:nvPr>
        </p:nvSpPr>
        <p:spPr/>
      </p:sp>
      <p:sp>
        <p:nvSpPr>
          <p:cNvPr id="11" name="TextBox 10">
            <a:extLst>
              <a:ext uri="{FF2B5EF4-FFF2-40B4-BE49-F238E27FC236}">
                <a16:creationId xmlns:a16="http://schemas.microsoft.com/office/drawing/2014/main" id="{90747F13-CF41-466F-A295-0EC0BBD7437E}"/>
              </a:ext>
            </a:extLst>
          </p:cNvPr>
          <p:cNvSpPr txBox="1"/>
          <p:nvPr/>
        </p:nvSpPr>
        <p:spPr>
          <a:xfrm>
            <a:off x="3754566" y="2995910"/>
            <a:ext cx="4682868" cy="923330"/>
          </a:xfrm>
          <a:prstGeom prst="rect">
            <a:avLst/>
          </a:prstGeom>
          <a:noFill/>
        </p:spPr>
        <p:txBody>
          <a:bodyPr wrap="square" rtlCol="0">
            <a:spAutoFit/>
          </a:bodyPr>
          <a:lstStyle/>
          <a:p>
            <a:pPr algn="ctr"/>
            <a:r>
              <a:rPr lang="en-US" sz="5400" b="1" spc="300" dirty="0">
                <a:solidFill>
                  <a:schemeClr val="bg1"/>
                </a:solidFill>
                <a:latin typeface="Raleway" panose="020B0503030101060003" pitchFamily="34" charset="0"/>
                <a:ea typeface="Lato" panose="020F0502020204030203" pitchFamily="34" charset="0"/>
                <a:cs typeface="Lato" panose="020F0502020204030203" pitchFamily="34" charset="0"/>
              </a:rPr>
              <a:t>CANSAS</a:t>
            </a:r>
          </a:p>
        </p:txBody>
      </p:sp>
    </p:spTree>
    <p:extLst>
      <p:ext uri="{BB962C8B-B14F-4D97-AF65-F5344CB8AC3E}">
        <p14:creationId xmlns:p14="http://schemas.microsoft.com/office/powerpoint/2010/main" val="1894240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C0165CA-08E0-4A1D-AD97-F4292570DE98}"/>
              </a:ext>
            </a:extLst>
          </p:cNvPr>
          <p:cNvSpPr>
            <a:spLocks noGrp="1"/>
          </p:cNvSpPr>
          <p:nvPr>
            <p:ph type="pic" sz="quarter" idx="10"/>
          </p:nvPr>
        </p:nvSpPr>
        <p:spPr/>
      </p:sp>
      <p:sp>
        <p:nvSpPr>
          <p:cNvPr id="5" name="TextBox 4">
            <a:extLst>
              <a:ext uri="{FF2B5EF4-FFF2-40B4-BE49-F238E27FC236}">
                <a16:creationId xmlns:a16="http://schemas.microsoft.com/office/drawing/2014/main" id="{FBC92A0F-28EC-494E-B5FD-120386D1FF16}"/>
              </a:ext>
            </a:extLst>
          </p:cNvPr>
          <p:cNvSpPr txBox="1"/>
          <p:nvPr/>
        </p:nvSpPr>
        <p:spPr>
          <a:xfrm rot="16200000">
            <a:off x="-1434755" y="2961419"/>
            <a:ext cx="5029815" cy="1754326"/>
          </a:xfrm>
          <a:prstGeom prst="rect">
            <a:avLst/>
          </a:prstGeom>
          <a:noFill/>
        </p:spPr>
        <p:txBody>
          <a:bodyPr wrap="square" rtlCol="0">
            <a:spAutoFit/>
          </a:bodyPr>
          <a:lstStyle/>
          <a:p>
            <a:r>
              <a:rPr lang="en-US" sz="5400" b="1" spc="300" dirty="0">
                <a:latin typeface="Raleway" panose="020B0503030101060003" pitchFamily="34" charset="0"/>
                <a:ea typeface="Lato" panose="020F0502020204030203" pitchFamily="34" charset="0"/>
                <a:cs typeface="Lato" panose="020F0502020204030203" pitchFamily="34" charset="0"/>
              </a:rPr>
              <a:t>NICOLE HONEYWILL</a:t>
            </a:r>
          </a:p>
        </p:txBody>
      </p:sp>
      <p:grpSp>
        <p:nvGrpSpPr>
          <p:cNvPr id="30" name="Group 29">
            <a:extLst>
              <a:ext uri="{FF2B5EF4-FFF2-40B4-BE49-F238E27FC236}">
                <a16:creationId xmlns:a16="http://schemas.microsoft.com/office/drawing/2014/main" id="{F6AB79BA-229C-4563-966A-58975908A8F0}"/>
              </a:ext>
            </a:extLst>
          </p:cNvPr>
          <p:cNvGrpSpPr/>
          <p:nvPr/>
        </p:nvGrpSpPr>
        <p:grpSpPr>
          <a:xfrm>
            <a:off x="4988729" y="3396204"/>
            <a:ext cx="6458857" cy="2957286"/>
            <a:chOff x="0" y="3429000"/>
            <a:chExt cx="6458857" cy="2957286"/>
          </a:xfrm>
        </p:grpSpPr>
        <p:sp>
          <p:nvSpPr>
            <p:cNvPr id="29" name="Rectangle 28">
              <a:extLst>
                <a:ext uri="{FF2B5EF4-FFF2-40B4-BE49-F238E27FC236}">
                  <a16:creationId xmlns:a16="http://schemas.microsoft.com/office/drawing/2014/main" id="{1338C88A-6C02-4328-9BD5-A846BB8E21F2}"/>
                </a:ext>
              </a:extLst>
            </p:cNvPr>
            <p:cNvSpPr/>
            <p:nvPr/>
          </p:nvSpPr>
          <p:spPr>
            <a:xfrm>
              <a:off x="0" y="3429000"/>
              <a:ext cx="6458857" cy="2957286"/>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24">
              <a:extLst>
                <a:ext uri="{FF2B5EF4-FFF2-40B4-BE49-F238E27FC236}">
                  <a16:creationId xmlns:a16="http://schemas.microsoft.com/office/drawing/2014/main" id="{071E4747-7392-48F0-8E1D-4B999ED7A247}"/>
                </a:ext>
              </a:extLst>
            </p:cNvPr>
            <p:cNvGrpSpPr/>
            <p:nvPr/>
          </p:nvGrpSpPr>
          <p:grpSpPr>
            <a:xfrm>
              <a:off x="607518" y="4027231"/>
              <a:ext cx="5210064" cy="1781614"/>
              <a:chOff x="1978353" y="3673288"/>
              <a:chExt cx="5210064" cy="1781614"/>
            </a:xfrm>
          </p:grpSpPr>
          <p:sp>
            <p:nvSpPr>
              <p:cNvPr id="26" name="TextBox 25">
                <a:extLst>
                  <a:ext uri="{FF2B5EF4-FFF2-40B4-BE49-F238E27FC236}">
                    <a16:creationId xmlns:a16="http://schemas.microsoft.com/office/drawing/2014/main" id="{2C50C0E7-AF7F-4999-B1CC-F34262E2C09D}"/>
                  </a:ext>
                </a:extLst>
              </p:cNvPr>
              <p:cNvSpPr txBox="1"/>
              <p:nvPr/>
            </p:nvSpPr>
            <p:spPr>
              <a:xfrm>
                <a:off x="4600263" y="4283171"/>
                <a:ext cx="2588154" cy="1171731"/>
              </a:xfrm>
              <a:prstGeom prst="rect">
                <a:avLst/>
              </a:prstGeom>
              <a:noFill/>
            </p:spPr>
            <p:txBody>
              <a:bodyPr wrap="square" rtlCol="0">
                <a:spAutoFit/>
              </a:bodyPr>
              <a:lstStyle/>
              <a:p>
                <a:pPr algn="just">
                  <a:lnSpc>
                    <a:spcPct val="150000"/>
                  </a:lnSpc>
                </a:pPr>
                <a:r>
                  <a:rPr lang="id-ID" sz="1200" dirty="0">
                    <a:latin typeface="Lato" panose="020F0502020204030203" pitchFamily="34" charset="0"/>
                    <a:ea typeface="Lato" panose="020F0502020204030203" pitchFamily="34" charset="0"/>
                    <a:cs typeface="Lato" panose="020F0502020204030203" pitchFamily="34" charset="0"/>
                  </a:rPr>
                  <a:t>Lorem ipsum dolor sit amet, consectetur adipiscing elit, sed do eiusmod tempor incididunt ut labore et dolore magna aliqua. </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27" name="TextBox 26">
                <a:extLst>
                  <a:ext uri="{FF2B5EF4-FFF2-40B4-BE49-F238E27FC236}">
                    <a16:creationId xmlns:a16="http://schemas.microsoft.com/office/drawing/2014/main" id="{11CE5654-236A-4775-815C-86AD839CA6EF}"/>
                  </a:ext>
                </a:extLst>
              </p:cNvPr>
              <p:cNvSpPr txBox="1"/>
              <p:nvPr/>
            </p:nvSpPr>
            <p:spPr>
              <a:xfrm>
                <a:off x="1978353" y="4283172"/>
                <a:ext cx="2494228" cy="1163845"/>
              </a:xfrm>
              <a:prstGeom prst="rect">
                <a:avLst/>
              </a:prstGeom>
              <a:noFill/>
            </p:spPr>
            <p:txBody>
              <a:bodyPr wrap="square" rtlCol="0">
                <a:spAutoFit/>
              </a:bodyPr>
              <a:lstStyle/>
              <a:p>
                <a:pPr algn="just">
                  <a:lnSpc>
                    <a:spcPct val="150000"/>
                  </a:lnSpc>
                </a:pPr>
                <a:r>
                  <a:rPr lang="id-ID" sz="1200" dirty="0">
                    <a:latin typeface="Lato" panose="020F0502020204030203" pitchFamily="34" charset="0"/>
                    <a:ea typeface="Lato" panose="020F0502020204030203" pitchFamily="34" charset="0"/>
                    <a:cs typeface="Lato" panose="020F0502020204030203" pitchFamily="34" charset="0"/>
                  </a:rPr>
                  <a:t>Lorem ipsum dolor sit amet, consectetur adipiscing elit, sed do eiusmod tempor incididunt ut labore et dolore magna aliqua. </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28" name="TextBox 27">
                <a:extLst>
                  <a:ext uri="{FF2B5EF4-FFF2-40B4-BE49-F238E27FC236}">
                    <a16:creationId xmlns:a16="http://schemas.microsoft.com/office/drawing/2014/main" id="{3EE5A3E7-71E4-4685-ABAB-5D43A0DA0645}"/>
                  </a:ext>
                </a:extLst>
              </p:cNvPr>
              <p:cNvSpPr txBox="1"/>
              <p:nvPr/>
            </p:nvSpPr>
            <p:spPr>
              <a:xfrm>
                <a:off x="1978353" y="3673288"/>
                <a:ext cx="4994787" cy="400110"/>
              </a:xfrm>
              <a:prstGeom prst="rect">
                <a:avLst/>
              </a:prstGeom>
              <a:noFill/>
            </p:spPr>
            <p:txBody>
              <a:bodyPr wrap="square" rtlCol="0">
                <a:spAutoFit/>
              </a:bodyPr>
              <a:lstStyle/>
              <a:p>
                <a:r>
                  <a:rPr lang="en-US" sz="2000" b="1" spc="300" dirty="0">
                    <a:latin typeface="Raleway" panose="020B0503030101060003" pitchFamily="34" charset="0"/>
                    <a:ea typeface="Lato" panose="020F0502020204030203" pitchFamily="34" charset="0"/>
                    <a:cs typeface="Lato" panose="020F0502020204030203" pitchFamily="34" charset="0"/>
                  </a:rPr>
                  <a:t>I’M NICOLE </a:t>
                </a:r>
              </a:p>
            </p:txBody>
          </p:sp>
        </p:grpSp>
      </p:grpSp>
    </p:spTree>
    <p:extLst>
      <p:ext uri="{BB962C8B-B14F-4D97-AF65-F5344CB8AC3E}">
        <p14:creationId xmlns:p14="http://schemas.microsoft.com/office/powerpoint/2010/main" val="32782895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Picture Placeholder 31">
            <a:extLst>
              <a:ext uri="{FF2B5EF4-FFF2-40B4-BE49-F238E27FC236}">
                <a16:creationId xmlns:a16="http://schemas.microsoft.com/office/drawing/2014/main" id="{F6999C40-6901-4EC8-90D7-2BF3745C77C7}"/>
              </a:ext>
            </a:extLst>
          </p:cNvPr>
          <p:cNvSpPr>
            <a:spLocks noGrp="1"/>
          </p:cNvSpPr>
          <p:nvPr>
            <p:ph type="pic" sz="quarter" idx="11"/>
          </p:nvPr>
        </p:nvSpPr>
        <p:spPr/>
      </p:sp>
      <p:sp>
        <p:nvSpPr>
          <p:cNvPr id="4" name="TextBox 3">
            <a:extLst>
              <a:ext uri="{FF2B5EF4-FFF2-40B4-BE49-F238E27FC236}">
                <a16:creationId xmlns:a16="http://schemas.microsoft.com/office/drawing/2014/main" id="{B17B4E7E-E1F6-4932-A3E1-2920089168C9}"/>
              </a:ext>
            </a:extLst>
          </p:cNvPr>
          <p:cNvSpPr txBox="1"/>
          <p:nvPr/>
        </p:nvSpPr>
        <p:spPr>
          <a:xfrm rot="5400000">
            <a:off x="3802728" y="3386435"/>
            <a:ext cx="6019801" cy="923330"/>
          </a:xfrm>
          <a:prstGeom prst="rect">
            <a:avLst/>
          </a:prstGeom>
          <a:noFill/>
        </p:spPr>
        <p:txBody>
          <a:bodyPr wrap="square" rtlCol="0">
            <a:spAutoFit/>
          </a:bodyPr>
          <a:lstStyle/>
          <a:p>
            <a:r>
              <a:rPr lang="en-US" sz="5400" b="1" spc="300" dirty="0">
                <a:latin typeface="Raleway" panose="020B0503030101060003" pitchFamily="34" charset="0"/>
                <a:ea typeface="Lato" panose="020F0502020204030203" pitchFamily="34" charset="0"/>
                <a:cs typeface="Lato" panose="020F0502020204030203" pitchFamily="34" charset="0"/>
              </a:rPr>
              <a:t>EMMA STONE</a:t>
            </a:r>
          </a:p>
        </p:txBody>
      </p:sp>
      <p:sp>
        <p:nvSpPr>
          <p:cNvPr id="5" name="TextBox 4">
            <a:extLst>
              <a:ext uri="{FF2B5EF4-FFF2-40B4-BE49-F238E27FC236}">
                <a16:creationId xmlns:a16="http://schemas.microsoft.com/office/drawing/2014/main" id="{086C4AD2-D797-47C7-AEA1-CE461C7F5C75}"/>
              </a:ext>
            </a:extLst>
          </p:cNvPr>
          <p:cNvSpPr txBox="1"/>
          <p:nvPr/>
        </p:nvSpPr>
        <p:spPr>
          <a:xfrm>
            <a:off x="8452589" y="4331256"/>
            <a:ext cx="2799611" cy="1725729"/>
          </a:xfrm>
          <a:prstGeom prst="rect">
            <a:avLst/>
          </a:prstGeom>
          <a:noFill/>
        </p:spPr>
        <p:txBody>
          <a:bodyPr wrap="square" rtlCol="0">
            <a:spAutoFit/>
          </a:bodyPr>
          <a:lstStyle/>
          <a:p>
            <a:pPr algn="just">
              <a:lnSpc>
                <a:spcPct val="150000"/>
              </a:lnSpc>
            </a:pPr>
            <a:r>
              <a:rPr lang="id-ID" sz="1200" dirty="0">
                <a:latin typeface="Lato" panose="020F0502020204030203" pitchFamily="34" charset="0"/>
                <a:ea typeface="Lato" panose="020F0502020204030203" pitchFamily="34" charset="0"/>
                <a:cs typeface="Lato" panose="020F0502020204030203" pitchFamily="34" charset="0"/>
              </a:rPr>
              <a:t>Lorem ipsum dolor sit amet, consectetur adipiscing elit, sed do eiusmod tempor incididunt ut labore et dolore magna aliqua. Ut enim ad minim veniam, quis nostrud exercitation ullamco laboris nisi ut aliquip. </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30" name="TextBox 29">
            <a:extLst>
              <a:ext uri="{FF2B5EF4-FFF2-40B4-BE49-F238E27FC236}">
                <a16:creationId xmlns:a16="http://schemas.microsoft.com/office/drawing/2014/main" id="{DA648FD8-6116-43F6-96F5-CD835377425B}"/>
              </a:ext>
            </a:extLst>
          </p:cNvPr>
          <p:cNvSpPr txBox="1"/>
          <p:nvPr/>
        </p:nvSpPr>
        <p:spPr>
          <a:xfrm>
            <a:off x="8452589" y="2656859"/>
            <a:ext cx="2804670" cy="1015663"/>
          </a:xfrm>
          <a:prstGeom prst="rect">
            <a:avLst/>
          </a:prstGeom>
          <a:noFill/>
        </p:spPr>
        <p:txBody>
          <a:bodyPr wrap="square" rtlCol="0">
            <a:spAutoFit/>
          </a:bodyPr>
          <a:lstStyle/>
          <a:p>
            <a:r>
              <a:rPr lang="en-US" sz="2000" b="1" spc="300" dirty="0">
                <a:latin typeface="Raleway" panose="020B0503030101060003" pitchFamily="34" charset="0"/>
                <a:ea typeface="Lato" panose="020F0502020204030203" pitchFamily="34" charset="0"/>
                <a:cs typeface="Lato" panose="020F0502020204030203" pitchFamily="34" charset="0"/>
              </a:rPr>
              <a:t>WE ALWAYS GIVE THE BEST FOR YOU</a:t>
            </a:r>
          </a:p>
        </p:txBody>
      </p:sp>
      <p:sp>
        <p:nvSpPr>
          <p:cNvPr id="34" name="Picture Placeholder 33">
            <a:extLst>
              <a:ext uri="{FF2B5EF4-FFF2-40B4-BE49-F238E27FC236}">
                <a16:creationId xmlns:a16="http://schemas.microsoft.com/office/drawing/2014/main" id="{FCA5E341-919C-46F3-977D-6ECF1E3F039B}"/>
              </a:ext>
            </a:extLst>
          </p:cNvPr>
          <p:cNvSpPr>
            <a:spLocks noGrp="1"/>
          </p:cNvSpPr>
          <p:nvPr>
            <p:ph type="pic" sz="quarter" idx="10"/>
          </p:nvPr>
        </p:nvSpPr>
        <p:spPr/>
      </p:sp>
    </p:spTree>
    <p:extLst>
      <p:ext uri="{BB962C8B-B14F-4D97-AF65-F5344CB8AC3E}">
        <p14:creationId xmlns:p14="http://schemas.microsoft.com/office/powerpoint/2010/main" val="41908871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94B7D836-EA85-4265-B23B-194F2D98A9C3}"/>
              </a:ext>
            </a:extLst>
          </p:cNvPr>
          <p:cNvSpPr>
            <a:spLocks noGrp="1"/>
          </p:cNvSpPr>
          <p:nvPr>
            <p:ph type="pic" sz="quarter" idx="10"/>
          </p:nvPr>
        </p:nvSpPr>
        <p:spPr/>
      </p:sp>
      <p:sp>
        <p:nvSpPr>
          <p:cNvPr id="5" name="TextBox 4">
            <a:extLst>
              <a:ext uri="{FF2B5EF4-FFF2-40B4-BE49-F238E27FC236}">
                <a16:creationId xmlns:a16="http://schemas.microsoft.com/office/drawing/2014/main" id="{D76A48B2-6B9C-449F-B320-CC423F18900F}"/>
              </a:ext>
            </a:extLst>
          </p:cNvPr>
          <p:cNvSpPr txBox="1"/>
          <p:nvPr/>
        </p:nvSpPr>
        <p:spPr>
          <a:xfrm>
            <a:off x="576951" y="4331256"/>
            <a:ext cx="2799611" cy="1440844"/>
          </a:xfrm>
          <a:prstGeom prst="rect">
            <a:avLst/>
          </a:prstGeom>
          <a:noFill/>
        </p:spPr>
        <p:txBody>
          <a:bodyPr wrap="square" rtlCol="0">
            <a:spAutoFit/>
          </a:bodyPr>
          <a:lstStyle/>
          <a:p>
            <a:pPr algn="just">
              <a:lnSpc>
                <a:spcPct val="150000"/>
              </a:lnSpc>
            </a:pPr>
            <a:r>
              <a:rPr lang="id-ID" sz="1200" dirty="0">
                <a:latin typeface="Lato" panose="020F0502020204030203" pitchFamily="34" charset="0"/>
                <a:ea typeface="Lato" panose="020F0502020204030203" pitchFamily="34" charset="0"/>
                <a:cs typeface="Lato" panose="020F0502020204030203" pitchFamily="34" charset="0"/>
              </a:rPr>
              <a:t>Lorem ipsum dolor sit amet, consectetur adipiscing elit, sed do eiusmod tempor incididunt ut labore et dolore magna aliqua. Ut enim ad minim veniam</a:t>
            </a:r>
            <a:r>
              <a:rPr lang="en-US" sz="1200" dirty="0">
                <a:latin typeface="Lato" panose="020F0502020204030203" pitchFamily="34" charset="0"/>
                <a:ea typeface="Lato" panose="020F0502020204030203" pitchFamily="34" charset="0"/>
                <a:cs typeface="Lato" panose="020F0502020204030203" pitchFamily="34" charset="0"/>
              </a:rPr>
              <a:t>.</a:t>
            </a:r>
          </a:p>
        </p:txBody>
      </p:sp>
      <p:sp>
        <p:nvSpPr>
          <p:cNvPr id="6" name="TextBox 5">
            <a:extLst>
              <a:ext uri="{FF2B5EF4-FFF2-40B4-BE49-F238E27FC236}">
                <a16:creationId xmlns:a16="http://schemas.microsoft.com/office/drawing/2014/main" id="{17784C62-0997-481D-8DA9-7B174B8F7E55}"/>
              </a:ext>
            </a:extLst>
          </p:cNvPr>
          <p:cNvSpPr txBox="1"/>
          <p:nvPr/>
        </p:nvSpPr>
        <p:spPr>
          <a:xfrm rot="5400000">
            <a:off x="8218307" y="3429934"/>
            <a:ext cx="4916803" cy="923330"/>
          </a:xfrm>
          <a:prstGeom prst="rect">
            <a:avLst/>
          </a:prstGeom>
          <a:noFill/>
        </p:spPr>
        <p:txBody>
          <a:bodyPr wrap="square" rtlCol="0">
            <a:spAutoFit/>
          </a:bodyPr>
          <a:lstStyle/>
          <a:p>
            <a:r>
              <a:rPr lang="en-US" sz="5400" b="1" spc="300" dirty="0">
                <a:latin typeface="Raleway" panose="020B0503030101060003" pitchFamily="34" charset="0"/>
                <a:ea typeface="Lato" panose="020F0502020204030203" pitchFamily="34" charset="0"/>
                <a:cs typeface="Lato" panose="020F0502020204030203" pitchFamily="34" charset="0"/>
              </a:rPr>
              <a:t>SELENA</a:t>
            </a:r>
          </a:p>
        </p:txBody>
      </p:sp>
      <p:sp>
        <p:nvSpPr>
          <p:cNvPr id="14" name="TextBox 13">
            <a:extLst>
              <a:ext uri="{FF2B5EF4-FFF2-40B4-BE49-F238E27FC236}">
                <a16:creationId xmlns:a16="http://schemas.microsoft.com/office/drawing/2014/main" id="{37E1A306-1B88-49D7-8A1D-9F4D1D1982AE}"/>
              </a:ext>
            </a:extLst>
          </p:cNvPr>
          <p:cNvSpPr txBox="1"/>
          <p:nvPr/>
        </p:nvSpPr>
        <p:spPr>
          <a:xfrm>
            <a:off x="571892" y="2944279"/>
            <a:ext cx="2804670" cy="1015663"/>
          </a:xfrm>
          <a:prstGeom prst="rect">
            <a:avLst/>
          </a:prstGeom>
          <a:noFill/>
        </p:spPr>
        <p:txBody>
          <a:bodyPr wrap="square" rtlCol="0">
            <a:spAutoFit/>
          </a:bodyPr>
          <a:lstStyle/>
          <a:p>
            <a:r>
              <a:rPr lang="en-US" sz="2000" b="1" spc="300" dirty="0">
                <a:latin typeface="Raleway" panose="020B0503030101060003" pitchFamily="34" charset="0"/>
                <a:ea typeface="Lato" panose="020F0502020204030203" pitchFamily="34" charset="0"/>
                <a:cs typeface="Lato" panose="020F0502020204030203" pitchFamily="34" charset="0"/>
              </a:rPr>
              <a:t>WE ALWAYS GIVE THE BEST FOR YOU</a:t>
            </a:r>
          </a:p>
        </p:txBody>
      </p:sp>
    </p:spTree>
    <p:extLst>
      <p:ext uri="{BB962C8B-B14F-4D97-AF65-F5344CB8AC3E}">
        <p14:creationId xmlns:p14="http://schemas.microsoft.com/office/powerpoint/2010/main" val="22062147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Picture Placeholder 22">
            <a:extLst>
              <a:ext uri="{FF2B5EF4-FFF2-40B4-BE49-F238E27FC236}">
                <a16:creationId xmlns:a16="http://schemas.microsoft.com/office/drawing/2014/main" id="{C13EEA27-B5ED-48CF-9F09-A0F6F74E172A}"/>
              </a:ext>
            </a:extLst>
          </p:cNvPr>
          <p:cNvSpPr>
            <a:spLocks noGrp="1"/>
          </p:cNvSpPr>
          <p:nvPr>
            <p:ph type="pic" sz="quarter" idx="10"/>
          </p:nvPr>
        </p:nvSpPr>
        <p:spPr/>
      </p:sp>
      <p:sp>
        <p:nvSpPr>
          <p:cNvPr id="4" name="TextBox 3">
            <a:extLst>
              <a:ext uri="{FF2B5EF4-FFF2-40B4-BE49-F238E27FC236}">
                <a16:creationId xmlns:a16="http://schemas.microsoft.com/office/drawing/2014/main" id="{83D70A60-9D2D-4007-A7A9-EC6D0CDA13D8}"/>
              </a:ext>
            </a:extLst>
          </p:cNvPr>
          <p:cNvSpPr txBox="1"/>
          <p:nvPr/>
        </p:nvSpPr>
        <p:spPr>
          <a:xfrm>
            <a:off x="3637598" y="1674674"/>
            <a:ext cx="4916803" cy="1754326"/>
          </a:xfrm>
          <a:prstGeom prst="rect">
            <a:avLst/>
          </a:prstGeom>
          <a:noFill/>
        </p:spPr>
        <p:txBody>
          <a:bodyPr wrap="square" rtlCol="0">
            <a:spAutoFit/>
          </a:bodyPr>
          <a:lstStyle/>
          <a:p>
            <a:r>
              <a:rPr lang="en-US" sz="5400" b="1" spc="300" dirty="0">
                <a:latin typeface="Raleway" panose="020B0503030101060003" pitchFamily="34" charset="0"/>
                <a:ea typeface="Lato" panose="020F0502020204030203" pitchFamily="34" charset="0"/>
                <a:cs typeface="Lato" panose="020F0502020204030203" pitchFamily="34" charset="0"/>
              </a:rPr>
              <a:t>NINA SABRINA</a:t>
            </a:r>
          </a:p>
        </p:txBody>
      </p:sp>
      <p:sp>
        <p:nvSpPr>
          <p:cNvPr id="5" name="TextBox 4">
            <a:extLst>
              <a:ext uri="{FF2B5EF4-FFF2-40B4-BE49-F238E27FC236}">
                <a16:creationId xmlns:a16="http://schemas.microsoft.com/office/drawing/2014/main" id="{7A24E231-FBF8-4120-BDE0-5E5271DCC253}"/>
              </a:ext>
            </a:extLst>
          </p:cNvPr>
          <p:cNvSpPr txBox="1"/>
          <p:nvPr/>
        </p:nvSpPr>
        <p:spPr>
          <a:xfrm>
            <a:off x="5747442" y="3900271"/>
            <a:ext cx="3105829" cy="1448730"/>
          </a:xfrm>
          <a:prstGeom prst="rect">
            <a:avLst/>
          </a:prstGeom>
          <a:noFill/>
        </p:spPr>
        <p:txBody>
          <a:bodyPr wrap="square" rtlCol="0">
            <a:spAutoFit/>
          </a:bodyPr>
          <a:lstStyle/>
          <a:p>
            <a:pPr algn="just">
              <a:lnSpc>
                <a:spcPct val="150000"/>
              </a:lnSpc>
            </a:pPr>
            <a:r>
              <a:rPr lang="id-ID" sz="1200" dirty="0">
                <a:latin typeface="Lato" panose="020F0502020204030203" pitchFamily="34" charset="0"/>
                <a:ea typeface="Lato" panose="020F0502020204030203" pitchFamily="34" charset="0"/>
                <a:cs typeface="Lato" panose="020F0502020204030203" pitchFamily="34" charset="0"/>
              </a:rPr>
              <a:t>Lorem ipsum dolor sit amet, consectetur adipiscing elit, sed do eiusmod tempor incididunt ut labore et dolore magna aliqua. Ut enim ad minim veniam, quis nostrud exercitation ullamco laboris nisi ut aliquip. </a:t>
            </a:r>
            <a:endParaRPr lang="en-US" sz="1200" dirty="0">
              <a:latin typeface="Lato" panose="020F0502020204030203" pitchFamily="34" charset="0"/>
              <a:ea typeface="Lato" panose="020F0502020204030203" pitchFamily="34" charset="0"/>
              <a:cs typeface="Lato" panose="020F0502020204030203" pitchFamily="34" charset="0"/>
            </a:endParaRPr>
          </a:p>
        </p:txBody>
      </p:sp>
      <p:pic>
        <p:nvPicPr>
          <p:cNvPr id="6" name="Graphic 5">
            <a:extLst>
              <a:ext uri="{FF2B5EF4-FFF2-40B4-BE49-F238E27FC236}">
                <a16:creationId xmlns:a16="http://schemas.microsoft.com/office/drawing/2014/main" id="{266B93ED-272F-4FD2-99E9-FD63FAB7DF1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392553" y="-410078"/>
            <a:ext cx="4489037" cy="3367807"/>
          </a:xfrm>
          <a:prstGeom prst="rect">
            <a:avLst/>
          </a:prstGeom>
        </p:spPr>
      </p:pic>
      <p:sp>
        <p:nvSpPr>
          <p:cNvPr id="25" name="Picture Placeholder 24">
            <a:extLst>
              <a:ext uri="{FF2B5EF4-FFF2-40B4-BE49-F238E27FC236}">
                <a16:creationId xmlns:a16="http://schemas.microsoft.com/office/drawing/2014/main" id="{8E0561C8-E86D-4A5D-8D98-0B3DA4593B35}"/>
              </a:ext>
            </a:extLst>
          </p:cNvPr>
          <p:cNvSpPr>
            <a:spLocks noGrp="1"/>
          </p:cNvSpPr>
          <p:nvPr>
            <p:ph type="pic" sz="quarter" idx="11"/>
          </p:nvPr>
        </p:nvSpPr>
        <p:spPr/>
      </p:sp>
    </p:spTree>
    <p:extLst>
      <p:ext uri="{BB962C8B-B14F-4D97-AF65-F5344CB8AC3E}">
        <p14:creationId xmlns:p14="http://schemas.microsoft.com/office/powerpoint/2010/main" val="35005797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4B8B9A0-BB16-48E5-9C18-6BB66BDDFF57}"/>
              </a:ext>
            </a:extLst>
          </p:cNvPr>
          <p:cNvGrpSpPr/>
          <p:nvPr/>
        </p:nvGrpSpPr>
        <p:grpSpPr>
          <a:xfrm>
            <a:off x="5304506" y="4111229"/>
            <a:ext cx="2923838" cy="725707"/>
            <a:chOff x="692140" y="5699711"/>
            <a:chExt cx="3238696" cy="235835"/>
          </a:xfrm>
        </p:grpSpPr>
        <p:grpSp>
          <p:nvGrpSpPr>
            <p:cNvPr id="8" name="Group 7">
              <a:extLst>
                <a:ext uri="{FF2B5EF4-FFF2-40B4-BE49-F238E27FC236}">
                  <a16:creationId xmlns:a16="http://schemas.microsoft.com/office/drawing/2014/main" id="{0AF0C5E2-6DDD-4BF3-9131-61D81962AE07}"/>
                </a:ext>
              </a:extLst>
            </p:cNvPr>
            <p:cNvGrpSpPr/>
            <p:nvPr/>
          </p:nvGrpSpPr>
          <p:grpSpPr>
            <a:xfrm>
              <a:off x="692140" y="5699711"/>
              <a:ext cx="3238696" cy="235835"/>
              <a:chOff x="2002906" y="5453414"/>
              <a:chExt cx="3238696" cy="235835"/>
            </a:xfrm>
          </p:grpSpPr>
          <p:sp>
            <p:nvSpPr>
              <p:cNvPr id="10" name="Rounded Rectangle 21">
                <a:extLst>
                  <a:ext uri="{FF2B5EF4-FFF2-40B4-BE49-F238E27FC236}">
                    <a16:creationId xmlns:a16="http://schemas.microsoft.com/office/drawing/2014/main" id="{275D510A-CE4E-46C7-B0FE-D4613E1EFE67}"/>
                  </a:ext>
                </a:extLst>
              </p:cNvPr>
              <p:cNvSpPr/>
              <p:nvPr/>
            </p:nvSpPr>
            <p:spPr>
              <a:xfrm>
                <a:off x="2077313" y="5576407"/>
                <a:ext cx="3164289" cy="112842"/>
              </a:xfrm>
              <a:prstGeom prst="roundRect">
                <a:avLst>
                  <a:gd name="adj" fmla="val 50000"/>
                </a:avLst>
              </a:prstGeom>
              <a:solidFill>
                <a:schemeClr val="bg1"/>
              </a:solidFill>
              <a:ln w="952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1200">
                  <a:solidFill>
                    <a:schemeClr val="tx1"/>
                  </a:solidFill>
                  <a:latin typeface="Lato" panose="020F0502020204030203" pitchFamily="34" charset="0"/>
                  <a:ea typeface="Lato" panose="020F0502020204030203" pitchFamily="34" charset="0"/>
                </a:endParaRPr>
              </a:p>
            </p:txBody>
          </p:sp>
          <p:sp>
            <p:nvSpPr>
              <p:cNvPr id="11" name="Rounded Rectangle 22">
                <a:extLst>
                  <a:ext uri="{FF2B5EF4-FFF2-40B4-BE49-F238E27FC236}">
                    <a16:creationId xmlns:a16="http://schemas.microsoft.com/office/drawing/2014/main" id="{27D60867-CC75-4201-AEE6-4C9E1E9A9C24}"/>
                  </a:ext>
                </a:extLst>
              </p:cNvPr>
              <p:cNvSpPr/>
              <p:nvPr/>
            </p:nvSpPr>
            <p:spPr>
              <a:xfrm>
                <a:off x="2077313" y="5581124"/>
                <a:ext cx="2516264" cy="107485"/>
              </a:xfrm>
              <a:prstGeom prst="roundRect">
                <a:avLst>
                  <a:gd name="adj" fmla="val 50000"/>
                </a:avLst>
              </a:prstGeom>
              <a:solidFill>
                <a:schemeClr val="accent1"/>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1200" dirty="0">
                  <a:solidFill>
                    <a:schemeClr val="tx1"/>
                  </a:solidFill>
                  <a:latin typeface="Lato" panose="020F0502020204030203" pitchFamily="34" charset="0"/>
                  <a:ea typeface="Lato" panose="020F0502020204030203" pitchFamily="34" charset="0"/>
                </a:endParaRPr>
              </a:p>
            </p:txBody>
          </p:sp>
          <p:sp>
            <p:nvSpPr>
              <p:cNvPr id="12" name="Text Placeholder 24">
                <a:extLst>
                  <a:ext uri="{FF2B5EF4-FFF2-40B4-BE49-F238E27FC236}">
                    <a16:creationId xmlns:a16="http://schemas.microsoft.com/office/drawing/2014/main" id="{B5D3D835-5029-4B1D-979E-24C04607CB72}"/>
                  </a:ext>
                </a:extLst>
              </p:cNvPr>
              <p:cNvSpPr txBox="1">
                <a:spLocks/>
              </p:cNvSpPr>
              <p:nvPr/>
            </p:nvSpPr>
            <p:spPr>
              <a:xfrm>
                <a:off x="2002906" y="5453414"/>
                <a:ext cx="2061278" cy="170160"/>
              </a:xfrm>
              <a:prstGeom prst="rect">
                <a:avLst/>
              </a:prstGeom>
              <a:ln>
                <a:noFill/>
              </a:ln>
            </p:spPr>
            <p:txBody>
              <a:bodyPr/>
              <a:lstStyle>
                <a:lvl1pPr marL="0" indent="0" algn="just" defTabSz="914400" rtl="0" eaLnBrk="1" latinLnBrk="0" hangingPunct="1">
                  <a:lnSpc>
                    <a:spcPts val="1300"/>
                  </a:lnSpc>
                  <a:spcBef>
                    <a:spcPts val="1000"/>
                  </a:spcBef>
                  <a:spcAft>
                    <a:spcPts val="1200"/>
                  </a:spcAft>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latin typeface="Lato" panose="020F0502020204030203" pitchFamily="34" charset="0"/>
                    <a:ea typeface="Lato" panose="020F0502020204030203" pitchFamily="34" charset="0"/>
                    <a:cs typeface="Lato" panose="020F0502020204030203" pitchFamily="34" charset="0"/>
                  </a:rPr>
                  <a:t>Business Process</a:t>
                </a:r>
              </a:p>
            </p:txBody>
          </p:sp>
        </p:grpSp>
        <p:sp>
          <p:nvSpPr>
            <p:cNvPr id="9" name="Text Placeholder 24">
              <a:extLst>
                <a:ext uri="{FF2B5EF4-FFF2-40B4-BE49-F238E27FC236}">
                  <a16:creationId xmlns:a16="http://schemas.microsoft.com/office/drawing/2014/main" id="{0FA335E1-DB92-4CBD-851D-AD1DA754D8F6}"/>
                </a:ext>
              </a:extLst>
            </p:cNvPr>
            <p:cNvSpPr txBox="1">
              <a:spLocks/>
            </p:cNvSpPr>
            <p:nvPr/>
          </p:nvSpPr>
          <p:spPr>
            <a:xfrm>
              <a:off x="2520402" y="5708546"/>
              <a:ext cx="1410434" cy="170160"/>
            </a:xfrm>
            <a:prstGeom prst="rect">
              <a:avLst/>
            </a:prstGeom>
            <a:ln>
              <a:noFill/>
            </a:ln>
          </p:spPr>
          <p:txBody>
            <a:bodyPr/>
            <a:lstStyle>
              <a:lvl1pPr marL="0" indent="0" algn="just" defTabSz="914400" rtl="0" eaLnBrk="1" latinLnBrk="0" hangingPunct="1">
                <a:lnSpc>
                  <a:spcPts val="1300"/>
                </a:lnSpc>
                <a:spcBef>
                  <a:spcPts val="1000"/>
                </a:spcBef>
                <a:spcAft>
                  <a:spcPts val="1200"/>
                </a:spcAft>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dirty="0">
                  <a:latin typeface="Lato" panose="020F0502020204030203" pitchFamily="34" charset="0"/>
                  <a:ea typeface="Lato" panose="020F0502020204030203" pitchFamily="34" charset="0"/>
                  <a:cs typeface="Lato" panose="020F0502020204030203" pitchFamily="34" charset="0"/>
                </a:rPr>
                <a:t>80%</a:t>
              </a:r>
            </a:p>
          </p:txBody>
        </p:sp>
      </p:grpSp>
      <p:grpSp>
        <p:nvGrpSpPr>
          <p:cNvPr id="13" name="Group 12">
            <a:extLst>
              <a:ext uri="{FF2B5EF4-FFF2-40B4-BE49-F238E27FC236}">
                <a16:creationId xmlns:a16="http://schemas.microsoft.com/office/drawing/2014/main" id="{CB830B07-3307-438C-88BA-9906DDE86602}"/>
              </a:ext>
            </a:extLst>
          </p:cNvPr>
          <p:cNvGrpSpPr/>
          <p:nvPr/>
        </p:nvGrpSpPr>
        <p:grpSpPr>
          <a:xfrm>
            <a:off x="5304506" y="4925613"/>
            <a:ext cx="2922144" cy="776532"/>
            <a:chOff x="692140" y="5700865"/>
            <a:chExt cx="3238696" cy="252351"/>
          </a:xfrm>
        </p:grpSpPr>
        <p:grpSp>
          <p:nvGrpSpPr>
            <p:cNvPr id="14" name="Group 13">
              <a:extLst>
                <a:ext uri="{FF2B5EF4-FFF2-40B4-BE49-F238E27FC236}">
                  <a16:creationId xmlns:a16="http://schemas.microsoft.com/office/drawing/2014/main" id="{0B3CF1AE-2119-4AB8-9D99-F10575AE261B}"/>
                </a:ext>
              </a:extLst>
            </p:cNvPr>
            <p:cNvGrpSpPr/>
            <p:nvPr/>
          </p:nvGrpSpPr>
          <p:grpSpPr>
            <a:xfrm>
              <a:off x="692140" y="5721579"/>
              <a:ext cx="3238696" cy="231637"/>
              <a:chOff x="2002906" y="5475282"/>
              <a:chExt cx="3238696" cy="231637"/>
            </a:xfrm>
          </p:grpSpPr>
          <p:sp>
            <p:nvSpPr>
              <p:cNvPr id="16" name="Rounded Rectangle 21">
                <a:extLst>
                  <a:ext uri="{FF2B5EF4-FFF2-40B4-BE49-F238E27FC236}">
                    <a16:creationId xmlns:a16="http://schemas.microsoft.com/office/drawing/2014/main" id="{4DF263E7-B6CE-4AE4-BCDF-F07A7387BD69}"/>
                  </a:ext>
                </a:extLst>
              </p:cNvPr>
              <p:cNvSpPr/>
              <p:nvPr/>
            </p:nvSpPr>
            <p:spPr>
              <a:xfrm>
                <a:off x="2077313" y="5576407"/>
                <a:ext cx="3164289" cy="112842"/>
              </a:xfrm>
              <a:prstGeom prst="roundRect">
                <a:avLst>
                  <a:gd name="adj" fmla="val 50000"/>
                </a:avLst>
              </a:prstGeom>
              <a:solidFill>
                <a:schemeClr val="bg1"/>
              </a:solidFill>
              <a:ln w="952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1200" dirty="0">
                  <a:solidFill>
                    <a:schemeClr val="tx1"/>
                  </a:solidFill>
                  <a:latin typeface="Lato" panose="020F0502020204030203" pitchFamily="34" charset="0"/>
                  <a:ea typeface="Lato" panose="020F0502020204030203" pitchFamily="34" charset="0"/>
                </a:endParaRPr>
              </a:p>
            </p:txBody>
          </p:sp>
          <p:sp>
            <p:nvSpPr>
              <p:cNvPr id="17" name="Rounded Rectangle 22">
                <a:extLst>
                  <a:ext uri="{FF2B5EF4-FFF2-40B4-BE49-F238E27FC236}">
                    <a16:creationId xmlns:a16="http://schemas.microsoft.com/office/drawing/2014/main" id="{7A8FD222-87F0-4443-B546-353AA3FFF6A1}"/>
                  </a:ext>
                </a:extLst>
              </p:cNvPr>
              <p:cNvSpPr/>
              <p:nvPr/>
            </p:nvSpPr>
            <p:spPr>
              <a:xfrm>
                <a:off x="2077314" y="5576407"/>
                <a:ext cx="2947690" cy="112842"/>
              </a:xfrm>
              <a:prstGeom prst="roundRect">
                <a:avLst>
                  <a:gd name="adj" fmla="val 50000"/>
                </a:avLst>
              </a:prstGeom>
              <a:solidFill>
                <a:schemeClr val="accent1"/>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1200" dirty="0">
                  <a:solidFill>
                    <a:schemeClr val="tx1"/>
                  </a:solidFill>
                  <a:latin typeface="Lato" panose="020F0502020204030203" pitchFamily="34" charset="0"/>
                  <a:ea typeface="Lato" panose="020F0502020204030203" pitchFamily="34" charset="0"/>
                </a:endParaRPr>
              </a:p>
            </p:txBody>
          </p:sp>
          <p:sp>
            <p:nvSpPr>
              <p:cNvPr id="18" name="Text Placeholder 24">
                <a:extLst>
                  <a:ext uri="{FF2B5EF4-FFF2-40B4-BE49-F238E27FC236}">
                    <a16:creationId xmlns:a16="http://schemas.microsoft.com/office/drawing/2014/main" id="{432A93C9-D4A5-43A3-A7EE-8A361ECC4160}"/>
                  </a:ext>
                </a:extLst>
              </p:cNvPr>
              <p:cNvSpPr txBox="1">
                <a:spLocks/>
              </p:cNvSpPr>
              <p:nvPr/>
            </p:nvSpPr>
            <p:spPr>
              <a:xfrm>
                <a:off x="2002906" y="5475282"/>
                <a:ext cx="2074860" cy="231637"/>
              </a:xfrm>
              <a:prstGeom prst="rect">
                <a:avLst/>
              </a:prstGeom>
              <a:ln>
                <a:noFill/>
              </a:ln>
            </p:spPr>
            <p:txBody>
              <a:bodyPr/>
              <a:lstStyle>
                <a:lvl1pPr marL="0" indent="0" algn="just" defTabSz="914400" rtl="0" eaLnBrk="1" latinLnBrk="0" hangingPunct="1">
                  <a:lnSpc>
                    <a:spcPts val="1300"/>
                  </a:lnSpc>
                  <a:spcBef>
                    <a:spcPts val="1000"/>
                  </a:spcBef>
                  <a:spcAft>
                    <a:spcPts val="1200"/>
                  </a:spcAft>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latin typeface="Lato" panose="020F0502020204030203" pitchFamily="34" charset="0"/>
                    <a:ea typeface="Lato" panose="020F0502020204030203" pitchFamily="34" charset="0"/>
                    <a:cs typeface="Lato" panose="020F0502020204030203" pitchFamily="34" charset="0"/>
                  </a:rPr>
                  <a:t>Business Process</a:t>
                </a:r>
              </a:p>
            </p:txBody>
          </p:sp>
        </p:grpSp>
        <p:sp>
          <p:nvSpPr>
            <p:cNvPr id="15" name="Text Placeholder 24">
              <a:extLst>
                <a:ext uri="{FF2B5EF4-FFF2-40B4-BE49-F238E27FC236}">
                  <a16:creationId xmlns:a16="http://schemas.microsoft.com/office/drawing/2014/main" id="{D7BBED64-6E3E-4174-82DC-D879C3C084AD}"/>
                </a:ext>
              </a:extLst>
            </p:cNvPr>
            <p:cNvSpPr txBox="1">
              <a:spLocks/>
            </p:cNvSpPr>
            <p:nvPr/>
          </p:nvSpPr>
          <p:spPr>
            <a:xfrm>
              <a:off x="2520402" y="5700865"/>
              <a:ext cx="1410434" cy="231637"/>
            </a:xfrm>
            <a:prstGeom prst="rect">
              <a:avLst/>
            </a:prstGeom>
            <a:ln>
              <a:noFill/>
            </a:ln>
          </p:spPr>
          <p:txBody>
            <a:bodyPr/>
            <a:lstStyle>
              <a:lvl1pPr marL="0" indent="0" algn="just" defTabSz="914400" rtl="0" eaLnBrk="1" latinLnBrk="0" hangingPunct="1">
                <a:lnSpc>
                  <a:spcPts val="1300"/>
                </a:lnSpc>
                <a:spcBef>
                  <a:spcPts val="1000"/>
                </a:spcBef>
                <a:spcAft>
                  <a:spcPts val="1200"/>
                </a:spcAft>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dirty="0">
                  <a:latin typeface="Lato" panose="020F0502020204030203" pitchFamily="34" charset="0"/>
                  <a:ea typeface="Lato" panose="020F0502020204030203" pitchFamily="34" charset="0"/>
                  <a:cs typeface="Lato" panose="020F0502020204030203" pitchFamily="34" charset="0"/>
                </a:rPr>
                <a:t>90%</a:t>
              </a:r>
            </a:p>
          </p:txBody>
        </p:sp>
      </p:grpSp>
      <p:sp>
        <p:nvSpPr>
          <p:cNvPr id="19" name="TextBox 18">
            <a:extLst>
              <a:ext uri="{FF2B5EF4-FFF2-40B4-BE49-F238E27FC236}">
                <a16:creationId xmlns:a16="http://schemas.microsoft.com/office/drawing/2014/main" id="{9DDEF245-929C-4597-BA7F-48D93900BF0F}"/>
              </a:ext>
            </a:extLst>
          </p:cNvPr>
          <p:cNvSpPr txBox="1"/>
          <p:nvPr/>
        </p:nvSpPr>
        <p:spPr>
          <a:xfrm>
            <a:off x="8817283" y="4405595"/>
            <a:ext cx="2422718" cy="1171731"/>
          </a:xfrm>
          <a:prstGeom prst="rect">
            <a:avLst/>
          </a:prstGeom>
          <a:noFill/>
        </p:spPr>
        <p:txBody>
          <a:bodyPr wrap="square" rtlCol="0">
            <a:spAutoFit/>
          </a:bodyPr>
          <a:lstStyle/>
          <a:p>
            <a:pPr algn="just">
              <a:lnSpc>
                <a:spcPct val="150000"/>
              </a:lnSpc>
            </a:pPr>
            <a:r>
              <a:rPr lang="id-ID" sz="1200" dirty="0">
                <a:latin typeface="Lato" panose="020F0502020204030203" pitchFamily="34" charset="0"/>
                <a:ea typeface="Lato" panose="020F0502020204030203" pitchFamily="34" charset="0"/>
                <a:cs typeface="Lato" panose="020F0502020204030203" pitchFamily="34" charset="0"/>
              </a:rPr>
              <a:t>Lorem ipsum dolor sit amet, consectetur adipiscing elit, sed do eiusmod tempor incididunt ut labore et dolore magna aliqua. </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6" name="TextBox 5">
            <a:extLst>
              <a:ext uri="{FF2B5EF4-FFF2-40B4-BE49-F238E27FC236}">
                <a16:creationId xmlns:a16="http://schemas.microsoft.com/office/drawing/2014/main" id="{23CAB98C-07EE-409E-859A-5ADAA1AC56AA}"/>
              </a:ext>
            </a:extLst>
          </p:cNvPr>
          <p:cNvSpPr txBox="1"/>
          <p:nvPr/>
        </p:nvSpPr>
        <p:spPr>
          <a:xfrm>
            <a:off x="5304506" y="1687376"/>
            <a:ext cx="3744123" cy="1754326"/>
          </a:xfrm>
          <a:prstGeom prst="rect">
            <a:avLst/>
          </a:prstGeom>
          <a:noFill/>
        </p:spPr>
        <p:txBody>
          <a:bodyPr wrap="square" rtlCol="0">
            <a:spAutoFit/>
          </a:bodyPr>
          <a:lstStyle/>
          <a:p>
            <a:r>
              <a:rPr lang="en-US" sz="5400" b="1" spc="300" dirty="0">
                <a:latin typeface="Raleway" panose="020B0503030101060003" pitchFamily="34" charset="0"/>
                <a:ea typeface="Lato" panose="020F0502020204030203" pitchFamily="34" charset="0"/>
                <a:cs typeface="Lato" panose="020F0502020204030203" pitchFamily="34" charset="0"/>
              </a:rPr>
              <a:t>MARIE RIANA</a:t>
            </a:r>
          </a:p>
        </p:txBody>
      </p:sp>
      <p:sp>
        <p:nvSpPr>
          <p:cNvPr id="31" name="Picture Placeholder 30">
            <a:extLst>
              <a:ext uri="{FF2B5EF4-FFF2-40B4-BE49-F238E27FC236}">
                <a16:creationId xmlns:a16="http://schemas.microsoft.com/office/drawing/2014/main" id="{68017BE2-02E9-42A5-AAF0-BCE4AAF9D348}"/>
              </a:ext>
            </a:extLst>
          </p:cNvPr>
          <p:cNvSpPr>
            <a:spLocks noGrp="1"/>
          </p:cNvSpPr>
          <p:nvPr>
            <p:ph type="pic" sz="quarter" idx="10"/>
          </p:nvPr>
        </p:nvSpPr>
        <p:spPr/>
      </p:sp>
      <p:sp>
        <p:nvSpPr>
          <p:cNvPr id="33" name="Picture Placeholder 32">
            <a:extLst>
              <a:ext uri="{FF2B5EF4-FFF2-40B4-BE49-F238E27FC236}">
                <a16:creationId xmlns:a16="http://schemas.microsoft.com/office/drawing/2014/main" id="{ABE936C2-45CC-48E2-AF37-0EDB74FFDD46}"/>
              </a:ext>
            </a:extLst>
          </p:cNvPr>
          <p:cNvSpPr>
            <a:spLocks noGrp="1"/>
          </p:cNvSpPr>
          <p:nvPr>
            <p:ph type="pic" sz="quarter" idx="11"/>
          </p:nvPr>
        </p:nvSpPr>
        <p:spPr/>
      </p:sp>
    </p:spTree>
    <p:extLst>
      <p:ext uri="{BB962C8B-B14F-4D97-AF65-F5344CB8AC3E}">
        <p14:creationId xmlns:p14="http://schemas.microsoft.com/office/powerpoint/2010/main" val="39969495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D7AF19B-3B40-4337-9597-A1B709785D3C}"/>
              </a:ext>
            </a:extLst>
          </p:cNvPr>
          <p:cNvSpPr/>
          <p:nvPr/>
        </p:nvSpPr>
        <p:spPr>
          <a:xfrm>
            <a:off x="2642647" y="0"/>
            <a:ext cx="428890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AC146C0B-7006-45A2-AB17-2E66936A5A1A}"/>
              </a:ext>
            </a:extLst>
          </p:cNvPr>
          <p:cNvSpPr txBox="1"/>
          <p:nvPr/>
        </p:nvSpPr>
        <p:spPr>
          <a:xfrm>
            <a:off x="3079687" y="4688105"/>
            <a:ext cx="3414822" cy="1440844"/>
          </a:xfrm>
          <a:prstGeom prst="rect">
            <a:avLst/>
          </a:prstGeom>
          <a:noFill/>
        </p:spPr>
        <p:txBody>
          <a:bodyPr wrap="square" rtlCol="0">
            <a:spAutoFit/>
          </a:bodyPr>
          <a:lstStyle/>
          <a:p>
            <a:pPr algn="just">
              <a:lnSpc>
                <a:spcPct val="150000"/>
              </a:lnSpc>
            </a:pPr>
            <a:r>
              <a:rPr lang="id-ID" sz="1200" dirty="0">
                <a:latin typeface="Lato" panose="020F0502020204030203" pitchFamily="34" charset="0"/>
                <a:ea typeface="Lato" panose="020F0502020204030203" pitchFamily="34" charset="0"/>
                <a:cs typeface="Lato" panose="020F0502020204030203" pitchFamily="34" charset="0"/>
              </a:rPr>
              <a:t>Lorem ipsum dolor sit amet, consectetur adipiscing elit, sed do eiusmod tempor incididunt ut labore et dolore magna aliqua. Ut enim ad minim veniam, quis nostrud exercitation ullamco laboris nisi ut aliquip. </a:t>
            </a:r>
            <a:endParaRPr lang="en-US" sz="1200" dirty="0">
              <a:latin typeface="Lato" panose="020F0502020204030203" pitchFamily="34" charset="0"/>
              <a:ea typeface="Lato" panose="020F0502020204030203" pitchFamily="34" charset="0"/>
              <a:cs typeface="Lato" panose="020F0502020204030203" pitchFamily="34" charset="0"/>
            </a:endParaRPr>
          </a:p>
        </p:txBody>
      </p:sp>
      <p:grpSp>
        <p:nvGrpSpPr>
          <p:cNvPr id="2" name="Group 1">
            <a:extLst>
              <a:ext uri="{FF2B5EF4-FFF2-40B4-BE49-F238E27FC236}">
                <a16:creationId xmlns:a16="http://schemas.microsoft.com/office/drawing/2014/main" id="{C08BBF66-A3F4-4F53-ABBF-F8F778346E51}"/>
              </a:ext>
            </a:extLst>
          </p:cNvPr>
          <p:cNvGrpSpPr/>
          <p:nvPr/>
        </p:nvGrpSpPr>
        <p:grpSpPr>
          <a:xfrm>
            <a:off x="7068025" y="729051"/>
            <a:ext cx="4152425" cy="158053"/>
            <a:chOff x="0" y="3429000"/>
            <a:chExt cx="11449050" cy="2209800"/>
          </a:xfrm>
        </p:grpSpPr>
        <p:sp>
          <p:nvSpPr>
            <p:cNvPr id="8" name="Rectangle 7">
              <a:extLst>
                <a:ext uri="{FF2B5EF4-FFF2-40B4-BE49-F238E27FC236}">
                  <a16:creationId xmlns:a16="http://schemas.microsoft.com/office/drawing/2014/main" id="{464BC51C-25B5-4D2C-B989-94BBB8564994}"/>
                </a:ext>
              </a:extLst>
            </p:cNvPr>
            <p:cNvSpPr/>
            <p:nvPr/>
          </p:nvSpPr>
          <p:spPr>
            <a:xfrm>
              <a:off x="0" y="3429000"/>
              <a:ext cx="1807745" cy="2209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39BA2169-434A-4900-BD0C-912271AAFA55}"/>
                </a:ext>
              </a:extLst>
            </p:cNvPr>
            <p:cNvSpPr/>
            <p:nvPr/>
          </p:nvSpPr>
          <p:spPr>
            <a:xfrm>
              <a:off x="1928261" y="3429000"/>
              <a:ext cx="1807745" cy="2209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A568DA6-4B79-42F0-A2B5-C43869521598}"/>
                </a:ext>
              </a:extLst>
            </p:cNvPr>
            <p:cNvSpPr/>
            <p:nvPr/>
          </p:nvSpPr>
          <p:spPr>
            <a:xfrm>
              <a:off x="3856522" y="3429000"/>
              <a:ext cx="1807745" cy="2209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BB62E24-8A04-4FC1-A3EA-2290AA5BBAAD}"/>
                </a:ext>
              </a:extLst>
            </p:cNvPr>
            <p:cNvSpPr/>
            <p:nvPr/>
          </p:nvSpPr>
          <p:spPr>
            <a:xfrm>
              <a:off x="5784783" y="3429000"/>
              <a:ext cx="1807745" cy="2209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64A4836-0959-4862-BD36-4C7CFD5E5213}"/>
                </a:ext>
              </a:extLst>
            </p:cNvPr>
            <p:cNvSpPr/>
            <p:nvPr/>
          </p:nvSpPr>
          <p:spPr>
            <a:xfrm>
              <a:off x="7713044" y="3429000"/>
              <a:ext cx="1807745" cy="22098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6A532194-FF62-45FC-850D-778B50E09FC3}"/>
                </a:ext>
              </a:extLst>
            </p:cNvPr>
            <p:cNvSpPr/>
            <p:nvPr/>
          </p:nvSpPr>
          <p:spPr>
            <a:xfrm>
              <a:off x="9641305" y="3429000"/>
              <a:ext cx="1807745" cy="22098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aphicFrame>
        <p:nvGraphicFramePr>
          <p:cNvPr id="57" name="Chart 386">
            <a:extLst>
              <a:ext uri="{FF2B5EF4-FFF2-40B4-BE49-F238E27FC236}">
                <a16:creationId xmlns:a16="http://schemas.microsoft.com/office/drawing/2014/main" id="{4C7875E7-FC4D-49F3-93F9-90B20D68285E}"/>
              </a:ext>
            </a:extLst>
          </p:cNvPr>
          <p:cNvGraphicFramePr/>
          <p:nvPr>
            <p:extLst>
              <p:ext uri="{D42A27DB-BD31-4B8C-83A1-F6EECF244321}">
                <p14:modId xmlns:p14="http://schemas.microsoft.com/office/powerpoint/2010/main" val="243227411"/>
              </p:ext>
            </p:extLst>
          </p:nvPr>
        </p:nvGraphicFramePr>
        <p:xfrm>
          <a:off x="7174851" y="4688106"/>
          <a:ext cx="4045600" cy="1440843"/>
        </p:xfrm>
        <a:graphic>
          <a:graphicData uri="http://schemas.openxmlformats.org/drawingml/2006/chart">
            <c:chart xmlns:c="http://schemas.openxmlformats.org/drawingml/2006/chart" xmlns:r="http://schemas.openxmlformats.org/officeDocument/2006/relationships" r:id="rId2"/>
          </a:graphicData>
        </a:graphic>
      </p:graphicFrame>
      <p:sp>
        <p:nvSpPr>
          <p:cNvPr id="14" name="Picture Placeholder 13">
            <a:extLst>
              <a:ext uri="{FF2B5EF4-FFF2-40B4-BE49-F238E27FC236}">
                <a16:creationId xmlns:a16="http://schemas.microsoft.com/office/drawing/2014/main" id="{77ADF13E-2E3F-44AB-A125-D3A939F2218F}"/>
              </a:ext>
            </a:extLst>
          </p:cNvPr>
          <p:cNvSpPr>
            <a:spLocks noGrp="1"/>
          </p:cNvSpPr>
          <p:nvPr>
            <p:ph type="pic" sz="quarter" idx="10"/>
          </p:nvPr>
        </p:nvSpPr>
        <p:spPr/>
      </p:sp>
      <p:sp>
        <p:nvSpPr>
          <p:cNvPr id="4" name="TextBox 3">
            <a:extLst>
              <a:ext uri="{FF2B5EF4-FFF2-40B4-BE49-F238E27FC236}">
                <a16:creationId xmlns:a16="http://schemas.microsoft.com/office/drawing/2014/main" id="{1A67A3A2-1337-45F7-96DB-A4043E95DFE2}"/>
              </a:ext>
            </a:extLst>
          </p:cNvPr>
          <p:cNvSpPr txBox="1"/>
          <p:nvPr/>
        </p:nvSpPr>
        <p:spPr>
          <a:xfrm>
            <a:off x="789640" y="3264620"/>
            <a:ext cx="4905766" cy="646331"/>
          </a:xfrm>
          <a:prstGeom prst="rect">
            <a:avLst/>
          </a:prstGeom>
          <a:noFill/>
        </p:spPr>
        <p:txBody>
          <a:bodyPr wrap="square" rtlCol="0">
            <a:spAutoFit/>
          </a:bodyPr>
          <a:lstStyle/>
          <a:p>
            <a:r>
              <a:rPr lang="en-US" sz="3600" spc="300" dirty="0">
                <a:latin typeface="Raleway" panose="020B0503030101060003" pitchFamily="34" charset="0"/>
                <a:ea typeface="Lato" panose="020F0502020204030203" pitchFamily="34" charset="0"/>
                <a:cs typeface="Lato" panose="020F0502020204030203" pitchFamily="34" charset="0"/>
              </a:rPr>
              <a:t>CREATIVE IDEAS_</a:t>
            </a:r>
          </a:p>
        </p:txBody>
      </p:sp>
      <p:sp>
        <p:nvSpPr>
          <p:cNvPr id="5" name="TextBox 4">
            <a:extLst>
              <a:ext uri="{FF2B5EF4-FFF2-40B4-BE49-F238E27FC236}">
                <a16:creationId xmlns:a16="http://schemas.microsoft.com/office/drawing/2014/main" id="{8C850D77-CB1E-4E2C-A0C5-689ACABC5FB8}"/>
              </a:ext>
            </a:extLst>
          </p:cNvPr>
          <p:cNvSpPr txBox="1"/>
          <p:nvPr/>
        </p:nvSpPr>
        <p:spPr>
          <a:xfrm>
            <a:off x="789639" y="2505670"/>
            <a:ext cx="5306361" cy="923330"/>
          </a:xfrm>
          <a:prstGeom prst="rect">
            <a:avLst/>
          </a:prstGeom>
          <a:noFill/>
        </p:spPr>
        <p:txBody>
          <a:bodyPr wrap="square" rtlCol="0">
            <a:spAutoFit/>
          </a:bodyPr>
          <a:lstStyle/>
          <a:p>
            <a:r>
              <a:rPr lang="en-US" sz="5400" b="1" spc="300" dirty="0">
                <a:latin typeface="Raleway" panose="020B0503030101060003" pitchFamily="34" charset="0"/>
                <a:ea typeface="Lato" panose="020F0502020204030203" pitchFamily="34" charset="0"/>
                <a:cs typeface="Lato" panose="020F0502020204030203" pitchFamily="34" charset="0"/>
              </a:rPr>
              <a:t>MODERN AND</a:t>
            </a:r>
          </a:p>
        </p:txBody>
      </p:sp>
    </p:spTree>
    <p:extLst>
      <p:ext uri="{BB962C8B-B14F-4D97-AF65-F5344CB8AC3E}">
        <p14:creationId xmlns:p14="http://schemas.microsoft.com/office/powerpoint/2010/main" val="3027556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8F513822-AE67-409F-BFD2-1EFCAFE7E38A}"/>
              </a:ext>
            </a:extLst>
          </p:cNvPr>
          <p:cNvSpPr/>
          <p:nvPr/>
        </p:nvSpPr>
        <p:spPr>
          <a:xfrm>
            <a:off x="0" y="0"/>
            <a:ext cx="346744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7481731A-33B6-45B6-8077-02A4F86FF880}"/>
              </a:ext>
            </a:extLst>
          </p:cNvPr>
          <p:cNvSpPr txBox="1"/>
          <p:nvPr/>
        </p:nvSpPr>
        <p:spPr>
          <a:xfrm>
            <a:off x="8621485" y="4308076"/>
            <a:ext cx="2646195" cy="1440844"/>
          </a:xfrm>
          <a:prstGeom prst="rect">
            <a:avLst/>
          </a:prstGeom>
          <a:noFill/>
        </p:spPr>
        <p:txBody>
          <a:bodyPr wrap="square" rtlCol="0">
            <a:spAutoFit/>
          </a:bodyPr>
          <a:lstStyle/>
          <a:p>
            <a:pPr algn="just">
              <a:lnSpc>
                <a:spcPct val="150000"/>
              </a:lnSpc>
            </a:pPr>
            <a:r>
              <a:rPr lang="id-ID" sz="1200" dirty="0">
                <a:latin typeface="Lato" panose="020F0502020204030203" pitchFamily="34" charset="0"/>
                <a:ea typeface="Lato" panose="020F0502020204030203" pitchFamily="34" charset="0"/>
                <a:cs typeface="Lato" panose="020F0502020204030203" pitchFamily="34" charset="0"/>
              </a:rPr>
              <a:t>Lorem ipsum dolor sit amet, consectetur adipiscing elit, sed do eiusmod tempor incididunt ut labore et dolore magna aliqua. Ut enim ad minim veniam</a:t>
            </a:r>
            <a:r>
              <a:rPr lang="en-US" sz="1200" dirty="0">
                <a:latin typeface="Lato" panose="020F0502020204030203" pitchFamily="34" charset="0"/>
                <a:ea typeface="Lato" panose="020F0502020204030203" pitchFamily="34" charset="0"/>
                <a:cs typeface="Lato" panose="020F0502020204030203" pitchFamily="34" charset="0"/>
              </a:rPr>
              <a:t>.</a:t>
            </a:r>
          </a:p>
        </p:txBody>
      </p:sp>
      <p:pic>
        <p:nvPicPr>
          <p:cNvPr id="13" name="Graphic 12">
            <a:extLst>
              <a:ext uri="{FF2B5EF4-FFF2-40B4-BE49-F238E27FC236}">
                <a16:creationId xmlns:a16="http://schemas.microsoft.com/office/drawing/2014/main" id="{A4C164DE-DE70-49F8-BEF6-D6E977358E7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8100000">
            <a:off x="9011989" y="-837929"/>
            <a:ext cx="2510890" cy="3740361"/>
          </a:xfrm>
          <a:prstGeom prst="rect">
            <a:avLst/>
          </a:prstGeom>
        </p:spPr>
      </p:pic>
      <p:sp>
        <p:nvSpPr>
          <p:cNvPr id="3" name="Picture Placeholder 2">
            <a:extLst>
              <a:ext uri="{FF2B5EF4-FFF2-40B4-BE49-F238E27FC236}">
                <a16:creationId xmlns:a16="http://schemas.microsoft.com/office/drawing/2014/main" id="{DF28240C-F964-4EA4-A521-84DFB2654471}"/>
              </a:ext>
            </a:extLst>
          </p:cNvPr>
          <p:cNvSpPr>
            <a:spLocks noGrp="1"/>
          </p:cNvSpPr>
          <p:nvPr>
            <p:ph type="pic" sz="quarter" idx="10"/>
          </p:nvPr>
        </p:nvSpPr>
        <p:spPr/>
      </p:sp>
      <p:sp>
        <p:nvSpPr>
          <p:cNvPr id="17" name="TextBox 16">
            <a:extLst>
              <a:ext uri="{FF2B5EF4-FFF2-40B4-BE49-F238E27FC236}">
                <a16:creationId xmlns:a16="http://schemas.microsoft.com/office/drawing/2014/main" id="{EBB8082C-3CAB-42D9-A4F0-861EDA56C6D6}"/>
              </a:ext>
            </a:extLst>
          </p:cNvPr>
          <p:cNvSpPr txBox="1"/>
          <p:nvPr/>
        </p:nvSpPr>
        <p:spPr>
          <a:xfrm>
            <a:off x="4497465" y="2999645"/>
            <a:ext cx="4905766" cy="646331"/>
          </a:xfrm>
          <a:prstGeom prst="rect">
            <a:avLst/>
          </a:prstGeom>
          <a:noFill/>
        </p:spPr>
        <p:txBody>
          <a:bodyPr wrap="square" rtlCol="0">
            <a:spAutoFit/>
          </a:bodyPr>
          <a:lstStyle/>
          <a:p>
            <a:r>
              <a:rPr lang="en-US" sz="3600" spc="300" dirty="0">
                <a:latin typeface="Raleway" panose="020B0503030101060003" pitchFamily="34" charset="0"/>
                <a:ea typeface="Lato" panose="020F0502020204030203" pitchFamily="34" charset="0"/>
                <a:cs typeface="Lato" panose="020F0502020204030203" pitchFamily="34" charset="0"/>
              </a:rPr>
              <a:t>CREATIVE IDEAS_</a:t>
            </a:r>
          </a:p>
        </p:txBody>
      </p:sp>
      <p:sp>
        <p:nvSpPr>
          <p:cNvPr id="18" name="TextBox 17">
            <a:extLst>
              <a:ext uri="{FF2B5EF4-FFF2-40B4-BE49-F238E27FC236}">
                <a16:creationId xmlns:a16="http://schemas.microsoft.com/office/drawing/2014/main" id="{773F60FF-B1B2-48B5-8CB2-A17284AEDFEB}"/>
              </a:ext>
            </a:extLst>
          </p:cNvPr>
          <p:cNvSpPr txBox="1"/>
          <p:nvPr/>
        </p:nvSpPr>
        <p:spPr>
          <a:xfrm>
            <a:off x="4497464" y="2240695"/>
            <a:ext cx="5306361" cy="923330"/>
          </a:xfrm>
          <a:prstGeom prst="rect">
            <a:avLst/>
          </a:prstGeom>
          <a:noFill/>
        </p:spPr>
        <p:txBody>
          <a:bodyPr wrap="square" rtlCol="0">
            <a:spAutoFit/>
          </a:bodyPr>
          <a:lstStyle/>
          <a:p>
            <a:r>
              <a:rPr lang="en-US" sz="5400" b="1" spc="300" dirty="0">
                <a:latin typeface="Raleway" panose="020B0503030101060003" pitchFamily="34" charset="0"/>
                <a:ea typeface="Lato" panose="020F0502020204030203" pitchFamily="34" charset="0"/>
                <a:cs typeface="Lato" panose="020F0502020204030203" pitchFamily="34" charset="0"/>
              </a:rPr>
              <a:t>MODERN AND</a:t>
            </a:r>
          </a:p>
        </p:txBody>
      </p:sp>
    </p:spTree>
    <p:extLst>
      <p:ext uri="{BB962C8B-B14F-4D97-AF65-F5344CB8AC3E}">
        <p14:creationId xmlns:p14="http://schemas.microsoft.com/office/powerpoint/2010/main" val="6122832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F576043C-62CD-4FF8-8FDB-86C9A2E85833}"/>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7E1D4DC8-5275-4A4B-ADC5-2C03D137D45F}"/>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92A84C60-E447-48EB-B626-41CD51CCA0B3}"/>
              </a:ext>
            </a:extLst>
          </p:cNvPr>
          <p:cNvSpPr>
            <a:spLocks noGrp="1"/>
          </p:cNvSpPr>
          <p:nvPr>
            <p:ph type="pic" sz="quarter" idx="13"/>
          </p:nvPr>
        </p:nvSpPr>
        <p:spPr/>
      </p:sp>
      <p:sp>
        <p:nvSpPr>
          <p:cNvPr id="9" name="Picture Placeholder 8">
            <a:extLst>
              <a:ext uri="{FF2B5EF4-FFF2-40B4-BE49-F238E27FC236}">
                <a16:creationId xmlns:a16="http://schemas.microsoft.com/office/drawing/2014/main" id="{0BFF17A4-219D-4C05-A247-4D37658A7E5A}"/>
              </a:ext>
            </a:extLst>
          </p:cNvPr>
          <p:cNvSpPr>
            <a:spLocks noGrp="1"/>
          </p:cNvSpPr>
          <p:nvPr>
            <p:ph type="pic" sz="quarter" idx="12"/>
          </p:nvPr>
        </p:nvSpPr>
        <p:spPr/>
      </p:sp>
      <p:grpSp>
        <p:nvGrpSpPr>
          <p:cNvPr id="32" name="Group 31">
            <a:extLst>
              <a:ext uri="{FF2B5EF4-FFF2-40B4-BE49-F238E27FC236}">
                <a16:creationId xmlns:a16="http://schemas.microsoft.com/office/drawing/2014/main" id="{2D330F49-7D36-4E50-939F-A2E053463C49}"/>
              </a:ext>
            </a:extLst>
          </p:cNvPr>
          <p:cNvGrpSpPr/>
          <p:nvPr/>
        </p:nvGrpSpPr>
        <p:grpSpPr>
          <a:xfrm>
            <a:off x="3459560" y="2949907"/>
            <a:ext cx="5272883" cy="1133204"/>
            <a:chOff x="3459558" y="2400732"/>
            <a:chExt cx="5272883" cy="1133204"/>
          </a:xfrm>
        </p:grpSpPr>
        <p:sp>
          <p:nvSpPr>
            <p:cNvPr id="10" name="Rectangle 9">
              <a:extLst>
                <a:ext uri="{FF2B5EF4-FFF2-40B4-BE49-F238E27FC236}">
                  <a16:creationId xmlns:a16="http://schemas.microsoft.com/office/drawing/2014/main" id="{A9A8312F-29C6-4CB2-91BD-FDD67B27143B}"/>
                </a:ext>
              </a:extLst>
            </p:cNvPr>
            <p:cNvSpPr/>
            <p:nvPr/>
          </p:nvSpPr>
          <p:spPr>
            <a:xfrm>
              <a:off x="3459558" y="2400732"/>
              <a:ext cx="5272883" cy="1133204"/>
            </a:xfrm>
            <a:prstGeom prst="rect">
              <a:avLst/>
            </a:prstGeom>
            <a:solidFill>
              <a:schemeClr val="bg2"/>
            </a:solidFill>
            <a:ln>
              <a:noFill/>
            </a:ln>
            <a:effectLst>
              <a:outerShdw blurRad="63500" sx="102000" sy="102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784D142F-6EBD-41D2-B24D-E7C88AD8BD54}"/>
                </a:ext>
              </a:extLst>
            </p:cNvPr>
            <p:cNvSpPr txBox="1"/>
            <p:nvPr/>
          </p:nvSpPr>
          <p:spPr>
            <a:xfrm>
              <a:off x="3459558" y="2505669"/>
              <a:ext cx="5272882" cy="923330"/>
            </a:xfrm>
            <a:prstGeom prst="rect">
              <a:avLst/>
            </a:prstGeom>
            <a:noFill/>
          </p:spPr>
          <p:txBody>
            <a:bodyPr wrap="square" rtlCol="0">
              <a:spAutoFit/>
            </a:bodyPr>
            <a:lstStyle/>
            <a:p>
              <a:pPr algn="ctr"/>
              <a:r>
                <a:rPr lang="en-US" sz="5400" b="1" spc="300" dirty="0">
                  <a:latin typeface="Raleway" panose="020B0503030101060003" pitchFamily="34" charset="0"/>
                  <a:ea typeface="Lato" panose="020F0502020204030203" pitchFamily="34" charset="0"/>
                  <a:cs typeface="Lato" panose="020F0502020204030203" pitchFamily="34" charset="0"/>
                </a:rPr>
                <a:t>MINIMALISM</a:t>
              </a:r>
            </a:p>
          </p:txBody>
        </p:sp>
      </p:grpSp>
      <p:sp>
        <p:nvSpPr>
          <p:cNvPr id="33" name="Rectangle 32">
            <a:extLst>
              <a:ext uri="{FF2B5EF4-FFF2-40B4-BE49-F238E27FC236}">
                <a16:creationId xmlns:a16="http://schemas.microsoft.com/office/drawing/2014/main" id="{B1F3D8BD-AAD6-4578-8D01-9CBCA19FFCBF}"/>
              </a:ext>
            </a:extLst>
          </p:cNvPr>
          <p:cNvSpPr/>
          <p:nvPr/>
        </p:nvSpPr>
        <p:spPr>
          <a:xfrm>
            <a:off x="0" y="0"/>
            <a:ext cx="1592826" cy="16223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6B06AF7B-7E3B-41F9-9D76-B285345D9FEF}"/>
              </a:ext>
            </a:extLst>
          </p:cNvPr>
          <p:cNvSpPr/>
          <p:nvPr/>
        </p:nvSpPr>
        <p:spPr>
          <a:xfrm>
            <a:off x="10599174" y="5230409"/>
            <a:ext cx="1592826" cy="16223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215582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id="{7FB1BB89-2D2F-411A-A442-ECEF463F7C75}"/>
              </a:ext>
            </a:extLst>
          </p:cNvPr>
          <p:cNvSpPr/>
          <p:nvPr/>
        </p:nvSpPr>
        <p:spPr>
          <a:xfrm>
            <a:off x="5586978" y="1679928"/>
            <a:ext cx="5814748" cy="3325853"/>
          </a:xfrm>
          <a:custGeom>
            <a:avLst/>
            <a:gdLst>
              <a:gd name="connsiteX0" fmla="*/ 3548140 w 4909980"/>
              <a:gd name="connsiteY0" fmla="*/ 0 h 2808354"/>
              <a:gd name="connsiteX1" fmla="*/ 4909980 w 4909980"/>
              <a:gd name="connsiteY1" fmla="*/ 1361840 h 2808354"/>
              <a:gd name="connsiteX2" fmla="*/ 4241257 w 4909980"/>
              <a:gd name="connsiteY2" fmla="*/ 2030563 h 2808354"/>
              <a:gd name="connsiteX3" fmla="*/ 3232781 w 4909980"/>
              <a:gd name="connsiteY3" fmla="*/ 1022087 h 2808354"/>
              <a:gd name="connsiteX4" fmla="*/ 1446514 w 4909980"/>
              <a:gd name="connsiteY4" fmla="*/ 2808354 h 2808354"/>
              <a:gd name="connsiteX5" fmla="*/ 0 w 4909980"/>
              <a:gd name="connsiteY5" fmla="*/ 1361840 h 2808354"/>
              <a:gd name="connsiteX6" fmla="*/ 523241 w 4909980"/>
              <a:gd name="connsiteY6" fmla="*/ 838599 h 2808354"/>
              <a:gd name="connsiteX7" fmla="*/ 1616391 w 4909980"/>
              <a:gd name="connsiteY7" fmla="*/ 1931749 h 2808354"/>
              <a:gd name="connsiteX8" fmla="*/ 3548140 w 4909980"/>
              <a:gd name="connsiteY8" fmla="*/ 0 h 2808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09980" h="2808354">
                <a:moveTo>
                  <a:pt x="3548140" y="0"/>
                </a:moveTo>
                <a:lnTo>
                  <a:pt x="4909980" y="1361840"/>
                </a:lnTo>
                <a:lnTo>
                  <a:pt x="4241257" y="2030563"/>
                </a:lnTo>
                <a:lnTo>
                  <a:pt x="3232781" y="1022087"/>
                </a:lnTo>
                <a:lnTo>
                  <a:pt x="1446514" y="2808354"/>
                </a:lnTo>
                <a:lnTo>
                  <a:pt x="0" y="1361840"/>
                </a:lnTo>
                <a:lnTo>
                  <a:pt x="523241" y="838599"/>
                </a:lnTo>
                <a:lnTo>
                  <a:pt x="1616391" y="1931749"/>
                </a:lnTo>
                <a:lnTo>
                  <a:pt x="354814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4FDB7DD9-10E2-46F5-A6B2-D794C7E69015}"/>
              </a:ext>
            </a:extLst>
          </p:cNvPr>
          <p:cNvSpPr txBox="1"/>
          <p:nvPr/>
        </p:nvSpPr>
        <p:spPr>
          <a:xfrm>
            <a:off x="796624" y="4558415"/>
            <a:ext cx="4662480" cy="1163845"/>
          </a:xfrm>
          <a:prstGeom prst="rect">
            <a:avLst/>
          </a:prstGeom>
          <a:noFill/>
        </p:spPr>
        <p:txBody>
          <a:bodyPr wrap="square" rtlCol="0">
            <a:spAutoFit/>
          </a:bodyPr>
          <a:lstStyle/>
          <a:p>
            <a:pPr algn="just">
              <a:lnSpc>
                <a:spcPct val="150000"/>
              </a:lnSpc>
            </a:pPr>
            <a:r>
              <a:rPr lang="id-ID" sz="1200" dirty="0">
                <a:latin typeface="Lato" panose="020F0502020204030203" pitchFamily="34" charset="0"/>
                <a:ea typeface="Lato" panose="020F0502020204030203" pitchFamily="34" charset="0"/>
                <a:cs typeface="Lato" panose="020F0502020204030203" pitchFamily="34" charset="0"/>
              </a:rPr>
              <a:t>Lorem ipsum dolor sit amet, consectetur adipiscing elit, sed do eiusmod tempor incididunt ut labore et dolore magna aliqua. Ut enim ad minim veniam, quis nostrud exercitation ullamco laboris nisi ut aliquip. </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29" name="TextBox 28">
            <a:extLst>
              <a:ext uri="{FF2B5EF4-FFF2-40B4-BE49-F238E27FC236}">
                <a16:creationId xmlns:a16="http://schemas.microsoft.com/office/drawing/2014/main" id="{E32D8B2D-40EE-4BFF-9128-9B915ED4CC3D}"/>
              </a:ext>
            </a:extLst>
          </p:cNvPr>
          <p:cNvSpPr txBox="1"/>
          <p:nvPr/>
        </p:nvSpPr>
        <p:spPr>
          <a:xfrm>
            <a:off x="789640" y="2910720"/>
            <a:ext cx="4797338" cy="1200329"/>
          </a:xfrm>
          <a:prstGeom prst="rect">
            <a:avLst/>
          </a:prstGeom>
          <a:noFill/>
        </p:spPr>
        <p:txBody>
          <a:bodyPr wrap="square" rtlCol="0">
            <a:spAutoFit/>
          </a:bodyPr>
          <a:lstStyle/>
          <a:p>
            <a:r>
              <a:rPr lang="en-US" sz="3600" spc="300" dirty="0">
                <a:latin typeface="Raleway" panose="020B0503030101060003" pitchFamily="34" charset="0"/>
                <a:ea typeface="Lato" panose="020F0502020204030203" pitchFamily="34" charset="0"/>
                <a:cs typeface="Lato" panose="020F0502020204030203" pitchFamily="34" charset="0"/>
              </a:rPr>
              <a:t>TROPICAL BALINESEA</a:t>
            </a:r>
          </a:p>
        </p:txBody>
      </p:sp>
      <p:sp>
        <p:nvSpPr>
          <p:cNvPr id="30" name="TextBox 29">
            <a:extLst>
              <a:ext uri="{FF2B5EF4-FFF2-40B4-BE49-F238E27FC236}">
                <a16:creationId xmlns:a16="http://schemas.microsoft.com/office/drawing/2014/main" id="{74AEF792-8A63-4A26-9B36-A24FE96F1455}"/>
              </a:ext>
            </a:extLst>
          </p:cNvPr>
          <p:cNvSpPr txBox="1"/>
          <p:nvPr/>
        </p:nvSpPr>
        <p:spPr>
          <a:xfrm>
            <a:off x="789639" y="2151770"/>
            <a:ext cx="5306361" cy="923330"/>
          </a:xfrm>
          <a:prstGeom prst="rect">
            <a:avLst/>
          </a:prstGeom>
          <a:noFill/>
        </p:spPr>
        <p:txBody>
          <a:bodyPr wrap="square" rtlCol="0">
            <a:spAutoFit/>
          </a:bodyPr>
          <a:lstStyle/>
          <a:p>
            <a:r>
              <a:rPr lang="en-US" sz="5400" b="1" spc="300" dirty="0">
                <a:latin typeface="Raleway" panose="020B0503030101060003" pitchFamily="34" charset="0"/>
                <a:ea typeface="Lato" panose="020F0502020204030203" pitchFamily="34" charset="0"/>
                <a:cs typeface="Lato" panose="020F0502020204030203" pitchFamily="34" charset="0"/>
              </a:rPr>
              <a:t>LIVING</a:t>
            </a:r>
          </a:p>
        </p:txBody>
      </p:sp>
      <p:sp>
        <p:nvSpPr>
          <p:cNvPr id="3" name="Picture Placeholder 2">
            <a:extLst>
              <a:ext uri="{FF2B5EF4-FFF2-40B4-BE49-F238E27FC236}">
                <a16:creationId xmlns:a16="http://schemas.microsoft.com/office/drawing/2014/main" id="{CE1564B1-E892-4C66-B35E-B88A30198440}"/>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02E54805-F974-4AEA-9966-5E70E35095ED}"/>
              </a:ext>
            </a:extLst>
          </p:cNvPr>
          <p:cNvSpPr>
            <a:spLocks noGrp="1"/>
          </p:cNvSpPr>
          <p:nvPr>
            <p:ph type="pic" sz="quarter" idx="11"/>
          </p:nvPr>
        </p:nvSpPr>
        <p:spPr/>
      </p:sp>
    </p:spTree>
    <p:extLst>
      <p:ext uri="{BB962C8B-B14F-4D97-AF65-F5344CB8AC3E}">
        <p14:creationId xmlns:p14="http://schemas.microsoft.com/office/powerpoint/2010/main" val="2257363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E562FA5-C898-4C04-B577-E32BADF3F54D}"/>
              </a:ext>
            </a:extLst>
          </p:cNvPr>
          <p:cNvSpPr/>
          <p:nvPr/>
        </p:nvSpPr>
        <p:spPr>
          <a:xfrm>
            <a:off x="1551294" y="0"/>
            <a:ext cx="1942530" cy="186974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7E6D24BD-DB0D-4E6C-AC6A-5F46858BEF04}"/>
              </a:ext>
            </a:extLst>
          </p:cNvPr>
          <p:cNvSpPr>
            <a:spLocks noGrp="1"/>
          </p:cNvSpPr>
          <p:nvPr>
            <p:ph type="pic" sz="quarter" idx="10"/>
          </p:nvPr>
        </p:nvSpPr>
        <p:spPr/>
      </p:sp>
      <p:pic>
        <p:nvPicPr>
          <p:cNvPr id="40" name="Graphic 39">
            <a:extLst>
              <a:ext uri="{FF2B5EF4-FFF2-40B4-BE49-F238E27FC236}">
                <a16:creationId xmlns:a16="http://schemas.microsoft.com/office/drawing/2014/main" id="{716268B0-941D-4985-B95B-5547FC90778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67446" y="4577883"/>
            <a:ext cx="4226216" cy="3170631"/>
          </a:xfrm>
          <a:prstGeom prst="rect">
            <a:avLst/>
          </a:prstGeom>
        </p:spPr>
      </p:pic>
      <p:sp>
        <p:nvSpPr>
          <p:cNvPr id="5" name="Rectangle 4">
            <a:extLst>
              <a:ext uri="{FF2B5EF4-FFF2-40B4-BE49-F238E27FC236}">
                <a16:creationId xmlns:a16="http://schemas.microsoft.com/office/drawing/2014/main" id="{5507CCBF-629B-4CB2-9137-591776825AA9}"/>
              </a:ext>
            </a:extLst>
          </p:cNvPr>
          <p:cNvSpPr/>
          <p:nvPr/>
        </p:nvSpPr>
        <p:spPr>
          <a:xfrm flipH="1">
            <a:off x="10249466" y="4094328"/>
            <a:ext cx="1942531" cy="2763672"/>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TextBox 35">
            <a:extLst>
              <a:ext uri="{FF2B5EF4-FFF2-40B4-BE49-F238E27FC236}">
                <a16:creationId xmlns:a16="http://schemas.microsoft.com/office/drawing/2014/main" id="{2D88AC91-BA72-42DB-897C-1CA6B3DA7525}"/>
              </a:ext>
            </a:extLst>
          </p:cNvPr>
          <p:cNvSpPr txBox="1"/>
          <p:nvPr/>
        </p:nvSpPr>
        <p:spPr>
          <a:xfrm rot="5400000">
            <a:off x="8388023" y="2847110"/>
            <a:ext cx="5220273" cy="923330"/>
          </a:xfrm>
          <a:prstGeom prst="rect">
            <a:avLst/>
          </a:prstGeom>
          <a:noFill/>
        </p:spPr>
        <p:txBody>
          <a:bodyPr wrap="square" rtlCol="0">
            <a:spAutoFit/>
          </a:bodyPr>
          <a:lstStyle/>
          <a:p>
            <a:pPr algn="r"/>
            <a:r>
              <a:rPr lang="en-US" sz="5400" b="1" spc="300" dirty="0">
                <a:latin typeface="Raleway" panose="020B0503030101060003" pitchFamily="34" charset="0"/>
                <a:ea typeface="Lato" panose="020F0502020204030203" pitchFamily="34" charset="0"/>
                <a:cs typeface="Lato" panose="020F0502020204030203" pitchFamily="34" charset="0"/>
              </a:rPr>
              <a:t>COMPANY</a:t>
            </a:r>
          </a:p>
        </p:txBody>
      </p:sp>
      <p:sp>
        <p:nvSpPr>
          <p:cNvPr id="4" name="Rectangle 3">
            <a:extLst>
              <a:ext uri="{FF2B5EF4-FFF2-40B4-BE49-F238E27FC236}">
                <a16:creationId xmlns:a16="http://schemas.microsoft.com/office/drawing/2014/main" id="{975EB2DE-08D6-46E4-8236-15992805AE29}"/>
              </a:ext>
            </a:extLst>
          </p:cNvPr>
          <p:cNvSpPr/>
          <p:nvPr/>
        </p:nvSpPr>
        <p:spPr>
          <a:xfrm>
            <a:off x="593676" y="1525137"/>
            <a:ext cx="3261815" cy="3807725"/>
          </a:xfrm>
          <a:prstGeom prst="rect">
            <a:avLst/>
          </a:prstGeom>
          <a:solidFill>
            <a:schemeClr val="accent1"/>
          </a:solidFill>
          <a:ln>
            <a:noFill/>
          </a:ln>
          <a:effectLst>
            <a:outerShdw blurRad="177800" dist="38100" dir="2700000" algn="tl"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6D6CF4EE-C5A3-43C7-A6C7-615BF9B00FC1}"/>
              </a:ext>
            </a:extLst>
          </p:cNvPr>
          <p:cNvSpPr txBox="1"/>
          <p:nvPr/>
        </p:nvSpPr>
        <p:spPr>
          <a:xfrm>
            <a:off x="1090396" y="2427635"/>
            <a:ext cx="2268374" cy="2271840"/>
          </a:xfrm>
          <a:prstGeom prst="rect">
            <a:avLst/>
          </a:prstGeom>
          <a:noFill/>
        </p:spPr>
        <p:txBody>
          <a:bodyPr wrap="square" rtlCol="0">
            <a:spAutoFit/>
          </a:bodyPr>
          <a:lstStyle/>
          <a:p>
            <a:pPr algn="just">
              <a:lnSpc>
                <a:spcPct val="150000"/>
              </a:lnSpc>
            </a:pPr>
            <a:r>
              <a:rPr lang="id-ID" sz="1200" dirty="0">
                <a:latin typeface="Lato" panose="020F0502020204030203" pitchFamily="34" charset="0"/>
                <a:ea typeface="Lato" panose="020F0502020204030203" pitchFamily="34" charset="0"/>
                <a:cs typeface="Lato" panose="020F0502020204030203" pitchFamily="34" charset="0"/>
              </a:rPr>
              <a:t>Lorem ipsum dolor sit amet, consectetur adipiscing elit, sed do eiusmod tempor incididunt ut labore et dolore magna aliqua. Ut enim ad minim veniam, quis nostrud exercitation ullamco laboris nisi ut aliquip. </a:t>
            </a:r>
            <a:endParaRPr lang="en-US" sz="1200"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5348075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C6C9DAB-2CE5-49CB-AA98-48D29C67FABF}"/>
              </a:ext>
            </a:extLst>
          </p:cNvPr>
          <p:cNvSpPr/>
          <p:nvPr/>
        </p:nvSpPr>
        <p:spPr>
          <a:xfrm>
            <a:off x="0" y="-1"/>
            <a:ext cx="992778" cy="540926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14435757-3ED5-4FD0-83E0-2A6C4CDB64AF}"/>
              </a:ext>
            </a:extLst>
          </p:cNvPr>
          <p:cNvSpPr txBox="1"/>
          <p:nvPr/>
        </p:nvSpPr>
        <p:spPr>
          <a:xfrm>
            <a:off x="9136699" y="2704635"/>
            <a:ext cx="2050869" cy="1448730"/>
          </a:xfrm>
          <a:prstGeom prst="rect">
            <a:avLst/>
          </a:prstGeom>
          <a:noFill/>
        </p:spPr>
        <p:txBody>
          <a:bodyPr wrap="square" rtlCol="0">
            <a:spAutoFit/>
          </a:bodyPr>
          <a:lstStyle/>
          <a:p>
            <a:pPr algn="just">
              <a:lnSpc>
                <a:spcPct val="150000"/>
              </a:lnSpc>
            </a:pPr>
            <a:r>
              <a:rPr lang="id-ID" sz="1200" dirty="0">
                <a:latin typeface="Lato" panose="020F0502020204030203" pitchFamily="34" charset="0"/>
                <a:ea typeface="Lato" panose="020F0502020204030203" pitchFamily="34" charset="0"/>
                <a:cs typeface="Lato" panose="020F0502020204030203" pitchFamily="34" charset="0"/>
              </a:rPr>
              <a:t>Lorem ipsum dolor sit amet, consectetur adipiscing elit, sed do eiusmod tempor incididunt ut labore et dolore magna aliqua. </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18" name="TextBox 17">
            <a:extLst>
              <a:ext uri="{FF2B5EF4-FFF2-40B4-BE49-F238E27FC236}">
                <a16:creationId xmlns:a16="http://schemas.microsoft.com/office/drawing/2014/main" id="{E066C6C2-0524-45E7-9D83-29C77F4A2CDA}"/>
              </a:ext>
            </a:extLst>
          </p:cNvPr>
          <p:cNvSpPr txBox="1"/>
          <p:nvPr/>
        </p:nvSpPr>
        <p:spPr>
          <a:xfrm>
            <a:off x="6487675" y="5575557"/>
            <a:ext cx="3962401" cy="923330"/>
          </a:xfrm>
          <a:prstGeom prst="rect">
            <a:avLst/>
          </a:prstGeom>
          <a:noFill/>
          <a:ln>
            <a:noFill/>
          </a:ln>
        </p:spPr>
        <p:txBody>
          <a:bodyPr wrap="square" rtlCol="0">
            <a:spAutoFit/>
          </a:bodyPr>
          <a:lstStyle/>
          <a:p>
            <a:pPr algn="r"/>
            <a:r>
              <a:rPr lang="en-US" sz="5400" b="1" dirty="0">
                <a:latin typeface="Raleway" panose="020B0503030101060003" pitchFamily="34" charset="0"/>
                <a:ea typeface="Lato" panose="020F0502020204030203" pitchFamily="34" charset="0"/>
                <a:cs typeface="Lato" panose="020F0502020204030203" pitchFamily="34" charset="0"/>
              </a:rPr>
              <a:t>98%</a:t>
            </a:r>
          </a:p>
        </p:txBody>
      </p:sp>
      <p:sp>
        <p:nvSpPr>
          <p:cNvPr id="3" name="Picture Placeholder 2">
            <a:extLst>
              <a:ext uri="{FF2B5EF4-FFF2-40B4-BE49-F238E27FC236}">
                <a16:creationId xmlns:a16="http://schemas.microsoft.com/office/drawing/2014/main" id="{163146E0-2578-49A7-BE19-4F9D8B86B5DD}"/>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78F7247E-7C41-4798-BE7E-80ABAADA147A}"/>
              </a:ext>
            </a:extLst>
          </p:cNvPr>
          <p:cNvSpPr>
            <a:spLocks noGrp="1"/>
          </p:cNvSpPr>
          <p:nvPr>
            <p:ph type="pic" sz="quarter" idx="11"/>
          </p:nvPr>
        </p:nvSpPr>
        <p:spPr/>
      </p:sp>
    </p:spTree>
    <p:extLst>
      <p:ext uri="{BB962C8B-B14F-4D97-AF65-F5344CB8AC3E}">
        <p14:creationId xmlns:p14="http://schemas.microsoft.com/office/powerpoint/2010/main" val="41935332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8E60553-970A-40EF-ADAE-DA8FED9C7D56}"/>
              </a:ext>
            </a:extLst>
          </p:cNvPr>
          <p:cNvSpPr/>
          <p:nvPr/>
        </p:nvSpPr>
        <p:spPr>
          <a:xfrm>
            <a:off x="0" y="3922975"/>
            <a:ext cx="5306362" cy="29350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AB5F5E52-B473-4665-813E-DFBA65522671}"/>
              </a:ext>
            </a:extLst>
          </p:cNvPr>
          <p:cNvSpPr txBox="1"/>
          <p:nvPr/>
        </p:nvSpPr>
        <p:spPr>
          <a:xfrm>
            <a:off x="698371" y="4808564"/>
            <a:ext cx="2900235" cy="1163845"/>
          </a:xfrm>
          <a:prstGeom prst="rect">
            <a:avLst/>
          </a:prstGeom>
          <a:noFill/>
        </p:spPr>
        <p:txBody>
          <a:bodyPr wrap="square" rtlCol="0">
            <a:spAutoFit/>
          </a:bodyPr>
          <a:lstStyle/>
          <a:p>
            <a:pPr algn="just">
              <a:lnSpc>
                <a:spcPct val="150000"/>
              </a:lnSpc>
            </a:pPr>
            <a:r>
              <a:rPr lang="id-ID" sz="1200" dirty="0">
                <a:latin typeface="Lato" panose="020F0502020204030203" pitchFamily="34" charset="0"/>
                <a:ea typeface="Lato" panose="020F0502020204030203" pitchFamily="34" charset="0"/>
                <a:cs typeface="Lato" panose="020F0502020204030203" pitchFamily="34" charset="0"/>
              </a:rPr>
              <a:t>Lorem ipsum dolor sit amet, consectetur adipiscing elit, sed do eiusmod tempor incididunt ut labore et dolore magna aliqua. Ut enim ad minim veniam</a:t>
            </a:r>
            <a:r>
              <a:rPr lang="en-US" sz="1200" dirty="0">
                <a:latin typeface="Lato" panose="020F0502020204030203" pitchFamily="34" charset="0"/>
                <a:ea typeface="Lato" panose="020F0502020204030203" pitchFamily="34" charset="0"/>
                <a:cs typeface="Lato" panose="020F0502020204030203" pitchFamily="34" charset="0"/>
              </a:rPr>
              <a:t>.</a:t>
            </a:r>
          </a:p>
        </p:txBody>
      </p:sp>
      <p:sp>
        <p:nvSpPr>
          <p:cNvPr id="13" name="TextBox 12">
            <a:extLst>
              <a:ext uri="{FF2B5EF4-FFF2-40B4-BE49-F238E27FC236}">
                <a16:creationId xmlns:a16="http://schemas.microsoft.com/office/drawing/2014/main" id="{8BD98868-6049-4218-9DB2-D7982F2B58E0}"/>
              </a:ext>
            </a:extLst>
          </p:cNvPr>
          <p:cNvSpPr txBox="1"/>
          <p:nvPr/>
        </p:nvSpPr>
        <p:spPr>
          <a:xfrm>
            <a:off x="6213986" y="5080934"/>
            <a:ext cx="3962401" cy="923330"/>
          </a:xfrm>
          <a:prstGeom prst="rect">
            <a:avLst/>
          </a:prstGeom>
          <a:noFill/>
          <a:ln>
            <a:noFill/>
          </a:ln>
        </p:spPr>
        <p:txBody>
          <a:bodyPr wrap="square" rtlCol="0">
            <a:spAutoFit/>
          </a:bodyPr>
          <a:lstStyle/>
          <a:p>
            <a:pPr algn="r"/>
            <a:r>
              <a:rPr lang="en-US" sz="5400" b="1" dirty="0">
                <a:latin typeface="Raleway" panose="020B0503030101060003" pitchFamily="34" charset="0"/>
                <a:ea typeface="Lato" panose="020F0502020204030203" pitchFamily="34" charset="0"/>
                <a:cs typeface="Lato" panose="020F0502020204030203" pitchFamily="34" charset="0"/>
              </a:rPr>
              <a:t>98%</a:t>
            </a:r>
          </a:p>
        </p:txBody>
      </p:sp>
      <p:sp>
        <p:nvSpPr>
          <p:cNvPr id="3" name="Picture Placeholder 2">
            <a:extLst>
              <a:ext uri="{FF2B5EF4-FFF2-40B4-BE49-F238E27FC236}">
                <a16:creationId xmlns:a16="http://schemas.microsoft.com/office/drawing/2014/main" id="{B992F9E8-ED7F-4ED5-9E61-6F73C7E62DE8}"/>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FA80FDF3-1A68-42B1-8282-0C29DE235315}"/>
              </a:ext>
            </a:extLst>
          </p:cNvPr>
          <p:cNvSpPr>
            <a:spLocks noGrp="1"/>
          </p:cNvSpPr>
          <p:nvPr>
            <p:ph type="pic" sz="quarter" idx="11"/>
          </p:nvPr>
        </p:nvSpPr>
        <p:spPr/>
      </p:sp>
      <p:sp>
        <p:nvSpPr>
          <p:cNvPr id="10" name="TextBox 9">
            <a:extLst>
              <a:ext uri="{FF2B5EF4-FFF2-40B4-BE49-F238E27FC236}">
                <a16:creationId xmlns:a16="http://schemas.microsoft.com/office/drawing/2014/main" id="{D610554F-66FD-4354-BCFF-7EF7F8F38B8E}"/>
              </a:ext>
            </a:extLst>
          </p:cNvPr>
          <p:cNvSpPr txBox="1"/>
          <p:nvPr/>
        </p:nvSpPr>
        <p:spPr>
          <a:xfrm>
            <a:off x="698372" y="2999645"/>
            <a:ext cx="4905766" cy="646331"/>
          </a:xfrm>
          <a:prstGeom prst="rect">
            <a:avLst/>
          </a:prstGeom>
          <a:noFill/>
        </p:spPr>
        <p:txBody>
          <a:bodyPr wrap="square" rtlCol="0">
            <a:spAutoFit/>
          </a:bodyPr>
          <a:lstStyle/>
          <a:p>
            <a:r>
              <a:rPr lang="en-US" sz="3600" spc="300" dirty="0">
                <a:latin typeface="Raleway" panose="020B0503030101060003" pitchFamily="34" charset="0"/>
                <a:ea typeface="Lato" panose="020F0502020204030203" pitchFamily="34" charset="0"/>
                <a:cs typeface="Lato" panose="020F0502020204030203" pitchFamily="34" charset="0"/>
              </a:rPr>
              <a:t>CREATIVE IDEAS_</a:t>
            </a:r>
          </a:p>
        </p:txBody>
      </p:sp>
      <p:sp>
        <p:nvSpPr>
          <p:cNvPr id="11" name="TextBox 10">
            <a:extLst>
              <a:ext uri="{FF2B5EF4-FFF2-40B4-BE49-F238E27FC236}">
                <a16:creationId xmlns:a16="http://schemas.microsoft.com/office/drawing/2014/main" id="{5EE5E793-8243-4527-B9A5-19440D85C2F2}"/>
              </a:ext>
            </a:extLst>
          </p:cNvPr>
          <p:cNvSpPr txBox="1"/>
          <p:nvPr/>
        </p:nvSpPr>
        <p:spPr>
          <a:xfrm>
            <a:off x="698371" y="2240695"/>
            <a:ext cx="5306361" cy="923330"/>
          </a:xfrm>
          <a:prstGeom prst="rect">
            <a:avLst/>
          </a:prstGeom>
          <a:noFill/>
        </p:spPr>
        <p:txBody>
          <a:bodyPr wrap="square" rtlCol="0">
            <a:spAutoFit/>
          </a:bodyPr>
          <a:lstStyle/>
          <a:p>
            <a:r>
              <a:rPr lang="en-US" sz="5400" b="1" spc="300" dirty="0">
                <a:latin typeface="Raleway" panose="020B0503030101060003" pitchFamily="34" charset="0"/>
                <a:ea typeface="Lato" panose="020F0502020204030203" pitchFamily="34" charset="0"/>
                <a:cs typeface="Lato" panose="020F0502020204030203" pitchFamily="34" charset="0"/>
              </a:rPr>
              <a:t>MODERN AND</a:t>
            </a:r>
          </a:p>
        </p:txBody>
      </p:sp>
    </p:spTree>
    <p:extLst>
      <p:ext uri="{BB962C8B-B14F-4D97-AF65-F5344CB8AC3E}">
        <p14:creationId xmlns:p14="http://schemas.microsoft.com/office/powerpoint/2010/main" val="20045539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65EB54AD-C79B-4B79-91D0-A5105024F0F9}"/>
              </a:ext>
            </a:extLst>
          </p:cNvPr>
          <p:cNvSpPr/>
          <p:nvPr/>
        </p:nvSpPr>
        <p:spPr>
          <a:xfrm>
            <a:off x="0" y="-1"/>
            <a:ext cx="3126658" cy="380508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ACEF7DA9-B2A4-44D9-9CEE-86895E4F3FF7}"/>
              </a:ext>
            </a:extLst>
          </p:cNvPr>
          <p:cNvSpPr txBox="1"/>
          <p:nvPr/>
        </p:nvSpPr>
        <p:spPr>
          <a:xfrm>
            <a:off x="8652387" y="2708577"/>
            <a:ext cx="2349909" cy="1440844"/>
          </a:xfrm>
          <a:prstGeom prst="rect">
            <a:avLst/>
          </a:prstGeom>
          <a:noFill/>
        </p:spPr>
        <p:txBody>
          <a:bodyPr wrap="square" rtlCol="0">
            <a:spAutoFit/>
          </a:bodyPr>
          <a:lstStyle/>
          <a:p>
            <a:pPr algn="just">
              <a:lnSpc>
                <a:spcPct val="150000"/>
              </a:lnSpc>
            </a:pPr>
            <a:r>
              <a:rPr lang="id-ID" sz="1200" dirty="0">
                <a:latin typeface="Lato" panose="020F0502020204030203" pitchFamily="34" charset="0"/>
                <a:ea typeface="Lato" panose="020F0502020204030203" pitchFamily="34" charset="0"/>
                <a:cs typeface="Lato" panose="020F0502020204030203" pitchFamily="34" charset="0"/>
              </a:rPr>
              <a:t>Lorem ipsum dolor sit amet, consectetur adipiscing elit, sed do eiusmod tempor incididunt ut labore et dolore magna aliqua. </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9" name="TextBox 8">
            <a:extLst>
              <a:ext uri="{FF2B5EF4-FFF2-40B4-BE49-F238E27FC236}">
                <a16:creationId xmlns:a16="http://schemas.microsoft.com/office/drawing/2014/main" id="{6C105F5E-D8AC-429C-9502-A5D0BC961C04}"/>
              </a:ext>
            </a:extLst>
          </p:cNvPr>
          <p:cNvSpPr txBox="1"/>
          <p:nvPr/>
        </p:nvSpPr>
        <p:spPr>
          <a:xfrm>
            <a:off x="6096000" y="2708578"/>
            <a:ext cx="2349909" cy="1440844"/>
          </a:xfrm>
          <a:prstGeom prst="rect">
            <a:avLst/>
          </a:prstGeom>
          <a:noFill/>
        </p:spPr>
        <p:txBody>
          <a:bodyPr wrap="square" rtlCol="0">
            <a:spAutoFit/>
          </a:bodyPr>
          <a:lstStyle/>
          <a:p>
            <a:pPr algn="just">
              <a:lnSpc>
                <a:spcPct val="150000"/>
              </a:lnSpc>
            </a:pPr>
            <a:r>
              <a:rPr lang="id-ID" sz="1200" dirty="0">
                <a:latin typeface="Lato" panose="020F0502020204030203" pitchFamily="34" charset="0"/>
                <a:ea typeface="Lato" panose="020F0502020204030203" pitchFamily="34" charset="0"/>
                <a:cs typeface="Lato" panose="020F0502020204030203" pitchFamily="34" charset="0"/>
              </a:rPr>
              <a:t>Lorem ipsum dolor sit amet, consectetur adipiscing elit, sed do eiusmod tempor incididunt ut labore et dolore magna aliqua. </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10" name="TextBox 9">
            <a:extLst>
              <a:ext uri="{FF2B5EF4-FFF2-40B4-BE49-F238E27FC236}">
                <a16:creationId xmlns:a16="http://schemas.microsoft.com/office/drawing/2014/main" id="{146A0CB7-9E7E-4F0E-976C-7EA528E7711C}"/>
              </a:ext>
            </a:extLst>
          </p:cNvPr>
          <p:cNvSpPr txBox="1"/>
          <p:nvPr/>
        </p:nvSpPr>
        <p:spPr>
          <a:xfrm>
            <a:off x="6096530" y="4426861"/>
            <a:ext cx="4905766" cy="707886"/>
          </a:xfrm>
          <a:prstGeom prst="rect">
            <a:avLst/>
          </a:prstGeom>
          <a:noFill/>
        </p:spPr>
        <p:txBody>
          <a:bodyPr wrap="square" rtlCol="0">
            <a:spAutoFit/>
          </a:bodyPr>
          <a:lstStyle/>
          <a:p>
            <a:r>
              <a:rPr lang="en-US" sz="2000" b="1" spc="300" dirty="0">
                <a:latin typeface="Raleway" panose="020B0503030101060003" pitchFamily="34" charset="0"/>
                <a:ea typeface="Lato" panose="020F0502020204030203" pitchFamily="34" charset="0"/>
                <a:cs typeface="Lato" panose="020F0502020204030203" pitchFamily="34" charset="0"/>
              </a:rPr>
              <a:t>WE ALWAYS GIVE THE BEST FOR YOU</a:t>
            </a:r>
          </a:p>
        </p:txBody>
      </p:sp>
      <p:sp>
        <p:nvSpPr>
          <p:cNvPr id="3" name="Picture Placeholder 2">
            <a:extLst>
              <a:ext uri="{FF2B5EF4-FFF2-40B4-BE49-F238E27FC236}">
                <a16:creationId xmlns:a16="http://schemas.microsoft.com/office/drawing/2014/main" id="{1C98E261-9E98-47B0-A617-223FB5E9B8E6}"/>
              </a:ext>
            </a:extLst>
          </p:cNvPr>
          <p:cNvSpPr>
            <a:spLocks noGrp="1"/>
          </p:cNvSpPr>
          <p:nvPr>
            <p:ph type="pic" sz="quarter" idx="10"/>
          </p:nvPr>
        </p:nvSpPr>
        <p:spPr/>
      </p:sp>
    </p:spTree>
    <p:extLst>
      <p:ext uri="{BB962C8B-B14F-4D97-AF65-F5344CB8AC3E}">
        <p14:creationId xmlns:p14="http://schemas.microsoft.com/office/powerpoint/2010/main" val="11683244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47DEFED8-8694-4A74-89FA-F22A2C9363D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712282" y="0"/>
            <a:ext cx="4767436" cy="3576670"/>
          </a:xfrm>
          <a:prstGeom prst="rect">
            <a:avLst/>
          </a:prstGeom>
        </p:spPr>
      </p:pic>
      <p:sp>
        <p:nvSpPr>
          <p:cNvPr id="5" name="TextBox 4">
            <a:extLst>
              <a:ext uri="{FF2B5EF4-FFF2-40B4-BE49-F238E27FC236}">
                <a16:creationId xmlns:a16="http://schemas.microsoft.com/office/drawing/2014/main" id="{AD054F12-ECE1-4A51-A239-D85421301261}"/>
              </a:ext>
            </a:extLst>
          </p:cNvPr>
          <p:cNvSpPr txBox="1"/>
          <p:nvPr/>
        </p:nvSpPr>
        <p:spPr>
          <a:xfrm>
            <a:off x="707922" y="4170143"/>
            <a:ext cx="4994787" cy="707886"/>
          </a:xfrm>
          <a:prstGeom prst="rect">
            <a:avLst/>
          </a:prstGeom>
          <a:noFill/>
        </p:spPr>
        <p:txBody>
          <a:bodyPr wrap="square" rtlCol="0">
            <a:spAutoFit/>
          </a:bodyPr>
          <a:lstStyle/>
          <a:p>
            <a:r>
              <a:rPr lang="en-US" sz="2000" b="1" spc="300" dirty="0">
                <a:latin typeface="Raleway" panose="020B0503030101060003" pitchFamily="34" charset="0"/>
                <a:ea typeface="Lato" panose="020F0502020204030203" pitchFamily="34" charset="0"/>
                <a:cs typeface="Lato" panose="020F0502020204030203" pitchFamily="34" charset="0"/>
              </a:rPr>
              <a:t>THE BENEFITS OF MINIMALISM IN ARCHITECTURE</a:t>
            </a:r>
          </a:p>
        </p:txBody>
      </p:sp>
      <p:sp>
        <p:nvSpPr>
          <p:cNvPr id="6" name="TextBox 5">
            <a:extLst>
              <a:ext uri="{FF2B5EF4-FFF2-40B4-BE49-F238E27FC236}">
                <a16:creationId xmlns:a16="http://schemas.microsoft.com/office/drawing/2014/main" id="{0E5EE50C-2B0A-4D77-92ED-731AF9DDAC21}"/>
              </a:ext>
            </a:extLst>
          </p:cNvPr>
          <p:cNvSpPr txBox="1"/>
          <p:nvPr/>
        </p:nvSpPr>
        <p:spPr>
          <a:xfrm>
            <a:off x="6096000" y="5261871"/>
            <a:ext cx="4994787" cy="617733"/>
          </a:xfrm>
          <a:prstGeom prst="rect">
            <a:avLst/>
          </a:prstGeom>
          <a:noFill/>
        </p:spPr>
        <p:txBody>
          <a:bodyPr wrap="square" rtlCol="0">
            <a:spAutoFit/>
          </a:bodyPr>
          <a:lstStyle/>
          <a:p>
            <a:pPr algn="just">
              <a:lnSpc>
                <a:spcPct val="150000"/>
              </a:lnSpc>
            </a:pPr>
            <a:r>
              <a:rPr lang="id-ID" sz="1200" dirty="0">
                <a:latin typeface="Lato" panose="020F0502020204030203" pitchFamily="34" charset="0"/>
                <a:ea typeface="Lato" panose="020F0502020204030203" pitchFamily="34" charset="0"/>
                <a:cs typeface="Lato" panose="020F0502020204030203" pitchFamily="34" charset="0"/>
              </a:rPr>
              <a:t>Lorem ipsum dolor sit amet, consectetur adipiscing elit, sed do eiusmod tempor incididunt ut labore et dolore magna aliqua. </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3" name="Picture Placeholder 2">
            <a:extLst>
              <a:ext uri="{FF2B5EF4-FFF2-40B4-BE49-F238E27FC236}">
                <a16:creationId xmlns:a16="http://schemas.microsoft.com/office/drawing/2014/main" id="{53CD5F47-7808-4419-A6EE-0AAF54E21831}"/>
              </a:ext>
            </a:extLst>
          </p:cNvPr>
          <p:cNvSpPr>
            <a:spLocks noGrp="1"/>
          </p:cNvSpPr>
          <p:nvPr>
            <p:ph type="pic" sz="quarter" idx="10"/>
          </p:nvPr>
        </p:nvSpPr>
        <p:spPr/>
      </p:sp>
      <p:sp>
        <p:nvSpPr>
          <p:cNvPr id="8" name="Picture Placeholder 7">
            <a:extLst>
              <a:ext uri="{FF2B5EF4-FFF2-40B4-BE49-F238E27FC236}">
                <a16:creationId xmlns:a16="http://schemas.microsoft.com/office/drawing/2014/main" id="{FED0D3E2-13E0-4DA2-BD7D-7FE0820253A1}"/>
              </a:ext>
            </a:extLst>
          </p:cNvPr>
          <p:cNvSpPr>
            <a:spLocks noGrp="1"/>
          </p:cNvSpPr>
          <p:nvPr>
            <p:ph type="pic" sz="quarter" idx="11"/>
          </p:nvPr>
        </p:nvSpPr>
        <p:spPr/>
      </p:sp>
    </p:spTree>
    <p:extLst>
      <p:ext uri="{BB962C8B-B14F-4D97-AF65-F5344CB8AC3E}">
        <p14:creationId xmlns:p14="http://schemas.microsoft.com/office/powerpoint/2010/main" val="15459894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62053BB-9BC1-4948-95D5-7EE6590FB900}"/>
              </a:ext>
            </a:extLst>
          </p:cNvPr>
          <p:cNvSpPr>
            <a:spLocks noGrp="1"/>
          </p:cNvSpPr>
          <p:nvPr>
            <p:ph type="pic" sz="quarter" idx="11"/>
          </p:nvPr>
        </p:nvSpPr>
        <p:spPr/>
      </p:sp>
      <p:sp>
        <p:nvSpPr>
          <p:cNvPr id="7" name="TextBox 6">
            <a:extLst>
              <a:ext uri="{FF2B5EF4-FFF2-40B4-BE49-F238E27FC236}">
                <a16:creationId xmlns:a16="http://schemas.microsoft.com/office/drawing/2014/main" id="{E7B2F6DF-FFA9-4442-98D3-F46886BA6E20}"/>
              </a:ext>
            </a:extLst>
          </p:cNvPr>
          <p:cNvSpPr txBox="1"/>
          <p:nvPr/>
        </p:nvSpPr>
        <p:spPr>
          <a:xfrm>
            <a:off x="8279255" y="4692245"/>
            <a:ext cx="3002699" cy="1163845"/>
          </a:xfrm>
          <a:prstGeom prst="rect">
            <a:avLst/>
          </a:prstGeom>
          <a:noFill/>
        </p:spPr>
        <p:txBody>
          <a:bodyPr wrap="square" rtlCol="0">
            <a:spAutoFit/>
          </a:bodyPr>
          <a:lstStyle/>
          <a:p>
            <a:pPr algn="just">
              <a:lnSpc>
                <a:spcPct val="150000"/>
              </a:lnSpc>
            </a:pPr>
            <a:r>
              <a:rPr lang="id-ID" sz="1200" dirty="0">
                <a:latin typeface="Lato" panose="020F0502020204030203" pitchFamily="34" charset="0"/>
                <a:ea typeface="Lato" panose="020F0502020204030203" pitchFamily="34" charset="0"/>
                <a:cs typeface="Lato" panose="020F0502020204030203" pitchFamily="34" charset="0"/>
              </a:rPr>
              <a:t>Lorem ipsum dolor sit amet, consectetur adipiscing elit, sed do eiusmod tempor incididunt ut labore et dolore magna aliqua. </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8" name="TextBox 7">
            <a:extLst>
              <a:ext uri="{FF2B5EF4-FFF2-40B4-BE49-F238E27FC236}">
                <a16:creationId xmlns:a16="http://schemas.microsoft.com/office/drawing/2014/main" id="{8D44F0CF-1BD7-4F4C-801F-36D7C73E68FF}"/>
              </a:ext>
            </a:extLst>
          </p:cNvPr>
          <p:cNvSpPr txBox="1"/>
          <p:nvPr/>
        </p:nvSpPr>
        <p:spPr>
          <a:xfrm>
            <a:off x="5022247" y="4692246"/>
            <a:ext cx="2702258" cy="1163845"/>
          </a:xfrm>
          <a:prstGeom prst="rect">
            <a:avLst/>
          </a:prstGeom>
          <a:noFill/>
        </p:spPr>
        <p:txBody>
          <a:bodyPr wrap="square" rtlCol="0">
            <a:spAutoFit/>
          </a:bodyPr>
          <a:lstStyle/>
          <a:p>
            <a:pPr algn="just">
              <a:lnSpc>
                <a:spcPct val="150000"/>
              </a:lnSpc>
            </a:pPr>
            <a:r>
              <a:rPr lang="id-ID" sz="1200" dirty="0">
                <a:latin typeface="Lato" panose="020F0502020204030203" pitchFamily="34" charset="0"/>
                <a:ea typeface="Lato" panose="020F0502020204030203" pitchFamily="34" charset="0"/>
                <a:cs typeface="Lato" panose="020F0502020204030203" pitchFamily="34" charset="0"/>
              </a:rPr>
              <a:t>Lorem ipsum dolor sit amet, consectetur adipiscing elit, sed do eiusmod tempor incididunt ut labore et dolore magna aliqua. </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9" name="Rectangle 8">
            <a:extLst>
              <a:ext uri="{FF2B5EF4-FFF2-40B4-BE49-F238E27FC236}">
                <a16:creationId xmlns:a16="http://schemas.microsoft.com/office/drawing/2014/main" id="{B9C9E017-ED2C-4741-8A83-D072F18E3425}"/>
              </a:ext>
            </a:extLst>
          </p:cNvPr>
          <p:cNvSpPr/>
          <p:nvPr/>
        </p:nvSpPr>
        <p:spPr>
          <a:xfrm>
            <a:off x="1227909" y="-2"/>
            <a:ext cx="3239588" cy="149191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1CF331CB-068F-4100-98CC-D8B4E035B7A8}"/>
              </a:ext>
            </a:extLst>
          </p:cNvPr>
          <p:cNvSpPr txBox="1"/>
          <p:nvPr/>
        </p:nvSpPr>
        <p:spPr>
          <a:xfrm>
            <a:off x="5022247" y="3075057"/>
            <a:ext cx="4994787" cy="707886"/>
          </a:xfrm>
          <a:prstGeom prst="rect">
            <a:avLst/>
          </a:prstGeom>
          <a:noFill/>
        </p:spPr>
        <p:txBody>
          <a:bodyPr wrap="square" rtlCol="0">
            <a:spAutoFit/>
          </a:bodyPr>
          <a:lstStyle/>
          <a:p>
            <a:r>
              <a:rPr lang="en-US" sz="2000" b="1" spc="300" dirty="0">
                <a:latin typeface="Raleway" panose="020B0503030101060003" pitchFamily="34" charset="0"/>
                <a:ea typeface="Lato" panose="020F0502020204030203" pitchFamily="34" charset="0"/>
                <a:cs typeface="Lato" panose="020F0502020204030203" pitchFamily="34" charset="0"/>
              </a:rPr>
              <a:t>THE BENEFITS OF MINIMALISM IN ARCHITECTURE</a:t>
            </a:r>
          </a:p>
        </p:txBody>
      </p:sp>
      <p:sp>
        <p:nvSpPr>
          <p:cNvPr id="3" name="Picture Placeholder 2">
            <a:extLst>
              <a:ext uri="{FF2B5EF4-FFF2-40B4-BE49-F238E27FC236}">
                <a16:creationId xmlns:a16="http://schemas.microsoft.com/office/drawing/2014/main" id="{936FCAFD-4311-4A47-9E8A-EADD55FB15FB}"/>
              </a:ext>
            </a:extLst>
          </p:cNvPr>
          <p:cNvSpPr>
            <a:spLocks noGrp="1"/>
          </p:cNvSpPr>
          <p:nvPr>
            <p:ph type="pic" sz="quarter" idx="10"/>
          </p:nvPr>
        </p:nvSpPr>
        <p:spPr/>
      </p:sp>
    </p:spTree>
    <p:extLst>
      <p:ext uri="{BB962C8B-B14F-4D97-AF65-F5344CB8AC3E}">
        <p14:creationId xmlns:p14="http://schemas.microsoft.com/office/powerpoint/2010/main" val="178917236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4BE4CFA-3642-47A6-9F7C-5A01D747A8C7}"/>
              </a:ext>
            </a:extLst>
          </p:cNvPr>
          <p:cNvSpPr/>
          <p:nvPr/>
        </p:nvSpPr>
        <p:spPr>
          <a:xfrm>
            <a:off x="-1" y="2478434"/>
            <a:ext cx="1251284" cy="35613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A825B17D-2935-4453-8D2C-15012E598867}"/>
              </a:ext>
            </a:extLst>
          </p:cNvPr>
          <p:cNvGrpSpPr/>
          <p:nvPr/>
        </p:nvGrpSpPr>
        <p:grpSpPr>
          <a:xfrm>
            <a:off x="1931514" y="3050994"/>
            <a:ext cx="5125602" cy="2379845"/>
            <a:chOff x="1978353" y="3075057"/>
            <a:chExt cx="5125602" cy="2379845"/>
          </a:xfrm>
        </p:grpSpPr>
        <p:sp>
          <p:nvSpPr>
            <p:cNvPr id="7" name="TextBox 6">
              <a:extLst>
                <a:ext uri="{FF2B5EF4-FFF2-40B4-BE49-F238E27FC236}">
                  <a16:creationId xmlns:a16="http://schemas.microsoft.com/office/drawing/2014/main" id="{83225394-EBDF-42B0-ABC7-DA0A0BFD66DE}"/>
                </a:ext>
              </a:extLst>
            </p:cNvPr>
            <p:cNvSpPr txBox="1"/>
            <p:nvPr/>
          </p:nvSpPr>
          <p:spPr>
            <a:xfrm>
              <a:off x="4522586" y="4283171"/>
              <a:ext cx="2581369" cy="1171731"/>
            </a:xfrm>
            <a:prstGeom prst="rect">
              <a:avLst/>
            </a:prstGeom>
            <a:noFill/>
          </p:spPr>
          <p:txBody>
            <a:bodyPr wrap="square" rtlCol="0">
              <a:spAutoFit/>
            </a:bodyPr>
            <a:lstStyle/>
            <a:p>
              <a:pPr algn="just">
                <a:lnSpc>
                  <a:spcPct val="150000"/>
                </a:lnSpc>
              </a:pPr>
              <a:r>
                <a:rPr lang="id-ID" sz="1200" dirty="0">
                  <a:latin typeface="Lato" panose="020F0502020204030203" pitchFamily="34" charset="0"/>
                  <a:ea typeface="Lato" panose="020F0502020204030203" pitchFamily="34" charset="0"/>
                  <a:cs typeface="Lato" panose="020F0502020204030203" pitchFamily="34" charset="0"/>
                </a:rPr>
                <a:t>Lorem ipsum dolor sit amet, consectetur adipiscing elit, sed do eiusmod tempor incididunt ut labore et dolore magna aliqua. </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8" name="TextBox 7">
              <a:extLst>
                <a:ext uri="{FF2B5EF4-FFF2-40B4-BE49-F238E27FC236}">
                  <a16:creationId xmlns:a16="http://schemas.microsoft.com/office/drawing/2014/main" id="{C6240046-4087-42E2-9891-2B3FA1B50326}"/>
                </a:ext>
              </a:extLst>
            </p:cNvPr>
            <p:cNvSpPr txBox="1"/>
            <p:nvPr/>
          </p:nvSpPr>
          <p:spPr>
            <a:xfrm>
              <a:off x="1978353" y="4283172"/>
              <a:ext cx="2487690" cy="1163845"/>
            </a:xfrm>
            <a:prstGeom prst="rect">
              <a:avLst/>
            </a:prstGeom>
            <a:noFill/>
          </p:spPr>
          <p:txBody>
            <a:bodyPr wrap="square" rtlCol="0">
              <a:spAutoFit/>
            </a:bodyPr>
            <a:lstStyle/>
            <a:p>
              <a:pPr algn="just">
                <a:lnSpc>
                  <a:spcPct val="150000"/>
                </a:lnSpc>
              </a:pPr>
              <a:r>
                <a:rPr lang="id-ID" sz="1200" dirty="0">
                  <a:latin typeface="Lato" panose="020F0502020204030203" pitchFamily="34" charset="0"/>
                  <a:ea typeface="Lato" panose="020F0502020204030203" pitchFamily="34" charset="0"/>
                  <a:cs typeface="Lato" panose="020F0502020204030203" pitchFamily="34" charset="0"/>
                </a:rPr>
                <a:t>Lorem ipsum dolor sit amet, consectetur adipiscing elit, sed do eiusmod tempor incididunt ut labore et dolore magna aliqua. </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9" name="TextBox 8">
              <a:extLst>
                <a:ext uri="{FF2B5EF4-FFF2-40B4-BE49-F238E27FC236}">
                  <a16:creationId xmlns:a16="http://schemas.microsoft.com/office/drawing/2014/main" id="{0E8D563E-07BF-4F82-88E2-7F289E238B90}"/>
                </a:ext>
              </a:extLst>
            </p:cNvPr>
            <p:cNvSpPr txBox="1"/>
            <p:nvPr/>
          </p:nvSpPr>
          <p:spPr>
            <a:xfrm>
              <a:off x="1978353" y="3075057"/>
              <a:ext cx="4994787" cy="707886"/>
            </a:xfrm>
            <a:prstGeom prst="rect">
              <a:avLst/>
            </a:prstGeom>
            <a:noFill/>
          </p:spPr>
          <p:txBody>
            <a:bodyPr wrap="square" rtlCol="0">
              <a:spAutoFit/>
            </a:bodyPr>
            <a:lstStyle/>
            <a:p>
              <a:r>
                <a:rPr lang="en-US" sz="2000" b="1" spc="300" dirty="0">
                  <a:latin typeface="Raleway" panose="020B0503030101060003" pitchFamily="34" charset="0"/>
                  <a:ea typeface="Lato" panose="020F0502020204030203" pitchFamily="34" charset="0"/>
                  <a:cs typeface="Lato" panose="020F0502020204030203" pitchFamily="34" charset="0"/>
                </a:rPr>
                <a:t>BEAUTIFUL ARCHITECTURE AND UNITY WITH NATURE</a:t>
              </a:r>
            </a:p>
          </p:txBody>
        </p:sp>
      </p:grpSp>
      <p:sp>
        <p:nvSpPr>
          <p:cNvPr id="3" name="Picture Placeholder 2">
            <a:extLst>
              <a:ext uri="{FF2B5EF4-FFF2-40B4-BE49-F238E27FC236}">
                <a16:creationId xmlns:a16="http://schemas.microsoft.com/office/drawing/2014/main" id="{BBAE4ABD-E3C3-4930-9A4C-DCC68008DF85}"/>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0AF3F368-673D-4CA2-9719-753F428CA0E3}"/>
              </a:ext>
            </a:extLst>
          </p:cNvPr>
          <p:cNvSpPr>
            <a:spLocks noGrp="1"/>
          </p:cNvSpPr>
          <p:nvPr>
            <p:ph type="pic" sz="quarter" idx="11"/>
          </p:nvPr>
        </p:nvSpPr>
        <p:spPr/>
      </p:sp>
    </p:spTree>
    <p:extLst>
      <p:ext uri="{BB962C8B-B14F-4D97-AF65-F5344CB8AC3E}">
        <p14:creationId xmlns:p14="http://schemas.microsoft.com/office/powerpoint/2010/main" val="12640222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39EAA75-E6A0-485E-8C83-8AB758957C1F}"/>
              </a:ext>
            </a:extLst>
          </p:cNvPr>
          <p:cNvSpPr>
            <a:spLocks noGrp="1"/>
          </p:cNvSpPr>
          <p:nvPr>
            <p:ph type="pic" sz="quarter" idx="11"/>
          </p:nvPr>
        </p:nvSpPr>
        <p:spPr/>
      </p:sp>
      <p:sp>
        <p:nvSpPr>
          <p:cNvPr id="8" name="TextBox 7">
            <a:extLst>
              <a:ext uri="{FF2B5EF4-FFF2-40B4-BE49-F238E27FC236}">
                <a16:creationId xmlns:a16="http://schemas.microsoft.com/office/drawing/2014/main" id="{31730963-EC45-402D-932D-D69C04DDA7BD}"/>
              </a:ext>
            </a:extLst>
          </p:cNvPr>
          <p:cNvSpPr txBox="1"/>
          <p:nvPr/>
        </p:nvSpPr>
        <p:spPr>
          <a:xfrm>
            <a:off x="2870521" y="4667535"/>
            <a:ext cx="2349909" cy="1440844"/>
          </a:xfrm>
          <a:prstGeom prst="rect">
            <a:avLst/>
          </a:prstGeom>
          <a:noFill/>
        </p:spPr>
        <p:txBody>
          <a:bodyPr wrap="square" rtlCol="0">
            <a:spAutoFit/>
          </a:bodyPr>
          <a:lstStyle/>
          <a:p>
            <a:pPr algn="just">
              <a:lnSpc>
                <a:spcPct val="150000"/>
              </a:lnSpc>
            </a:pPr>
            <a:r>
              <a:rPr lang="id-ID" sz="1200" dirty="0">
                <a:latin typeface="Lato" panose="020F0502020204030203" pitchFamily="34" charset="0"/>
                <a:ea typeface="Lato" panose="020F0502020204030203" pitchFamily="34" charset="0"/>
                <a:cs typeface="Lato" panose="020F0502020204030203" pitchFamily="34" charset="0"/>
              </a:rPr>
              <a:t>Lorem ipsum dolor sit amet, consectetur adipiscing elit, sed do eiusmod tempor incididunt ut labore et dolore magna aliqua. </a:t>
            </a:r>
            <a:endParaRPr lang="en-US" sz="1200" dirty="0">
              <a:latin typeface="Lato" panose="020F0502020204030203" pitchFamily="34" charset="0"/>
              <a:ea typeface="Lato" panose="020F0502020204030203" pitchFamily="34" charset="0"/>
              <a:cs typeface="Lato" panose="020F0502020204030203" pitchFamily="34" charset="0"/>
            </a:endParaRPr>
          </a:p>
        </p:txBody>
      </p:sp>
      <p:grpSp>
        <p:nvGrpSpPr>
          <p:cNvPr id="9" name="Group 8">
            <a:extLst>
              <a:ext uri="{FF2B5EF4-FFF2-40B4-BE49-F238E27FC236}">
                <a16:creationId xmlns:a16="http://schemas.microsoft.com/office/drawing/2014/main" id="{611DFF17-B617-4292-AC68-F425BD3FA8FF}"/>
              </a:ext>
            </a:extLst>
          </p:cNvPr>
          <p:cNvGrpSpPr/>
          <p:nvPr/>
        </p:nvGrpSpPr>
        <p:grpSpPr>
          <a:xfrm>
            <a:off x="5751094" y="4822296"/>
            <a:ext cx="5771158" cy="419343"/>
            <a:chOff x="692140" y="5652541"/>
            <a:chExt cx="3238696" cy="283005"/>
          </a:xfrm>
        </p:grpSpPr>
        <p:grpSp>
          <p:nvGrpSpPr>
            <p:cNvPr id="10" name="Group 9">
              <a:extLst>
                <a:ext uri="{FF2B5EF4-FFF2-40B4-BE49-F238E27FC236}">
                  <a16:creationId xmlns:a16="http://schemas.microsoft.com/office/drawing/2014/main" id="{9072DC58-C80F-423A-B8B5-824B0FC8A4FD}"/>
                </a:ext>
              </a:extLst>
            </p:cNvPr>
            <p:cNvGrpSpPr/>
            <p:nvPr/>
          </p:nvGrpSpPr>
          <p:grpSpPr>
            <a:xfrm>
              <a:off x="692140" y="5652541"/>
              <a:ext cx="3238696" cy="283005"/>
              <a:chOff x="2002906" y="5406244"/>
              <a:chExt cx="3238696" cy="283005"/>
            </a:xfrm>
          </p:grpSpPr>
          <p:sp>
            <p:nvSpPr>
              <p:cNvPr id="12" name="Rounded Rectangle 21">
                <a:extLst>
                  <a:ext uri="{FF2B5EF4-FFF2-40B4-BE49-F238E27FC236}">
                    <a16:creationId xmlns:a16="http://schemas.microsoft.com/office/drawing/2014/main" id="{CC44E8BD-33D7-4517-B4E7-5B2D4734C257}"/>
                  </a:ext>
                </a:extLst>
              </p:cNvPr>
              <p:cNvSpPr/>
              <p:nvPr/>
            </p:nvSpPr>
            <p:spPr>
              <a:xfrm>
                <a:off x="2077313" y="5576407"/>
                <a:ext cx="3164289" cy="112842"/>
              </a:xfrm>
              <a:prstGeom prst="roundRect">
                <a:avLst>
                  <a:gd name="adj" fmla="val 50000"/>
                </a:avLst>
              </a:prstGeom>
              <a:solidFill>
                <a:schemeClr val="bg1"/>
              </a:solidFill>
              <a:ln w="952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1200">
                  <a:solidFill>
                    <a:schemeClr val="tx1"/>
                  </a:solidFill>
                  <a:latin typeface="Lato" panose="020F0502020204030203" pitchFamily="34" charset="0"/>
                  <a:ea typeface="Lato" panose="020F0502020204030203" pitchFamily="34" charset="0"/>
                </a:endParaRPr>
              </a:p>
            </p:txBody>
          </p:sp>
          <p:sp>
            <p:nvSpPr>
              <p:cNvPr id="13" name="Rounded Rectangle 22">
                <a:extLst>
                  <a:ext uri="{FF2B5EF4-FFF2-40B4-BE49-F238E27FC236}">
                    <a16:creationId xmlns:a16="http://schemas.microsoft.com/office/drawing/2014/main" id="{01306032-F17D-4429-87DD-0E1AC0B6F6F7}"/>
                  </a:ext>
                </a:extLst>
              </p:cNvPr>
              <p:cNvSpPr/>
              <p:nvPr/>
            </p:nvSpPr>
            <p:spPr>
              <a:xfrm>
                <a:off x="2077313" y="5576407"/>
                <a:ext cx="2516264" cy="107485"/>
              </a:xfrm>
              <a:prstGeom prst="roundRect">
                <a:avLst>
                  <a:gd name="adj" fmla="val 50000"/>
                </a:avLst>
              </a:prstGeom>
              <a:solidFill>
                <a:schemeClr val="accent1"/>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1200" dirty="0">
                  <a:solidFill>
                    <a:schemeClr val="tx1"/>
                  </a:solidFill>
                  <a:latin typeface="Lato" panose="020F0502020204030203" pitchFamily="34" charset="0"/>
                  <a:ea typeface="Lato" panose="020F0502020204030203" pitchFamily="34" charset="0"/>
                </a:endParaRPr>
              </a:p>
            </p:txBody>
          </p:sp>
          <p:sp>
            <p:nvSpPr>
              <p:cNvPr id="14" name="Text Placeholder 24">
                <a:extLst>
                  <a:ext uri="{FF2B5EF4-FFF2-40B4-BE49-F238E27FC236}">
                    <a16:creationId xmlns:a16="http://schemas.microsoft.com/office/drawing/2014/main" id="{D20C7DEE-CC5C-41F0-A3AE-FA3BDAB81DDF}"/>
                  </a:ext>
                </a:extLst>
              </p:cNvPr>
              <p:cNvSpPr txBox="1">
                <a:spLocks/>
              </p:cNvSpPr>
              <p:nvPr/>
            </p:nvSpPr>
            <p:spPr>
              <a:xfrm>
                <a:off x="2002906" y="5406244"/>
                <a:ext cx="1410434" cy="170160"/>
              </a:xfrm>
              <a:prstGeom prst="rect">
                <a:avLst/>
              </a:prstGeom>
              <a:ln>
                <a:noFill/>
              </a:ln>
            </p:spPr>
            <p:txBody>
              <a:bodyPr/>
              <a:lstStyle>
                <a:lvl1pPr marL="0" indent="0" algn="just" defTabSz="914400" rtl="0" eaLnBrk="1" latinLnBrk="0" hangingPunct="1">
                  <a:lnSpc>
                    <a:spcPts val="1300"/>
                  </a:lnSpc>
                  <a:spcBef>
                    <a:spcPts val="1000"/>
                  </a:spcBef>
                  <a:spcAft>
                    <a:spcPts val="1200"/>
                  </a:spcAft>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latin typeface="Lato" panose="020F0502020204030203" pitchFamily="34" charset="0"/>
                    <a:ea typeface="Lato" panose="020F0502020204030203" pitchFamily="34" charset="0"/>
                    <a:cs typeface="Lato" panose="020F0502020204030203" pitchFamily="34" charset="0"/>
                  </a:rPr>
                  <a:t>Business Process</a:t>
                </a:r>
              </a:p>
            </p:txBody>
          </p:sp>
        </p:grpSp>
        <p:sp>
          <p:nvSpPr>
            <p:cNvPr id="11" name="Text Placeholder 24">
              <a:extLst>
                <a:ext uri="{FF2B5EF4-FFF2-40B4-BE49-F238E27FC236}">
                  <a16:creationId xmlns:a16="http://schemas.microsoft.com/office/drawing/2014/main" id="{B7D6B4F0-5652-4E84-B63B-76F2C3604502}"/>
                </a:ext>
              </a:extLst>
            </p:cNvPr>
            <p:cNvSpPr txBox="1">
              <a:spLocks/>
            </p:cNvSpPr>
            <p:nvPr/>
          </p:nvSpPr>
          <p:spPr>
            <a:xfrm>
              <a:off x="2520402" y="5652544"/>
              <a:ext cx="1410434" cy="170160"/>
            </a:xfrm>
            <a:prstGeom prst="rect">
              <a:avLst/>
            </a:prstGeom>
            <a:ln>
              <a:noFill/>
            </a:ln>
          </p:spPr>
          <p:txBody>
            <a:bodyPr/>
            <a:lstStyle>
              <a:lvl1pPr marL="0" indent="0" algn="just" defTabSz="914400" rtl="0" eaLnBrk="1" latinLnBrk="0" hangingPunct="1">
                <a:lnSpc>
                  <a:spcPts val="1300"/>
                </a:lnSpc>
                <a:spcBef>
                  <a:spcPts val="1000"/>
                </a:spcBef>
                <a:spcAft>
                  <a:spcPts val="1200"/>
                </a:spcAft>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dirty="0">
                  <a:latin typeface="Lato" panose="020F0502020204030203" pitchFamily="34" charset="0"/>
                  <a:ea typeface="Lato" panose="020F0502020204030203" pitchFamily="34" charset="0"/>
                  <a:cs typeface="Lato" panose="020F0502020204030203" pitchFamily="34" charset="0"/>
                </a:rPr>
                <a:t>80%</a:t>
              </a:r>
            </a:p>
          </p:txBody>
        </p:sp>
      </p:grpSp>
      <p:grpSp>
        <p:nvGrpSpPr>
          <p:cNvPr id="15" name="Group 14">
            <a:extLst>
              <a:ext uri="{FF2B5EF4-FFF2-40B4-BE49-F238E27FC236}">
                <a16:creationId xmlns:a16="http://schemas.microsoft.com/office/drawing/2014/main" id="{2C431738-A877-4FBF-9BBC-3DBF9AD0E575}"/>
              </a:ext>
            </a:extLst>
          </p:cNvPr>
          <p:cNvGrpSpPr/>
          <p:nvPr/>
        </p:nvGrpSpPr>
        <p:grpSpPr>
          <a:xfrm>
            <a:off x="5740989" y="5388446"/>
            <a:ext cx="5767815" cy="428878"/>
            <a:chOff x="692140" y="5646107"/>
            <a:chExt cx="3238696" cy="289439"/>
          </a:xfrm>
        </p:grpSpPr>
        <p:grpSp>
          <p:nvGrpSpPr>
            <p:cNvPr id="16" name="Group 15">
              <a:extLst>
                <a:ext uri="{FF2B5EF4-FFF2-40B4-BE49-F238E27FC236}">
                  <a16:creationId xmlns:a16="http://schemas.microsoft.com/office/drawing/2014/main" id="{EEE70998-376A-478A-95B6-35DAB4DB22A5}"/>
                </a:ext>
              </a:extLst>
            </p:cNvPr>
            <p:cNvGrpSpPr/>
            <p:nvPr/>
          </p:nvGrpSpPr>
          <p:grpSpPr>
            <a:xfrm>
              <a:off x="692140" y="5646107"/>
              <a:ext cx="3238696" cy="289439"/>
              <a:chOff x="2002906" y="5399810"/>
              <a:chExt cx="3238696" cy="289439"/>
            </a:xfrm>
          </p:grpSpPr>
          <p:sp>
            <p:nvSpPr>
              <p:cNvPr id="18" name="Rounded Rectangle 21">
                <a:extLst>
                  <a:ext uri="{FF2B5EF4-FFF2-40B4-BE49-F238E27FC236}">
                    <a16:creationId xmlns:a16="http://schemas.microsoft.com/office/drawing/2014/main" id="{7C64682E-70FC-4481-995B-67B81178D3B2}"/>
                  </a:ext>
                </a:extLst>
              </p:cNvPr>
              <p:cNvSpPr/>
              <p:nvPr/>
            </p:nvSpPr>
            <p:spPr>
              <a:xfrm>
                <a:off x="2077313" y="5576407"/>
                <a:ext cx="3164289" cy="112842"/>
              </a:xfrm>
              <a:prstGeom prst="roundRect">
                <a:avLst>
                  <a:gd name="adj" fmla="val 50000"/>
                </a:avLst>
              </a:prstGeom>
              <a:solidFill>
                <a:schemeClr val="bg1"/>
              </a:solidFill>
              <a:ln w="952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1200" dirty="0">
                  <a:solidFill>
                    <a:schemeClr val="tx1"/>
                  </a:solidFill>
                  <a:latin typeface="Lato" panose="020F0502020204030203" pitchFamily="34" charset="0"/>
                  <a:ea typeface="Lato" panose="020F0502020204030203" pitchFamily="34" charset="0"/>
                </a:endParaRPr>
              </a:p>
            </p:txBody>
          </p:sp>
          <p:sp>
            <p:nvSpPr>
              <p:cNvPr id="19" name="Rounded Rectangle 22">
                <a:extLst>
                  <a:ext uri="{FF2B5EF4-FFF2-40B4-BE49-F238E27FC236}">
                    <a16:creationId xmlns:a16="http://schemas.microsoft.com/office/drawing/2014/main" id="{A7823895-0AF5-405B-A459-5F5D2A828A67}"/>
                  </a:ext>
                </a:extLst>
              </p:cNvPr>
              <p:cNvSpPr/>
              <p:nvPr/>
            </p:nvSpPr>
            <p:spPr>
              <a:xfrm>
                <a:off x="2077314" y="5576407"/>
                <a:ext cx="2947690" cy="112842"/>
              </a:xfrm>
              <a:prstGeom prst="roundRect">
                <a:avLst>
                  <a:gd name="adj" fmla="val 50000"/>
                </a:avLst>
              </a:prstGeom>
              <a:solidFill>
                <a:schemeClr val="accent1"/>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1200" dirty="0">
                  <a:solidFill>
                    <a:schemeClr val="tx1"/>
                  </a:solidFill>
                  <a:latin typeface="Lato" panose="020F0502020204030203" pitchFamily="34" charset="0"/>
                  <a:ea typeface="Lato" panose="020F0502020204030203" pitchFamily="34" charset="0"/>
                </a:endParaRPr>
              </a:p>
            </p:txBody>
          </p:sp>
          <p:sp>
            <p:nvSpPr>
              <p:cNvPr id="20" name="Text Placeholder 24">
                <a:extLst>
                  <a:ext uri="{FF2B5EF4-FFF2-40B4-BE49-F238E27FC236}">
                    <a16:creationId xmlns:a16="http://schemas.microsoft.com/office/drawing/2014/main" id="{036A020E-375A-4652-95EA-B5D10AF8F76B}"/>
                  </a:ext>
                </a:extLst>
              </p:cNvPr>
              <p:cNvSpPr txBox="1">
                <a:spLocks/>
              </p:cNvSpPr>
              <p:nvPr/>
            </p:nvSpPr>
            <p:spPr>
              <a:xfrm>
                <a:off x="2002906" y="5399810"/>
                <a:ext cx="1410434" cy="231637"/>
              </a:xfrm>
              <a:prstGeom prst="rect">
                <a:avLst/>
              </a:prstGeom>
              <a:ln>
                <a:noFill/>
              </a:ln>
            </p:spPr>
            <p:txBody>
              <a:bodyPr/>
              <a:lstStyle>
                <a:lvl1pPr marL="0" indent="0" algn="just" defTabSz="914400" rtl="0" eaLnBrk="1" latinLnBrk="0" hangingPunct="1">
                  <a:lnSpc>
                    <a:spcPts val="1300"/>
                  </a:lnSpc>
                  <a:spcBef>
                    <a:spcPts val="1000"/>
                  </a:spcBef>
                  <a:spcAft>
                    <a:spcPts val="1200"/>
                  </a:spcAft>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latin typeface="Lato" panose="020F0502020204030203" pitchFamily="34" charset="0"/>
                    <a:ea typeface="Lato" panose="020F0502020204030203" pitchFamily="34" charset="0"/>
                    <a:cs typeface="Lato" panose="020F0502020204030203" pitchFamily="34" charset="0"/>
                  </a:rPr>
                  <a:t>Business Process</a:t>
                </a:r>
              </a:p>
            </p:txBody>
          </p:sp>
        </p:grpSp>
        <p:sp>
          <p:nvSpPr>
            <p:cNvPr id="17" name="Text Placeholder 24">
              <a:extLst>
                <a:ext uri="{FF2B5EF4-FFF2-40B4-BE49-F238E27FC236}">
                  <a16:creationId xmlns:a16="http://schemas.microsoft.com/office/drawing/2014/main" id="{41DE5A16-6E5B-4E3D-804F-D94BCE84B150}"/>
                </a:ext>
              </a:extLst>
            </p:cNvPr>
            <p:cNvSpPr txBox="1">
              <a:spLocks/>
            </p:cNvSpPr>
            <p:nvPr/>
          </p:nvSpPr>
          <p:spPr>
            <a:xfrm>
              <a:off x="2520402" y="5646110"/>
              <a:ext cx="1410434" cy="231637"/>
            </a:xfrm>
            <a:prstGeom prst="rect">
              <a:avLst/>
            </a:prstGeom>
            <a:ln>
              <a:noFill/>
            </a:ln>
          </p:spPr>
          <p:txBody>
            <a:bodyPr/>
            <a:lstStyle>
              <a:lvl1pPr marL="0" indent="0" algn="just" defTabSz="914400" rtl="0" eaLnBrk="1" latinLnBrk="0" hangingPunct="1">
                <a:lnSpc>
                  <a:spcPts val="1300"/>
                </a:lnSpc>
                <a:spcBef>
                  <a:spcPts val="1000"/>
                </a:spcBef>
                <a:spcAft>
                  <a:spcPts val="1200"/>
                </a:spcAft>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dirty="0">
                  <a:latin typeface="Lato" panose="020F0502020204030203" pitchFamily="34" charset="0"/>
                  <a:ea typeface="Lato" panose="020F0502020204030203" pitchFamily="34" charset="0"/>
                  <a:cs typeface="Lato" panose="020F0502020204030203" pitchFamily="34" charset="0"/>
                </a:rPr>
                <a:t>90%</a:t>
              </a:r>
            </a:p>
          </p:txBody>
        </p:sp>
      </p:grpSp>
      <p:sp>
        <p:nvSpPr>
          <p:cNvPr id="6" name="TextBox 5">
            <a:extLst>
              <a:ext uri="{FF2B5EF4-FFF2-40B4-BE49-F238E27FC236}">
                <a16:creationId xmlns:a16="http://schemas.microsoft.com/office/drawing/2014/main" id="{80493A06-E8AB-448B-BA5B-B0A56524AB89}"/>
              </a:ext>
            </a:extLst>
          </p:cNvPr>
          <p:cNvSpPr txBox="1"/>
          <p:nvPr/>
        </p:nvSpPr>
        <p:spPr>
          <a:xfrm>
            <a:off x="2880626" y="2375609"/>
            <a:ext cx="4994787" cy="707886"/>
          </a:xfrm>
          <a:prstGeom prst="rect">
            <a:avLst/>
          </a:prstGeom>
          <a:noFill/>
        </p:spPr>
        <p:txBody>
          <a:bodyPr wrap="square" rtlCol="0">
            <a:spAutoFit/>
          </a:bodyPr>
          <a:lstStyle/>
          <a:p>
            <a:r>
              <a:rPr lang="en-US" sz="2000" b="1" spc="300" dirty="0">
                <a:latin typeface="Raleway" panose="020B0503030101060003" pitchFamily="34" charset="0"/>
                <a:ea typeface="Lato" panose="020F0502020204030203" pitchFamily="34" charset="0"/>
                <a:cs typeface="Lato" panose="020F0502020204030203" pitchFamily="34" charset="0"/>
              </a:rPr>
              <a:t>ASPECTS OF MINILASISM</a:t>
            </a:r>
          </a:p>
          <a:p>
            <a:r>
              <a:rPr lang="en-US" sz="2000" b="1" spc="300" dirty="0">
                <a:latin typeface="Raleway" panose="020B0503030101060003" pitchFamily="34" charset="0"/>
                <a:ea typeface="Lato" panose="020F0502020204030203" pitchFamily="34" charset="0"/>
                <a:cs typeface="Lato" panose="020F0502020204030203" pitchFamily="34" charset="0"/>
              </a:rPr>
              <a:t>ARCHITECTURE</a:t>
            </a:r>
          </a:p>
        </p:txBody>
      </p:sp>
      <p:pic>
        <p:nvPicPr>
          <p:cNvPr id="27" name="Graphic 26">
            <a:extLst>
              <a:ext uri="{FF2B5EF4-FFF2-40B4-BE49-F238E27FC236}">
                <a16:creationId xmlns:a16="http://schemas.microsoft.com/office/drawing/2014/main" id="{757120BA-5963-43CF-9CE8-A1F6D43855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14466186" flipH="1">
            <a:off x="321762" y="-1078611"/>
            <a:ext cx="2249802" cy="3740361"/>
          </a:xfrm>
          <a:prstGeom prst="rect">
            <a:avLst/>
          </a:prstGeom>
        </p:spPr>
      </p:pic>
      <p:sp>
        <p:nvSpPr>
          <p:cNvPr id="5" name="Picture Placeholder 4">
            <a:extLst>
              <a:ext uri="{FF2B5EF4-FFF2-40B4-BE49-F238E27FC236}">
                <a16:creationId xmlns:a16="http://schemas.microsoft.com/office/drawing/2014/main" id="{94BC7848-0320-44DC-9ECB-623AD932F9BF}"/>
              </a:ext>
            </a:extLst>
          </p:cNvPr>
          <p:cNvSpPr>
            <a:spLocks noGrp="1"/>
          </p:cNvSpPr>
          <p:nvPr>
            <p:ph type="pic" sz="quarter" idx="10"/>
          </p:nvPr>
        </p:nvSpPr>
        <p:spPr/>
      </p:sp>
    </p:spTree>
    <p:extLst>
      <p:ext uri="{BB962C8B-B14F-4D97-AF65-F5344CB8AC3E}">
        <p14:creationId xmlns:p14="http://schemas.microsoft.com/office/powerpoint/2010/main" val="120781414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96DCD6E-F363-44A6-BDBC-F420EC62A024}"/>
              </a:ext>
            </a:extLst>
          </p:cNvPr>
          <p:cNvSpPr/>
          <p:nvPr/>
        </p:nvSpPr>
        <p:spPr>
          <a:xfrm>
            <a:off x="0" y="3296652"/>
            <a:ext cx="12192000" cy="35613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A43CA84A-2A22-4BFF-84C5-27D85FC6E38E}"/>
              </a:ext>
            </a:extLst>
          </p:cNvPr>
          <p:cNvSpPr txBox="1"/>
          <p:nvPr/>
        </p:nvSpPr>
        <p:spPr>
          <a:xfrm>
            <a:off x="2486613" y="4929842"/>
            <a:ext cx="7218773" cy="617733"/>
          </a:xfrm>
          <a:prstGeom prst="rect">
            <a:avLst/>
          </a:prstGeom>
          <a:noFill/>
        </p:spPr>
        <p:txBody>
          <a:bodyPr wrap="square" rtlCol="0">
            <a:spAutoFit/>
          </a:bodyPr>
          <a:lstStyle/>
          <a:p>
            <a:pPr algn="ctr">
              <a:lnSpc>
                <a:spcPct val="150000"/>
              </a:lnSpc>
            </a:pPr>
            <a:r>
              <a:rPr lang="id-ID" sz="1200" dirty="0">
                <a:latin typeface="Lato" panose="020F0502020204030203" pitchFamily="34" charset="0"/>
                <a:ea typeface="Lato" panose="020F0502020204030203" pitchFamily="34" charset="0"/>
                <a:cs typeface="Lato" panose="020F0502020204030203" pitchFamily="34" charset="0"/>
              </a:rPr>
              <a:t>Lorem ipsum dolor sit amet, consectetur adipiscing elit, sed do eiusmod tempor incididunt ut labore et dolore magna aliqua. Ut enim ad minim veniam, quis nostrud exercitation ullamco laboris nisi ut aliquip. </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3" name="Picture Placeholder 2">
            <a:extLst>
              <a:ext uri="{FF2B5EF4-FFF2-40B4-BE49-F238E27FC236}">
                <a16:creationId xmlns:a16="http://schemas.microsoft.com/office/drawing/2014/main" id="{15E7997B-48FF-4081-A1AE-BADAB238E0DC}"/>
              </a:ext>
            </a:extLst>
          </p:cNvPr>
          <p:cNvSpPr>
            <a:spLocks noGrp="1"/>
          </p:cNvSpPr>
          <p:nvPr>
            <p:ph type="pic" sz="quarter" idx="10"/>
          </p:nvPr>
        </p:nvSpPr>
        <p:spPr/>
      </p:sp>
    </p:spTree>
    <p:extLst>
      <p:ext uri="{BB962C8B-B14F-4D97-AF65-F5344CB8AC3E}">
        <p14:creationId xmlns:p14="http://schemas.microsoft.com/office/powerpoint/2010/main" val="31617418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5937356-C4DB-4FAB-B340-1F855E824039}"/>
              </a:ext>
            </a:extLst>
          </p:cNvPr>
          <p:cNvSpPr>
            <a:spLocks noGrp="1"/>
          </p:cNvSpPr>
          <p:nvPr>
            <p:ph type="pic" sz="quarter" idx="10"/>
          </p:nvPr>
        </p:nvSpPr>
        <p:spPr/>
      </p:sp>
      <p:sp>
        <p:nvSpPr>
          <p:cNvPr id="5" name="TextBox 4">
            <a:extLst>
              <a:ext uri="{FF2B5EF4-FFF2-40B4-BE49-F238E27FC236}">
                <a16:creationId xmlns:a16="http://schemas.microsoft.com/office/drawing/2014/main" id="{348B9F72-5AA0-4312-BED2-E8CA4121F136}"/>
              </a:ext>
            </a:extLst>
          </p:cNvPr>
          <p:cNvSpPr txBox="1"/>
          <p:nvPr/>
        </p:nvSpPr>
        <p:spPr>
          <a:xfrm>
            <a:off x="6096000" y="1987849"/>
            <a:ext cx="4994787" cy="707886"/>
          </a:xfrm>
          <a:prstGeom prst="rect">
            <a:avLst/>
          </a:prstGeom>
          <a:noFill/>
        </p:spPr>
        <p:txBody>
          <a:bodyPr wrap="square" rtlCol="0">
            <a:spAutoFit/>
          </a:bodyPr>
          <a:lstStyle/>
          <a:p>
            <a:r>
              <a:rPr lang="en-US" sz="2000" b="1" spc="300" dirty="0">
                <a:latin typeface="Raleway" panose="020B0503030101060003" pitchFamily="34" charset="0"/>
                <a:ea typeface="Lato" panose="020F0502020204030203" pitchFamily="34" charset="0"/>
                <a:cs typeface="Lato" panose="020F0502020204030203" pitchFamily="34" charset="0"/>
              </a:rPr>
              <a:t>ASPECTS OF MINILASISM</a:t>
            </a:r>
          </a:p>
          <a:p>
            <a:r>
              <a:rPr lang="en-US" sz="2000" b="1" spc="300" dirty="0">
                <a:latin typeface="Raleway" panose="020B0503030101060003" pitchFamily="34" charset="0"/>
                <a:ea typeface="Lato" panose="020F0502020204030203" pitchFamily="34" charset="0"/>
                <a:cs typeface="Lato" panose="020F0502020204030203" pitchFamily="34" charset="0"/>
              </a:rPr>
              <a:t>ARCHITECTURE</a:t>
            </a:r>
          </a:p>
        </p:txBody>
      </p:sp>
      <p:sp>
        <p:nvSpPr>
          <p:cNvPr id="6" name="TextBox 5">
            <a:extLst>
              <a:ext uri="{FF2B5EF4-FFF2-40B4-BE49-F238E27FC236}">
                <a16:creationId xmlns:a16="http://schemas.microsoft.com/office/drawing/2014/main" id="{5B66DE97-1B4D-478E-B1DE-72A497D11D46}"/>
              </a:ext>
            </a:extLst>
          </p:cNvPr>
          <p:cNvSpPr txBox="1"/>
          <p:nvPr/>
        </p:nvSpPr>
        <p:spPr>
          <a:xfrm>
            <a:off x="1022555" y="4142224"/>
            <a:ext cx="3018503" cy="1171731"/>
          </a:xfrm>
          <a:prstGeom prst="rect">
            <a:avLst/>
          </a:prstGeom>
          <a:noFill/>
        </p:spPr>
        <p:txBody>
          <a:bodyPr wrap="square" rtlCol="0">
            <a:spAutoFit/>
          </a:bodyPr>
          <a:lstStyle/>
          <a:p>
            <a:pPr algn="just">
              <a:lnSpc>
                <a:spcPct val="150000"/>
              </a:lnSpc>
            </a:pPr>
            <a:r>
              <a:rPr lang="id-ID" sz="1200" dirty="0">
                <a:latin typeface="Lato" panose="020F0502020204030203" pitchFamily="34" charset="0"/>
                <a:ea typeface="Lato" panose="020F0502020204030203" pitchFamily="34" charset="0"/>
                <a:cs typeface="Lato" panose="020F0502020204030203" pitchFamily="34" charset="0"/>
              </a:rPr>
              <a:t>Lorem ipsum dolor sit amet, consectetur adipiscing elit, sed do eiusmod tempor incididunt ut labore et dolore magna aliqua. </a:t>
            </a:r>
            <a:endParaRPr lang="en-US" sz="1200" dirty="0">
              <a:latin typeface="Lato" panose="020F0502020204030203" pitchFamily="34" charset="0"/>
              <a:ea typeface="Lato" panose="020F0502020204030203" pitchFamily="34" charset="0"/>
              <a:cs typeface="Lato" panose="020F0502020204030203" pitchFamily="34" charset="0"/>
            </a:endParaRPr>
          </a:p>
        </p:txBody>
      </p:sp>
      <p:graphicFrame>
        <p:nvGraphicFramePr>
          <p:cNvPr id="9" name="Chart 386">
            <a:extLst>
              <a:ext uri="{FF2B5EF4-FFF2-40B4-BE49-F238E27FC236}">
                <a16:creationId xmlns:a16="http://schemas.microsoft.com/office/drawing/2014/main" id="{7E3A8EC3-1BD8-4B2C-83F0-DBE615AA2E60}"/>
              </a:ext>
            </a:extLst>
          </p:cNvPr>
          <p:cNvGraphicFramePr/>
          <p:nvPr>
            <p:extLst>
              <p:ext uri="{D42A27DB-BD31-4B8C-83A1-F6EECF244321}">
                <p14:modId xmlns:p14="http://schemas.microsoft.com/office/powerpoint/2010/main" val="2520541711"/>
              </p:ext>
            </p:extLst>
          </p:nvPr>
        </p:nvGraphicFramePr>
        <p:xfrm>
          <a:off x="8008373" y="3348855"/>
          <a:ext cx="3175819" cy="2174416"/>
        </p:xfrm>
        <a:graphic>
          <a:graphicData uri="http://schemas.openxmlformats.org/drawingml/2006/chart">
            <c:chart xmlns:c="http://schemas.openxmlformats.org/drawingml/2006/chart" xmlns:r="http://schemas.openxmlformats.org/officeDocument/2006/relationships" r:id="rId2"/>
          </a:graphicData>
        </a:graphic>
      </p:graphicFrame>
      <p:pic>
        <p:nvPicPr>
          <p:cNvPr id="10" name="Graphic 9">
            <a:extLst>
              <a:ext uri="{FF2B5EF4-FFF2-40B4-BE49-F238E27FC236}">
                <a16:creationId xmlns:a16="http://schemas.microsoft.com/office/drawing/2014/main" id="{D6BAE239-FFF6-4276-B387-20567423AC8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608342" y="-1485487"/>
            <a:ext cx="3687903" cy="3473336"/>
          </a:xfrm>
          <a:prstGeom prst="rect">
            <a:avLst/>
          </a:prstGeom>
        </p:spPr>
      </p:pic>
    </p:spTree>
    <p:extLst>
      <p:ext uri="{BB962C8B-B14F-4D97-AF65-F5344CB8AC3E}">
        <p14:creationId xmlns:p14="http://schemas.microsoft.com/office/powerpoint/2010/main" val="2662230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a:extLst>
              <a:ext uri="{FF2B5EF4-FFF2-40B4-BE49-F238E27FC236}">
                <a16:creationId xmlns:a16="http://schemas.microsoft.com/office/drawing/2014/main" id="{58434027-BAC4-4649-984F-BBA5F79D6884}"/>
              </a:ext>
            </a:extLst>
          </p:cNvPr>
          <p:cNvSpPr/>
          <p:nvPr/>
        </p:nvSpPr>
        <p:spPr>
          <a:xfrm>
            <a:off x="0" y="4681183"/>
            <a:ext cx="1872343" cy="2222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6BCBB687-E624-4F41-A806-D86D5740DCB9}"/>
              </a:ext>
            </a:extLst>
          </p:cNvPr>
          <p:cNvSpPr txBox="1"/>
          <p:nvPr/>
        </p:nvSpPr>
        <p:spPr>
          <a:xfrm>
            <a:off x="749300" y="1686636"/>
            <a:ext cx="4994787" cy="707886"/>
          </a:xfrm>
          <a:prstGeom prst="rect">
            <a:avLst/>
          </a:prstGeom>
          <a:noFill/>
        </p:spPr>
        <p:txBody>
          <a:bodyPr wrap="square" rtlCol="0">
            <a:spAutoFit/>
          </a:bodyPr>
          <a:lstStyle/>
          <a:p>
            <a:r>
              <a:rPr lang="en-US" sz="2000" b="1" spc="300" dirty="0">
                <a:latin typeface="Raleway" panose="020B0503030101060003" pitchFamily="34" charset="0"/>
                <a:ea typeface="Lato" panose="020F0502020204030203" pitchFamily="34" charset="0"/>
                <a:cs typeface="Lato" panose="020F0502020204030203" pitchFamily="34" charset="0"/>
              </a:rPr>
              <a:t>ASPECTS OF MINILASISM</a:t>
            </a:r>
          </a:p>
          <a:p>
            <a:r>
              <a:rPr lang="en-US" sz="2000" b="1" spc="300" dirty="0">
                <a:latin typeface="Raleway" panose="020B0503030101060003" pitchFamily="34" charset="0"/>
                <a:ea typeface="Lato" panose="020F0502020204030203" pitchFamily="34" charset="0"/>
                <a:cs typeface="Lato" panose="020F0502020204030203" pitchFamily="34" charset="0"/>
              </a:rPr>
              <a:t>ARCHITECTURE</a:t>
            </a:r>
          </a:p>
        </p:txBody>
      </p:sp>
      <p:sp>
        <p:nvSpPr>
          <p:cNvPr id="6" name="TextBox 5">
            <a:extLst>
              <a:ext uri="{FF2B5EF4-FFF2-40B4-BE49-F238E27FC236}">
                <a16:creationId xmlns:a16="http://schemas.microsoft.com/office/drawing/2014/main" id="{76B37E81-E663-4EBD-B08E-A7C3DC183BAB}"/>
              </a:ext>
            </a:extLst>
          </p:cNvPr>
          <p:cNvSpPr txBox="1"/>
          <p:nvPr/>
        </p:nvSpPr>
        <p:spPr>
          <a:xfrm>
            <a:off x="749300" y="2647135"/>
            <a:ext cx="4177542" cy="886846"/>
          </a:xfrm>
          <a:prstGeom prst="rect">
            <a:avLst/>
          </a:prstGeom>
          <a:noFill/>
        </p:spPr>
        <p:txBody>
          <a:bodyPr wrap="square" rtlCol="0">
            <a:spAutoFit/>
          </a:bodyPr>
          <a:lstStyle/>
          <a:p>
            <a:pPr algn="just">
              <a:lnSpc>
                <a:spcPct val="150000"/>
              </a:lnSpc>
            </a:pPr>
            <a:r>
              <a:rPr lang="id-ID" sz="1200" dirty="0">
                <a:latin typeface="Lato" panose="020F0502020204030203" pitchFamily="34" charset="0"/>
                <a:ea typeface="Lato" panose="020F0502020204030203" pitchFamily="34" charset="0"/>
                <a:cs typeface="Lato" panose="020F0502020204030203" pitchFamily="34" charset="0"/>
              </a:rPr>
              <a:t>Lorem ipsum dolor sit amet, consectetur adipiscing elit, sed do eiusmod tempor incididunt ut labore et dolore magna aliqua. </a:t>
            </a:r>
            <a:endParaRPr lang="en-US" sz="1200" dirty="0">
              <a:latin typeface="Lato" panose="020F0502020204030203" pitchFamily="34" charset="0"/>
              <a:ea typeface="Lato" panose="020F0502020204030203" pitchFamily="34" charset="0"/>
              <a:cs typeface="Lato" panose="020F0502020204030203" pitchFamily="34" charset="0"/>
            </a:endParaRPr>
          </a:p>
        </p:txBody>
      </p:sp>
      <p:grpSp>
        <p:nvGrpSpPr>
          <p:cNvPr id="30" name="Group 29">
            <a:extLst>
              <a:ext uri="{FF2B5EF4-FFF2-40B4-BE49-F238E27FC236}">
                <a16:creationId xmlns:a16="http://schemas.microsoft.com/office/drawing/2014/main" id="{D1F9A96C-EDD6-4B6F-A444-D25F1E520155}"/>
              </a:ext>
            </a:extLst>
          </p:cNvPr>
          <p:cNvGrpSpPr/>
          <p:nvPr/>
        </p:nvGrpSpPr>
        <p:grpSpPr>
          <a:xfrm>
            <a:off x="5600700" y="4961692"/>
            <a:ext cx="5346700" cy="419343"/>
            <a:chOff x="692140" y="5652541"/>
            <a:chExt cx="3238696" cy="283005"/>
          </a:xfrm>
        </p:grpSpPr>
        <p:grpSp>
          <p:nvGrpSpPr>
            <p:cNvPr id="31" name="Group 30">
              <a:extLst>
                <a:ext uri="{FF2B5EF4-FFF2-40B4-BE49-F238E27FC236}">
                  <a16:creationId xmlns:a16="http://schemas.microsoft.com/office/drawing/2014/main" id="{74195133-A6D7-4917-80A2-7D9EB54F3028}"/>
                </a:ext>
              </a:extLst>
            </p:cNvPr>
            <p:cNvGrpSpPr/>
            <p:nvPr/>
          </p:nvGrpSpPr>
          <p:grpSpPr>
            <a:xfrm>
              <a:off x="692140" y="5652541"/>
              <a:ext cx="3238696" cy="283005"/>
              <a:chOff x="2002906" y="5406244"/>
              <a:chExt cx="3238696" cy="283005"/>
            </a:xfrm>
          </p:grpSpPr>
          <p:sp>
            <p:nvSpPr>
              <p:cNvPr id="33" name="Rounded Rectangle 21">
                <a:extLst>
                  <a:ext uri="{FF2B5EF4-FFF2-40B4-BE49-F238E27FC236}">
                    <a16:creationId xmlns:a16="http://schemas.microsoft.com/office/drawing/2014/main" id="{5B2925A6-C404-4DB5-9EA9-483A11FC4586}"/>
                  </a:ext>
                </a:extLst>
              </p:cNvPr>
              <p:cNvSpPr/>
              <p:nvPr/>
            </p:nvSpPr>
            <p:spPr>
              <a:xfrm>
                <a:off x="2077313" y="5576407"/>
                <a:ext cx="3164289" cy="112842"/>
              </a:xfrm>
              <a:prstGeom prst="roundRect">
                <a:avLst>
                  <a:gd name="adj" fmla="val 50000"/>
                </a:avLst>
              </a:prstGeom>
              <a:solidFill>
                <a:schemeClr val="bg1"/>
              </a:solidFill>
              <a:ln w="952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1200">
                  <a:solidFill>
                    <a:schemeClr val="tx1"/>
                  </a:solidFill>
                  <a:latin typeface="Raleway" panose="020B0503030101060003" pitchFamily="34" charset="0"/>
                  <a:ea typeface="Lato" panose="020F0502020204030203" pitchFamily="34" charset="0"/>
                </a:endParaRPr>
              </a:p>
            </p:txBody>
          </p:sp>
          <p:sp>
            <p:nvSpPr>
              <p:cNvPr id="34" name="Rounded Rectangle 22">
                <a:extLst>
                  <a:ext uri="{FF2B5EF4-FFF2-40B4-BE49-F238E27FC236}">
                    <a16:creationId xmlns:a16="http://schemas.microsoft.com/office/drawing/2014/main" id="{31A8F673-08D9-42F9-AAC4-AE3AF796E8B7}"/>
                  </a:ext>
                </a:extLst>
              </p:cNvPr>
              <p:cNvSpPr/>
              <p:nvPr/>
            </p:nvSpPr>
            <p:spPr>
              <a:xfrm>
                <a:off x="2077313" y="5576407"/>
                <a:ext cx="2516264" cy="107485"/>
              </a:xfrm>
              <a:prstGeom prst="roundRect">
                <a:avLst>
                  <a:gd name="adj" fmla="val 50000"/>
                </a:avLst>
              </a:prstGeom>
              <a:solidFill>
                <a:schemeClr val="accent1"/>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1200" dirty="0">
                  <a:solidFill>
                    <a:schemeClr val="tx1"/>
                  </a:solidFill>
                  <a:latin typeface="Raleway" panose="020B0503030101060003" pitchFamily="34" charset="0"/>
                  <a:ea typeface="Lato" panose="020F0502020204030203" pitchFamily="34" charset="0"/>
                </a:endParaRPr>
              </a:p>
            </p:txBody>
          </p:sp>
          <p:sp>
            <p:nvSpPr>
              <p:cNvPr id="35" name="Text Placeholder 24">
                <a:extLst>
                  <a:ext uri="{FF2B5EF4-FFF2-40B4-BE49-F238E27FC236}">
                    <a16:creationId xmlns:a16="http://schemas.microsoft.com/office/drawing/2014/main" id="{D3D13D06-98AD-4866-A130-0FF6974840A4}"/>
                  </a:ext>
                </a:extLst>
              </p:cNvPr>
              <p:cNvSpPr txBox="1">
                <a:spLocks/>
              </p:cNvSpPr>
              <p:nvPr/>
            </p:nvSpPr>
            <p:spPr>
              <a:xfrm>
                <a:off x="2002906" y="5406244"/>
                <a:ext cx="1410434" cy="170160"/>
              </a:xfrm>
              <a:prstGeom prst="rect">
                <a:avLst/>
              </a:prstGeom>
              <a:ln>
                <a:noFill/>
              </a:ln>
            </p:spPr>
            <p:txBody>
              <a:bodyPr/>
              <a:lstStyle>
                <a:lvl1pPr marL="0" indent="0" algn="just" defTabSz="914400" rtl="0" eaLnBrk="1" latinLnBrk="0" hangingPunct="1">
                  <a:lnSpc>
                    <a:spcPts val="1300"/>
                  </a:lnSpc>
                  <a:spcBef>
                    <a:spcPts val="1000"/>
                  </a:spcBef>
                  <a:spcAft>
                    <a:spcPts val="1200"/>
                  </a:spcAft>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latin typeface="Raleway" panose="020B0503030101060003" pitchFamily="34" charset="0"/>
                    <a:ea typeface="Lato" panose="020F0502020204030203" pitchFamily="34" charset="0"/>
                    <a:cs typeface="Lato" panose="020F0502020204030203" pitchFamily="34" charset="0"/>
                  </a:rPr>
                  <a:t>Business Process</a:t>
                </a:r>
              </a:p>
            </p:txBody>
          </p:sp>
        </p:grpSp>
        <p:sp>
          <p:nvSpPr>
            <p:cNvPr id="32" name="Text Placeholder 24">
              <a:extLst>
                <a:ext uri="{FF2B5EF4-FFF2-40B4-BE49-F238E27FC236}">
                  <a16:creationId xmlns:a16="http://schemas.microsoft.com/office/drawing/2014/main" id="{89DB3656-3FB0-4310-B84E-D9AB925FE2C1}"/>
                </a:ext>
              </a:extLst>
            </p:cNvPr>
            <p:cNvSpPr txBox="1">
              <a:spLocks/>
            </p:cNvSpPr>
            <p:nvPr/>
          </p:nvSpPr>
          <p:spPr>
            <a:xfrm>
              <a:off x="2520402" y="5652544"/>
              <a:ext cx="1410434" cy="170160"/>
            </a:xfrm>
            <a:prstGeom prst="rect">
              <a:avLst/>
            </a:prstGeom>
            <a:ln>
              <a:noFill/>
            </a:ln>
          </p:spPr>
          <p:txBody>
            <a:bodyPr/>
            <a:lstStyle>
              <a:lvl1pPr marL="0" indent="0" algn="just" defTabSz="914400" rtl="0" eaLnBrk="1" latinLnBrk="0" hangingPunct="1">
                <a:lnSpc>
                  <a:spcPts val="1300"/>
                </a:lnSpc>
                <a:spcBef>
                  <a:spcPts val="1000"/>
                </a:spcBef>
                <a:spcAft>
                  <a:spcPts val="1200"/>
                </a:spcAft>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dirty="0">
                  <a:latin typeface="Raleway" panose="020B0503030101060003" pitchFamily="34" charset="0"/>
                  <a:ea typeface="Lato" panose="020F0502020204030203" pitchFamily="34" charset="0"/>
                  <a:cs typeface="Lato" panose="020F0502020204030203" pitchFamily="34" charset="0"/>
                </a:rPr>
                <a:t>80%</a:t>
              </a:r>
            </a:p>
          </p:txBody>
        </p:sp>
      </p:grpSp>
      <p:grpSp>
        <p:nvGrpSpPr>
          <p:cNvPr id="36" name="Group 35">
            <a:extLst>
              <a:ext uri="{FF2B5EF4-FFF2-40B4-BE49-F238E27FC236}">
                <a16:creationId xmlns:a16="http://schemas.microsoft.com/office/drawing/2014/main" id="{10C58F55-47FC-4F45-9873-09559BD09A88}"/>
              </a:ext>
            </a:extLst>
          </p:cNvPr>
          <p:cNvGrpSpPr/>
          <p:nvPr/>
        </p:nvGrpSpPr>
        <p:grpSpPr>
          <a:xfrm>
            <a:off x="5590601" y="5527842"/>
            <a:ext cx="5343603" cy="428878"/>
            <a:chOff x="692140" y="5646107"/>
            <a:chExt cx="3238696" cy="289439"/>
          </a:xfrm>
        </p:grpSpPr>
        <p:grpSp>
          <p:nvGrpSpPr>
            <p:cNvPr id="37" name="Group 36">
              <a:extLst>
                <a:ext uri="{FF2B5EF4-FFF2-40B4-BE49-F238E27FC236}">
                  <a16:creationId xmlns:a16="http://schemas.microsoft.com/office/drawing/2014/main" id="{CB3F0E6E-FC85-491D-83F5-2A362DA1B689}"/>
                </a:ext>
              </a:extLst>
            </p:cNvPr>
            <p:cNvGrpSpPr/>
            <p:nvPr/>
          </p:nvGrpSpPr>
          <p:grpSpPr>
            <a:xfrm>
              <a:off x="692140" y="5646107"/>
              <a:ext cx="3238696" cy="289439"/>
              <a:chOff x="2002906" y="5399810"/>
              <a:chExt cx="3238696" cy="289439"/>
            </a:xfrm>
          </p:grpSpPr>
          <p:sp>
            <p:nvSpPr>
              <p:cNvPr id="39" name="Rounded Rectangle 21">
                <a:extLst>
                  <a:ext uri="{FF2B5EF4-FFF2-40B4-BE49-F238E27FC236}">
                    <a16:creationId xmlns:a16="http://schemas.microsoft.com/office/drawing/2014/main" id="{6935A463-1F65-4D63-8327-AEB37782641B}"/>
                  </a:ext>
                </a:extLst>
              </p:cNvPr>
              <p:cNvSpPr/>
              <p:nvPr/>
            </p:nvSpPr>
            <p:spPr>
              <a:xfrm>
                <a:off x="2077313" y="5576407"/>
                <a:ext cx="3164289" cy="112842"/>
              </a:xfrm>
              <a:prstGeom prst="roundRect">
                <a:avLst>
                  <a:gd name="adj" fmla="val 50000"/>
                </a:avLst>
              </a:prstGeom>
              <a:solidFill>
                <a:schemeClr val="bg1"/>
              </a:solidFill>
              <a:ln w="952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1200" dirty="0">
                  <a:solidFill>
                    <a:schemeClr val="tx1"/>
                  </a:solidFill>
                  <a:latin typeface="Raleway" panose="020B0503030101060003" pitchFamily="34" charset="0"/>
                  <a:ea typeface="Lato" panose="020F0502020204030203" pitchFamily="34" charset="0"/>
                </a:endParaRPr>
              </a:p>
            </p:txBody>
          </p:sp>
          <p:sp>
            <p:nvSpPr>
              <p:cNvPr id="40" name="Rounded Rectangle 22">
                <a:extLst>
                  <a:ext uri="{FF2B5EF4-FFF2-40B4-BE49-F238E27FC236}">
                    <a16:creationId xmlns:a16="http://schemas.microsoft.com/office/drawing/2014/main" id="{8BDD04FB-DBA8-4286-8589-EAA157E76B0F}"/>
                  </a:ext>
                </a:extLst>
              </p:cNvPr>
              <p:cNvSpPr/>
              <p:nvPr/>
            </p:nvSpPr>
            <p:spPr>
              <a:xfrm>
                <a:off x="2077314" y="5576407"/>
                <a:ext cx="2947690" cy="112842"/>
              </a:xfrm>
              <a:prstGeom prst="roundRect">
                <a:avLst>
                  <a:gd name="adj" fmla="val 50000"/>
                </a:avLst>
              </a:prstGeom>
              <a:solidFill>
                <a:schemeClr val="accent1"/>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1200" dirty="0">
                  <a:solidFill>
                    <a:schemeClr val="tx1"/>
                  </a:solidFill>
                  <a:latin typeface="Raleway" panose="020B0503030101060003" pitchFamily="34" charset="0"/>
                  <a:ea typeface="Lato" panose="020F0502020204030203" pitchFamily="34" charset="0"/>
                </a:endParaRPr>
              </a:p>
            </p:txBody>
          </p:sp>
          <p:sp>
            <p:nvSpPr>
              <p:cNvPr id="41" name="Text Placeholder 24">
                <a:extLst>
                  <a:ext uri="{FF2B5EF4-FFF2-40B4-BE49-F238E27FC236}">
                    <a16:creationId xmlns:a16="http://schemas.microsoft.com/office/drawing/2014/main" id="{2CE6AAA6-9870-490D-B4FD-24FCF9424A63}"/>
                  </a:ext>
                </a:extLst>
              </p:cNvPr>
              <p:cNvSpPr txBox="1">
                <a:spLocks/>
              </p:cNvSpPr>
              <p:nvPr/>
            </p:nvSpPr>
            <p:spPr>
              <a:xfrm>
                <a:off x="2002906" y="5399810"/>
                <a:ext cx="1410434" cy="231637"/>
              </a:xfrm>
              <a:prstGeom prst="rect">
                <a:avLst/>
              </a:prstGeom>
              <a:ln>
                <a:noFill/>
              </a:ln>
            </p:spPr>
            <p:txBody>
              <a:bodyPr/>
              <a:lstStyle>
                <a:lvl1pPr marL="0" indent="0" algn="just" defTabSz="914400" rtl="0" eaLnBrk="1" latinLnBrk="0" hangingPunct="1">
                  <a:lnSpc>
                    <a:spcPts val="1300"/>
                  </a:lnSpc>
                  <a:spcBef>
                    <a:spcPts val="1000"/>
                  </a:spcBef>
                  <a:spcAft>
                    <a:spcPts val="1200"/>
                  </a:spcAft>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latin typeface="Raleway" panose="020B0503030101060003" pitchFamily="34" charset="0"/>
                    <a:ea typeface="Lato" panose="020F0502020204030203" pitchFamily="34" charset="0"/>
                    <a:cs typeface="Lato" panose="020F0502020204030203" pitchFamily="34" charset="0"/>
                  </a:rPr>
                  <a:t>Business Process</a:t>
                </a:r>
              </a:p>
            </p:txBody>
          </p:sp>
        </p:grpSp>
        <p:sp>
          <p:nvSpPr>
            <p:cNvPr id="38" name="Text Placeholder 24">
              <a:extLst>
                <a:ext uri="{FF2B5EF4-FFF2-40B4-BE49-F238E27FC236}">
                  <a16:creationId xmlns:a16="http://schemas.microsoft.com/office/drawing/2014/main" id="{01A05340-C4E4-464B-BEAB-F6F961CADDC7}"/>
                </a:ext>
              </a:extLst>
            </p:cNvPr>
            <p:cNvSpPr txBox="1">
              <a:spLocks/>
            </p:cNvSpPr>
            <p:nvPr/>
          </p:nvSpPr>
          <p:spPr>
            <a:xfrm>
              <a:off x="2520402" y="5646110"/>
              <a:ext cx="1410434" cy="231637"/>
            </a:xfrm>
            <a:prstGeom prst="rect">
              <a:avLst/>
            </a:prstGeom>
            <a:ln>
              <a:noFill/>
            </a:ln>
          </p:spPr>
          <p:txBody>
            <a:bodyPr/>
            <a:lstStyle>
              <a:lvl1pPr marL="0" indent="0" algn="just" defTabSz="914400" rtl="0" eaLnBrk="1" latinLnBrk="0" hangingPunct="1">
                <a:lnSpc>
                  <a:spcPts val="1300"/>
                </a:lnSpc>
                <a:spcBef>
                  <a:spcPts val="1000"/>
                </a:spcBef>
                <a:spcAft>
                  <a:spcPts val="1200"/>
                </a:spcAft>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dirty="0">
                  <a:latin typeface="Raleway" panose="020B0503030101060003" pitchFamily="34" charset="0"/>
                  <a:ea typeface="Lato" panose="020F0502020204030203" pitchFamily="34" charset="0"/>
                  <a:cs typeface="Lato" panose="020F0502020204030203" pitchFamily="34" charset="0"/>
                </a:rPr>
                <a:t>90%</a:t>
              </a:r>
            </a:p>
          </p:txBody>
        </p:sp>
      </p:grpSp>
      <p:sp>
        <p:nvSpPr>
          <p:cNvPr id="43" name="TextBox 42">
            <a:extLst>
              <a:ext uri="{FF2B5EF4-FFF2-40B4-BE49-F238E27FC236}">
                <a16:creationId xmlns:a16="http://schemas.microsoft.com/office/drawing/2014/main" id="{664E0718-CB7A-4915-ADB9-24A48FDDCE43}"/>
              </a:ext>
            </a:extLst>
          </p:cNvPr>
          <p:cNvSpPr txBox="1"/>
          <p:nvPr/>
        </p:nvSpPr>
        <p:spPr>
          <a:xfrm>
            <a:off x="3282572" y="4561185"/>
            <a:ext cx="2327110" cy="923330"/>
          </a:xfrm>
          <a:prstGeom prst="rect">
            <a:avLst/>
          </a:prstGeom>
          <a:noFill/>
          <a:ln>
            <a:noFill/>
          </a:ln>
        </p:spPr>
        <p:txBody>
          <a:bodyPr wrap="square" rtlCol="0">
            <a:spAutoFit/>
          </a:bodyPr>
          <a:lstStyle/>
          <a:p>
            <a:r>
              <a:rPr lang="en-US" sz="5400" b="1" dirty="0">
                <a:latin typeface="Raleway" panose="020B0503030101060003" pitchFamily="34" charset="0"/>
                <a:ea typeface="Lato" panose="020F0502020204030203" pitchFamily="34" charset="0"/>
                <a:cs typeface="Lato" panose="020F0502020204030203" pitchFamily="34" charset="0"/>
              </a:rPr>
              <a:t>98%</a:t>
            </a:r>
          </a:p>
        </p:txBody>
      </p:sp>
      <p:sp>
        <p:nvSpPr>
          <p:cNvPr id="3" name="Picture Placeholder 2">
            <a:extLst>
              <a:ext uri="{FF2B5EF4-FFF2-40B4-BE49-F238E27FC236}">
                <a16:creationId xmlns:a16="http://schemas.microsoft.com/office/drawing/2014/main" id="{9EB0BFE1-D151-48F3-B7AC-D4CD46AFB057}"/>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EB47618E-5D82-4E03-964B-8C28D26BB050}"/>
              </a:ext>
            </a:extLst>
          </p:cNvPr>
          <p:cNvSpPr>
            <a:spLocks noGrp="1"/>
          </p:cNvSpPr>
          <p:nvPr>
            <p:ph type="pic" sz="quarter" idx="10"/>
          </p:nvPr>
        </p:nvSpPr>
        <p:spPr/>
      </p:sp>
    </p:spTree>
    <p:extLst>
      <p:ext uri="{BB962C8B-B14F-4D97-AF65-F5344CB8AC3E}">
        <p14:creationId xmlns:p14="http://schemas.microsoft.com/office/powerpoint/2010/main" val="4944701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171D046C-E1EB-4E47-87B9-491D34C7C7F5}"/>
              </a:ext>
            </a:extLst>
          </p:cNvPr>
          <p:cNvSpPr/>
          <p:nvPr/>
        </p:nvSpPr>
        <p:spPr>
          <a:xfrm>
            <a:off x="0" y="0"/>
            <a:ext cx="4078514" cy="3429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DF75736E-D84D-4C3E-8DB1-4F41682D4D48}"/>
              </a:ext>
            </a:extLst>
          </p:cNvPr>
          <p:cNvSpPr>
            <a:spLocks noGrp="1"/>
          </p:cNvSpPr>
          <p:nvPr>
            <p:ph type="pic" sz="quarter" idx="10"/>
          </p:nvPr>
        </p:nvSpPr>
        <p:spPr/>
      </p:sp>
      <p:sp>
        <p:nvSpPr>
          <p:cNvPr id="5" name="TextBox 4">
            <a:extLst>
              <a:ext uri="{FF2B5EF4-FFF2-40B4-BE49-F238E27FC236}">
                <a16:creationId xmlns:a16="http://schemas.microsoft.com/office/drawing/2014/main" id="{8275DC19-F1A3-4DD2-9D58-BE67D9161E57}"/>
              </a:ext>
            </a:extLst>
          </p:cNvPr>
          <p:cNvSpPr txBox="1"/>
          <p:nvPr/>
        </p:nvSpPr>
        <p:spPr>
          <a:xfrm rot="16200000">
            <a:off x="-1309588" y="2967333"/>
            <a:ext cx="5220273" cy="923330"/>
          </a:xfrm>
          <a:prstGeom prst="rect">
            <a:avLst/>
          </a:prstGeom>
          <a:noFill/>
        </p:spPr>
        <p:txBody>
          <a:bodyPr wrap="square" rtlCol="0">
            <a:spAutoFit/>
          </a:bodyPr>
          <a:lstStyle/>
          <a:p>
            <a:r>
              <a:rPr lang="en-US" sz="5400" b="1" spc="300" dirty="0">
                <a:latin typeface="Raleway" panose="020B0503030101060003" pitchFamily="34" charset="0"/>
                <a:ea typeface="Lato" panose="020F0502020204030203" pitchFamily="34" charset="0"/>
                <a:cs typeface="Lato" panose="020F0502020204030203" pitchFamily="34" charset="0"/>
              </a:rPr>
              <a:t>STORY</a:t>
            </a:r>
          </a:p>
        </p:txBody>
      </p:sp>
      <p:grpSp>
        <p:nvGrpSpPr>
          <p:cNvPr id="8" name="Group 7">
            <a:extLst>
              <a:ext uri="{FF2B5EF4-FFF2-40B4-BE49-F238E27FC236}">
                <a16:creationId xmlns:a16="http://schemas.microsoft.com/office/drawing/2014/main" id="{D57C9C59-44EB-4CF0-8565-A84C277801AC}"/>
              </a:ext>
            </a:extLst>
          </p:cNvPr>
          <p:cNvGrpSpPr/>
          <p:nvPr/>
        </p:nvGrpSpPr>
        <p:grpSpPr>
          <a:xfrm>
            <a:off x="7746505" y="2740794"/>
            <a:ext cx="3565973" cy="3049268"/>
            <a:chOff x="6096000" y="2790973"/>
            <a:chExt cx="3565973" cy="3049268"/>
          </a:xfrm>
        </p:grpSpPr>
        <p:sp>
          <p:nvSpPr>
            <p:cNvPr id="4" name="TextBox 3">
              <a:extLst>
                <a:ext uri="{FF2B5EF4-FFF2-40B4-BE49-F238E27FC236}">
                  <a16:creationId xmlns:a16="http://schemas.microsoft.com/office/drawing/2014/main" id="{21EBD6E8-ECD9-4790-B33B-F96C94EFA85C}"/>
                </a:ext>
              </a:extLst>
            </p:cNvPr>
            <p:cNvSpPr txBox="1"/>
            <p:nvPr/>
          </p:nvSpPr>
          <p:spPr>
            <a:xfrm>
              <a:off x="6096000" y="2790973"/>
              <a:ext cx="3565973" cy="1015663"/>
            </a:xfrm>
            <a:prstGeom prst="rect">
              <a:avLst/>
            </a:prstGeom>
            <a:noFill/>
          </p:spPr>
          <p:txBody>
            <a:bodyPr wrap="square" rtlCol="0">
              <a:spAutoFit/>
            </a:bodyPr>
            <a:lstStyle/>
            <a:p>
              <a:r>
                <a:rPr lang="de-DE" sz="2000" b="1" dirty="0">
                  <a:latin typeface="Raleway" panose="020B0503030101060003" pitchFamily="34" charset="0"/>
                  <a:ea typeface="Lato" panose="020F0502020204030203" pitchFamily="34" charset="0"/>
                  <a:cs typeface="Lato" panose="020F0502020204030203" pitchFamily="34" charset="0"/>
                </a:rPr>
                <a:t>Durch Geschichten können wir wunderschöne Designs kreieren</a:t>
              </a:r>
              <a:endParaRPr lang="en-US" sz="2000" b="1" dirty="0">
                <a:latin typeface="Raleway" panose="020B0503030101060003" pitchFamily="34" charset="0"/>
                <a:ea typeface="Lato" panose="020F0502020204030203" pitchFamily="34" charset="0"/>
                <a:cs typeface="Lato" panose="020F0502020204030203" pitchFamily="34" charset="0"/>
              </a:endParaRPr>
            </a:p>
          </p:txBody>
        </p:sp>
        <p:sp>
          <p:nvSpPr>
            <p:cNvPr id="7" name="TextBox 6">
              <a:extLst>
                <a:ext uri="{FF2B5EF4-FFF2-40B4-BE49-F238E27FC236}">
                  <a16:creationId xmlns:a16="http://schemas.microsoft.com/office/drawing/2014/main" id="{0F769E19-1FCE-4442-ABDE-48EEDDF3D804}"/>
                </a:ext>
              </a:extLst>
            </p:cNvPr>
            <p:cNvSpPr txBox="1"/>
            <p:nvPr/>
          </p:nvSpPr>
          <p:spPr>
            <a:xfrm>
              <a:off x="6096000" y="4399397"/>
              <a:ext cx="3565973" cy="1440844"/>
            </a:xfrm>
            <a:prstGeom prst="rect">
              <a:avLst/>
            </a:prstGeom>
            <a:noFill/>
          </p:spPr>
          <p:txBody>
            <a:bodyPr wrap="square" rtlCol="0">
              <a:spAutoFit/>
            </a:bodyPr>
            <a:lstStyle/>
            <a:p>
              <a:pPr algn="just">
                <a:lnSpc>
                  <a:spcPct val="150000"/>
                </a:lnSpc>
              </a:pPr>
              <a:r>
                <a:rPr lang="id-ID" sz="1200" dirty="0">
                  <a:latin typeface="Lato" panose="020F0502020204030203" pitchFamily="34" charset="0"/>
                  <a:ea typeface="Lato" panose="020F0502020204030203" pitchFamily="34" charset="0"/>
                  <a:cs typeface="Lato" panose="020F0502020204030203" pitchFamily="34" charset="0"/>
                </a:rPr>
                <a:t>Lorem ipsum dolor sit amet, consectetur adipiscing elit, sed do eiusmod tempor incididunt ut labore et dolore magna aliqua. Ut enim ad minim veniam, quis nostrud exercitation ullamco laboris nisi ut aliquip. </a:t>
              </a:r>
              <a:endParaRPr lang="en-US" sz="1200" dirty="0">
                <a:latin typeface="Lato" panose="020F0502020204030203" pitchFamily="34" charset="0"/>
                <a:ea typeface="Lato" panose="020F0502020204030203" pitchFamily="34" charset="0"/>
                <a:cs typeface="Lato" panose="020F0502020204030203" pitchFamily="34" charset="0"/>
              </a:endParaRPr>
            </a:p>
          </p:txBody>
        </p:sp>
      </p:grpSp>
    </p:spTree>
    <p:extLst>
      <p:ext uri="{BB962C8B-B14F-4D97-AF65-F5344CB8AC3E}">
        <p14:creationId xmlns:p14="http://schemas.microsoft.com/office/powerpoint/2010/main" val="25609352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F5F3812-8491-4EA1-8AC3-4D2F93044E1A}"/>
              </a:ext>
            </a:extLst>
          </p:cNvPr>
          <p:cNvSpPr>
            <a:spLocks noGrp="1"/>
          </p:cNvSpPr>
          <p:nvPr>
            <p:ph type="pic" sz="quarter" idx="10"/>
          </p:nvPr>
        </p:nvSpPr>
        <p:spPr/>
      </p:sp>
      <p:sp>
        <p:nvSpPr>
          <p:cNvPr id="14" name="TextBox 13">
            <a:extLst>
              <a:ext uri="{FF2B5EF4-FFF2-40B4-BE49-F238E27FC236}">
                <a16:creationId xmlns:a16="http://schemas.microsoft.com/office/drawing/2014/main" id="{BB63AF79-3E6D-4CC9-9C1D-5DF58A49A01C}"/>
              </a:ext>
            </a:extLst>
          </p:cNvPr>
          <p:cNvSpPr txBox="1"/>
          <p:nvPr/>
        </p:nvSpPr>
        <p:spPr>
          <a:xfrm>
            <a:off x="-224668" y="4392371"/>
            <a:ext cx="11109545" cy="3154710"/>
          </a:xfrm>
          <a:prstGeom prst="rect">
            <a:avLst/>
          </a:prstGeom>
          <a:noFill/>
        </p:spPr>
        <p:txBody>
          <a:bodyPr wrap="square" rtlCol="0">
            <a:spAutoFit/>
          </a:bodyPr>
          <a:lstStyle/>
          <a:p>
            <a:r>
              <a:rPr lang="en-US" sz="19900" b="1" spc="300" dirty="0">
                <a:solidFill>
                  <a:schemeClr val="accent1"/>
                </a:solidFill>
                <a:latin typeface="Raleway" panose="020B0503030101060003" pitchFamily="34" charset="0"/>
                <a:ea typeface="Lato" panose="020F0502020204030203" pitchFamily="34" charset="0"/>
                <a:cs typeface="Lato" panose="020F0502020204030203" pitchFamily="34" charset="0"/>
              </a:rPr>
              <a:t>CANSAS</a:t>
            </a:r>
          </a:p>
        </p:txBody>
      </p:sp>
      <p:sp>
        <p:nvSpPr>
          <p:cNvPr id="31" name="TextBox 30">
            <a:extLst>
              <a:ext uri="{FF2B5EF4-FFF2-40B4-BE49-F238E27FC236}">
                <a16:creationId xmlns:a16="http://schemas.microsoft.com/office/drawing/2014/main" id="{03C4578F-88AE-42A9-8661-CD98A68F69DE}"/>
              </a:ext>
            </a:extLst>
          </p:cNvPr>
          <p:cNvSpPr txBox="1"/>
          <p:nvPr/>
        </p:nvSpPr>
        <p:spPr>
          <a:xfrm>
            <a:off x="696686" y="3873137"/>
            <a:ext cx="4994787" cy="707886"/>
          </a:xfrm>
          <a:prstGeom prst="rect">
            <a:avLst/>
          </a:prstGeom>
          <a:noFill/>
        </p:spPr>
        <p:txBody>
          <a:bodyPr wrap="square" rtlCol="0">
            <a:spAutoFit/>
          </a:bodyPr>
          <a:lstStyle/>
          <a:p>
            <a:r>
              <a:rPr lang="en-US" sz="2000" b="1" spc="300" dirty="0">
                <a:latin typeface="Raleway" panose="020B0503030101060003" pitchFamily="34" charset="0"/>
                <a:ea typeface="Lato" panose="020F0502020204030203" pitchFamily="34" charset="0"/>
                <a:cs typeface="Lato" panose="020F0502020204030203" pitchFamily="34" charset="0"/>
              </a:rPr>
              <a:t>BEAUTIFUL ARCHITECTURE AND UNITY WITH NATURE</a:t>
            </a:r>
          </a:p>
        </p:txBody>
      </p:sp>
      <p:sp>
        <p:nvSpPr>
          <p:cNvPr id="5" name="Picture Placeholder 4">
            <a:extLst>
              <a:ext uri="{FF2B5EF4-FFF2-40B4-BE49-F238E27FC236}">
                <a16:creationId xmlns:a16="http://schemas.microsoft.com/office/drawing/2014/main" id="{2A1AF209-8E31-452A-A883-8155919A8A08}"/>
              </a:ext>
            </a:extLst>
          </p:cNvPr>
          <p:cNvSpPr>
            <a:spLocks noGrp="1"/>
          </p:cNvSpPr>
          <p:nvPr>
            <p:ph type="pic" sz="quarter" idx="11"/>
          </p:nvPr>
        </p:nvSpPr>
        <p:spPr/>
      </p:sp>
    </p:spTree>
    <p:extLst>
      <p:ext uri="{BB962C8B-B14F-4D97-AF65-F5344CB8AC3E}">
        <p14:creationId xmlns:p14="http://schemas.microsoft.com/office/powerpoint/2010/main" val="314208510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730020DA-FB76-437D-B71F-23CF6E33695A}"/>
              </a:ext>
            </a:extLst>
          </p:cNvPr>
          <p:cNvSpPr/>
          <p:nvPr/>
        </p:nvSpPr>
        <p:spPr>
          <a:xfrm flipH="1">
            <a:off x="1128284" y="666058"/>
            <a:ext cx="1093337" cy="10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Picture Placeholder 15">
            <a:extLst>
              <a:ext uri="{FF2B5EF4-FFF2-40B4-BE49-F238E27FC236}">
                <a16:creationId xmlns:a16="http://schemas.microsoft.com/office/drawing/2014/main" id="{A5A5ADC7-979B-41B8-944B-A25A81461D83}"/>
              </a:ext>
            </a:extLst>
          </p:cNvPr>
          <p:cNvSpPr>
            <a:spLocks noGrp="1"/>
          </p:cNvSpPr>
          <p:nvPr>
            <p:ph type="pic" sz="quarter" idx="10"/>
          </p:nvPr>
        </p:nvSpPr>
        <p:spPr/>
      </p:sp>
      <p:sp>
        <p:nvSpPr>
          <p:cNvPr id="14" name="Right Triangle 13">
            <a:extLst>
              <a:ext uri="{FF2B5EF4-FFF2-40B4-BE49-F238E27FC236}">
                <a16:creationId xmlns:a16="http://schemas.microsoft.com/office/drawing/2014/main" id="{F045F34F-5F51-4472-9476-1CFEA2D2B91B}"/>
              </a:ext>
            </a:extLst>
          </p:cNvPr>
          <p:cNvSpPr/>
          <p:nvPr/>
        </p:nvSpPr>
        <p:spPr>
          <a:xfrm flipH="1">
            <a:off x="9458990" y="4585429"/>
            <a:ext cx="1641051" cy="1669143"/>
          </a:xfrm>
          <a:prstGeom prst="rtTriangle">
            <a:avLst/>
          </a:prstGeom>
          <a:solidFill>
            <a:schemeClr val="accent2"/>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C3C6E323-95B8-42B4-AACA-73FF46B6CE6D}"/>
              </a:ext>
            </a:extLst>
          </p:cNvPr>
          <p:cNvGrpSpPr/>
          <p:nvPr/>
        </p:nvGrpSpPr>
        <p:grpSpPr>
          <a:xfrm>
            <a:off x="0" y="3429000"/>
            <a:ext cx="4034971" cy="3429000"/>
            <a:chOff x="0" y="1714500"/>
            <a:chExt cx="4034971" cy="3429000"/>
          </a:xfrm>
          <a:effectLst/>
        </p:grpSpPr>
        <p:sp>
          <p:nvSpPr>
            <p:cNvPr id="6" name="Rectangle 5">
              <a:extLst>
                <a:ext uri="{FF2B5EF4-FFF2-40B4-BE49-F238E27FC236}">
                  <a16:creationId xmlns:a16="http://schemas.microsoft.com/office/drawing/2014/main" id="{14A953C4-6C81-4F2A-AAF2-9B100A9F03A8}"/>
                </a:ext>
              </a:extLst>
            </p:cNvPr>
            <p:cNvSpPr/>
            <p:nvPr/>
          </p:nvSpPr>
          <p:spPr>
            <a:xfrm>
              <a:off x="0" y="1714500"/>
              <a:ext cx="4034971" cy="3429000"/>
            </a:xfrm>
            <a:prstGeom prst="rect">
              <a:avLst/>
            </a:prstGeom>
            <a:solidFill>
              <a:schemeClr val="accent2">
                <a:lumMod val="20000"/>
                <a:lumOff val="80000"/>
              </a:schemeClr>
            </a:solidFill>
            <a:ln>
              <a:noFill/>
            </a:ln>
            <a:effectLst>
              <a:outerShdw blurRad="177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3FD1FA62-C95E-4C20-83B0-F553AD99EF81}"/>
                </a:ext>
              </a:extLst>
            </p:cNvPr>
            <p:cNvSpPr/>
            <p:nvPr/>
          </p:nvSpPr>
          <p:spPr>
            <a:xfrm>
              <a:off x="684662" y="2870929"/>
              <a:ext cx="2792957" cy="1440844"/>
            </a:xfrm>
            <a:prstGeom prst="rect">
              <a:avLst/>
            </a:prstGeom>
          </p:spPr>
          <p:txBody>
            <a:bodyPr wrap="square">
              <a:spAutoFit/>
            </a:bodyPr>
            <a:lstStyle/>
            <a:p>
              <a:pPr>
                <a:lnSpc>
                  <a:spcPct val="150000"/>
                </a:lnSpc>
              </a:pPr>
              <a:r>
                <a:rPr lang="en-ID" sz="1200" dirty="0">
                  <a:latin typeface="Lato" panose="020F0502020204030203" pitchFamily="34" charset="0"/>
                  <a:ea typeface="Lato" panose="020F0502020204030203" pitchFamily="34" charset="0"/>
                  <a:cs typeface="Lato" panose="020F0502020204030203" pitchFamily="34" charset="0"/>
                </a:rPr>
                <a:t>Lorem ipsum </a:t>
              </a:r>
              <a:r>
                <a:rPr lang="en-ID" sz="1200" dirty="0" err="1">
                  <a:latin typeface="Lato" panose="020F0502020204030203" pitchFamily="34" charset="0"/>
                  <a:ea typeface="Lato" panose="020F0502020204030203" pitchFamily="34" charset="0"/>
                  <a:cs typeface="Lato" panose="020F0502020204030203" pitchFamily="34" charset="0"/>
                </a:rPr>
                <a:t>dolor</a:t>
              </a:r>
              <a:r>
                <a:rPr lang="en-ID" sz="1200" dirty="0">
                  <a:latin typeface="Lato" panose="020F0502020204030203" pitchFamily="34" charset="0"/>
                  <a:ea typeface="Lato" panose="020F0502020204030203" pitchFamily="34" charset="0"/>
                  <a:cs typeface="Lato" panose="020F0502020204030203" pitchFamily="34" charset="0"/>
                </a:rPr>
                <a:t> sit </a:t>
              </a:r>
              <a:r>
                <a:rPr lang="en-ID" sz="1200" dirty="0" err="1">
                  <a:latin typeface="Lato" panose="020F0502020204030203" pitchFamily="34" charset="0"/>
                  <a:ea typeface="Lato" panose="020F0502020204030203" pitchFamily="34" charset="0"/>
                  <a:cs typeface="Lato" panose="020F0502020204030203" pitchFamily="34" charset="0"/>
                </a:rPr>
                <a:t>amet</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consectetuer</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adipiscing</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elit</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sed</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diam</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nonummy</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nibh</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euismod</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tincidunt</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ut</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laoreet</a:t>
              </a:r>
              <a:r>
                <a:rPr lang="en-ID" sz="1200" dirty="0">
                  <a:latin typeface="Lato" panose="020F0502020204030203" pitchFamily="34" charset="0"/>
                  <a:ea typeface="Lato" panose="020F0502020204030203" pitchFamily="34" charset="0"/>
                  <a:cs typeface="Lato" panose="020F0502020204030203" pitchFamily="34" charset="0"/>
                </a:rPr>
                <a:t> dolore magna </a:t>
              </a:r>
              <a:r>
                <a:rPr lang="en-ID" sz="1200" dirty="0" err="1">
                  <a:latin typeface="Lato" panose="020F0502020204030203" pitchFamily="34" charset="0"/>
                  <a:ea typeface="Lato" panose="020F0502020204030203" pitchFamily="34" charset="0"/>
                  <a:cs typeface="Lato" panose="020F0502020204030203" pitchFamily="34" charset="0"/>
                </a:rPr>
                <a:t>aliquam</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erat</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volutpat</a:t>
              </a:r>
              <a:r>
                <a:rPr lang="en-ID" sz="1200" dirty="0">
                  <a:latin typeface="Lato" panose="020F0502020204030203" pitchFamily="34" charset="0"/>
                  <a:ea typeface="Lato" panose="020F0502020204030203" pitchFamily="34" charset="0"/>
                  <a:cs typeface="Lato" panose="020F0502020204030203" pitchFamily="34" charset="0"/>
                </a:rPr>
                <a:t>. </a:t>
              </a:r>
            </a:p>
          </p:txBody>
        </p:sp>
        <p:sp>
          <p:nvSpPr>
            <p:cNvPr id="8" name="Rectangle 7">
              <a:extLst>
                <a:ext uri="{FF2B5EF4-FFF2-40B4-BE49-F238E27FC236}">
                  <a16:creationId xmlns:a16="http://schemas.microsoft.com/office/drawing/2014/main" id="{98941CD1-C940-4C35-B11D-6C69B3840365}"/>
                </a:ext>
              </a:extLst>
            </p:cNvPr>
            <p:cNvSpPr/>
            <p:nvPr/>
          </p:nvSpPr>
          <p:spPr>
            <a:xfrm>
              <a:off x="684663" y="2492807"/>
              <a:ext cx="2371410" cy="276999"/>
            </a:xfrm>
            <a:prstGeom prst="rect">
              <a:avLst/>
            </a:prstGeom>
          </p:spPr>
          <p:txBody>
            <a:bodyPr wrap="square">
              <a:spAutoFit/>
            </a:bodyPr>
            <a:lstStyle/>
            <a:p>
              <a:r>
                <a:rPr lang="en-ID" sz="1200" b="1" dirty="0">
                  <a:latin typeface="Raleway" panose="020B0503030101060003" pitchFamily="34" charset="0"/>
                  <a:ea typeface="Lato Black" panose="020F0502020204030203" pitchFamily="34" charset="0"/>
                  <a:cs typeface="Lato Black" panose="020F0502020204030203" pitchFamily="34" charset="0"/>
                </a:rPr>
                <a:t>YOUR TITLE WRITE HERE</a:t>
              </a:r>
            </a:p>
          </p:txBody>
        </p:sp>
      </p:grpSp>
    </p:spTree>
    <p:extLst>
      <p:ext uri="{BB962C8B-B14F-4D97-AF65-F5344CB8AC3E}">
        <p14:creationId xmlns:p14="http://schemas.microsoft.com/office/powerpoint/2010/main" val="406452521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543735F-CF39-4325-A60D-79498CF30E37}"/>
              </a:ext>
            </a:extLst>
          </p:cNvPr>
          <p:cNvSpPr/>
          <p:nvPr/>
        </p:nvSpPr>
        <p:spPr>
          <a:xfrm>
            <a:off x="8752450" y="726335"/>
            <a:ext cx="2497599" cy="2585648"/>
          </a:xfrm>
          <a:prstGeom prst="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TextBox 3">
            <a:extLst>
              <a:ext uri="{FF2B5EF4-FFF2-40B4-BE49-F238E27FC236}">
                <a16:creationId xmlns:a16="http://schemas.microsoft.com/office/drawing/2014/main" id="{8B6C01D3-01FF-4008-B90A-D1662F224FC9}"/>
              </a:ext>
            </a:extLst>
          </p:cNvPr>
          <p:cNvSpPr txBox="1"/>
          <p:nvPr/>
        </p:nvSpPr>
        <p:spPr>
          <a:xfrm>
            <a:off x="8897643" y="1062639"/>
            <a:ext cx="2188993" cy="646331"/>
          </a:xfrm>
          <a:prstGeom prst="rect">
            <a:avLst/>
          </a:prstGeom>
          <a:noFill/>
        </p:spPr>
        <p:txBody>
          <a:bodyPr wrap="square" rtlCol="0">
            <a:spAutoFit/>
          </a:bodyPr>
          <a:lstStyle/>
          <a:p>
            <a:pPr algn="ctr"/>
            <a:r>
              <a:rPr lang="en-US" sz="3600" b="1" dirty="0">
                <a:latin typeface="Raleway" panose="020B0503030101060003" pitchFamily="34" charset="0"/>
                <a:ea typeface="Lato Black" panose="020F0502020204030203" pitchFamily="34" charset="0"/>
                <a:cs typeface="Lato Black" panose="020F0502020204030203" pitchFamily="34" charset="0"/>
              </a:rPr>
              <a:t>$980</a:t>
            </a:r>
          </a:p>
        </p:txBody>
      </p:sp>
      <p:sp>
        <p:nvSpPr>
          <p:cNvPr id="5" name="TextBox 4">
            <a:extLst>
              <a:ext uri="{FF2B5EF4-FFF2-40B4-BE49-F238E27FC236}">
                <a16:creationId xmlns:a16="http://schemas.microsoft.com/office/drawing/2014/main" id="{E3D7B273-B89E-40E1-B4BC-844C48CC48AA}"/>
              </a:ext>
            </a:extLst>
          </p:cNvPr>
          <p:cNvSpPr txBox="1"/>
          <p:nvPr/>
        </p:nvSpPr>
        <p:spPr>
          <a:xfrm>
            <a:off x="8687311" y="1530705"/>
            <a:ext cx="2627877" cy="400110"/>
          </a:xfrm>
          <a:prstGeom prst="rect">
            <a:avLst/>
          </a:prstGeom>
          <a:noFill/>
        </p:spPr>
        <p:txBody>
          <a:bodyPr wrap="square" rtlCol="0">
            <a:spAutoFit/>
          </a:bodyPr>
          <a:lstStyle/>
          <a:p>
            <a:pPr algn="ctr"/>
            <a:r>
              <a:rPr lang="en-US" sz="2000" b="1" dirty="0">
                <a:latin typeface="Raleway" panose="020B0503030101060003" pitchFamily="34" charset="0"/>
                <a:ea typeface="Lato Black" panose="020F0502020204030203" pitchFamily="34" charset="0"/>
                <a:cs typeface="Lato Black" panose="020F0502020204030203" pitchFamily="34" charset="0"/>
              </a:rPr>
              <a:t>Per Month</a:t>
            </a:r>
          </a:p>
        </p:txBody>
      </p:sp>
      <p:sp>
        <p:nvSpPr>
          <p:cNvPr id="9" name="TextBox 8">
            <a:extLst>
              <a:ext uri="{FF2B5EF4-FFF2-40B4-BE49-F238E27FC236}">
                <a16:creationId xmlns:a16="http://schemas.microsoft.com/office/drawing/2014/main" id="{0DDAB6CE-CF75-4DA8-9C89-C7B70EDFC159}"/>
              </a:ext>
            </a:extLst>
          </p:cNvPr>
          <p:cNvSpPr txBox="1"/>
          <p:nvPr/>
        </p:nvSpPr>
        <p:spPr>
          <a:xfrm>
            <a:off x="8897643" y="1943003"/>
            <a:ext cx="2188992" cy="1163845"/>
          </a:xfrm>
          <a:prstGeom prst="rect">
            <a:avLst/>
          </a:prstGeom>
          <a:noFill/>
        </p:spPr>
        <p:txBody>
          <a:bodyPr wrap="square" rtlCol="0">
            <a:spAutoFit/>
          </a:bodyPr>
          <a:lstStyle/>
          <a:p>
            <a:pPr algn="ctr">
              <a:lnSpc>
                <a:spcPct val="150000"/>
              </a:lnSpc>
            </a:pPr>
            <a:r>
              <a:rPr lang="en-US" sz="1200" dirty="0">
                <a:latin typeface="Lato" panose="020F0502020204030203" pitchFamily="34" charset="0"/>
                <a:ea typeface="Lato" panose="020F0502020204030203" pitchFamily="34" charset="0"/>
                <a:cs typeface="Lato" panose="020F0502020204030203" pitchFamily="34" charset="0"/>
              </a:rPr>
              <a:t>Lorem ipsum dolor sit </a:t>
            </a:r>
            <a:r>
              <a:rPr lang="en-US" sz="1200" dirty="0" err="1">
                <a:latin typeface="Lato" panose="020F0502020204030203" pitchFamily="34" charset="0"/>
                <a:ea typeface="Lato" panose="020F0502020204030203" pitchFamily="34" charset="0"/>
                <a:cs typeface="Lato" panose="020F0502020204030203" pitchFamily="34" charset="0"/>
              </a:rPr>
              <a:t>amet</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consectetuer</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adipiscing</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elit</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sed</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diam</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nonummy</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nibh</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euismod</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11" name="Rectangle 10">
            <a:extLst>
              <a:ext uri="{FF2B5EF4-FFF2-40B4-BE49-F238E27FC236}">
                <a16:creationId xmlns:a16="http://schemas.microsoft.com/office/drawing/2014/main" id="{7E3EEFD7-39E9-469B-A9B3-30B20F3631A9}"/>
              </a:ext>
            </a:extLst>
          </p:cNvPr>
          <p:cNvSpPr/>
          <p:nvPr/>
        </p:nvSpPr>
        <p:spPr>
          <a:xfrm>
            <a:off x="8752450" y="3648287"/>
            <a:ext cx="2497599" cy="2585648"/>
          </a:xfrm>
          <a:prstGeom prst="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TextBox 11">
            <a:extLst>
              <a:ext uri="{FF2B5EF4-FFF2-40B4-BE49-F238E27FC236}">
                <a16:creationId xmlns:a16="http://schemas.microsoft.com/office/drawing/2014/main" id="{0D38A6B6-4087-4798-A4C5-220D0BD86D56}"/>
              </a:ext>
            </a:extLst>
          </p:cNvPr>
          <p:cNvSpPr txBox="1"/>
          <p:nvPr/>
        </p:nvSpPr>
        <p:spPr>
          <a:xfrm>
            <a:off x="8897643" y="3984591"/>
            <a:ext cx="2188993" cy="646331"/>
          </a:xfrm>
          <a:prstGeom prst="rect">
            <a:avLst/>
          </a:prstGeom>
          <a:noFill/>
        </p:spPr>
        <p:txBody>
          <a:bodyPr wrap="square" rtlCol="0">
            <a:spAutoFit/>
          </a:bodyPr>
          <a:lstStyle/>
          <a:p>
            <a:pPr algn="ctr"/>
            <a:r>
              <a:rPr lang="en-US" sz="3600" b="1" dirty="0">
                <a:latin typeface="Raleway" panose="020B0503030101060003" pitchFamily="34" charset="0"/>
                <a:ea typeface="Lato Black" panose="020F0502020204030203" pitchFamily="34" charset="0"/>
                <a:cs typeface="Lato Black" panose="020F0502020204030203" pitchFamily="34" charset="0"/>
              </a:rPr>
              <a:t>$980</a:t>
            </a:r>
          </a:p>
        </p:txBody>
      </p:sp>
      <p:sp>
        <p:nvSpPr>
          <p:cNvPr id="13" name="TextBox 12">
            <a:extLst>
              <a:ext uri="{FF2B5EF4-FFF2-40B4-BE49-F238E27FC236}">
                <a16:creationId xmlns:a16="http://schemas.microsoft.com/office/drawing/2014/main" id="{1C3F2DAC-CC30-483A-B8DD-423850429996}"/>
              </a:ext>
            </a:extLst>
          </p:cNvPr>
          <p:cNvSpPr txBox="1"/>
          <p:nvPr/>
        </p:nvSpPr>
        <p:spPr>
          <a:xfrm>
            <a:off x="8687311" y="4452657"/>
            <a:ext cx="2627877" cy="400110"/>
          </a:xfrm>
          <a:prstGeom prst="rect">
            <a:avLst/>
          </a:prstGeom>
          <a:noFill/>
        </p:spPr>
        <p:txBody>
          <a:bodyPr wrap="square" rtlCol="0">
            <a:spAutoFit/>
          </a:bodyPr>
          <a:lstStyle/>
          <a:p>
            <a:pPr algn="ctr"/>
            <a:r>
              <a:rPr lang="en-US" sz="2000" b="1" dirty="0">
                <a:latin typeface="Raleway" panose="020B0503030101060003" pitchFamily="34" charset="0"/>
                <a:ea typeface="Lato Black" panose="020F0502020204030203" pitchFamily="34" charset="0"/>
                <a:cs typeface="Lato Black" panose="020F0502020204030203" pitchFamily="34" charset="0"/>
              </a:rPr>
              <a:t>Per Month</a:t>
            </a:r>
          </a:p>
        </p:txBody>
      </p:sp>
      <p:sp>
        <p:nvSpPr>
          <p:cNvPr id="14" name="TextBox 13">
            <a:extLst>
              <a:ext uri="{FF2B5EF4-FFF2-40B4-BE49-F238E27FC236}">
                <a16:creationId xmlns:a16="http://schemas.microsoft.com/office/drawing/2014/main" id="{C165B8E8-C466-4A5B-9ECD-560F582A8122}"/>
              </a:ext>
            </a:extLst>
          </p:cNvPr>
          <p:cNvSpPr txBox="1"/>
          <p:nvPr/>
        </p:nvSpPr>
        <p:spPr>
          <a:xfrm>
            <a:off x="8897643" y="4864955"/>
            <a:ext cx="2188992" cy="1163845"/>
          </a:xfrm>
          <a:prstGeom prst="rect">
            <a:avLst/>
          </a:prstGeom>
          <a:noFill/>
        </p:spPr>
        <p:txBody>
          <a:bodyPr wrap="square" rtlCol="0">
            <a:spAutoFit/>
          </a:bodyPr>
          <a:lstStyle/>
          <a:p>
            <a:pPr algn="ctr">
              <a:lnSpc>
                <a:spcPct val="150000"/>
              </a:lnSpc>
            </a:pPr>
            <a:r>
              <a:rPr lang="en-US" sz="1200" dirty="0">
                <a:latin typeface="Lato" panose="020F0502020204030203" pitchFamily="34" charset="0"/>
                <a:ea typeface="Lato" panose="020F0502020204030203" pitchFamily="34" charset="0"/>
                <a:cs typeface="Lato" panose="020F0502020204030203" pitchFamily="34" charset="0"/>
              </a:rPr>
              <a:t>Lorem ipsum dolor sit </a:t>
            </a:r>
            <a:r>
              <a:rPr lang="en-US" sz="1200" dirty="0" err="1">
                <a:latin typeface="Lato" panose="020F0502020204030203" pitchFamily="34" charset="0"/>
                <a:ea typeface="Lato" panose="020F0502020204030203" pitchFamily="34" charset="0"/>
                <a:cs typeface="Lato" panose="020F0502020204030203" pitchFamily="34" charset="0"/>
              </a:rPr>
              <a:t>amet</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consectetuer</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adipiscing</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elit</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sed</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diam</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nonummy</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nibh</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euismod</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23" name="Rectangle 22">
            <a:extLst>
              <a:ext uri="{FF2B5EF4-FFF2-40B4-BE49-F238E27FC236}">
                <a16:creationId xmlns:a16="http://schemas.microsoft.com/office/drawing/2014/main" id="{8E2A7EF2-DBD2-48E8-A3C4-9AD025D57003}"/>
              </a:ext>
            </a:extLst>
          </p:cNvPr>
          <p:cNvSpPr/>
          <p:nvPr/>
        </p:nvSpPr>
        <p:spPr>
          <a:xfrm>
            <a:off x="5991367" y="1708970"/>
            <a:ext cx="955343" cy="955343"/>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Picture Placeholder 24">
            <a:extLst>
              <a:ext uri="{FF2B5EF4-FFF2-40B4-BE49-F238E27FC236}">
                <a16:creationId xmlns:a16="http://schemas.microsoft.com/office/drawing/2014/main" id="{F43A0D6F-2D65-462D-B82E-A6FAE3B93B91}"/>
              </a:ext>
            </a:extLst>
          </p:cNvPr>
          <p:cNvSpPr>
            <a:spLocks noGrp="1"/>
          </p:cNvSpPr>
          <p:nvPr>
            <p:ph type="pic" sz="quarter" idx="10"/>
          </p:nvPr>
        </p:nvSpPr>
        <p:spPr/>
      </p:sp>
      <p:sp>
        <p:nvSpPr>
          <p:cNvPr id="27" name="Picture Placeholder 26">
            <a:extLst>
              <a:ext uri="{FF2B5EF4-FFF2-40B4-BE49-F238E27FC236}">
                <a16:creationId xmlns:a16="http://schemas.microsoft.com/office/drawing/2014/main" id="{61539821-BC2C-4406-A8C6-39DB37DD5341}"/>
              </a:ext>
            </a:extLst>
          </p:cNvPr>
          <p:cNvSpPr>
            <a:spLocks noGrp="1"/>
          </p:cNvSpPr>
          <p:nvPr>
            <p:ph type="pic" sz="quarter" idx="11"/>
          </p:nvPr>
        </p:nvSpPr>
        <p:spPr/>
      </p:sp>
      <p:sp>
        <p:nvSpPr>
          <p:cNvPr id="21" name="TextBox 20">
            <a:extLst>
              <a:ext uri="{FF2B5EF4-FFF2-40B4-BE49-F238E27FC236}">
                <a16:creationId xmlns:a16="http://schemas.microsoft.com/office/drawing/2014/main" id="{D029B509-50A7-490A-9AE1-19920DE83F72}"/>
              </a:ext>
            </a:extLst>
          </p:cNvPr>
          <p:cNvSpPr txBox="1"/>
          <p:nvPr/>
        </p:nvSpPr>
        <p:spPr>
          <a:xfrm>
            <a:off x="533774" y="4928207"/>
            <a:ext cx="4905766" cy="646331"/>
          </a:xfrm>
          <a:prstGeom prst="rect">
            <a:avLst/>
          </a:prstGeom>
          <a:noFill/>
        </p:spPr>
        <p:txBody>
          <a:bodyPr wrap="square" rtlCol="0">
            <a:spAutoFit/>
          </a:bodyPr>
          <a:lstStyle/>
          <a:p>
            <a:r>
              <a:rPr lang="en-US" sz="3600" spc="300" dirty="0">
                <a:latin typeface="Raleway" panose="020B0503030101060003" pitchFamily="34" charset="0"/>
                <a:ea typeface="Lato" panose="020F0502020204030203" pitchFamily="34" charset="0"/>
                <a:cs typeface="Lato" panose="020F0502020204030203" pitchFamily="34" charset="0"/>
              </a:rPr>
              <a:t>FOR YOU</a:t>
            </a:r>
          </a:p>
        </p:txBody>
      </p:sp>
      <p:sp>
        <p:nvSpPr>
          <p:cNvPr id="22" name="TextBox 21">
            <a:extLst>
              <a:ext uri="{FF2B5EF4-FFF2-40B4-BE49-F238E27FC236}">
                <a16:creationId xmlns:a16="http://schemas.microsoft.com/office/drawing/2014/main" id="{EB499CAB-7E31-4D0A-9C11-4B4CF93D47AD}"/>
              </a:ext>
            </a:extLst>
          </p:cNvPr>
          <p:cNvSpPr txBox="1"/>
          <p:nvPr/>
        </p:nvSpPr>
        <p:spPr>
          <a:xfrm>
            <a:off x="533773" y="4169257"/>
            <a:ext cx="5306361" cy="923330"/>
          </a:xfrm>
          <a:prstGeom prst="rect">
            <a:avLst/>
          </a:prstGeom>
          <a:noFill/>
        </p:spPr>
        <p:txBody>
          <a:bodyPr wrap="square" rtlCol="0">
            <a:spAutoFit/>
          </a:bodyPr>
          <a:lstStyle/>
          <a:p>
            <a:r>
              <a:rPr lang="en-US" sz="5400" b="1" spc="300" dirty="0">
                <a:latin typeface="Raleway" panose="020B0503030101060003" pitchFamily="34" charset="0"/>
                <a:ea typeface="Lato" panose="020F0502020204030203" pitchFamily="34" charset="0"/>
                <a:cs typeface="Lato" panose="020F0502020204030203" pitchFamily="34" charset="0"/>
              </a:rPr>
              <a:t>BEST PRICE</a:t>
            </a:r>
          </a:p>
        </p:txBody>
      </p:sp>
    </p:spTree>
    <p:extLst>
      <p:ext uri="{BB962C8B-B14F-4D97-AF65-F5344CB8AC3E}">
        <p14:creationId xmlns:p14="http://schemas.microsoft.com/office/powerpoint/2010/main" val="24961202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Picture Placeholder 39">
            <a:extLst>
              <a:ext uri="{FF2B5EF4-FFF2-40B4-BE49-F238E27FC236}">
                <a16:creationId xmlns:a16="http://schemas.microsoft.com/office/drawing/2014/main" id="{A588750A-27DF-41D0-8380-355AA5519FD7}"/>
              </a:ext>
            </a:extLst>
          </p:cNvPr>
          <p:cNvSpPr>
            <a:spLocks noGrp="1"/>
          </p:cNvSpPr>
          <p:nvPr>
            <p:ph type="pic" sz="quarter" idx="11"/>
          </p:nvPr>
        </p:nvSpPr>
        <p:spPr/>
      </p:sp>
      <p:sp>
        <p:nvSpPr>
          <p:cNvPr id="36" name="Rectangle 35">
            <a:extLst>
              <a:ext uri="{FF2B5EF4-FFF2-40B4-BE49-F238E27FC236}">
                <a16:creationId xmlns:a16="http://schemas.microsoft.com/office/drawing/2014/main" id="{673DD798-64EF-4CAA-A506-5FB41C5B6C3C}"/>
              </a:ext>
            </a:extLst>
          </p:cNvPr>
          <p:cNvSpPr/>
          <p:nvPr/>
        </p:nvSpPr>
        <p:spPr>
          <a:xfrm>
            <a:off x="7818203" y="3865418"/>
            <a:ext cx="4373797" cy="2992582"/>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1CE55F26-0314-45A8-B608-542729A53257}"/>
              </a:ext>
            </a:extLst>
          </p:cNvPr>
          <p:cNvGrpSpPr/>
          <p:nvPr/>
        </p:nvGrpSpPr>
        <p:grpSpPr>
          <a:xfrm>
            <a:off x="8222762" y="964054"/>
            <a:ext cx="2925053" cy="2464946"/>
            <a:chOff x="2536722" y="3612315"/>
            <a:chExt cx="7920880" cy="6777455"/>
          </a:xfrm>
        </p:grpSpPr>
        <p:sp>
          <p:nvSpPr>
            <p:cNvPr id="5" name="Rectangle 17">
              <a:extLst>
                <a:ext uri="{FF2B5EF4-FFF2-40B4-BE49-F238E27FC236}">
                  <a16:creationId xmlns:a16="http://schemas.microsoft.com/office/drawing/2014/main" id="{8CD59117-C575-4A32-BC99-0B44F180EDBA}"/>
                </a:ext>
              </a:extLst>
            </p:cNvPr>
            <p:cNvSpPr>
              <a:spLocks/>
            </p:cNvSpPr>
            <p:nvPr/>
          </p:nvSpPr>
          <p:spPr bwMode="auto">
            <a:xfrm>
              <a:off x="5397501" y="3612315"/>
              <a:ext cx="3129830" cy="776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lnSpc>
                  <a:spcPct val="120000"/>
                </a:lnSpc>
              </a:pPr>
              <a:r>
                <a:rPr lang="en-US" sz="2000" b="1" dirty="0">
                  <a:latin typeface="Raleway" panose="020B0503030101060003" pitchFamily="34" charset="0"/>
                  <a:ea typeface="Lato" panose="020F0502020204030203" pitchFamily="34" charset="0"/>
                  <a:cs typeface="Lato" panose="020F0502020204030203" pitchFamily="34" charset="0"/>
                  <a:sym typeface="Calibri Bold" panose="020F0702030404030204" pitchFamily="34" charset="0"/>
                </a:rPr>
                <a:t>About Data</a:t>
              </a:r>
            </a:p>
          </p:txBody>
        </p:sp>
        <p:graphicFrame>
          <p:nvGraphicFramePr>
            <p:cNvPr id="6" name="Chart 5">
              <a:extLst>
                <a:ext uri="{FF2B5EF4-FFF2-40B4-BE49-F238E27FC236}">
                  <a16:creationId xmlns:a16="http://schemas.microsoft.com/office/drawing/2014/main" id="{75CC1EF0-9B70-4103-9DE6-CF5F260B836F}"/>
                </a:ext>
              </a:extLst>
            </p:cNvPr>
            <p:cNvGraphicFramePr/>
            <p:nvPr>
              <p:extLst>
                <p:ext uri="{D42A27DB-BD31-4B8C-83A1-F6EECF244321}">
                  <p14:modId xmlns:p14="http://schemas.microsoft.com/office/powerpoint/2010/main" val="2856145338"/>
                </p:ext>
              </p:extLst>
            </p:nvPr>
          </p:nvGraphicFramePr>
          <p:xfrm>
            <a:off x="2536722" y="4542504"/>
            <a:ext cx="7920880" cy="5847266"/>
          </p:xfrm>
          <a:graphic>
            <a:graphicData uri="http://schemas.openxmlformats.org/drawingml/2006/chart">
              <c:chart xmlns:c="http://schemas.openxmlformats.org/drawingml/2006/chart" xmlns:r="http://schemas.openxmlformats.org/officeDocument/2006/relationships" r:id="rId2"/>
            </a:graphicData>
          </a:graphic>
        </p:graphicFrame>
      </p:grpSp>
      <p:sp>
        <p:nvSpPr>
          <p:cNvPr id="31" name="TextBox 30">
            <a:extLst>
              <a:ext uri="{FF2B5EF4-FFF2-40B4-BE49-F238E27FC236}">
                <a16:creationId xmlns:a16="http://schemas.microsoft.com/office/drawing/2014/main" id="{91AF3ABF-29FB-4E2E-B238-5B59C5A6A7EC}"/>
              </a:ext>
            </a:extLst>
          </p:cNvPr>
          <p:cNvSpPr txBox="1"/>
          <p:nvPr/>
        </p:nvSpPr>
        <p:spPr>
          <a:xfrm>
            <a:off x="607034" y="1365328"/>
            <a:ext cx="3050432" cy="707886"/>
          </a:xfrm>
          <a:prstGeom prst="rect">
            <a:avLst/>
          </a:prstGeom>
          <a:noFill/>
        </p:spPr>
        <p:txBody>
          <a:bodyPr wrap="square" rtlCol="0">
            <a:spAutoFit/>
          </a:bodyPr>
          <a:lstStyle/>
          <a:p>
            <a:r>
              <a:rPr lang="en-US" sz="2000" b="1" dirty="0">
                <a:latin typeface="Raleway" panose="020B0503030101060003" pitchFamily="34" charset="0"/>
                <a:ea typeface="Lato" panose="020F0502020204030203" pitchFamily="34" charset="0"/>
                <a:cs typeface="Lato" panose="020F0502020204030203" pitchFamily="34" charset="0"/>
              </a:rPr>
              <a:t>Find A Space For Your, Start Today</a:t>
            </a:r>
          </a:p>
        </p:txBody>
      </p:sp>
      <p:sp>
        <p:nvSpPr>
          <p:cNvPr id="33" name="TextBox 32">
            <a:extLst>
              <a:ext uri="{FF2B5EF4-FFF2-40B4-BE49-F238E27FC236}">
                <a16:creationId xmlns:a16="http://schemas.microsoft.com/office/drawing/2014/main" id="{E07D7AC2-CF89-43BA-A668-32D68731ED52}"/>
              </a:ext>
            </a:extLst>
          </p:cNvPr>
          <p:cNvSpPr txBox="1"/>
          <p:nvPr/>
        </p:nvSpPr>
        <p:spPr>
          <a:xfrm>
            <a:off x="8879718" y="4491199"/>
            <a:ext cx="2268097" cy="923330"/>
          </a:xfrm>
          <a:prstGeom prst="rect">
            <a:avLst/>
          </a:prstGeom>
          <a:noFill/>
        </p:spPr>
        <p:txBody>
          <a:bodyPr wrap="square" rtlCol="0">
            <a:spAutoFit/>
          </a:bodyPr>
          <a:lstStyle/>
          <a:p>
            <a:pPr algn="ctr"/>
            <a:r>
              <a:rPr lang="en-US" sz="5400" b="1" dirty="0">
                <a:latin typeface="Raleway" panose="020B0503030101060003" pitchFamily="34" charset="0"/>
                <a:ea typeface="Lato" panose="020F0502020204030203" pitchFamily="34" charset="0"/>
                <a:cs typeface="Lato" panose="020F0502020204030203" pitchFamily="34" charset="0"/>
              </a:rPr>
              <a:t>190$</a:t>
            </a:r>
          </a:p>
        </p:txBody>
      </p:sp>
      <p:sp>
        <p:nvSpPr>
          <p:cNvPr id="34" name="TextBox 33">
            <a:extLst>
              <a:ext uri="{FF2B5EF4-FFF2-40B4-BE49-F238E27FC236}">
                <a16:creationId xmlns:a16="http://schemas.microsoft.com/office/drawing/2014/main" id="{3D96FFCA-1411-404B-9475-9813A24AD108}"/>
              </a:ext>
            </a:extLst>
          </p:cNvPr>
          <p:cNvSpPr txBox="1"/>
          <p:nvPr/>
        </p:nvSpPr>
        <p:spPr>
          <a:xfrm>
            <a:off x="8176307" y="5308888"/>
            <a:ext cx="3674919" cy="923330"/>
          </a:xfrm>
          <a:prstGeom prst="rect">
            <a:avLst/>
          </a:prstGeom>
          <a:noFill/>
        </p:spPr>
        <p:txBody>
          <a:bodyPr wrap="square" rtlCol="0">
            <a:spAutoFit/>
          </a:bodyPr>
          <a:lstStyle/>
          <a:p>
            <a:pPr algn="ctr"/>
            <a:r>
              <a:rPr lang="en-US" sz="5400" b="1" dirty="0">
                <a:latin typeface="Raleway" panose="020B0503030101060003" pitchFamily="34" charset="0"/>
                <a:ea typeface="Lato" panose="020F0502020204030203" pitchFamily="34" charset="0"/>
                <a:cs typeface="Lato" panose="020F0502020204030203" pitchFamily="34" charset="0"/>
              </a:rPr>
              <a:t>Billion</a:t>
            </a:r>
          </a:p>
        </p:txBody>
      </p:sp>
      <p:sp>
        <p:nvSpPr>
          <p:cNvPr id="35" name="Rectangle 34">
            <a:extLst>
              <a:ext uri="{FF2B5EF4-FFF2-40B4-BE49-F238E27FC236}">
                <a16:creationId xmlns:a16="http://schemas.microsoft.com/office/drawing/2014/main" id="{4ECE8C6D-F561-4826-B31E-AE01E0CEF0DC}"/>
              </a:ext>
            </a:extLst>
          </p:cNvPr>
          <p:cNvSpPr/>
          <p:nvPr/>
        </p:nvSpPr>
        <p:spPr>
          <a:xfrm>
            <a:off x="607034" y="2365681"/>
            <a:ext cx="3746602" cy="886846"/>
          </a:xfrm>
          <a:prstGeom prst="rect">
            <a:avLst/>
          </a:prstGeom>
        </p:spPr>
        <p:txBody>
          <a:bodyPr wrap="square">
            <a:spAutoFit/>
          </a:bodyPr>
          <a:lstStyle/>
          <a:p>
            <a:pPr>
              <a:lnSpc>
                <a:spcPct val="150000"/>
              </a:lnSpc>
            </a:pPr>
            <a:r>
              <a:rPr lang="en-ID" sz="1200" dirty="0">
                <a:latin typeface="Lato" panose="020F0502020204030203" pitchFamily="34" charset="0"/>
                <a:ea typeface="Lato" panose="020F0502020204030203" pitchFamily="34" charset="0"/>
                <a:cs typeface="Lato" panose="020F0502020204030203" pitchFamily="34" charset="0"/>
              </a:rPr>
              <a:t>Lorem ipsum </a:t>
            </a:r>
            <a:r>
              <a:rPr lang="en-ID" sz="1200" dirty="0" err="1">
                <a:latin typeface="Lato" panose="020F0502020204030203" pitchFamily="34" charset="0"/>
                <a:ea typeface="Lato" panose="020F0502020204030203" pitchFamily="34" charset="0"/>
                <a:cs typeface="Lato" panose="020F0502020204030203" pitchFamily="34" charset="0"/>
              </a:rPr>
              <a:t>dolor</a:t>
            </a:r>
            <a:r>
              <a:rPr lang="en-ID" sz="1200" dirty="0">
                <a:latin typeface="Lato" panose="020F0502020204030203" pitchFamily="34" charset="0"/>
                <a:ea typeface="Lato" panose="020F0502020204030203" pitchFamily="34" charset="0"/>
                <a:cs typeface="Lato" panose="020F0502020204030203" pitchFamily="34" charset="0"/>
              </a:rPr>
              <a:t> sit </a:t>
            </a:r>
            <a:r>
              <a:rPr lang="en-ID" sz="1200" dirty="0" err="1">
                <a:latin typeface="Lato" panose="020F0502020204030203" pitchFamily="34" charset="0"/>
                <a:ea typeface="Lato" panose="020F0502020204030203" pitchFamily="34" charset="0"/>
                <a:cs typeface="Lato" panose="020F0502020204030203" pitchFamily="34" charset="0"/>
              </a:rPr>
              <a:t>amet</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consectetuer</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adipiscing</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elit</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sed</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diam</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nonummy</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nibh</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euismod</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tincidunt</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ut</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laoreet</a:t>
            </a:r>
            <a:r>
              <a:rPr lang="en-ID" sz="1200" dirty="0">
                <a:latin typeface="Lato" panose="020F0502020204030203" pitchFamily="34" charset="0"/>
                <a:ea typeface="Lato" panose="020F0502020204030203" pitchFamily="34" charset="0"/>
                <a:cs typeface="Lato" panose="020F0502020204030203" pitchFamily="34" charset="0"/>
              </a:rPr>
              <a:t> dolore magna </a:t>
            </a:r>
            <a:r>
              <a:rPr lang="en-ID" sz="1200" dirty="0" err="1">
                <a:latin typeface="Lato" panose="020F0502020204030203" pitchFamily="34" charset="0"/>
                <a:ea typeface="Lato" panose="020F0502020204030203" pitchFamily="34" charset="0"/>
                <a:cs typeface="Lato" panose="020F0502020204030203" pitchFamily="34" charset="0"/>
              </a:rPr>
              <a:t>aliquam</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erat</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volutpat</a:t>
            </a:r>
            <a:r>
              <a:rPr lang="en-ID" sz="1200" dirty="0">
                <a:latin typeface="Lato" panose="020F0502020204030203" pitchFamily="34" charset="0"/>
                <a:ea typeface="Lato" panose="020F0502020204030203" pitchFamily="34" charset="0"/>
                <a:cs typeface="Lato" panose="020F0502020204030203" pitchFamily="34" charset="0"/>
              </a:rPr>
              <a:t>. </a:t>
            </a:r>
          </a:p>
        </p:txBody>
      </p:sp>
      <p:sp>
        <p:nvSpPr>
          <p:cNvPr id="38" name="Picture Placeholder 37">
            <a:extLst>
              <a:ext uri="{FF2B5EF4-FFF2-40B4-BE49-F238E27FC236}">
                <a16:creationId xmlns:a16="http://schemas.microsoft.com/office/drawing/2014/main" id="{AD7121B8-9B26-4A5F-A889-004E8D01B96A}"/>
              </a:ext>
            </a:extLst>
          </p:cNvPr>
          <p:cNvSpPr>
            <a:spLocks noGrp="1"/>
          </p:cNvSpPr>
          <p:nvPr>
            <p:ph type="pic" sz="quarter" idx="10"/>
          </p:nvPr>
        </p:nvSpPr>
        <p:spPr/>
      </p:sp>
    </p:spTree>
    <p:extLst>
      <p:ext uri="{BB962C8B-B14F-4D97-AF65-F5344CB8AC3E}">
        <p14:creationId xmlns:p14="http://schemas.microsoft.com/office/powerpoint/2010/main" val="118526614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m 3">
            <a:extLst>
              <a:ext uri="{FF2B5EF4-FFF2-40B4-BE49-F238E27FC236}">
                <a16:creationId xmlns:a16="http://schemas.microsoft.com/office/drawing/2014/main" id="{0F1D1970-DCCE-4A30-97FE-9F05C33913E9}"/>
              </a:ext>
            </a:extLst>
          </p:cNvPr>
          <p:cNvGraphicFramePr>
            <a:graphicFrameLocks/>
          </p:cNvGraphicFramePr>
          <p:nvPr>
            <p:extLst>
              <p:ext uri="{D42A27DB-BD31-4B8C-83A1-F6EECF244321}">
                <p14:modId xmlns:p14="http://schemas.microsoft.com/office/powerpoint/2010/main" val="1151190190"/>
              </p:ext>
            </p:extLst>
          </p:nvPr>
        </p:nvGraphicFramePr>
        <p:xfrm>
          <a:off x="5850867" y="3174443"/>
          <a:ext cx="5392751" cy="3112055"/>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DBA2ED4A-3A21-4616-88DD-8ADEFF4DE1BD}"/>
              </a:ext>
            </a:extLst>
          </p:cNvPr>
          <p:cNvSpPr txBox="1"/>
          <p:nvPr/>
        </p:nvSpPr>
        <p:spPr>
          <a:xfrm>
            <a:off x="789640" y="2032745"/>
            <a:ext cx="4905766" cy="646331"/>
          </a:xfrm>
          <a:prstGeom prst="rect">
            <a:avLst/>
          </a:prstGeom>
          <a:noFill/>
        </p:spPr>
        <p:txBody>
          <a:bodyPr wrap="square" rtlCol="0">
            <a:spAutoFit/>
          </a:bodyPr>
          <a:lstStyle/>
          <a:p>
            <a:r>
              <a:rPr lang="en-US" sz="3600" spc="300" dirty="0">
                <a:latin typeface="Raleway" panose="020B0503030101060003" pitchFamily="34" charset="0"/>
                <a:ea typeface="Lato" panose="020F0502020204030203" pitchFamily="34" charset="0"/>
                <a:cs typeface="Lato" panose="020F0502020204030203" pitchFamily="34" charset="0"/>
              </a:rPr>
              <a:t>CHART</a:t>
            </a:r>
          </a:p>
        </p:txBody>
      </p:sp>
      <p:sp>
        <p:nvSpPr>
          <p:cNvPr id="6" name="TextBox 5">
            <a:extLst>
              <a:ext uri="{FF2B5EF4-FFF2-40B4-BE49-F238E27FC236}">
                <a16:creationId xmlns:a16="http://schemas.microsoft.com/office/drawing/2014/main" id="{E463B280-443D-40F1-8DBC-6D1217A290F0}"/>
              </a:ext>
            </a:extLst>
          </p:cNvPr>
          <p:cNvSpPr txBox="1"/>
          <p:nvPr/>
        </p:nvSpPr>
        <p:spPr>
          <a:xfrm>
            <a:off x="789639" y="1273795"/>
            <a:ext cx="5306361" cy="923330"/>
          </a:xfrm>
          <a:prstGeom prst="rect">
            <a:avLst/>
          </a:prstGeom>
          <a:noFill/>
        </p:spPr>
        <p:txBody>
          <a:bodyPr wrap="square" rtlCol="0">
            <a:spAutoFit/>
          </a:bodyPr>
          <a:lstStyle/>
          <a:p>
            <a:r>
              <a:rPr lang="en-US" sz="5400" b="1" spc="300" dirty="0">
                <a:latin typeface="Raleway" panose="020B0503030101060003" pitchFamily="34" charset="0"/>
                <a:ea typeface="Lato" panose="020F0502020204030203" pitchFamily="34" charset="0"/>
                <a:cs typeface="Lato" panose="020F0502020204030203" pitchFamily="34" charset="0"/>
              </a:rPr>
              <a:t>GRAPHIC</a:t>
            </a:r>
          </a:p>
        </p:txBody>
      </p:sp>
      <p:grpSp>
        <p:nvGrpSpPr>
          <p:cNvPr id="9" name="Group 8">
            <a:extLst>
              <a:ext uri="{FF2B5EF4-FFF2-40B4-BE49-F238E27FC236}">
                <a16:creationId xmlns:a16="http://schemas.microsoft.com/office/drawing/2014/main" id="{BEA7962B-8427-401F-9F4E-633CFFB2B92E}"/>
              </a:ext>
            </a:extLst>
          </p:cNvPr>
          <p:cNvGrpSpPr/>
          <p:nvPr/>
        </p:nvGrpSpPr>
        <p:grpSpPr>
          <a:xfrm>
            <a:off x="5850867" y="1399574"/>
            <a:ext cx="1439997" cy="1439997"/>
            <a:chOff x="6586406" y="4646399"/>
            <a:chExt cx="1439997" cy="1439997"/>
          </a:xfrm>
        </p:grpSpPr>
        <p:grpSp>
          <p:nvGrpSpPr>
            <p:cNvPr id="10" name="Group 9">
              <a:extLst>
                <a:ext uri="{FF2B5EF4-FFF2-40B4-BE49-F238E27FC236}">
                  <a16:creationId xmlns:a16="http://schemas.microsoft.com/office/drawing/2014/main" id="{1E0ABCE4-CC09-4409-9418-A0F7AA522027}"/>
                </a:ext>
              </a:extLst>
            </p:cNvPr>
            <p:cNvGrpSpPr/>
            <p:nvPr/>
          </p:nvGrpSpPr>
          <p:grpSpPr>
            <a:xfrm>
              <a:off x="6586406" y="4646399"/>
              <a:ext cx="1439997" cy="1439997"/>
              <a:chOff x="572687" y="4146692"/>
              <a:chExt cx="1439997" cy="1439997"/>
            </a:xfrm>
          </p:grpSpPr>
          <p:grpSp>
            <p:nvGrpSpPr>
              <p:cNvPr id="12" name="Group 11">
                <a:extLst>
                  <a:ext uri="{FF2B5EF4-FFF2-40B4-BE49-F238E27FC236}">
                    <a16:creationId xmlns:a16="http://schemas.microsoft.com/office/drawing/2014/main" id="{FCF9F365-9300-4A89-878B-54DE36417598}"/>
                  </a:ext>
                </a:extLst>
              </p:cNvPr>
              <p:cNvGrpSpPr/>
              <p:nvPr/>
            </p:nvGrpSpPr>
            <p:grpSpPr>
              <a:xfrm>
                <a:off x="572687" y="4146692"/>
                <a:ext cx="1439997" cy="1439997"/>
                <a:chOff x="4649812" y="3440065"/>
                <a:chExt cx="1013644" cy="1013644"/>
              </a:xfrm>
            </p:grpSpPr>
            <p:sp>
              <p:nvSpPr>
                <p:cNvPr id="14" name="Oval 13">
                  <a:extLst>
                    <a:ext uri="{FF2B5EF4-FFF2-40B4-BE49-F238E27FC236}">
                      <a16:creationId xmlns:a16="http://schemas.microsoft.com/office/drawing/2014/main" id="{20888323-4ACD-46CC-9C8E-75CC259E92E1}"/>
                    </a:ext>
                  </a:extLst>
                </p:cNvPr>
                <p:cNvSpPr/>
                <p:nvPr/>
              </p:nvSpPr>
              <p:spPr>
                <a:xfrm>
                  <a:off x="4649812" y="3440065"/>
                  <a:ext cx="1013644" cy="1013644"/>
                </a:xfrm>
                <a:prstGeom prst="ellipse">
                  <a:avLst/>
                </a:prstGeom>
                <a:solidFill>
                  <a:schemeClr val="tx1">
                    <a:alpha val="90000"/>
                  </a:schemeClr>
                </a:solidFill>
                <a:ln>
                  <a:noFill/>
                </a:ln>
                <a:effectLst>
                  <a:outerShdw blurRad="50800" dist="50800" dir="5400000" algn="ctr" rotWithShape="0">
                    <a:srgbClr val="000000">
                      <a:alpha val="56000"/>
                    </a:srgbClr>
                  </a:outerShdw>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endParaRPr lang="en-US" dirty="0">
                    <a:solidFill>
                      <a:schemeClr val="tx2"/>
                    </a:solidFill>
                    <a:latin typeface="Montserrat" panose="00000500000000000000" pitchFamily="50" charset="0"/>
                  </a:endParaRPr>
                </a:p>
              </p:txBody>
            </p:sp>
            <p:sp>
              <p:nvSpPr>
                <p:cNvPr id="15" name="Pie 14">
                  <a:extLst>
                    <a:ext uri="{FF2B5EF4-FFF2-40B4-BE49-F238E27FC236}">
                      <a16:creationId xmlns:a16="http://schemas.microsoft.com/office/drawing/2014/main" id="{9CAF9773-F724-4C60-A1BC-0E8B6E4DD8EB}"/>
                    </a:ext>
                  </a:extLst>
                </p:cNvPr>
                <p:cNvSpPr/>
                <p:nvPr/>
              </p:nvSpPr>
              <p:spPr>
                <a:xfrm flipH="1">
                  <a:off x="4649812" y="3440065"/>
                  <a:ext cx="1013644" cy="1013644"/>
                </a:xfrm>
                <a:prstGeom prst="pie">
                  <a:avLst>
                    <a:gd name="adj1" fmla="val 8092163"/>
                    <a:gd name="adj2" fmla="val 1620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endParaRPr lang="en-US" dirty="0">
                    <a:solidFill>
                      <a:schemeClr val="tx2"/>
                    </a:solidFill>
                    <a:latin typeface="Montserrat" panose="00000500000000000000" pitchFamily="50" charset="0"/>
                  </a:endParaRPr>
                </a:p>
              </p:txBody>
            </p:sp>
            <p:sp>
              <p:nvSpPr>
                <p:cNvPr id="16" name="Oval 15">
                  <a:extLst>
                    <a:ext uri="{FF2B5EF4-FFF2-40B4-BE49-F238E27FC236}">
                      <a16:creationId xmlns:a16="http://schemas.microsoft.com/office/drawing/2014/main" id="{7D866F0E-C4B5-401C-A3A1-2C2C4F112056}"/>
                    </a:ext>
                  </a:extLst>
                </p:cNvPr>
                <p:cNvSpPr/>
                <p:nvPr/>
              </p:nvSpPr>
              <p:spPr>
                <a:xfrm>
                  <a:off x="4730680" y="3520933"/>
                  <a:ext cx="851908" cy="85190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endParaRPr lang="en-US" dirty="0">
                    <a:solidFill>
                      <a:schemeClr val="tx2"/>
                    </a:solidFill>
                    <a:latin typeface="Montserrat" panose="00000500000000000000" pitchFamily="50" charset="0"/>
                  </a:endParaRPr>
                </a:p>
              </p:txBody>
            </p:sp>
          </p:grpSp>
          <p:sp>
            <p:nvSpPr>
              <p:cNvPr id="13" name="Oval 12">
                <a:extLst>
                  <a:ext uri="{FF2B5EF4-FFF2-40B4-BE49-F238E27FC236}">
                    <a16:creationId xmlns:a16="http://schemas.microsoft.com/office/drawing/2014/main" id="{1BE6BA1A-4930-4BEA-931D-C666A863E58C}"/>
                  </a:ext>
                </a:extLst>
              </p:cNvPr>
              <p:cNvSpPr/>
              <p:nvPr/>
            </p:nvSpPr>
            <p:spPr>
              <a:xfrm>
                <a:off x="1646000" y="5238892"/>
                <a:ext cx="206162" cy="206162"/>
              </a:xfrm>
              <a:prstGeom prst="ellipse">
                <a:avLst/>
              </a:prstGeom>
              <a:solidFill>
                <a:schemeClr val="accent2"/>
              </a:solidFill>
              <a:ln>
                <a:noFill/>
              </a:ln>
              <a:effectLst>
                <a:outerShdw blurRad="88900" dist="50800" dir="5400000" algn="ctr" rotWithShape="0">
                  <a:srgbClr val="000000">
                    <a:alpha val="9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grpSp>
        <p:sp>
          <p:nvSpPr>
            <p:cNvPr id="11" name="AutoShape 59">
              <a:extLst>
                <a:ext uri="{FF2B5EF4-FFF2-40B4-BE49-F238E27FC236}">
                  <a16:creationId xmlns:a16="http://schemas.microsoft.com/office/drawing/2014/main" id="{B2FDD724-DE04-4516-829A-1F57B62C72B0}"/>
                </a:ext>
              </a:extLst>
            </p:cNvPr>
            <p:cNvSpPr>
              <a:spLocks/>
            </p:cNvSpPr>
            <p:nvPr/>
          </p:nvSpPr>
          <p:spPr bwMode="auto">
            <a:xfrm>
              <a:off x="6931765" y="5049724"/>
              <a:ext cx="634428" cy="633346"/>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tx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17" name="TextBox 16">
            <a:extLst>
              <a:ext uri="{FF2B5EF4-FFF2-40B4-BE49-F238E27FC236}">
                <a16:creationId xmlns:a16="http://schemas.microsoft.com/office/drawing/2014/main" id="{03B34DC0-A35D-4E3A-82C2-F36AF4B536F1}"/>
              </a:ext>
            </a:extLst>
          </p:cNvPr>
          <p:cNvSpPr txBox="1"/>
          <p:nvPr/>
        </p:nvSpPr>
        <p:spPr>
          <a:xfrm>
            <a:off x="7524623" y="1360623"/>
            <a:ext cx="3512843" cy="646331"/>
          </a:xfrm>
          <a:prstGeom prst="rect">
            <a:avLst/>
          </a:prstGeom>
          <a:noFill/>
        </p:spPr>
        <p:txBody>
          <a:bodyPr wrap="square" rtlCol="0">
            <a:spAutoFit/>
          </a:bodyPr>
          <a:lstStyle/>
          <a:p>
            <a:r>
              <a:rPr lang="en-US" sz="3600" b="1" dirty="0">
                <a:latin typeface="Raleway" panose="020B0503030101060003" pitchFamily="34" charset="0"/>
                <a:ea typeface="Lato" panose="020F0502020204030203" pitchFamily="34" charset="0"/>
                <a:cs typeface="Lato" panose="020F0502020204030203" pitchFamily="34" charset="0"/>
              </a:rPr>
              <a:t>98%</a:t>
            </a:r>
          </a:p>
        </p:txBody>
      </p:sp>
      <p:sp>
        <p:nvSpPr>
          <p:cNvPr id="18" name="Rectangle 17">
            <a:extLst>
              <a:ext uri="{FF2B5EF4-FFF2-40B4-BE49-F238E27FC236}">
                <a16:creationId xmlns:a16="http://schemas.microsoft.com/office/drawing/2014/main" id="{11EB10A4-C442-48A6-961A-2F8A5BB8C7A5}"/>
              </a:ext>
            </a:extLst>
          </p:cNvPr>
          <p:cNvSpPr/>
          <p:nvPr/>
        </p:nvSpPr>
        <p:spPr>
          <a:xfrm>
            <a:off x="7497015" y="2003703"/>
            <a:ext cx="3746602" cy="886846"/>
          </a:xfrm>
          <a:prstGeom prst="rect">
            <a:avLst/>
          </a:prstGeom>
        </p:spPr>
        <p:txBody>
          <a:bodyPr wrap="square">
            <a:spAutoFit/>
          </a:bodyPr>
          <a:lstStyle/>
          <a:p>
            <a:pPr>
              <a:lnSpc>
                <a:spcPct val="150000"/>
              </a:lnSpc>
            </a:pPr>
            <a:r>
              <a:rPr lang="en-ID" sz="1200" dirty="0">
                <a:latin typeface="Lato" panose="020F0502020204030203" pitchFamily="34" charset="0"/>
                <a:ea typeface="Lato" panose="020F0502020204030203" pitchFamily="34" charset="0"/>
                <a:cs typeface="Lato" panose="020F0502020204030203" pitchFamily="34" charset="0"/>
              </a:rPr>
              <a:t>Lorem ipsum </a:t>
            </a:r>
            <a:r>
              <a:rPr lang="en-ID" sz="1200" dirty="0" err="1">
                <a:latin typeface="Lato" panose="020F0502020204030203" pitchFamily="34" charset="0"/>
                <a:ea typeface="Lato" panose="020F0502020204030203" pitchFamily="34" charset="0"/>
                <a:cs typeface="Lato" panose="020F0502020204030203" pitchFamily="34" charset="0"/>
              </a:rPr>
              <a:t>dolor</a:t>
            </a:r>
            <a:r>
              <a:rPr lang="en-ID" sz="1200" dirty="0">
                <a:latin typeface="Lato" panose="020F0502020204030203" pitchFamily="34" charset="0"/>
                <a:ea typeface="Lato" panose="020F0502020204030203" pitchFamily="34" charset="0"/>
                <a:cs typeface="Lato" panose="020F0502020204030203" pitchFamily="34" charset="0"/>
              </a:rPr>
              <a:t> sit </a:t>
            </a:r>
            <a:r>
              <a:rPr lang="en-ID" sz="1200" dirty="0" err="1">
                <a:latin typeface="Lato" panose="020F0502020204030203" pitchFamily="34" charset="0"/>
                <a:ea typeface="Lato" panose="020F0502020204030203" pitchFamily="34" charset="0"/>
                <a:cs typeface="Lato" panose="020F0502020204030203" pitchFamily="34" charset="0"/>
              </a:rPr>
              <a:t>amet</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consectetuer</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adipiscing</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elit</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sed</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diam</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nonummy</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nibh</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euismod</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tincidunt</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ut</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laoreet</a:t>
            </a:r>
            <a:r>
              <a:rPr lang="en-ID" sz="1200" dirty="0">
                <a:latin typeface="Lato" panose="020F0502020204030203" pitchFamily="34" charset="0"/>
                <a:ea typeface="Lato" panose="020F0502020204030203" pitchFamily="34" charset="0"/>
                <a:cs typeface="Lato" panose="020F0502020204030203" pitchFamily="34" charset="0"/>
              </a:rPr>
              <a:t> dolore magna </a:t>
            </a:r>
            <a:r>
              <a:rPr lang="en-ID" sz="1200" dirty="0" err="1">
                <a:latin typeface="Lato" panose="020F0502020204030203" pitchFamily="34" charset="0"/>
                <a:ea typeface="Lato" panose="020F0502020204030203" pitchFamily="34" charset="0"/>
                <a:cs typeface="Lato" panose="020F0502020204030203" pitchFamily="34" charset="0"/>
              </a:rPr>
              <a:t>aliquam</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erat</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volutpat</a:t>
            </a:r>
            <a:r>
              <a:rPr lang="en-ID" sz="1200" dirty="0">
                <a:latin typeface="Lato" panose="020F0502020204030203" pitchFamily="34" charset="0"/>
                <a:ea typeface="Lato" panose="020F0502020204030203" pitchFamily="34" charset="0"/>
                <a:cs typeface="Lato" panose="020F0502020204030203" pitchFamily="34" charset="0"/>
              </a:rPr>
              <a:t>. </a:t>
            </a:r>
          </a:p>
        </p:txBody>
      </p:sp>
      <p:sp>
        <p:nvSpPr>
          <p:cNvPr id="19" name="Rectangle 18">
            <a:extLst>
              <a:ext uri="{FF2B5EF4-FFF2-40B4-BE49-F238E27FC236}">
                <a16:creationId xmlns:a16="http://schemas.microsoft.com/office/drawing/2014/main" id="{A4786FE4-03D5-4D05-8E07-93FA497F55A3}"/>
              </a:ext>
            </a:extLst>
          </p:cNvPr>
          <p:cNvSpPr/>
          <p:nvPr/>
        </p:nvSpPr>
        <p:spPr>
          <a:xfrm>
            <a:off x="810566" y="2890549"/>
            <a:ext cx="4270348" cy="886846"/>
          </a:xfrm>
          <a:prstGeom prst="rect">
            <a:avLst/>
          </a:prstGeom>
        </p:spPr>
        <p:txBody>
          <a:bodyPr wrap="square">
            <a:spAutoFit/>
          </a:bodyPr>
          <a:lstStyle/>
          <a:p>
            <a:pPr>
              <a:lnSpc>
                <a:spcPct val="150000"/>
              </a:lnSpc>
            </a:pPr>
            <a:r>
              <a:rPr lang="en-ID" sz="1200" dirty="0">
                <a:latin typeface="Lato" panose="020F0502020204030203" pitchFamily="34" charset="0"/>
                <a:ea typeface="Lato" panose="020F0502020204030203" pitchFamily="34" charset="0"/>
                <a:cs typeface="Lato" panose="020F0502020204030203" pitchFamily="34" charset="0"/>
              </a:rPr>
              <a:t>Lorem ipsum </a:t>
            </a:r>
            <a:r>
              <a:rPr lang="en-ID" sz="1200" dirty="0" err="1">
                <a:latin typeface="Lato" panose="020F0502020204030203" pitchFamily="34" charset="0"/>
                <a:ea typeface="Lato" panose="020F0502020204030203" pitchFamily="34" charset="0"/>
                <a:cs typeface="Lato" panose="020F0502020204030203" pitchFamily="34" charset="0"/>
              </a:rPr>
              <a:t>dolor</a:t>
            </a:r>
            <a:r>
              <a:rPr lang="en-ID" sz="1200" dirty="0">
                <a:latin typeface="Lato" panose="020F0502020204030203" pitchFamily="34" charset="0"/>
                <a:ea typeface="Lato" panose="020F0502020204030203" pitchFamily="34" charset="0"/>
                <a:cs typeface="Lato" panose="020F0502020204030203" pitchFamily="34" charset="0"/>
              </a:rPr>
              <a:t> sit </a:t>
            </a:r>
            <a:r>
              <a:rPr lang="en-ID" sz="1200" dirty="0" err="1">
                <a:latin typeface="Lato" panose="020F0502020204030203" pitchFamily="34" charset="0"/>
                <a:ea typeface="Lato" panose="020F0502020204030203" pitchFamily="34" charset="0"/>
                <a:cs typeface="Lato" panose="020F0502020204030203" pitchFamily="34" charset="0"/>
              </a:rPr>
              <a:t>amet</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consectetuer</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adipiscing</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elit</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sed</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diam</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nonummy</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nibh</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euismod</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tincidunt</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ut</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laoreet</a:t>
            </a:r>
            <a:r>
              <a:rPr lang="en-ID" sz="1200" dirty="0">
                <a:latin typeface="Lato" panose="020F0502020204030203" pitchFamily="34" charset="0"/>
                <a:ea typeface="Lato" panose="020F0502020204030203" pitchFamily="34" charset="0"/>
                <a:cs typeface="Lato" panose="020F0502020204030203" pitchFamily="34" charset="0"/>
              </a:rPr>
              <a:t> dolore magna </a:t>
            </a:r>
            <a:r>
              <a:rPr lang="en-ID" sz="1200" dirty="0" err="1">
                <a:latin typeface="Lato" panose="020F0502020204030203" pitchFamily="34" charset="0"/>
                <a:ea typeface="Lato" panose="020F0502020204030203" pitchFamily="34" charset="0"/>
                <a:cs typeface="Lato" panose="020F0502020204030203" pitchFamily="34" charset="0"/>
              </a:rPr>
              <a:t>aliquam</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erat</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volutpat</a:t>
            </a:r>
            <a:r>
              <a:rPr lang="en-ID" sz="1200" dirty="0">
                <a:latin typeface="Lato" panose="020F0502020204030203" pitchFamily="34" charset="0"/>
                <a:ea typeface="Lato" panose="020F0502020204030203" pitchFamily="34" charset="0"/>
                <a:cs typeface="Lato" panose="020F0502020204030203" pitchFamily="34" charset="0"/>
              </a:rPr>
              <a:t>. </a:t>
            </a:r>
          </a:p>
        </p:txBody>
      </p:sp>
      <p:sp>
        <p:nvSpPr>
          <p:cNvPr id="25" name="Picture Placeholder 24">
            <a:extLst>
              <a:ext uri="{FF2B5EF4-FFF2-40B4-BE49-F238E27FC236}">
                <a16:creationId xmlns:a16="http://schemas.microsoft.com/office/drawing/2014/main" id="{2DEF38B3-94E2-4360-A30D-4EA37235A303}"/>
              </a:ext>
            </a:extLst>
          </p:cNvPr>
          <p:cNvSpPr>
            <a:spLocks noGrp="1"/>
          </p:cNvSpPr>
          <p:nvPr>
            <p:ph type="pic" sz="quarter" idx="10"/>
          </p:nvPr>
        </p:nvSpPr>
        <p:spPr/>
      </p:sp>
    </p:spTree>
    <p:extLst>
      <p:ext uri="{BB962C8B-B14F-4D97-AF65-F5344CB8AC3E}">
        <p14:creationId xmlns:p14="http://schemas.microsoft.com/office/powerpoint/2010/main" val="56123172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C54F5D1-E635-4344-98EA-1D9DAADF4E8C}"/>
              </a:ext>
            </a:extLst>
          </p:cNvPr>
          <p:cNvSpPr/>
          <p:nvPr/>
        </p:nvSpPr>
        <p:spPr>
          <a:xfrm>
            <a:off x="6946694" y="1289870"/>
            <a:ext cx="3989905" cy="3528873"/>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E62C840A-D5A3-45D2-9AA4-27BFE3CD1626}"/>
              </a:ext>
            </a:extLst>
          </p:cNvPr>
          <p:cNvSpPr txBox="1"/>
          <p:nvPr/>
        </p:nvSpPr>
        <p:spPr>
          <a:xfrm>
            <a:off x="700644" y="3598284"/>
            <a:ext cx="4905766" cy="646331"/>
          </a:xfrm>
          <a:prstGeom prst="rect">
            <a:avLst/>
          </a:prstGeom>
          <a:noFill/>
        </p:spPr>
        <p:txBody>
          <a:bodyPr wrap="square" rtlCol="0">
            <a:spAutoFit/>
          </a:bodyPr>
          <a:lstStyle/>
          <a:p>
            <a:r>
              <a:rPr lang="en-US" sz="3600" spc="300" dirty="0">
                <a:latin typeface="Raleway" panose="020B0503030101060003" pitchFamily="34" charset="0"/>
                <a:ea typeface="Lato" panose="020F0502020204030203" pitchFamily="34" charset="0"/>
                <a:cs typeface="Lato" panose="020F0502020204030203" pitchFamily="34" charset="0"/>
              </a:rPr>
              <a:t>SLIDE</a:t>
            </a:r>
          </a:p>
        </p:txBody>
      </p:sp>
      <p:sp>
        <p:nvSpPr>
          <p:cNvPr id="6" name="TextBox 5">
            <a:extLst>
              <a:ext uri="{FF2B5EF4-FFF2-40B4-BE49-F238E27FC236}">
                <a16:creationId xmlns:a16="http://schemas.microsoft.com/office/drawing/2014/main" id="{FA99D272-5B4A-4F24-AB9D-7F6FC9EF4130}"/>
              </a:ext>
            </a:extLst>
          </p:cNvPr>
          <p:cNvSpPr txBox="1"/>
          <p:nvPr/>
        </p:nvSpPr>
        <p:spPr>
          <a:xfrm>
            <a:off x="700644" y="2819400"/>
            <a:ext cx="5306361" cy="923330"/>
          </a:xfrm>
          <a:prstGeom prst="rect">
            <a:avLst/>
          </a:prstGeom>
          <a:noFill/>
        </p:spPr>
        <p:txBody>
          <a:bodyPr wrap="square" rtlCol="0">
            <a:spAutoFit/>
          </a:bodyPr>
          <a:lstStyle/>
          <a:p>
            <a:r>
              <a:rPr lang="en-US" sz="5400" b="1" spc="300" dirty="0">
                <a:latin typeface="Raleway" panose="020B0503030101060003" pitchFamily="34" charset="0"/>
                <a:ea typeface="Lato" panose="020F0502020204030203" pitchFamily="34" charset="0"/>
                <a:cs typeface="Lato" panose="020F0502020204030203" pitchFamily="34" charset="0"/>
              </a:rPr>
              <a:t>MOCKUP</a:t>
            </a:r>
          </a:p>
        </p:txBody>
      </p:sp>
      <p:sp>
        <p:nvSpPr>
          <p:cNvPr id="7" name="Rectangle 6">
            <a:extLst>
              <a:ext uri="{FF2B5EF4-FFF2-40B4-BE49-F238E27FC236}">
                <a16:creationId xmlns:a16="http://schemas.microsoft.com/office/drawing/2014/main" id="{48862C54-D55D-40EA-A58B-2F7ABC71E654}"/>
              </a:ext>
            </a:extLst>
          </p:cNvPr>
          <p:cNvSpPr/>
          <p:nvPr/>
        </p:nvSpPr>
        <p:spPr>
          <a:xfrm>
            <a:off x="724998" y="4540208"/>
            <a:ext cx="4270348" cy="886846"/>
          </a:xfrm>
          <a:prstGeom prst="rect">
            <a:avLst/>
          </a:prstGeom>
        </p:spPr>
        <p:txBody>
          <a:bodyPr wrap="square">
            <a:spAutoFit/>
          </a:bodyPr>
          <a:lstStyle/>
          <a:p>
            <a:pPr>
              <a:lnSpc>
                <a:spcPct val="150000"/>
              </a:lnSpc>
            </a:pPr>
            <a:r>
              <a:rPr lang="en-ID" sz="1200" dirty="0">
                <a:latin typeface="Lato" panose="020F0502020204030203" pitchFamily="34" charset="0"/>
                <a:ea typeface="Lato" panose="020F0502020204030203" pitchFamily="34" charset="0"/>
                <a:cs typeface="Lato" panose="020F0502020204030203" pitchFamily="34" charset="0"/>
              </a:rPr>
              <a:t>Lorem ipsum </a:t>
            </a:r>
            <a:r>
              <a:rPr lang="en-ID" sz="1200" dirty="0" err="1">
                <a:latin typeface="Lato" panose="020F0502020204030203" pitchFamily="34" charset="0"/>
                <a:ea typeface="Lato" panose="020F0502020204030203" pitchFamily="34" charset="0"/>
                <a:cs typeface="Lato" panose="020F0502020204030203" pitchFamily="34" charset="0"/>
              </a:rPr>
              <a:t>dolor</a:t>
            </a:r>
            <a:r>
              <a:rPr lang="en-ID" sz="1200" dirty="0">
                <a:latin typeface="Lato" panose="020F0502020204030203" pitchFamily="34" charset="0"/>
                <a:ea typeface="Lato" panose="020F0502020204030203" pitchFamily="34" charset="0"/>
                <a:cs typeface="Lato" panose="020F0502020204030203" pitchFamily="34" charset="0"/>
              </a:rPr>
              <a:t> sit </a:t>
            </a:r>
            <a:r>
              <a:rPr lang="en-ID" sz="1200" dirty="0" err="1">
                <a:latin typeface="Lato" panose="020F0502020204030203" pitchFamily="34" charset="0"/>
                <a:ea typeface="Lato" panose="020F0502020204030203" pitchFamily="34" charset="0"/>
                <a:cs typeface="Lato" panose="020F0502020204030203" pitchFamily="34" charset="0"/>
              </a:rPr>
              <a:t>amet</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consectetuer</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adipiscing</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elit</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sed</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diam</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nonummy</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nibh</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euismod</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tincidunt</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ut</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laoreet</a:t>
            </a:r>
            <a:r>
              <a:rPr lang="en-ID" sz="1200" dirty="0">
                <a:latin typeface="Lato" panose="020F0502020204030203" pitchFamily="34" charset="0"/>
                <a:ea typeface="Lato" panose="020F0502020204030203" pitchFamily="34" charset="0"/>
                <a:cs typeface="Lato" panose="020F0502020204030203" pitchFamily="34" charset="0"/>
              </a:rPr>
              <a:t> dolore magna </a:t>
            </a:r>
            <a:r>
              <a:rPr lang="en-ID" sz="1200" dirty="0" err="1">
                <a:latin typeface="Lato" panose="020F0502020204030203" pitchFamily="34" charset="0"/>
                <a:ea typeface="Lato" panose="020F0502020204030203" pitchFamily="34" charset="0"/>
                <a:cs typeface="Lato" panose="020F0502020204030203" pitchFamily="34" charset="0"/>
              </a:rPr>
              <a:t>aliquam</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erat</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volutpat</a:t>
            </a:r>
            <a:r>
              <a:rPr lang="en-ID" sz="1200" dirty="0">
                <a:latin typeface="Lato" panose="020F0502020204030203" pitchFamily="34" charset="0"/>
                <a:ea typeface="Lato" panose="020F0502020204030203" pitchFamily="34" charset="0"/>
                <a:cs typeface="Lato" panose="020F0502020204030203" pitchFamily="34" charset="0"/>
              </a:rPr>
              <a:t>. </a:t>
            </a:r>
          </a:p>
        </p:txBody>
      </p:sp>
      <p:pic>
        <p:nvPicPr>
          <p:cNvPr id="9" name="Graphic 8">
            <a:extLst>
              <a:ext uri="{FF2B5EF4-FFF2-40B4-BE49-F238E27FC236}">
                <a16:creationId xmlns:a16="http://schemas.microsoft.com/office/drawing/2014/main" id="{AEE18E9F-0774-406E-BDBB-8B8C0ACBAA0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3446612" flipV="1">
            <a:off x="-389598" y="-920822"/>
            <a:ext cx="2558605" cy="3811440"/>
          </a:xfrm>
          <a:prstGeom prst="rect">
            <a:avLst/>
          </a:prstGeom>
        </p:spPr>
      </p:pic>
      <p:graphicFrame>
        <p:nvGraphicFramePr>
          <p:cNvPr id="10" name="Chart 386">
            <a:extLst>
              <a:ext uri="{FF2B5EF4-FFF2-40B4-BE49-F238E27FC236}">
                <a16:creationId xmlns:a16="http://schemas.microsoft.com/office/drawing/2014/main" id="{D4A03BD8-93FF-4E2D-AAAB-FBE8534170EC}"/>
              </a:ext>
            </a:extLst>
          </p:cNvPr>
          <p:cNvGraphicFramePr/>
          <p:nvPr>
            <p:extLst>
              <p:ext uri="{D42A27DB-BD31-4B8C-83A1-F6EECF244321}">
                <p14:modId xmlns:p14="http://schemas.microsoft.com/office/powerpoint/2010/main" val="2874903617"/>
              </p:ext>
            </p:extLst>
          </p:nvPr>
        </p:nvGraphicFramePr>
        <p:xfrm>
          <a:off x="7767478" y="2001492"/>
          <a:ext cx="2620293" cy="2174416"/>
        </p:xfrm>
        <a:graphic>
          <a:graphicData uri="http://schemas.openxmlformats.org/drawingml/2006/chart">
            <c:chart xmlns:c="http://schemas.openxmlformats.org/drawingml/2006/chart" xmlns:r="http://schemas.openxmlformats.org/officeDocument/2006/relationships" r:id="rId4"/>
          </a:graphicData>
        </a:graphic>
      </p:graphicFrame>
      <p:sp>
        <p:nvSpPr>
          <p:cNvPr id="15" name="Picture Placeholder 14">
            <a:extLst>
              <a:ext uri="{FF2B5EF4-FFF2-40B4-BE49-F238E27FC236}">
                <a16:creationId xmlns:a16="http://schemas.microsoft.com/office/drawing/2014/main" id="{78EC167B-B6D8-4938-A6A4-A2365EC60195}"/>
              </a:ext>
            </a:extLst>
          </p:cNvPr>
          <p:cNvSpPr>
            <a:spLocks noGrp="1"/>
          </p:cNvSpPr>
          <p:nvPr>
            <p:ph type="pic" sz="quarter" idx="10"/>
          </p:nvPr>
        </p:nvSpPr>
        <p:spPr/>
      </p:sp>
      <p:pic>
        <p:nvPicPr>
          <p:cNvPr id="3" name="Picture 2">
            <a:extLst>
              <a:ext uri="{FF2B5EF4-FFF2-40B4-BE49-F238E27FC236}">
                <a16:creationId xmlns:a16="http://schemas.microsoft.com/office/drawing/2014/main" id="{6451B1E7-C427-495F-9BB7-5F0781D2899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53528" y="-433977"/>
            <a:ext cx="7291977" cy="7291977"/>
          </a:xfrm>
          <a:prstGeom prst="rect">
            <a:avLst/>
          </a:prstGeom>
        </p:spPr>
      </p:pic>
    </p:spTree>
    <p:extLst>
      <p:ext uri="{BB962C8B-B14F-4D97-AF65-F5344CB8AC3E}">
        <p14:creationId xmlns:p14="http://schemas.microsoft.com/office/powerpoint/2010/main" val="217657228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Graphic 32">
            <a:extLst>
              <a:ext uri="{FF2B5EF4-FFF2-40B4-BE49-F238E27FC236}">
                <a16:creationId xmlns:a16="http://schemas.microsoft.com/office/drawing/2014/main" id="{F488C173-2229-4B2D-93B9-37B70CB134A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1517" y="-261400"/>
            <a:ext cx="4070582" cy="3053870"/>
          </a:xfrm>
          <a:prstGeom prst="rect">
            <a:avLst/>
          </a:prstGeom>
        </p:spPr>
      </p:pic>
      <p:sp>
        <p:nvSpPr>
          <p:cNvPr id="12" name="TextBox 11">
            <a:extLst>
              <a:ext uri="{FF2B5EF4-FFF2-40B4-BE49-F238E27FC236}">
                <a16:creationId xmlns:a16="http://schemas.microsoft.com/office/drawing/2014/main" id="{8578C4C1-4CEA-4BE0-9E22-69CF8AD918D8}"/>
              </a:ext>
            </a:extLst>
          </p:cNvPr>
          <p:cNvSpPr txBox="1"/>
          <p:nvPr/>
        </p:nvSpPr>
        <p:spPr>
          <a:xfrm>
            <a:off x="5906168" y="2163231"/>
            <a:ext cx="4905766" cy="646331"/>
          </a:xfrm>
          <a:prstGeom prst="rect">
            <a:avLst/>
          </a:prstGeom>
          <a:noFill/>
        </p:spPr>
        <p:txBody>
          <a:bodyPr wrap="square" rtlCol="0">
            <a:spAutoFit/>
          </a:bodyPr>
          <a:lstStyle/>
          <a:p>
            <a:r>
              <a:rPr lang="en-US" sz="3600" spc="300" dirty="0">
                <a:latin typeface="Raleway" panose="020B0503030101060003" pitchFamily="34" charset="0"/>
                <a:ea typeface="Lato" panose="020F0502020204030203" pitchFamily="34" charset="0"/>
                <a:cs typeface="Lato" panose="020F0502020204030203" pitchFamily="34" charset="0"/>
              </a:rPr>
              <a:t>SLIDE</a:t>
            </a:r>
          </a:p>
        </p:txBody>
      </p:sp>
      <p:sp>
        <p:nvSpPr>
          <p:cNvPr id="13" name="TextBox 12">
            <a:extLst>
              <a:ext uri="{FF2B5EF4-FFF2-40B4-BE49-F238E27FC236}">
                <a16:creationId xmlns:a16="http://schemas.microsoft.com/office/drawing/2014/main" id="{919DE595-A3D5-4E44-85AF-F7D01DDD71A4}"/>
              </a:ext>
            </a:extLst>
          </p:cNvPr>
          <p:cNvSpPr txBox="1"/>
          <p:nvPr/>
        </p:nvSpPr>
        <p:spPr>
          <a:xfrm>
            <a:off x="5906168" y="1384347"/>
            <a:ext cx="5306361" cy="923330"/>
          </a:xfrm>
          <a:prstGeom prst="rect">
            <a:avLst/>
          </a:prstGeom>
          <a:noFill/>
        </p:spPr>
        <p:txBody>
          <a:bodyPr wrap="square" rtlCol="0">
            <a:spAutoFit/>
          </a:bodyPr>
          <a:lstStyle/>
          <a:p>
            <a:r>
              <a:rPr lang="en-US" sz="5400" b="1" spc="300" dirty="0">
                <a:latin typeface="Raleway" panose="020B0503030101060003" pitchFamily="34" charset="0"/>
                <a:ea typeface="Lato" panose="020F0502020204030203" pitchFamily="34" charset="0"/>
                <a:cs typeface="Lato" panose="020F0502020204030203" pitchFamily="34" charset="0"/>
              </a:rPr>
              <a:t>MOCKUP</a:t>
            </a:r>
          </a:p>
        </p:txBody>
      </p:sp>
      <p:sp>
        <p:nvSpPr>
          <p:cNvPr id="14" name="Rectangle 13">
            <a:extLst>
              <a:ext uri="{FF2B5EF4-FFF2-40B4-BE49-F238E27FC236}">
                <a16:creationId xmlns:a16="http://schemas.microsoft.com/office/drawing/2014/main" id="{C5E12859-20D7-4870-86E1-3D5ED3206B31}"/>
              </a:ext>
            </a:extLst>
          </p:cNvPr>
          <p:cNvSpPr/>
          <p:nvPr/>
        </p:nvSpPr>
        <p:spPr>
          <a:xfrm>
            <a:off x="5930521" y="2986343"/>
            <a:ext cx="4412405" cy="886846"/>
          </a:xfrm>
          <a:prstGeom prst="rect">
            <a:avLst/>
          </a:prstGeom>
        </p:spPr>
        <p:txBody>
          <a:bodyPr wrap="square">
            <a:spAutoFit/>
          </a:bodyPr>
          <a:lstStyle/>
          <a:p>
            <a:pPr>
              <a:lnSpc>
                <a:spcPct val="150000"/>
              </a:lnSpc>
            </a:pPr>
            <a:r>
              <a:rPr lang="en-ID" sz="1200" dirty="0">
                <a:latin typeface="Lato" panose="020F0502020204030203" pitchFamily="34" charset="0"/>
                <a:ea typeface="Lato" panose="020F0502020204030203" pitchFamily="34" charset="0"/>
                <a:cs typeface="Lato" panose="020F0502020204030203" pitchFamily="34" charset="0"/>
              </a:rPr>
              <a:t>Lorem ipsum </a:t>
            </a:r>
            <a:r>
              <a:rPr lang="en-ID" sz="1200" dirty="0" err="1">
                <a:latin typeface="Lato" panose="020F0502020204030203" pitchFamily="34" charset="0"/>
                <a:ea typeface="Lato" panose="020F0502020204030203" pitchFamily="34" charset="0"/>
                <a:cs typeface="Lato" panose="020F0502020204030203" pitchFamily="34" charset="0"/>
              </a:rPr>
              <a:t>dolor</a:t>
            </a:r>
            <a:r>
              <a:rPr lang="en-ID" sz="1200" dirty="0">
                <a:latin typeface="Lato" panose="020F0502020204030203" pitchFamily="34" charset="0"/>
                <a:ea typeface="Lato" panose="020F0502020204030203" pitchFamily="34" charset="0"/>
                <a:cs typeface="Lato" panose="020F0502020204030203" pitchFamily="34" charset="0"/>
              </a:rPr>
              <a:t> sit </a:t>
            </a:r>
            <a:r>
              <a:rPr lang="en-ID" sz="1200" dirty="0" err="1">
                <a:latin typeface="Lato" panose="020F0502020204030203" pitchFamily="34" charset="0"/>
                <a:ea typeface="Lato" panose="020F0502020204030203" pitchFamily="34" charset="0"/>
                <a:cs typeface="Lato" panose="020F0502020204030203" pitchFamily="34" charset="0"/>
              </a:rPr>
              <a:t>amet</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consectetuer</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adipiscing</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elit</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sed</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diam</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nonummy</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nibh</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euismod</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tincidunt</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ut</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laoreet</a:t>
            </a:r>
            <a:r>
              <a:rPr lang="en-ID" sz="1200" dirty="0">
                <a:latin typeface="Lato" panose="020F0502020204030203" pitchFamily="34" charset="0"/>
                <a:ea typeface="Lato" panose="020F0502020204030203" pitchFamily="34" charset="0"/>
                <a:cs typeface="Lato" panose="020F0502020204030203" pitchFamily="34" charset="0"/>
              </a:rPr>
              <a:t> dolore magna </a:t>
            </a:r>
            <a:r>
              <a:rPr lang="en-ID" sz="1200" dirty="0" err="1">
                <a:latin typeface="Lato" panose="020F0502020204030203" pitchFamily="34" charset="0"/>
                <a:ea typeface="Lato" panose="020F0502020204030203" pitchFamily="34" charset="0"/>
                <a:cs typeface="Lato" panose="020F0502020204030203" pitchFamily="34" charset="0"/>
              </a:rPr>
              <a:t>aliquam</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erat</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volutpat</a:t>
            </a:r>
            <a:r>
              <a:rPr lang="en-ID" sz="1200" dirty="0">
                <a:latin typeface="Lato" panose="020F0502020204030203" pitchFamily="34" charset="0"/>
                <a:ea typeface="Lato" panose="020F0502020204030203" pitchFamily="34" charset="0"/>
                <a:cs typeface="Lato" panose="020F0502020204030203" pitchFamily="34" charset="0"/>
              </a:rPr>
              <a:t>. </a:t>
            </a:r>
          </a:p>
        </p:txBody>
      </p:sp>
      <p:grpSp>
        <p:nvGrpSpPr>
          <p:cNvPr id="15" name="Group 14">
            <a:extLst>
              <a:ext uri="{FF2B5EF4-FFF2-40B4-BE49-F238E27FC236}">
                <a16:creationId xmlns:a16="http://schemas.microsoft.com/office/drawing/2014/main" id="{1CC5DDB4-8DA7-4631-BF7F-0B652A2D5935}"/>
              </a:ext>
            </a:extLst>
          </p:cNvPr>
          <p:cNvGrpSpPr/>
          <p:nvPr/>
        </p:nvGrpSpPr>
        <p:grpSpPr>
          <a:xfrm>
            <a:off x="7541905" y="4304392"/>
            <a:ext cx="1178559" cy="1179436"/>
            <a:chOff x="4649812" y="3440065"/>
            <a:chExt cx="1013644" cy="1013644"/>
          </a:xfrm>
        </p:grpSpPr>
        <p:sp>
          <p:nvSpPr>
            <p:cNvPr id="16" name="Oval 15">
              <a:extLst>
                <a:ext uri="{FF2B5EF4-FFF2-40B4-BE49-F238E27FC236}">
                  <a16:creationId xmlns:a16="http://schemas.microsoft.com/office/drawing/2014/main" id="{4ADF5C90-C5FB-4979-BA0E-7DA32633CBB6}"/>
                </a:ext>
              </a:extLst>
            </p:cNvPr>
            <p:cNvSpPr/>
            <p:nvPr/>
          </p:nvSpPr>
          <p:spPr>
            <a:xfrm>
              <a:off x="4649812" y="3440065"/>
              <a:ext cx="1013644" cy="1013644"/>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endParaRPr lang="en-US" sz="2000" dirty="0">
                <a:solidFill>
                  <a:schemeClr val="tx1"/>
                </a:solidFill>
                <a:latin typeface="Raleway" panose="020B0503030101060003" pitchFamily="34" charset="0"/>
                <a:ea typeface="Lato" panose="020F0502020204030203" pitchFamily="34" charset="0"/>
                <a:cs typeface="Lato" panose="020F0502020204030203" pitchFamily="34" charset="0"/>
              </a:endParaRPr>
            </a:p>
          </p:txBody>
        </p:sp>
        <p:sp>
          <p:nvSpPr>
            <p:cNvPr id="17" name="Pie 10">
              <a:extLst>
                <a:ext uri="{FF2B5EF4-FFF2-40B4-BE49-F238E27FC236}">
                  <a16:creationId xmlns:a16="http://schemas.microsoft.com/office/drawing/2014/main" id="{9B489465-2B81-402C-AF4D-C4D9C5258502}"/>
                </a:ext>
              </a:extLst>
            </p:cNvPr>
            <p:cNvSpPr/>
            <p:nvPr/>
          </p:nvSpPr>
          <p:spPr>
            <a:xfrm flipH="1">
              <a:off x="4649812" y="3440065"/>
              <a:ext cx="1013644" cy="1013644"/>
            </a:xfrm>
            <a:prstGeom prst="pie">
              <a:avLst>
                <a:gd name="adj1" fmla="val 3429801"/>
                <a:gd name="adj2" fmla="val 1620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endParaRPr lang="en-US" sz="2000" dirty="0">
                <a:solidFill>
                  <a:schemeClr val="tx1"/>
                </a:solidFill>
                <a:latin typeface="Raleway" panose="020B0503030101060003" pitchFamily="34" charset="0"/>
                <a:ea typeface="Lato" panose="020F0502020204030203" pitchFamily="34" charset="0"/>
                <a:cs typeface="Lato" panose="020F0502020204030203" pitchFamily="34" charset="0"/>
              </a:endParaRPr>
            </a:p>
          </p:txBody>
        </p:sp>
        <p:sp>
          <p:nvSpPr>
            <p:cNvPr id="18" name="Oval 17">
              <a:extLst>
                <a:ext uri="{FF2B5EF4-FFF2-40B4-BE49-F238E27FC236}">
                  <a16:creationId xmlns:a16="http://schemas.microsoft.com/office/drawing/2014/main" id="{D84E6515-C2BA-4307-B812-BB2354C5C98F}"/>
                </a:ext>
              </a:extLst>
            </p:cNvPr>
            <p:cNvSpPr/>
            <p:nvPr/>
          </p:nvSpPr>
          <p:spPr>
            <a:xfrm>
              <a:off x="4730680" y="3520933"/>
              <a:ext cx="851908" cy="851908"/>
            </a:xfrm>
            <a:prstGeom prst="ellipse">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endParaRPr lang="en-US" sz="2000" dirty="0">
                <a:solidFill>
                  <a:schemeClr val="tx1"/>
                </a:solidFill>
                <a:latin typeface="Raleway" panose="020B0503030101060003" pitchFamily="34" charset="0"/>
                <a:ea typeface="Lato" panose="020F0502020204030203" pitchFamily="34" charset="0"/>
                <a:cs typeface="Lato" panose="020F0502020204030203" pitchFamily="34" charset="0"/>
              </a:endParaRPr>
            </a:p>
          </p:txBody>
        </p:sp>
      </p:grpSp>
      <p:sp>
        <p:nvSpPr>
          <p:cNvPr id="19" name="TextBox 18">
            <a:extLst>
              <a:ext uri="{FF2B5EF4-FFF2-40B4-BE49-F238E27FC236}">
                <a16:creationId xmlns:a16="http://schemas.microsoft.com/office/drawing/2014/main" id="{14FBF603-76F3-4705-8217-4CF9FAFAFC48}"/>
              </a:ext>
            </a:extLst>
          </p:cNvPr>
          <p:cNvSpPr txBox="1"/>
          <p:nvPr/>
        </p:nvSpPr>
        <p:spPr>
          <a:xfrm>
            <a:off x="7752338" y="4796500"/>
            <a:ext cx="730159" cy="243721"/>
          </a:xfrm>
          <a:prstGeom prst="rect">
            <a:avLst/>
          </a:prstGeom>
          <a:noFill/>
        </p:spPr>
        <p:txBody>
          <a:bodyPr wrap="square" lIns="0" tIns="0" rIns="0" bIns="0" rtlCol="0">
            <a:spAutoFit/>
          </a:bodyPr>
          <a:lstStyle/>
          <a:p>
            <a:pPr algn="ctr">
              <a:lnSpc>
                <a:spcPts val="1867"/>
              </a:lnSpc>
              <a:spcAft>
                <a:spcPts val="1600"/>
              </a:spcAft>
            </a:pPr>
            <a:r>
              <a:rPr lang="en-ID" b="1" dirty="0">
                <a:latin typeface="Raleway" panose="020B0503030101060003" pitchFamily="34" charset="0"/>
                <a:ea typeface="Lato" panose="020F0502020204030203" pitchFamily="34" charset="0"/>
                <a:cs typeface="Lato" panose="020F0502020204030203" pitchFamily="34" charset="0"/>
              </a:rPr>
              <a:t>70</a:t>
            </a:r>
            <a:r>
              <a:rPr lang="en-US" b="1" dirty="0">
                <a:latin typeface="Raleway" panose="020B0503030101060003" pitchFamily="34" charset="0"/>
                <a:ea typeface="Lato" panose="020F0502020204030203" pitchFamily="34" charset="0"/>
                <a:cs typeface="Lato" panose="020F0502020204030203" pitchFamily="34" charset="0"/>
              </a:rPr>
              <a:t> %</a:t>
            </a:r>
          </a:p>
        </p:txBody>
      </p:sp>
      <p:grpSp>
        <p:nvGrpSpPr>
          <p:cNvPr id="20" name="Group 19">
            <a:extLst>
              <a:ext uri="{FF2B5EF4-FFF2-40B4-BE49-F238E27FC236}">
                <a16:creationId xmlns:a16="http://schemas.microsoft.com/office/drawing/2014/main" id="{B224FB31-D85A-4B41-9D43-C8E43C9592B4}"/>
              </a:ext>
            </a:extLst>
          </p:cNvPr>
          <p:cNvGrpSpPr/>
          <p:nvPr/>
        </p:nvGrpSpPr>
        <p:grpSpPr>
          <a:xfrm>
            <a:off x="5919443" y="4301542"/>
            <a:ext cx="1178560" cy="1178560"/>
            <a:chOff x="4649812" y="3440065"/>
            <a:chExt cx="1013644" cy="1013644"/>
          </a:xfrm>
        </p:grpSpPr>
        <p:sp>
          <p:nvSpPr>
            <p:cNvPr id="21" name="Oval 20">
              <a:extLst>
                <a:ext uri="{FF2B5EF4-FFF2-40B4-BE49-F238E27FC236}">
                  <a16:creationId xmlns:a16="http://schemas.microsoft.com/office/drawing/2014/main" id="{CDA86816-8CA2-41C0-972D-6027D7834F98}"/>
                </a:ext>
              </a:extLst>
            </p:cNvPr>
            <p:cNvSpPr/>
            <p:nvPr/>
          </p:nvSpPr>
          <p:spPr>
            <a:xfrm>
              <a:off x="4649812" y="3440065"/>
              <a:ext cx="1013644" cy="1013644"/>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endParaRPr lang="en-US" sz="2000" dirty="0">
                <a:solidFill>
                  <a:schemeClr val="tx1"/>
                </a:solidFill>
                <a:latin typeface="Raleway" panose="020B0503030101060003" pitchFamily="34" charset="0"/>
                <a:ea typeface="Lato" panose="020F0502020204030203" pitchFamily="34" charset="0"/>
                <a:cs typeface="Lato" panose="020F0502020204030203" pitchFamily="34" charset="0"/>
              </a:endParaRPr>
            </a:p>
          </p:txBody>
        </p:sp>
        <p:sp>
          <p:nvSpPr>
            <p:cNvPr id="22" name="Pie 14">
              <a:extLst>
                <a:ext uri="{FF2B5EF4-FFF2-40B4-BE49-F238E27FC236}">
                  <a16:creationId xmlns:a16="http://schemas.microsoft.com/office/drawing/2014/main" id="{73B9AFFF-1C56-4707-BAAE-B5726D0A3ECF}"/>
                </a:ext>
              </a:extLst>
            </p:cNvPr>
            <p:cNvSpPr/>
            <p:nvPr/>
          </p:nvSpPr>
          <p:spPr>
            <a:xfrm flipH="1">
              <a:off x="4649812" y="3440065"/>
              <a:ext cx="1013644" cy="1013644"/>
            </a:xfrm>
            <a:prstGeom prst="pie">
              <a:avLst>
                <a:gd name="adj1" fmla="val 8092163"/>
                <a:gd name="adj2" fmla="val 1620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endParaRPr lang="en-US" sz="2000" dirty="0">
                <a:solidFill>
                  <a:schemeClr val="tx1"/>
                </a:solidFill>
                <a:latin typeface="Raleway" panose="020B0503030101060003" pitchFamily="34" charset="0"/>
                <a:ea typeface="Lato" panose="020F0502020204030203" pitchFamily="34" charset="0"/>
                <a:cs typeface="Lato" panose="020F0502020204030203" pitchFamily="34" charset="0"/>
              </a:endParaRPr>
            </a:p>
          </p:txBody>
        </p:sp>
        <p:sp>
          <p:nvSpPr>
            <p:cNvPr id="23" name="Oval 22">
              <a:extLst>
                <a:ext uri="{FF2B5EF4-FFF2-40B4-BE49-F238E27FC236}">
                  <a16:creationId xmlns:a16="http://schemas.microsoft.com/office/drawing/2014/main" id="{F49855D7-1451-4E6C-9127-0519A1A772D8}"/>
                </a:ext>
              </a:extLst>
            </p:cNvPr>
            <p:cNvSpPr/>
            <p:nvPr/>
          </p:nvSpPr>
          <p:spPr>
            <a:xfrm>
              <a:off x="4730680" y="3520933"/>
              <a:ext cx="851908" cy="851908"/>
            </a:xfrm>
            <a:prstGeom prst="ellipse">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endParaRPr lang="en-US" sz="2000" dirty="0">
                <a:solidFill>
                  <a:schemeClr val="tx1"/>
                </a:solidFill>
                <a:latin typeface="Raleway" panose="020B0503030101060003" pitchFamily="34" charset="0"/>
                <a:ea typeface="Lato" panose="020F0502020204030203" pitchFamily="34" charset="0"/>
                <a:cs typeface="Lato" panose="020F0502020204030203" pitchFamily="34" charset="0"/>
              </a:endParaRPr>
            </a:p>
          </p:txBody>
        </p:sp>
      </p:grpSp>
      <p:sp>
        <p:nvSpPr>
          <p:cNvPr id="24" name="TextBox 23">
            <a:extLst>
              <a:ext uri="{FF2B5EF4-FFF2-40B4-BE49-F238E27FC236}">
                <a16:creationId xmlns:a16="http://schemas.microsoft.com/office/drawing/2014/main" id="{182E57D6-7C32-472D-9930-E913AC1744F7}"/>
              </a:ext>
            </a:extLst>
          </p:cNvPr>
          <p:cNvSpPr txBox="1"/>
          <p:nvPr/>
        </p:nvSpPr>
        <p:spPr>
          <a:xfrm>
            <a:off x="6137894" y="4768961"/>
            <a:ext cx="761139" cy="243721"/>
          </a:xfrm>
          <a:prstGeom prst="rect">
            <a:avLst/>
          </a:prstGeom>
          <a:noFill/>
        </p:spPr>
        <p:txBody>
          <a:bodyPr wrap="square" lIns="0" tIns="0" rIns="0" bIns="0" rtlCol="0">
            <a:spAutoFit/>
          </a:bodyPr>
          <a:lstStyle/>
          <a:p>
            <a:pPr algn="ctr">
              <a:lnSpc>
                <a:spcPts val="1867"/>
              </a:lnSpc>
              <a:spcAft>
                <a:spcPts val="1600"/>
              </a:spcAft>
            </a:pPr>
            <a:r>
              <a:rPr lang="id-ID" b="1" dirty="0">
                <a:latin typeface="Raleway" panose="020B0503030101060003" pitchFamily="34" charset="0"/>
                <a:ea typeface="Lato" panose="020F0502020204030203" pitchFamily="34" charset="0"/>
                <a:cs typeface="Lato" panose="020F0502020204030203" pitchFamily="34" charset="0"/>
              </a:rPr>
              <a:t>4</a:t>
            </a:r>
            <a:r>
              <a:rPr lang="en-ID" b="1" dirty="0">
                <a:latin typeface="Raleway" panose="020B0503030101060003" pitchFamily="34" charset="0"/>
                <a:ea typeface="Lato" panose="020F0502020204030203" pitchFamily="34" charset="0"/>
                <a:cs typeface="Lato" panose="020F0502020204030203" pitchFamily="34" charset="0"/>
              </a:rPr>
              <a:t>5</a:t>
            </a:r>
            <a:r>
              <a:rPr lang="en-US" b="1" dirty="0">
                <a:latin typeface="Raleway" panose="020B0503030101060003" pitchFamily="34" charset="0"/>
                <a:ea typeface="Lato" panose="020F0502020204030203" pitchFamily="34" charset="0"/>
                <a:cs typeface="Lato" panose="020F0502020204030203" pitchFamily="34" charset="0"/>
              </a:rPr>
              <a:t> %</a:t>
            </a:r>
          </a:p>
        </p:txBody>
      </p:sp>
      <p:grpSp>
        <p:nvGrpSpPr>
          <p:cNvPr id="25" name="Group 24">
            <a:extLst>
              <a:ext uri="{FF2B5EF4-FFF2-40B4-BE49-F238E27FC236}">
                <a16:creationId xmlns:a16="http://schemas.microsoft.com/office/drawing/2014/main" id="{508FC027-0A8C-47FB-A5A9-A88CD7A815EC}"/>
              </a:ext>
            </a:extLst>
          </p:cNvPr>
          <p:cNvGrpSpPr/>
          <p:nvPr/>
        </p:nvGrpSpPr>
        <p:grpSpPr>
          <a:xfrm>
            <a:off x="9164367" y="4328119"/>
            <a:ext cx="1178560" cy="1178561"/>
            <a:chOff x="4649813" y="3440065"/>
            <a:chExt cx="1013644" cy="1013645"/>
          </a:xfrm>
        </p:grpSpPr>
        <p:sp>
          <p:nvSpPr>
            <p:cNvPr id="26" name="Oval 25">
              <a:extLst>
                <a:ext uri="{FF2B5EF4-FFF2-40B4-BE49-F238E27FC236}">
                  <a16:creationId xmlns:a16="http://schemas.microsoft.com/office/drawing/2014/main" id="{440BEF3C-F9A2-421C-919B-20BB23A31D08}"/>
                </a:ext>
              </a:extLst>
            </p:cNvPr>
            <p:cNvSpPr/>
            <p:nvPr/>
          </p:nvSpPr>
          <p:spPr>
            <a:xfrm>
              <a:off x="4649813" y="3440066"/>
              <a:ext cx="1013644" cy="1013644"/>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endParaRPr lang="en-US" sz="2000" dirty="0">
                <a:solidFill>
                  <a:schemeClr val="tx1"/>
                </a:solidFill>
                <a:latin typeface="Raleway" panose="020B0503030101060003" pitchFamily="34" charset="0"/>
                <a:ea typeface="Lato" panose="020F0502020204030203" pitchFamily="34" charset="0"/>
                <a:cs typeface="Lato" panose="020F0502020204030203" pitchFamily="34" charset="0"/>
              </a:endParaRPr>
            </a:p>
          </p:txBody>
        </p:sp>
        <p:sp>
          <p:nvSpPr>
            <p:cNvPr id="27" name="Pie 14">
              <a:extLst>
                <a:ext uri="{FF2B5EF4-FFF2-40B4-BE49-F238E27FC236}">
                  <a16:creationId xmlns:a16="http://schemas.microsoft.com/office/drawing/2014/main" id="{E610F0E0-BB63-450B-8E11-CB289F580CEC}"/>
                </a:ext>
              </a:extLst>
            </p:cNvPr>
            <p:cNvSpPr/>
            <p:nvPr/>
          </p:nvSpPr>
          <p:spPr>
            <a:xfrm flipH="1">
              <a:off x="4649813" y="3440065"/>
              <a:ext cx="1013644" cy="1013644"/>
            </a:xfrm>
            <a:prstGeom prst="pie">
              <a:avLst>
                <a:gd name="adj1" fmla="val 20676328"/>
                <a:gd name="adj2" fmla="val 1620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endParaRPr lang="en-US" sz="2000" dirty="0">
                <a:solidFill>
                  <a:schemeClr val="tx1"/>
                </a:solidFill>
                <a:latin typeface="Raleway" panose="020B0503030101060003" pitchFamily="34" charset="0"/>
                <a:ea typeface="Lato" panose="020F0502020204030203" pitchFamily="34" charset="0"/>
                <a:cs typeface="Lato" panose="020F0502020204030203" pitchFamily="34" charset="0"/>
              </a:endParaRPr>
            </a:p>
          </p:txBody>
        </p:sp>
        <p:sp>
          <p:nvSpPr>
            <p:cNvPr id="28" name="Oval 27">
              <a:extLst>
                <a:ext uri="{FF2B5EF4-FFF2-40B4-BE49-F238E27FC236}">
                  <a16:creationId xmlns:a16="http://schemas.microsoft.com/office/drawing/2014/main" id="{2EE0A0CD-68E4-4D95-B3A6-5D27C5204D5B}"/>
                </a:ext>
              </a:extLst>
            </p:cNvPr>
            <p:cNvSpPr/>
            <p:nvPr/>
          </p:nvSpPr>
          <p:spPr>
            <a:xfrm>
              <a:off x="4730681" y="3520933"/>
              <a:ext cx="851908" cy="851908"/>
            </a:xfrm>
            <a:prstGeom prst="ellipse">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endParaRPr lang="en-US" sz="2000" dirty="0">
                <a:solidFill>
                  <a:schemeClr val="tx1"/>
                </a:solidFill>
                <a:latin typeface="Raleway" panose="020B0503030101060003" pitchFamily="34" charset="0"/>
                <a:ea typeface="Lato" panose="020F0502020204030203" pitchFamily="34" charset="0"/>
                <a:cs typeface="Lato" panose="020F0502020204030203" pitchFamily="34" charset="0"/>
              </a:endParaRPr>
            </a:p>
          </p:txBody>
        </p:sp>
      </p:grpSp>
      <p:sp>
        <p:nvSpPr>
          <p:cNvPr id="29" name="TextBox 28">
            <a:extLst>
              <a:ext uri="{FF2B5EF4-FFF2-40B4-BE49-F238E27FC236}">
                <a16:creationId xmlns:a16="http://schemas.microsoft.com/office/drawing/2014/main" id="{7D93D997-EE52-4CDD-8412-9E760C597B37}"/>
              </a:ext>
            </a:extLst>
          </p:cNvPr>
          <p:cNvSpPr txBox="1"/>
          <p:nvPr/>
        </p:nvSpPr>
        <p:spPr>
          <a:xfrm>
            <a:off x="9357405" y="4795538"/>
            <a:ext cx="761139" cy="243721"/>
          </a:xfrm>
          <a:prstGeom prst="rect">
            <a:avLst/>
          </a:prstGeom>
          <a:noFill/>
        </p:spPr>
        <p:txBody>
          <a:bodyPr wrap="square" lIns="0" tIns="0" rIns="0" bIns="0" rtlCol="0">
            <a:spAutoFit/>
          </a:bodyPr>
          <a:lstStyle/>
          <a:p>
            <a:pPr algn="ctr">
              <a:lnSpc>
                <a:spcPts val="1867"/>
              </a:lnSpc>
              <a:spcAft>
                <a:spcPts val="1600"/>
              </a:spcAft>
            </a:pPr>
            <a:r>
              <a:rPr lang="en-ID" b="1" dirty="0">
                <a:latin typeface="Raleway" panose="020B0503030101060003" pitchFamily="34" charset="0"/>
                <a:ea typeface="Lato" panose="020F0502020204030203" pitchFamily="34" charset="0"/>
                <a:cs typeface="Lato" panose="020F0502020204030203" pitchFamily="34" charset="0"/>
              </a:rPr>
              <a:t>85</a:t>
            </a:r>
            <a:r>
              <a:rPr lang="en-US" b="1" dirty="0">
                <a:latin typeface="Raleway" panose="020B0503030101060003" pitchFamily="34" charset="0"/>
                <a:ea typeface="Lato" panose="020F0502020204030203" pitchFamily="34" charset="0"/>
                <a:cs typeface="Lato" panose="020F0502020204030203" pitchFamily="34" charset="0"/>
              </a:rPr>
              <a:t> %</a:t>
            </a:r>
          </a:p>
        </p:txBody>
      </p:sp>
      <p:sp>
        <p:nvSpPr>
          <p:cNvPr id="30" name="Rectangle 29">
            <a:extLst>
              <a:ext uri="{FF2B5EF4-FFF2-40B4-BE49-F238E27FC236}">
                <a16:creationId xmlns:a16="http://schemas.microsoft.com/office/drawing/2014/main" id="{0A50CABE-33CC-4015-9D42-512A66F450A5}"/>
              </a:ext>
            </a:extLst>
          </p:cNvPr>
          <p:cNvSpPr/>
          <p:nvPr/>
        </p:nvSpPr>
        <p:spPr>
          <a:xfrm>
            <a:off x="5942353" y="5617937"/>
            <a:ext cx="1228221" cy="276999"/>
          </a:xfrm>
          <a:prstGeom prst="rect">
            <a:avLst/>
          </a:prstGeom>
        </p:spPr>
        <p:txBody>
          <a:bodyPr wrap="none">
            <a:spAutoFit/>
          </a:bodyPr>
          <a:lstStyle/>
          <a:p>
            <a:r>
              <a:rPr lang="en-ID" sz="1200" b="1" dirty="0">
                <a:latin typeface="Lato" panose="020F0502020204030203" pitchFamily="34" charset="0"/>
                <a:ea typeface="Lato" panose="020F0502020204030203" pitchFamily="34" charset="0"/>
                <a:cs typeface="Lato" panose="020F0502020204030203" pitchFamily="34" charset="0"/>
              </a:rPr>
              <a:t>Your Title Here</a:t>
            </a:r>
          </a:p>
        </p:txBody>
      </p:sp>
      <p:sp>
        <p:nvSpPr>
          <p:cNvPr id="31" name="Rectangle 30">
            <a:extLst>
              <a:ext uri="{FF2B5EF4-FFF2-40B4-BE49-F238E27FC236}">
                <a16:creationId xmlns:a16="http://schemas.microsoft.com/office/drawing/2014/main" id="{5D2C3F07-677F-453E-966F-3796E736ED02}"/>
              </a:ext>
            </a:extLst>
          </p:cNvPr>
          <p:cNvSpPr/>
          <p:nvPr/>
        </p:nvSpPr>
        <p:spPr>
          <a:xfrm>
            <a:off x="7589644" y="5636334"/>
            <a:ext cx="1228221" cy="276999"/>
          </a:xfrm>
          <a:prstGeom prst="rect">
            <a:avLst/>
          </a:prstGeom>
        </p:spPr>
        <p:txBody>
          <a:bodyPr wrap="none">
            <a:spAutoFit/>
          </a:bodyPr>
          <a:lstStyle/>
          <a:p>
            <a:r>
              <a:rPr lang="en-ID" sz="1200" b="1" dirty="0">
                <a:latin typeface="Lato" panose="020F0502020204030203" pitchFamily="34" charset="0"/>
                <a:ea typeface="Lato" panose="020F0502020204030203" pitchFamily="34" charset="0"/>
                <a:cs typeface="Lato" panose="020F0502020204030203" pitchFamily="34" charset="0"/>
              </a:rPr>
              <a:t>Your Title Here</a:t>
            </a:r>
          </a:p>
        </p:txBody>
      </p:sp>
      <p:sp>
        <p:nvSpPr>
          <p:cNvPr id="32" name="Rectangle 31">
            <a:extLst>
              <a:ext uri="{FF2B5EF4-FFF2-40B4-BE49-F238E27FC236}">
                <a16:creationId xmlns:a16="http://schemas.microsoft.com/office/drawing/2014/main" id="{02A68697-77D9-4520-B4E9-B25542882BC2}"/>
              </a:ext>
            </a:extLst>
          </p:cNvPr>
          <p:cNvSpPr/>
          <p:nvPr/>
        </p:nvSpPr>
        <p:spPr>
          <a:xfrm>
            <a:off x="9212107" y="5617936"/>
            <a:ext cx="1228221" cy="276999"/>
          </a:xfrm>
          <a:prstGeom prst="rect">
            <a:avLst/>
          </a:prstGeom>
        </p:spPr>
        <p:txBody>
          <a:bodyPr wrap="none">
            <a:spAutoFit/>
          </a:bodyPr>
          <a:lstStyle/>
          <a:p>
            <a:r>
              <a:rPr lang="en-ID" sz="1200" b="1" dirty="0">
                <a:latin typeface="Lato" panose="020F0502020204030203" pitchFamily="34" charset="0"/>
                <a:ea typeface="Lato" panose="020F0502020204030203" pitchFamily="34" charset="0"/>
                <a:cs typeface="Lato" panose="020F0502020204030203" pitchFamily="34" charset="0"/>
              </a:rPr>
              <a:t>Your Title Here</a:t>
            </a:r>
          </a:p>
        </p:txBody>
      </p:sp>
      <p:sp>
        <p:nvSpPr>
          <p:cNvPr id="38" name="Picture Placeholder 37">
            <a:extLst>
              <a:ext uri="{FF2B5EF4-FFF2-40B4-BE49-F238E27FC236}">
                <a16:creationId xmlns:a16="http://schemas.microsoft.com/office/drawing/2014/main" id="{10218555-0BD3-478F-981B-EDABD37B048E}"/>
              </a:ext>
            </a:extLst>
          </p:cNvPr>
          <p:cNvSpPr>
            <a:spLocks noGrp="1"/>
          </p:cNvSpPr>
          <p:nvPr>
            <p:ph type="pic" sz="quarter" idx="10"/>
          </p:nvPr>
        </p:nvSpPr>
        <p:spPr/>
      </p:sp>
      <p:pic>
        <p:nvPicPr>
          <p:cNvPr id="9" name="Picture 8">
            <a:extLst>
              <a:ext uri="{FF2B5EF4-FFF2-40B4-BE49-F238E27FC236}">
                <a16:creationId xmlns:a16="http://schemas.microsoft.com/office/drawing/2014/main" id="{6B9C5EE9-27D6-4B81-B646-07EC782F2262}"/>
              </a:ext>
            </a:extLst>
          </p:cNvPr>
          <p:cNvPicPr>
            <a:picLocks noChangeAspect="1"/>
          </p:cNvPicPr>
          <p:nvPr/>
        </p:nvPicPr>
        <p:blipFill rotWithShape="1">
          <a:blip r:embed="rId4">
            <a:extLst>
              <a:ext uri="{28A0092B-C50C-407E-A947-70E740481C1C}">
                <a14:useLocalDpi xmlns:a14="http://schemas.microsoft.com/office/drawing/2010/main" val="0"/>
              </a:ext>
            </a:extLst>
          </a:blip>
          <a:srcRect l="22801" t="1405" r="25793" b="-1405"/>
          <a:stretch/>
        </p:blipFill>
        <p:spPr>
          <a:xfrm>
            <a:off x="585293" y="1149560"/>
            <a:ext cx="5306361" cy="5806440"/>
          </a:xfrm>
          <a:prstGeom prst="rect">
            <a:avLst/>
          </a:prstGeom>
        </p:spPr>
      </p:pic>
    </p:spTree>
    <p:extLst>
      <p:ext uri="{BB962C8B-B14F-4D97-AF65-F5344CB8AC3E}">
        <p14:creationId xmlns:p14="http://schemas.microsoft.com/office/powerpoint/2010/main" val="189771328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DB26CEE-B3CE-4A5E-897A-94210B9EAAA3}"/>
              </a:ext>
            </a:extLst>
          </p:cNvPr>
          <p:cNvSpPr/>
          <p:nvPr/>
        </p:nvSpPr>
        <p:spPr>
          <a:xfrm>
            <a:off x="8454209" y="4601029"/>
            <a:ext cx="3737791" cy="230265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image3.png">
            <a:extLst>
              <a:ext uri="{FF2B5EF4-FFF2-40B4-BE49-F238E27FC236}">
                <a16:creationId xmlns:a16="http://schemas.microsoft.com/office/drawing/2014/main" id="{D5F22612-42AB-49DA-8C20-B718A088F955}"/>
              </a:ext>
            </a:extLst>
          </p:cNvPr>
          <p:cNvPicPr>
            <a:picLocks noChangeAspect="1"/>
          </p:cNvPicPr>
          <p:nvPr/>
        </p:nvPicPr>
        <p:blipFill>
          <a:blip r:embed="rId2">
            <a:extLst/>
          </a:blip>
          <a:stretch>
            <a:fillRect/>
          </a:stretch>
        </p:blipFill>
        <p:spPr>
          <a:xfrm>
            <a:off x="5457371" y="1141024"/>
            <a:ext cx="5993676" cy="5494205"/>
          </a:xfrm>
          <a:prstGeom prst="rect">
            <a:avLst/>
          </a:prstGeom>
          <a:ln w="12700">
            <a:miter lim="400000"/>
          </a:ln>
        </p:spPr>
      </p:pic>
      <p:sp>
        <p:nvSpPr>
          <p:cNvPr id="4" name="TextBox 3">
            <a:extLst>
              <a:ext uri="{FF2B5EF4-FFF2-40B4-BE49-F238E27FC236}">
                <a16:creationId xmlns:a16="http://schemas.microsoft.com/office/drawing/2014/main" id="{233BDCE6-8A0A-44E6-B77D-55C797AAEBB8}"/>
              </a:ext>
            </a:extLst>
          </p:cNvPr>
          <p:cNvSpPr txBox="1"/>
          <p:nvPr/>
        </p:nvSpPr>
        <p:spPr>
          <a:xfrm>
            <a:off x="789639" y="3556603"/>
            <a:ext cx="4905766" cy="646331"/>
          </a:xfrm>
          <a:prstGeom prst="rect">
            <a:avLst/>
          </a:prstGeom>
          <a:noFill/>
        </p:spPr>
        <p:txBody>
          <a:bodyPr wrap="square" rtlCol="0">
            <a:spAutoFit/>
          </a:bodyPr>
          <a:lstStyle/>
          <a:p>
            <a:r>
              <a:rPr lang="en-US" sz="3600" spc="300" dirty="0">
                <a:latin typeface="Raleway" panose="020B0503030101060003" pitchFamily="34" charset="0"/>
                <a:ea typeface="Lato" panose="020F0502020204030203" pitchFamily="34" charset="0"/>
                <a:cs typeface="Lato" panose="020F0502020204030203" pitchFamily="34" charset="0"/>
              </a:rPr>
              <a:t>SLIDE</a:t>
            </a:r>
          </a:p>
        </p:txBody>
      </p:sp>
      <p:sp>
        <p:nvSpPr>
          <p:cNvPr id="5" name="TextBox 4">
            <a:extLst>
              <a:ext uri="{FF2B5EF4-FFF2-40B4-BE49-F238E27FC236}">
                <a16:creationId xmlns:a16="http://schemas.microsoft.com/office/drawing/2014/main" id="{8EDCBB08-F511-4BEA-AB41-9FCD63277482}"/>
              </a:ext>
            </a:extLst>
          </p:cNvPr>
          <p:cNvSpPr txBox="1"/>
          <p:nvPr/>
        </p:nvSpPr>
        <p:spPr>
          <a:xfrm>
            <a:off x="789639" y="2777719"/>
            <a:ext cx="5306361" cy="923330"/>
          </a:xfrm>
          <a:prstGeom prst="rect">
            <a:avLst/>
          </a:prstGeom>
          <a:noFill/>
        </p:spPr>
        <p:txBody>
          <a:bodyPr wrap="square" rtlCol="0">
            <a:spAutoFit/>
          </a:bodyPr>
          <a:lstStyle/>
          <a:p>
            <a:r>
              <a:rPr lang="en-US" sz="5400" b="1" spc="300" dirty="0">
                <a:latin typeface="Raleway" panose="020B0503030101060003" pitchFamily="34" charset="0"/>
                <a:ea typeface="Lato" panose="020F0502020204030203" pitchFamily="34" charset="0"/>
                <a:cs typeface="Lato" panose="020F0502020204030203" pitchFamily="34" charset="0"/>
              </a:rPr>
              <a:t>MOCKUP</a:t>
            </a:r>
          </a:p>
        </p:txBody>
      </p:sp>
      <p:sp>
        <p:nvSpPr>
          <p:cNvPr id="6" name="Rectangle 5">
            <a:extLst>
              <a:ext uri="{FF2B5EF4-FFF2-40B4-BE49-F238E27FC236}">
                <a16:creationId xmlns:a16="http://schemas.microsoft.com/office/drawing/2014/main" id="{6E933E96-B0C0-4A70-9E10-DB62CFDAFAAE}"/>
              </a:ext>
            </a:extLst>
          </p:cNvPr>
          <p:cNvSpPr/>
          <p:nvPr/>
        </p:nvSpPr>
        <p:spPr>
          <a:xfrm>
            <a:off x="813993" y="4379715"/>
            <a:ext cx="4164408" cy="886846"/>
          </a:xfrm>
          <a:prstGeom prst="rect">
            <a:avLst/>
          </a:prstGeom>
        </p:spPr>
        <p:txBody>
          <a:bodyPr wrap="square">
            <a:spAutoFit/>
          </a:bodyPr>
          <a:lstStyle/>
          <a:p>
            <a:pPr>
              <a:lnSpc>
                <a:spcPct val="150000"/>
              </a:lnSpc>
            </a:pPr>
            <a:r>
              <a:rPr lang="en-ID" sz="1200" dirty="0">
                <a:latin typeface="Lato" panose="020F0502020204030203" pitchFamily="34" charset="0"/>
                <a:ea typeface="Lato" panose="020F0502020204030203" pitchFamily="34" charset="0"/>
                <a:cs typeface="Lato" panose="020F0502020204030203" pitchFamily="34" charset="0"/>
              </a:rPr>
              <a:t>Lorem ipsum </a:t>
            </a:r>
            <a:r>
              <a:rPr lang="en-ID" sz="1200" dirty="0" err="1">
                <a:latin typeface="Lato" panose="020F0502020204030203" pitchFamily="34" charset="0"/>
                <a:ea typeface="Lato" panose="020F0502020204030203" pitchFamily="34" charset="0"/>
                <a:cs typeface="Lato" panose="020F0502020204030203" pitchFamily="34" charset="0"/>
              </a:rPr>
              <a:t>dolor</a:t>
            </a:r>
            <a:r>
              <a:rPr lang="en-ID" sz="1200" dirty="0">
                <a:latin typeface="Lato" panose="020F0502020204030203" pitchFamily="34" charset="0"/>
                <a:ea typeface="Lato" panose="020F0502020204030203" pitchFamily="34" charset="0"/>
                <a:cs typeface="Lato" panose="020F0502020204030203" pitchFamily="34" charset="0"/>
              </a:rPr>
              <a:t> sit </a:t>
            </a:r>
            <a:r>
              <a:rPr lang="en-ID" sz="1200" dirty="0" err="1">
                <a:latin typeface="Lato" panose="020F0502020204030203" pitchFamily="34" charset="0"/>
                <a:ea typeface="Lato" panose="020F0502020204030203" pitchFamily="34" charset="0"/>
                <a:cs typeface="Lato" panose="020F0502020204030203" pitchFamily="34" charset="0"/>
              </a:rPr>
              <a:t>amet</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consectetuer</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adipiscing</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elit</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sed</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diam</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nonummy</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nibh</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euismod</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tincidunt</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ut</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laoreet</a:t>
            </a:r>
            <a:r>
              <a:rPr lang="en-ID" sz="1200" dirty="0">
                <a:latin typeface="Lato" panose="020F0502020204030203" pitchFamily="34" charset="0"/>
                <a:ea typeface="Lato" panose="020F0502020204030203" pitchFamily="34" charset="0"/>
                <a:cs typeface="Lato" panose="020F0502020204030203" pitchFamily="34" charset="0"/>
              </a:rPr>
              <a:t> dolore magna </a:t>
            </a:r>
            <a:r>
              <a:rPr lang="en-ID" sz="1200" dirty="0" err="1">
                <a:latin typeface="Lato" panose="020F0502020204030203" pitchFamily="34" charset="0"/>
                <a:ea typeface="Lato" panose="020F0502020204030203" pitchFamily="34" charset="0"/>
                <a:cs typeface="Lato" panose="020F0502020204030203" pitchFamily="34" charset="0"/>
              </a:rPr>
              <a:t>aliquam</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erat</a:t>
            </a:r>
            <a:r>
              <a:rPr lang="en-ID" sz="1200" dirty="0">
                <a:latin typeface="Lato" panose="020F0502020204030203" pitchFamily="34" charset="0"/>
                <a:ea typeface="Lato" panose="020F0502020204030203" pitchFamily="34" charset="0"/>
                <a:cs typeface="Lato" panose="020F0502020204030203" pitchFamily="34" charset="0"/>
              </a:rPr>
              <a:t> </a:t>
            </a:r>
            <a:r>
              <a:rPr lang="en-ID" sz="1200" dirty="0" err="1">
                <a:latin typeface="Lato" panose="020F0502020204030203" pitchFamily="34" charset="0"/>
                <a:ea typeface="Lato" panose="020F0502020204030203" pitchFamily="34" charset="0"/>
                <a:cs typeface="Lato" panose="020F0502020204030203" pitchFamily="34" charset="0"/>
              </a:rPr>
              <a:t>volutpat</a:t>
            </a:r>
            <a:r>
              <a:rPr lang="en-ID" sz="1200" dirty="0">
                <a:latin typeface="Lato" panose="020F0502020204030203" pitchFamily="34" charset="0"/>
                <a:ea typeface="Lato" panose="020F0502020204030203" pitchFamily="34" charset="0"/>
                <a:cs typeface="Lato" panose="020F0502020204030203" pitchFamily="34" charset="0"/>
              </a:rPr>
              <a:t>. </a:t>
            </a:r>
          </a:p>
        </p:txBody>
      </p:sp>
      <p:sp>
        <p:nvSpPr>
          <p:cNvPr id="12" name="Picture Placeholder 11">
            <a:extLst>
              <a:ext uri="{FF2B5EF4-FFF2-40B4-BE49-F238E27FC236}">
                <a16:creationId xmlns:a16="http://schemas.microsoft.com/office/drawing/2014/main" id="{5078C444-C690-4CE5-A781-1E665C7B3B9A}"/>
              </a:ext>
            </a:extLst>
          </p:cNvPr>
          <p:cNvSpPr>
            <a:spLocks noGrp="1"/>
          </p:cNvSpPr>
          <p:nvPr>
            <p:ph type="pic" sz="quarter" idx="10"/>
          </p:nvPr>
        </p:nvSpPr>
        <p:spPr/>
      </p:sp>
    </p:spTree>
    <p:extLst>
      <p:ext uri="{BB962C8B-B14F-4D97-AF65-F5344CB8AC3E}">
        <p14:creationId xmlns:p14="http://schemas.microsoft.com/office/powerpoint/2010/main" val="338737540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7293DB9-6410-43E8-AC13-77D42F7E82FC}"/>
              </a:ext>
            </a:extLst>
          </p:cNvPr>
          <p:cNvSpPr>
            <a:spLocks noGrp="1"/>
          </p:cNvSpPr>
          <p:nvPr>
            <p:ph type="pic" sz="quarter" idx="10"/>
          </p:nvPr>
        </p:nvSpPr>
        <p:spPr/>
      </p:sp>
      <p:sp>
        <p:nvSpPr>
          <p:cNvPr id="5" name="TextBox 4">
            <a:extLst>
              <a:ext uri="{FF2B5EF4-FFF2-40B4-BE49-F238E27FC236}">
                <a16:creationId xmlns:a16="http://schemas.microsoft.com/office/drawing/2014/main" id="{6184CC44-1A4E-4726-9750-177FE47B0348}"/>
              </a:ext>
            </a:extLst>
          </p:cNvPr>
          <p:cNvSpPr txBox="1"/>
          <p:nvPr/>
        </p:nvSpPr>
        <p:spPr>
          <a:xfrm>
            <a:off x="3754566" y="2995910"/>
            <a:ext cx="4682868" cy="923330"/>
          </a:xfrm>
          <a:prstGeom prst="rect">
            <a:avLst/>
          </a:prstGeom>
          <a:noFill/>
        </p:spPr>
        <p:txBody>
          <a:bodyPr wrap="square" rtlCol="0">
            <a:spAutoFit/>
          </a:bodyPr>
          <a:lstStyle/>
          <a:p>
            <a:pPr algn="ctr"/>
            <a:r>
              <a:rPr lang="en-US" sz="5400" b="1" spc="300" dirty="0">
                <a:solidFill>
                  <a:schemeClr val="bg1"/>
                </a:solidFill>
                <a:latin typeface="Raleway" panose="020B0503030101060003" pitchFamily="34" charset="0"/>
                <a:ea typeface="Lato" panose="020F0502020204030203" pitchFamily="34" charset="0"/>
                <a:cs typeface="Lato" panose="020F0502020204030203" pitchFamily="34" charset="0"/>
              </a:rPr>
              <a:t>ICON</a:t>
            </a:r>
          </a:p>
        </p:txBody>
      </p:sp>
    </p:spTree>
    <p:extLst>
      <p:ext uri="{BB962C8B-B14F-4D97-AF65-F5344CB8AC3E}">
        <p14:creationId xmlns:p14="http://schemas.microsoft.com/office/powerpoint/2010/main" val="414512804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4758"/>
        <p:cNvGrpSpPr/>
        <p:nvPr/>
      </p:nvGrpSpPr>
      <p:grpSpPr>
        <a:xfrm>
          <a:off x="0" y="0"/>
          <a:ext cx="0" cy="0"/>
          <a:chOff x="0" y="0"/>
          <a:chExt cx="0" cy="0"/>
        </a:xfrm>
      </p:grpSpPr>
      <p:sp>
        <p:nvSpPr>
          <p:cNvPr id="4827" name="Shape 4827"/>
          <p:cNvSpPr/>
          <p:nvPr/>
        </p:nvSpPr>
        <p:spPr>
          <a:xfrm>
            <a:off x="3246694" y="2992331"/>
            <a:ext cx="374204" cy="374204"/>
          </a:xfrm>
          <a:custGeom>
            <a:avLst/>
            <a:gdLst/>
            <a:ahLst/>
            <a:cxnLst/>
            <a:rect l="0" t="0" r="0" b="0"/>
            <a:pathLst>
              <a:path w="120000" h="120000" extrusionOk="0">
                <a:moveTo>
                  <a:pt x="60000" y="114544"/>
                </a:moveTo>
                <a:cubicBezTo>
                  <a:pt x="29872" y="114544"/>
                  <a:pt x="5455" y="90127"/>
                  <a:pt x="5455" y="60000"/>
                </a:cubicBezTo>
                <a:cubicBezTo>
                  <a:pt x="5455" y="29877"/>
                  <a:pt x="29872" y="5455"/>
                  <a:pt x="60000" y="5455"/>
                </a:cubicBezTo>
                <a:cubicBezTo>
                  <a:pt x="90127" y="5455"/>
                  <a:pt x="114544" y="29877"/>
                  <a:pt x="114544" y="60000"/>
                </a:cubicBezTo>
                <a:cubicBezTo>
                  <a:pt x="114544" y="90127"/>
                  <a:pt x="90127" y="114544"/>
                  <a:pt x="60000" y="114544"/>
                </a:cubicBezTo>
                <a:moveTo>
                  <a:pt x="60000" y="0"/>
                </a:moveTo>
                <a:cubicBezTo>
                  <a:pt x="26861" y="0"/>
                  <a:pt x="0" y="26861"/>
                  <a:pt x="0" y="60000"/>
                </a:cubicBezTo>
                <a:cubicBezTo>
                  <a:pt x="0" y="93138"/>
                  <a:pt x="26861" y="120000"/>
                  <a:pt x="60000" y="120000"/>
                </a:cubicBezTo>
                <a:cubicBezTo>
                  <a:pt x="93138" y="120000"/>
                  <a:pt x="120000" y="93138"/>
                  <a:pt x="120000" y="60000"/>
                </a:cubicBezTo>
                <a:cubicBezTo>
                  <a:pt x="120000" y="26861"/>
                  <a:pt x="93138" y="0"/>
                  <a:pt x="60000" y="0"/>
                </a:cubicBezTo>
                <a:moveTo>
                  <a:pt x="88494" y="38988"/>
                </a:moveTo>
                <a:cubicBezTo>
                  <a:pt x="86327" y="40255"/>
                  <a:pt x="83933" y="41172"/>
                  <a:pt x="81388" y="41666"/>
                </a:cubicBezTo>
                <a:cubicBezTo>
                  <a:pt x="79344" y="39522"/>
                  <a:pt x="76438" y="38188"/>
                  <a:pt x="73216" y="38188"/>
                </a:cubicBezTo>
                <a:cubicBezTo>
                  <a:pt x="67038" y="38188"/>
                  <a:pt x="62027" y="43122"/>
                  <a:pt x="62027" y="49200"/>
                </a:cubicBezTo>
                <a:cubicBezTo>
                  <a:pt x="62027" y="50061"/>
                  <a:pt x="62127" y="50900"/>
                  <a:pt x="62316" y="51711"/>
                </a:cubicBezTo>
                <a:cubicBezTo>
                  <a:pt x="53016" y="51250"/>
                  <a:pt x="44772" y="46866"/>
                  <a:pt x="39250" y="40200"/>
                </a:cubicBezTo>
                <a:cubicBezTo>
                  <a:pt x="38288" y="41833"/>
                  <a:pt x="37738" y="43716"/>
                  <a:pt x="37738" y="45738"/>
                </a:cubicBezTo>
                <a:cubicBezTo>
                  <a:pt x="37738" y="49561"/>
                  <a:pt x="39711" y="52933"/>
                  <a:pt x="42716" y="54905"/>
                </a:cubicBezTo>
                <a:cubicBezTo>
                  <a:pt x="40883" y="54850"/>
                  <a:pt x="39155" y="54355"/>
                  <a:pt x="37644" y="53527"/>
                </a:cubicBezTo>
                <a:cubicBezTo>
                  <a:pt x="37644" y="53577"/>
                  <a:pt x="37644" y="53616"/>
                  <a:pt x="37644" y="53666"/>
                </a:cubicBezTo>
                <a:cubicBezTo>
                  <a:pt x="37644" y="59005"/>
                  <a:pt x="41505" y="63455"/>
                  <a:pt x="46622" y="64466"/>
                </a:cubicBezTo>
                <a:cubicBezTo>
                  <a:pt x="45683" y="64722"/>
                  <a:pt x="44694" y="64850"/>
                  <a:pt x="43672" y="64850"/>
                </a:cubicBezTo>
                <a:cubicBezTo>
                  <a:pt x="42955" y="64850"/>
                  <a:pt x="42250" y="64783"/>
                  <a:pt x="41572" y="64655"/>
                </a:cubicBezTo>
                <a:cubicBezTo>
                  <a:pt x="42994" y="69033"/>
                  <a:pt x="47127" y="72216"/>
                  <a:pt x="52022" y="72305"/>
                </a:cubicBezTo>
                <a:cubicBezTo>
                  <a:pt x="48188" y="75261"/>
                  <a:pt x="43366" y="77016"/>
                  <a:pt x="38122" y="77016"/>
                </a:cubicBezTo>
                <a:cubicBezTo>
                  <a:pt x="37216" y="77016"/>
                  <a:pt x="36333" y="76972"/>
                  <a:pt x="35455" y="76872"/>
                </a:cubicBezTo>
                <a:cubicBezTo>
                  <a:pt x="40411" y="79988"/>
                  <a:pt x="46288" y="81816"/>
                  <a:pt x="52611" y="81816"/>
                </a:cubicBezTo>
                <a:cubicBezTo>
                  <a:pt x="73194" y="81816"/>
                  <a:pt x="84450" y="65033"/>
                  <a:pt x="84450" y="50477"/>
                </a:cubicBezTo>
                <a:cubicBezTo>
                  <a:pt x="84450" y="50000"/>
                  <a:pt x="84438" y="49527"/>
                  <a:pt x="84416" y="49055"/>
                </a:cubicBezTo>
                <a:cubicBezTo>
                  <a:pt x="86600" y="47500"/>
                  <a:pt x="88500" y="45561"/>
                  <a:pt x="90000" y="43355"/>
                </a:cubicBezTo>
                <a:cubicBezTo>
                  <a:pt x="87994" y="44227"/>
                  <a:pt x="85838" y="44816"/>
                  <a:pt x="83572" y="45083"/>
                </a:cubicBezTo>
                <a:cubicBezTo>
                  <a:pt x="85883" y="43722"/>
                  <a:pt x="87655" y="41566"/>
                  <a:pt x="88494" y="38988"/>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28" name="Shape 4828"/>
          <p:cNvSpPr/>
          <p:nvPr/>
        </p:nvSpPr>
        <p:spPr>
          <a:xfrm>
            <a:off x="3246694" y="3525592"/>
            <a:ext cx="374204" cy="374204"/>
          </a:xfrm>
          <a:custGeom>
            <a:avLst/>
            <a:gdLst/>
            <a:ahLst/>
            <a:cxnLst/>
            <a:rect l="0" t="0" r="0" b="0"/>
            <a:pathLst>
              <a:path w="120000" h="120000" extrusionOk="0">
                <a:moveTo>
                  <a:pt x="65422" y="47044"/>
                </a:moveTo>
                <a:cubicBezTo>
                  <a:pt x="65422" y="44838"/>
                  <a:pt x="65650" y="43655"/>
                  <a:pt x="69044" y="43655"/>
                </a:cubicBezTo>
                <a:lnTo>
                  <a:pt x="73577" y="43655"/>
                </a:lnTo>
                <a:lnTo>
                  <a:pt x="73577" y="35450"/>
                </a:lnTo>
                <a:lnTo>
                  <a:pt x="66322" y="35450"/>
                </a:lnTo>
                <a:cubicBezTo>
                  <a:pt x="57605" y="35450"/>
                  <a:pt x="54533" y="39555"/>
                  <a:pt x="54533" y="46461"/>
                </a:cubicBezTo>
                <a:lnTo>
                  <a:pt x="54533" y="51788"/>
                </a:lnTo>
                <a:lnTo>
                  <a:pt x="49094" y="51788"/>
                </a:lnTo>
                <a:lnTo>
                  <a:pt x="49094" y="60000"/>
                </a:lnTo>
                <a:lnTo>
                  <a:pt x="54533" y="60000"/>
                </a:lnTo>
                <a:lnTo>
                  <a:pt x="54533" y="84550"/>
                </a:lnTo>
                <a:lnTo>
                  <a:pt x="65411" y="84550"/>
                </a:lnTo>
                <a:lnTo>
                  <a:pt x="65411" y="60000"/>
                </a:lnTo>
                <a:lnTo>
                  <a:pt x="72672" y="60000"/>
                </a:lnTo>
                <a:lnTo>
                  <a:pt x="73633" y="51788"/>
                </a:lnTo>
                <a:lnTo>
                  <a:pt x="65411" y="51788"/>
                </a:lnTo>
                <a:cubicBezTo>
                  <a:pt x="65411" y="51788"/>
                  <a:pt x="65422" y="47044"/>
                  <a:pt x="65422" y="47044"/>
                </a:cubicBezTo>
                <a:close/>
                <a:moveTo>
                  <a:pt x="60000" y="114544"/>
                </a:moveTo>
                <a:cubicBezTo>
                  <a:pt x="29872" y="114544"/>
                  <a:pt x="5455" y="90127"/>
                  <a:pt x="5455" y="60000"/>
                </a:cubicBezTo>
                <a:cubicBezTo>
                  <a:pt x="5455" y="29877"/>
                  <a:pt x="29872" y="5455"/>
                  <a:pt x="60000" y="5455"/>
                </a:cubicBezTo>
                <a:cubicBezTo>
                  <a:pt x="90127" y="5455"/>
                  <a:pt x="114544" y="29877"/>
                  <a:pt x="114544" y="60000"/>
                </a:cubicBezTo>
                <a:cubicBezTo>
                  <a:pt x="114544" y="90127"/>
                  <a:pt x="90127" y="114544"/>
                  <a:pt x="60000" y="114544"/>
                </a:cubicBezTo>
                <a:moveTo>
                  <a:pt x="60000" y="0"/>
                </a:moveTo>
                <a:cubicBezTo>
                  <a:pt x="26861" y="0"/>
                  <a:pt x="0" y="26861"/>
                  <a:pt x="0" y="60000"/>
                </a:cubicBezTo>
                <a:cubicBezTo>
                  <a:pt x="0" y="93138"/>
                  <a:pt x="26861" y="120000"/>
                  <a:pt x="60000" y="120000"/>
                </a:cubicBezTo>
                <a:cubicBezTo>
                  <a:pt x="93138" y="120000"/>
                  <a:pt x="120000" y="93138"/>
                  <a:pt x="120000" y="60000"/>
                </a:cubicBezTo>
                <a:cubicBezTo>
                  <a:pt x="120000" y="26861"/>
                  <a:pt x="93138" y="0"/>
                  <a:pt x="60000" y="0"/>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29" name="Shape 4829"/>
          <p:cNvSpPr/>
          <p:nvPr/>
        </p:nvSpPr>
        <p:spPr>
          <a:xfrm>
            <a:off x="3818046" y="2992331"/>
            <a:ext cx="374204" cy="374204"/>
          </a:xfrm>
          <a:custGeom>
            <a:avLst/>
            <a:gdLst/>
            <a:ahLst/>
            <a:cxnLst/>
            <a:rect l="0" t="0" r="0" b="0"/>
            <a:pathLst>
              <a:path w="120000" h="120000" extrusionOk="0">
                <a:moveTo>
                  <a:pt x="79577" y="67166"/>
                </a:moveTo>
                <a:cubicBezTo>
                  <a:pt x="77883" y="67166"/>
                  <a:pt x="77883" y="69044"/>
                  <a:pt x="77883" y="69044"/>
                </a:cubicBezTo>
                <a:lnTo>
                  <a:pt x="77883" y="71461"/>
                </a:lnTo>
                <a:lnTo>
                  <a:pt x="81266" y="71461"/>
                </a:lnTo>
                <a:lnTo>
                  <a:pt x="81266" y="69044"/>
                </a:lnTo>
                <a:cubicBezTo>
                  <a:pt x="81266" y="69044"/>
                  <a:pt x="81266" y="67166"/>
                  <a:pt x="79577" y="67166"/>
                </a:cubicBezTo>
                <a:moveTo>
                  <a:pt x="84927" y="68777"/>
                </a:moveTo>
                <a:lnTo>
                  <a:pt x="84927" y="74155"/>
                </a:lnTo>
                <a:lnTo>
                  <a:pt x="77883" y="74155"/>
                </a:lnTo>
                <a:lnTo>
                  <a:pt x="77883" y="78177"/>
                </a:lnTo>
                <a:cubicBezTo>
                  <a:pt x="77883" y="78177"/>
                  <a:pt x="77883" y="80061"/>
                  <a:pt x="79577" y="80061"/>
                </a:cubicBezTo>
                <a:cubicBezTo>
                  <a:pt x="81266" y="80061"/>
                  <a:pt x="81266" y="78177"/>
                  <a:pt x="81266" y="78177"/>
                </a:cubicBezTo>
                <a:lnTo>
                  <a:pt x="81266" y="76300"/>
                </a:lnTo>
                <a:lnTo>
                  <a:pt x="84927" y="76300"/>
                </a:lnTo>
                <a:lnTo>
                  <a:pt x="84927" y="79255"/>
                </a:lnTo>
                <a:cubicBezTo>
                  <a:pt x="84927" y="79255"/>
                  <a:pt x="84366" y="83016"/>
                  <a:pt x="79861" y="83016"/>
                </a:cubicBezTo>
                <a:cubicBezTo>
                  <a:pt x="75355" y="83016"/>
                  <a:pt x="74505" y="79255"/>
                  <a:pt x="74505" y="79255"/>
                </a:cubicBezTo>
                <a:lnTo>
                  <a:pt x="74505" y="68777"/>
                </a:lnTo>
                <a:cubicBezTo>
                  <a:pt x="74505" y="68777"/>
                  <a:pt x="74505" y="64211"/>
                  <a:pt x="79861" y="64211"/>
                </a:cubicBezTo>
                <a:cubicBezTo>
                  <a:pt x="85211" y="64211"/>
                  <a:pt x="84927" y="68777"/>
                  <a:pt x="84927" y="68777"/>
                </a:cubicBezTo>
                <a:moveTo>
                  <a:pt x="71688" y="78716"/>
                </a:moveTo>
                <a:cubicBezTo>
                  <a:pt x="71688" y="78716"/>
                  <a:pt x="71688" y="83016"/>
                  <a:pt x="68594" y="83016"/>
                </a:cubicBezTo>
                <a:cubicBezTo>
                  <a:pt x="66694" y="83016"/>
                  <a:pt x="65544" y="82011"/>
                  <a:pt x="64927" y="81227"/>
                </a:cubicBezTo>
                <a:lnTo>
                  <a:pt x="64927" y="82750"/>
                </a:lnTo>
                <a:lnTo>
                  <a:pt x="61266" y="82750"/>
                </a:lnTo>
                <a:lnTo>
                  <a:pt x="61266" y="58033"/>
                </a:lnTo>
                <a:lnTo>
                  <a:pt x="64927" y="58033"/>
                </a:lnTo>
                <a:lnTo>
                  <a:pt x="64927" y="66044"/>
                </a:lnTo>
                <a:cubicBezTo>
                  <a:pt x="65488" y="65455"/>
                  <a:pt x="66866" y="64211"/>
                  <a:pt x="68594" y="64211"/>
                </a:cubicBezTo>
                <a:cubicBezTo>
                  <a:pt x="70844" y="64211"/>
                  <a:pt x="71688" y="66088"/>
                  <a:pt x="71688" y="68511"/>
                </a:cubicBezTo>
                <a:cubicBezTo>
                  <a:pt x="71688" y="68511"/>
                  <a:pt x="71688" y="78716"/>
                  <a:pt x="71688" y="78716"/>
                </a:cubicBezTo>
                <a:close/>
                <a:moveTo>
                  <a:pt x="58450" y="82750"/>
                </a:moveTo>
                <a:lnTo>
                  <a:pt x="55072" y="82750"/>
                </a:lnTo>
                <a:lnTo>
                  <a:pt x="55072" y="81138"/>
                </a:lnTo>
                <a:cubicBezTo>
                  <a:pt x="55072" y="81138"/>
                  <a:pt x="53100" y="83016"/>
                  <a:pt x="50844" y="83016"/>
                </a:cubicBezTo>
                <a:cubicBezTo>
                  <a:pt x="48594" y="83016"/>
                  <a:pt x="48311" y="80866"/>
                  <a:pt x="48311" y="80866"/>
                </a:cubicBezTo>
                <a:lnTo>
                  <a:pt x="48311" y="64211"/>
                </a:lnTo>
                <a:lnTo>
                  <a:pt x="51688" y="64211"/>
                </a:lnTo>
                <a:lnTo>
                  <a:pt x="51688" y="79788"/>
                </a:lnTo>
                <a:cubicBezTo>
                  <a:pt x="51688" y="79788"/>
                  <a:pt x="51688" y="80600"/>
                  <a:pt x="52816" y="80600"/>
                </a:cubicBezTo>
                <a:cubicBezTo>
                  <a:pt x="53944" y="80600"/>
                  <a:pt x="55072" y="79255"/>
                  <a:pt x="55072" y="79255"/>
                </a:cubicBezTo>
                <a:lnTo>
                  <a:pt x="55072" y="64211"/>
                </a:lnTo>
                <a:lnTo>
                  <a:pt x="58450" y="64211"/>
                </a:lnTo>
                <a:cubicBezTo>
                  <a:pt x="58450" y="64211"/>
                  <a:pt x="58450" y="82750"/>
                  <a:pt x="58450" y="82750"/>
                </a:cubicBezTo>
                <a:close/>
                <a:moveTo>
                  <a:pt x="47750" y="61522"/>
                </a:moveTo>
                <a:lnTo>
                  <a:pt x="43522" y="61522"/>
                </a:lnTo>
                <a:lnTo>
                  <a:pt x="43522" y="82750"/>
                </a:lnTo>
                <a:lnTo>
                  <a:pt x="39577" y="82750"/>
                </a:lnTo>
                <a:lnTo>
                  <a:pt x="39577" y="61522"/>
                </a:lnTo>
                <a:lnTo>
                  <a:pt x="35350" y="61522"/>
                </a:lnTo>
                <a:lnTo>
                  <a:pt x="35350" y="58033"/>
                </a:lnTo>
                <a:lnTo>
                  <a:pt x="47750" y="58033"/>
                </a:lnTo>
                <a:cubicBezTo>
                  <a:pt x="47750" y="58033"/>
                  <a:pt x="47750" y="61522"/>
                  <a:pt x="47750" y="61522"/>
                </a:cubicBezTo>
                <a:close/>
                <a:moveTo>
                  <a:pt x="80705" y="52388"/>
                </a:moveTo>
                <a:cubicBezTo>
                  <a:pt x="80705" y="52388"/>
                  <a:pt x="70372" y="51855"/>
                  <a:pt x="60000" y="51855"/>
                </a:cubicBezTo>
                <a:cubicBezTo>
                  <a:pt x="49666" y="51855"/>
                  <a:pt x="39300" y="52388"/>
                  <a:pt x="39300" y="52388"/>
                </a:cubicBezTo>
                <a:cubicBezTo>
                  <a:pt x="34627" y="52388"/>
                  <a:pt x="30844" y="56000"/>
                  <a:pt x="30844" y="60450"/>
                </a:cubicBezTo>
                <a:cubicBezTo>
                  <a:pt x="30844" y="60450"/>
                  <a:pt x="30000" y="65677"/>
                  <a:pt x="30000" y="70927"/>
                </a:cubicBezTo>
                <a:cubicBezTo>
                  <a:pt x="30000" y="76155"/>
                  <a:pt x="30844" y="81400"/>
                  <a:pt x="30844" y="81400"/>
                </a:cubicBezTo>
                <a:cubicBezTo>
                  <a:pt x="30844" y="85855"/>
                  <a:pt x="34627" y="89461"/>
                  <a:pt x="39300" y="89461"/>
                </a:cubicBezTo>
                <a:cubicBezTo>
                  <a:pt x="39300" y="89461"/>
                  <a:pt x="49472" y="90000"/>
                  <a:pt x="60000" y="90000"/>
                </a:cubicBezTo>
                <a:cubicBezTo>
                  <a:pt x="70166" y="90000"/>
                  <a:pt x="80705" y="89461"/>
                  <a:pt x="80705" y="89461"/>
                </a:cubicBezTo>
                <a:cubicBezTo>
                  <a:pt x="85372" y="89461"/>
                  <a:pt x="89155" y="85855"/>
                  <a:pt x="89155" y="81400"/>
                </a:cubicBezTo>
                <a:cubicBezTo>
                  <a:pt x="89155" y="81400"/>
                  <a:pt x="90000" y="76111"/>
                  <a:pt x="90000" y="70927"/>
                </a:cubicBezTo>
                <a:cubicBezTo>
                  <a:pt x="90000" y="65633"/>
                  <a:pt x="89155" y="60450"/>
                  <a:pt x="89155" y="60450"/>
                </a:cubicBezTo>
                <a:cubicBezTo>
                  <a:pt x="89155" y="56000"/>
                  <a:pt x="85372" y="52388"/>
                  <a:pt x="80705" y="52388"/>
                </a:cubicBezTo>
                <a:moveTo>
                  <a:pt x="60000" y="114544"/>
                </a:moveTo>
                <a:cubicBezTo>
                  <a:pt x="29872" y="114544"/>
                  <a:pt x="5455" y="90127"/>
                  <a:pt x="5455" y="60000"/>
                </a:cubicBezTo>
                <a:cubicBezTo>
                  <a:pt x="5455" y="29877"/>
                  <a:pt x="29872" y="5455"/>
                  <a:pt x="60000" y="5455"/>
                </a:cubicBezTo>
                <a:cubicBezTo>
                  <a:pt x="90127" y="5455"/>
                  <a:pt x="114544" y="29877"/>
                  <a:pt x="114544" y="60000"/>
                </a:cubicBezTo>
                <a:cubicBezTo>
                  <a:pt x="114544" y="90127"/>
                  <a:pt x="90127" y="114544"/>
                  <a:pt x="60000" y="114544"/>
                </a:cubicBezTo>
                <a:moveTo>
                  <a:pt x="60000" y="0"/>
                </a:moveTo>
                <a:cubicBezTo>
                  <a:pt x="26861" y="0"/>
                  <a:pt x="0" y="26861"/>
                  <a:pt x="0" y="60000"/>
                </a:cubicBezTo>
                <a:cubicBezTo>
                  <a:pt x="0" y="93138"/>
                  <a:pt x="26861" y="120000"/>
                  <a:pt x="60000" y="120000"/>
                </a:cubicBezTo>
                <a:cubicBezTo>
                  <a:pt x="93138" y="120000"/>
                  <a:pt x="120000" y="93138"/>
                  <a:pt x="120000" y="60000"/>
                </a:cubicBezTo>
                <a:cubicBezTo>
                  <a:pt x="120000" y="26861"/>
                  <a:pt x="93138" y="0"/>
                  <a:pt x="60000" y="0"/>
                </a:cubicBezTo>
                <a:moveTo>
                  <a:pt x="66622" y="67166"/>
                </a:moveTo>
                <a:cubicBezTo>
                  <a:pt x="65888" y="67166"/>
                  <a:pt x="65316" y="67600"/>
                  <a:pt x="64927" y="68016"/>
                </a:cubicBezTo>
                <a:lnTo>
                  <a:pt x="64927" y="79311"/>
                </a:lnTo>
                <a:cubicBezTo>
                  <a:pt x="65283" y="79694"/>
                  <a:pt x="65816" y="80061"/>
                  <a:pt x="66622" y="80061"/>
                </a:cubicBezTo>
                <a:cubicBezTo>
                  <a:pt x="68311" y="80061"/>
                  <a:pt x="68311" y="78177"/>
                  <a:pt x="68311" y="78177"/>
                </a:cubicBezTo>
                <a:lnTo>
                  <a:pt x="68311" y="69044"/>
                </a:lnTo>
                <a:cubicBezTo>
                  <a:pt x="68311" y="69044"/>
                  <a:pt x="68027" y="67166"/>
                  <a:pt x="66622" y="67166"/>
                </a:cubicBezTo>
                <a:moveTo>
                  <a:pt x="44366" y="48616"/>
                </a:moveTo>
                <a:lnTo>
                  <a:pt x="48311" y="48616"/>
                </a:lnTo>
                <a:lnTo>
                  <a:pt x="48311" y="39933"/>
                </a:lnTo>
                <a:lnTo>
                  <a:pt x="52816" y="27611"/>
                </a:lnTo>
                <a:lnTo>
                  <a:pt x="49155" y="27611"/>
                </a:lnTo>
                <a:lnTo>
                  <a:pt x="46338" y="35738"/>
                </a:lnTo>
                <a:lnTo>
                  <a:pt x="43522" y="27611"/>
                </a:lnTo>
                <a:lnTo>
                  <a:pt x="39577" y="27611"/>
                </a:lnTo>
                <a:lnTo>
                  <a:pt x="44366" y="39933"/>
                </a:lnTo>
                <a:cubicBezTo>
                  <a:pt x="44366" y="39933"/>
                  <a:pt x="44366" y="48616"/>
                  <a:pt x="44366" y="48616"/>
                </a:cubicBezTo>
                <a:close/>
                <a:moveTo>
                  <a:pt x="68872" y="48894"/>
                </a:moveTo>
                <a:cubicBezTo>
                  <a:pt x="71122" y="48894"/>
                  <a:pt x="73100" y="46938"/>
                  <a:pt x="73100" y="46938"/>
                </a:cubicBezTo>
                <a:lnTo>
                  <a:pt x="73100" y="48616"/>
                </a:lnTo>
                <a:lnTo>
                  <a:pt x="76477" y="48616"/>
                </a:lnTo>
                <a:lnTo>
                  <a:pt x="76477" y="32655"/>
                </a:lnTo>
                <a:lnTo>
                  <a:pt x="73100" y="32655"/>
                </a:lnTo>
                <a:lnTo>
                  <a:pt x="73100" y="44977"/>
                </a:lnTo>
                <a:cubicBezTo>
                  <a:pt x="73100" y="44977"/>
                  <a:pt x="71972" y="46377"/>
                  <a:pt x="70844" y="46377"/>
                </a:cubicBezTo>
                <a:cubicBezTo>
                  <a:pt x="69716" y="46377"/>
                  <a:pt x="69716" y="45533"/>
                  <a:pt x="69716" y="45533"/>
                </a:cubicBezTo>
                <a:lnTo>
                  <a:pt x="69716" y="32655"/>
                </a:lnTo>
                <a:lnTo>
                  <a:pt x="66338" y="32655"/>
                </a:lnTo>
                <a:lnTo>
                  <a:pt x="66338" y="46655"/>
                </a:lnTo>
                <a:cubicBezTo>
                  <a:pt x="66338" y="46655"/>
                  <a:pt x="66622" y="48894"/>
                  <a:pt x="68872" y="48894"/>
                </a:cubicBezTo>
                <a:moveTo>
                  <a:pt x="56477" y="36855"/>
                </a:moveTo>
                <a:cubicBezTo>
                  <a:pt x="56477" y="35927"/>
                  <a:pt x="57233" y="35177"/>
                  <a:pt x="58166" y="35177"/>
                </a:cubicBezTo>
                <a:cubicBezTo>
                  <a:pt x="59105" y="35177"/>
                  <a:pt x="59861" y="35927"/>
                  <a:pt x="59861" y="36855"/>
                </a:cubicBezTo>
                <a:lnTo>
                  <a:pt x="59861" y="44694"/>
                </a:lnTo>
                <a:cubicBezTo>
                  <a:pt x="59861" y="45622"/>
                  <a:pt x="59105" y="46377"/>
                  <a:pt x="58166" y="46377"/>
                </a:cubicBezTo>
                <a:cubicBezTo>
                  <a:pt x="57233" y="46377"/>
                  <a:pt x="56477" y="45622"/>
                  <a:pt x="56477" y="44694"/>
                </a:cubicBezTo>
                <a:cubicBezTo>
                  <a:pt x="56477" y="44694"/>
                  <a:pt x="56477" y="36855"/>
                  <a:pt x="56477" y="36855"/>
                </a:cubicBezTo>
                <a:close/>
                <a:moveTo>
                  <a:pt x="57605" y="48894"/>
                </a:moveTo>
                <a:lnTo>
                  <a:pt x="58733" y="48894"/>
                </a:lnTo>
                <a:cubicBezTo>
                  <a:pt x="61222" y="48894"/>
                  <a:pt x="63238" y="46888"/>
                  <a:pt x="63238" y="44416"/>
                </a:cubicBezTo>
                <a:lnTo>
                  <a:pt x="63238" y="37133"/>
                </a:lnTo>
                <a:cubicBezTo>
                  <a:pt x="63238" y="34661"/>
                  <a:pt x="61222" y="32655"/>
                  <a:pt x="58733" y="32655"/>
                </a:cubicBezTo>
                <a:lnTo>
                  <a:pt x="57605" y="32655"/>
                </a:lnTo>
                <a:cubicBezTo>
                  <a:pt x="55116" y="32655"/>
                  <a:pt x="53100" y="34661"/>
                  <a:pt x="53100" y="37133"/>
                </a:cubicBezTo>
                <a:lnTo>
                  <a:pt x="53100" y="44416"/>
                </a:lnTo>
                <a:cubicBezTo>
                  <a:pt x="53100" y="46888"/>
                  <a:pt x="55116" y="48894"/>
                  <a:pt x="57605" y="48894"/>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30" name="Shape 4830"/>
          <p:cNvSpPr/>
          <p:nvPr/>
        </p:nvSpPr>
        <p:spPr>
          <a:xfrm>
            <a:off x="4351307" y="2992331"/>
            <a:ext cx="374204" cy="374204"/>
          </a:xfrm>
          <a:custGeom>
            <a:avLst/>
            <a:gdLst/>
            <a:ahLst/>
            <a:cxnLst/>
            <a:rect l="0" t="0" r="0" b="0"/>
            <a:pathLst>
              <a:path w="120000" h="120000" extrusionOk="0">
                <a:moveTo>
                  <a:pt x="60000" y="114544"/>
                </a:moveTo>
                <a:cubicBezTo>
                  <a:pt x="29872" y="114544"/>
                  <a:pt x="5455" y="90127"/>
                  <a:pt x="5455" y="60000"/>
                </a:cubicBezTo>
                <a:cubicBezTo>
                  <a:pt x="5455" y="29877"/>
                  <a:pt x="29872" y="5455"/>
                  <a:pt x="60000" y="5455"/>
                </a:cubicBezTo>
                <a:cubicBezTo>
                  <a:pt x="90127" y="5455"/>
                  <a:pt x="114544" y="29877"/>
                  <a:pt x="114544" y="60000"/>
                </a:cubicBezTo>
                <a:cubicBezTo>
                  <a:pt x="114544" y="90127"/>
                  <a:pt x="90127" y="114544"/>
                  <a:pt x="60000" y="114544"/>
                </a:cubicBezTo>
                <a:moveTo>
                  <a:pt x="60000" y="0"/>
                </a:moveTo>
                <a:cubicBezTo>
                  <a:pt x="26866" y="0"/>
                  <a:pt x="0" y="26861"/>
                  <a:pt x="0" y="60000"/>
                </a:cubicBezTo>
                <a:cubicBezTo>
                  <a:pt x="0" y="93138"/>
                  <a:pt x="26866" y="120000"/>
                  <a:pt x="60000" y="120000"/>
                </a:cubicBezTo>
                <a:cubicBezTo>
                  <a:pt x="93133" y="120000"/>
                  <a:pt x="120000" y="93138"/>
                  <a:pt x="120000" y="60000"/>
                </a:cubicBezTo>
                <a:cubicBezTo>
                  <a:pt x="120000" y="26861"/>
                  <a:pt x="93133" y="0"/>
                  <a:pt x="60000" y="0"/>
                </a:cubicBezTo>
                <a:moveTo>
                  <a:pt x="59288" y="35455"/>
                </a:moveTo>
                <a:cubicBezTo>
                  <a:pt x="58133" y="35605"/>
                  <a:pt x="56972" y="35750"/>
                  <a:pt x="55805" y="35888"/>
                </a:cubicBezTo>
                <a:cubicBezTo>
                  <a:pt x="53622" y="36433"/>
                  <a:pt x="51238" y="36944"/>
                  <a:pt x="49472" y="37977"/>
                </a:cubicBezTo>
                <a:cubicBezTo>
                  <a:pt x="44750" y="40738"/>
                  <a:pt x="41483" y="43961"/>
                  <a:pt x="39294" y="49200"/>
                </a:cubicBezTo>
                <a:cubicBezTo>
                  <a:pt x="38938" y="50050"/>
                  <a:pt x="38927" y="50872"/>
                  <a:pt x="38666" y="51811"/>
                </a:cubicBezTo>
                <a:cubicBezTo>
                  <a:pt x="36988" y="57916"/>
                  <a:pt x="39966" y="64238"/>
                  <a:pt x="43577" y="66422"/>
                </a:cubicBezTo>
                <a:cubicBezTo>
                  <a:pt x="44272" y="66844"/>
                  <a:pt x="45855" y="67588"/>
                  <a:pt x="46433" y="66594"/>
                </a:cubicBezTo>
                <a:cubicBezTo>
                  <a:pt x="46755" y="66050"/>
                  <a:pt x="46683" y="65322"/>
                  <a:pt x="46883" y="64683"/>
                </a:cubicBezTo>
                <a:cubicBezTo>
                  <a:pt x="47011" y="64266"/>
                  <a:pt x="47422" y="63472"/>
                  <a:pt x="47327" y="62944"/>
                </a:cubicBezTo>
                <a:cubicBezTo>
                  <a:pt x="47166" y="62055"/>
                  <a:pt x="46211" y="61488"/>
                  <a:pt x="45811" y="60772"/>
                </a:cubicBezTo>
                <a:cubicBezTo>
                  <a:pt x="44994" y="59316"/>
                  <a:pt x="44955" y="58022"/>
                  <a:pt x="44555" y="56072"/>
                </a:cubicBezTo>
                <a:cubicBezTo>
                  <a:pt x="44588" y="55811"/>
                  <a:pt x="44616" y="55550"/>
                  <a:pt x="44650" y="55288"/>
                </a:cubicBezTo>
                <a:cubicBezTo>
                  <a:pt x="44766" y="53105"/>
                  <a:pt x="45133" y="51533"/>
                  <a:pt x="45811" y="49983"/>
                </a:cubicBezTo>
                <a:cubicBezTo>
                  <a:pt x="47783" y="45427"/>
                  <a:pt x="50955" y="42888"/>
                  <a:pt x="56077" y="41372"/>
                </a:cubicBezTo>
                <a:cubicBezTo>
                  <a:pt x="57222" y="41033"/>
                  <a:pt x="60455" y="40488"/>
                  <a:pt x="62150" y="40850"/>
                </a:cubicBezTo>
                <a:cubicBezTo>
                  <a:pt x="63161" y="41027"/>
                  <a:pt x="64172" y="41194"/>
                  <a:pt x="65183" y="41372"/>
                </a:cubicBezTo>
                <a:cubicBezTo>
                  <a:pt x="68850" y="42527"/>
                  <a:pt x="71522" y="44655"/>
                  <a:pt x="72950" y="47983"/>
                </a:cubicBezTo>
                <a:cubicBezTo>
                  <a:pt x="73844" y="50055"/>
                  <a:pt x="74105" y="54022"/>
                  <a:pt x="73483" y="56683"/>
                </a:cubicBezTo>
                <a:cubicBezTo>
                  <a:pt x="73188" y="57938"/>
                  <a:pt x="73238" y="59022"/>
                  <a:pt x="72861" y="60161"/>
                </a:cubicBezTo>
                <a:cubicBezTo>
                  <a:pt x="71472" y="64383"/>
                  <a:pt x="69433" y="68294"/>
                  <a:pt x="64822" y="69377"/>
                </a:cubicBezTo>
                <a:cubicBezTo>
                  <a:pt x="61783" y="70100"/>
                  <a:pt x="59505" y="68244"/>
                  <a:pt x="58755" y="66338"/>
                </a:cubicBezTo>
                <a:cubicBezTo>
                  <a:pt x="58544" y="65811"/>
                  <a:pt x="58188" y="64872"/>
                  <a:pt x="58400" y="63988"/>
                </a:cubicBezTo>
                <a:cubicBezTo>
                  <a:pt x="59200" y="60561"/>
                  <a:pt x="60361" y="57494"/>
                  <a:pt x="61255" y="54072"/>
                </a:cubicBezTo>
                <a:cubicBezTo>
                  <a:pt x="62105" y="50811"/>
                  <a:pt x="60488" y="48238"/>
                  <a:pt x="57950" y="47638"/>
                </a:cubicBezTo>
                <a:cubicBezTo>
                  <a:pt x="54794" y="46883"/>
                  <a:pt x="52355" y="49811"/>
                  <a:pt x="51522" y="51722"/>
                </a:cubicBezTo>
                <a:cubicBezTo>
                  <a:pt x="50861" y="53244"/>
                  <a:pt x="50461" y="56050"/>
                  <a:pt x="50983" y="58072"/>
                </a:cubicBezTo>
                <a:cubicBezTo>
                  <a:pt x="51150" y="58716"/>
                  <a:pt x="51927" y="60433"/>
                  <a:pt x="51788" y="61033"/>
                </a:cubicBezTo>
                <a:cubicBezTo>
                  <a:pt x="51183" y="63677"/>
                  <a:pt x="50488" y="66522"/>
                  <a:pt x="49738" y="69122"/>
                </a:cubicBezTo>
                <a:cubicBezTo>
                  <a:pt x="48955" y="71827"/>
                  <a:pt x="48533" y="74594"/>
                  <a:pt x="47772" y="77211"/>
                </a:cubicBezTo>
                <a:cubicBezTo>
                  <a:pt x="47422" y="78411"/>
                  <a:pt x="47438" y="79700"/>
                  <a:pt x="47150" y="80950"/>
                </a:cubicBezTo>
                <a:lnTo>
                  <a:pt x="47150" y="82777"/>
                </a:lnTo>
                <a:cubicBezTo>
                  <a:pt x="46888" y="83933"/>
                  <a:pt x="47083" y="85988"/>
                  <a:pt x="47327" y="87127"/>
                </a:cubicBezTo>
                <a:cubicBezTo>
                  <a:pt x="47483" y="87861"/>
                  <a:pt x="47233" y="88766"/>
                  <a:pt x="47594" y="89300"/>
                </a:cubicBezTo>
                <a:cubicBezTo>
                  <a:pt x="47600" y="89688"/>
                  <a:pt x="47650" y="89777"/>
                  <a:pt x="47772" y="90000"/>
                </a:cubicBezTo>
                <a:cubicBezTo>
                  <a:pt x="48888" y="89966"/>
                  <a:pt x="50433" y="87027"/>
                  <a:pt x="50983" y="86172"/>
                </a:cubicBezTo>
                <a:cubicBezTo>
                  <a:pt x="52050" y="84533"/>
                  <a:pt x="53033" y="82783"/>
                  <a:pt x="53844" y="80866"/>
                </a:cubicBezTo>
                <a:cubicBezTo>
                  <a:pt x="54572" y="79138"/>
                  <a:pt x="54688" y="77227"/>
                  <a:pt x="55272" y="75383"/>
                </a:cubicBezTo>
                <a:cubicBezTo>
                  <a:pt x="55694" y="74050"/>
                  <a:pt x="56294" y="72494"/>
                  <a:pt x="56433" y="71033"/>
                </a:cubicBezTo>
                <a:lnTo>
                  <a:pt x="56522" y="71033"/>
                </a:lnTo>
                <a:cubicBezTo>
                  <a:pt x="56755" y="71833"/>
                  <a:pt x="57594" y="72416"/>
                  <a:pt x="58222" y="72861"/>
                </a:cubicBezTo>
                <a:cubicBezTo>
                  <a:pt x="60183" y="74261"/>
                  <a:pt x="63561" y="75555"/>
                  <a:pt x="67233" y="74688"/>
                </a:cubicBezTo>
                <a:cubicBezTo>
                  <a:pt x="71388" y="73705"/>
                  <a:pt x="74700" y="71755"/>
                  <a:pt x="76877" y="68855"/>
                </a:cubicBezTo>
                <a:cubicBezTo>
                  <a:pt x="78483" y="66727"/>
                  <a:pt x="79694" y="64261"/>
                  <a:pt x="80627" y="61466"/>
                </a:cubicBezTo>
                <a:cubicBezTo>
                  <a:pt x="81088" y="60094"/>
                  <a:pt x="81183" y="58572"/>
                  <a:pt x="81522" y="57116"/>
                </a:cubicBezTo>
                <a:cubicBezTo>
                  <a:pt x="82372" y="53466"/>
                  <a:pt x="81238" y="49072"/>
                  <a:pt x="80183" y="46677"/>
                </a:cubicBezTo>
                <a:cubicBezTo>
                  <a:pt x="76977" y="39433"/>
                  <a:pt x="70166" y="35300"/>
                  <a:pt x="59288" y="35455"/>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31" name="Shape 4831"/>
          <p:cNvSpPr/>
          <p:nvPr/>
        </p:nvSpPr>
        <p:spPr>
          <a:xfrm>
            <a:off x="4884568" y="2992331"/>
            <a:ext cx="374204" cy="374204"/>
          </a:xfrm>
          <a:custGeom>
            <a:avLst/>
            <a:gdLst/>
            <a:ahLst/>
            <a:cxnLst/>
            <a:rect l="0" t="0" r="0" b="0"/>
            <a:pathLst>
              <a:path w="120000" h="120000" extrusionOk="0">
                <a:moveTo>
                  <a:pt x="60000" y="114544"/>
                </a:moveTo>
                <a:cubicBezTo>
                  <a:pt x="29872" y="114544"/>
                  <a:pt x="5455" y="90127"/>
                  <a:pt x="5455" y="60000"/>
                </a:cubicBezTo>
                <a:cubicBezTo>
                  <a:pt x="5455" y="29877"/>
                  <a:pt x="29872" y="5455"/>
                  <a:pt x="60000" y="5455"/>
                </a:cubicBezTo>
                <a:cubicBezTo>
                  <a:pt x="90127" y="5455"/>
                  <a:pt x="114544" y="29877"/>
                  <a:pt x="114544" y="60000"/>
                </a:cubicBezTo>
                <a:cubicBezTo>
                  <a:pt x="114544" y="90127"/>
                  <a:pt x="90127" y="114544"/>
                  <a:pt x="60000" y="114544"/>
                </a:cubicBezTo>
                <a:moveTo>
                  <a:pt x="60000" y="0"/>
                </a:moveTo>
                <a:cubicBezTo>
                  <a:pt x="26866" y="0"/>
                  <a:pt x="0" y="26861"/>
                  <a:pt x="0" y="60000"/>
                </a:cubicBezTo>
                <a:cubicBezTo>
                  <a:pt x="0" y="93138"/>
                  <a:pt x="26866" y="120000"/>
                  <a:pt x="60000" y="120000"/>
                </a:cubicBezTo>
                <a:cubicBezTo>
                  <a:pt x="93133" y="120000"/>
                  <a:pt x="120000" y="93138"/>
                  <a:pt x="120000" y="60000"/>
                </a:cubicBezTo>
                <a:cubicBezTo>
                  <a:pt x="120000" y="26861"/>
                  <a:pt x="93133" y="0"/>
                  <a:pt x="60000" y="0"/>
                </a:cubicBezTo>
                <a:moveTo>
                  <a:pt x="79338" y="38172"/>
                </a:moveTo>
                <a:cubicBezTo>
                  <a:pt x="71750" y="37944"/>
                  <a:pt x="66611" y="41872"/>
                  <a:pt x="63916" y="49955"/>
                </a:cubicBezTo>
                <a:cubicBezTo>
                  <a:pt x="65305" y="49427"/>
                  <a:pt x="66650" y="49161"/>
                  <a:pt x="67955" y="49161"/>
                </a:cubicBezTo>
                <a:cubicBezTo>
                  <a:pt x="70733" y="49161"/>
                  <a:pt x="71955" y="50600"/>
                  <a:pt x="71627" y="53466"/>
                </a:cubicBezTo>
                <a:cubicBezTo>
                  <a:pt x="71466" y="55205"/>
                  <a:pt x="70238" y="57738"/>
                  <a:pt x="67955" y="61061"/>
                </a:cubicBezTo>
                <a:cubicBezTo>
                  <a:pt x="65672" y="64383"/>
                  <a:pt x="63961" y="66044"/>
                  <a:pt x="62816" y="66044"/>
                </a:cubicBezTo>
                <a:cubicBezTo>
                  <a:pt x="61350" y="66044"/>
                  <a:pt x="60000" y="63477"/>
                  <a:pt x="58777" y="58344"/>
                </a:cubicBezTo>
                <a:cubicBezTo>
                  <a:pt x="58366" y="56833"/>
                  <a:pt x="57633" y="52977"/>
                  <a:pt x="56572" y="46783"/>
                </a:cubicBezTo>
                <a:cubicBezTo>
                  <a:pt x="55594" y="41044"/>
                  <a:pt x="52983" y="38361"/>
                  <a:pt x="48744" y="38738"/>
                </a:cubicBezTo>
                <a:cubicBezTo>
                  <a:pt x="46944" y="38888"/>
                  <a:pt x="44255" y="40400"/>
                  <a:pt x="40666" y="43272"/>
                </a:cubicBezTo>
                <a:cubicBezTo>
                  <a:pt x="38050" y="45461"/>
                  <a:pt x="35400" y="47650"/>
                  <a:pt x="32711" y="49844"/>
                </a:cubicBezTo>
                <a:lnTo>
                  <a:pt x="35277" y="52900"/>
                </a:lnTo>
                <a:cubicBezTo>
                  <a:pt x="37722" y="51316"/>
                  <a:pt x="39150" y="50522"/>
                  <a:pt x="39561" y="50522"/>
                </a:cubicBezTo>
                <a:cubicBezTo>
                  <a:pt x="41438" y="50522"/>
                  <a:pt x="43188" y="53238"/>
                  <a:pt x="44822" y="58677"/>
                </a:cubicBezTo>
                <a:cubicBezTo>
                  <a:pt x="46294" y="63666"/>
                  <a:pt x="47761" y="68655"/>
                  <a:pt x="49227" y="73638"/>
                </a:cubicBezTo>
                <a:cubicBezTo>
                  <a:pt x="51433" y="79077"/>
                  <a:pt x="54127" y="81794"/>
                  <a:pt x="57311" y="81794"/>
                </a:cubicBezTo>
                <a:cubicBezTo>
                  <a:pt x="62450" y="81794"/>
                  <a:pt x="68733" y="77338"/>
                  <a:pt x="76161" y="68427"/>
                </a:cubicBezTo>
                <a:cubicBezTo>
                  <a:pt x="83338" y="59888"/>
                  <a:pt x="87050" y="53166"/>
                  <a:pt x="87294" y="48255"/>
                </a:cubicBezTo>
                <a:cubicBezTo>
                  <a:pt x="87622" y="41683"/>
                  <a:pt x="84972" y="38322"/>
                  <a:pt x="79338" y="38172"/>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32" name="Shape 4832"/>
          <p:cNvSpPr/>
          <p:nvPr/>
        </p:nvSpPr>
        <p:spPr>
          <a:xfrm>
            <a:off x="5417829" y="2992331"/>
            <a:ext cx="374204" cy="374204"/>
          </a:xfrm>
          <a:custGeom>
            <a:avLst/>
            <a:gdLst/>
            <a:ahLst/>
            <a:cxnLst/>
            <a:rect l="0" t="0" r="0" b="0"/>
            <a:pathLst>
              <a:path w="120000" h="120000" extrusionOk="0">
                <a:moveTo>
                  <a:pt x="81805" y="40883"/>
                </a:moveTo>
                <a:lnTo>
                  <a:pt x="76350" y="40883"/>
                </a:lnTo>
                <a:lnTo>
                  <a:pt x="76350" y="49072"/>
                </a:lnTo>
                <a:lnTo>
                  <a:pt x="68138" y="49072"/>
                </a:lnTo>
                <a:lnTo>
                  <a:pt x="68138" y="54533"/>
                </a:lnTo>
                <a:lnTo>
                  <a:pt x="76350" y="54533"/>
                </a:lnTo>
                <a:lnTo>
                  <a:pt x="76350" y="62683"/>
                </a:lnTo>
                <a:lnTo>
                  <a:pt x="81805" y="62683"/>
                </a:lnTo>
                <a:lnTo>
                  <a:pt x="81805" y="54533"/>
                </a:lnTo>
                <a:lnTo>
                  <a:pt x="90027" y="54533"/>
                </a:lnTo>
                <a:lnTo>
                  <a:pt x="90027" y="49072"/>
                </a:lnTo>
                <a:lnTo>
                  <a:pt x="81805" y="49072"/>
                </a:lnTo>
                <a:cubicBezTo>
                  <a:pt x="81805" y="49072"/>
                  <a:pt x="81805" y="40883"/>
                  <a:pt x="81805" y="40883"/>
                </a:cubicBezTo>
                <a:close/>
                <a:moveTo>
                  <a:pt x="51783" y="77477"/>
                </a:moveTo>
                <a:cubicBezTo>
                  <a:pt x="47888" y="77477"/>
                  <a:pt x="44838" y="74972"/>
                  <a:pt x="44838" y="71772"/>
                </a:cubicBezTo>
                <a:cubicBezTo>
                  <a:pt x="44838" y="68844"/>
                  <a:pt x="48405" y="66272"/>
                  <a:pt x="52477" y="66272"/>
                </a:cubicBezTo>
                <a:lnTo>
                  <a:pt x="52477" y="65127"/>
                </a:lnTo>
                <a:lnTo>
                  <a:pt x="52483" y="65127"/>
                </a:lnTo>
                <a:lnTo>
                  <a:pt x="52583" y="66272"/>
                </a:lnTo>
                <a:cubicBezTo>
                  <a:pt x="53466" y="66277"/>
                  <a:pt x="54316" y="66411"/>
                  <a:pt x="55122" y="66666"/>
                </a:cubicBezTo>
                <a:lnTo>
                  <a:pt x="55927" y="67244"/>
                </a:lnTo>
                <a:cubicBezTo>
                  <a:pt x="58000" y="68727"/>
                  <a:pt x="59094" y="69561"/>
                  <a:pt x="59416" y="70911"/>
                </a:cubicBezTo>
                <a:cubicBezTo>
                  <a:pt x="59500" y="71261"/>
                  <a:pt x="59538" y="71616"/>
                  <a:pt x="59538" y="71966"/>
                </a:cubicBezTo>
                <a:cubicBezTo>
                  <a:pt x="59538" y="75622"/>
                  <a:pt x="56927" y="77477"/>
                  <a:pt x="51783" y="77477"/>
                </a:cubicBezTo>
                <a:moveTo>
                  <a:pt x="47455" y="48550"/>
                </a:moveTo>
                <a:cubicBezTo>
                  <a:pt x="47194" y="46455"/>
                  <a:pt x="47633" y="44522"/>
                  <a:pt x="48633" y="43366"/>
                </a:cubicBezTo>
                <a:cubicBezTo>
                  <a:pt x="49244" y="42666"/>
                  <a:pt x="50033" y="42294"/>
                  <a:pt x="50911" y="42294"/>
                </a:cubicBezTo>
                <a:lnTo>
                  <a:pt x="50911" y="41161"/>
                </a:lnTo>
                <a:lnTo>
                  <a:pt x="51011" y="42294"/>
                </a:lnTo>
                <a:cubicBezTo>
                  <a:pt x="53627" y="42377"/>
                  <a:pt x="56138" y="45472"/>
                  <a:pt x="56605" y="49194"/>
                </a:cubicBezTo>
                <a:cubicBezTo>
                  <a:pt x="56872" y="51327"/>
                  <a:pt x="56416" y="53311"/>
                  <a:pt x="55388" y="54494"/>
                </a:cubicBezTo>
                <a:cubicBezTo>
                  <a:pt x="54777" y="55194"/>
                  <a:pt x="54011" y="55566"/>
                  <a:pt x="53055" y="55561"/>
                </a:cubicBezTo>
                <a:lnTo>
                  <a:pt x="53050" y="55561"/>
                </a:lnTo>
                <a:cubicBezTo>
                  <a:pt x="50483" y="55488"/>
                  <a:pt x="47922" y="52272"/>
                  <a:pt x="47455" y="48550"/>
                </a:cubicBezTo>
                <a:moveTo>
                  <a:pt x="60211" y="62200"/>
                </a:moveTo>
                <a:cubicBezTo>
                  <a:pt x="58811" y="61161"/>
                  <a:pt x="57505" y="59622"/>
                  <a:pt x="57455" y="59144"/>
                </a:cubicBezTo>
                <a:cubicBezTo>
                  <a:pt x="57455" y="58327"/>
                  <a:pt x="57455" y="57950"/>
                  <a:pt x="59383" y="56377"/>
                </a:cubicBezTo>
                <a:cubicBezTo>
                  <a:pt x="61877" y="54333"/>
                  <a:pt x="63255" y="51638"/>
                  <a:pt x="63255" y="48800"/>
                </a:cubicBezTo>
                <a:cubicBezTo>
                  <a:pt x="63255" y="46344"/>
                  <a:pt x="62566" y="44150"/>
                  <a:pt x="61388" y="42550"/>
                </a:cubicBezTo>
                <a:lnTo>
                  <a:pt x="62433" y="42550"/>
                </a:lnTo>
                <a:lnTo>
                  <a:pt x="68200" y="38183"/>
                </a:lnTo>
                <a:lnTo>
                  <a:pt x="52572" y="38183"/>
                </a:lnTo>
                <a:cubicBezTo>
                  <a:pt x="46305" y="38183"/>
                  <a:pt x="40805" y="43105"/>
                  <a:pt x="40805" y="48716"/>
                </a:cubicBezTo>
                <a:cubicBezTo>
                  <a:pt x="40805" y="54511"/>
                  <a:pt x="45050" y="58916"/>
                  <a:pt x="50761" y="59155"/>
                </a:cubicBezTo>
                <a:cubicBezTo>
                  <a:pt x="50672" y="59566"/>
                  <a:pt x="50627" y="59972"/>
                  <a:pt x="50627" y="60377"/>
                </a:cubicBezTo>
                <a:cubicBezTo>
                  <a:pt x="50627" y="61211"/>
                  <a:pt x="50816" y="62011"/>
                  <a:pt x="51200" y="62777"/>
                </a:cubicBezTo>
                <a:cubicBezTo>
                  <a:pt x="44127" y="62827"/>
                  <a:pt x="38166" y="67561"/>
                  <a:pt x="38166" y="73150"/>
                </a:cubicBezTo>
                <a:cubicBezTo>
                  <a:pt x="38166" y="78172"/>
                  <a:pt x="43905" y="81816"/>
                  <a:pt x="51805" y="81816"/>
                </a:cubicBezTo>
                <a:cubicBezTo>
                  <a:pt x="60338" y="81816"/>
                  <a:pt x="64944" y="76477"/>
                  <a:pt x="64944" y="71444"/>
                </a:cubicBezTo>
                <a:cubicBezTo>
                  <a:pt x="64944" y="67266"/>
                  <a:pt x="63661" y="64755"/>
                  <a:pt x="60211" y="62200"/>
                </a:cubicBezTo>
                <a:moveTo>
                  <a:pt x="60000" y="114544"/>
                </a:moveTo>
                <a:cubicBezTo>
                  <a:pt x="29877" y="114544"/>
                  <a:pt x="5455" y="90127"/>
                  <a:pt x="5455" y="60000"/>
                </a:cubicBezTo>
                <a:cubicBezTo>
                  <a:pt x="5455" y="29877"/>
                  <a:pt x="29877" y="5455"/>
                  <a:pt x="60000" y="5455"/>
                </a:cubicBezTo>
                <a:cubicBezTo>
                  <a:pt x="90127" y="5455"/>
                  <a:pt x="114544" y="29877"/>
                  <a:pt x="114544" y="60000"/>
                </a:cubicBezTo>
                <a:cubicBezTo>
                  <a:pt x="114544" y="90127"/>
                  <a:pt x="90127" y="114544"/>
                  <a:pt x="60000" y="114544"/>
                </a:cubicBezTo>
                <a:moveTo>
                  <a:pt x="60000" y="0"/>
                </a:moveTo>
                <a:cubicBezTo>
                  <a:pt x="26866" y="0"/>
                  <a:pt x="0" y="26861"/>
                  <a:pt x="0" y="60000"/>
                </a:cubicBezTo>
                <a:cubicBezTo>
                  <a:pt x="0" y="93138"/>
                  <a:pt x="26866" y="120000"/>
                  <a:pt x="60000" y="120000"/>
                </a:cubicBezTo>
                <a:cubicBezTo>
                  <a:pt x="93138" y="120000"/>
                  <a:pt x="120000" y="93138"/>
                  <a:pt x="120000" y="60000"/>
                </a:cubicBezTo>
                <a:cubicBezTo>
                  <a:pt x="120000" y="26861"/>
                  <a:pt x="93138" y="0"/>
                  <a:pt x="60000" y="0"/>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33" name="Shape 4833"/>
          <p:cNvSpPr/>
          <p:nvPr/>
        </p:nvSpPr>
        <p:spPr>
          <a:xfrm>
            <a:off x="5951090" y="2992331"/>
            <a:ext cx="374204" cy="374204"/>
          </a:xfrm>
          <a:custGeom>
            <a:avLst/>
            <a:gdLst/>
            <a:ahLst/>
            <a:cxnLst/>
            <a:rect l="0" t="0" r="0" b="0"/>
            <a:pathLst>
              <a:path w="120000" h="120000" extrusionOk="0">
                <a:moveTo>
                  <a:pt x="60000" y="114544"/>
                </a:moveTo>
                <a:cubicBezTo>
                  <a:pt x="29872" y="114544"/>
                  <a:pt x="5455" y="90127"/>
                  <a:pt x="5455" y="60000"/>
                </a:cubicBezTo>
                <a:cubicBezTo>
                  <a:pt x="5455" y="29877"/>
                  <a:pt x="29872" y="5455"/>
                  <a:pt x="60000" y="5455"/>
                </a:cubicBezTo>
                <a:cubicBezTo>
                  <a:pt x="90127" y="5455"/>
                  <a:pt x="114544" y="29877"/>
                  <a:pt x="114544" y="60000"/>
                </a:cubicBezTo>
                <a:cubicBezTo>
                  <a:pt x="114544" y="90127"/>
                  <a:pt x="90127" y="114544"/>
                  <a:pt x="60000" y="114544"/>
                </a:cubicBezTo>
                <a:moveTo>
                  <a:pt x="60000" y="0"/>
                </a:moveTo>
                <a:cubicBezTo>
                  <a:pt x="26866" y="0"/>
                  <a:pt x="0" y="26861"/>
                  <a:pt x="0" y="60000"/>
                </a:cubicBezTo>
                <a:cubicBezTo>
                  <a:pt x="0" y="93138"/>
                  <a:pt x="26866" y="120000"/>
                  <a:pt x="60000" y="120000"/>
                </a:cubicBezTo>
                <a:cubicBezTo>
                  <a:pt x="93133" y="120000"/>
                  <a:pt x="120000" y="93138"/>
                  <a:pt x="120000" y="60000"/>
                </a:cubicBezTo>
                <a:cubicBezTo>
                  <a:pt x="120000" y="26861"/>
                  <a:pt x="93133" y="0"/>
                  <a:pt x="60000" y="0"/>
                </a:cubicBezTo>
                <a:moveTo>
                  <a:pt x="74611" y="51777"/>
                </a:moveTo>
                <a:cubicBezTo>
                  <a:pt x="66527" y="51777"/>
                  <a:pt x="65444" y="56644"/>
                  <a:pt x="65444" y="56644"/>
                </a:cubicBezTo>
                <a:lnTo>
                  <a:pt x="65455" y="51816"/>
                </a:lnTo>
                <a:lnTo>
                  <a:pt x="54544" y="51816"/>
                </a:lnTo>
                <a:lnTo>
                  <a:pt x="54544" y="81816"/>
                </a:lnTo>
                <a:lnTo>
                  <a:pt x="65455" y="81816"/>
                </a:lnTo>
                <a:lnTo>
                  <a:pt x="65455" y="65455"/>
                </a:lnTo>
                <a:cubicBezTo>
                  <a:pt x="65455" y="65455"/>
                  <a:pt x="65455" y="59961"/>
                  <a:pt x="70088" y="59961"/>
                </a:cubicBezTo>
                <a:cubicBezTo>
                  <a:pt x="72700" y="59961"/>
                  <a:pt x="73638" y="62400"/>
                  <a:pt x="73638" y="65455"/>
                </a:cubicBezTo>
                <a:lnTo>
                  <a:pt x="73638" y="81816"/>
                </a:lnTo>
                <a:lnTo>
                  <a:pt x="84544" y="81816"/>
                </a:lnTo>
                <a:lnTo>
                  <a:pt x="84544" y="65455"/>
                </a:lnTo>
                <a:cubicBezTo>
                  <a:pt x="84544" y="56916"/>
                  <a:pt x="80833" y="51777"/>
                  <a:pt x="74611" y="51777"/>
                </a:cubicBezTo>
                <a:moveTo>
                  <a:pt x="38183" y="81816"/>
                </a:moveTo>
                <a:lnTo>
                  <a:pt x="49050" y="81816"/>
                </a:lnTo>
                <a:lnTo>
                  <a:pt x="49050" y="51777"/>
                </a:lnTo>
                <a:lnTo>
                  <a:pt x="38183" y="51777"/>
                </a:lnTo>
                <a:cubicBezTo>
                  <a:pt x="38183" y="51777"/>
                  <a:pt x="38183" y="81816"/>
                  <a:pt x="38183" y="81816"/>
                </a:cubicBezTo>
                <a:close/>
                <a:moveTo>
                  <a:pt x="43616" y="38183"/>
                </a:moveTo>
                <a:cubicBezTo>
                  <a:pt x="40616" y="38183"/>
                  <a:pt x="38183" y="40627"/>
                  <a:pt x="38183" y="43644"/>
                </a:cubicBezTo>
                <a:cubicBezTo>
                  <a:pt x="38183" y="46661"/>
                  <a:pt x="40616" y="49105"/>
                  <a:pt x="43616" y="49105"/>
                </a:cubicBezTo>
                <a:cubicBezTo>
                  <a:pt x="46616" y="49105"/>
                  <a:pt x="49050" y="46661"/>
                  <a:pt x="49050" y="43644"/>
                </a:cubicBezTo>
                <a:cubicBezTo>
                  <a:pt x="49050" y="40627"/>
                  <a:pt x="46616" y="38183"/>
                  <a:pt x="43616" y="38183"/>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34" name="Shape 4834"/>
          <p:cNvSpPr/>
          <p:nvPr/>
        </p:nvSpPr>
        <p:spPr>
          <a:xfrm>
            <a:off x="6484351" y="2992331"/>
            <a:ext cx="374204" cy="374204"/>
          </a:xfrm>
          <a:custGeom>
            <a:avLst/>
            <a:gdLst/>
            <a:ahLst/>
            <a:cxnLst/>
            <a:rect l="0" t="0" r="0" b="0"/>
            <a:pathLst>
              <a:path w="120000" h="120000" extrusionOk="0">
                <a:moveTo>
                  <a:pt x="60000" y="114544"/>
                </a:moveTo>
                <a:cubicBezTo>
                  <a:pt x="29872" y="114544"/>
                  <a:pt x="5455" y="90127"/>
                  <a:pt x="5455" y="60000"/>
                </a:cubicBezTo>
                <a:cubicBezTo>
                  <a:pt x="5455" y="29877"/>
                  <a:pt x="29872" y="5455"/>
                  <a:pt x="60000" y="5455"/>
                </a:cubicBezTo>
                <a:cubicBezTo>
                  <a:pt x="90127" y="5455"/>
                  <a:pt x="114544" y="29877"/>
                  <a:pt x="114544" y="60000"/>
                </a:cubicBezTo>
                <a:cubicBezTo>
                  <a:pt x="114544" y="90127"/>
                  <a:pt x="90127" y="114544"/>
                  <a:pt x="60000" y="114544"/>
                </a:cubicBezTo>
                <a:moveTo>
                  <a:pt x="60000" y="0"/>
                </a:moveTo>
                <a:cubicBezTo>
                  <a:pt x="26861" y="0"/>
                  <a:pt x="0" y="26861"/>
                  <a:pt x="0" y="60000"/>
                </a:cubicBezTo>
                <a:cubicBezTo>
                  <a:pt x="0" y="93138"/>
                  <a:pt x="26861" y="120000"/>
                  <a:pt x="60000" y="120000"/>
                </a:cubicBezTo>
                <a:cubicBezTo>
                  <a:pt x="93138" y="120000"/>
                  <a:pt x="120000" y="93138"/>
                  <a:pt x="120000" y="60000"/>
                </a:cubicBezTo>
                <a:cubicBezTo>
                  <a:pt x="120000" y="26861"/>
                  <a:pt x="93138" y="0"/>
                  <a:pt x="60000" y="0"/>
                </a:cubicBezTo>
                <a:moveTo>
                  <a:pt x="64394" y="73838"/>
                </a:moveTo>
                <a:cubicBezTo>
                  <a:pt x="63622" y="73411"/>
                  <a:pt x="63011" y="72822"/>
                  <a:pt x="62727" y="72100"/>
                </a:cubicBezTo>
                <a:cubicBezTo>
                  <a:pt x="62688" y="71977"/>
                  <a:pt x="62722" y="57216"/>
                  <a:pt x="62722" y="57216"/>
                </a:cubicBezTo>
                <a:lnTo>
                  <a:pt x="73644" y="57216"/>
                </a:lnTo>
                <a:lnTo>
                  <a:pt x="73644" y="49088"/>
                </a:lnTo>
                <a:lnTo>
                  <a:pt x="62733" y="49088"/>
                </a:lnTo>
                <a:lnTo>
                  <a:pt x="62733" y="38183"/>
                </a:lnTo>
                <a:lnTo>
                  <a:pt x="55788" y="38216"/>
                </a:lnTo>
                <a:cubicBezTo>
                  <a:pt x="55488" y="40466"/>
                  <a:pt x="54950" y="42322"/>
                  <a:pt x="54166" y="43772"/>
                </a:cubicBezTo>
                <a:cubicBezTo>
                  <a:pt x="53377" y="45233"/>
                  <a:pt x="52333" y="46477"/>
                  <a:pt x="51038" y="47516"/>
                </a:cubicBezTo>
                <a:cubicBezTo>
                  <a:pt x="49738" y="48555"/>
                  <a:pt x="48177" y="49350"/>
                  <a:pt x="46355" y="49911"/>
                </a:cubicBezTo>
                <a:lnTo>
                  <a:pt x="46361" y="57272"/>
                </a:lnTo>
                <a:lnTo>
                  <a:pt x="51822" y="57216"/>
                </a:lnTo>
                <a:lnTo>
                  <a:pt x="51822" y="71366"/>
                </a:lnTo>
                <a:cubicBezTo>
                  <a:pt x="51822" y="73355"/>
                  <a:pt x="52050" y="74877"/>
                  <a:pt x="52488" y="75927"/>
                </a:cubicBezTo>
                <a:cubicBezTo>
                  <a:pt x="52933" y="76977"/>
                  <a:pt x="53727" y="77966"/>
                  <a:pt x="54883" y="78900"/>
                </a:cubicBezTo>
                <a:cubicBezTo>
                  <a:pt x="56033" y="79833"/>
                  <a:pt x="57422" y="80544"/>
                  <a:pt x="59050" y="81050"/>
                </a:cubicBezTo>
                <a:cubicBezTo>
                  <a:pt x="60677" y="81550"/>
                  <a:pt x="62433" y="81816"/>
                  <a:pt x="64555" y="81816"/>
                </a:cubicBezTo>
                <a:cubicBezTo>
                  <a:pt x="66416" y="81816"/>
                  <a:pt x="67933" y="81627"/>
                  <a:pt x="69538" y="81272"/>
                </a:cubicBezTo>
                <a:cubicBezTo>
                  <a:pt x="71144" y="80922"/>
                  <a:pt x="73450" y="80305"/>
                  <a:pt x="75433" y="79427"/>
                </a:cubicBezTo>
                <a:lnTo>
                  <a:pt x="75461" y="72727"/>
                </a:lnTo>
                <a:cubicBezTo>
                  <a:pt x="73138" y="74161"/>
                  <a:pt x="70266" y="74705"/>
                  <a:pt x="67916" y="74705"/>
                </a:cubicBezTo>
                <a:cubicBezTo>
                  <a:pt x="66594" y="74705"/>
                  <a:pt x="65422" y="74416"/>
                  <a:pt x="64394" y="73838"/>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35" name="Shape 4835"/>
          <p:cNvSpPr/>
          <p:nvPr/>
        </p:nvSpPr>
        <p:spPr>
          <a:xfrm>
            <a:off x="7017612" y="2992331"/>
            <a:ext cx="374204" cy="374204"/>
          </a:xfrm>
          <a:custGeom>
            <a:avLst/>
            <a:gdLst/>
            <a:ahLst/>
            <a:cxnLst/>
            <a:rect l="0" t="0" r="0" b="0"/>
            <a:pathLst>
              <a:path w="120000" h="120000" extrusionOk="0">
                <a:moveTo>
                  <a:pt x="79394" y="38811"/>
                </a:moveTo>
                <a:cubicBezTo>
                  <a:pt x="79116" y="38755"/>
                  <a:pt x="78816" y="38727"/>
                  <a:pt x="78522" y="38727"/>
                </a:cubicBezTo>
                <a:cubicBezTo>
                  <a:pt x="76711" y="38727"/>
                  <a:pt x="75544" y="39811"/>
                  <a:pt x="75400" y="41633"/>
                </a:cubicBezTo>
                <a:cubicBezTo>
                  <a:pt x="73566" y="65022"/>
                  <a:pt x="72466" y="71716"/>
                  <a:pt x="72455" y="71783"/>
                </a:cubicBezTo>
                <a:lnTo>
                  <a:pt x="72477" y="72333"/>
                </a:lnTo>
                <a:lnTo>
                  <a:pt x="73011" y="72400"/>
                </a:lnTo>
                <a:lnTo>
                  <a:pt x="73177" y="72400"/>
                </a:lnTo>
                <a:cubicBezTo>
                  <a:pt x="73783" y="72400"/>
                  <a:pt x="74366" y="72500"/>
                  <a:pt x="74850" y="72694"/>
                </a:cubicBezTo>
                <a:lnTo>
                  <a:pt x="75438" y="72922"/>
                </a:lnTo>
                <a:lnTo>
                  <a:pt x="75544" y="72288"/>
                </a:lnTo>
                <a:cubicBezTo>
                  <a:pt x="76872" y="64011"/>
                  <a:pt x="79422" y="52916"/>
                  <a:pt x="80788" y="46961"/>
                </a:cubicBezTo>
                <a:cubicBezTo>
                  <a:pt x="81211" y="45116"/>
                  <a:pt x="81527" y="43761"/>
                  <a:pt x="81655" y="43127"/>
                </a:cubicBezTo>
                <a:cubicBezTo>
                  <a:pt x="81916" y="41833"/>
                  <a:pt x="81800" y="40794"/>
                  <a:pt x="81316" y="40033"/>
                </a:cubicBezTo>
                <a:cubicBezTo>
                  <a:pt x="80905" y="39400"/>
                  <a:pt x="80261" y="38988"/>
                  <a:pt x="79394" y="38811"/>
                </a:cubicBezTo>
                <a:moveTo>
                  <a:pt x="73777" y="75588"/>
                </a:moveTo>
                <a:cubicBezTo>
                  <a:pt x="71783" y="75133"/>
                  <a:pt x="70333" y="76011"/>
                  <a:pt x="69827" y="77944"/>
                </a:cubicBezTo>
                <a:cubicBezTo>
                  <a:pt x="69600" y="78816"/>
                  <a:pt x="69722" y="79638"/>
                  <a:pt x="70172" y="80327"/>
                </a:cubicBezTo>
                <a:cubicBezTo>
                  <a:pt x="70588" y="80966"/>
                  <a:pt x="71283" y="81450"/>
                  <a:pt x="72122" y="81672"/>
                </a:cubicBezTo>
                <a:cubicBezTo>
                  <a:pt x="72472" y="81772"/>
                  <a:pt x="72827" y="81822"/>
                  <a:pt x="73177" y="81822"/>
                </a:cubicBezTo>
                <a:cubicBezTo>
                  <a:pt x="74655" y="81822"/>
                  <a:pt x="75772" y="80988"/>
                  <a:pt x="76100" y="79655"/>
                </a:cubicBezTo>
                <a:cubicBezTo>
                  <a:pt x="76338" y="78644"/>
                  <a:pt x="76233" y="77722"/>
                  <a:pt x="75794" y="76983"/>
                </a:cubicBezTo>
                <a:cubicBezTo>
                  <a:pt x="75372" y="76288"/>
                  <a:pt x="74661" y="75800"/>
                  <a:pt x="73777" y="75588"/>
                </a:cubicBezTo>
                <a:moveTo>
                  <a:pt x="60000" y="114544"/>
                </a:moveTo>
                <a:cubicBezTo>
                  <a:pt x="29872" y="114544"/>
                  <a:pt x="5455" y="90127"/>
                  <a:pt x="5455" y="60000"/>
                </a:cubicBezTo>
                <a:cubicBezTo>
                  <a:pt x="5455" y="29877"/>
                  <a:pt x="29872" y="5455"/>
                  <a:pt x="60000" y="5455"/>
                </a:cubicBezTo>
                <a:cubicBezTo>
                  <a:pt x="90127" y="5455"/>
                  <a:pt x="114544" y="29877"/>
                  <a:pt x="114544" y="60000"/>
                </a:cubicBezTo>
                <a:cubicBezTo>
                  <a:pt x="114544" y="90127"/>
                  <a:pt x="90127" y="114544"/>
                  <a:pt x="60000" y="114544"/>
                </a:cubicBezTo>
                <a:moveTo>
                  <a:pt x="60000" y="0"/>
                </a:moveTo>
                <a:cubicBezTo>
                  <a:pt x="26861" y="0"/>
                  <a:pt x="0" y="26861"/>
                  <a:pt x="0" y="60000"/>
                </a:cubicBezTo>
                <a:cubicBezTo>
                  <a:pt x="0" y="93138"/>
                  <a:pt x="26861" y="120000"/>
                  <a:pt x="60000" y="120000"/>
                </a:cubicBezTo>
                <a:cubicBezTo>
                  <a:pt x="93138" y="120000"/>
                  <a:pt x="120000" y="93138"/>
                  <a:pt x="120000" y="60000"/>
                </a:cubicBezTo>
                <a:cubicBezTo>
                  <a:pt x="120000" y="26861"/>
                  <a:pt x="93138" y="0"/>
                  <a:pt x="60000" y="0"/>
                </a:cubicBezTo>
                <a:moveTo>
                  <a:pt x="72766" y="38244"/>
                </a:moveTo>
                <a:lnTo>
                  <a:pt x="71833" y="38244"/>
                </a:lnTo>
                <a:lnTo>
                  <a:pt x="71700" y="38261"/>
                </a:lnTo>
                <a:cubicBezTo>
                  <a:pt x="70255" y="38672"/>
                  <a:pt x="68022" y="38672"/>
                  <a:pt x="66572" y="38261"/>
                </a:cubicBezTo>
                <a:lnTo>
                  <a:pt x="66122" y="38244"/>
                </a:lnTo>
                <a:lnTo>
                  <a:pt x="55488" y="56422"/>
                </a:lnTo>
                <a:lnTo>
                  <a:pt x="44816" y="38183"/>
                </a:lnTo>
                <a:lnTo>
                  <a:pt x="44444" y="38283"/>
                </a:lnTo>
                <a:cubicBezTo>
                  <a:pt x="42994" y="38677"/>
                  <a:pt x="40816" y="38666"/>
                  <a:pt x="39377" y="38261"/>
                </a:cubicBezTo>
                <a:lnTo>
                  <a:pt x="38211" y="38244"/>
                </a:lnTo>
                <a:lnTo>
                  <a:pt x="52677" y="63288"/>
                </a:lnTo>
                <a:lnTo>
                  <a:pt x="52244" y="81255"/>
                </a:lnTo>
                <a:lnTo>
                  <a:pt x="52261" y="81788"/>
                </a:lnTo>
                <a:lnTo>
                  <a:pt x="52788" y="81788"/>
                </a:lnTo>
                <a:lnTo>
                  <a:pt x="52922" y="81772"/>
                </a:lnTo>
                <a:cubicBezTo>
                  <a:pt x="54366" y="81366"/>
                  <a:pt x="56611" y="81366"/>
                  <a:pt x="58050" y="81772"/>
                </a:cubicBezTo>
                <a:lnTo>
                  <a:pt x="58738" y="81788"/>
                </a:lnTo>
                <a:lnTo>
                  <a:pt x="58400" y="63283"/>
                </a:lnTo>
                <a:cubicBezTo>
                  <a:pt x="58888" y="62383"/>
                  <a:pt x="61944" y="56694"/>
                  <a:pt x="65211" y="51000"/>
                </a:cubicBezTo>
                <a:cubicBezTo>
                  <a:pt x="68566" y="45144"/>
                  <a:pt x="72266" y="39111"/>
                  <a:pt x="72305" y="39050"/>
                </a:cubicBezTo>
                <a:cubicBezTo>
                  <a:pt x="72305" y="39050"/>
                  <a:pt x="72766" y="38244"/>
                  <a:pt x="72766" y="38244"/>
                </a:cubicBezTo>
                <a:close/>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36" name="Shape 4836"/>
          <p:cNvSpPr/>
          <p:nvPr/>
        </p:nvSpPr>
        <p:spPr>
          <a:xfrm>
            <a:off x="7550873" y="2992331"/>
            <a:ext cx="374204" cy="374204"/>
          </a:xfrm>
          <a:custGeom>
            <a:avLst/>
            <a:gdLst/>
            <a:ahLst/>
            <a:cxnLst/>
            <a:rect l="0" t="0" r="0" b="0"/>
            <a:pathLst>
              <a:path w="120000" h="120000" extrusionOk="0">
                <a:moveTo>
                  <a:pt x="60000" y="114544"/>
                </a:moveTo>
                <a:cubicBezTo>
                  <a:pt x="29872" y="114544"/>
                  <a:pt x="5455" y="90127"/>
                  <a:pt x="5455" y="60000"/>
                </a:cubicBezTo>
                <a:cubicBezTo>
                  <a:pt x="5455" y="29877"/>
                  <a:pt x="29872" y="5455"/>
                  <a:pt x="60000" y="5455"/>
                </a:cubicBezTo>
                <a:cubicBezTo>
                  <a:pt x="90127" y="5455"/>
                  <a:pt x="114544" y="29877"/>
                  <a:pt x="114544" y="60000"/>
                </a:cubicBezTo>
                <a:cubicBezTo>
                  <a:pt x="114544" y="90127"/>
                  <a:pt x="90127" y="114544"/>
                  <a:pt x="60000" y="114544"/>
                </a:cubicBezTo>
                <a:moveTo>
                  <a:pt x="60000" y="0"/>
                </a:moveTo>
                <a:cubicBezTo>
                  <a:pt x="26861" y="0"/>
                  <a:pt x="0" y="26861"/>
                  <a:pt x="0" y="60000"/>
                </a:cubicBezTo>
                <a:cubicBezTo>
                  <a:pt x="0" y="93138"/>
                  <a:pt x="26861" y="120000"/>
                  <a:pt x="60000" y="120000"/>
                </a:cubicBezTo>
                <a:cubicBezTo>
                  <a:pt x="93138" y="120000"/>
                  <a:pt x="120000" y="93138"/>
                  <a:pt x="120000" y="60000"/>
                </a:cubicBezTo>
                <a:cubicBezTo>
                  <a:pt x="120000" y="26861"/>
                  <a:pt x="93138" y="0"/>
                  <a:pt x="60000" y="0"/>
                </a:cubicBezTo>
                <a:moveTo>
                  <a:pt x="72566" y="32722"/>
                </a:moveTo>
                <a:lnTo>
                  <a:pt x="59922" y="43200"/>
                </a:lnTo>
                <a:lnTo>
                  <a:pt x="77361" y="54027"/>
                </a:lnTo>
                <a:lnTo>
                  <a:pt x="90000" y="44033"/>
                </a:lnTo>
                <a:cubicBezTo>
                  <a:pt x="90000" y="44033"/>
                  <a:pt x="72566" y="32722"/>
                  <a:pt x="72566" y="32722"/>
                </a:cubicBezTo>
                <a:close/>
                <a:moveTo>
                  <a:pt x="30000" y="44594"/>
                </a:moveTo>
                <a:lnTo>
                  <a:pt x="42483" y="54238"/>
                </a:lnTo>
                <a:lnTo>
                  <a:pt x="59922" y="43200"/>
                </a:lnTo>
                <a:lnTo>
                  <a:pt x="47944" y="32727"/>
                </a:lnTo>
                <a:cubicBezTo>
                  <a:pt x="47944" y="32727"/>
                  <a:pt x="30000" y="44594"/>
                  <a:pt x="30000" y="44594"/>
                </a:cubicBezTo>
                <a:close/>
                <a:moveTo>
                  <a:pt x="72027" y="81661"/>
                </a:moveTo>
                <a:lnTo>
                  <a:pt x="71988" y="81705"/>
                </a:lnTo>
                <a:lnTo>
                  <a:pt x="60005" y="72777"/>
                </a:lnTo>
                <a:lnTo>
                  <a:pt x="48505" y="81583"/>
                </a:lnTo>
                <a:lnTo>
                  <a:pt x="48400" y="81750"/>
                </a:lnTo>
                <a:lnTo>
                  <a:pt x="42061" y="77916"/>
                </a:lnTo>
                <a:lnTo>
                  <a:pt x="42061" y="81261"/>
                </a:lnTo>
                <a:lnTo>
                  <a:pt x="59994" y="92733"/>
                </a:lnTo>
                <a:lnTo>
                  <a:pt x="77777" y="81261"/>
                </a:lnTo>
                <a:lnTo>
                  <a:pt x="77777" y="78150"/>
                </a:lnTo>
                <a:lnTo>
                  <a:pt x="72027" y="81661"/>
                </a:lnTo>
                <a:cubicBezTo>
                  <a:pt x="72027" y="81661"/>
                  <a:pt x="72027" y="81661"/>
                  <a:pt x="72027" y="81661"/>
                </a:cubicBezTo>
                <a:close/>
                <a:moveTo>
                  <a:pt x="42455" y="54255"/>
                </a:moveTo>
                <a:lnTo>
                  <a:pt x="30022" y="64316"/>
                </a:lnTo>
                <a:lnTo>
                  <a:pt x="40833" y="70811"/>
                </a:lnTo>
                <a:lnTo>
                  <a:pt x="40838" y="70805"/>
                </a:lnTo>
                <a:lnTo>
                  <a:pt x="43194" y="72233"/>
                </a:lnTo>
                <a:lnTo>
                  <a:pt x="47950" y="75088"/>
                </a:lnTo>
                <a:lnTo>
                  <a:pt x="55905" y="69050"/>
                </a:lnTo>
                <a:lnTo>
                  <a:pt x="59888" y="66000"/>
                </a:lnTo>
                <a:lnTo>
                  <a:pt x="59900" y="66011"/>
                </a:lnTo>
                <a:lnTo>
                  <a:pt x="59922" y="66000"/>
                </a:lnTo>
                <a:lnTo>
                  <a:pt x="59988" y="66044"/>
                </a:lnTo>
                <a:lnTo>
                  <a:pt x="60027" y="66000"/>
                </a:lnTo>
                <a:lnTo>
                  <a:pt x="69494" y="73044"/>
                </a:lnTo>
                <a:lnTo>
                  <a:pt x="72261" y="75083"/>
                </a:lnTo>
                <a:lnTo>
                  <a:pt x="89988" y="64305"/>
                </a:lnTo>
                <a:lnTo>
                  <a:pt x="77361" y="54038"/>
                </a:lnTo>
                <a:lnTo>
                  <a:pt x="59933" y="65083"/>
                </a:lnTo>
                <a:cubicBezTo>
                  <a:pt x="59933" y="65083"/>
                  <a:pt x="42455" y="54255"/>
                  <a:pt x="42455" y="54255"/>
                </a:cubicBezTo>
                <a:close/>
                <a:moveTo>
                  <a:pt x="77361" y="54038"/>
                </a:moveTo>
                <a:lnTo>
                  <a:pt x="77361" y="54027"/>
                </a:lnTo>
                <a:lnTo>
                  <a:pt x="77361" y="54027"/>
                </a:lnTo>
                <a:lnTo>
                  <a:pt x="77355" y="54027"/>
                </a:lnTo>
                <a:cubicBezTo>
                  <a:pt x="77355" y="54027"/>
                  <a:pt x="77361" y="54038"/>
                  <a:pt x="77361" y="54038"/>
                </a:cubicBezTo>
                <a:close/>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37" name="Shape 4837"/>
          <p:cNvSpPr/>
          <p:nvPr/>
        </p:nvSpPr>
        <p:spPr>
          <a:xfrm>
            <a:off x="8084134" y="2992331"/>
            <a:ext cx="374204" cy="374204"/>
          </a:xfrm>
          <a:custGeom>
            <a:avLst/>
            <a:gdLst/>
            <a:ahLst/>
            <a:cxnLst/>
            <a:rect l="0" t="0" r="0" b="0"/>
            <a:pathLst>
              <a:path w="120000" h="120000" extrusionOk="0">
                <a:moveTo>
                  <a:pt x="81816" y="76361"/>
                </a:moveTo>
                <a:cubicBezTo>
                  <a:pt x="81816" y="79372"/>
                  <a:pt x="79372" y="81816"/>
                  <a:pt x="76361" y="81816"/>
                </a:cubicBezTo>
                <a:lnTo>
                  <a:pt x="43638" y="81816"/>
                </a:lnTo>
                <a:cubicBezTo>
                  <a:pt x="40627" y="81816"/>
                  <a:pt x="38183" y="79372"/>
                  <a:pt x="38183" y="76361"/>
                </a:cubicBezTo>
                <a:lnTo>
                  <a:pt x="38183" y="57272"/>
                </a:lnTo>
                <a:lnTo>
                  <a:pt x="43911" y="57272"/>
                </a:lnTo>
                <a:cubicBezTo>
                  <a:pt x="43761" y="58166"/>
                  <a:pt x="43638" y="59066"/>
                  <a:pt x="43638" y="60000"/>
                </a:cubicBezTo>
                <a:cubicBezTo>
                  <a:pt x="43638" y="69038"/>
                  <a:pt x="50961" y="76361"/>
                  <a:pt x="60000" y="76361"/>
                </a:cubicBezTo>
                <a:cubicBezTo>
                  <a:pt x="69033" y="76361"/>
                  <a:pt x="76361" y="69038"/>
                  <a:pt x="76361" y="60000"/>
                </a:cubicBezTo>
                <a:cubicBezTo>
                  <a:pt x="76361" y="59066"/>
                  <a:pt x="76238" y="58166"/>
                  <a:pt x="76088" y="57272"/>
                </a:cubicBezTo>
                <a:lnTo>
                  <a:pt x="81816" y="57272"/>
                </a:lnTo>
                <a:cubicBezTo>
                  <a:pt x="81816" y="57272"/>
                  <a:pt x="81816" y="76361"/>
                  <a:pt x="81816" y="76361"/>
                </a:cubicBezTo>
                <a:close/>
                <a:moveTo>
                  <a:pt x="60000" y="49088"/>
                </a:moveTo>
                <a:cubicBezTo>
                  <a:pt x="66022" y="49088"/>
                  <a:pt x="70911" y="53977"/>
                  <a:pt x="70911" y="60000"/>
                </a:cubicBezTo>
                <a:cubicBezTo>
                  <a:pt x="70911" y="66022"/>
                  <a:pt x="66022" y="70911"/>
                  <a:pt x="60000" y="70911"/>
                </a:cubicBezTo>
                <a:cubicBezTo>
                  <a:pt x="53977" y="70911"/>
                  <a:pt x="49088" y="66022"/>
                  <a:pt x="49088" y="60000"/>
                </a:cubicBezTo>
                <a:cubicBezTo>
                  <a:pt x="49088" y="53977"/>
                  <a:pt x="53977" y="49088"/>
                  <a:pt x="60000" y="49088"/>
                </a:cubicBezTo>
                <a:moveTo>
                  <a:pt x="70911" y="40911"/>
                </a:moveTo>
                <a:lnTo>
                  <a:pt x="79088" y="40911"/>
                </a:lnTo>
                <a:lnTo>
                  <a:pt x="79088" y="49088"/>
                </a:lnTo>
                <a:lnTo>
                  <a:pt x="70911" y="49088"/>
                </a:lnTo>
                <a:cubicBezTo>
                  <a:pt x="70911" y="49088"/>
                  <a:pt x="70911" y="40911"/>
                  <a:pt x="70911" y="40911"/>
                </a:cubicBezTo>
                <a:close/>
                <a:moveTo>
                  <a:pt x="76361" y="32727"/>
                </a:moveTo>
                <a:lnTo>
                  <a:pt x="43638" y="32727"/>
                </a:lnTo>
                <a:cubicBezTo>
                  <a:pt x="37611" y="32727"/>
                  <a:pt x="32727" y="37611"/>
                  <a:pt x="32727" y="43638"/>
                </a:cubicBezTo>
                <a:lnTo>
                  <a:pt x="32727" y="76361"/>
                </a:lnTo>
                <a:cubicBezTo>
                  <a:pt x="32727" y="82388"/>
                  <a:pt x="37611" y="87272"/>
                  <a:pt x="43638" y="87272"/>
                </a:cubicBezTo>
                <a:lnTo>
                  <a:pt x="76361" y="87272"/>
                </a:lnTo>
                <a:cubicBezTo>
                  <a:pt x="82388" y="87272"/>
                  <a:pt x="87272" y="82388"/>
                  <a:pt x="87272" y="76361"/>
                </a:cubicBezTo>
                <a:lnTo>
                  <a:pt x="87272" y="43638"/>
                </a:lnTo>
                <a:cubicBezTo>
                  <a:pt x="87272" y="37611"/>
                  <a:pt x="82388" y="32727"/>
                  <a:pt x="76361" y="32727"/>
                </a:cubicBezTo>
                <a:moveTo>
                  <a:pt x="60000" y="114544"/>
                </a:moveTo>
                <a:cubicBezTo>
                  <a:pt x="29872" y="114544"/>
                  <a:pt x="5455" y="90127"/>
                  <a:pt x="5455" y="60000"/>
                </a:cubicBezTo>
                <a:cubicBezTo>
                  <a:pt x="5455" y="29877"/>
                  <a:pt x="29872" y="5455"/>
                  <a:pt x="60000" y="5455"/>
                </a:cubicBezTo>
                <a:cubicBezTo>
                  <a:pt x="90127" y="5455"/>
                  <a:pt x="114544" y="29877"/>
                  <a:pt x="114544" y="60000"/>
                </a:cubicBezTo>
                <a:cubicBezTo>
                  <a:pt x="114544" y="90127"/>
                  <a:pt x="90127" y="114544"/>
                  <a:pt x="60000" y="114544"/>
                </a:cubicBezTo>
                <a:moveTo>
                  <a:pt x="60000" y="0"/>
                </a:moveTo>
                <a:cubicBezTo>
                  <a:pt x="26861" y="0"/>
                  <a:pt x="0" y="26861"/>
                  <a:pt x="0" y="60000"/>
                </a:cubicBezTo>
                <a:cubicBezTo>
                  <a:pt x="0" y="93138"/>
                  <a:pt x="26861" y="120000"/>
                  <a:pt x="60000" y="120000"/>
                </a:cubicBezTo>
                <a:cubicBezTo>
                  <a:pt x="93138" y="120000"/>
                  <a:pt x="120000" y="93138"/>
                  <a:pt x="120000" y="60000"/>
                </a:cubicBezTo>
                <a:cubicBezTo>
                  <a:pt x="120000" y="26861"/>
                  <a:pt x="93138" y="0"/>
                  <a:pt x="60000" y="0"/>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38" name="Shape 4838"/>
          <p:cNvSpPr/>
          <p:nvPr/>
        </p:nvSpPr>
        <p:spPr>
          <a:xfrm>
            <a:off x="8617396" y="2992331"/>
            <a:ext cx="374204" cy="374204"/>
          </a:xfrm>
          <a:custGeom>
            <a:avLst/>
            <a:gdLst/>
            <a:ahLst/>
            <a:cxnLst/>
            <a:rect l="0" t="0" r="0" b="0"/>
            <a:pathLst>
              <a:path w="120000" h="120000" extrusionOk="0">
                <a:moveTo>
                  <a:pt x="87272" y="60000"/>
                </a:moveTo>
                <a:cubicBezTo>
                  <a:pt x="87272" y="69861"/>
                  <a:pt x="82022" y="78472"/>
                  <a:pt x="74183" y="83261"/>
                </a:cubicBezTo>
                <a:lnTo>
                  <a:pt x="82411" y="59483"/>
                </a:lnTo>
                <a:cubicBezTo>
                  <a:pt x="83988" y="55527"/>
                  <a:pt x="84516" y="52361"/>
                  <a:pt x="84516" y="49550"/>
                </a:cubicBezTo>
                <a:cubicBezTo>
                  <a:pt x="84516" y="48955"/>
                  <a:pt x="84450" y="48433"/>
                  <a:pt x="84411" y="47888"/>
                </a:cubicBezTo>
                <a:cubicBezTo>
                  <a:pt x="86227" y="51538"/>
                  <a:pt x="87272" y="55644"/>
                  <a:pt x="87272" y="60000"/>
                </a:cubicBezTo>
                <a:moveTo>
                  <a:pt x="63816" y="47000"/>
                </a:moveTo>
                <a:cubicBezTo>
                  <a:pt x="65488" y="46911"/>
                  <a:pt x="66994" y="46738"/>
                  <a:pt x="66994" y="46738"/>
                </a:cubicBezTo>
                <a:cubicBezTo>
                  <a:pt x="68488" y="46555"/>
                  <a:pt x="68311" y="44366"/>
                  <a:pt x="66816" y="44450"/>
                </a:cubicBezTo>
                <a:cubicBezTo>
                  <a:pt x="66816" y="44450"/>
                  <a:pt x="62327" y="44805"/>
                  <a:pt x="59427" y="44805"/>
                </a:cubicBezTo>
                <a:cubicBezTo>
                  <a:pt x="56700" y="44805"/>
                  <a:pt x="52122" y="44450"/>
                  <a:pt x="52122" y="44450"/>
                </a:cubicBezTo>
                <a:cubicBezTo>
                  <a:pt x="50627" y="44366"/>
                  <a:pt x="50455" y="46644"/>
                  <a:pt x="51950" y="46738"/>
                </a:cubicBezTo>
                <a:cubicBezTo>
                  <a:pt x="51950" y="46738"/>
                  <a:pt x="53361" y="46911"/>
                  <a:pt x="54855" y="47000"/>
                </a:cubicBezTo>
                <a:lnTo>
                  <a:pt x="59172" y="58833"/>
                </a:lnTo>
                <a:lnTo>
                  <a:pt x="53105" y="77033"/>
                </a:lnTo>
                <a:lnTo>
                  <a:pt x="43011" y="47000"/>
                </a:lnTo>
                <a:cubicBezTo>
                  <a:pt x="44677" y="46911"/>
                  <a:pt x="46183" y="46738"/>
                  <a:pt x="46183" y="46738"/>
                </a:cubicBezTo>
                <a:cubicBezTo>
                  <a:pt x="47672" y="46555"/>
                  <a:pt x="47500" y="44366"/>
                  <a:pt x="46005" y="44450"/>
                </a:cubicBezTo>
                <a:cubicBezTo>
                  <a:pt x="46005" y="44450"/>
                  <a:pt x="41516" y="44805"/>
                  <a:pt x="38616" y="44805"/>
                </a:cubicBezTo>
                <a:cubicBezTo>
                  <a:pt x="38250" y="44805"/>
                  <a:pt x="37805" y="44794"/>
                  <a:pt x="37366" y="44777"/>
                </a:cubicBezTo>
                <a:cubicBezTo>
                  <a:pt x="42266" y="37511"/>
                  <a:pt x="50572" y="32727"/>
                  <a:pt x="60000" y="32727"/>
                </a:cubicBezTo>
                <a:cubicBezTo>
                  <a:pt x="66916" y="32727"/>
                  <a:pt x="73211" y="35322"/>
                  <a:pt x="78022" y="39566"/>
                </a:cubicBezTo>
                <a:cubicBezTo>
                  <a:pt x="75500" y="39761"/>
                  <a:pt x="73883" y="42016"/>
                  <a:pt x="73883" y="44450"/>
                </a:cubicBezTo>
                <a:cubicBezTo>
                  <a:pt x="73883" y="46738"/>
                  <a:pt x="75027" y="48672"/>
                  <a:pt x="76433" y="50955"/>
                </a:cubicBezTo>
                <a:cubicBezTo>
                  <a:pt x="77488" y="52800"/>
                  <a:pt x="78716" y="55172"/>
                  <a:pt x="78716" y="58600"/>
                </a:cubicBezTo>
                <a:cubicBezTo>
                  <a:pt x="78716" y="60972"/>
                  <a:pt x="77805" y="63727"/>
                  <a:pt x="76611" y="67566"/>
                </a:cubicBezTo>
                <a:lnTo>
                  <a:pt x="73838" y="76805"/>
                </a:lnTo>
                <a:cubicBezTo>
                  <a:pt x="73838" y="76805"/>
                  <a:pt x="63816" y="47000"/>
                  <a:pt x="63816" y="47000"/>
                </a:cubicBezTo>
                <a:close/>
                <a:moveTo>
                  <a:pt x="60000" y="87272"/>
                </a:moveTo>
                <a:cubicBezTo>
                  <a:pt x="57333" y="87272"/>
                  <a:pt x="54761" y="86872"/>
                  <a:pt x="52316" y="86155"/>
                </a:cubicBezTo>
                <a:lnTo>
                  <a:pt x="60483" y="62427"/>
                </a:lnTo>
                <a:cubicBezTo>
                  <a:pt x="60483" y="62427"/>
                  <a:pt x="67838" y="82577"/>
                  <a:pt x="69033" y="85711"/>
                </a:cubicBezTo>
                <a:cubicBezTo>
                  <a:pt x="66200" y="86705"/>
                  <a:pt x="63166" y="87272"/>
                  <a:pt x="60000" y="87272"/>
                </a:cubicBezTo>
                <a:moveTo>
                  <a:pt x="32727" y="60000"/>
                </a:moveTo>
                <a:cubicBezTo>
                  <a:pt x="32727" y="56211"/>
                  <a:pt x="33500" y="52611"/>
                  <a:pt x="34894" y="49333"/>
                </a:cubicBezTo>
                <a:lnTo>
                  <a:pt x="47655" y="84300"/>
                </a:lnTo>
                <a:cubicBezTo>
                  <a:pt x="38805" y="79788"/>
                  <a:pt x="32727" y="70616"/>
                  <a:pt x="32727" y="60000"/>
                </a:cubicBezTo>
                <a:moveTo>
                  <a:pt x="60000" y="27272"/>
                </a:moveTo>
                <a:cubicBezTo>
                  <a:pt x="41927" y="27272"/>
                  <a:pt x="27272" y="41927"/>
                  <a:pt x="27272" y="60000"/>
                </a:cubicBezTo>
                <a:cubicBezTo>
                  <a:pt x="27272" y="78077"/>
                  <a:pt x="41927" y="92727"/>
                  <a:pt x="60000" y="92727"/>
                </a:cubicBezTo>
                <a:cubicBezTo>
                  <a:pt x="78077" y="92727"/>
                  <a:pt x="92727" y="78077"/>
                  <a:pt x="92727" y="60000"/>
                </a:cubicBezTo>
                <a:cubicBezTo>
                  <a:pt x="92727" y="41927"/>
                  <a:pt x="78077" y="27272"/>
                  <a:pt x="60000" y="27272"/>
                </a:cubicBezTo>
                <a:moveTo>
                  <a:pt x="60000" y="114544"/>
                </a:moveTo>
                <a:cubicBezTo>
                  <a:pt x="29872" y="114544"/>
                  <a:pt x="5455" y="90127"/>
                  <a:pt x="5455" y="60000"/>
                </a:cubicBezTo>
                <a:cubicBezTo>
                  <a:pt x="5455" y="29877"/>
                  <a:pt x="29872" y="5455"/>
                  <a:pt x="60000" y="5455"/>
                </a:cubicBezTo>
                <a:cubicBezTo>
                  <a:pt x="90127" y="5455"/>
                  <a:pt x="114544" y="29877"/>
                  <a:pt x="114544" y="60000"/>
                </a:cubicBezTo>
                <a:cubicBezTo>
                  <a:pt x="114544" y="90127"/>
                  <a:pt x="90127" y="114544"/>
                  <a:pt x="60000" y="114544"/>
                </a:cubicBezTo>
                <a:moveTo>
                  <a:pt x="60000" y="0"/>
                </a:moveTo>
                <a:cubicBezTo>
                  <a:pt x="26861" y="0"/>
                  <a:pt x="0" y="26861"/>
                  <a:pt x="0" y="60000"/>
                </a:cubicBezTo>
                <a:cubicBezTo>
                  <a:pt x="0" y="93138"/>
                  <a:pt x="26861" y="120000"/>
                  <a:pt x="60000" y="120000"/>
                </a:cubicBezTo>
                <a:cubicBezTo>
                  <a:pt x="93138" y="120000"/>
                  <a:pt x="120000" y="93138"/>
                  <a:pt x="120000" y="60000"/>
                </a:cubicBezTo>
                <a:cubicBezTo>
                  <a:pt x="120000" y="26861"/>
                  <a:pt x="93138" y="0"/>
                  <a:pt x="60000" y="0"/>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39" name="Shape 4839"/>
          <p:cNvSpPr/>
          <p:nvPr/>
        </p:nvSpPr>
        <p:spPr>
          <a:xfrm>
            <a:off x="3818046" y="3525592"/>
            <a:ext cx="374204" cy="374204"/>
          </a:xfrm>
          <a:custGeom>
            <a:avLst/>
            <a:gdLst/>
            <a:ahLst/>
            <a:cxnLst/>
            <a:rect l="0" t="0" r="0" b="0"/>
            <a:pathLst>
              <a:path w="120000" h="120000" extrusionOk="0">
                <a:moveTo>
                  <a:pt x="60000" y="114544"/>
                </a:moveTo>
                <a:cubicBezTo>
                  <a:pt x="29872" y="114544"/>
                  <a:pt x="5455" y="90127"/>
                  <a:pt x="5455" y="60000"/>
                </a:cubicBezTo>
                <a:cubicBezTo>
                  <a:pt x="5455" y="29872"/>
                  <a:pt x="29872" y="5455"/>
                  <a:pt x="60000" y="5455"/>
                </a:cubicBezTo>
                <a:cubicBezTo>
                  <a:pt x="90127" y="5455"/>
                  <a:pt x="114544" y="29872"/>
                  <a:pt x="114544" y="60000"/>
                </a:cubicBezTo>
                <a:cubicBezTo>
                  <a:pt x="114544" y="90127"/>
                  <a:pt x="90127" y="114544"/>
                  <a:pt x="60000" y="114544"/>
                </a:cubicBezTo>
                <a:moveTo>
                  <a:pt x="60000" y="0"/>
                </a:moveTo>
                <a:cubicBezTo>
                  <a:pt x="26866" y="0"/>
                  <a:pt x="0" y="26861"/>
                  <a:pt x="0" y="60000"/>
                </a:cubicBezTo>
                <a:cubicBezTo>
                  <a:pt x="0" y="93138"/>
                  <a:pt x="26866" y="120000"/>
                  <a:pt x="60000" y="120000"/>
                </a:cubicBezTo>
                <a:cubicBezTo>
                  <a:pt x="93133" y="120000"/>
                  <a:pt x="120000" y="93138"/>
                  <a:pt x="120000" y="60000"/>
                </a:cubicBezTo>
                <a:cubicBezTo>
                  <a:pt x="120000" y="26861"/>
                  <a:pt x="93133" y="0"/>
                  <a:pt x="60000" y="0"/>
                </a:cubicBezTo>
                <a:moveTo>
                  <a:pt x="79088" y="57272"/>
                </a:moveTo>
                <a:cubicBezTo>
                  <a:pt x="75288" y="57272"/>
                  <a:pt x="71605" y="57783"/>
                  <a:pt x="68066" y="58644"/>
                </a:cubicBezTo>
                <a:cubicBezTo>
                  <a:pt x="67244" y="56616"/>
                  <a:pt x="66338" y="54633"/>
                  <a:pt x="65350" y="52688"/>
                </a:cubicBezTo>
                <a:cubicBezTo>
                  <a:pt x="71016" y="50005"/>
                  <a:pt x="76266" y="46611"/>
                  <a:pt x="81066" y="42677"/>
                </a:cubicBezTo>
                <a:cubicBezTo>
                  <a:pt x="84566" y="46933"/>
                  <a:pt x="86772" y="52261"/>
                  <a:pt x="87177" y="58094"/>
                </a:cubicBezTo>
                <a:cubicBezTo>
                  <a:pt x="84544" y="57611"/>
                  <a:pt x="81866" y="57272"/>
                  <a:pt x="79088" y="57272"/>
                </a:cubicBezTo>
                <a:moveTo>
                  <a:pt x="73477" y="83694"/>
                </a:moveTo>
                <a:cubicBezTo>
                  <a:pt x="73155" y="76783"/>
                  <a:pt x="71983" y="70100"/>
                  <a:pt x="69944" y="63794"/>
                </a:cubicBezTo>
                <a:cubicBezTo>
                  <a:pt x="72888" y="63116"/>
                  <a:pt x="75938" y="62727"/>
                  <a:pt x="79088" y="62727"/>
                </a:cubicBezTo>
                <a:cubicBezTo>
                  <a:pt x="81811" y="62727"/>
                  <a:pt x="84438" y="63100"/>
                  <a:pt x="87005" y="63616"/>
                </a:cubicBezTo>
                <a:cubicBezTo>
                  <a:pt x="85861" y="72227"/>
                  <a:pt x="80716" y="79566"/>
                  <a:pt x="73477" y="83694"/>
                </a:cubicBezTo>
                <a:moveTo>
                  <a:pt x="60000" y="87272"/>
                </a:moveTo>
                <a:cubicBezTo>
                  <a:pt x="54144" y="87272"/>
                  <a:pt x="48733" y="85411"/>
                  <a:pt x="44283" y="82266"/>
                </a:cubicBezTo>
                <a:cubicBezTo>
                  <a:pt x="49011" y="74605"/>
                  <a:pt x="56155" y="68600"/>
                  <a:pt x="64700" y="65383"/>
                </a:cubicBezTo>
                <a:cubicBezTo>
                  <a:pt x="66816" y="71905"/>
                  <a:pt x="68005" y="78838"/>
                  <a:pt x="68133" y="86038"/>
                </a:cubicBezTo>
                <a:cubicBezTo>
                  <a:pt x="65561" y="86838"/>
                  <a:pt x="62833" y="87272"/>
                  <a:pt x="60000" y="87272"/>
                </a:cubicBezTo>
                <a:moveTo>
                  <a:pt x="32727" y="60000"/>
                </a:moveTo>
                <a:cubicBezTo>
                  <a:pt x="42450" y="60000"/>
                  <a:pt x="51738" y="58166"/>
                  <a:pt x="60288" y="54850"/>
                </a:cubicBezTo>
                <a:cubicBezTo>
                  <a:pt x="61200" y="56622"/>
                  <a:pt x="62061" y="58416"/>
                  <a:pt x="62827" y="60266"/>
                </a:cubicBezTo>
                <a:cubicBezTo>
                  <a:pt x="53411" y="63800"/>
                  <a:pt x="45500" y="70322"/>
                  <a:pt x="40138" y="78650"/>
                </a:cubicBezTo>
                <a:cubicBezTo>
                  <a:pt x="35555" y="73772"/>
                  <a:pt x="32727" y="67222"/>
                  <a:pt x="32727" y="60000"/>
                </a:cubicBezTo>
                <a:moveTo>
                  <a:pt x="46433" y="36366"/>
                </a:moveTo>
                <a:cubicBezTo>
                  <a:pt x="50650" y="40438"/>
                  <a:pt x="54405" y="44994"/>
                  <a:pt x="57516" y="50000"/>
                </a:cubicBezTo>
                <a:cubicBezTo>
                  <a:pt x="49950" y="52827"/>
                  <a:pt x="41811" y="54450"/>
                  <a:pt x="33277" y="54516"/>
                </a:cubicBezTo>
                <a:cubicBezTo>
                  <a:pt x="34866" y="46744"/>
                  <a:pt x="39766" y="40200"/>
                  <a:pt x="46433" y="36366"/>
                </a:cubicBezTo>
                <a:moveTo>
                  <a:pt x="60000" y="32727"/>
                </a:moveTo>
                <a:cubicBezTo>
                  <a:pt x="66488" y="32727"/>
                  <a:pt x="72444" y="35000"/>
                  <a:pt x="77122" y="38788"/>
                </a:cubicBezTo>
                <a:cubicBezTo>
                  <a:pt x="72705" y="42344"/>
                  <a:pt x="67872" y="45411"/>
                  <a:pt x="62677" y="47844"/>
                </a:cubicBezTo>
                <a:cubicBezTo>
                  <a:pt x="59622" y="42788"/>
                  <a:pt x="55961" y="38161"/>
                  <a:pt x="51850" y="33966"/>
                </a:cubicBezTo>
                <a:cubicBezTo>
                  <a:pt x="54427" y="33166"/>
                  <a:pt x="57161" y="32727"/>
                  <a:pt x="60000" y="32727"/>
                </a:cubicBezTo>
                <a:moveTo>
                  <a:pt x="60000" y="27272"/>
                </a:moveTo>
                <a:cubicBezTo>
                  <a:pt x="41927" y="27272"/>
                  <a:pt x="27272" y="41927"/>
                  <a:pt x="27272" y="60000"/>
                </a:cubicBezTo>
                <a:cubicBezTo>
                  <a:pt x="27272" y="78072"/>
                  <a:pt x="41927" y="92727"/>
                  <a:pt x="60000" y="92727"/>
                </a:cubicBezTo>
                <a:cubicBezTo>
                  <a:pt x="78072" y="92727"/>
                  <a:pt x="92727" y="78072"/>
                  <a:pt x="92727" y="60000"/>
                </a:cubicBezTo>
                <a:cubicBezTo>
                  <a:pt x="92727" y="41927"/>
                  <a:pt x="78072" y="27272"/>
                  <a:pt x="60000" y="27272"/>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40" name="Shape 4840"/>
          <p:cNvSpPr/>
          <p:nvPr/>
        </p:nvSpPr>
        <p:spPr>
          <a:xfrm>
            <a:off x="4351307" y="3525592"/>
            <a:ext cx="374204" cy="374204"/>
          </a:xfrm>
          <a:custGeom>
            <a:avLst/>
            <a:gdLst/>
            <a:ahLst/>
            <a:cxnLst/>
            <a:rect l="0" t="0" r="0" b="0"/>
            <a:pathLst>
              <a:path w="120000" h="120000" extrusionOk="0">
                <a:moveTo>
                  <a:pt x="114544" y="109088"/>
                </a:moveTo>
                <a:cubicBezTo>
                  <a:pt x="114544" y="112105"/>
                  <a:pt x="112100" y="114544"/>
                  <a:pt x="109088" y="114544"/>
                </a:cubicBezTo>
                <a:lnTo>
                  <a:pt x="10911" y="114544"/>
                </a:lnTo>
                <a:cubicBezTo>
                  <a:pt x="7900" y="114544"/>
                  <a:pt x="5455" y="112105"/>
                  <a:pt x="5455" y="109088"/>
                </a:cubicBezTo>
                <a:lnTo>
                  <a:pt x="5455" y="10911"/>
                </a:lnTo>
                <a:cubicBezTo>
                  <a:pt x="5455" y="7900"/>
                  <a:pt x="7900" y="5455"/>
                  <a:pt x="10911" y="5455"/>
                </a:cubicBezTo>
                <a:lnTo>
                  <a:pt x="109088" y="5455"/>
                </a:lnTo>
                <a:cubicBezTo>
                  <a:pt x="112100" y="5455"/>
                  <a:pt x="114544" y="7900"/>
                  <a:pt x="114544" y="10911"/>
                </a:cubicBezTo>
                <a:cubicBezTo>
                  <a:pt x="114544" y="10911"/>
                  <a:pt x="114544" y="109088"/>
                  <a:pt x="114544" y="109088"/>
                </a:cubicBezTo>
                <a:close/>
                <a:moveTo>
                  <a:pt x="109088" y="0"/>
                </a:moveTo>
                <a:lnTo>
                  <a:pt x="10911" y="0"/>
                </a:lnTo>
                <a:cubicBezTo>
                  <a:pt x="4883" y="0"/>
                  <a:pt x="0" y="4883"/>
                  <a:pt x="0" y="10911"/>
                </a:cubicBezTo>
                <a:lnTo>
                  <a:pt x="0" y="109088"/>
                </a:lnTo>
                <a:cubicBezTo>
                  <a:pt x="0" y="115116"/>
                  <a:pt x="4883" y="120000"/>
                  <a:pt x="10911" y="120000"/>
                </a:cubicBezTo>
                <a:lnTo>
                  <a:pt x="109088" y="120000"/>
                </a:lnTo>
                <a:cubicBezTo>
                  <a:pt x="115116" y="120000"/>
                  <a:pt x="120000" y="115116"/>
                  <a:pt x="120000" y="109088"/>
                </a:cubicBezTo>
                <a:lnTo>
                  <a:pt x="120000" y="10911"/>
                </a:lnTo>
                <a:cubicBezTo>
                  <a:pt x="120000" y="4883"/>
                  <a:pt x="115116" y="0"/>
                  <a:pt x="109088" y="0"/>
                </a:cubicBezTo>
                <a:moveTo>
                  <a:pt x="88494" y="38988"/>
                </a:moveTo>
                <a:cubicBezTo>
                  <a:pt x="86333" y="40255"/>
                  <a:pt x="83933" y="41172"/>
                  <a:pt x="81388" y="41661"/>
                </a:cubicBezTo>
                <a:cubicBezTo>
                  <a:pt x="79344" y="39522"/>
                  <a:pt x="76438" y="38188"/>
                  <a:pt x="73222" y="38188"/>
                </a:cubicBezTo>
                <a:cubicBezTo>
                  <a:pt x="67038" y="38188"/>
                  <a:pt x="62027" y="43122"/>
                  <a:pt x="62027" y="49200"/>
                </a:cubicBezTo>
                <a:cubicBezTo>
                  <a:pt x="62027" y="50061"/>
                  <a:pt x="62127" y="50900"/>
                  <a:pt x="62316" y="51711"/>
                </a:cubicBezTo>
                <a:cubicBezTo>
                  <a:pt x="53016" y="51250"/>
                  <a:pt x="44772" y="46866"/>
                  <a:pt x="39255" y="40200"/>
                </a:cubicBezTo>
                <a:cubicBezTo>
                  <a:pt x="38288" y="41827"/>
                  <a:pt x="37738" y="43722"/>
                  <a:pt x="37738" y="45738"/>
                </a:cubicBezTo>
                <a:cubicBezTo>
                  <a:pt x="37738" y="49561"/>
                  <a:pt x="39711" y="52933"/>
                  <a:pt x="42716" y="54905"/>
                </a:cubicBezTo>
                <a:cubicBezTo>
                  <a:pt x="40883" y="54850"/>
                  <a:pt x="39155" y="54355"/>
                  <a:pt x="37650" y="53527"/>
                </a:cubicBezTo>
                <a:cubicBezTo>
                  <a:pt x="37644" y="53577"/>
                  <a:pt x="37644" y="53622"/>
                  <a:pt x="37644" y="53666"/>
                </a:cubicBezTo>
                <a:cubicBezTo>
                  <a:pt x="37644" y="59005"/>
                  <a:pt x="41505" y="63455"/>
                  <a:pt x="46622" y="64466"/>
                </a:cubicBezTo>
                <a:cubicBezTo>
                  <a:pt x="45683" y="64722"/>
                  <a:pt x="44694" y="64850"/>
                  <a:pt x="43672" y="64850"/>
                </a:cubicBezTo>
                <a:cubicBezTo>
                  <a:pt x="42955" y="64850"/>
                  <a:pt x="42255" y="64783"/>
                  <a:pt x="41572" y="64655"/>
                </a:cubicBezTo>
                <a:cubicBezTo>
                  <a:pt x="42994" y="69033"/>
                  <a:pt x="47122" y="72216"/>
                  <a:pt x="52022" y="72305"/>
                </a:cubicBezTo>
                <a:cubicBezTo>
                  <a:pt x="48188" y="75261"/>
                  <a:pt x="43366" y="77016"/>
                  <a:pt x="38122" y="77016"/>
                </a:cubicBezTo>
                <a:cubicBezTo>
                  <a:pt x="37216" y="77016"/>
                  <a:pt x="36327" y="76972"/>
                  <a:pt x="35455" y="76872"/>
                </a:cubicBezTo>
                <a:cubicBezTo>
                  <a:pt x="40405" y="79988"/>
                  <a:pt x="46288" y="81816"/>
                  <a:pt x="52611" y="81816"/>
                </a:cubicBezTo>
                <a:cubicBezTo>
                  <a:pt x="73188" y="81816"/>
                  <a:pt x="84444" y="65033"/>
                  <a:pt x="84444" y="50477"/>
                </a:cubicBezTo>
                <a:cubicBezTo>
                  <a:pt x="84444" y="50000"/>
                  <a:pt x="84438" y="49522"/>
                  <a:pt x="84416" y="49050"/>
                </a:cubicBezTo>
                <a:cubicBezTo>
                  <a:pt x="86600" y="47500"/>
                  <a:pt x="88500" y="45561"/>
                  <a:pt x="90000" y="43355"/>
                </a:cubicBezTo>
                <a:cubicBezTo>
                  <a:pt x="87994" y="44222"/>
                  <a:pt x="85838" y="44816"/>
                  <a:pt x="83572" y="45083"/>
                </a:cubicBezTo>
                <a:cubicBezTo>
                  <a:pt x="85883" y="43722"/>
                  <a:pt x="87655" y="41566"/>
                  <a:pt x="88494" y="38988"/>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41" name="Shape 4841"/>
          <p:cNvSpPr/>
          <p:nvPr/>
        </p:nvSpPr>
        <p:spPr>
          <a:xfrm>
            <a:off x="4884568" y="3525592"/>
            <a:ext cx="374204" cy="374204"/>
          </a:xfrm>
          <a:custGeom>
            <a:avLst/>
            <a:gdLst/>
            <a:ahLst/>
            <a:cxnLst/>
            <a:rect l="0" t="0" r="0" b="0"/>
            <a:pathLst>
              <a:path w="120000" h="120000" extrusionOk="0">
                <a:moveTo>
                  <a:pt x="65422" y="47044"/>
                </a:moveTo>
                <a:cubicBezTo>
                  <a:pt x="65422" y="44838"/>
                  <a:pt x="65650" y="43655"/>
                  <a:pt x="69044" y="43655"/>
                </a:cubicBezTo>
                <a:lnTo>
                  <a:pt x="73583" y="43655"/>
                </a:lnTo>
                <a:lnTo>
                  <a:pt x="73583" y="35450"/>
                </a:lnTo>
                <a:lnTo>
                  <a:pt x="66322" y="35450"/>
                </a:lnTo>
                <a:cubicBezTo>
                  <a:pt x="57600" y="35450"/>
                  <a:pt x="54533" y="39555"/>
                  <a:pt x="54533" y="46461"/>
                </a:cubicBezTo>
                <a:lnTo>
                  <a:pt x="54533" y="51788"/>
                </a:lnTo>
                <a:lnTo>
                  <a:pt x="49094" y="51788"/>
                </a:lnTo>
                <a:lnTo>
                  <a:pt x="49094" y="60000"/>
                </a:lnTo>
                <a:lnTo>
                  <a:pt x="54533" y="60000"/>
                </a:lnTo>
                <a:lnTo>
                  <a:pt x="54533" y="84550"/>
                </a:lnTo>
                <a:lnTo>
                  <a:pt x="65411" y="84550"/>
                </a:lnTo>
                <a:lnTo>
                  <a:pt x="65411" y="60000"/>
                </a:lnTo>
                <a:lnTo>
                  <a:pt x="72672" y="60000"/>
                </a:lnTo>
                <a:lnTo>
                  <a:pt x="73633" y="51788"/>
                </a:lnTo>
                <a:lnTo>
                  <a:pt x="65411" y="51788"/>
                </a:lnTo>
                <a:cubicBezTo>
                  <a:pt x="65411" y="51788"/>
                  <a:pt x="65422" y="47044"/>
                  <a:pt x="65422" y="47044"/>
                </a:cubicBezTo>
                <a:close/>
                <a:moveTo>
                  <a:pt x="114544" y="109088"/>
                </a:moveTo>
                <a:cubicBezTo>
                  <a:pt x="114544" y="112105"/>
                  <a:pt x="112105" y="114544"/>
                  <a:pt x="109088" y="114544"/>
                </a:cubicBezTo>
                <a:lnTo>
                  <a:pt x="10911" y="114544"/>
                </a:lnTo>
                <a:cubicBezTo>
                  <a:pt x="7900" y="114544"/>
                  <a:pt x="5455" y="112105"/>
                  <a:pt x="5455" y="109088"/>
                </a:cubicBezTo>
                <a:lnTo>
                  <a:pt x="5455" y="10911"/>
                </a:lnTo>
                <a:cubicBezTo>
                  <a:pt x="5455" y="7900"/>
                  <a:pt x="7900" y="5455"/>
                  <a:pt x="10911" y="5455"/>
                </a:cubicBezTo>
                <a:lnTo>
                  <a:pt x="109088" y="5455"/>
                </a:lnTo>
                <a:cubicBezTo>
                  <a:pt x="112105" y="5455"/>
                  <a:pt x="114544" y="7900"/>
                  <a:pt x="114544" y="10911"/>
                </a:cubicBezTo>
                <a:cubicBezTo>
                  <a:pt x="114544" y="10911"/>
                  <a:pt x="114544" y="109088"/>
                  <a:pt x="114544" y="109088"/>
                </a:cubicBezTo>
                <a:close/>
                <a:moveTo>
                  <a:pt x="109088" y="0"/>
                </a:moveTo>
                <a:lnTo>
                  <a:pt x="10911" y="0"/>
                </a:lnTo>
                <a:cubicBezTo>
                  <a:pt x="4883" y="0"/>
                  <a:pt x="0" y="4883"/>
                  <a:pt x="0" y="10911"/>
                </a:cubicBezTo>
                <a:lnTo>
                  <a:pt x="0" y="109088"/>
                </a:lnTo>
                <a:cubicBezTo>
                  <a:pt x="0" y="115116"/>
                  <a:pt x="4883" y="120000"/>
                  <a:pt x="10911" y="120000"/>
                </a:cubicBezTo>
                <a:lnTo>
                  <a:pt x="109088" y="120000"/>
                </a:lnTo>
                <a:cubicBezTo>
                  <a:pt x="115116" y="120000"/>
                  <a:pt x="120000" y="115116"/>
                  <a:pt x="120000" y="109088"/>
                </a:cubicBezTo>
                <a:lnTo>
                  <a:pt x="120000" y="10911"/>
                </a:lnTo>
                <a:cubicBezTo>
                  <a:pt x="120000" y="4883"/>
                  <a:pt x="115116" y="0"/>
                  <a:pt x="109088" y="0"/>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42" name="Shape 4842"/>
          <p:cNvSpPr/>
          <p:nvPr/>
        </p:nvSpPr>
        <p:spPr>
          <a:xfrm>
            <a:off x="5417829" y="3525592"/>
            <a:ext cx="374204" cy="374204"/>
          </a:xfrm>
          <a:custGeom>
            <a:avLst/>
            <a:gdLst/>
            <a:ahLst/>
            <a:cxnLst/>
            <a:rect l="0" t="0" r="0" b="0"/>
            <a:pathLst>
              <a:path w="120000" h="120000" extrusionOk="0">
                <a:moveTo>
                  <a:pt x="79577" y="67166"/>
                </a:moveTo>
                <a:cubicBezTo>
                  <a:pt x="77888" y="67166"/>
                  <a:pt x="77888" y="69050"/>
                  <a:pt x="77888" y="69050"/>
                </a:cubicBezTo>
                <a:lnTo>
                  <a:pt x="77888" y="71461"/>
                </a:lnTo>
                <a:lnTo>
                  <a:pt x="81272" y="71461"/>
                </a:lnTo>
                <a:lnTo>
                  <a:pt x="81272" y="69050"/>
                </a:lnTo>
                <a:cubicBezTo>
                  <a:pt x="81272" y="69050"/>
                  <a:pt x="81272" y="67166"/>
                  <a:pt x="79577" y="67166"/>
                </a:cubicBezTo>
                <a:moveTo>
                  <a:pt x="84927" y="68777"/>
                </a:moveTo>
                <a:lnTo>
                  <a:pt x="84927" y="74155"/>
                </a:lnTo>
                <a:lnTo>
                  <a:pt x="77888" y="74155"/>
                </a:lnTo>
                <a:lnTo>
                  <a:pt x="77888" y="78177"/>
                </a:lnTo>
                <a:cubicBezTo>
                  <a:pt x="77888" y="78177"/>
                  <a:pt x="77888" y="80061"/>
                  <a:pt x="79577" y="80061"/>
                </a:cubicBezTo>
                <a:cubicBezTo>
                  <a:pt x="81272" y="80061"/>
                  <a:pt x="81272" y="78177"/>
                  <a:pt x="81272" y="78177"/>
                </a:cubicBezTo>
                <a:lnTo>
                  <a:pt x="81272" y="76300"/>
                </a:lnTo>
                <a:lnTo>
                  <a:pt x="84927" y="76300"/>
                </a:lnTo>
                <a:lnTo>
                  <a:pt x="84927" y="79255"/>
                </a:lnTo>
                <a:cubicBezTo>
                  <a:pt x="84927" y="79255"/>
                  <a:pt x="84366" y="83016"/>
                  <a:pt x="79861" y="83016"/>
                </a:cubicBezTo>
                <a:cubicBezTo>
                  <a:pt x="75355" y="83016"/>
                  <a:pt x="74511" y="79255"/>
                  <a:pt x="74511" y="79255"/>
                </a:cubicBezTo>
                <a:lnTo>
                  <a:pt x="74511" y="68777"/>
                </a:lnTo>
                <a:cubicBezTo>
                  <a:pt x="74511" y="68777"/>
                  <a:pt x="74511" y="64211"/>
                  <a:pt x="79861" y="64211"/>
                </a:cubicBezTo>
                <a:cubicBezTo>
                  <a:pt x="85211" y="64211"/>
                  <a:pt x="84927" y="68777"/>
                  <a:pt x="84927" y="68777"/>
                </a:cubicBezTo>
                <a:moveTo>
                  <a:pt x="71694" y="78716"/>
                </a:moveTo>
                <a:cubicBezTo>
                  <a:pt x="71694" y="78716"/>
                  <a:pt x="71694" y="83016"/>
                  <a:pt x="68594" y="83016"/>
                </a:cubicBezTo>
                <a:cubicBezTo>
                  <a:pt x="66694" y="83016"/>
                  <a:pt x="65544" y="82011"/>
                  <a:pt x="64933" y="81227"/>
                </a:cubicBezTo>
                <a:lnTo>
                  <a:pt x="64933" y="82750"/>
                </a:lnTo>
                <a:lnTo>
                  <a:pt x="61266" y="82750"/>
                </a:lnTo>
                <a:lnTo>
                  <a:pt x="61266" y="58033"/>
                </a:lnTo>
                <a:lnTo>
                  <a:pt x="64933" y="58033"/>
                </a:lnTo>
                <a:lnTo>
                  <a:pt x="64933" y="66044"/>
                </a:lnTo>
                <a:cubicBezTo>
                  <a:pt x="65488" y="65455"/>
                  <a:pt x="66872" y="64211"/>
                  <a:pt x="68594" y="64211"/>
                </a:cubicBezTo>
                <a:cubicBezTo>
                  <a:pt x="70844" y="64211"/>
                  <a:pt x="71694" y="66088"/>
                  <a:pt x="71694" y="68511"/>
                </a:cubicBezTo>
                <a:cubicBezTo>
                  <a:pt x="71694" y="68511"/>
                  <a:pt x="71694" y="78716"/>
                  <a:pt x="71694" y="78716"/>
                </a:cubicBezTo>
                <a:close/>
                <a:moveTo>
                  <a:pt x="58450" y="82750"/>
                </a:moveTo>
                <a:lnTo>
                  <a:pt x="55072" y="82750"/>
                </a:lnTo>
                <a:lnTo>
                  <a:pt x="55072" y="81138"/>
                </a:lnTo>
                <a:cubicBezTo>
                  <a:pt x="55072" y="81138"/>
                  <a:pt x="53100" y="83016"/>
                  <a:pt x="50844" y="83016"/>
                </a:cubicBezTo>
                <a:cubicBezTo>
                  <a:pt x="48594" y="83016"/>
                  <a:pt x="48311" y="80866"/>
                  <a:pt x="48311" y="80866"/>
                </a:cubicBezTo>
                <a:lnTo>
                  <a:pt x="48311" y="64211"/>
                </a:lnTo>
                <a:lnTo>
                  <a:pt x="51688" y="64211"/>
                </a:lnTo>
                <a:lnTo>
                  <a:pt x="51688" y="79788"/>
                </a:lnTo>
                <a:cubicBezTo>
                  <a:pt x="51688" y="79788"/>
                  <a:pt x="51688" y="80600"/>
                  <a:pt x="52816" y="80600"/>
                </a:cubicBezTo>
                <a:cubicBezTo>
                  <a:pt x="53944" y="80600"/>
                  <a:pt x="55072" y="79255"/>
                  <a:pt x="55072" y="79255"/>
                </a:cubicBezTo>
                <a:lnTo>
                  <a:pt x="55072" y="64211"/>
                </a:lnTo>
                <a:lnTo>
                  <a:pt x="58450" y="64211"/>
                </a:lnTo>
                <a:cubicBezTo>
                  <a:pt x="58450" y="64211"/>
                  <a:pt x="58450" y="82750"/>
                  <a:pt x="58450" y="82750"/>
                </a:cubicBezTo>
                <a:close/>
                <a:moveTo>
                  <a:pt x="47750" y="61522"/>
                </a:moveTo>
                <a:lnTo>
                  <a:pt x="43522" y="61522"/>
                </a:lnTo>
                <a:lnTo>
                  <a:pt x="43522" y="82750"/>
                </a:lnTo>
                <a:lnTo>
                  <a:pt x="39577" y="82750"/>
                </a:lnTo>
                <a:lnTo>
                  <a:pt x="39577" y="61522"/>
                </a:lnTo>
                <a:lnTo>
                  <a:pt x="35355" y="61522"/>
                </a:lnTo>
                <a:lnTo>
                  <a:pt x="35355" y="58033"/>
                </a:lnTo>
                <a:lnTo>
                  <a:pt x="47750" y="58033"/>
                </a:lnTo>
                <a:cubicBezTo>
                  <a:pt x="47750" y="58033"/>
                  <a:pt x="47750" y="61522"/>
                  <a:pt x="47750" y="61522"/>
                </a:cubicBezTo>
                <a:close/>
                <a:moveTo>
                  <a:pt x="80705" y="52388"/>
                </a:moveTo>
                <a:cubicBezTo>
                  <a:pt x="80705" y="52388"/>
                  <a:pt x="70372" y="51855"/>
                  <a:pt x="60000" y="51855"/>
                </a:cubicBezTo>
                <a:cubicBezTo>
                  <a:pt x="49672" y="51855"/>
                  <a:pt x="39300" y="52388"/>
                  <a:pt x="39300" y="52388"/>
                </a:cubicBezTo>
                <a:cubicBezTo>
                  <a:pt x="34633" y="52388"/>
                  <a:pt x="30844" y="56000"/>
                  <a:pt x="30844" y="60450"/>
                </a:cubicBezTo>
                <a:cubicBezTo>
                  <a:pt x="30844" y="60450"/>
                  <a:pt x="30000" y="65677"/>
                  <a:pt x="30000" y="70927"/>
                </a:cubicBezTo>
                <a:cubicBezTo>
                  <a:pt x="30000" y="76155"/>
                  <a:pt x="30844" y="81400"/>
                  <a:pt x="30844" y="81400"/>
                </a:cubicBezTo>
                <a:cubicBezTo>
                  <a:pt x="30844" y="85855"/>
                  <a:pt x="34633" y="89466"/>
                  <a:pt x="39300" y="89466"/>
                </a:cubicBezTo>
                <a:cubicBezTo>
                  <a:pt x="39300" y="89466"/>
                  <a:pt x="49472" y="90000"/>
                  <a:pt x="60000" y="90000"/>
                </a:cubicBezTo>
                <a:cubicBezTo>
                  <a:pt x="70172" y="90000"/>
                  <a:pt x="80705" y="89466"/>
                  <a:pt x="80705" y="89466"/>
                </a:cubicBezTo>
                <a:cubicBezTo>
                  <a:pt x="85372" y="89466"/>
                  <a:pt x="89161" y="85855"/>
                  <a:pt x="89161" y="81400"/>
                </a:cubicBezTo>
                <a:cubicBezTo>
                  <a:pt x="89161" y="81400"/>
                  <a:pt x="90000" y="76111"/>
                  <a:pt x="90000" y="70927"/>
                </a:cubicBezTo>
                <a:cubicBezTo>
                  <a:pt x="90000" y="65633"/>
                  <a:pt x="89161" y="60450"/>
                  <a:pt x="89161" y="60450"/>
                </a:cubicBezTo>
                <a:cubicBezTo>
                  <a:pt x="89161" y="56000"/>
                  <a:pt x="85372" y="52388"/>
                  <a:pt x="80705" y="52388"/>
                </a:cubicBezTo>
                <a:moveTo>
                  <a:pt x="66622" y="67166"/>
                </a:moveTo>
                <a:cubicBezTo>
                  <a:pt x="65888" y="67166"/>
                  <a:pt x="65316" y="67594"/>
                  <a:pt x="64933" y="68016"/>
                </a:cubicBezTo>
                <a:lnTo>
                  <a:pt x="64933" y="79311"/>
                </a:lnTo>
                <a:cubicBezTo>
                  <a:pt x="65283" y="79694"/>
                  <a:pt x="65822" y="80061"/>
                  <a:pt x="66622" y="80061"/>
                </a:cubicBezTo>
                <a:cubicBezTo>
                  <a:pt x="68311" y="80061"/>
                  <a:pt x="68311" y="78177"/>
                  <a:pt x="68311" y="78177"/>
                </a:cubicBezTo>
                <a:lnTo>
                  <a:pt x="68311" y="69050"/>
                </a:lnTo>
                <a:cubicBezTo>
                  <a:pt x="68311" y="69050"/>
                  <a:pt x="68027" y="67166"/>
                  <a:pt x="66622" y="67166"/>
                </a:cubicBezTo>
                <a:moveTo>
                  <a:pt x="114544" y="109088"/>
                </a:moveTo>
                <a:cubicBezTo>
                  <a:pt x="114544" y="112105"/>
                  <a:pt x="112105" y="114544"/>
                  <a:pt x="109088" y="114544"/>
                </a:cubicBezTo>
                <a:lnTo>
                  <a:pt x="10911" y="114544"/>
                </a:lnTo>
                <a:cubicBezTo>
                  <a:pt x="7900" y="114544"/>
                  <a:pt x="5455" y="112105"/>
                  <a:pt x="5455" y="109088"/>
                </a:cubicBezTo>
                <a:lnTo>
                  <a:pt x="5455" y="10911"/>
                </a:lnTo>
                <a:cubicBezTo>
                  <a:pt x="5455" y="7900"/>
                  <a:pt x="7900" y="5455"/>
                  <a:pt x="10911" y="5455"/>
                </a:cubicBezTo>
                <a:lnTo>
                  <a:pt x="109088" y="5455"/>
                </a:lnTo>
                <a:cubicBezTo>
                  <a:pt x="112105" y="5455"/>
                  <a:pt x="114544" y="7900"/>
                  <a:pt x="114544" y="10911"/>
                </a:cubicBezTo>
                <a:cubicBezTo>
                  <a:pt x="114544" y="10911"/>
                  <a:pt x="114544" y="109088"/>
                  <a:pt x="114544" y="109088"/>
                </a:cubicBezTo>
                <a:close/>
                <a:moveTo>
                  <a:pt x="109088" y="0"/>
                </a:moveTo>
                <a:lnTo>
                  <a:pt x="10911" y="0"/>
                </a:lnTo>
                <a:cubicBezTo>
                  <a:pt x="4883" y="0"/>
                  <a:pt x="0" y="4883"/>
                  <a:pt x="0" y="10911"/>
                </a:cubicBezTo>
                <a:lnTo>
                  <a:pt x="0" y="109088"/>
                </a:lnTo>
                <a:cubicBezTo>
                  <a:pt x="0" y="115116"/>
                  <a:pt x="4883" y="120000"/>
                  <a:pt x="10911" y="120000"/>
                </a:cubicBezTo>
                <a:lnTo>
                  <a:pt x="109088" y="120000"/>
                </a:lnTo>
                <a:cubicBezTo>
                  <a:pt x="115116" y="120000"/>
                  <a:pt x="120000" y="115116"/>
                  <a:pt x="120000" y="109088"/>
                </a:cubicBezTo>
                <a:lnTo>
                  <a:pt x="120000" y="10911"/>
                </a:lnTo>
                <a:cubicBezTo>
                  <a:pt x="120000" y="4883"/>
                  <a:pt x="115116" y="0"/>
                  <a:pt x="109088" y="0"/>
                </a:cubicBezTo>
                <a:moveTo>
                  <a:pt x="44366" y="48616"/>
                </a:moveTo>
                <a:lnTo>
                  <a:pt x="48311" y="48616"/>
                </a:lnTo>
                <a:lnTo>
                  <a:pt x="48311" y="39933"/>
                </a:lnTo>
                <a:lnTo>
                  <a:pt x="52816" y="27611"/>
                </a:lnTo>
                <a:lnTo>
                  <a:pt x="49155" y="27611"/>
                </a:lnTo>
                <a:lnTo>
                  <a:pt x="46338" y="35738"/>
                </a:lnTo>
                <a:lnTo>
                  <a:pt x="43522" y="27611"/>
                </a:lnTo>
                <a:lnTo>
                  <a:pt x="39577" y="27611"/>
                </a:lnTo>
                <a:lnTo>
                  <a:pt x="44366" y="39933"/>
                </a:lnTo>
                <a:cubicBezTo>
                  <a:pt x="44366" y="39933"/>
                  <a:pt x="44366" y="48616"/>
                  <a:pt x="44366" y="48616"/>
                </a:cubicBezTo>
                <a:close/>
                <a:moveTo>
                  <a:pt x="56477" y="36855"/>
                </a:moveTo>
                <a:cubicBezTo>
                  <a:pt x="56477" y="35927"/>
                  <a:pt x="57238" y="35177"/>
                  <a:pt x="58172" y="35177"/>
                </a:cubicBezTo>
                <a:cubicBezTo>
                  <a:pt x="59105" y="35177"/>
                  <a:pt x="59861" y="35927"/>
                  <a:pt x="59861" y="36855"/>
                </a:cubicBezTo>
                <a:lnTo>
                  <a:pt x="59861" y="44694"/>
                </a:lnTo>
                <a:cubicBezTo>
                  <a:pt x="59861" y="45622"/>
                  <a:pt x="59105" y="46377"/>
                  <a:pt x="58172" y="46377"/>
                </a:cubicBezTo>
                <a:cubicBezTo>
                  <a:pt x="57238" y="46377"/>
                  <a:pt x="56477" y="45622"/>
                  <a:pt x="56477" y="44694"/>
                </a:cubicBezTo>
                <a:cubicBezTo>
                  <a:pt x="56477" y="44694"/>
                  <a:pt x="56477" y="36855"/>
                  <a:pt x="56477" y="36855"/>
                </a:cubicBezTo>
                <a:close/>
                <a:moveTo>
                  <a:pt x="57605" y="48894"/>
                </a:moveTo>
                <a:lnTo>
                  <a:pt x="58733" y="48894"/>
                </a:lnTo>
                <a:cubicBezTo>
                  <a:pt x="61222" y="48894"/>
                  <a:pt x="63238" y="46888"/>
                  <a:pt x="63238" y="44416"/>
                </a:cubicBezTo>
                <a:lnTo>
                  <a:pt x="63238" y="37133"/>
                </a:lnTo>
                <a:cubicBezTo>
                  <a:pt x="63238" y="34661"/>
                  <a:pt x="61222" y="32650"/>
                  <a:pt x="58733" y="32650"/>
                </a:cubicBezTo>
                <a:lnTo>
                  <a:pt x="57605" y="32650"/>
                </a:lnTo>
                <a:cubicBezTo>
                  <a:pt x="55116" y="32650"/>
                  <a:pt x="53100" y="34661"/>
                  <a:pt x="53100" y="37133"/>
                </a:cubicBezTo>
                <a:lnTo>
                  <a:pt x="53100" y="44416"/>
                </a:lnTo>
                <a:cubicBezTo>
                  <a:pt x="53100" y="46888"/>
                  <a:pt x="55116" y="48894"/>
                  <a:pt x="57605" y="48894"/>
                </a:cubicBezTo>
                <a:moveTo>
                  <a:pt x="68877" y="48894"/>
                </a:moveTo>
                <a:cubicBezTo>
                  <a:pt x="71127" y="48894"/>
                  <a:pt x="73100" y="46938"/>
                  <a:pt x="73100" y="46938"/>
                </a:cubicBezTo>
                <a:lnTo>
                  <a:pt x="73100" y="48616"/>
                </a:lnTo>
                <a:lnTo>
                  <a:pt x="76483" y="48616"/>
                </a:lnTo>
                <a:lnTo>
                  <a:pt x="76483" y="32650"/>
                </a:lnTo>
                <a:lnTo>
                  <a:pt x="73100" y="32650"/>
                </a:lnTo>
                <a:lnTo>
                  <a:pt x="73100" y="44977"/>
                </a:lnTo>
                <a:cubicBezTo>
                  <a:pt x="73100" y="44977"/>
                  <a:pt x="71972" y="46377"/>
                  <a:pt x="70844" y="46377"/>
                </a:cubicBezTo>
                <a:cubicBezTo>
                  <a:pt x="69722" y="46377"/>
                  <a:pt x="69722" y="45538"/>
                  <a:pt x="69722" y="45538"/>
                </a:cubicBezTo>
                <a:lnTo>
                  <a:pt x="69722" y="32650"/>
                </a:lnTo>
                <a:lnTo>
                  <a:pt x="66338" y="32650"/>
                </a:lnTo>
                <a:lnTo>
                  <a:pt x="66338" y="46655"/>
                </a:lnTo>
                <a:cubicBezTo>
                  <a:pt x="66338" y="46655"/>
                  <a:pt x="66622" y="48894"/>
                  <a:pt x="68877" y="48894"/>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43" name="Shape 4843"/>
          <p:cNvSpPr/>
          <p:nvPr/>
        </p:nvSpPr>
        <p:spPr>
          <a:xfrm>
            <a:off x="5951090" y="3525592"/>
            <a:ext cx="374204" cy="374204"/>
          </a:xfrm>
          <a:custGeom>
            <a:avLst/>
            <a:gdLst/>
            <a:ahLst/>
            <a:cxnLst/>
            <a:rect l="0" t="0" r="0" b="0"/>
            <a:pathLst>
              <a:path w="120000" h="120000" extrusionOk="0">
                <a:moveTo>
                  <a:pt x="114544" y="109088"/>
                </a:moveTo>
                <a:cubicBezTo>
                  <a:pt x="114544" y="112105"/>
                  <a:pt x="112100" y="114544"/>
                  <a:pt x="109088" y="114544"/>
                </a:cubicBezTo>
                <a:lnTo>
                  <a:pt x="10911" y="114544"/>
                </a:lnTo>
                <a:cubicBezTo>
                  <a:pt x="7900" y="114544"/>
                  <a:pt x="5455" y="112105"/>
                  <a:pt x="5455" y="109088"/>
                </a:cubicBezTo>
                <a:lnTo>
                  <a:pt x="5455" y="10911"/>
                </a:lnTo>
                <a:cubicBezTo>
                  <a:pt x="5455" y="7900"/>
                  <a:pt x="7900" y="5455"/>
                  <a:pt x="10911" y="5455"/>
                </a:cubicBezTo>
                <a:lnTo>
                  <a:pt x="109088" y="5455"/>
                </a:lnTo>
                <a:cubicBezTo>
                  <a:pt x="112100" y="5455"/>
                  <a:pt x="114544" y="7900"/>
                  <a:pt x="114544" y="10911"/>
                </a:cubicBezTo>
                <a:cubicBezTo>
                  <a:pt x="114544" y="10911"/>
                  <a:pt x="114544" y="109088"/>
                  <a:pt x="114544" y="109088"/>
                </a:cubicBezTo>
                <a:close/>
                <a:moveTo>
                  <a:pt x="109088" y="0"/>
                </a:moveTo>
                <a:lnTo>
                  <a:pt x="10911" y="0"/>
                </a:lnTo>
                <a:cubicBezTo>
                  <a:pt x="4883" y="0"/>
                  <a:pt x="0" y="4883"/>
                  <a:pt x="0" y="10911"/>
                </a:cubicBezTo>
                <a:lnTo>
                  <a:pt x="0" y="109088"/>
                </a:lnTo>
                <a:cubicBezTo>
                  <a:pt x="0" y="115116"/>
                  <a:pt x="4883" y="120000"/>
                  <a:pt x="10911" y="120000"/>
                </a:cubicBezTo>
                <a:lnTo>
                  <a:pt x="109088" y="120000"/>
                </a:lnTo>
                <a:cubicBezTo>
                  <a:pt x="115116" y="120000"/>
                  <a:pt x="120000" y="115116"/>
                  <a:pt x="120000" y="109088"/>
                </a:cubicBezTo>
                <a:lnTo>
                  <a:pt x="120000" y="10911"/>
                </a:lnTo>
                <a:cubicBezTo>
                  <a:pt x="120000" y="4883"/>
                  <a:pt x="115116" y="0"/>
                  <a:pt x="109088" y="0"/>
                </a:cubicBezTo>
                <a:moveTo>
                  <a:pt x="59288" y="35455"/>
                </a:moveTo>
                <a:cubicBezTo>
                  <a:pt x="58127" y="35605"/>
                  <a:pt x="56972" y="35750"/>
                  <a:pt x="55805" y="35888"/>
                </a:cubicBezTo>
                <a:cubicBezTo>
                  <a:pt x="53622" y="36433"/>
                  <a:pt x="51238" y="36944"/>
                  <a:pt x="49472" y="37977"/>
                </a:cubicBezTo>
                <a:cubicBezTo>
                  <a:pt x="44750" y="40738"/>
                  <a:pt x="41483" y="43961"/>
                  <a:pt x="39294" y="49200"/>
                </a:cubicBezTo>
                <a:cubicBezTo>
                  <a:pt x="38938" y="50050"/>
                  <a:pt x="38927" y="50872"/>
                  <a:pt x="38666" y="51811"/>
                </a:cubicBezTo>
                <a:cubicBezTo>
                  <a:pt x="36988" y="57916"/>
                  <a:pt x="39966" y="64238"/>
                  <a:pt x="43577" y="66422"/>
                </a:cubicBezTo>
                <a:cubicBezTo>
                  <a:pt x="44272" y="66844"/>
                  <a:pt x="45855" y="67588"/>
                  <a:pt x="46433" y="66594"/>
                </a:cubicBezTo>
                <a:cubicBezTo>
                  <a:pt x="46755" y="66050"/>
                  <a:pt x="46683" y="65322"/>
                  <a:pt x="46877" y="64683"/>
                </a:cubicBezTo>
                <a:cubicBezTo>
                  <a:pt x="47011" y="64266"/>
                  <a:pt x="47422" y="63466"/>
                  <a:pt x="47327" y="62944"/>
                </a:cubicBezTo>
                <a:cubicBezTo>
                  <a:pt x="47166" y="62055"/>
                  <a:pt x="46211" y="61488"/>
                  <a:pt x="45811" y="60772"/>
                </a:cubicBezTo>
                <a:cubicBezTo>
                  <a:pt x="44994" y="59311"/>
                  <a:pt x="44955" y="58022"/>
                  <a:pt x="44555" y="56072"/>
                </a:cubicBezTo>
                <a:cubicBezTo>
                  <a:pt x="44588" y="55811"/>
                  <a:pt x="44616" y="55550"/>
                  <a:pt x="44650" y="55288"/>
                </a:cubicBezTo>
                <a:cubicBezTo>
                  <a:pt x="44766" y="53105"/>
                  <a:pt x="45133" y="51533"/>
                  <a:pt x="45811" y="49983"/>
                </a:cubicBezTo>
                <a:cubicBezTo>
                  <a:pt x="47783" y="45427"/>
                  <a:pt x="50955" y="42888"/>
                  <a:pt x="56077" y="41372"/>
                </a:cubicBezTo>
                <a:cubicBezTo>
                  <a:pt x="57222" y="41033"/>
                  <a:pt x="60455" y="40488"/>
                  <a:pt x="62150" y="40850"/>
                </a:cubicBezTo>
                <a:cubicBezTo>
                  <a:pt x="63161" y="41027"/>
                  <a:pt x="64172" y="41194"/>
                  <a:pt x="65183" y="41372"/>
                </a:cubicBezTo>
                <a:cubicBezTo>
                  <a:pt x="68850" y="42527"/>
                  <a:pt x="71522" y="44655"/>
                  <a:pt x="72950" y="47983"/>
                </a:cubicBezTo>
                <a:cubicBezTo>
                  <a:pt x="73844" y="50055"/>
                  <a:pt x="74105" y="54022"/>
                  <a:pt x="73483" y="56683"/>
                </a:cubicBezTo>
                <a:cubicBezTo>
                  <a:pt x="73188" y="57938"/>
                  <a:pt x="73238" y="59022"/>
                  <a:pt x="72861" y="60161"/>
                </a:cubicBezTo>
                <a:cubicBezTo>
                  <a:pt x="71472" y="64383"/>
                  <a:pt x="69433" y="68294"/>
                  <a:pt x="64822" y="69377"/>
                </a:cubicBezTo>
                <a:cubicBezTo>
                  <a:pt x="61783" y="70100"/>
                  <a:pt x="59505" y="68244"/>
                  <a:pt x="58755" y="66338"/>
                </a:cubicBezTo>
                <a:cubicBezTo>
                  <a:pt x="58544" y="65811"/>
                  <a:pt x="58188" y="64866"/>
                  <a:pt x="58400" y="63988"/>
                </a:cubicBezTo>
                <a:cubicBezTo>
                  <a:pt x="59200" y="60561"/>
                  <a:pt x="60361" y="57494"/>
                  <a:pt x="61255" y="54072"/>
                </a:cubicBezTo>
                <a:cubicBezTo>
                  <a:pt x="62105" y="50811"/>
                  <a:pt x="60488" y="48238"/>
                  <a:pt x="57950" y="47638"/>
                </a:cubicBezTo>
                <a:cubicBezTo>
                  <a:pt x="54794" y="46883"/>
                  <a:pt x="52355" y="49811"/>
                  <a:pt x="51522" y="51722"/>
                </a:cubicBezTo>
                <a:cubicBezTo>
                  <a:pt x="50861" y="53244"/>
                  <a:pt x="50461" y="56050"/>
                  <a:pt x="50983" y="58072"/>
                </a:cubicBezTo>
                <a:cubicBezTo>
                  <a:pt x="51155" y="58716"/>
                  <a:pt x="51927" y="60433"/>
                  <a:pt x="51788" y="61033"/>
                </a:cubicBezTo>
                <a:cubicBezTo>
                  <a:pt x="51183" y="63677"/>
                  <a:pt x="50488" y="66522"/>
                  <a:pt x="49738" y="69116"/>
                </a:cubicBezTo>
                <a:cubicBezTo>
                  <a:pt x="48955" y="71827"/>
                  <a:pt x="48533" y="74594"/>
                  <a:pt x="47772" y="77211"/>
                </a:cubicBezTo>
                <a:cubicBezTo>
                  <a:pt x="47422" y="78411"/>
                  <a:pt x="47438" y="79700"/>
                  <a:pt x="47150" y="80950"/>
                </a:cubicBezTo>
                <a:lnTo>
                  <a:pt x="47150" y="82777"/>
                </a:lnTo>
                <a:cubicBezTo>
                  <a:pt x="46888" y="83933"/>
                  <a:pt x="47083" y="85988"/>
                  <a:pt x="47327" y="87127"/>
                </a:cubicBezTo>
                <a:cubicBezTo>
                  <a:pt x="47488" y="87861"/>
                  <a:pt x="47233" y="88766"/>
                  <a:pt x="47594" y="89300"/>
                </a:cubicBezTo>
                <a:cubicBezTo>
                  <a:pt x="47600" y="89688"/>
                  <a:pt x="47650" y="89777"/>
                  <a:pt x="47772" y="90000"/>
                </a:cubicBezTo>
                <a:cubicBezTo>
                  <a:pt x="48888" y="89966"/>
                  <a:pt x="50433" y="87027"/>
                  <a:pt x="50983" y="86172"/>
                </a:cubicBezTo>
                <a:cubicBezTo>
                  <a:pt x="52050" y="84533"/>
                  <a:pt x="53033" y="82783"/>
                  <a:pt x="53844" y="80866"/>
                </a:cubicBezTo>
                <a:cubicBezTo>
                  <a:pt x="54572" y="79138"/>
                  <a:pt x="54688" y="77227"/>
                  <a:pt x="55272" y="75383"/>
                </a:cubicBezTo>
                <a:cubicBezTo>
                  <a:pt x="55694" y="74050"/>
                  <a:pt x="56294" y="72494"/>
                  <a:pt x="56433" y="71033"/>
                </a:cubicBezTo>
                <a:lnTo>
                  <a:pt x="56522" y="71033"/>
                </a:lnTo>
                <a:cubicBezTo>
                  <a:pt x="56755" y="71833"/>
                  <a:pt x="57594" y="72416"/>
                  <a:pt x="58222" y="72861"/>
                </a:cubicBezTo>
                <a:cubicBezTo>
                  <a:pt x="60183" y="74261"/>
                  <a:pt x="63566" y="75555"/>
                  <a:pt x="67233" y="74688"/>
                </a:cubicBezTo>
                <a:cubicBezTo>
                  <a:pt x="71388" y="73705"/>
                  <a:pt x="74700" y="71755"/>
                  <a:pt x="76877" y="68855"/>
                </a:cubicBezTo>
                <a:cubicBezTo>
                  <a:pt x="78483" y="66727"/>
                  <a:pt x="79694" y="64261"/>
                  <a:pt x="80627" y="61466"/>
                </a:cubicBezTo>
                <a:cubicBezTo>
                  <a:pt x="81088" y="60094"/>
                  <a:pt x="81183" y="58572"/>
                  <a:pt x="81522" y="57116"/>
                </a:cubicBezTo>
                <a:cubicBezTo>
                  <a:pt x="82372" y="53466"/>
                  <a:pt x="81238" y="49072"/>
                  <a:pt x="80183" y="46677"/>
                </a:cubicBezTo>
                <a:cubicBezTo>
                  <a:pt x="76977" y="39433"/>
                  <a:pt x="70166" y="35300"/>
                  <a:pt x="59288" y="35455"/>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44" name="Shape 4844"/>
          <p:cNvSpPr/>
          <p:nvPr/>
        </p:nvSpPr>
        <p:spPr>
          <a:xfrm>
            <a:off x="6484351" y="3525592"/>
            <a:ext cx="374204" cy="374204"/>
          </a:xfrm>
          <a:custGeom>
            <a:avLst/>
            <a:gdLst/>
            <a:ahLst/>
            <a:cxnLst/>
            <a:rect l="0" t="0" r="0" b="0"/>
            <a:pathLst>
              <a:path w="120000" h="120000" extrusionOk="0">
                <a:moveTo>
                  <a:pt x="79338" y="38172"/>
                </a:moveTo>
                <a:cubicBezTo>
                  <a:pt x="71750" y="37944"/>
                  <a:pt x="66611" y="41872"/>
                  <a:pt x="63916" y="49955"/>
                </a:cubicBezTo>
                <a:cubicBezTo>
                  <a:pt x="65300" y="49427"/>
                  <a:pt x="66655" y="49161"/>
                  <a:pt x="67955" y="49161"/>
                </a:cubicBezTo>
                <a:cubicBezTo>
                  <a:pt x="70733" y="49161"/>
                  <a:pt x="71955" y="50600"/>
                  <a:pt x="71627" y="53466"/>
                </a:cubicBezTo>
                <a:cubicBezTo>
                  <a:pt x="71461" y="55205"/>
                  <a:pt x="70238" y="57738"/>
                  <a:pt x="67955" y="61061"/>
                </a:cubicBezTo>
                <a:cubicBezTo>
                  <a:pt x="65672" y="64383"/>
                  <a:pt x="63955" y="66044"/>
                  <a:pt x="62816" y="66044"/>
                </a:cubicBezTo>
                <a:cubicBezTo>
                  <a:pt x="61350" y="66044"/>
                  <a:pt x="60000" y="63477"/>
                  <a:pt x="58777" y="58344"/>
                </a:cubicBezTo>
                <a:cubicBezTo>
                  <a:pt x="58366" y="56833"/>
                  <a:pt x="57633" y="52977"/>
                  <a:pt x="56572" y="46783"/>
                </a:cubicBezTo>
                <a:cubicBezTo>
                  <a:pt x="55594" y="41044"/>
                  <a:pt x="52983" y="38355"/>
                  <a:pt x="48738" y="38733"/>
                </a:cubicBezTo>
                <a:cubicBezTo>
                  <a:pt x="46944" y="38888"/>
                  <a:pt x="44255" y="40400"/>
                  <a:pt x="40666" y="43266"/>
                </a:cubicBezTo>
                <a:cubicBezTo>
                  <a:pt x="38050" y="45461"/>
                  <a:pt x="35400" y="47650"/>
                  <a:pt x="32705" y="49844"/>
                </a:cubicBezTo>
                <a:lnTo>
                  <a:pt x="35277" y="52900"/>
                </a:lnTo>
                <a:cubicBezTo>
                  <a:pt x="37722" y="51316"/>
                  <a:pt x="39150" y="50522"/>
                  <a:pt x="39561" y="50522"/>
                </a:cubicBezTo>
                <a:cubicBezTo>
                  <a:pt x="41438" y="50522"/>
                  <a:pt x="43188" y="53238"/>
                  <a:pt x="44822" y="58683"/>
                </a:cubicBezTo>
                <a:cubicBezTo>
                  <a:pt x="46294" y="63672"/>
                  <a:pt x="47761" y="68655"/>
                  <a:pt x="49227" y="73638"/>
                </a:cubicBezTo>
                <a:cubicBezTo>
                  <a:pt x="51433" y="79077"/>
                  <a:pt x="54127" y="81794"/>
                  <a:pt x="57311" y="81794"/>
                </a:cubicBezTo>
                <a:cubicBezTo>
                  <a:pt x="62450" y="81794"/>
                  <a:pt x="68727" y="77338"/>
                  <a:pt x="76161" y="68427"/>
                </a:cubicBezTo>
                <a:cubicBezTo>
                  <a:pt x="83338" y="59888"/>
                  <a:pt x="87050" y="53166"/>
                  <a:pt x="87294" y="48255"/>
                </a:cubicBezTo>
                <a:cubicBezTo>
                  <a:pt x="87622" y="41683"/>
                  <a:pt x="84972" y="38327"/>
                  <a:pt x="79338" y="38172"/>
                </a:cubicBezTo>
                <a:moveTo>
                  <a:pt x="114544" y="109088"/>
                </a:moveTo>
                <a:cubicBezTo>
                  <a:pt x="114544" y="112105"/>
                  <a:pt x="112105" y="114544"/>
                  <a:pt x="109088" y="114544"/>
                </a:cubicBezTo>
                <a:lnTo>
                  <a:pt x="10911" y="114544"/>
                </a:lnTo>
                <a:cubicBezTo>
                  <a:pt x="7894" y="114544"/>
                  <a:pt x="5455" y="112105"/>
                  <a:pt x="5455" y="109088"/>
                </a:cubicBezTo>
                <a:lnTo>
                  <a:pt x="5455" y="10911"/>
                </a:lnTo>
                <a:cubicBezTo>
                  <a:pt x="5455" y="7894"/>
                  <a:pt x="7894" y="5455"/>
                  <a:pt x="10911" y="5455"/>
                </a:cubicBezTo>
                <a:lnTo>
                  <a:pt x="109088" y="5455"/>
                </a:lnTo>
                <a:cubicBezTo>
                  <a:pt x="112105" y="5455"/>
                  <a:pt x="114544" y="7894"/>
                  <a:pt x="114544" y="10911"/>
                </a:cubicBezTo>
                <a:cubicBezTo>
                  <a:pt x="114544" y="10911"/>
                  <a:pt x="114544" y="109088"/>
                  <a:pt x="114544" y="109088"/>
                </a:cubicBezTo>
                <a:close/>
                <a:moveTo>
                  <a:pt x="109088" y="0"/>
                </a:moveTo>
                <a:lnTo>
                  <a:pt x="10911" y="0"/>
                </a:lnTo>
                <a:cubicBezTo>
                  <a:pt x="4883" y="0"/>
                  <a:pt x="0" y="4883"/>
                  <a:pt x="0" y="10911"/>
                </a:cubicBezTo>
                <a:lnTo>
                  <a:pt x="0" y="109088"/>
                </a:lnTo>
                <a:cubicBezTo>
                  <a:pt x="0" y="115116"/>
                  <a:pt x="4883" y="120000"/>
                  <a:pt x="10911" y="120000"/>
                </a:cubicBezTo>
                <a:lnTo>
                  <a:pt x="109088" y="120000"/>
                </a:lnTo>
                <a:cubicBezTo>
                  <a:pt x="115116" y="120000"/>
                  <a:pt x="120000" y="115116"/>
                  <a:pt x="120000" y="109088"/>
                </a:cubicBezTo>
                <a:lnTo>
                  <a:pt x="120000" y="10911"/>
                </a:lnTo>
                <a:cubicBezTo>
                  <a:pt x="120000" y="4883"/>
                  <a:pt x="115116" y="0"/>
                  <a:pt x="109088" y="0"/>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45" name="Shape 4845"/>
          <p:cNvSpPr/>
          <p:nvPr/>
        </p:nvSpPr>
        <p:spPr>
          <a:xfrm>
            <a:off x="7017612" y="3525592"/>
            <a:ext cx="374204" cy="374204"/>
          </a:xfrm>
          <a:custGeom>
            <a:avLst/>
            <a:gdLst/>
            <a:ahLst/>
            <a:cxnLst/>
            <a:rect l="0" t="0" r="0" b="0"/>
            <a:pathLst>
              <a:path w="120000" h="120000" extrusionOk="0">
                <a:moveTo>
                  <a:pt x="114544" y="109088"/>
                </a:moveTo>
                <a:cubicBezTo>
                  <a:pt x="114544" y="112105"/>
                  <a:pt x="112100" y="114544"/>
                  <a:pt x="109088" y="114544"/>
                </a:cubicBezTo>
                <a:lnTo>
                  <a:pt x="10911" y="114544"/>
                </a:lnTo>
                <a:cubicBezTo>
                  <a:pt x="7894" y="114544"/>
                  <a:pt x="5455" y="112105"/>
                  <a:pt x="5455" y="109088"/>
                </a:cubicBezTo>
                <a:lnTo>
                  <a:pt x="5455" y="10911"/>
                </a:lnTo>
                <a:cubicBezTo>
                  <a:pt x="5455" y="7900"/>
                  <a:pt x="7894" y="5455"/>
                  <a:pt x="10911" y="5455"/>
                </a:cubicBezTo>
                <a:lnTo>
                  <a:pt x="109088" y="5455"/>
                </a:lnTo>
                <a:cubicBezTo>
                  <a:pt x="112100" y="5455"/>
                  <a:pt x="114544" y="7900"/>
                  <a:pt x="114544" y="10911"/>
                </a:cubicBezTo>
                <a:cubicBezTo>
                  <a:pt x="114544" y="10911"/>
                  <a:pt x="114544" y="109088"/>
                  <a:pt x="114544" y="109088"/>
                </a:cubicBezTo>
                <a:close/>
                <a:moveTo>
                  <a:pt x="109088" y="0"/>
                </a:moveTo>
                <a:lnTo>
                  <a:pt x="10911" y="0"/>
                </a:lnTo>
                <a:cubicBezTo>
                  <a:pt x="4883" y="0"/>
                  <a:pt x="0" y="4883"/>
                  <a:pt x="0" y="10911"/>
                </a:cubicBezTo>
                <a:lnTo>
                  <a:pt x="0" y="109088"/>
                </a:lnTo>
                <a:cubicBezTo>
                  <a:pt x="0" y="115116"/>
                  <a:pt x="4883" y="120000"/>
                  <a:pt x="10911" y="120000"/>
                </a:cubicBezTo>
                <a:lnTo>
                  <a:pt x="109088" y="120000"/>
                </a:lnTo>
                <a:cubicBezTo>
                  <a:pt x="115116" y="120000"/>
                  <a:pt x="120000" y="115116"/>
                  <a:pt x="120000" y="109088"/>
                </a:cubicBezTo>
                <a:lnTo>
                  <a:pt x="120000" y="10911"/>
                </a:lnTo>
                <a:cubicBezTo>
                  <a:pt x="120000" y="4883"/>
                  <a:pt x="115116" y="0"/>
                  <a:pt x="109088" y="0"/>
                </a:cubicBezTo>
                <a:moveTo>
                  <a:pt x="81800" y="40888"/>
                </a:moveTo>
                <a:lnTo>
                  <a:pt x="76344" y="40888"/>
                </a:lnTo>
                <a:lnTo>
                  <a:pt x="76344" y="49072"/>
                </a:lnTo>
                <a:lnTo>
                  <a:pt x="68138" y="49072"/>
                </a:lnTo>
                <a:lnTo>
                  <a:pt x="68138" y="54527"/>
                </a:lnTo>
                <a:lnTo>
                  <a:pt x="76344" y="54527"/>
                </a:lnTo>
                <a:lnTo>
                  <a:pt x="76344" y="62683"/>
                </a:lnTo>
                <a:lnTo>
                  <a:pt x="81800" y="62683"/>
                </a:lnTo>
                <a:lnTo>
                  <a:pt x="81800" y="54527"/>
                </a:lnTo>
                <a:lnTo>
                  <a:pt x="90022" y="54527"/>
                </a:lnTo>
                <a:lnTo>
                  <a:pt x="90022" y="49072"/>
                </a:lnTo>
                <a:lnTo>
                  <a:pt x="81800" y="49072"/>
                </a:lnTo>
                <a:cubicBezTo>
                  <a:pt x="81800" y="49072"/>
                  <a:pt x="81800" y="40888"/>
                  <a:pt x="81800" y="40888"/>
                </a:cubicBezTo>
                <a:close/>
                <a:moveTo>
                  <a:pt x="51783" y="77477"/>
                </a:moveTo>
                <a:cubicBezTo>
                  <a:pt x="47888" y="77477"/>
                  <a:pt x="44833" y="74972"/>
                  <a:pt x="44833" y="71772"/>
                </a:cubicBezTo>
                <a:cubicBezTo>
                  <a:pt x="44833" y="68844"/>
                  <a:pt x="48405" y="66272"/>
                  <a:pt x="52477" y="66272"/>
                </a:cubicBezTo>
                <a:lnTo>
                  <a:pt x="52477" y="65127"/>
                </a:lnTo>
                <a:lnTo>
                  <a:pt x="52583" y="66272"/>
                </a:lnTo>
                <a:cubicBezTo>
                  <a:pt x="53461" y="66277"/>
                  <a:pt x="54316" y="66411"/>
                  <a:pt x="55122" y="66666"/>
                </a:cubicBezTo>
                <a:lnTo>
                  <a:pt x="55927" y="67244"/>
                </a:lnTo>
                <a:cubicBezTo>
                  <a:pt x="57994" y="68727"/>
                  <a:pt x="59094" y="69561"/>
                  <a:pt x="59416" y="70911"/>
                </a:cubicBezTo>
                <a:cubicBezTo>
                  <a:pt x="59500" y="71261"/>
                  <a:pt x="59538" y="71616"/>
                  <a:pt x="59538" y="71966"/>
                </a:cubicBezTo>
                <a:cubicBezTo>
                  <a:pt x="59538" y="75622"/>
                  <a:pt x="56927" y="77477"/>
                  <a:pt x="51783" y="77477"/>
                </a:cubicBezTo>
                <a:moveTo>
                  <a:pt x="47455" y="48550"/>
                </a:moveTo>
                <a:cubicBezTo>
                  <a:pt x="47188" y="46455"/>
                  <a:pt x="47633" y="44522"/>
                  <a:pt x="48633" y="43366"/>
                </a:cubicBezTo>
                <a:cubicBezTo>
                  <a:pt x="49244" y="42666"/>
                  <a:pt x="50033" y="42288"/>
                  <a:pt x="50905" y="42288"/>
                </a:cubicBezTo>
                <a:lnTo>
                  <a:pt x="50905" y="41161"/>
                </a:lnTo>
                <a:lnTo>
                  <a:pt x="50911" y="41161"/>
                </a:lnTo>
                <a:lnTo>
                  <a:pt x="51011" y="42294"/>
                </a:lnTo>
                <a:cubicBezTo>
                  <a:pt x="53627" y="42377"/>
                  <a:pt x="56138" y="45472"/>
                  <a:pt x="56605" y="49194"/>
                </a:cubicBezTo>
                <a:cubicBezTo>
                  <a:pt x="56872" y="51327"/>
                  <a:pt x="56411" y="53305"/>
                  <a:pt x="55383" y="54494"/>
                </a:cubicBezTo>
                <a:cubicBezTo>
                  <a:pt x="54777" y="55194"/>
                  <a:pt x="54005" y="55566"/>
                  <a:pt x="53055" y="55561"/>
                </a:cubicBezTo>
                <a:lnTo>
                  <a:pt x="53050" y="55561"/>
                </a:lnTo>
                <a:cubicBezTo>
                  <a:pt x="50483" y="55488"/>
                  <a:pt x="47916" y="52272"/>
                  <a:pt x="47455" y="48550"/>
                </a:cubicBezTo>
                <a:moveTo>
                  <a:pt x="60211" y="62200"/>
                </a:moveTo>
                <a:cubicBezTo>
                  <a:pt x="58811" y="61161"/>
                  <a:pt x="57505" y="59622"/>
                  <a:pt x="57455" y="59150"/>
                </a:cubicBezTo>
                <a:cubicBezTo>
                  <a:pt x="57455" y="58327"/>
                  <a:pt x="57455" y="57950"/>
                  <a:pt x="59383" y="56377"/>
                </a:cubicBezTo>
                <a:cubicBezTo>
                  <a:pt x="61877" y="54333"/>
                  <a:pt x="63255" y="51644"/>
                  <a:pt x="63255" y="48800"/>
                </a:cubicBezTo>
                <a:cubicBezTo>
                  <a:pt x="63255" y="46344"/>
                  <a:pt x="62566" y="44150"/>
                  <a:pt x="61383" y="42555"/>
                </a:cubicBezTo>
                <a:lnTo>
                  <a:pt x="62433" y="42555"/>
                </a:lnTo>
                <a:lnTo>
                  <a:pt x="68200" y="38183"/>
                </a:lnTo>
                <a:lnTo>
                  <a:pt x="52572" y="38183"/>
                </a:lnTo>
                <a:cubicBezTo>
                  <a:pt x="46300" y="38183"/>
                  <a:pt x="40805" y="43111"/>
                  <a:pt x="40805" y="48716"/>
                </a:cubicBezTo>
                <a:cubicBezTo>
                  <a:pt x="40805" y="54511"/>
                  <a:pt x="45050" y="58916"/>
                  <a:pt x="50755" y="59155"/>
                </a:cubicBezTo>
                <a:cubicBezTo>
                  <a:pt x="50672" y="59566"/>
                  <a:pt x="50627" y="59972"/>
                  <a:pt x="50627" y="60372"/>
                </a:cubicBezTo>
                <a:cubicBezTo>
                  <a:pt x="50627" y="61211"/>
                  <a:pt x="50816" y="62011"/>
                  <a:pt x="51200" y="62777"/>
                </a:cubicBezTo>
                <a:cubicBezTo>
                  <a:pt x="44122" y="62827"/>
                  <a:pt x="38161" y="67561"/>
                  <a:pt x="38161" y="73150"/>
                </a:cubicBezTo>
                <a:cubicBezTo>
                  <a:pt x="38161" y="78172"/>
                  <a:pt x="43900" y="81816"/>
                  <a:pt x="51805" y="81816"/>
                </a:cubicBezTo>
                <a:cubicBezTo>
                  <a:pt x="60338" y="81816"/>
                  <a:pt x="64944" y="76477"/>
                  <a:pt x="64944" y="71444"/>
                </a:cubicBezTo>
                <a:cubicBezTo>
                  <a:pt x="64944" y="67266"/>
                  <a:pt x="63661" y="64755"/>
                  <a:pt x="60211" y="62200"/>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46" name="Shape 4846"/>
          <p:cNvSpPr/>
          <p:nvPr/>
        </p:nvSpPr>
        <p:spPr>
          <a:xfrm>
            <a:off x="7550873" y="3525592"/>
            <a:ext cx="374204" cy="374204"/>
          </a:xfrm>
          <a:custGeom>
            <a:avLst/>
            <a:gdLst/>
            <a:ahLst/>
            <a:cxnLst/>
            <a:rect l="0" t="0" r="0" b="0"/>
            <a:pathLst>
              <a:path w="120000" h="120000" extrusionOk="0">
                <a:moveTo>
                  <a:pt x="74611" y="51783"/>
                </a:moveTo>
                <a:cubicBezTo>
                  <a:pt x="66527" y="51783"/>
                  <a:pt x="65444" y="56644"/>
                  <a:pt x="65444" y="56644"/>
                </a:cubicBezTo>
                <a:lnTo>
                  <a:pt x="65455" y="51816"/>
                </a:lnTo>
                <a:lnTo>
                  <a:pt x="54544" y="51816"/>
                </a:lnTo>
                <a:lnTo>
                  <a:pt x="54544" y="81816"/>
                </a:lnTo>
                <a:lnTo>
                  <a:pt x="65455" y="81816"/>
                </a:lnTo>
                <a:lnTo>
                  <a:pt x="65455" y="65455"/>
                </a:lnTo>
                <a:cubicBezTo>
                  <a:pt x="65455" y="65455"/>
                  <a:pt x="65455" y="59961"/>
                  <a:pt x="70088" y="59961"/>
                </a:cubicBezTo>
                <a:cubicBezTo>
                  <a:pt x="72700" y="59961"/>
                  <a:pt x="73638" y="62400"/>
                  <a:pt x="73638" y="65455"/>
                </a:cubicBezTo>
                <a:lnTo>
                  <a:pt x="73638" y="81816"/>
                </a:lnTo>
                <a:lnTo>
                  <a:pt x="84544" y="81816"/>
                </a:lnTo>
                <a:lnTo>
                  <a:pt x="84544" y="65455"/>
                </a:lnTo>
                <a:cubicBezTo>
                  <a:pt x="84544" y="56916"/>
                  <a:pt x="80833" y="51783"/>
                  <a:pt x="74611" y="51783"/>
                </a:cubicBezTo>
                <a:moveTo>
                  <a:pt x="38183" y="81816"/>
                </a:moveTo>
                <a:lnTo>
                  <a:pt x="49050" y="81816"/>
                </a:lnTo>
                <a:lnTo>
                  <a:pt x="49050" y="51783"/>
                </a:lnTo>
                <a:lnTo>
                  <a:pt x="38183" y="51783"/>
                </a:lnTo>
                <a:cubicBezTo>
                  <a:pt x="38183" y="51783"/>
                  <a:pt x="38183" y="81816"/>
                  <a:pt x="38183" y="81816"/>
                </a:cubicBezTo>
                <a:close/>
                <a:moveTo>
                  <a:pt x="114544" y="109088"/>
                </a:moveTo>
                <a:cubicBezTo>
                  <a:pt x="114544" y="112105"/>
                  <a:pt x="112105" y="114544"/>
                  <a:pt x="109088" y="114544"/>
                </a:cubicBezTo>
                <a:lnTo>
                  <a:pt x="10911" y="114544"/>
                </a:lnTo>
                <a:cubicBezTo>
                  <a:pt x="7894" y="114544"/>
                  <a:pt x="5455" y="112105"/>
                  <a:pt x="5455" y="109088"/>
                </a:cubicBezTo>
                <a:lnTo>
                  <a:pt x="5455" y="10911"/>
                </a:lnTo>
                <a:cubicBezTo>
                  <a:pt x="5455" y="7894"/>
                  <a:pt x="7894" y="5455"/>
                  <a:pt x="10911" y="5455"/>
                </a:cubicBezTo>
                <a:lnTo>
                  <a:pt x="109088" y="5455"/>
                </a:lnTo>
                <a:cubicBezTo>
                  <a:pt x="112105" y="5455"/>
                  <a:pt x="114544" y="7894"/>
                  <a:pt x="114544" y="10911"/>
                </a:cubicBezTo>
                <a:cubicBezTo>
                  <a:pt x="114544" y="10911"/>
                  <a:pt x="114544" y="109088"/>
                  <a:pt x="114544" y="109088"/>
                </a:cubicBezTo>
                <a:close/>
                <a:moveTo>
                  <a:pt x="109088" y="0"/>
                </a:moveTo>
                <a:lnTo>
                  <a:pt x="10911" y="0"/>
                </a:lnTo>
                <a:cubicBezTo>
                  <a:pt x="4883" y="0"/>
                  <a:pt x="0" y="4883"/>
                  <a:pt x="0" y="10911"/>
                </a:cubicBezTo>
                <a:lnTo>
                  <a:pt x="0" y="109088"/>
                </a:lnTo>
                <a:cubicBezTo>
                  <a:pt x="0" y="115116"/>
                  <a:pt x="4883" y="120000"/>
                  <a:pt x="10911" y="120000"/>
                </a:cubicBezTo>
                <a:lnTo>
                  <a:pt x="109088" y="120000"/>
                </a:lnTo>
                <a:cubicBezTo>
                  <a:pt x="115116" y="120000"/>
                  <a:pt x="120000" y="115116"/>
                  <a:pt x="120000" y="109088"/>
                </a:cubicBezTo>
                <a:lnTo>
                  <a:pt x="120000" y="10911"/>
                </a:lnTo>
                <a:cubicBezTo>
                  <a:pt x="120000" y="4883"/>
                  <a:pt x="115116" y="0"/>
                  <a:pt x="109088" y="0"/>
                </a:cubicBezTo>
                <a:moveTo>
                  <a:pt x="43616" y="38183"/>
                </a:moveTo>
                <a:cubicBezTo>
                  <a:pt x="40616" y="38183"/>
                  <a:pt x="38183" y="40627"/>
                  <a:pt x="38183" y="43644"/>
                </a:cubicBezTo>
                <a:cubicBezTo>
                  <a:pt x="38183" y="46661"/>
                  <a:pt x="40616" y="49105"/>
                  <a:pt x="43616" y="49105"/>
                </a:cubicBezTo>
                <a:cubicBezTo>
                  <a:pt x="46616" y="49105"/>
                  <a:pt x="49050" y="46661"/>
                  <a:pt x="49050" y="43644"/>
                </a:cubicBezTo>
                <a:cubicBezTo>
                  <a:pt x="49050" y="40627"/>
                  <a:pt x="46616" y="38183"/>
                  <a:pt x="43616" y="38183"/>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47" name="Shape 4847"/>
          <p:cNvSpPr/>
          <p:nvPr/>
        </p:nvSpPr>
        <p:spPr>
          <a:xfrm>
            <a:off x="8084134" y="3525592"/>
            <a:ext cx="374204" cy="374204"/>
          </a:xfrm>
          <a:custGeom>
            <a:avLst/>
            <a:gdLst/>
            <a:ahLst/>
            <a:cxnLst/>
            <a:rect l="0" t="0" r="0" b="0"/>
            <a:pathLst>
              <a:path w="120000" h="120000" extrusionOk="0">
                <a:moveTo>
                  <a:pt x="114544" y="109088"/>
                </a:moveTo>
                <a:cubicBezTo>
                  <a:pt x="114544" y="112105"/>
                  <a:pt x="112100" y="114544"/>
                  <a:pt x="109088" y="114544"/>
                </a:cubicBezTo>
                <a:lnTo>
                  <a:pt x="10911" y="114544"/>
                </a:lnTo>
                <a:cubicBezTo>
                  <a:pt x="7900" y="114544"/>
                  <a:pt x="5455" y="112105"/>
                  <a:pt x="5455" y="109088"/>
                </a:cubicBezTo>
                <a:lnTo>
                  <a:pt x="5455" y="10911"/>
                </a:lnTo>
                <a:cubicBezTo>
                  <a:pt x="5455" y="7900"/>
                  <a:pt x="7900" y="5455"/>
                  <a:pt x="10911" y="5455"/>
                </a:cubicBezTo>
                <a:lnTo>
                  <a:pt x="109088" y="5455"/>
                </a:lnTo>
                <a:cubicBezTo>
                  <a:pt x="112100" y="5455"/>
                  <a:pt x="114544" y="7900"/>
                  <a:pt x="114544" y="10911"/>
                </a:cubicBezTo>
                <a:cubicBezTo>
                  <a:pt x="114544" y="10911"/>
                  <a:pt x="114544" y="109088"/>
                  <a:pt x="114544" y="109088"/>
                </a:cubicBezTo>
                <a:close/>
                <a:moveTo>
                  <a:pt x="109088" y="0"/>
                </a:moveTo>
                <a:lnTo>
                  <a:pt x="10911" y="0"/>
                </a:lnTo>
                <a:cubicBezTo>
                  <a:pt x="4883" y="0"/>
                  <a:pt x="0" y="4883"/>
                  <a:pt x="0" y="10911"/>
                </a:cubicBezTo>
                <a:lnTo>
                  <a:pt x="0" y="109088"/>
                </a:lnTo>
                <a:cubicBezTo>
                  <a:pt x="0" y="115116"/>
                  <a:pt x="4883" y="120000"/>
                  <a:pt x="10911" y="120000"/>
                </a:cubicBezTo>
                <a:lnTo>
                  <a:pt x="109088" y="120000"/>
                </a:lnTo>
                <a:cubicBezTo>
                  <a:pt x="115116" y="120000"/>
                  <a:pt x="120000" y="115116"/>
                  <a:pt x="120000" y="109088"/>
                </a:cubicBezTo>
                <a:lnTo>
                  <a:pt x="120000" y="10911"/>
                </a:lnTo>
                <a:cubicBezTo>
                  <a:pt x="120000" y="4883"/>
                  <a:pt x="115116" y="0"/>
                  <a:pt x="109088" y="0"/>
                </a:cubicBezTo>
                <a:moveTo>
                  <a:pt x="64400" y="73838"/>
                </a:moveTo>
                <a:cubicBezTo>
                  <a:pt x="63622" y="73405"/>
                  <a:pt x="63011" y="72822"/>
                  <a:pt x="62727" y="72100"/>
                </a:cubicBezTo>
                <a:cubicBezTo>
                  <a:pt x="62688" y="71977"/>
                  <a:pt x="62722" y="57216"/>
                  <a:pt x="62722" y="57216"/>
                </a:cubicBezTo>
                <a:lnTo>
                  <a:pt x="73644" y="57216"/>
                </a:lnTo>
                <a:lnTo>
                  <a:pt x="73644" y="49088"/>
                </a:lnTo>
                <a:lnTo>
                  <a:pt x="62733" y="49088"/>
                </a:lnTo>
                <a:lnTo>
                  <a:pt x="62733" y="38183"/>
                </a:lnTo>
                <a:lnTo>
                  <a:pt x="55788" y="38216"/>
                </a:lnTo>
                <a:cubicBezTo>
                  <a:pt x="55488" y="40466"/>
                  <a:pt x="54950" y="42322"/>
                  <a:pt x="54166" y="43772"/>
                </a:cubicBezTo>
                <a:cubicBezTo>
                  <a:pt x="53377" y="45233"/>
                  <a:pt x="52333" y="46477"/>
                  <a:pt x="51038" y="47516"/>
                </a:cubicBezTo>
                <a:cubicBezTo>
                  <a:pt x="49738" y="48555"/>
                  <a:pt x="48177" y="49350"/>
                  <a:pt x="46355" y="49911"/>
                </a:cubicBezTo>
                <a:lnTo>
                  <a:pt x="46361" y="57272"/>
                </a:lnTo>
                <a:lnTo>
                  <a:pt x="51822" y="57216"/>
                </a:lnTo>
                <a:lnTo>
                  <a:pt x="51822" y="71366"/>
                </a:lnTo>
                <a:cubicBezTo>
                  <a:pt x="51822" y="73355"/>
                  <a:pt x="52044" y="74877"/>
                  <a:pt x="52488" y="75922"/>
                </a:cubicBezTo>
                <a:cubicBezTo>
                  <a:pt x="52933" y="76977"/>
                  <a:pt x="53727" y="77966"/>
                  <a:pt x="54883" y="78900"/>
                </a:cubicBezTo>
                <a:cubicBezTo>
                  <a:pt x="56033" y="79833"/>
                  <a:pt x="57422" y="80544"/>
                  <a:pt x="59050" y="81050"/>
                </a:cubicBezTo>
                <a:cubicBezTo>
                  <a:pt x="60677" y="81550"/>
                  <a:pt x="62433" y="81816"/>
                  <a:pt x="64550" y="81816"/>
                </a:cubicBezTo>
                <a:cubicBezTo>
                  <a:pt x="66416" y="81816"/>
                  <a:pt x="67933" y="81627"/>
                  <a:pt x="69538" y="81272"/>
                </a:cubicBezTo>
                <a:cubicBezTo>
                  <a:pt x="71144" y="80916"/>
                  <a:pt x="73450" y="80305"/>
                  <a:pt x="75433" y="79427"/>
                </a:cubicBezTo>
                <a:lnTo>
                  <a:pt x="75461" y="72727"/>
                </a:lnTo>
                <a:cubicBezTo>
                  <a:pt x="73138" y="74161"/>
                  <a:pt x="70266" y="74705"/>
                  <a:pt x="67916" y="74705"/>
                </a:cubicBezTo>
                <a:cubicBezTo>
                  <a:pt x="66594" y="74705"/>
                  <a:pt x="65422" y="74416"/>
                  <a:pt x="64400" y="73838"/>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48" name="Shape 4848"/>
          <p:cNvSpPr/>
          <p:nvPr/>
        </p:nvSpPr>
        <p:spPr>
          <a:xfrm>
            <a:off x="8617396" y="3525592"/>
            <a:ext cx="374204" cy="374204"/>
          </a:xfrm>
          <a:custGeom>
            <a:avLst/>
            <a:gdLst/>
            <a:ahLst/>
            <a:cxnLst/>
            <a:rect l="0" t="0" r="0" b="0"/>
            <a:pathLst>
              <a:path w="120000" h="120000" extrusionOk="0">
                <a:moveTo>
                  <a:pt x="114544" y="109088"/>
                </a:moveTo>
                <a:cubicBezTo>
                  <a:pt x="114544" y="112105"/>
                  <a:pt x="112100" y="114544"/>
                  <a:pt x="109088" y="114544"/>
                </a:cubicBezTo>
                <a:lnTo>
                  <a:pt x="10911" y="114544"/>
                </a:lnTo>
                <a:cubicBezTo>
                  <a:pt x="7900" y="114544"/>
                  <a:pt x="5455" y="112105"/>
                  <a:pt x="5455" y="109088"/>
                </a:cubicBezTo>
                <a:lnTo>
                  <a:pt x="5455" y="10911"/>
                </a:lnTo>
                <a:cubicBezTo>
                  <a:pt x="5455" y="7900"/>
                  <a:pt x="7900" y="5455"/>
                  <a:pt x="10911" y="5455"/>
                </a:cubicBezTo>
                <a:lnTo>
                  <a:pt x="109088" y="5455"/>
                </a:lnTo>
                <a:cubicBezTo>
                  <a:pt x="112100" y="5455"/>
                  <a:pt x="114544" y="7900"/>
                  <a:pt x="114544" y="10911"/>
                </a:cubicBezTo>
                <a:cubicBezTo>
                  <a:pt x="114544" y="10911"/>
                  <a:pt x="114544" y="109088"/>
                  <a:pt x="114544" y="109088"/>
                </a:cubicBezTo>
                <a:close/>
                <a:moveTo>
                  <a:pt x="109088" y="0"/>
                </a:moveTo>
                <a:lnTo>
                  <a:pt x="10911" y="0"/>
                </a:lnTo>
                <a:cubicBezTo>
                  <a:pt x="4883" y="0"/>
                  <a:pt x="0" y="4883"/>
                  <a:pt x="0" y="10911"/>
                </a:cubicBezTo>
                <a:lnTo>
                  <a:pt x="0" y="109088"/>
                </a:lnTo>
                <a:cubicBezTo>
                  <a:pt x="0" y="115116"/>
                  <a:pt x="4883" y="120000"/>
                  <a:pt x="10911" y="120000"/>
                </a:cubicBezTo>
                <a:lnTo>
                  <a:pt x="109088" y="120000"/>
                </a:lnTo>
                <a:cubicBezTo>
                  <a:pt x="115116" y="120000"/>
                  <a:pt x="120000" y="115116"/>
                  <a:pt x="120000" y="109088"/>
                </a:cubicBezTo>
                <a:lnTo>
                  <a:pt x="120000" y="10911"/>
                </a:lnTo>
                <a:cubicBezTo>
                  <a:pt x="120000" y="4883"/>
                  <a:pt x="115116" y="0"/>
                  <a:pt x="109088" y="0"/>
                </a:cubicBezTo>
                <a:moveTo>
                  <a:pt x="79394" y="38811"/>
                </a:moveTo>
                <a:cubicBezTo>
                  <a:pt x="79116" y="38755"/>
                  <a:pt x="78816" y="38727"/>
                  <a:pt x="78522" y="38727"/>
                </a:cubicBezTo>
                <a:cubicBezTo>
                  <a:pt x="76711" y="38727"/>
                  <a:pt x="75544" y="39811"/>
                  <a:pt x="75400" y="41633"/>
                </a:cubicBezTo>
                <a:cubicBezTo>
                  <a:pt x="73566" y="65022"/>
                  <a:pt x="72466" y="71716"/>
                  <a:pt x="72455" y="71783"/>
                </a:cubicBezTo>
                <a:lnTo>
                  <a:pt x="72477" y="72333"/>
                </a:lnTo>
                <a:lnTo>
                  <a:pt x="73011" y="72400"/>
                </a:lnTo>
                <a:lnTo>
                  <a:pt x="73177" y="72394"/>
                </a:lnTo>
                <a:cubicBezTo>
                  <a:pt x="73783" y="72394"/>
                  <a:pt x="74366" y="72500"/>
                  <a:pt x="74850" y="72688"/>
                </a:cubicBezTo>
                <a:lnTo>
                  <a:pt x="75438" y="72922"/>
                </a:lnTo>
                <a:lnTo>
                  <a:pt x="75544" y="72288"/>
                </a:lnTo>
                <a:cubicBezTo>
                  <a:pt x="76872" y="64011"/>
                  <a:pt x="79422" y="52916"/>
                  <a:pt x="80788" y="46961"/>
                </a:cubicBezTo>
                <a:cubicBezTo>
                  <a:pt x="81211" y="45116"/>
                  <a:pt x="81527" y="43761"/>
                  <a:pt x="81655" y="43127"/>
                </a:cubicBezTo>
                <a:cubicBezTo>
                  <a:pt x="81916" y="41833"/>
                  <a:pt x="81800" y="40794"/>
                  <a:pt x="81311" y="40033"/>
                </a:cubicBezTo>
                <a:cubicBezTo>
                  <a:pt x="80905" y="39400"/>
                  <a:pt x="80261" y="38988"/>
                  <a:pt x="79394" y="38811"/>
                </a:cubicBezTo>
                <a:moveTo>
                  <a:pt x="73777" y="75588"/>
                </a:moveTo>
                <a:cubicBezTo>
                  <a:pt x="71783" y="75133"/>
                  <a:pt x="70333" y="76011"/>
                  <a:pt x="69827" y="77944"/>
                </a:cubicBezTo>
                <a:cubicBezTo>
                  <a:pt x="69605" y="78816"/>
                  <a:pt x="69716" y="79638"/>
                  <a:pt x="70166" y="80327"/>
                </a:cubicBezTo>
                <a:cubicBezTo>
                  <a:pt x="70588" y="80966"/>
                  <a:pt x="71283" y="81444"/>
                  <a:pt x="72122" y="81672"/>
                </a:cubicBezTo>
                <a:cubicBezTo>
                  <a:pt x="72472" y="81772"/>
                  <a:pt x="72827" y="81822"/>
                  <a:pt x="73177" y="81822"/>
                </a:cubicBezTo>
                <a:cubicBezTo>
                  <a:pt x="74655" y="81822"/>
                  <a:pt x="75772" y="80988"/>
                  <a:pt x="76100" y="79655"/>
                </a:cubicBezTo>
                <a:cubicBezTo>
                  <a:pt x="76338" y="78638"/>
                  <a:pt x="76233" y="77716"/>
                  <a:pt x="75788" y="76988"/>
                </a:cubicBezTo>
                <a:cubicBezTo>
                  <a:pt x="75372" y="76294"/>
                  <a:pt x="74661" y="75794"/>
                  <a:pt x="73777" y="75588"/>
                </a:cubicBezTo>
                <a:moveTo>
                  <a:pt x="72300" y="39044"/>
                </a:moveTo>
                <a:lnTo>
                  <a:pt x="72766" y="38244"/>
                </a:lnTo>
                <a:lnTo>
                  <a:pt x="71838" y="38244"/>
                </a:lnTo>
                <a:lnTo>
                  <a:pt x="71700" y="38261"/>
                </a:lnTo>
                <a:cubicBezTo>
                  <a:pt x="70255" y="38672"/>
                  <a:pt x="68022" y="38672"/>
                  <a:pt x="66572" y="38261"/>
                </a:cubicBezTo>
                <a:lnTo>
                  <a:pt x="66116" y="38244"/>
                </a:lnTo>
                <a:lnTo>
                  <a:pt x="55488" y="56422"/>
                </a:lnTo>
                <a:lnTo>
                  <a:pt x="44816" y="38177"/>
                </a:lnTo>
                <a:lnTo>
                  <a:pt x="44444" y="38277"/>
                </a:lnTo>
                <a:cubicBezTo>
                  <a:pt x="42994" y="38677"/>
                  <a:pt x="40816" y="38672"/>
                  <a:pt x="39377" y="38261"/>
                </a:cubicBezTo>
                <a:lnTo>
                  <a:pt x="38211" y="38244"/>
                </a:lnTo>
                <a:lnTo>
                  <a:pt x="52677" y="63288"/>
                </a:lnTo>
                <a:lnTo>
                  <a:pt x="52244" y="81255"/>
                </a:lnTo>
                <a:lnTo>
                  <a:pt x="52261" y="81788"/>
                </a:lnTo>
                <a:lnTo>
                  <a:pt x="52788" y="81788"/>
                </a:lnTo>
                <a:lnTo>
                  <a:pt x="52922" y="81772"/>
                </a:lnTo>
                <a:cubicBezTo>
                  <a:pt x="54366" y="81361"/>
                  <a:pt x="56611" y="81361"/>
                  <a:pt x="58050" y="81772"/>
                </a:cubicBezTo>
                <a:lnTo>
                  <a:pt x="58738" y="81788"/>
                </a:lnTo>
                <a:lnTo>
                  <a:pt x="58400" y="63277"/>
                </a:lnTo>
                <a:cubicBezTo>
                  <a:pt x="58888" y="62383"/>
                  <a:pt x="61944" y="56694"/>
                  <a:pt x="65211" y="51000"/>
                </a:cubicBezTo>
                <a:cubicBezTo>
                  <a:pt x="68566" y="45144"/>
                  <a:pt x="72266" y="39111"/>
                  <a:pt x="72300" y="39044"/>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49" name="Shape 4849"/>
          <p:cNvSpPr/>
          <p:nvPr/>
        </p:nvSpPr>
        <p:spPr>
          <a:xfrm>
            <a:off x="5417829" y="4058852"/>
            <a:ext cx="374204" cy="374204"/>
          </a:xfrm>
          <a:custGeom>
            <a:avLst/>
            <a:gdLst/>
            <a:ahLst/>
            <a:cxnLst/>
            <a:rect l="0" t="0" r="0" b="0"/>
            <a:pathLst>
              <a:path w="120000" h="120000" extrusionOk="0">
                <a:moveTo>
                  <a:pt x="72566" y="32722"/>
                </a:moveTo>
                <a:lnTo>
                  <a:pt x="59922" y="43200"/>
                </a:lnTo>
                <a:lnTo>
                  <a:pt x="77361" y="54027"/>
                </a:lnTo>
                <a:lnTo>
                  <a:pt x="90000" y="44033"/>
                </a:lnTo>
                <a:cubicBezTo>
                  <a:pt x="90000" y="44033"/>
                  <a:pt x="72566" y="32722"/>
                  <a:pt x="72566" y="32722"/>
                </a:cubicBezTo>
                <a:close/>
                <a:moveTo>
                  <a:pt x="114544" y="109088"/>
                </a:moveTo>
                <a:cubicBezTo>
                  <a:pt x="114544" y="112105"/>
                  <a:pt x="112105" y="114544"/>
                  <a:pt x="109088" y="114544"/>
                </a:cubicBezTo>
                <a:lnTo>
                  <a:pt x="10911" y="114544"/>
                </a:lnTo>
                <a:cubicBezTo>
                  <a:pt x="7900" y="114544"/>
                  <a:pt x="5455" y="112105"/>
                  <a:pt x="5455" y="109088"/>
                </a:cubicBezTo>
                <a:lnTo>
                  <a:pt x="5455" y="10911"/>
                </a:lnTo>
                <a:cubicBezTo>
                  <a:pt x="5455" y="7894"/>
                  <a:pt x="7900" y="5455"/>
                  <a:pt x="10911" y="5455"/>
                </a:cubicBezTo>
                <a:lnTo>
                  <a:pt x="109088" y="5455"/>
                </a:lnTo>
                <a:cubicBezTo>
                  <a:pt x="112105" y="5455"/>
                  <a:pt x="114544" y="7894"/>
                  <a:pt x="114544" y="10911"/>
                </a:cubicBezTo>
                <a:cubicBezTo>
                  <a:pt x="114544" y="10911"/>
                  <a:pt x="114544" y="109088"/>
                  <a:pt x="114544" y="109088"/>
                </a:cubicBezTo>
                <a:close/>
                <a:moveTo>
                  <a:pt x="109088" y="0"/>
                </a:moveTo>
                <a:lnTo>
                  <a:pt x="10911" y="0"/>
                </a:lnTo>
                <a:cubicBezTo>
                  <a:pt x="4883" y="0"/>
                  <a:pt x="0" y="4883"/>
                  <a:pt x="0" y="10911"/>
                </a:cubicBezTo>
                <a:lnTo>
                  <a:pt x="0" y="109088"/>
                </a:lnTo>
                <a:cubicBezTo>
                  <a:pt x="0" y="115116"/>
                  <a:pt x="4883" y="120000"/>
                  <a:pt x="10911" y="120000"/>
                </a:cubicBezTo>
                <a:lnTo>
                  <a:pt x="109088" y="120000"/>
                </a:lnTo>
                <a:cubicBezTo>
                  <a:pt x="115116" y="120000"/>
                  <a:pt x="120000" y="115116"/>
                  <a:pt x="120000" y="109088"/>
                </a:cubicBezTo>
                <a:lnTo>
                  <a:pt x="120000" y="10911"/>
                </a:lnTo>
                <a:cubicBezTo>
                  <a:pt x="120000" y="4883"/>
                  <a:pt x="115116" y="0"/>
                  <a:pt x="109088" y="0"/>
                </a:cubicBezTo>
                <a:moveTo>
                  <a:pt x="30000" y="44594"/>
                </a:moveTo>
                <a:lnTo>
                  <a:pt x="42483" y="54238"/>
                </a:lnTo>
                <a:lnTo>
                  <a:pt x="59922" y="43200"/>
                </a:lnTo>
                <a:lnTo>
                  <a:pt x="47944" y="32727"/>
                </a:lnTo>
                <a:cubicBezTo>
                  <a:pt x="47944" y="32727"/>
                  <a:pt x="30000" y="44594"/>
                  <a:pt x="30000" y="44594"/>
                </a:cubicBezTo>
                <a:close/>
                <a:moveTo>
                  <a:pt x="77361" y="54033"/>
                </a:moveTo>
                <a:lnTo>
                  <a:pt x="77361" y="54027"/>
                </a:lnTo>
                <a:lnTo>
                  <a:pt x="77361" y="54027"/>
                </a:lnTo>
                <a:lnTo>
                  <a:pt x="77355" y="54027"/>
                </a:lnTo>
                <a:cubicBezTo>
                  <a:pt x="77355" y="54027"/>
                  <a:pt x="77361" y="54033"/>
                  <a:pt x="77361" y="54033"/>
                </a:cubicBezTo>
                <a:close/>
                <a:moveTo>
                  <a:pt x="72027" y="81661"/>
                </a:moveTo>
                <a:lnTo>
                  <a:pt x="71994" y="81705"/>
                </a:lnTo>
                <a:lnTo>
                  <a:pt x="60005" y="72783"/>
                </a:lnTo>
                <a:lnTo>
                  <a:pt x="48505" y="81583"/>
                </a:lnTo>
                <a:lnTo>
                  <a:pt x="48400" y="81750"/>
                </a:lnTo>
                <a:lnTo>
                  <a:pt x="42061" y="77916"/>
                </a:lnTo>
                <a:lnTo>
                  <a:pt x="42061" y="81261"/>
                </a:lnTo>
                <a:lnTo>
                  <a:pt x="59994" y="92733"/>
                </a:lnTo>
                <a:lnTo>
                  <a:pt x="77783" y="81261"/>
                </a:lnTo>
                <a:lnTo>
                  <a:pt x="77783" y="78150"/>
                </a:lnTo>
                <a:lnTo>
                  <a:pt x="72027" y="81661"/>
                </a:lnTo>
                <a:cubicBezTo>
                  <a:pt x="72027" y="81661"/>
                  <a:pt x="72027" y="81661"/>
                  <a:pt x="72027" y="81661"/>
                </a:cubicBezTo>
                <a:close/>
                <a:moveTo>
                  <a:pt x="42450" y="54255"/>
                </a:moveTo>
                <a:lnTo>
                  <a:pt x="30022" y="64316"/>
                </a:lnTo>
                <a:lnTo>
                  <a:pt x="40833" y="70811"/>
                </a:lnTo>
                <a:lnTo>
                  <a:pt x="40838" y="70805"/>
                </a:lnTo>
                <a:lnTo>
                  <a:pt x="43011" y="72122"/>
                </a:lnTo>
                <a:lnTo>
                  <a:pt x="47950" y="75088"/>
                </a:lnTo>
                <a:lnTo>
                  <a:pt x="55888" y="69061"/>
                </a:lnTo>
                <a:lnTo>
                  <a:pt x="59888" y="65994"/>
                </a:lnTo>
                <a:lnTo>
                  <a:pt x="59905" y="66011"/>
                </a:lnTo>
                <a:lnTo>
                  <a:pt x="59922" y="66000"/>
                </a:lnTo>
                <a:lnTo>
                  <a:pt x="59988" y="66044"/>
                </a:lnTo>
                <a:lnTo>
                  <a:pt x="60022" y="65994"/>
                </a:lnTo>
                <a:lnTo>
                  <a:pt x="69527" y="73072"/>
                </a:lnTo>
                <a:lnTo>
                  <a:pt x="72261" y="75083"/>
                </a:lnTo>
                <a:lnTo>
                  <a:pt x="89994" y="64305"/>
                </a:lnTo>
                <a:lnTo>
                  <a:pt x="77361" y="54033"/>
                </a:lnTo>
                <a:lnTo>
                  <a:pt x="59927" y="65083"/>
                </a:lnTo>
                <a:cubicBezTo>
                  <a:pt x="59927" y="65083"/>
                  <a:pt x="42450" y="54255"/>
                  <a:pt x="42450" y="54255"/>
                </a:cubicBezTo>
                <a:close/>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50" name="Shape 4850"/>
          <p:cNvSpPr/>
          <p:nvPr/>
        </p:nvSpPr>
        <p:spPr>
          <a:xfrm>
            <a:off x="5951090" y="4058852"/>
            <a:ext cx="374204" cy="374204"/>
          </a:xfrm>
          <a:custGeom>
            <a:avLst/>
            <a:gdLst/>
            <a:ahLst/>
            <a:cxnLst/>
            <a:rect l="0" t="0" r="0" b="0"/>
            <a:pathLst>
              <a:path w="120000" h="120000" extrusionOk="0">
                <a:moveTo>
                  <a:pt x="81816" y="76361"/>
                </a:moveTo>
                <a:cubicBezTo>
                  <a:pt x="81816" y="79377"/>
                  <a:pt x="79372" y="81816"/>
                  <a:pt x="76361" y="81816"/>
                </a:cubicBezTo>
                <a:lnTo>
                  <a:pt x="43638" y="81816"/>
                </a:lnTo>
                <a:cubicBezTo>
                  <a:pt x="40627" y="81816"/>
                  <a:pt x="38183" y="79377"/>
                  <a:pt x="38183" y="76361"/>
                </a:cubicBezTo>
                <a:lnTo>
                  <a:pt x="38183" y="57272"/>
                </a:lnTo>
                <a:lnTo>
                  <a:pt x="43911" y="57272"/>
                </a:lnTo>
                <a:cubicBezTo>
                  <a:pt x="43761" y="58166"/>
                  <a:pt x="43638" y="59066"/>
                  <a:pt x="43638" y="60000"/>
                </a:cubicBezTo>
                <a:cubicBezTo>
                  <a:pt x="43638" y="69038"/>
                  <a:pt x="50961" y="76361"/>
                  <a:pt x="60000" y="76361"/>
                </a:cubicBezTo>
                <a:cubicBezTo>
                  <a:pt x="69038" y="76361"/>
                  <a:pt x="76361" y="69038"/>
                  <a:pt x="76361" y="60000"/>
                </a:cubicBezTo>
                <a:cubicBezTo>
                  <a:pt x="76361" y="59066"/>
                  <a:pt x="76238" y="58166"/>
                  <a:pt x="76088" y="57272"/>
                </a:cubicBezTo>
                <a:lnTo>
                  <a:pt x="81816" y="57272"/>
                </a:lnTo>
                <a:cubicBezTo>
                  <a:pt x="81816" y="57272"/>
                  <a:pt x="81816" y="76361"/>
                  <a:pt x="81816" y="76361"/>
                </a:cubicBezTo>
                <a:close/>
                <a:moveTo>
                  <a:pt x="60000" y="49088"/>
                </a:moveTo>
                <a:cubicBezTo>
                  <a:pt x="66022" y="49088"/>
                  <a:pt x="70911" y="53977"/>
                  <a:pt x="70911" y="60000"/>
                </a:cubicBezTo>
                <a:cubicBezTo>
                  <a:pt x="70911" y="66022"/>
                  <a:pt x="66022" y="70911"/>
                  <a:pt x="60000" y="70911"/>
                </a:cubicBezTo>
                <a:cubicBezTo>
                  <a:pt x="53977" y="70911"/>
                  <a:pt x="49088" y="66022"/>
                  <a:pt x="49088" y="60000"/>
                </a:cubicBezTo>
                <a:cubicBezTo>
                  <a:pt x="49088" y="53977"/>
                  <a:pt x="53977" y="49088"/>
                  <a:pt x="60000" y="49088"/>
                </a:cubicBezTo>
                <a:moveTo>
                  <a:pt x="70911" y="40911"/>
                </a:moveTo>
                <a:lnTo>
                  <a:pt x="79088" y="40911"/>
                </a:lnTo>
                <a:lnTo>
                  <a:pt x="79088" y="49088"/>
                </a:lnTo>
                <a:lnTo>
                  <a:pt x="70911" y="49088"/>
                </a:lnTo>
                <a:cubicBezTo>
                  <a:pt x="70911" y="49088"/>
                  <a:pt x="70911" y="40911"/>
                  <a:pt x="70911" y="40911"/>
                </a:cubicBezTo>
                <a:close/>
                <a:moveTo>
                  <a:pt x="76361" y="32727"/>
                </a:moveTo>
                <a:lnTo>
                  <a:pt x="43638" y="32727"/>
                </a:lnTo>
                <a:cubicBezTo>
                  <a:pt x="37611" y="32727"/>
                  <a:pt x="32727" y="37611"/>
                  <a:pt x="32727" y="43638"/>
                </a:cubicBezTo>
                <a:lnTo>
                  <a:pt x="32727" y="76361"/>
                </a:lnTo>
                <a:cubicBezTo>
                  <a:pt x="32727" y="82388"/>
                  <a:pt x="37611" y="87272"/>
                  <a:pt x="43638" y="87272"/>
                </a:cubicBezTo>
                <a:lnTo>
                  <a:pt x="76361" y="87272"/>
                </a:lnTo>
                <a:cubicBezTo>
                  <a:pt x="82388" y="87272"/>
                  <a:pt x="87272" y="82388"/>
                  <a:pt x="87272" y="76361"/>
                </a:cubicBezTo>
                <a:lnTo>
                  <a:pt x="87272" y="43638"/>
                </a:lnTo>
                <a:cubicBezTo>
                  <a:pt x="87272" y="37611"/>
                  <a:pt x="82388" y="32727"/>
                  <a:pt x="76361" y="32727"/>
                </a:cubicBezTo>
                <a:moveTo>
                  <a:pt x="114544" y="109088"/>
                </a:moveTo>
                <a:cubicBezTo>
                  <a:pt x="114544" y="112100"/>
                  <a:pt x="112100" y="114544"/>
                  <a:pt x="109088" y="114544"/>
                </a:cubicBezTo>
                <a:lnTo>
                  <a:pt x="10911" y="114544"/>
                </a:lnTo>
                <a:cubicBezTo>
                  <a:pt x="7900" y="114544"/>
                  <a:pt x="5455" y="112100"/>
                  <a:pt x="5455" y="109088"/>
                </a:cubicBezTo>
                <a:lnTo>
                  <a:pt x="5455" y="10911"/>
                </a:lnTo>
                <a:cubicBezTo>
                  <a:pt x="5455" y="7900"/>
                  <a:pt x="7900" y="5455"/>
                  <a:pt x="10911" y="5455"/>
                </a:cubicBezTo>
                <a:lnTo>
                  <a:pt x="109088" y="5455"/>
                </a:lnTo>
                <a:cubicBezTo>
                  <a:pt x="112100" y="5455"/>
                  <a:pt x="114544" y="7900"/>
                  <a:pt x="114544" y="10911"/>
                </a:cubicBezTo>
                <a:cubicBezTo>
                  <a:pt x="114544" y="10911"/>
                  <a:pt x="114544" y="109088"/>
                  <a:pt x="114544" y="109088"/>
                </a:cubicBezTo>
                <a:close/>
                <a:moveTo>
                  <a:pt x="109088" y="0"/>
                </a:moveTo>
                <a:lnTo>
                  <a:pt x="10911" y="0"/>
                </a:lnTo>
                <a:cubicBezTo>
                  <a:pt x="4883" y="0"/>
                  <a:pt x="0" y="4883"/>
                  <a:pt x="0" y="10911"/>
                </a:cubicBezTo>
                <a:lnTo>
                  <a:pt x="0" y="109088"/>
                </a:lnTo>
                <a:cubicBezTo>
                  <a:pt x="0" y="115116"/>
                  <a:pt x="4883" y="120000"/>
                  <a:pt x="10911" y="120000"/>
                </a:cubicBezTo>
                <a:lnTo>
                  <a:pt x="109088" y="120000"/>
                </a:lnTo>
                <a:cubicBezTo>
                  <a:pt x="115116" y="120000"/>
                  <a:pt x="120000" y="115116"/>
                  <a:pt x="120000" y="109088"/>
                </a:cubicBezTo>
                <a:lnTo>
                  <a:pt x="120000" y="10911"/>
                </a:lnTo>
                <a:cubicBezTo>
                  <a:pt x="120000" y="4883"/>
                  <a:pt x="115116" y="0"/>
                  <a:pt x="109088" y="0"/>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51" name="Shape 4851"/>
          <p:cNvSpPr/>
          <p:nvPr/>
        </p:nvSpPr>
        <p:spPr>
          <a:xfrm>
            <a:off x="6484351" y="4058852"/>
            <a:ext cx="374204" cy="374204"/>
          </a:xfrm>
          <a:custGeom>
            <a:avLst/>
            <a:gdLst/>
            <a:ahLst/>
            <a:cxnLst/>
            <a:rect l="0" t="0" r="0" b="0"/>
            <a:pathLst>
              <a:path w="120000" h="120000" extrusionOk="0">
                <a:moveTo>
                  <a:pt x="87272" y="60000"/>
                </a:moveTo>
                <a:cubicBezTo>
                  <a:pt x="87272" y="69861"/>
                  <a:pt x="82022" y="78472"/>
                  <a:pt x="74183" y="83261"/>
                </a:cubicBezTo>
                <a:lnTo>
                  <a:pt x="82411" y="59477"/>
                </a:lnTo>
                <a:cubicBezTo>
                  <a:pt x="83988" y="55522"/>
                  <a:pt x="84516" y="52361"/>
                  <a:pt x="84516" y="49544"/>
                </a:cubicBezTo>
                <a:cubicBezTo>
                  <a:pt x="84516" y="48950"/>
                  <a:pt x="84450" y="48433"/>
                  <a:pt x="84411" y="47888"/>
                </a:cubicBezTo>
                <a:cubicBezTo>
                  <a:pt x="86227" y="51538"/>
                  <a:pt x="87272" y="55644"/>
                  <a:pt x="87272" y="60000"/>
                </a:cubicBezTo>
                <a:moveTo>
                  <a:pt x="63822" y="47000"/>
                </a:moveTo>
                <a:cubicBezTo>
                  <a:pt x="65488" y="46911"/>
                  <a:pt x="66994" y="46738"/>
                  <a:pt x="66994" y="46738"/>
                </a:cubicBezTo>
                <a:cubicBezTo>
                  <a:pt x="68488" y="46555"/>
                  <a:pt x="68311" y="44366"/>
                  <a:pt x="66816" y="44450"/>
                </a:cubicBezTo>
                <a:cubicBezTo>
                  <a:pt x="66816" y="44450"/>
                  <a:pt x="62327" y="44805"/>
                  <a:pt x="59427" y="44805"/>
                </a:cubicBezTo>
                <a:cubicBezTo>
                  <a:pt x="56700" y="44805"/>
                  <a:pt x="52122" y="44450"/>
                  <a:pt x="52122" y="44450"/>
                </a:cubicBezTo>
                <a:cubicBezTo>
                  <a:pt x="50627" y="44366"/>
                  <a:pt x="50455" y="46644"/>
                  <a:pt x="51944" y="46738"/>
                </a:cubicBezTo>
                <a:cubicBezTo>
                  <a:pt x="51944" y="46738"/>
                  <a:pt x="53361" y="46911"/>
                  <a:pt x="54855" y="47000"/>
                </a:cubicBezTo>
                <a:lnTo>
                  <a:pt x="59177" y="58838"/>
                </a:lnTo>
                <a:lnTo>
                  <a:pt x="53111" y="77033"/>
                </a:lnTo>
                <a:lnTo>
                  <a:pt x="43011" y="47000"/>
                </a:lnTo>
                <a:cubicBezTo>
                  <a:pt x="44677" y="46911"/>
                  <a:pt x="46183" y="46738"/>
                  <a:pt x="46183" y="46738"/>
                </a:cubicBezTo>
                <a:cubicBezTo>
                  <a:pt x="47677" y="46555"/>
                  <a:pt x="47500" y="44366"/>
                  <a:pt x="46005" y="44450"/>
                </a:cubicBezTo>
                <a:cubicBezTo>
                  <a:pt x="46005" y="44450"/>
                  <a:pt x="41516" y="44805"/>
                  <a:pt x="38616" y="44805"/>
                </a:cubicBezTo>
                <a:cubicBezTo>
                  <a:pt x="38250" y="44805"/>
                  <a:pt x="37800" y="44794"/>
                  <a:pt x="37372" y="44783"/>
                </a:cubicBezTo>
                <a:cubicBezTo>
                  <a:pt x="42266" y="37511"/>
                  <a:pt x="50572" y="32727"/>
                  <a:pt x="60000" y="32727"/>
                </a:cubicBezTo>
                <a:cubicBezTo>
                  <a:pt x="66916" y="32727"/>
                  <a:pt x="73211" y="35322"/>
                  <a:pt x="78022" y="39566"/>
                </a:cubicBezTo>
                <a:cubicBezTo>
                  <a:pt x="75500" y="39761"/>
                  <a:pt x="73883" y="42016"/>
                  <a:pt x="73883" y="44450"/>
                </a:cubicBezTo>
                <a:cubicBezTo>
                  <a:pt x="73883" y="46738"/>
                  <a:pt x="75027" y="48672"/>
                  <a:pt x="76433" y="50955"/>
                </a:cubicBezTo>
                <a:cubicBezTo>
                  <a:pt x="77488" y="52800"/>
                  <a:pt x="78716" y="55172"/>
                  <a:pt x="78716" y="58600"/>
                </a:cubicBezTo>
                <a:cubicBezTo>
                  <a:pt x="78716" y="60972"/>
                  <a:pt x="77805" y="63727"/>
                  <a:pt x="76605" y="67566"/>
                </a:cubicBezTo>
                <a:lnTo>
                  <a:pt x="73838" y="76805"/>
                </a:lnTo>
                <a:cubicBezTo>
                  <a:pt x="73838" y="76805"/>
                  <a:pt x="63822" y="47000"/>
                  <a:pt x="63822" y="47000"/>
                </a:cubicBezTo>
                <a:close/>
                <a:moveTo>
                  <a:pt x="60000" y="87272"/>
                </a:moveTo>
                <a:cubicBezTo>
                  <a:pt x="57327" y="87272"/>
                  <a:pt x="54761" y="86872"/>
                  <a:pt x="52322" y="86155"/>
                </a:cubicBezTo>
                <a:lnTo>
                  <a:pt x="60483" y="62422"/>
                </a:lnTo>
                <a:cubicBezTo>
                  <a:pt x="60483" y="62422"/>
                  <a:pt x="67838" y="82583"/>
                  <a:pt x="69027" y="85711"/>
                </a:cubicBezTo>
                <a:cubicBezTo>
                  <a:pt x="66200" y="86705"/>
                  <a:pt x="63172" y="87272"/>
                  <a:pt x="60000" y="87272"/>
                </a:cubicBezTo>
                <a:moveTo>
                  <a:pt x="32727" y="60000"/>
                </a:moveTo>
                <a:cubicBezTo>
                  <a:pt x="32727" y="56211"/>
                  <a:pt x="33500" y="52611"/>
                  <a:pt x="34894" y="49333"/>
                </a:cubicBezTo>
                <a:lnTo>
                  <a:pt x="47661" y="84300"/>
                </a:lnTo>
                <a:cubicBezTo>
                  <a:pt x="38805" y="79788"/>
                  <a:pt x="32727" y="70616"/>
                  <a:pt x="32727" y="60000"/>
                </a:cubicBezTo>
                <a:moveTo>
                  <a:pt x="60000" y="27272"/>
                </a:moveTo>
                <a:cubicBezTo>
                  <a:pt x="41927" y="27272"/>
                  <a:pt x="27272" y="41927"/>
                  <a:pt x="27272" y="60000"/>
                </a:cubicBezTo>
                <a:cubicBezTo>
                  <a:pt x="27272" y="78077"/>
                  <a:pt x="41927" y="92727"/>
                  <a:pt x="60000" y="92727"/>
                </a:cubicBezTo>
                <a:cubicBezTo>
                  <a:pt x="78072" y="92727"/>
                  <a:pt x="92727" y="78077"/>
                  <a:pt x="92727" y="60000"/>
                </a:cubicBezTo>
                <a:cubicBezTo>
                  <a:pt x="92727" y="41927"/>
                  <a:pt x="78072" y="27272"/>
                  <a:pt x="60000" y="27272"/>
                </a:cubicBezTo>
                <a:moveTo>
                  <a:pt x="114544" y="109088"/>
                </a:moveTo>
                <a:cubicBezTo>
                  <a:pt x="114544" y="112100"/>
                  <a:pt x="112100" y="114544"/>
                  <a:pt x="109088" y="114544"/>
                </a:cubicBezTo>
                <a:lnTo>
                  <a:pt x="10911" y="114544"/>
                </a:lnTo>
                <a:cubicBezTo>
                  <a:pt x="7900" y="114544"/>
                  <a:pt x="5455" y="112100"/>
                  <a:pt x="5455" y="109088"/>
                </a:cubicBezTo>
                <a:lnTo>
                  <a:pt x="5455" y="10911"/>
                </a:lnTo>
                <a:cubicBezTo>
                  <a:pt x="5455" y="7900"/>
                  <a:pt x="7900" y="5455"/>
                  <a:pt x="10911" y="5455"/>
                </a:cubicBezTo>
                <a:lnTo>
                  <a:pt x="109088" y="5455"/>
                </a:lnTo>
                <a:cubicBezTo>
                  <a:pt x="112100" y="5455"/>
                  <a:pt x="114544" y="7900"/>
                  <a:pt x="114544" y="10911"/>
                </a:cubicBezTo>
                <a:cubicBezTo>
                  <a:pt x="114544" y="10911"/>
                  <a:pt x="114544" y="109088"/>
                  <a:pt x="114544" y="109088"/>
                </a:cubicBezTo>
                <a:close/>
                <a:moveTo>
                  <a:pt x="109088" y="0"/>
                </a:moveTo>
                <a:lnTo>
                  <a:pt x="10911" y="0"/>
                </a:lnTo>
                <a:cubicBezTo>
                  <a:pt x="4883" y="0"/>
                  <a:pt x="0" y="4883"/>
                  <a:pt x="0" y="10911"/>
                </a:cubicBezTo>
                <a:lnTo>
                  <a:pt x="0" y="109088"/>
                </a:lnTo>
                <a:cubicBezTo>
                  <a:pt x="0" y="115116"/>
                  <a:pt x="4883" y="120000"/>
                  <a:pt x="10911" y="120000"/>
                </a:cubicBezTo>
                <a:lnTo>
                  <a:pt x="109088" y="120000"/>
                </a:lnTo>
                <a:cubicBezTo>
                  <a:pt x="115116" y="120000"/>
                  <a:pt x="120000" y="115116"/>
                  <a:pt x="120000" y="109088"/>
                </a:cubicBezTo>
                <a:lnTo>
                  <a:pt x="120000" y="10911"/>
                </a:lnTo>
                <a:cubicBezTo>
                  <a:pt x="120000" y="4883"/>
                  <a:pt x="115116" y="0"/>
                  <a:pt x="109088" y="0"/>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52" name="Shape 4852"/>
          <p:cNvSpPr/>
          <p:nvPr/>
        </p:nvSpPr>
        <p:spPr>
          <a:xfrm>
            <a:off x="7017612" y="4058852"/>
            <a:ext cx="374204" cy="374204"/>
          </a:xfrm>
          <a:custGeom>
            <a:avLst/>
            <a:gdLst/>
            <a:ahLst/>
            <a:cxnLst/>
            <a:rect l="0" t="0" r="0" b="0"/>
            <a:pathLst>
              <a:path w="120000" h="120000" extrusionOk="0">
                <a:moveTo>
                  <a:pt x="79088" y="57272"/>
                </a:moveTo>
                <a:cubicBezTo>
                  <a:pt x="75283" y="57272"/>
                  <a:pt x="71605" y="57783"/>
                  <a:pt x="68066" y="58644"/>
                </a:cubicBezTo>
                <a:cubicBezTo>
                  <a:pt x="67244" y="56616"/>
                  <a:pt x="66338" y="54633"/>
                  <a:pt x="65350" y="52688"/>
                </a:cubicBezTo>
                <a:cubicBezTo>
                  <a:pt x="71016" y="50005"/>
                  <a:pt x="76266" y="46611"/>
                  <a:pt x="81066" y="42677"/>
                </a:cubicBezTo>
                <a:cubicBezTo>
                  <a:pt x="84566" y="46933"/>
                  <a:pt x="86772" y="52261"/>
                  <a:pt x="87177" y="58094"/>
                </a:cubicBezTo>
                <a:cubicBezTo>
                  <a:pt x="84544" y="57611"/>
                  <a:pt x="81866" y="57272"/>
                  <a:pt x="79088" y="57272"/>
                </a:cubicBezTo>
                <a:moveTo>
                  <a:pt x="73477" y="83694"/>
                </a:moveTo>
                <a:cubicBezTo>
                  <a:pt x="73155" y="76783"/>
                  <a:pt x="71983" y="70100"/>
                  <a:pt x="69944" y="63794"/>
                </a:cubicBezTo>
                <a:cubicBezTo>
                  <a:pt x="72888" y="63116"/>
                  <a:pt x="75938" y="62727"/>
                  <a:pt x="79088" y="62727"/>
                </a:cubicBezTo>
                <a:cubicBezTo>
                  <a:pt x="81811" y="62727"/>
                  <a:pt x="84438" y="63100"/>
                  <a:pt x="87005" y="63616"/>
                </a:cubicBezTo>
                <a:cubicBezTo>
                  <a:pt x="85861" y="72227"/>
                  <a:pt x="80711" y="79566"/>
                  <a:pt x="73477" y="83694"/>
                </a:cubicBezTo>
                <a:moveTo>
                  <a:pt x="60000" y="87272"/>
                </a:moveTo>
                <a:cubicBezTo>
                  <a:pt x="54144" y="87272"/>
                  <a:pt x="48733" y="85411"/>
                  <a:pt x="44283" y="82266"/>
                </a:cubicBezTo>
                <a:cubicBezTo>
                  <a:pt x="49011" y="74605"/>
                  <a:pt x="56155" y="68600"/>
                  <a:pt x="64700" y="65377"/>
                </a:cubicBezTo>
                <a:cubicBezTo>
                  <a:pt x="66816" y="71905"/>
                  <a:pt x="68005" y="78838"/>
                  <a:pt x="68133" y="86038"/>
                </a:cubicBezTo>
                <a:cubicBezTo>
                  <a:pt x="65561" y="86838"/>
                  <a:pt x="62833" y="87272"/>
                  <a:pt x="60000" y="87272"/>
                </a:cubicBezTo>
                <a:moveTo>
                  <a:pt x="32727" y="60000"/>
                </a:moveTo>
                <a:cubicBezTo>
                  <a:pt x="42444" y="60000"/>
                  <a:pt x="51733" y="58161"/>
                  <a:pt x="60288" y="54850"/>
                </a:cubicBezTo>
                <a:cubicBezTo>
                  <a:pt x="61194" y="56622"/>
                  <a:pt x="62061" y="58416"/>
                  <a:pt x="62827" y="60266"/>
                </a:cubicBezTo>
                <a:cubicBezTo>
                  <a:pt x="53411" y="63800"/>
                  <a:pt x="45500" y="70322"/>
                  <a:pt x="40138" y="78650"/>
                </a:cubicBezTo>
                <a:cubicBezTo>
                  <a:pt x="35555" y="73772"/>
                  <a:pt x="32727" y="67222"/>
                  <a:pt x="32727" y="60000"/>
                </a:cubicBezTo>
                <a:moveTo>
                  <a:pt x="46433" y="36366"/>
                </a:moveTo>
                <a:cubicBezTo>
                  <a:pt x="50650" y="40438"/>
                  <a:pt x="54405" y="44988"/>
                  <a:pt x="57516" y="50005"/>
                </a:cubicBezTo>
                <a:cubicBezTo>
                  <a:pt x="49950" y="52827"/>
                  <a:pt x="41811" y="54450"/>
                  <a:pt x="33277" y="54516"/>
                </a:cubicBezTo>
                <a:cubicBezTo>
                  <a:pt x="34866" y="46744"/>
                  <a:pt x="39766" y="40200"/>
                  <a:pt x="46433" y="36366"/>
                </a:cubicBezTo>
                <a:moveTo>
                  <a:pt x="60000" y="32727"/>
                </a:moveTo>
                <a:cubicBezTo>
                  <a:pt x="66488" y="32727"/>
                  <a:pt x="72444" y="35000"/>
                  <a:pt x="77122" y="38788"/>
                </a:cubicBezTo>
                <a:cubicBezTo>
                  <a:pt x="72705" y="42344"/>
                  <a:pt x="67872" y="45411"/>
                  <a:pt x="62677" y="47844"/>
                </a:cubicBezTo>
                <a:cubicBezTo>
                  <a:pt x="59622" y="42788"/>
                  <a:pt x="55961" y="38161"/>
                  <a:pt x="51850" y="33966"/>
                </a:cubicBezTo>
                <a:cubicBezTo>
                  <a:pt x="54427" y="33166"/>
                  <a:pt x="57161" y="32727"/>
                  <a:pt x="60000" y="32727"/>
                </a:cubicBezTo>
                <a:moveTo>
                  <a:pt x="60000" y="27272"/>
                </a:moveTo>
                <a:cubicBezTo>
                  <a:pt x="41927" y="27272"/>
                  <a:pt x="27272" y="41927"/>
                  <a:pt x="27272" y="60000"/>
                </a:cubicBezTo>
                <a:cubicBezTo>
                  <a:pt x="27272" y="78077"/>
                  <a:pt x="41927" y="92727"/>
                  <a:pt x="60000" y="92727"/>
                </a:cubicBezTo>
                <a:cubicBezTo>
                  <a:pt x="78072" y="92727"/>
                  <a:pt x="92727" y="78077"/>
                  <a:pt x="92727" y="60000"/>
                </a:cubicBezTo>
                <a:cubicBezTo>
                  <a:pt x="92727" y="41927"/>
                  <a:pt x="78072" y="27272"/>
                  <a:pt x="60000" y="27272"/>
                </a:cubicBezTo>
                <a:moveTo>
                  <a:pt x="114544" y="109088"/>
                </a:moveTo>
                <a:cubicBezTo>
                  <a:pt x="114544" y="112100"/>
                  <a:pt x="112100" y="114544"/>
                  <a:pt x="109088" y="114544"/>
                </a:cubicBezTo>
                <a:lnTo>
                  <a:pt x="10911" y="114544"/>
                </a:lnTo>
                <a:cubicBezTo>
                  <a:pt x="7900" y="114544"/>
                  <a:pt x="5455" y="112100"/>
                  <a:pt x="5455" y="109088"/>
                </a:cubicBezTo>
                <a:lnTo>
                  <a:pt x="5455" y="10911"/>
                </a:lnTo>
                <a:cubicBezTo>
                  <a:pt x="5455" y="7900"/>
                  <a:pt x="7900" y="5455"/>
                  <a:pt x="10911" y="5455"/>
                </a:cubicBezTo>
                <a:lnTo>
                  <a:pt x="109088" y="5455"/>
                </a:lnTo>
                <a:cubicBezTo>
                  <a:pt x="112100" y="5455"/>
                  <a:pt x="114544" y="7900"/>
                  <a:pt x="114544" y="10911"/>
                </a:cubicBezTo>
                <a:cubicBezTo>
                  <a:pt x="114544" y="10911"/>
                  <a:pt x="114544" y="109088"/>
                  <a:pt x="114544" y="109088"/>
                </a:cubicBezTo>
                <a:close/>
                <a:moveTo>
                  <a:pt x="109088" y="0"/>
                </a:moveTo>
                <a:lnTo>
                  <a:pt x="10911" y="0"/>
                </a:lnTo>
                <a:cubicBezTo>
                  <a:pt x="4883" y="0"/>
                  <a:pt x="0" y="4883"/>
                  <a:pt x="0" y="10911"/>
                </a:cubicBezTo>
                <a:lnTo>
                  <a:pt x="0" y="109088"/>
                </a:lnTo>
                <a:cubicBezTo>
                  <a:pt x="0" y="115116"/>
                  <a:pt x="4883" y="120000"/>
                  <a:pt x="10911" y="120000"/>
                </a:cubicBezTo>
                <a:lnTo>
                  <a:pt x="109088" y="120000"/>
                </a:lnTo>
                <a:cubicBezTo>
                  <a:pt x="115116" y="120000"/>
                  <a:pt x="120000" y="115116"/>
                  <a:pt x="120000" y="109088"/>
                </a:cubicBezTo>
                <a:lnTo>
                  <a:pt x="120000" y="10911"/>
                </a:lnTo>
                <a:cubicBezTo>
                  <a:pt x="120000" y="4883"/>
                  <a:pt x="115116" y="0"/>
                  <a:pt x="109088" y="0"/>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103" name="Shape 4917"/>
          <p:cNvSpPr/>
          <p:nvPr/>
        </p:nvSpPr>
        <p:spPr>
          <a:xfrm>
            <a:off x="4884568" y="4058852"/>
            <a:ext cx="374204" cy="374203"/>
          </a:xfrm>
          <a:custGeom>
            <a:avLst/>
            <a:gdLst/>
            <a:ahLst/>
            <a:cxnLst/>
            <a:rect l="0" t="0" r="0" b="0"/>
            <a:pathLst>
              <a:path w="120000" h="120000" extrusionOk="0">
                <a:moveTo>
                  <a:pt x="108861" y="55444"/>
                </a:moveTo>
                <a:cubicBezTo>
                  <a:pt x="108816" y="54966"/>
                  <a:pt x="108750" y="54505"/>
                  <a:pt x="108694" y="54033"/>
                </a:cubicBezTo>
                <a:cubicBezTo>
                  <a:pt x="108566" y="52994"/>
                  <a:pt x="108411" y="51972"/>
                  <a:pt x="108222" y="50955"/>
                </a:cubicBezTo>
                <a:cubicBezTo>
                  <a:pt x="108127" y="50433"/>
                  <a:pt x="108022" y="49922"/>
                  <a:pt x="107911" y="49405"/>
                </a:cubicBezTo>
                <a:cubicBezTo>
                  <a:pt x="107688" y="48400"/>
                  <a:pt x="107427" y="47405"/>
                  <a:pt x="107144" y="46422"/>
                </a:cubicBezTo>
                <a:cubicBezTo>
                  <a:pt x="107016" y="45977"/>
                  <a:pt x="106911" y="45527"/>
                  <a:pt x="106766" y="45088"/>
                </a:cubicBezTo>
                <a:cubicBezTo>
                  <a:pt x="106350" y="43772"/>
                  <a:pt x="105872" y="42477"/>
                  <a:pt x="105350" y="41211"/>
                </a:cubicBezTo>
                <a:cubicBezTo>
                  <a:pt x="105127" y="40672"/>
                  <a:pt x="104866" y="40161"/>
                  <a:pt x="104627" y="39633"/>
                </a:cubicBezTo>
                <a:cubicBezTo>
                  <a:pt x="104283" y="38883"/>
                  <a:pt x="103933" y="38138"/>
                  <a:pt x="103555" y="37411"/>
                </a:cubicBezTo>
                <a:cubicBezTo>
                  <a:pt x="103222" y="36766"/>
                  <a:pt x="102866" y="36133"/>
                  <a:pt x="102500" y="35505"/>
                </a:cubicBezTo>
                <a:cubicBezTo>
                  <a:pt x="102177" y="34950"/>
                  <a:pt x="101838" y="34400"/>
                  <a:pt x="101494" y="33855"/>
                </a:cubicBezTo>
                <a:cubicBezTo>
                  <a:pt x="101066" y="33172"/>
                  <a:pt x="100633" y="32494"/>
                  <a:pt x="100172" y="31838"/>
                </a:cubicBezTo>
                <a:cubicBezTo>
                  <a:pt x="99922" y="31483"/>
                  <a:pt x="99644" y="31138"/>
                  <a:pt x="99383" y="30783"/>
                </a:cubicBezTo>
                <a:cubicBezTo>
                  <a:pt x="97466" y="28222"/>
                  <a:pt x="95327" y="25838"/>
                  <a:pt x="92955" y="23694"/>
                </a:cubicBezTo>
                <a:cubicBezTo>
                  <a:pt x="92805" y="23561"/>
                  <a:pt x="92661" y="23422"/>
                  <a:pt x="92511" y="23288"/>
                </a:cubicBezTo>
                <a:cubicBezTo>
                  <a:pt x="91661" y="22544"/>
                  <a:pt x="90794" y="21816"/>
                  <a:pt x="89894" y="21127"/>
                </a:cubicBezTo>
                <a:cubicBezTo>
                  <a:pt x="89850" y="21088"/>
                  <a:pt x="89805" y="21055"/>
                  <a:pt x="89755" y="21022"/>
                </a:cubicBezTo>
                <a:cubicBezTo>
                  <a:pt x="85883" y="18066"/>
                  <a:pt x="81555" y="15672"/>
                  <a:pt x="76900" y="13961"/>
                </a:cubicBezTo>
                <a:cubicBezTo>
                  <a:pt x="75511" y="16177"/>
                  <a:pt x="74094" y="19000"/>
                  <a:pt x="72444" y="19944"/>
                </a:cubicBezTo>
                <a:cubicBezTo>
                  <a:pt x="70055" y="21305"/>
                  <a:pt x="70227" y="26761"/>
                  <a:pt x="74827" y="26250"/>
                </a:cubicBezTo>
                <a:cubicBezTo>
                  <a:pt x="74827" y="26250"/>
                  <a:pt x="73466" y="27611"/>
                  <a:pt x="74827" y="32555"/>
                </a:cubicBezTo>
                <a:cubicBezTo>
                  <a:pt x="76194" y="37500"/>
                  <a:pt x="78477" y="38572"/>
                  <a:pt x="85227" y="35794"/>
                </a:cubicBezTo>
                <a:cubicBezTo>
                  <a:pt x="88122" y="34600"/>
                  <a:pt x="90322" y="35222"/>
                  <a:pt x="90000" y="38183"/>
                </a:cubicBezTo>
                <a:cubicBezTo>
                  <a:pt x="89316" y="44488"/>
                  <a:pt x="84455" y="44222"/>
                  <a:pt x="88122" y="54377"/>
                </a:cubicBezTo>
                <a:cubicBezTo>
                  <a:pt x="90338" y="60511"/>
                  <a:pt x="95794" y="62900"/>
                  <a:pt x="97838" y="67672"/>
                </a:cubicBezTo>
                <a:cubicBezTo>
                  <a:pt x="98966" y="70294"/>
                  <a:pt x="103283" y="72711"/>
                  <a:pt x="106944" y="74355"/>
                </a:cubicBezTo>
                <a:cubicBezTo>
                  <a:pt x="107338" y="73072"/>
                  <a:pt x="107666" y="71761"/>
                  <a:pt x="107955" y="70427"/>
                </a:cubicBezTo>
                <a:cubicBezTo>
                  <a:pt x="108066" y="69927"/>
                  <a:pt x="108150" y="69411"/>
                  <a:pt x="108244" y="68900"/>
                </a:cubicBezTo>
                <a:cubicBezTo>
                  <a:pt x="108427" y="67911"/>
                  <a:pt x="108583" y="66911"/>
                  <a:pt x="108700" y="65900"/>
                </a:cubicBezTo>
                <a:cubicBezTo>
                  <a:pt x="108755" y="65422"/>
                  <a:pt x="108822" y="64950"/>
                  <a:pt x="108866" y="64466"/>
                </a:cubicBezTo>
                <a:cubicBezTo>
                  <a:pt x="109000" y="63000"/>
                  <a:pt x="109088" y="61511"/>
                  <a:pt x="109088" y="60000"/>
                </a:cubicBezTo>
                <a:cubicBezTo>
                  <a:pt x="109088" y="58461"/>
                  <a:pt x="109000" y="56944"/>
                  <a:pt x="108861" y="55444"/>
                </a:cubicBezTo>
                <a:moveTo>
                  <a:pt x="60000" y="114544"/>
                </a:moveTo>
                <a:cubicBezTo>
                  <a:pt x="29872" y="114544"/>
                  <a:pt x="5455" y="90127"/>
                  <a:pt x="5455" y="60000"/>
                </a:cubicBezTo>
                <a:cubicBezTo>
                  <a:pt x="5455" y="29872"/>
                  <a:pt x="29872" y="5455"/>
                  <a:pt x="60000" y="5455"/>
                </a:cubicBezTo>
                <a:cubicBezTo>
                  <a:pt x="90122" y="5455"/>
                  <a:pt x="114544" y="29872"/>
                  <a:pt x="114544" y="60000"/>
                </a:cubicBezTo>
                <a:cubicBezTo>
                  <a:pt x="114544" y="90127"/>
                  <a:pt x="90122" y="114544"/>
                  <a:pt x="60000" y="114544"/>
                </a:cubicBezTo>
                <a:moveTo>
                  <a:pt x="60000" y="0"/>
                </a:moveTo>
                <a:cubicBezTo>
                  <a:pt x="26861" y="0"/>
                  <a:pt x="0" y="26866"/>
                  <a:pt x="0" y="60000"/>
                </a:cubicBezTo>
                <a:cubicBezTo>
                  <a:pt x="0" y="93138"/>
                  <a:pt x="26861" y="120000"/>
                  <a:pt x="60000" y="120000"/>
                </a:cubicBezTo>
                <a:cubicBezTo>
                  <a:pt x="93133" y="120000"/>
                  <a:pt x="120000" y="93138"/>
                  <a:pt x="120000" y="60000"/>
                </a:cubicBezTo>
                <a:cubicBezTo>
                  <a:pt x="120000" y="26866"/>
                  <a:pt x="93133" y="0"/>
                  <a:pt x="60000" y="0"/>
                </a:cubicBezTo>
                <a:moveTo>
                  <a:pt x="46705" y="54033"/>
                </a:moveTo>
                <a:cubicBezTo>
                  <a:pt x="47044" y="50111"/>
                  <a:pt x="53350" y="46022"/>
                  <a:pt x="57611" y="44150"/>
                </a:cubicBezTo>
                <a:cubicBezTo>
                  <a:pt x="61872" y="42272"/>
                  <a:pt x="65794" y="41588"/>
                  <a:pt x="65283" y="38350"/>
                </a:cubicBezTo>
                <a:cubicBezTo>
                  <a:pt x="64772" y="35111"/>
                  <a:pt x="63577" y="32727"/>
                  <a:pt x="56933" y="32727"/>
                </a:cubicBezTo>
                <a:cubicBezTo>
                  <a:pt x="50283" y="32727"/>
                  <a:pt x="53183" y="41588"/>
                  <a:pt x="47727" y="36305"/>
                </a:cubicBezTo>
                <a:cubicBezTo>
                  <a:pt x="42272" y="31022"/>
                  <a:pt x="48916" y="32388"/>
                  <a:pt x="51644" y="31194"/>
                </a:cubicBezTo>
                <a:cubicBezTo>
                  <a:pt x="54372" y="30000"/>
                  <a:pt x="57100" y="25055"/>
                  <a:pt x="52327" y="24716"/>
                </a:cubicBezTo>
                <a:cubicBezTo>
                  <a:pt x="47555" y="24377"/>
                  <a:pt x="48577" y="26761"/>
                  <a:pt x="44827" y="25400"/>
                </a:cubicBezTo>
                <a:cubicBezTo>
                  <a:pt x="41077" y="24033"/>
                  <a:pt x="39372" y="30172"/>
                  <a:pt x="36988" y="29316"/>
                </a:cubicBezTo>
                <a:cubicBezTo>
                  <a:pt x="35405" y="28755"/>
                  <a:pt x="31183" y="25583"/>
                  <a:pt x="28388" y="22466"/>
                </a:cubicBezTo>
                <a:cubicBezTo>
                  <a:pt x="22744" y="27222"/>
                  <a:pt x="18205" y="33233"/>
                  <a:pt x="15161" y="40066"/>
                </a:cubicBezTo>
                <a:cubicBezTo>
                  <a:pt x="15972" y="49233"/>
                  <a:pt x="20966" y="54033"/>
                  <a:pt x="20966" y="54033"/>
                </a:cubicBezTo>
                <a:cubicBezTo>
                  <a:pt x="20966" y="54033"/>
                  <a:pt x="23522" y="60000"/>
                  <a:pt x="38861" y="67327"/>
                </a:cubicBezTo>
                <a:cubicBezTo>
                  <a:pt x="38861" y="67327"/>
                  <a:pt x="41761" y="67500"/>
                  <a:pt x="38350" y="64088"/>
                </a:cubicBezTo>
                <a:cubicBezTo>
                  <a:pt x="34944" y="60683"/>
                  <a:pt x="31194" y="56422"/>
                  <a:pt x="35455" y="54205"/>
                </a:cubicBezTo>
                <a:cubicBezTo>
                  <a:pt x="39716" y="51988"/>
                  <a:pt x="40911" y="52161"/>
                  <a:pt x="41933" y="56250"/>
                </a:cubicBezTo>
                <a:cubicBezTo>
                  <a:pt x="42955" y="60338"/>
                  <a:pt x="46361" y="57955"/>
                  <a:pt x="46705" y="54033"/>
                </a:cubicBezTo>
                <a:moveTo>
                  <a:pt x="90255" y="71505"/>
                </a:moveTo>
                <a:cubicBezTo>
                  <a:pt x="88294" y="72700"/>
                  <a:pt x="88377" y="75338"/>
                  <a:pt x="90000" y="76788"/>
                </a:cubicBezTo>
                <a:cubicBezTo>
                  <a:pt x="91616" y="78238"/>
                  <a:pt x="94855" y="80111"/>
                  <a:pt x="95877" y="76788"/>
                </a:cubicBezTo>
                <a:cubicBezTo>
                  <a:pt x="96900" y="73466"/>
                  <a:pt x="92216" y="70311"/>
                  <a:pt x="90255" y="71505"/>
                </a:cubicBezTo>
                <a:moveTo>
                  <a:pt x="66816" y="71933"/>
                </a:moveTo>
                <a:cubicBezTo>
                  <a:pt x="61022" y="66988"/>
                  <a:pt x="61705" y="64772"/>
                  <a:pt x="54372" y="64772"/>
                </a:cubicBezTo>
                <a:cubicBezTo>
                  <a:pt x="47044" y="64772"/>
                  <a:pt x="42444" y="66477"/>
                  <a:pt x="44316" y="76705"/>
                </a:cubicBezTo>
                <a:cubicBezTo>
                  <a:pt x="46194" y="86933"/>
                  <a:pt x="51644" y="82327"/>
                  <a:pt x="51138" y="90172"/>
                </a:cubicBezTo>
                <a:cubicBezTo>
                  <a:pt x="50622" y="98011"/>
                  <a:pt x="52500" y="99716"/>
                  <a:pt x="53694" y="101588"/>
                </a:cubicBezTo>
                <a:cubicBezTo>
                  <a:pt x="54888" y="103466"/>
                  <a:pt x="58466" y="108922"/>
                  <a:pt x="59827" y="101250"/>
                </a:cubicBezTo>
                <a:cubicBezTo>
                  <a:pt x="61194" y="93577"/>
                  <a:pt x="63750" y="89316"/>
                  <a:pt x="66644" y="85566"/>
                </a:cubicBezTo>
                <a:cubicBezTo>
                  <a:pt x="69544" y="81816"/>
                  <a:pt x="72611" y="76872"/>
                  <a:pt x="66816" y="71933"/>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Tree>
    <p:extLst>
      <p:ext uri="{BB962C8B-B14F-4D97-AF65-F5344CB8AC3E}">
        <p14:creationId xmlns:p14="http://schemas.microsoft.com/office/powerpoint/2010/main" val="5376915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233AAD5-EB7B-488C-B905-983BC46F1418}"/>
              </a:ext>
            </a:extLst>
          </p:cNvPr>
          <p:cNvSpPr/>
          <p:nvPr/>
        </p:nvSpPr>
        <p:spPr>
          <a:xfrm>
            <a:off x="590549" y="537029"/>
            <a:ext cx="10237108" cy="5805713"/>
          </a:xfrm>
          <a:prstGeom prst="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C68A155E-066A-4F6C-B911-110568BF7877}"/>
              </a:ext>
            </a:extLst>
          </p:cNvPr>
          <p:cNvSpPr>
            <a:spLocks noGrp="1"/>
          </p:cNvSpPr>
          <p:nvPr>
            <p:ph type="pic" sz="quarter" idx="10"/>
          </p:nvPr>
        </p:nvSpPr>
        <p:spPr/>
      </p:sp>
      <p:sp>
        <p:nvSpPr>
          <p:cNvPr id="6" name="Rectangle 5">
            <a:extLst>
              <a:ext uri="{FF2B5EF4-FFF2-40B4-BE49-F238E27FC236}">
                <a16:creationId xmlns:a16="http://schemas.microsoft.com/office/drawing/2014/main" id="{33FCAA8D-E0C2-475B-A4C6-5E3BDE6CAEF2}"/>
              </a:ext>
            </a:extLst>
          </p:cNvPr>
          <p:cNvSpPr/>
          <p:nvPr/>
        </p:nvSpPr>
        <p:spPr>
          <a:xfrm>
            <a:off x="0" y="-2701"/>
            <a:ext cx="6096000" cy="2340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C51BF0F0-6BB5-4A8F-BCBD-DF508E7B1AE1}"/>
              </a:ext>
            </a:extLst>
          </p:cNvPr>
          <p:cNvSpPr/>
          <p:nvPr/>
        </p:nvSpPr>
        <p:spPr>
          <a:xfrm>
            <a:off x="6096000" y="6629400"/>
            <a:ext cx="6096000" cy="2340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A5A9F4B1-5CDE-4A23-AB45-80DD8CC0ADBB}"/>
              </a:ext>
            </a:extLst>
          </p:cNvPr>
          <p:cNvSpPr txBox="1"/>
          <p:nvPr/>
        </p:nvSpPr>
        <p:spPr>
          <a:xfrm rot="16200000">
            <a:off x="3967850" y="2784924"/>
            <a:ext cx="5220273" cy="923330"/>
          </a:xfrm>
          <a:prstGeom prst="rect">
            <a:avLst/>
          </a:prstGeom>
          <a:noFill/>
        </p:spPr>
        <p:txBody>
          <a:bodyPr wrap="square" rtlCol="0">
            <a:spAutoFit/>
          </a:bodyPr>
          <a:lstStyle/>
          <a:p>
            <a:r>
              <a:rPr lang="en-US" sz="5400" b="1" spc="300" dirty="0">
                <a:latin typeface="Raleway" panose="020B0503030101060003" pitchFamily="34" charset="0"/>
                <a:ea typeface="Lato" panose="020F0502020204030203" pitchFamily="34" charset="0"/>
                <a:cs typeface="Lato" panose="020F0502020204030203" pitchFamily="34" charset="0"/>
              </a:rPr>
              <a:t>STORY</a:t>
            </a:r>
          </a:p>
        </p:txBody>
      </p:sp>
      <p:grpSp>
        <p:nvGrpSpPr>
          <p:cNvPr id="14" name="Group 13">
            <a:extLst>
              <a:ext uri="{FF2B5EF4-FFF2-40B4-BE49-F238E27FC236}">
                <a16:creationId xmlns:a16="http://schemas.microsoft.com/office/drawing/2014/main" id="{61D05B1E-009F-42AA-B1CB-2A61622E63E4}"/>
              </a:ext>
            </a:extLst>
          </p:cNvPr>
          <p:cNvGrpSpPr/>
          <p:nvPr/>
        </p:nvGrpSpPr>
        <p:grpSpPr>
          <a:xfrm>
            <a:off x="1560288" y="2453251"/>
            <a:ext cx="3565973" cy="3017497"/>
            <a:chOff x="6096000" y="2822744"/>
            <a:chExt cx="3565973" cy="3017497"/>
          </a:xfrm>
        </p:grpSpPr>
        <p:sp>
          <p:nvSpPr>
            <p:cNvPr id="15" name="TextBox 14">
              <a:extLst>
                <a:ext uri="{FF2B5EF4-FFF2-40B4-BE49-F238E27FC236}">
                  <a16:creationId xmlns:a16="http://schemas.microsoft.com/office/drawing/2014/main" id="{EECB1116-1F20-471C-8009-9F36963626C1}"/>
                </a:ext>
              </a:extLst>
            </p:cNvPr>
            <p:cNvSpPr txBox="1"/>
            <p:nvPr/>
          </p:nvSpPr>
          <p:spPr>
            <a:xfrm>
              <a:off x="6096000" y="2822744"/>
              <a:ext cx="3565973" cy="1015663"/>
            </a:xfrm>
            <a:prstGeom prst="rect">
              <a:avLst/>
            </a:prstGeom>
            <a:noFill/>
          </p:spPr>
          <p:txBody>
            <a:bodyPr wrap="square" rtlCol="0">
              <a:spAutoFit/>
            </a:bodyPr>
            <a:lstStyle/>
            <a:p>
              <a:r>
                <a:rPr lang="de-DE" sz="2000" b="1" dirty="0">
                  <a:latin typeface="Raleway" panose="020B0503030101060003" pitchFamily="34" charset="0"/>
                  <a:ea typeface="Lato" panose="020F0502020204030203" pitchFamily="34" charset="0"/>
                  <a:cs typeface="Lato" panose="020F0502020204030203" pitchFamily="34" charset="0"/>
                </a:rPr>
                <a:t>Durch Geschichten können wir wunderschöne Designs kreieren</a:t>
              </a:r>
              <a:endParaRPr lang="en-US" sz="2000" b="1" dirty="0">
                <a:latin typeface="Raleway" panose="020B0503030101060003" pitchFamily="34" charset="0"/>
                <a:ea typeface="Lato" panose="020F0502020204030203" pitchFamily="34" charset="0"/>
                <a:cs typeface="Lato" panose="020F0502020204030203" pitchFamily="34" charset="0"/>
              </a:endParaRPr>
            </a:p>
          </p:txBody>
        </p:sp>
        <p:sp>
          <p:nvSpPr>
            <p:cNvPr id="16" name="TextBox 15">
              <a:extLst>
                <a:ext uri="{FF2B5EF4-FFF2-40B4-BE49-F238E27FC236}">
                  <a16:creationId xmlns:a16="http://schemas.microsoft.com/office/drawing/2014/main" id="{08AF1797-92DC-43A3-AB92-E110A2F86F09}"/>
                </a:ext>
              </a:extLst>
            </p:cNvPr>
            <p:cNvSpPr txBox="1"/>
            <p:nvPr/>
          </p:nvSpPr>
          <p:spPr>
            <a:xfrm>
              <a:off x="6096000" y="4399397"/>
              <a:ext cx="3565973" cy="1440844"/>
            </a:xfrm>
            <a:prstGeom prst="rect">
              <a:avLst/>
            </a:prstGeom>
            <a:noFill/>
          </p:spPr>
          <p:txBody>
            <a:bodyPr wrap="square" rtlCol="0">
              <a:spAutoFit/>
            </a:bodyPr>
            <a:lstStyle/>
            <a:p>
              <a:pPr algn="just">
                <a:lnSpc>
                  <a:spcPct val="150000"/>
                </a:lnSpc>
              </a:pPr>
              <a:r>
                <a:rPr lang="id-ID" sz="1200" dirty="0">
                  <a:latin typeface="Lato" panose="020F0502020204030203" pitchFamily="34" charset="0"/>
                  <a:ea typeface="Lato" panose="020F0502020204030203" pitchFamily="34" charset="0"/>
                  <a:cs typeface="Lato" panose="020F0502020204030203" pitchFamily="34" charset="0"/>
                </a:rPr>
                <a:t>Lorem ipsum dolor sit amet, consectetur adipiscing elit, sed do eiusmod tempor incididunt ut labore et dolore magna aliqua. Ut enim ad minim veniam, quis nostrud exercitation ullamco laboris nisi ut aliquip. </a:t>
              </a:r>
              <a:endParaRPr lang="en-US" sz="1200" dirty="0">
                <a:latin typeface="Lato" panose="020F0502020204030203" pitchFamily="34" charset="0"/>
                <a:ea typeface="Lato" panose="020F0502020204030203" pitchFamily="34" charset="0"/>
                <a:cs typeface="Lato" panose="020F0502020204030203" pitchFamily="34" charset="0"/>
              </a:endParaRPr>
            </a:p>
          </p:txBody>
        </p:sp>
      </p:grpSp>
    </p:spTree>
    <p:extLst>
      <p:ext uri="{BB962C8B-B14F-4D97-AF65-F5344CB8AC3E}">
        <p14:creationId xmlns:p14="http://schemas.microsoft.com/office/powerpoint/2010/main" val="306938349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4758"/>
        <p:cNvGrpSpPr/>
        <p:nvPr/>
      </p:nvGrpSpPr>
      <p:grpSpPr>
        <a:xfrm>
          <a:off x="0" y="0"/>
          <a:ext cx="0" cy="0"/>
          <a:chOff x="0" y="0"/>
          <a:chExt cx="0" cy="0"/>
        </a:xfrm>
      </p:grpSpPr>
      <p:sp>
        <p:nvSpPr>
          <p:cNvPr id="3" name="Freeform 162"/>
          <p:cNvSpPr>
            <a:spLocks noChangeArrowheads="1"/>
          </p:cNvSpPr>
          <p:nvPr/>
        </p:nvSpPr>
        <p:spPr bwMode="auto">
          <a:xfrm>
            <a:off x="9128567" y="4953942"/>
            <a:ext cx="286184" cy="410539"/>
          </a:xfrm>
          <a:custGeom>
            <a:avLst/>
            <a:gdLst>
              <a:gd name="T0" fmla="*/ 148211 w 443"/>
              <a:gd name="T1" fmla="*/ 212376 h 634"/>
              <a:gd name="T2" fmla="*/ 148211 w 443"/>
              <a:gd name="T3" fmla="*/ 212376 h 634"/>
              <a:gd name="T4" fmla="*/ 137779 w 443"/>
              <a:gd name="T5" fmla="*/ 212376 h 634"/>
              <a:gd name="T6" fmla="*/ 137779 w 443"/>
              <a:gd name="T7" fmla="*/ 164420 h 634"/>
              <a:gd name="T8" fmla="*/ 84898 w 443"/>
              <a:gd name="T9" fmla="*/ 116825 h 634"/>
              <a:gd name="T10" fmla="*/ 137779 w 443"/>
              <a:gd name="T11" fmla="*/ 63460 h 634"/>
              <a:gd name="T12" fmla="*/ 137779 w 443"/>
              <a:gd name="T13" fmla="*/ 15865 h 634"/>
              <a:gd name="T14" fmla="*/ 148211 w 443"/>
              <a:gd name="T15" fmla="*/ 15865 h 634"/>
              <a:gd name="T16" fmla="*/ 159003 w 443"/>
              <a:gd name="T17" fmla="*/ 10457 h 634"/>
              <a:gd name="T18" fmla="*/ 148211 w 443"/>
              <a:gd name="T19" fmla="*/ 0 h 634"/>
              <a:gd name="T20" fmla="*/ 10792 w 443"/>
              <a:gd name="T21" fmla="*/ 0 h 634"/>
              <a:gd name="T22" fmla="*/ 0 w 443"/>
              <a:gd name="T23" fmla="*/ 10457 h 634"/>
              <a:gd name="T24" fmla="*/ 10792 w 443"/>
              <a:gd name="T25" fmla="*/ 15865 h 634"/>
              <a:gd name="T26" fmla="*/ 21224 w 443"/>
              <a:gd name="T27" fmla="*/ 15865 h 634"/>
              <a:gd name="T28" fmla="*/ 21224 w 443"/>
              <a:gd name="T29" fmla="*/ 63460 h 634"/>
              <a:gd name="T30" fmla="*/ 74106 w 443"/>
              <a:gd name="T31" fmla="*/ 116825 h 634"/>
              <a:gd name="T32" fmla="*/ 21224 w 443"/>
              <a:gd name="T33" fmla="*/ 164420 h 634"/>
              <a:gd name="T34" fmla="*/ 21224 w 443"/>
              <a:gd name="T35" fmla="*/ 212376 h 634"/>
              <a:gd name="T36" fmla="*/ 10792 w 443"/>
              <a:gd name="T37" fmla="*/ 212376 h 634"/>
              <a:gd name="T38" fmla="*/ 0 w 443"/>
              <a:gd name="T39" fmla="*/ 222833 h 634"/>
              <a:gd name="T40" fmla="*/ 10792 w 443"/>
              <a:gd name="T41" fmla="*/ 228241 h 634"/>
              <a:gd name="T42" fmla="*/ 148211 w 443"/>
              <a:gd name="T43" fmla="*/ 228241 h 634"/>
              <a:gd name="T44" fmla="*/ 159003 w 443"/>
              <a:gd name="T45" fmla="*/ 222833 h 634"/>
              <a:gd name="T46" fmla="*/ 148211 w 443"/>
              <a:gd name="T47" fmla="*/ 212376 h 634"/>
              <a:gd name="T48" fmla="*/ 37053 w 443"/>
              <a:gd name="T49" fmla="*/ 63460 h 634"/>
              <a:gd name="T50" fmla="*/ 37053 w 443"/>
              <a:gd name="T51" fmla="*/ 63460 h 634"/>
              <a:gd name="T52" fmla="*/ 37053 w 443"/>
              <a:gd name="T53" fmla="*/ 15865 h 634"/>
              <a:gd name="T54" fmla="*/ 121950 w 443"/>
              <a:gd name="T55" fmla="*/ 15865 h 634"/>
              <a:gd name="T56" fmla="*/ 121950 w 443"/>
              <a:gd name="T57" fmla="*/ 63460 h 634"/>
              <a:gd name="T58" fmla="*/ 84898 w 443"/>
              <a:gd name="T59" fmla="*/ 100960 h 634"/>
              <a:gd name="T60" fmla="*/ 74106 w 443"/>
              <a:gd name="T61" fmla="*/ 100960 h 634"/>
              <a:gd name="T62" fmla="*/ 37053 w 443"/>
              <a:gd name="T63" fmla="*/ 63460 h 634"/>
              <a:gd name="T64" fmla="*/ 121950 w 443"/>
              <a:gd name="T65" fmla="*/ 212376 h 634"/>
              <a:gd name="T66" fmla="*/ 121950 w 443"/>
              <a:gd name="T67" fmla="*/ 212376 h 634"/>
              <a:gd name="T68" fmla="*/ 37053 w 443"/>
              <a:gd name="T69" fmla="*/ 212376 h 634"/>
              <a:gd name="T70" fmla="*/ 37053 w 443"/>
              <a:gd name="T71" fmla="*/ 164420 h 634"/>
              <a:gd name="T72" fmla="*/ 74106 w 443"/>
              <a:gd name="T73" fmla="*/ 127282 h 634"/>
              <a:gd name="T74" fmla="*/ 84898 w 443"/>
              <a:gd name="T75" fmla="*/ 127282 h 634"/>
              <a:gd name="T76" fmla="*/ 121950 w 443"/>
              <a:gd name="T77" fmla="*/ 164420 h 634"/>
              <a:gd name="T78" fmla="*/ 121950 w 443"/>
              <a:gd name="T79" fmla="*/ 212376 h 6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443" h="634">
                <a:moveTo>
                  <a:pt x="412" y="589"/>
                </a:moveTo>
                <a:lnTo>
                  <a:pt x="412" y="589"/>
                </a:lnTo>
                <a:cubicBezTo>
                  <a:pt x="383" y="589"/>
                  <a:pt x="383" y="589"/>
                  <a:pt x="383" y="589"/>
                </a:cubicBezTo>
                <a:cubicBezTo>
                  <a:pt x="383" y="456"/>
                  <a:pt x="383" y="456"/>
                  <a:pt x="383" y="456"/>
                </a:cubicBezTo>
                <a:cubicBezTo>
                  <a:pt x="383" y="383"/>
                  <a:pt x="310" y="324"/>
                  <a:pt x="236" y="324"/>
                </a:cubicBezTo>
                <a:cubicBezTo>
                  <a:pt x="310" y="324"/>
                  <a:pt x="383" y="250"/>
                  <a:pt x="383" y="176"/>
                </a:cubicBezTo>
                <a:cubicBezTo>
                  <a:pt x="383" y="44"/>
                  <a:pt x="383" y="44"/>
                  <a:pt x="383" y="44"/>
                </a:cubicBezTo>
                <a:cubicBezTo>
                  <a:pt x="412" y="44"/>
                  <a:pt x="412" y="44"/>
                  <a:pt x="412" y="44"/>
                </a:cubicBezTo>
                <a:cubicBezTo>
                  <a:pt x="427" y="44"/>
                  <a:pt x="442" y="29"/>
                  <a:pt x="442" y="29"/>
                </a:cubicBezTo>
                <a:cubicBezTo>
                  <a:pt x="442" y="15"/>
                  <a:pt x="427" y="0"/>
                  <a:pt x="412" y="0"/>
                </a:cubicBezTo>
                <a:cubicBezTo>
                  <a:pt x="30" y="0"/>
                  <a:pt x="30" y="0"/>
                  <a:pt x="30" y="0"/>
                </a:cubicBezTo>
                <a:cubicBezTo>
                  <a:pt x="15" y="0"/>
                  <a:pt x="0" y="15"/>
                  <a:pt x="0" y="29"/>
                </a:cubicBezTo>
                <a:cubicBezTo>
                  <a:pt x="0" y="29"/>
                  <a:pt x="15" y="44"/>
                  <a:pt x="30" y="44"/>
                </a:cubicBezTo>
                <a:cubicBezTo>
                  <a:pt x="59" y="44"/>
                  <a:pt x="59" y="44"/>
                  <a:pt x="59" y="44"/>
                </a:cubicBezTo>
                <a:cubicBezTo>
                  <a:pt x="59" y="176"/>
                  <a:pt x="59" y="176"/>
                  <a:pt x="59" y="176"/>
                </a:cubicBezTo>
                <a:cubicBezTo>
                  <a:pt x="59" y="250"/>
                  <a:pt x="133" y="324"/>
                  <a:pt x="206" y="324"/>
                </a:cubicBezTo>
                <a:cubicBezTo>
                  <a:pt x="133" y="324"/>
                  <a:pt x="59" y="383"/>
                  <a:pt x="59" y="456"/>
                </a:cubicBezTo>
                <a:cubicBezTo>
                  <a:pt x="59" y="589"/>
                  <a:pt x="59" y="589"/>
                  <a:pt x="59" y="589"/>
                </a:cubicBezTo>
                <a:cubicBezTo>
                  <a:pt x="30" y="589"/>
                  <a:pt x="30" y="589"/>
                  <a:pt x="30" y="589"/>
                </a:cubicBezTo>
                <a:cubicBezTo>
                  <a:pt x="15" y="589"/>
                  <a:pt x="0" y="604"/>
                  <a:pt x="0" y="618"/>
                </a:cubicBezTo>
                <a:cubicBezTo>
                  <a:pt x="0" y="618"/>
                  <a:pt x="15" y="633"/>
                  <a:pt x="30" y="633"/>
                </a:cubicBezTo>
                <a:cubicBezTo>
                  <a:pt x="412" y="633"/>
                  <a:pt x="412" y="633"/>
                  <a:pt x="412" y="633"/>
                </a:cubicBezTo>
                <a:cubicBezTo>
                  <a:pt x="427" y="633"/>
                  <a:pt x="442" y="618"/>
                  <a:pt x="442" y="618"/>
                </a:cubicBezTo>
                <a:cubicBezTo>
                  <a:pt x="442" y="604"/>
                  <a:pt x="427" y="589"/>
                  <a:pt x="412" y="589"/>
                </a:cubicBezTo>
                <a:close/>
                <a:moveTo>
                  <a:pt x="103" y="176"/>
                </a:moveTo>
                <a:lnTo>
                  <a:pt x="103" y="176"/>
                </a:lnTo>
                <a:cubicBezTo>
                  <a:pt x="103" y="147"/>
                  <a:pt x="103" y="44"/>
                  <a:pt x="103" y="44"/>
                </a:cubicBezTo>
                <a:cubicBezTo>
                  <a:pt x="339" y="44"/>
                  <a:pt x="339" y="44"/>
                  <a:pt x="339" y="44"/>
                </a:cubicBezTo>
                <a:cubicBezTo>
                  <a:pt x="339" y="44"/>
                  <a:pt x="339" y="147"/>
                  <a:pt x="339" y="176"/>
                </a:cubicBezTo>
                <a:cubicBezTo>
                  <a:pt x="339" y="235"/>
                  <a:pt x="295" y="280"/>
                  <a:pt x="236" y="280"/>
                </a:cubicBezTo>
                <a:cubicBezTo>
                  <a:pt x="206" y="280"/>
                  <a:pt x="206" y="280"/>
                  <a:pt x="206" y="280"/>
                </a:cubicBezTo>
                <a:cubicBezTo>
                  <a:pt x="148" y="280"/>
                  <a:pt x="103" y="235"/>
                  <a:pt x="103" y="176"/>
                </a:cubicBezTo>
                <a:close/>
                <a:moveTo>
                  <a:pt x="339" y="589"/>
                </a:moveTo>
                <a:lnTo>
                  <a:pt x="339" y="589"/>
                </a:lnTo>
                <a:cubicBezTo>
                  <a:pt x="103" y="589"/>
                  <a:pt x="103" y="589"/>
                  <a:pt x="103" y="589"/>
                </a:cubicBezTo>
                <a:cubicBezTo>
                  <a:pt x="103" y="589"/>
                  <a:pt x="103" y="486"/>
                  <a:pt x="103" y="456"/>
                </a:cubicBezTo>
                <a:cubicBezTo>
                  <a:pt x="103" y="397"/>
                  <a:pt x="148" y="353"/>
                  <a:pt x="206" y="353"/>
                </a:cubicBezTo>
                <a:cubicBezTo>
                  <a:pt x="236" y="353"/>
                  <a:pt x="236" y="353"/>
                  <a:pt x="236" y="353"/>
                </a:cubicBezTo>
                <a:cubicBezTo>
                  <a:pt x="295" y="353"/>
                  <a:pt x="339" y="397"/>
                  <a:pt x="339" y="456"/>
                </a:cubicBezTo>
                <a:cubicBezTo>
                  <a:pt x="339" y="486"/>
                  <a:pt x="339" y="589"/>
                  <a:pt x="339" y="589"/>
                </a:cubicBez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4" name="Freeform 163"/>
          <p:cNvSpPr>
            <a:spLocks noChangeArrowheads="1"/>
          </p:cNvSpPr>
          <p:nvPr/>
        </p:nvSpPr>
        <p:spPr bwMode="auto">
          <a:xfrm>
            <a:off x="8445473" y="4974383"/>
            <a:ext cx="333882" cy="381580"/>
          </a:xfrm>
          <a:custGeom>
            <a:avLst/>
            <a:gdLst>
              <a:gd name="T0" fmla="*/ 100694 w 517"/>
              <a:gd name="T1" fmla="*/ 26650 h 590"/>
              <a:gd name="T2" fmla="*/ 100694 w 517"/>
              <a:gd name="T3" fmla="*/ 26650 h 590"/>
              <a:gd name="T4" fmla="*/ 100694 w 517"/>
              <a:gd name="T5" fmla="*/ 26650 h 590"/>
              <a:gd name="T6" fmla="*/ 100694 w 517"/>
              <a:gd name="T7" fmla="*/ 10804 h 590"/>
              <a:gd name="T8" fmla="*/ 126946 w 517"/>
              <a:gd name="T9" fmla="*/ 10804 h 590"/>
              <a:gd name="T10" fmla="*/ 137735 w 517"/>
              <a:gd name="T11" fmla="*/ 5402 h 590"/>
              <a:gd name="T12" fmla="*/ 126946 w 517"/>
              <a:gd name="T13" fmla="*/ 0 h 590"/>
              <a:gd name="T14" fmla="*/ 58259 w 517"/>
              <a:gd name="T15" fmla="*/ 0 h 590"/>
              <a:gd name="T16" fmla="*/ 53224 w 517"/>
              <a:gd name="T17" fmla="*/ 5402 h 590"/>
              <a:gd name="T18" fmla="*/ 58259 w 517"/>
              <a:gd name="T19" fmla="*/ 10804 h 590"/>
              <a:gd name="T20" fmla="*/ 84871 w 517"/>
              <a:gd name="T21" fmla="*/ 10804 h 590"/>
              <a:gd name="T22" fmla="*/ 84871 w 517"/>
              <a:gd name="T23" fmla="*/ 26650 h 590"/>
              <a:gd name="T24" fmla="*/ 84871 w 517"/>
              <a:gd name="T25" fmla="*/ 26650 h 590"/>
              <a:gd name="T26" fmla="*/ 0 w 517"/>
              <a:gd name="T27" fmla="*/ 116682 h 590"/>
              <a:gd name="T28" fmla="*/ 95300 w 517"/>
              <a:gd name="T29" fmla="*/ 212117 h 590"/>
              <a:gd name="T30" fmla="*/ 185564 w 517"/>
              <a:gd name="T31" fmla="*/ 116682 h 590"/>
              <a:gd name="T32" fmla="*/ 100694 w 517"/>
              <a:gd name="T33" fmla="*/ 26650 h 590"/>
              <a:gd name="T34" fmla="*/ 95300 w 517"/>
              <a:gd name="T35" fmla="*/ 196271 h 590"/>
              <a:gd name="T36" fmla="*/ 95300 w 517"/>
              <a:gd name="T37" fmla="*/ 196271 h 590"/>
              <a:gd name="T38" fmla="*/ 15823 w 517"/>
              <a:gd name="T39" fmla="*/ 116682 h 590"/>
              <a:gd name="T40" fmla="*/ 95300 w 517"/>
              <a:gd name="T41" fmla="*/ 42495 h 590"/>
              <a:gd name="T42" fmla="*/ 169381 w 517"/>
              <a:gd name="T43" fmla="*/ 116682 h 590"/>
              <a:gd name="T44" fmla="*/ 95300 w 517"/>
              <a:gd name="T45" fmla="*/ 196271 h 590"/>
              <a:gd name="T46" fmla="*/ 100694 w 517"/>
              <a:gd name="T47" fmla="*/ 100837 h 590"/>
              <a:gd name="T48" fmla="*/ 100694 w 517"/>
              <a:gd name="T49" fmla="*/ 100837 h 590"/>
              <a:gd name="T50" fmla="*/ 100694 w 517"/>
              <a:gd name="T51" fmla="*/ 63743 h 590"/>
              <a:gd name="T52" fmla="*/ 95300 w 517"/>
              <a:gd name="T53" fmla="*/ 52939 h 590"/>
              <a:gd name="T54" fmla="*/ 84871 w 517"/>
              <a:gd name="T55" fmla="*/ 63743 h 590"/>
              <a:gd name="T56" fmla="*/ 84871 w 517"/>
              <a:gd name="T57" fmla="*/ 100837 h 590"/>
              <a:gd name="T58" fmla="*/ 74442 w 517"/>
              <a:gd name="T59" fmla="*/ 116682 h 590"/>
              <a:gd name="T60" fmla="*/ 95300 w 517"/>
              <a:gd name="T61" fmla="*/ 137930 h 590"/>
              <a:gd name="T62" fmla="*/ 116517 w 517"/>
              <a:gd name="T63" fmla="*/ 116682 h 590"/>
              <a:gd name="T64" fmla="*/ 100694 w 517"/>
              <a:gd name="T65" fmla="*/ 100837 h 59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517" h="590">
                <a:moveTo>
                  <a:pt x="280" y="74"/>
                </a:moveTo>
                <a:lnTo>
                  <a:pt x="280" y="74"/>
                </a:lnTo>
                <a:cubicBezTo>
                  <a:pt x="280" y="30"/>
                  <a:pt x="280" y="30"/>
                  <a:pt x="280" y="30"/>
                </a:cubicBezTo>
                <a:cubicBezTo>
                  <a:pt x="353" y="30"/>
                  <a:pt x="353" y="30"/>
                  <a:pt x="353" y="30"/>
                </a:cubicBezTo>
                <a:cubicBezTo>
                  <a:pt x="369" y="30"/>
                  <a:pt x="383" y="30"/>
                  <a:pt x="383" y="15"/>
                </a:cubicBezTo>
                <a:cubicBezTo>
                  <a:pt x="383" y="0"/>
                  <a:pt x="369" y="0"/>
                  <a:pt x="353" y="0"/>
                </a:cubicBezTo>
                <a:cubicBezTo>
                  <a:pt x="162" y="0"/>
                  <a:pt x="162" y="0"/>
                  <a:pt x="162" y="0"/>
                </a:cubicBezTo>
                <a:cubicBezTo>
                  <a:pt x="148" y="0"/>
                  <a:pt x="148" y="0"/>
                  <a:pt x="148" y="15"/>
                </a:cubicBezTo>
                <a:cubicBezTo>
                  <a:pt x="148" y="30"/>
                  <a:pt x="148" y="30"/>
                  <a:pt x="162" y="30"/>
                </a:cubicBezTo>
                <a:cubicBezTo>
                  <a:pt x="236" y="30"/>
                  <a:pt x="236" y="30"/>
                  <a:pt x="236" y="30"/>
                </a:cubicBezTo>
                <a:cubicBezTo>
                  <a:pt x="236" y="74"/>
                  <a:pt x="236" y="74"/>
                  <a:pt x="236" y="74"/>
                </a:cubicBezTo>
                <a:cubicBezTo>
                  <a:pt x="103" y="89"/>
                  <a:pt x="0" y="192"/>
                  <a:pt x="0" y="324"/>
                </a:cubicBezTo>
                <a:cubicBezTo>
                  <a:pt x="0" y="472"/>
                  <a:pt x="118" y="589"/>
                  <a:pt x="265" y="589"/>
                </a:cubicBezTo>
                <a:cubicBezTo>
                  <a:pt x="398" y="589"/>
                  <a:pt x="516" y="472"/>
                  <a:pt x="516" y="324"/>
                </a:cubicBezTo>
                <a:cubicBezTo>
                  <a:pt x="516" y="192"/>
                  <a:pt x="412" y="89"/>
                  <a:pt x="280" y="74"/>
                </a:cubicBezTo>
                <a:close/>
                <a:moveTo>
                  <a:pt x="265" y="545"/>
                </a:moveTo>
                <a:lnTo>
                  <a:pt x="265" y="545"/>
                </a:lnTo>
                <a:cubicBezTo>
                  <a:pt x="148" y="545"/>
                  <a:pt x="44" y="442"/>
                  <a:pt x="44" y="324"/>
                </a:cubicBezTo>
                <a:cubicBezTo>
                  <a:pt x="44" y="206"/>
                  <a:pt x="148" y="118"/>
                  <a:pt x="265" y="118"/>
                </a:cubicBezTo>
                <a:cubicBezTo>
                  <a:pt x="383" y="118"/>
                  <a:pt x="471" y="206"/>
                  <a:pt x="471" y="324"/>
                </a:cubicBezTo>
                <a:cubicBezTo>
                  <a:pt x="471" y="442"/>
                  <a:pt x="383" y="545"/>
                  <a:pt x="265" y="545"/>
                </a:cubicBezTo>
                <a:close/>
                <a:moveTo>
                  <a:pt x="280" y="280"/>
                </a:moveTo>
                <a:lnTo>
                  <a:pt x="280" y="280"/>
                </a:lnTo>
                <a:cubicBezTo>
                  <a:pt x="280" y="177"/>
                  <a:pt x="280" y="177"/>
                  <a:pt x="280" y="177"/>
                </a:cubicBezTo>
                <a:cubicBezTo>
                  <a:pt x="280" y="163"/>
                  <a:pt x="265" y="147"/>
                  <a:pt x="265" y="147"/>
                </a:cubicBezTo>
                <a:cubicBezTo>
                  <a:pt x="251" y="147"/>
                  <a:pt x="236" y="163"/>
                  <a:pt x="236" y="177"/>
                </a:cubicBezTo>
                <a:cubicBezTo>
                  <a:pt x="236" y="280"/>
                  <a:pt x="236" y="280"/>
                  <a:pt x="236" y="280"/>
                </a:cubicBezTo>
                <a:cubicBezTo>
                  <a:pt x="221" y="280"/>
                  <a:pt x="207" y="309"/>
                  <a:pt x="207" y="324"/>
                </a:cubicBezTo>
                <a:cubicBezTo>
                  <a:pt x="207" y="368"/>
                  <a:pt x="221" y="383"/>
                  <a:pt x="265" y="383"/>
                </a:cubicBezTo>
                <a:cubicBezTo>
                  <a:pt x="295" y="383"/>
                  <a:pt x="324" y="368"/>
                  <a:pt x="324" y="324"/>
                </a:cubicBezTo>
                <a:cubicBezTo>
                  <a:pt x="324" y="309"/>
                  <a:pt x="310" y="280"/>
                  <a:pt x="280" y="280"/>
                </a:cubicBez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5" name="Freeform 164"/>
          <p:cNvSpPr>
            <a:spLocks noChangeArrowheads="1"/>
          </p:cNvSpPr>
          <p:nvPr/>
        </p:nvSpPr>
        <p:spPr bwMode="auto">
          <a:xfrm>
            <a:off x="7760674" y="4974383"/>
            <a:ext cx="381580" cy="381580"/>
          </a:xfrm>
          <a:custGeom>
            <a:avLst/>
            <a:gdLst>
              <a:gd name="T0" fmla="*/ 84994 w 590"/>
              <a:gd name="T1" fmla="*/ 143332 h 590"/>
              <a:gd name="T2" fmla="*/ 84994 w 590"/>
              <a:gd name="T3" fmla="*/ 143332 h 590"/>
              <a:gd name="T4" fmla="*/ 90396 w 590"/>
              <a:gd name="T5" fmla="*/ 111280 h 590"/>
              <a:gd name="T6" fmla="*/ 79592 w 590"/>
              <a:gd name="T7" fmla="*/ 106239 h 590"/>
              <a:gd name="T8" fmla="*/ 69148 w 590"/>
              <a:gd name="T9" fmla="*/ 169982 h 590"/>
              <a:gd name="T10" fmla="*/ 122089 w 590"/>
              <a:gd name="T11" fmla="*/ 127486 h 590"/>
              <a:gd name="T12" fmla="*/ 106243 w 590"/>
              <a:gd name="T13" fmla="*/ 122084 h 590"/>
              <a:gd name="T14" fmla="*/ 84994 w 590"/>
              <a:gd name="T15" fmla="*/ 143332 h 590"/>
              <a:gd name="T16" fmla="*/ 116687 w 590"/>
              <a:gd name="T17" fmla="*/ 106239 h 590"/>
              <a:gd name="T18" fmla="*/ 116687 w 590"/>
              <a:gd name="T19" fmla="*/ 106239 h 590"/>
              <a:gd name="T20" fmla="*/ 106243 w 590"/>
              <a:gd name="T21" fmla="*/ 95435 h 590"/>
              <a:gd name="T22" fmla="*/ 95438 w 590"/>
              <a:gd name="T23" fmla="*/ 106239 h 590"/>
              <a:gd name="T24" fmla="*/ 106243 w 590"/>
              <a:gd name="T25" fmla="*/ 116682 h 590"/>
              <a:gd name="T26" fmla="*/ 116687 w 590"/>
              <a:gd name="T27" fmla="*/ 106239 h 590"/>
              <a:gd name="T28" fmla="*/ 106243 w 590"/>
              <a:gd name="T29" fmla="*/ 0 h 590"/>
              <a:gd name="T30" fmla="*/ 106243 w 590"/>
              <a:gd name="T31" fmla="*/ 0 h 590"/>
              <a:gd name="T32" fmla="*/ 0 w 590"/>
              <a:gd name="T33" fmla="*/ 106239 h 590"/>
              <a:gd name="T34" fmla="*/ 106243 w 590"/>
              <a:gd name="T35" fmla="*/ 212117 h 590"/>
              <a:gd name="T36" fmla="*/ 212125 w 590"/>
              <a:gd name="T37" fmla="*/ 106239 h 590"/>
              <a:gd name="T38" fmla="*/ 106243 w 590"/>
              <a:gd name="T39" fmla="*/ 0 h 590"/>
              <a:gd name="T40" fmla="*/ 106243 w 590"/>
              <a:gd name="T41" fmla="*/ 196271 h 590"/>
              <a:gd name="T42" fmla="*/ 106243 w 590"/>
              <a:gd name="T43" fmla="*/ 196271 h 590"/>
              <a:gd name="T44" fmla="*/ 16206 w 590"/>
              <a:gd name="T45" fmla="*/ 106239 h 590"/>
              <a:gd name="T46" fmla="*/ 106243 w 590"/>
              <a:gd name="T47" fmla="*/ 10804 h 590"/>
              <a:gd name="T48" fmla="*/ 201681 w 590"/>
              <a:gd name="T49" fmla="*/ 106239 h 590"/>
              <a:gd name="T50" fmla="*/ 106243 w 590"/>
              <a:gd name="T51" fmla="*/ 196271 h 590"/>
              <a:gd name="T52" fmla="*/ 100840 w 590"/>
              <a:gd name="T53" fmla="*/ 95435 h 590"/>
              <a:gd name="T54" fmla="*/ 100840 w 590"/>
              <a:gd name="T55" fmla="*/ 95435 h 590"/>
              <a:gd name="T56" fmla="*/ 127491 w 590"/>
              <a:gd name="T57" fmla="*/ 69145 h 590"/>
              <a:gd name="T58" fmla="*/ 116687 w 590"/>
              <a:gd name="T59" fmla="*/ 106239 h 590"/>
              <a:gd name="T60" fmla="*/ 132893 w 590"/>
              <a:gd name="T61" fmla="*/ 111280 h 590"/>
              <a:gd name="T62" fmla="*/ 137935 w 590"/>
              <a:gd name="T63" fmla="*/ 47897 h 590"/>
              <a:gd name="T64" fmla="*/ 90396 w 590"/>
              <a:gd name="T65" fmla="*/ 84991 h 590"/>
              <a:gd name="T66" fmla="*/ 100840 w 590"/>
              <a:gd name="T67" fmla="*/ 95435 h 59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590" h="590">
                <a:moveTo>
                  <a:pt x="236" y="398"/>
                </a:moveTo>
                <a:lnTo>
                  <a:pt x="236" y="398"/>
                </a:lnTo>
                <a:cubicBezTo>
                  <a:pt x="251" y="309"/>
                  <a:pt x="251" y="309"/>
                  <a:pt x="251" y="309"/>
                </a:cubicBezTo>
                <a:cubicBezTo>
                  <a:pt x="221" y="295"/>
                  <a:pt x="221" y="295"/>
                  <a:pt x="221" y="295"/>
                </a:cubicBezTo>
                <a:cubicBezTo>
                  <a:pt x="192" y="472"/>
                  <a:pt x="192" y="472"/>
                  <a:pt x="192" y="472"/>
                </a:cubicBezTo>
                <a:cubicBezTo>
                  <a:pt x="339" y="354"/>
                  <a:pt x="339" y="354"/>
                  <a:pt x="339" y="354"/>
                </a:cubicBezTo>
                <a:cubicBezTo>
                  <a:pt x="295" y="339"/>
                  <a:pt x="295" y="339"/>
                  <a:pt x="295" y="339"/>
                </a:cubicBezTo>
                <a:lnTo>
                  <a:pt x="236" y="398"/>
                </a:lnTo>
                <a:close/>
                <a:moveTo>
                  <a:pt x="324" y="295"/>
                </a:moveTo>
                <a:lnTo>
                  <a:pt x="324" y="295"/>
                </a:lnTo>
                <a:cubicBezTo>
                  <a:pt x="324" y="280"/>
                  <a:pt x="310" y="265"/>
                  <a:pt x="295" y="265"/>
                </a:cubicBezTo>
                <a:cubicBezTo>
                  <a:pt x="280" y="265"/>
                  <a:pt x="265" y="280"/>
                  <a:pt x="265" y="295"/>
                </a:cubicBezTo>
                <a:cubicBezTo>
                  <a:pt x="265" y="309"/>
                  <a:pt x="280" y="324"/>
                  <a:pt x="295" y="324"/>
                </a:cubicBezTo>
                <a:cubicBezTo>
                  <a:pt x="310" y="324"/>
                  <a:pt x="324" y="309"/>
                  <a:pt x="324" y="295"/>
                </a:cubicBezTo>
                <a:close/>
                <a:moveTo>
                  <a:pt x="295" y="0"/>
                </a:moveTo>
                <a:lnTo>
                  <a:pt x="295" y="0"/>
                </a:lnTo>
                <a:cubicBezTo>
                  <a:pt x="133" y="0"/>
                  <a:pt x="0" y="133"/>
                  <a:pt x="0" y="295"/>
                </a:cubicBezTo>
                <a:cubicBezTo>
                  <a:pt x="0" y="457"/>
                  <a:pt x="133" y="589"/>
                  <a:pt x="295" y="589"/>
                </a:cubicBezTo>
                <a:cubicBezTo>
                  <a:pt x="457" y="589"/>
                  <a:pt x="589" y="457"/>
                  <a:pt x="589" y="295"/>
                </a:cubicBezTo>
                <a:cubicBezTo>
                  <a:pt x="589" y="133"/>
                  <a:pt x="457" y="0"/>
                  <a:pt x="295" y="0"/>
                </a:cubicBezTo>
                <a:close/>
                <a:moveTo>
                  <a:pt x="295" y="545"/>
                </a:moveTo>
                <a:lnTo>
                  <a:pt x="295" y="545"/>
                </a:lnTo>
                <a:cubicBezTo>
                  <a:pt x="162" y="545"/>
                  <a:pt x="45" y="427"/>
                  <a:pt x="45" y="295"/>
                </a:cubicBezTo>
                <a:cubicBezTo>
                  <a:pt x="45" y="147"/>
                  <a:pt x="162" y="30"/>
                  <a:pt x="295" y="30"/>
                </a:cubicBezTo>
                <a:cubicBezTo>
                  <a:pt x="442" y="30"/>
                  <a:pt x="560" y="147"/>
                  <a:pt x="560" y="295"/>
                </a:cubicBezTo>
                <a:cubicBezTo>
                  <a:pt x="560" y="427"/>
                  <a:pt x="442" y="545"/>
                  <a:pt x="295" y="545"/>
                </a:cubicBezTo>
                <a:close/>
                <a:moveTo>
                  <a:pt x="280" y="265"/>
                </a:moveTo>
                <a:lnTo>
                  <a:pt x="280" y="265"/>
                </a:lnTo>
                <a:cubicBezTo>
                  <a:pt x="354" y="192"/>
                  <a:pt x="354" y="192"/>
                  <a:pt x="354" y="192"/>
                </a:cubicBezTo>
                <a:cubicBezTo>
                  <a:pt x="324" y="295"/>
                  <a:pt x="324" y="295"/>
                  <a:pt x="324" y="295"/>
                </a:cubicBezTo>
                <a:cubicBezTo>
                  <a:pt x="369" y="309"/>
                  <a:pt x="369" y="309"/>
                  <a:pt x="369" y="309"/>
                </a:cubicBezTo>
                <a:cubicBezTo>
                  <a:pt x="383" y="133"/>
                  <a:pt x="383" y="133"/>
                  <a:pt x="383" y="133"/>
                </a:cubicBezTo>
                <a:cubicBezTo>
                  <a:pt x="251" y="236"/>
                  <a:pt x="251" y="236"/>
                  <a:pt x="251" y="236"/>
                </a:cubicBezTo>
                <a:lnTo>
                  <a:pt x="280" y="265"/>
                </a:ln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6" name="Freeform 165"/>
          <p:cNvSpPr>
            <a:spLocks noChangeArrowheads="1"/>
          </p:cNvSpPr>
          <p:nvPr/>
        </p:nvSpPr>
        <p:spPr bwMode="auto">
          <a:xfrm>
            <a:off x="7094613" y="4953942"/>
            <a:ext cx="398614" cy="410539"/>
          </a:xfrm>
          <a:custGeom>
            <a:avLst/>
            <a:gdLst>
              <a:gd name="T0" fmla="*/ 105427 w 619"/>
              <a:gd name="T1" fmla="*/ 201559 h 634"/>
              <a:gd name="T2" fmla="*/ 105427 w 619"/>
              <a:gd name="T3" fmla="*/ 201559 h 634"/>
              <a:gd name="T4" fmla="*/ 116185 w 619"/>
              <a:gd name="T5" fmla="*/ 201559 h 634"/>
              <a:gd name="T6" fmla="*/ 116185 w 619"/>
              <a:gd name="T7" fmla="*/ 185694 h 634"/>
              <a:gd name="T8" fmla="*/ 105427 w 619"/>
              <a:gd name="T9" fmla="*/ 185694 h 634"/>
              <a:gd name="T10" fmla="*/ 105427 w 619"/>
              <a:gd name="T11" fmla="*/ 201559 h 634"/>
              <a:gd name="T12" fmla="*/ 47334 w 619"/>
              <a:gd name="T13" fmla="*/ 164420 h 634"/>
              <a:gd name="T14" fmla="*/ 47334 w 619"/>
              <a:gd name="T15" fmla="*/ 164420 h 634"/>
              <a:gd name="T16" fmla="*/ 52713 w 619"/>
              <a:gd name="T17" fmla="*/ 175237 h 634"/>
              <a:gd name="T18" fmla="*/ 63471 w 619"/>
              <a:gd name="T19" fmla="*/ 164420 h 634"/>
              <a:gd name="T20" fmla="*/ 52713 w 619"/>
              <a:gd name="T21" fmla="*/ 153964 h 634"/>
              <a:gd name="T22" fmla="*/ 47334 w 619"/>
              <a:gd name="T23" fmla="*/ 164420 h 634"/>
              <a:gd name="T24" fmla="*/ 68492 w 619"/>
              <a:gd name="T25" fmla="*/ 58412 h 634"/>
              <a:gd name="T26" fmla="*/ 68492 w 619"/>
              <a:gd name="T27" fmla="*/ 58412 h 634"/>
              <a:gd name="T28" fmla="*/ 58092 w 619"/>
              <a:gd name="T29" fmla="*/ 53004 h 634"/>
              <a:gd name="T30" fmla="*/ 47334 w 619"/>
              <a:gd name="T31" fmla="*/ 58412 h 634"/>
              <a:gd name="T32" fmla="*/ 58092 w 619"/>
              <a:gd name="T33" fmla="*/ 69230 h 634"/>
              <a:gd name="T34" fmla="*/ 68492 w 619"/>
              <a:gd name="T35" fmla="*/ 58412 h 634"/>
              <a:gd name="T36" fmla="*/ 110806 w 619"/>
              <a:gd name="T37" fmla="*/ 31730 h 634"/>
              <a:gd name="T38" fmla="*/ 110806 w 619"/>
              <a:gd name="T39" fmla="*/ 31730 h 634"/>
              <a:gd name="T40" fmla="*/ 105427 w 619"/>
              <a:gd name="T41" fmla="*/ 37139 h 634"/>
              <a:gd name="T42" fmla="*/ 105427 w 619"/>
              <a:gd name="T43" fmla="*/ 106008 h 634"/>
              <a:gd name="T44" fmla="*/ 47334 w 619"/>
              <a:gd name="T45" fmla="*/ 106008 h 634"/>
              <a:gd name="T46" fmla="*/ 42314 w 619"/>
              <a:gd name="T47" fmla="*/ 116825 h 634"/>
              <a:gd name="T48" fmla="*/ 47334 w 619"/>
              <a:gd name="T49" fmla="*/ 121873 h 634"/>
              <a:gd name="T50" fmla="*/ 110806 w 619"/>
              <a:gd name="T51" fmla="*/ 121873 h 634"/>
              <a:gd name="T52" fmla="*/ 116185 w 619"/>
              <a:gd name="T53" fmla="*/ 116825 h 634"/>
              <a:gd name="T54" fmla="*/ 116185 w 619"/>
              <a:gd name="T55" fmla="*/ 37139 h 634"/>
              <a:gd name="T56" fmla="*/ 110806 w 619"/>
              <a:gd name="T57" fmla="*/ 31730 h 634"/>
              <a:gd name="T58" fmla="*/ 153120 w 619"/>
              <a:gd name="T59" fmla="*/ 164420 h 634"/>
              <a:gd name="T60" fmla="*/ 153120 w 619"/>
              <a:gd name="T61" fmla="*/ 164420 h 634"/>
              <a:gd name="T62" fmla="*/ 163519 w 619"/>
              <a:gd name="T63" fmla="*/ 175237 h 634"/>
              <a:gd name="T64" fmla="*/ 168898 w 619"/>
              <a:gd name="T65" fmla="*/ 164420 h 634"/>
              <a:gd name="T66" fmla="*/ 163519 w 619"/>
              <a:gd name="T67" fmla="*/ 153964 h 634"/>
              <a:gd name="T68" fmla="*/ 153120 w 619"/>
              <a:gd name="T69" fmla="*/ 164420 h 634"/>
              <a:gd name="T70" fmla="*/ 153120 w 619"/>
              <a:gd name="T71" fmla="*/ 58412 h 634"/>
              <a:gd name="T72" fmla="*/ 153120 w 619"/>
              <a:gd name="T73" fmla="*/ 58412 h 634"/>
              <a:gd name="T74" fmla="*/ 163519 w 619"/>
              <a:gd name="T75" fmla="*/ 69230 h 634"/>
              <a:gd name="T76" fmla="*/ 174277 w 619"/>
              <a:gd name="T77" fmla="*/ 58412 h 634"/>
              <a:gd name="T78" fmla="*/ 163519 w 619"/>
              <a:gd name="T79" fmla="*/ 53004 h 634"/>
              <a:gd name="T80" fmla="*/ 153120 w 619"/>
              <a:gd name="T81" fmla="*/ 58412 h 634"/>
              <a:gd name="T82" fmla="*/ 110806 w 619"/>
              <a:gd name="T83" fmla="*/ 0 h 634"/>
              <a:gd name="T84" fmla="*/ 110806 w 619"/>
              <a:gd name="T85" fmla="*/ 0 h 634"/>
              <a:gd name="T86" fmla="*/ 0 w 619"/>
              <a:gd name="T87" fmla="*/ 116825 h 634"/>
              <a:gd name="T88" fmla="*/ 110806 w 619"/>
              <a:gd name="T89" fmla="*/ 228241 h 634"/>
              <a:gd name="T90" fmla="*/ 221611 w 619"/>
              <a:gd name="T91" fmla="*/ 116825 h 634"/>
              <a:gd name="T92" fmla="*/ 110806 w 619"/>
              <a:gd name="T93" fmla="*/ 0 h 634"/>
              <a:gd name="T94" fmla="*/ 110806 w 619"/>
              <a:gd name="T95" fmla="*/ 212376 h 634"/>
              <a:gd name="T96" fmla="*/ 110806 w 619"/>
              <a:gd name="T97" fmla="*/ 212376 h 634"/>
              <a:gd name="T98" fmla="*/ 10399 w 619"/>
              <a:gd name="T99" fmla="*/ 116825 h 634"/>
              <a:gd name="T100" fmla="*/ 110806 w 619"/>
              <a:gd name="T101" fmla="*/ 15865 h 634"/>
              <a:gd name="T102" fmla="*/ 211212 w 619"/>
              <a:gd name="T103" fmla="*/ 116825 h 634"/>
              <a:gd name="T104" fmla="*/ 110806 w 619"/>
              <a:gd name="T105" fmla="*/ 212376 h 634"/>
              <a:gd name="T106" fmla="*/ 179297 w 619"/>
              <a:gd name="T107" fmla="*/ 106008 h 634"/>
              <a:gd name="T108" fmla="*/ 179297 w 619"/>
              <a:gd name="T109" fmla="*/ 106008 h 634"/>
              <a:gd name="T110" fmla="*/ 179297 w 619"/>
              <a:gd name="T111" fmla="*/ 121873 h 634"/>
              <a:gd name="T112" fmla="*/ 195434 w 619"/>
              <a:gd name="T113" fmla="*/ 121873 h 634"/>
              <a:gd name="T114" fmla="*/ 195434 w 619"/>
              <a:gd name="T115" fmla="*/ 106008 h 634"/>
              <a:gd name="T116" fmla="*/ 179297 w 619"/>
              <a:gd name="T117" fmla="*/ 106008 h 63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619" h="634">
                <a:moveTo>
                  <a:pt x="294" y="559"/>
                </a:moveTo>
                <a:lnTo>
                  <a:pt x="294" y="559"/>
                </a:lnTo>
                <a:cubicBezTo>
                  <a:pt x="324" y="559"/>
                  <a:pt x="324" y="559"/>
                  <a:pt x="324" y="559"/>
                </a:cubicBezTo>
                <a:cubicBezTo>
                  <a:pt x="324" y="515"/>
                  <a:pt x="324" y="515"/>
                  <a:pt x="324" y="515"/>
                </a:cubicBezTo>
                <a:cubicBezTo>
                  <a:pt x="294" y="515"/>
                  <a:pt x="294" y="515"/>
                  <a:pt x="294" y="515"/>
                </a:cubicBezTo>
                <a:lnTo>
                  <a:pt x="294" y="559"/>
                </a:lnTo>
                <a:close/>
                <a:moveTo>
                  <a:pt x="132" y="456"/>
                </a:moveTo>
                <a:lnTo>
                  <a:pt x="132" y="456"/>
                </a:lnTo>
                <a:cubicBezTo>
                  <a:pt x="147" y="486"/>
                  <a:pt x="147" y="486"/>
                  <a:pt x="147" y="486"/>
                </a:cubicBezTo>
                <a:cubicBezTo>
                  <a:pt x="177" y="456"/>
                  <a:pt x="177" y="456"/>
                  <a:pt x="177" y="456"/>
                </a:cubicBezTo>
                <a:cubicBezTo>
                  <a:pt x="147" y="427"/>
                  <a:pt x="147" y="427"/>
                  <a:pt x="147" y="427"/>
                </a:cubicBezTo>
                <a:lnTo>
                  <a:pt x="132" y="456"/>
                </a:lnTo>
                <a:close/>
                <a:moveTo>
                  <a:pt x="191" y="162"/>
                </a:moveTo>
                <a:lnTo>
                  <a:pt x="191" y="162"/>
                </a:lnTo>
                <a:cubicBezTo>
                  <a:pt x="162" y="147"/>
                  <a:pt x="162" y="147"/>
                  <a:pt x="162" y="147"/>
                </a:cubicBezTo>
                <a:cubicBezTo>
                  <a:pt x="132" y="162"/>
                  <a:pt x="132" y="162"/>
                  <a:pt x="132" y="162"/>
                </a:cubicBezTo>
                <a:cubicBezTo>
                  <a:pt x="162" y="192"/>
                  <a:pt x="162" y="192"/>
                  <a:pt x="162" y="192"/>
                </a:cubicBezTo>
                <a:lnTo>
                  <a:pt x="191" y="162"/>
                </a:lnTo>
                <a:close/>
                <a:moveTo>
                  <a:pt x="309" y="88"/>
                </a:moveTo>
                <a:lnTo>
                  <a:pt x="309" y="88"/>
                </a:lnTo>
                <a:cubicBezTo>
                  <a:pt x="294" y="88"/>
                  <a:pt x="294" y="88"/>
                  <a:pt x="294" y="103"/>
                </a:cubicBezTo>
                <a:cubicBezTo>
                  <a:pt x="294" y="294"/>
                  <a:pt x="294" y="294"/>
                  <a:pt x="294" y="294"/>
                </a:cubicBezTo>
                <a:cubicBezTo>
                  <a:pt x="132" y="294"/>
                  <a:pt x="132" y="294"/>
                  <a:pt x="132" y="294"/>
                </a:cubicBezTo>
                <a:cubicBezTo>
                  <a:pt x="118" y="294"/>
                  <a:pt x="118" y="309"/>
                  <a:pt x="118" y="324"/>
                </a:cubicBezTo>
                <a:cubicBezTo>
                  <a:pt x="118" y="324"/>
                  <a:pt x="118" y="338"/>
                  <a:pt x="132" y="338"/>
                </a:cubicBezTo>
                <a:cubicBezTo>
                  <a:pt x="309" y="338"/>
                  <a:pt x="309" y="338"/>
                  <a:pt x="309" y="338"/>
                </a:cubicBezTo>
                <a:cubicBezTo>
                  <a:pt x="324" y="338"/>
                  <a:pt x="324" y="324"/>
                  <a:pt x="324" y="324"/>
                </a:cubicBezTo>
                <a:cubicBezTo>
                  <a:pt x="324" y="103"/>
                  <a:pt x="324" y="103"/>
                  <a:pt x="324" y="103"/>
                </a:cubicBezTo>
                <a:cubicBezTo>
                  <a:pt x="324" y="88"/>
                  <a:pt x="324" y="88"/>
                  <a:pt x="309" y="88"/>
                </a:cubicBezTo>
                <a:close/>
                <a:moveTo>
                  <a:pt x="427" y="456"/>
                </a:moveTo>
                <a:lnTo>
                  <a:pt x="427" y="456"/>
                </a:lnTo>
                <a:cubicBezTo>
                  <a:pt x="456" y="486"/>
                  <a:pt x="456" y="486"/>
                  <a:pt x="456" y="486"/>
                </a:cubicBezTo>
                <a:cubicBezTo>
                  <a:pt x="471" y="456"/>
                  <a:pt x="471" y="456"/>
                  <a:pt x="471" y="456"/>
                </a:cubicBezTo>
                <a:cubicBezTo>
                  <a:pt x="456" y="427"/>
                  <a:pt x="456" y="427"/>
                  <a:pt x="456" y="427"/>
                </a:cubicBezTo>
                <a:lnTo>
                  <a:pt x="427" y="456"/>
                </a:lnTo>
                <a:close/>
                <a:moveTo>
                  <a:pt x="427" y="162"/>
                </a:moveTo>
                <a:lnTo>
                  <a:pt x="427" y="162"/>
                </a:lnTo>
                <a:cubicBezTo>
                  <a:pt x="456" y="192"/>
                  <a:pt x="456" y="192"/>
                  <a:pt x="456" y="192"/>
                </a:cubicBezTo>
                <a:cubicBezTo>
                  <a:pt x="486" y="162"/>
                  <a:pt x="486" y="162"/>
                  <a:pt x="486" y="162"/>
                </a:cubicBezTo>
                <a:cubicBezTo>
                  <a:pt x="456" y="147"/>
                  <a:pt x="456" y="147"/>
                  <a:pt x="456" y="147"/>
                </a:cubicBezTo>
                <a:lnTo>
                  <a:pt x="427" y="162"/>
                </a:lnTo>
                <a:close/>
                <a:moveTo>
                  <a:pt x="309" y="0"/>
                </a:moveTo>
                <a:lnTo>
                  <a:pt x="309" y="0"/>
                </a:lnTo>
                <a:cubicBezTo>
                  <a:pt x="132" y="0"/>
                  <a:pt x="0" y="147"/>
                  <a:pt x="0" y="324"/>
                </a:cubicBezTo>
                <a:cubicBezTo>
                  <a:pt x="0" y="486"/>
                  <a:pt x="132" y="633"/>
                  <a:pt x="309" y="633"/>
                </a:cubicBezTo>
                <a:cubicBezTo>
                  <a:pt x="486" y="633"/>
                  <a:pt x="618" y="486"/>
                  <a:pt x="618" y="324"/>
                </a:cubicBezTo>
                <a:cubicBezTo>
                  <a:pt x="618" y="147"/>
                  <a:pt x="486" y="0"/>
                  <a:pt x="309" y="0"/>
                </a:cubicBezTo>
                <a:close/>
                <a:moveTo>
                  <a:pt x="309" y="589"/>
                </a:moveTo>
                <a:lnTo>
                  <a:pt x="309" y="589"/>
                </a:lnTo>
                <a:cubicBezTo>
                  <a:pt x="162" y="589"/>
                  <a:pt x="29" y="471"/>
                  <a:pt x="29" y="324"/>
                </a:cubicBezTo>
                <a:cubicBezTo>
                  <a:pt x="29" y="162"/>
                  <a:pt x="162" y="44"/>
                  <a:pt x="309" y="44"/>
                </a:cubicBezTo>
                <a:cubicBezTo>
                  <a:pt x="456" y="44"/>
                  <a:pt x="589" y="162"/>
                  <a:pt x="589" y="324"/>
                </a:cubicBezTo>
                <a:cubicBezTo>
                  <a:pt x="589" y="471"/>
                  <a:pt x="456" y="589"/>
                  <a:pt x="309" y="589"/>
                </a:cubicBezTo>
                <a:close/>
                <a:moveTo>
                  <a:pt x="500" y="294"/>
                </a:moveTo>
                <a:lnTo>
                  <a:pt x="500" y="294"/>
                </a:lnTo>
                <a:cubicBezTo>
                  <a:pt x="500" y="338"/>
                  <a:pt x="500" y="338"/>
                  <a:pt x="500" y="338"/>
                </a:cubicBezTo>
                <a:cubicBezTo>
                  <a:pt x="545" y="338"/>
                  <a:pt x="545" y="338"/>
                  <a:pt x="545" y="338"/>
                </a:cubicBezTo>
                <a:cubicBezTo>
                  <a:pt x="545" y="294"/>
                  <a:pt x="545" y="294"/>
                  <a:pt x="545" y="294"/>
                </a:cubicBezTo>
                <a:lnTo>
                  <a:pt x="500" y="294"/>
                </a:ln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7" name="Freeform 166"/>
          <p:cNvSpPr>
            <a:spLocks noChangeArrowheads="1"/>
          </p:cNvSpPr>
          <p:nvPr/>
        </p:nvSpPr>
        <p:spPr bwMode="auto">
          <a:xfrm>
            <a:off x="6426849" y="4953942"/>
            <a:ext cx="410540" cy="410539"/>
          </a:xfrm>
          <a:custGeom>
            <a:avLst/>
            <a:gdLst>
              <a:gd name="T0" fmla="*/ 16226 w 634"/>
              <a:gd name="T1" fmla="*/ 37139 h 634"/>
              <a:gd name="T2" fmla="*/ 16226 w 634"/>
              <a:gd name="T3" fmla="*/ 37139 h 634"/>
              <a:gd name="T4" fmla="*/ 37140 w 634"/>
              <a:gd name="T5" fmla="*/ 15865 h 634"/>
              <a:gd name="T6" fmla="*/ 53367 w 634"/>
              <a:gd name="T7" fmla="*/ 15865 h 634"/>
              <a:gd name="T8" fmla="*/ 53367 w 634"/>
              <a:gd name="T9" fmla="*/ 0 h 634"/>
              <a:gd name="T10" fmla="*/ 37140 w 634"/>
              <a:gd name="T11" fmla="*/ 0 h 634"/>
              <a:gd name="T12" fmla="*/ 0 w 634"/>
              <a:gd name="T13" fmla="*/ 37139 h 634"/>
              <a:gd name="T14" fmla="*/ 0 w 634"/>
              <a:gd name="T15" fmla="*/ 53004 h 634"/>
              <a:gd name="T16" fmla="*/ 16226 w 634"/>
              <a:gd name="T17" fmla="*/ 53004 h 634"/>
              <a:gd name="T18" fmla="*/ 16226 w 634"/>
              <a:gd name="T19" fmla="*/ 37139 h 634"/>
              <a:gd name="T20" fmla="*/ 164787 w 634"/>
              <a:gd name="T21" fmla="*/ 106008 h 634"/>
              <a:gd name="T22" fmla="*/ 164787 w 634"/>
              <a:gd name="T23" fmla="*/ 106008 h 634"/>
              <a:gd name="T24" fmla="*/ 122238 w 634"/>
              <a:gd name="T25" fmla="*/ 106008 h 634"/>
              <a:gd name="T26" fmla="*/ 122238 w 634"/>
              <a:gd name="T27" fmla="*/ 58412 h 634"/>
              <a:gd name="T28" fmla="*/ 116830 w 634"/>
              <a:gd name="T29" fmla="*/ 53004 h 634"/>
              <a:gd name="T30" fmla="*/ 106373 w 634"/>
              <a:gd name="T31" fmla="*/ 58412 h 634"/>
              <a:gd name="T32" fmla="*/ 106373 w 634"/>
              <a:gd name="T33" fmla="*/ 116825 h 634"/>
              <a:gd name="T34" fmla="*/ 116830 w 634"/>
              <a:gd name="T35" fmla="*/ 121873 h 634"/>
              <a:gd name="T36" fmla="*/ 164787 w 634"/>
              <a:gd name="T37" fmla="*/ 121873 h 634"/>
              <a:gd name="T38" fmla="*/ 169836 w 634"/>
              <a:gd name="T39" fmla="*/ 116825 h 634"/>
              <a:gd name="T40" fmla="*/ 164787 w 634"/>
              <a:gd name="T41" fmla="*/ 106008 h 634"/>
              <a:gd name="T42" fmla="*/ 212385 w 634"/>
              <a:gd name="T43" fmla="*/ 116825 h 634"/>
              <a:gd name="T44" fmla="*/ 212385 w 634"/>
              <a:gd name="T45" fmla="*/ 116825 h 634"/>
              <a:gd name="T46" fmla="*/ 116830 w 634"/>
              <a:gd name="T47" fmla="*/ 15865 h 634"/>
              <a:gd name="T48" fmla="*/ 16226 w 634"/>
              <a:gd name="T49" fmla="*/ 116825 h 634"/>
              <a:gd name="T50" fmla="*/ 69232 w 634"/>
              <a:gd name="T51" fmla="*/ 201559 h 634"/>
              <a:gd name="T52" fmla="*/ 42549 w 634"/>
              <a:gd name="T53" fmla="*/ 228241 h 634"/>
              <a:gd name="T54" fmla="*/ 63824 w 634"/>
              <a:gd name="T55" fmla="*/ 228241 h 634"/>
              <a:gd name="T56" fmla="*/ 85098 w 634"/>
              <a:gd name="T57" fmla="*/ 206968 h 634"/>
              <a:gd name="T58" fmla="*/ 116830 w 634"/>
              <a:gd name="T59" fmla="*/ 212376 h 634"/>
              <a:gd name="T60" fmla="*/ 143513 w 634"/>
              <a:gd name="T61" fmla="*/ 206968 h 634"/>
              <a:gd name="T62" fmla="*/ 164787 w 634"/>
              <a:gd name="T63" fmla="*/ 228241 h 634"/>
              <a:gd name="T64" fmla="*/ 186062 w 634"/>
              <a:gd name="T65" fmla="*/ 228241 h 634"/>
              <a:gd name="T66" fmla="*/ 164787 w 634"/>
              <a:gd name="T67" fmla="*/ 201559 h 634"/>
              <a:gd name="T68" fmla="*/ 212385 w 634"/>
              <a:gd name="T69" fmla="*/ 116825 h 634"/>
              <a:gd name="T70" fmla="*/ 116830 w 634"/>
              <a:gd name="T71" fmla="*/ 201559 h 634"/>
              <a:gd name="T72" fmla="*/ 116830 w 634"/>
              <a:gd name="T73" fmla="*/ 201559 h 634"/>
              <a:gd name="T74" fmla="*/ 32092 w 634"/>
              <a:gd name="T75" fmla="*/ 116825 h 634"/>
              <a:gd name="T76" fmla="*/ 116830 w 634"/>
              <a:gd name="T77" fmla="*/ 31730 h 634"/>
              <a:gd name="T78" fmla="*/ 201928 w 634"/>
              <a:gd name="T79" fmla="*/ 116825 h 634"/>
              <a:gd name="T80" fmla="*/ 116830 w 634"/>
              <a:gd name="T81" fmla="*/ 201559 h 634"/>
              <a:gd name="T82" fmla="*/ 191110 w 634"/>
              <a:gd name="T83" fmla="*/ 0 h 634"/>
              <a:gd name="T84" fmla="*/ 191110 w 634"/>
              <a:gd name="T85" fmla="*/ 0 h 634"/>
              <a:gd name="T86" fmla="*/ 180653 w 634"/>
              <a:gd name="T87" fmla="*/ 0 h 634"/>
              <a:gd name="T88" fmla="*/ 180653 w 634"/>
              <a:gd name="T89" fmla="*/ 15865 h 634"/>
              <a:gd name="T90" fmla="*/ 191110 w 634"/>
              <a:gd name="T91" fmla="*/ 15865 h 634"/>
              <a:gd name="T92" fmla="*/ 212385 w 634"/>
              <a:gd name="T93" fmla="*/ 37139 h 634"/>
              <a:gd name="T94" fmla="*/ 212385 w 634"/>
              <a:gd name="T95" fmla="*/ 53004 h 634"/>
              <a:gd name="T96" fmla="*/ 228250 w 634"/>
              <a:gd name="T97" fmla="*/ 53004 h 634"/>
              <a:gd name="T98" fmla="*/ 228250 w 634"/>
              <a:gd name="T99" fmla="*/ 37139 h 634"/>
              <a:gd name="T100" fmla="*/ 191110 w 634"/>
              <a:gd name="T101" fmla="*/ 0 h 63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634" h="634">
                <a:moveTo>
                  <a:pt x="45" y="103"/>
                </a:moveTo>
                <a:lnTo>
                  <a:pt x="45" y="103"/>
                </a:lnTo>
                <a:cubicBezTo>
                  <a:pt x="45" y="74"/>
                  <a:pt x="74" y="44"/>
                  <a:pt x="103" y="44"/>
                </a:cubicBezTo>
                <a:cubicBezTo>
                  <a:pt x="148" y="44"/>
                  <a:pt x="148" y="44"/>
                  <a:pt x="148" y="44"/>
                </a:cubicBezTo>
                <a:cubicBezTo>
                  <a:pt x="148" y="0"/>
                  <a:pt x="148" y="0"/>
                  <a:pt x="148" y="0"/>
                </a:cubicBezTo>
                <a:cubicBezTo>
                  <a:pt x="103" y="0"/>
                  <a:pt x="103" y="0"/>
                  <a:pt x="103" y="0"/>
                </a:cubicBezTo>
                <a:cubicBezTo>
                  <a:pt x="45" y="0"/>
                  <a:pt x="0" y="44"/>
                  <a:pt x="0" y="103"/>
                </a:cubicBezTo>
                <a:cubicBezTo>
                  <a:pt x="0" y="147"/>
                  <a:pt x="0" y="147"/>
                  <a:pt x="0" y="147"/>
                </a:cubicBezTo>
                <a:cubicBezTo>
                  <a:pt x="30" y="147"/>
                  <a:pt x="45" y="147"/>
                  <a:pt x="45" y="147"/>
                </a:cubicBezTo>
                <a:lnTo>
                  <a:pt x="45" y="103"/>
                </a:lnTo>
                <a:close/>
                <a:moveTo>
                  <a:pt x="457" y="294"/>
                </a:moveTo>
                <a:lnTo>
                  <a:pt x="457" y="294"/>
                </a:lnTo>
                <a:cubicBezTo>
                  <a:pt x="339" y="294"/>
                  <a:pt x="339" y="294"/>
                  <a:pt x="339" y="294"/>
                </a:cubicBezTo>
                <a:cubicBezTo>
                  <a:pt x="339" y="162"/>
                  <a:pt x="339" y="162"/>
                  <a:pt x="339" y="162"/>
                </a:cubicBezTo>
                <a:cubicBezTo>
                  <a:pt x="339" y="147"/>
                  <a:pt x="324" y="147"/>
                  <a:pt x="324" y="147"/>
                </a:cubicBezTo>
                <a:cubicBezTo>
                  <a:pt x="310" y="147"/>
                  <a:pt x="295" y="147"/>
                  <a:pt x="295" y="162"/>
                </a:cubicBezTo>
                <a:cubicBezTo>
                  <a:pt x="295" y="324"/>
                  <a:pt x="295" y="324"/>
                  <a:pt x="295" y="324"/>
                </a:cubicBezTo>
                <a:cubicBezTo>
                  <a:pt x="295" y="324"/>
                  <a:pt x="310" y="338"/>
                  <a:pt x="324" y="338"/>
                </a:cubicBezTo>
                <a:cubicBezTo>
                  <a:pt x="457" y="338"/>
                  <a:pt x="457" y="338"/>
                  <a:pt x="457" y="338"/>
                </a:cubicBezTo>
                <a:cubicBezTo>
                  <a:pt x="471" y="338"/>
                  <a:pt x="471" y="324"/>
                  <a:pt x="471" y="324"/>
                </a:cubicBezTo>
                <a:cubicBezTo>
                  <a:pt x="471" y="309"/>
                  <a:pt x="471" y="294"/>
                  <a:pt x="457" y="294"/>
                </a:cubicBezTo>
                <a:close/>
                <a:moveTo>
                  <a:pt x="589" y="324"/>
                </a:moveTo>
                <a:lnTo>
                  <a:pt x="589" y="324"/>
                </a:lnTo>
                <a:cubicBezTo>
                  <a:pt x="589" y="162"/>
                  <a:pt x="471" y="44"/>
                  <a:pt x="324" y="44"/>
                </a:cubicBezTo>
                <a:cubicBezTo>
                  <a:pt x="162" y="44"/>
                  <a:pt x="45" y="162"/>
                  <a:pt x="45" y="324"/>
                </a:cubicBezTo>
                <a:cubicBezTo>
                  <a:pt x="45" y="427"/>
                  <a:pt x="103" y="515"/>
                  <a:pt x="192" y="559"/>
                </a:cubicBezTo>
                <a:cubicBezTo>
                  <a:pt x="118" y="633"/>
                  <a:pt x="118" y="633"/>
                  <a:pt x="118" y="633"/>
                </a:cubicBezTo>
                <a:cubicBezTo>
                  <a:pt x="177" y="633"/>
                  <a:pt x="177" y="633"/>
                  <a:pt x="177" y="633"/>
                </a:cubicBezTo>
                <a:cubicBezTo>
                  <a:pt x="236" y="574"/>
                  <a:pt x="236" y="574"/>
                  <a:pt x="236" y="574"/>
                </a:cubicBezTo>
                <a:cubicBezTo>
                  <a:pt x="265" y="589"/>
                  <a:pt x="295" y="589"/>
                  <a:pt x="324" y="589"/>
                </a:cubicBezTo>
                <a:cubicBezTo>
                  <a:pt x="354" y="589"/>
                  <a:pt x="383" y="589"/>
                  <a:pt x="398" y="574"/>
                </a:cubicBezTo>
                <a:cubicBezTo>
                  <a:pt x="457" y="633"/>
                  <a:pt x="457" y="633"/>
                  <a:pt x="457" y="633"/>
                </a:cubicBezTo>
                <a:cubicBezTo>
                  <a:pt x="516" y="633"/>
                  <a:pt x="516" y="633"/>
                  <a:pt x="516" y="633"/>
                </a:cubicBezTo>
                <a:cubicBezTo>
                  <a:pt x="457" y="559"/>
                  <a:pt x="457" y="559"/>
                  <a:pt x="457" y="559"/>
                </a:cubicBezTo>
                <a:cubicBezTo>
                  <a:pt x="530" y="515"/>
                  <a:pt x="589" y="427"/>
                  <a:pt x="589" y="324"/>
                </a:cubicBezTo>
                <a:close/>
                <a:moveTo>
                  <a:pt x="324" y="559"/>
                </a:moveTo>
                <a:lnTo>
                  <a:pt x="324" y="559"/>
                </a:lnTo>
                <a:cubicBezTo>
                  <a:pt x="192" y="559"/>
                  <a:pt x="89" y="456"/>
                  <a:pt x="89" y="324"/>
                </a:cubicBezTo>
                <a:cubicBezTo>
                  <a:pt x="89" y="192"/>
                  <a:pt x="192" y="88"/>
                  <a:pt x="324" y="88"/>
                </a:cubicBezTo>
                <a:cubicBezTo>
                  <a:pt x="457" y="88"/>
                  <a:pt x="560" y="192"/>
                  <a:pt x="560" y="324"/>
                </a:cubicBezTo>
                <a:cubicBezTo>
                  <a:pt x="560" y="456"/>
                  <a:pt x="457" y="559"/>
                  <a:pt x="324" y="559"/>
                </a:cubicBezTo>
                <a:close/>
                <a:moveTo>
                  <a:pt x="530" y="0"/>
                </a:moveTo>
                <a:lnTo>
                  <a:pt x="530" y="0"/>
                </a:lnTo>
                <a:cubicBezTo>
                  <a:pt x="501" y="0"/>
                  <a:pt x="501" y="0"/>
                  <a:pt x="501" y="0"/>
                </a:cubicBezTo>
                <a:cubicBezTo>
                  <a:pt x="501" y="44"/>
                  <a:pt x="501" y="44"/>
                  <a:pt x="501" y="44"/>
                </a:cubicBezTo>
                <a:cubicBezTo>
                  <a:pt x="530" y="44"/>
                  <a:pt x="530" y="44"/>
                  <a:pt x="530" y="44"/>
                </a:cubicBezTo>
                <a:cubicBezTo>
                  <a:pt x="575" y="44"/>
                  <a:pt x="589" y="74"/>
                  <a:pt x="589" y="103"/>
                </a:cubicBezTo>
                <a:cubicBezTo>
                  <a:pt x="589" y="147"/>
                  <a:pt x="589" y="147"/>
                  <a:pt x="589" y="147"/>
                </a:cubicBezTo>
                <a:cubicBezTo>
                  <a:pt x="604" y="147"/>
                  <a:pt x="604" y="147"/>
                  <a:pt x="633" y="147"/>
                </a:cubicBezTo>
                <a:cubicBezTo>
                  <a:pt x="633" y="103"/>
                  <a:pt x="633" y="103"/>
                  <a:pt x="633" y="103"/>
                </a:cubicBezTo>
                <a:cubicBezTo>
                  <a:pt x="633" y="44"/>
                  <a:pt x="589" y="0"/>
                  <a:pt x="530" y="0"/>
                </a:cubicBez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8" name="Freeform 167"/>
          <p:cNvSpPr>
            <a:spLocks noChangeArrowheads="1"/>
          </p:cNvSpPr>
          <p:nvPr/>
        </p:nvSpPr>
        <p:spPr bwMode="auto">
          <a:xfrm>
            <a:off x="5779528" y="4953942"/>
            <a:ext cx="381580" cy="410539"/>
          </a:xfrm>
          <a:custGeom>
            <a:avLst/>
            <a:gdLst>
              <a:gd name="T0" fmla="*/ 169628 w 590"/>
              <a:gd name="T1" fmla="*/ 201559 h 634"/>
              <a:gd name="T2" fmla="*/ 169628 w 590"/>
              <a:gd name="T3" fmla="*/ 159372 h 634"/>
              <a:gd name="T4" fmla="*/ 143337 w 590"/>
              <a:gd name="T5" fmla="*/ 185694 h 634"/>
              <a:gd name="T6" fmla="*/ 159184 w 590"/>
              <a:gd name="T7" fmla="*/ 169829 h 634"/>
              <a:gd name="T8" fmla="*/ 159184 w 590"/>
              <a:gd name="T9" fmla="*/ 185694 h 634"/>
              <a:gd name="T10" fmla="*/ 159184 w 590"/>
              <a:gd name="T11" fmla="*/ 143147 h 634"/>
              <a:gd name="T12" fmla="*/ 185834 w 590"/>
              <a:gd name="T13" fmla="*/ 116825 h 634"/>
              <a:gd name="T14" fmla="*/ 143337 w 590"/>
              <a:gd name="T15" fmla="*/ 116825 h 634"/>
              <a:gd name="T16" fmla="*/ 159184 w 590"/>
              <a:gd name="T17" fmla="*/ 116825 h 634"/>
              <a:gd name="T18" fmla="*/ 169628 w 590"/>
              <a:gd name="T19" fmla="*/ 127282 h 634"/>
              <a:gd name="T20" fmla="*/ 185834 w 590"/>
              <a:gd name="T21" fmla="*/ 15865 h 634"/>
              <a:gd name="T22" fmla="*/ 159184 w 590"/>
              <a:gd name="T23" fmla="*/ 10457 h 634"/>
              <a:gd name="T24" fmla="*/ 143337 w 590"/>
              <a:gd name="T25" fmla="*/ 15865 h 634"/>
              <a:gd name="T26" fmla="*/ 63746 w 590"/>
              <a:gd name="T27" fmla="*/ 0 h 634"/>
              <a:gd name="T28" fmla="*/ 32053 w 590"/>
              <a:gd name="T29" fmla="*/ 15865 h 634"/>
              <a:gd name="T30" fmla="*/ 32053 w 590"/>
              <a:gd name="T31" fmla="*/ 228241 h 634"/>
              <a:gd name="T32" fmla="*/ 212125 w 590"/>
              <a:gd name="T33" fmla="*/ 42547 h 634"/>
              <a:gd name="T34" fmla="*/ 201681 w 590"/>
              <a:gd name="T35" fmla="*/ 201559 h 634"/>
              <a:gd name="T36" fmla="*/ 15846 w 590"/>
              <a:gd name="T37" fmla="*/ 201559 h 634"/>
              <a:gd name="T38" fmla="*/ 201681 w 590"/>
              <a:gd name="T39" fmla="*/ 201559 h 634"/>
              <a:gd name="T40" fmla="*/ 15846 w 590"/>
              <a:gd name="T41" fmla="*/ 58412 h 634"/>
              <a:gd name="T42" fmla="*/ 58343 w 590"/>
              <a:gd name="T43" fmla="*/ 31730 h 634"/>
              <a:gd name="T44" fmla="*/ 74550 w 590"/>
              <a:gd name="T45" fmla="*/ 37139 h 634"/>
              <a:gd name="T46" fmla="*/ 143337 w 590"/>
              <a:gd name="T47" fmla="*/ 37139 h 634"/>
              <a:gd name="T48" fmla="*/ 159184 w 590"/>
              <a:gd name="T49" fmla="*/ 31730 h 634"/>
              <a:gd name="T50" fmla="*/ 201681 w 590"/>
              <a:gd name="T51" fmla="*/ 58412 h 634"/>
              <a:gd name="T52" fmla="*/ 58343 w 590"/>
              <a:gd name="T53" fmla="*/ 143147 h 634"/>
              <a:gd name="T54" fmla="*/ 58343 w 590"/>
              <a:gd name="T55" fmla="*/ 100960 h 634"/>
              <a:gd name="T56" fmla="*/ 32053 w 590"/>
              <a:gd name="T57" fmla="*/ 127282 h 634"/>
              <a:gd name="T58" fmla="*/ 42497 w 590"/>
              <a:gd name="T59" fmla="*/ 116825 h 634"/>
              <a:gd name="T60" fmla="*/ 42497 w 590"/>
              <a:gd name="T61" fmla="*/ 127282 h 634"/>
              <a:gd name="T62" fmla="*/ 100840 w 590"/>
              <a:gd name="T63" fmla="*/ 143147 h 634"/>
              <a:gd name="T64" fmla="*/ 127491 w 590"/>
              <a:gd name="T65" fmla="*/ 116825 h 634"/>
              <a:gd name="T66" fmla="*/ 84994 w 590"/>
              <a:gd name="T67" fmla="*/ 116825 h 634"/>
              <a:gd name="T68" fmla="*/ 100840 w 590"/>
              <a:gd name="T69" fmla="*/ 116825 h 634"/>
              <a:gd name="T70" fmla="*/ 116687 w 590"/>
              <a:gd name="T71" fmla="*/ 127282 h 634"/>
              <a:gd name="T72" fmla="*/ 42497 w 590"/>
              <a:gd name="T73" fmla="*/ 201559 h 634"/>
              <a:gd name="T74" fmla="*/ 74550 w 590"/>
              <a:gd name="T75" fmla="*/ 185694 h 634"/>
              <a:gd name="T76" fmla="*/ 42497 w 590"/>
              <a:gd name="T77" fmla="*/ 159372 h 634"/>
              <a:gd name="T78" fmla="*/ 42497 w 590"/>
              <a:gd name="T79" fmla="*/ 201559 h 634"/>
              <a:gd name="T80" fmla="*/ 58343 w 590"/>
              <a:gd name="T81" fmla="*/ 169829 h 634"/>
              <a:gd name="T82" fmla="*/ 42497 w 590"/>
              <a:gd name="T83" fmla="*/ 169829 h 634"/>
              <a:gd name="T84" fmla="*/ 116687 w 590"/>
              <a:gd name="T85" fmla="*/ 201559 h 634"/>
              <a:gd name="T86" fmla="*/ 116687 w 590"/>
              <a:gd name="T87" fmla="*/ 159372 h 634"/>
              <a:gd name="T88" fmla="*/ 84994 w 590"/>
              <a:gd name="T89" fmla="*/ 185694 h 634"/>
              <a:gd name="T90" fmla="*/ 100840 w 590"/>
              <a:gd name="T91" fmla="*/ 169829 h 634"/>
              <a:gd name="T92" fmla="*/ 100840 w 590"/>
              <a:gd name="T93" fmla="*/ 185694 h 63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590" h="634">
                <a:moveTo>
                  <a:pt x="442" y="559"/>
                </a:moveTo>
                <a:lnTo>
                  <a:pt x="442" y="559"/>
                </a:lnTo>
                <a:cubicBezTo>
                  <a:pt x="471" y="559"/>
                  <a:pt x="471" y="559"/>
                  <a:pt x="471" y="559"/>
                </a:cubicBezTo>
                <a:cubicBezTo>
                  <a:pt x="501" y="559"/>
                  <a:pt x="516" y="530"/>
                  <a:pt x="516" y="515"/>
                </a:cubicBezTo>
                <a:cubicBezTo>
                  <a:pt x="516" y="471"/>
                  <a:pt x="516" y="471"/>
                  <a:pt x="516" y="471"/>
                </a:cubicBezTo>
                <a:cubicBezTo>
                  <a:pt x="516" y="456"/>
                  <a:pt x="501" y="442"/>
                  <a:pt x="471" y="442"/>
                </a:cubicBezTo>
                <a:cubicBezTo>
                  <a:pt x="442" y="442"/>
                  <a:pt x="442" y="442"/>
                  <a:pt x="442" y="442"/>
                </a:cubicBezTo>
                <a:cubicBezTo>
                  <a:pt x="412" y="442"/>
                  <a:pt x="398" y="456"/>
                  <a:pt x="398" y="471"/>
                </a:cubicBezTo>
                <a:cubicBezTo>
                  <a:pt x="398" y="515"/>
                  <a:pt x="398" y="515"/>
                  <a:pt x="398" y="515"/>
                </a:cubicBezTo>
                <a:cubicBezTo>
                  <a:pt x="398" y="530"/>
                  <a:pt x="412" y="559"/>
                  <a:pt x="442" y="559"/>
                </a:cubicBezTo>
                <a:close/>
                <a:moveTo>
                  <a:pt x="442" y="471"/>
                </a:moveTo>
                <a:lnTo>
                  <a:pt x="442" y="471"/>
                </a:lnTo>
                <a:cubicBezTo>
                  <a:pt x="471" y="471"/>
                  <a:pt x="471" y="471"/>
                  <a:pt x="471" y="471"/>
                </a:cubicBezTo>
                <a:cubicBezTo>
                  <a:pt x="471" y="515"/>
                  <a:pt x="471" y="515"/>
                  <a:pt x="471" y="515"/>
                </a:cubicBezTo>
                <a:cubicBezTo>
                  <a:pt x="442" y="515"/>
                  <a:pt x="442" y="515"/>
                  <a:pt x="442" y="515"/>
                </a:cubicBezTo>
                <a:lnTo>
                  <a:pt x="442" y="471"/>
                </a:lnTo>
                <a:close/>
                <a:moveTo>
                  <a:pt x="442" y="397"/>
                </a:moveTo>
                <a:lnTo>
                  <a:pt x="442" y="397"/>
                </a:lnTo>
                <a:cubicBezTo>
                  <a:pt x="471" y="397"/>
                  <a:pt x="471" y="397"/>
                  <a:pt x="471" y="397"/>
                </a:cubicBezTo>
                <a:cubicBezTo>
                  <a:pt x="501" y="397"/>
                  <a:pt x="516" y="383"/>
                  <a:pt x="516" y="353"/>
                </a:cubicBezTo>
                <a:cubicBezTo>
                  <a:pt x="516" y="324"/>
                  <a:pt x="516" y="324"/>
                  <a:pt x="516" y="324"/>
                </a:cubicBezTo>
                <a:cubicBezTo>
                  <a:pt x="516" y="294"/>
                  <a:pt x="501" y="280"/>
                  <a:pt x="471" y="280"/>
                </a:cubicBezTo>
                <a:cubicBezTo>
                  <a:pt x="442" y="280"/>
                  <a:pt x="442" y="280"/>
                  <a:pt x="442" y="280"/>
                </a:cubicBezTo>
                <a:cubicBezTo>
                  <a:pt x="412" y="280"/>
                  <a:pt x="398" y="294"/>
                  <a:pt x="398" y="324"/>
                </a:cubicBezTo>
                <a:cubicBezTo>
                  <a:pt x="398" y="353"/>
                  <a:pt x="398" y="353"/>
                  <a:pt x="398" y="353"/>
                </a:cubicBezTo>
                <a:cubicBezTo>
                  <a:pt x="398" y="383"/>
                  <a:pt x="412" y="397"/>
                  <a:pt x="442" y="397"/>
                </a:cubicBezTo>
                <a:close/>
                <a:moveTo>
                  <a:pt x="442" y="324"/>
                </a:moveTo>
                <a:lnTo>
                  <a:pt x="442" y="324"/>
                </a:lnTo>
                <a:cubicBezTo>
                  <a:pt x="471" y="324"/>
                  <a:pt x="471" y="324"/>
                  <a:pt x="471" y="324"/>
                </a:cubicBezTo>
                <a:cubicBezTo>
                  <a:pt x="471" y="353"/>
                  <a:pt x="471" y="353"/>
                  <a:pt x="471" y="353"/>
                </a:cubicBezTo>
                <a:cubicBezTo>
                  <a:pt x="442" y="353"/>
                  <a:pt x="442" y="353"/>
                  <a:pt x="442" y="353"/>
                </a:cubicBezTo>
                <a:lnTo>
                  <a:pt x="442" y="324"/>
                </a:lnTo>
                <a:close/>
                <a:moveTo>
                  <a:pt x="516" y="44"/>
                </a:moveTo>
                <a:lnTo>
                  <a:pt x="516" y="44"/>
                </a:lnTo>
                <a:cubicBezTo>
                  <a:pt x="442" y="44"/>
                  <a:pt x="442" y="44"/>
                  <a:pt x="442" y="44"/>
                </a:cubicBezTo>
                <a:cubicBezTo>
                  <a:pt x="442" y="29"/>
                  <a:pt x="442" y="29"/>
                  <a:pt x="442" y="29"/>
                </a:cubicBezTo>
                <a:cubicBezTo>
                  <a:pt x="442" y="15"/>
                  <a:pt x="427" y="0"/>
                  <a:pt x="412" y="0"/>
                </a:cubicBezTo>
                <a:cubicBezTo>
                  <a:pt x="412" y="0"/>
                  <a:pt x="398" y="15"/>
                  <a:pt x="398" y="29"/>
                </a:cubicBezTo>
                <a:cubicBezTo>
                  <a:pt x="398" y="44"/>
                  <a:pt x="398" y="44"/>
                  <a:pt x="398" y="44"/>
                </a:cubicBezTo>
                <a:cubicBezTo>
                  <a:pt x="207" y="44"/>
                  <a:pt x="207" y="44"/>
                  <a:pt x="207" y="44"/>
                </a:cubicBezTo>
                <a:cubicBezTo>
                  <a:pt x="207" y="29"/>
                  <a:pt x="207" y="29"/>
                  <a:pt x="207" y="29"/>
                </a:cubicBezTo>
                <a:cubicBezTo>
                  <a:pt x="207" y="15"/>
                  <a:pt x="192" y="0"/>
                  <a:pt x="177" y="0"/>
                </a:cubicBezTo>
                <a:cubicBezTo>
                  <a:pt x="177" y="0"/>
                  <a:pt x="162" y="15"/>
                  <a:pt x="162" y="29"/>
                </a:cubicBezTo>
                <a:cubicBezTo>
                  <a:pt x="162" y="44"/>
                  <a:pt x="162" y="44"/>
                  <a:pt x="162" y="44"/>
                </a:cubicBezTo>
                <a:cubicBezTo>
                  <a:pt x="89" y="44"/>
                  <a:pt x="89" y="44"/>
                  <a:pt x="89" y="44"/>
                </a:cubicBezTo>
                <a:cubicBezTo>
                  <a:pt x="44" y="44"/>
                  <a:pt x="0" y="74"/>
                  <a:pt x="0" y="118"/>
                </a:cubicBezTo>
                <a:cubicBezTo>
                  <a:pt x="0" y="559"/>
                  <a:pt x="0" y="559"/>
                  <a:pt x="0" y="559"/>
                </a:cubicBezTo>
                <a:cubicBezTo>
                  <a:pt x="0" y="604"/>
                  <a:pt x="44" y="633"/>
                  <a:pt x="89" y="633"/>
                </a:cubicBezTo>
                <a:cubicBezTo>
                  <a:pt x="516" y="633"/>
                  <a:pt x="516" y="633"/>
                  <a:pt x="516" y="633"/>
                </a:cubicBezTo>
                <a:cubicBezTo>
                  <a:pt x="560" y="633"/>
                  <a:pt x="589" y="604"/>
                  <a:pt x="589" y="559"/>
                </a:cubicBezTo>
                <a:cubicBezTo>
                  <a:pt x="589" y="118"/>
                  <a:pt x="589" y="118"/>
                  <a:pt x="589" y="118"/>
                </a:cubicBezTo>
                <a:cubicBezTo>
                  <a:pt x="589" y="74"/>
                  <a:pt x="560" y="44"/>
                  <a:pt x="516" y="44"/>
                </a:cubicBezTo>
                <a:close/>
                <a:moveTo>
                  <a:pt x="560" y="559"/>
                </a:moveTo>
                <a:lnTo>
                  <a:pt x="560" y="559"/>
                </a:lnTo>
                <a:cubicBezTo>
                  <a:pt x="560" y="574"/>
                  <a:pt x="530" y="589"/>
                  <a:pt x="516" y="589"/>
                </a:cubicBezTo>
                <a:cubicBezTo>
                  <a:pt x="89" y="589"/>
                  <a:pt x="89" y="589"/>
                  <a:pt x="89" y="589"/>
                </a:cubicBezTo>
                <a:cubicBezTo>
                  <a:pt x="59" y="589"/>
                  <a:pt x="44" y="574"/>
                  <a:pt x="44" y="559"/>
                </a:cubicBezTo>
                <a:cubicBezTo>
                  <a:pt x="44" y="206"/>
                  <a:pt x="44" y="206"/>
                  <a:pt x="44" y="206"/>
                </a:cubicBezTo>
                <a:cubicBezTo>
                  <a:pt x="560" y="206"/>
                  <a:pt x="560" y="206"/>
                  <a:pt x="560" y="206"/>
                </a:cubicBezTo>
                <a:lnTo>
                  <a:pt x="560" y="559"/>
                </a:lnTo>
                <a:close/>
                <a:moveTo>
                  <a:pt x="560" y="162"/>
                </a:moveTo>
                <a:lnTo>
                  <a:pt x="560" y="162"/>
                </a:lnTo>
                <a:cubicBezTo>
                  <a:pt x="44" y="162"/>
                  <a:pt x="44" y="162"/>
                  <a:pt x="44" y="162"/>
                </a:cubicBezTo>
                <a:cubicBezTo>
                  <a:pt x="44" y="118"/>
                  <a:pt x="44" y="118"/>
                  <a:pt x="44" y="118"/>
                </a:cubicBezTo>
                <a:cubicBezTo>
                  <a:pt x="44" y="103"/>
                  <a:pt x="59" y="88"/>
                  <a:pt x="89" y="88"/>
                </a:cubicBezTo>
                <a:cubicBezTo>
                  <a:pt x="162" y="88"/>
                  <a:pt x="162" y="88"/>
                  <a:pt x="162" y="88"/>
                </a:cubicBezTo>
                <a:cubicBezTo>
                  <a:pt x="162" y="103"/>
                  <a:pt x="162" y="103"/>
                  <a:pt x="162" y="103"/>
                </a:cubicBezTo>
                <a:cubicBezTo>
                  <a:pt x="162" y="118"/>
                  <a:pt x="177" y="118"/>
                  <a:pt x="177" y="118"/>
                </a:cubicBezTo>
                <a:cubicBezTo>
                  <a:pt x="192" y="118"/>
                  <a:pt x="207" y="118"/>
                  <a:pt x="207" y="103"/>
                </a:cubicBezTo>
                <a:cubicBezTo>
                  <a:pt x="207" y="88"/>
                  <a:pt x="207" y="88"/>
                  <a:pt x="207" y="88"/>
                </a:cubicBezTo>
                <a:cubicBezTo>
                  <a:pt x="398" y="88"/>
                  <a:pt x="398" y="88"/>
                  <a:pt x="398" y="88"/>
                </a:cubicBezTo>
                <a:cubicBezTo>
                  <a:pt x="398" y="103"/>
                  <a:pt x="398" y="103"/>
                  <a:pt x="398" y="103"/>
                </a:cubicBezTo>
                <a:cubicBezTo>
                  <a:pt x="398" y="118"/>
                  <a:pt x="412" y="118"/>
                  <a:pt x="412" y="118"/>
                </a:cubicBezTo>
                <a:cubicBezTo>
                  <a:pt x="427" y="118"/>
                  <a:pt x="442" y="118"/>
                  <a:pt x="442" y="103"/>
                </a:cubicBezTo>
                <a:cubicBezTo>
                  <a:pt x="442" y="88"/>
                  <a:pt x="442" y="88"/>
                  <a:pt x="442" y="88"/>
                </a:cubicBezTo>
                <a:cubicBezTo>
                  <a:pt x="516" y="88"/>
                  <a:pt x="516" y="88"/>
                  <a:pt x="516" y="88"/>
                </a:cubicBezTo>
                <a:cubicBezTo>
                  <a:pt x="530" y="88"/>
                  <a:pt x="560" y="103"/>
                  <a:pt x="560" y="118"/>
                </a:cubicBezTo>
                <a:lnTo>
                  <a:pt x="560" y="162"/>
                </a:lnTo>
                <a:close/>
                <a:moveTo>
                  <a:pt x="118" y="397"/>
                </a:moveTo>
                <a:lnTo>
                  <a:pt x="118" y="397"/>
                </a:lnTo>
                <a:cubicBezTo>
                  <a:pt x="162" y="397"/>
                  <a:pt x="162" y="397"/>
                  <a:pt x="162" y="397"/>
                </a:cubicBezTo>
                <a:cubicBezTo>
                  <a:pt x="177" y="397"/>
                  <a:pt x="207" y="383"/>
                  <a:pt x="207" y="353"/>
                </a:cubicBezTo>
                <a:cubicBezTo>
                  <a:pt x="207" y="324"/>
                  <a:pt x="207" y="324"/>
                  <a:pt x="207" y="324"/>
                </a:cubicBezTo>
                <a:cubicBezTo>
                  <a:pt x="207" y="294"/>
                  <a:pt x="177" y="280"/>
                  <a:pt x="162" y="280"/>
                </a:cubicBezTo>
                <a:cubicBezTo>
                  <a:pt x="118" y="280"/>
                  <a:pt x="118" y="280"/>
                  <a:pt x="118" y="280"/>
                </a:cubicBezTo>
                <a:cubicBezTo>
                  <a:pt x="103" y="280"/>
                  <a:pt x="89" y="294"/>
                  <a:pt x="89" y="324"/>
                </a:cubicBezTo>
                <a:cubicBezTo>
                  <a:pt x="89" y="353"/>
                  <a:pt x="89" y="353"/>
                  <a:pt x="89" y="353"/>
                </a:cubicBezTo>
                <a:cubicBezTo>
                  <a:pt x="89" y="383"/>
                  <a:pt x="103" y="397"/>
                  <a:pt x="118" y="397"/>
                </a:cubicBezTo>
                <a:close/>
                <a:moveTo>
                  <a:pt x="118" y="324"/>
                </a:moveTo>
                <a:lnTo>
                  <a:pt x="118" y="324"/>
                </a:lnTo>
                <a:cubicBezTo>
                  <a:pt x="162" y="324"/>
                  <a:pt x="162" y="324"/>
                  <a:pt x="162" y="324"/>
                </a:cubicBezTo>
                <a:cubicBezTo>
                  <a:pt x="162" y="353"/>
                  <a:pt x="162" y="353"/>
                  <a:pt x="162" y="353"/>
                </a:cubicBezTo>
                <a:cubicBezTo>
                  <a:pt x="118" y="353"/>
                  <a:pt x="118" y="353"/>
                  <a:pt x="118" y="353"/>
                </a:cubicBezTo>
                <a:lnTo>
                  <a:pt x="118" y="324"/>
                </a:lnTo>
                <a:close/>
                <a:moveTo>
                  <a:pt x="280" y="397"/>
                </a:moveTo>
                <a:lnTo>
                  <a:pt x="280" y="397"/>
                </a:lnTo>
                <a:cubicBezTo>
                  <a:pt x="324" y="397"/>
                  <a:pt x="324" y="397"/>
                  <a:pt x="324" y="397"/>
                </a:cubicBezTo>
                <a:cubicBezTo>
                  <a:pt x="339" y="397"/>
                  <a:pt x="354" y="383"/>
                  <a:pt x="354" y="353"/>
                </a:cubicBezTo>
                <a:cubicBezTo>
                  <a:pt x="354" y="324"/>
                  <a:pt x="354" y="324"/>
                  <a:pt x="354" y="324"/>
                </a:cubicBezTo>
                <a:cubicBezTo>
                  <a:pt x="354" y="294"/>
                  <a:pt x="339" y="280"/>
                  <a:pt x="324" y="280"/>
                </a:cubicBezTo>
                <a:cubicBezTo>
                  <a:pt x="280" y="280"/>
                  <a:pt x="280" y="280"/>
                  <a:pt x="280" y="280"/>
                </a:cubicBezTo>
                <a:cubicBezTo>
                  <a:pt x="265" y="280"/>
                  <a:pt x="236" y="294"/>
                  <a:pt x="236" y="324"/>
                </a:cubicBezTo>
                <a:cubicBezTo>
                  <a:pt x="236" y="353"/>
                  <a:pt x="236" y="353"/>
                  <a:pt x="236" y="353"/>
                </a:cubicBezTo>
                <a:cubicBezTo>
                  <a:pt x="236" y="383"/>
                  <a:pt x="265" y="397"/>
                  <a:pt x="280" y="397"/>
                </a:cubicBezTo>
                <a:close/>
                <a:moveTo>
                  <a:pt x="280" y="324"/>
                </a:moveTo>
                <a:lnTo>
                  <a:pt x="280" y="324"/>
                </a:lnTo>
                <a:cubicBezTo>
                  <a:pt x="324" y="324"/>
                  <a:pt x="324" y="324"/>
                  <a:pt x="324" y="324"/>
                </a:cubicBezTo>
                <a:cubicBezTo>
                  <a:pt x="324" y="353"/>
                  <a:pt x="324" y="353"/>
                  <a:pt x="324" y="353"/>
                </a:cubicBezTo>
                <a:cubicBezTo>
                  <a:pt x="280" y="353"/>
                  <a:pt x="280" y="353"/>
                  <a:pt x="280" y="353"/>
                </a:cubicBezTo>
                <a:lnTo>
                  <a:pt x="280" y="324"/>
                </a:lnTo>
                <a:close/>
                <a:moveTo>
                  <a:pt x="118" y="559"/>
                </a:moveTo>
                <a:lnTo>
                  <a:pt x="118" y="559"/>
                </a:lnTo>
                <a:cubicBezTo>
                  <a:pt x="162" y="559"/>
                  <a:pt x="162" y="559"/>
                  <a:pt x="162" y="559"/>
                </a:cubicBezTo>
                <a:cubicBezTo>
                  <a:pt x="177" y="559"/>
                  <a:pt x="207" y="530"/>
                  <a:pt x="207" y="515"/>
                </a:cubicBezTo>
                <a:cubicBezTo>
                  <a:pt x="207" y="471"/>
                  <a:pt x="207" y="471"/>
                  <a:pt x="207" y="471"/>
                </a:cubicBezTo>
                <a:cubicBezTo>
                  <a:pt x="207" y="456"/>
                  <a:pt x="177" y="442"/>
                  <a:pt x="162" y="442"/>
                </a:cubicBezTo>
                <a:cubicBezTo>
                  <a:pt x="118" y="442"/>
                  <a:pt x="118" y="442"/>
                  <a:pt x="118" y="442"/>
                </a:cubicBezTo>
                <a:cubicBezTo>
                  <a:pt x="103" y="442"/>
                  <a:pt x="89" y="456"/>
                  <a:pt x="89" y="471"/>
                </a:cubicBezTo>
                <a:cubicBezTo>
                  <a:pt x="89" y="515"/>
                  <a:pt x="89" y="515"/>
                  <a:pt x="89" y="515"/>
                </a:cubicBezTo>
                <a:cubicBezTo>
                  <a:pt x="89" y="530"/>
                  <a:pt x="103" y="559"/>
                  <a:pt x="118" y="559"/>
                </a:cubicBezTo>
                <a:close/>
                <a:moveTo>
                  <a:pt x="118" y="471"/>
                </a:moveTo>
                <a:lnTo>
                  <a:pt x="118" y="471"/>
                </a:lnTo>
                <a:cubicBezTo>
                  <a:pt x="162" y="471"/>
                  <a:pt x="162" y="471"/>
                  <a:pt x="162" y="471"/>
                </a:cubicBezTo>
                <a:cubicBezTo>
                  <a:pt x="162" y="515"/>
                  <a:pt x="162" y="515"/>
                  <a:pt x="162" y="515"/>
                </a:cubicBezTo>
                <a:cubicBezTo>
                  <a:pt x="118" y="515"/>
                  <a:pt x="118" y="515"/>
                  <a:pt x="118" y="515"/>
                </a:cubicBezTo>
                <a:lnTo>
                  <a:pt x="118" y="471"/>
                </a:lnTo>
                <a:close/>
                <a:moveTo>
                  <a:pt x="280" y="559"/>
                </a:moveTo>
                <a:lnTo>
                  <a:pt x="280" y="559"/>
                </a:lnTo>
                <a:cubicBezTo>
                  <a:pt x="324" y="559"/>
                  <a:pt x="324" y="559"/>
                  <a:pt x="324" y="559"/>
                </a:cubicBezTo>
                <a:cubicBezTo>
                  <a:pt x="339" y="559"/>
                  <a:pt x="354" y="530"/>
                  <a:pt x="354" y="515"/>
                </a:cubicBezTo>
                <a:cubicBezTo>
                  <a:pt x="354" y="471"/>
                  <a:pt x="354" y="471"/>
                  <a:pt x="354" y="471"/>
                </a:cubicBezTo>
                <a:cubicBezTo>
                  <a:pt x="354" y="456"/>
                  <a:pt x="339" y="442"/>
                  <a:pt x="324" y="442"/>
                </a:cubicBezTo>
                <a:cubicBezTo>
                  <a:pt x="280" y="442"/>
                  <a:pt x="280" y="442"/>
                  <a:pt x="280" y="442"/>
                </a:cubicBezTo>
                <a:cubicBezTo>
                  <a:pt x="265" y="442"/>
                  <a:pt x="236" y="456"/>
                  <a:pt x="236" y="471"/>
                </a:cubicBezTo>
                <a:cubicBezTo>
                  <a:pt x="236" y="515"/>
                  <a:pt x="236" y="515"/>
                  <a:pt x="236" y="515"/>
                </a:cubicBezTo>
                <a:cubicBezTo>
                  <a:pt x="236" y="530"/>
                  <a:pt x="265" y="559"/>
                  <a:pt x="280" y="559"/>
                </a:cubicBezTo>
                <a:close/>
                <a:moveTo>
                  <a:pt x="280" y="471"/>
                </a:moveTo>
                <a:lnTo>
                  <a:pt x="280" y="471"/>
                </a:lnTo>
                <a:cubicBezTo>
                  <a:pt x="324" y="471"/>
                  <a:pt x="324" y="471"/>
                  <a:pt x="324" y="471"/>
                </a:cubicBezTo>
                <a:cubicBezTo>
                  <a:pt x="324" y="515"/>
                  <a:pt x="324" y="515"/>
                  <a:pt x="324" y="515"/>
                </a:cubicBezTo>
                <a:cubicBezTo>
                  <a:pt x="280" y="515"/>
                  <a:pt x="280" y="515"/>
                  <a:pt x="280" y="515"/>
                </a:cubicBezTo>
                <a:lnTo>
                  <a:pt x="280" y="471"/>
                </a:ln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9" name="Freeform 168"/>
          <p:cNvSpPr>
            <a:spLocks noChangeArrowheads="1"/>
          </p:cNvSpPr>
          <p:nvPr/>
        </p:nvSpPr>
        <p:spPr bwMode="auto">
          <a:xfrm>
            <a:off x="5115172" y="5030598"/>
            <a:ext cx="398614" cy="257226"/>
          </a:xfrm>
          <a:custGeom>
            <a:avLst/>
            <a:gdLst>
              <a:gd name="T0" fmla="*/ 153120 w 619"/>
              <a:gd name="T1" fmla="*/ 31669 h 398"/>
              <a:gd name="T2" fmla="*/ 153120 w 619"/>
              <a:gd name="T3" fmla="*/ 31669 h 398"/>
              <a:gd name="T4" fmla="*/ 110806 w 619"/>
              <a:gd name="T5" fmla="*/ 74135 h 398"/>
              <a:gd name="T6" fmla="*/ 153120 w 619"/>
              <a:gd name="T7" fmla="*/ 116601 h 398"/>
              <a:gd name="T8" fmla="*/ 195434 w 619"/>
              <a:gd name="T9" fmla="*/ 74135 h 398"/>
              <a:gd name="T10" fmla="*/ 153120 w 619"/>
              <a:gd name="T11" fmla="*/ 31669 h 398"/>
              <a:gd name="T12" fmla="*/ 153120 w 619"/>
              <a:gd name="T13" fmla="*/ 100406 h 398"/>
              <a:gd name="T14" fmla="*/ 153120 w 619"/>
              <a:gd name="T15" fmla="*/ 100406 h 398"/>
              <a:gd name="T16" fmla="*/ 126584 w 619"/>
              <a:gd name="T17" fmla="*/ 74135 h 398"/>
              <a:gd name="T18" fmla="*/ 153120 w 619"/>
              <a:gd name="T19" fmla="*/ 42106 h 398"/>
              <a:gd name="T20" fmla="*/ 179297 w 619"/>
              <a:gd name="T21" fmla="*/ 74135 h 398"/>
              <a:gd name="T22" fmla="*/ 153120 w 619"/>
              <a:gd name="T23" fmla="*/ 100406 h 398"/>
              <a:gd name="T24" fmla="*/ 153120 w 619"/>
              <a:gd name="T25" fmla="*/ 0 h 398"/>
              <a:gd name="T26" fmla="*/ 153120 w 619"/>
              <a:gd name="T27" fmla="*/ 0 h 398"/>
              <a:gd name="T28" fmla="*/ 68492 w 619"/>
              <a:gd name="T29" fmla="*/ 0 h 398"/>
              <a:gd name="T30" fmla="*/ 0 w 619"/>
              <a:gd name="T31" fmla="*/ 74135 h 398"/>
              <a:gd name="T32" fmla="*/ 68492 w 619"/>
              <a:gd name="T33" fmla="*/ 142872 h 398"/>
              <a:gd name="T34" fmla="*/ 153120 w 619"/>
              <a:gd name="T35" fmla="*/ 142872 h 398"/>
              <a:gd name="T36" fmla="*/ 221611 w 619"/>
              <a:gd name="T37" fmla="*/ 74135 h 398"/>
              <a:gd name="T38" fmla="*/ 153120 w 619"/>
              <a:gd name="T39" fmla="*/ 0 h 398"/>
              <a:gd name="T40" fmla="*/ 153120 w 619"/>
              <a:gd name="T41" fmla="*/ 127037 h 398"/>
              <a:gd name="T42" fmla="*/ 153120 w 619"/>
              <a:gd name="T43" fmla="*/ 127037 h 398"/>
              <a:gd name="T44" fmla="*/ 68492 w 619"/>
              <a:gd name="T45" fmla="*/ 127037 h 398"/>
              <a:gd name="T46" fmla="*/ 10399 w 619"/>
              <a:gd name="T47" fmla="*/ 74135 h 398"/>
              <a:gd name="T48" fmla="*/ 68492 w 619"/>
              <a:gd name="T49" fmla="*/ 15835 h 398"/>
              <a:gd name="T50" fmla="*/ 153120 w 619"/>
              <a:gd name="T51" fmla="*/ 15835 h 398"/>
              <a:gd name="T52" fmla="*/ 211212 w 619"/>
              <a:gd name="T53" fmla="*/ 74135 h 398"/>
              <a:gd name="T54" fmla="*/ 153120 w 619"/>
              <a:gd name="T55" fmla="*/ 127037 h 39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19" h="398">
                <a:moveTo>
                  <a:pt x="427" y="88"/>
                </a:moveTo>
                <a:lnTo>
                  <a:pt x="427" y="88"/>
                </a:lnTo>
                <a:cubicBezTo>
                  <a:pt x="368" y="88"/>
                  <a:pt x="309" y="132"/>
                  <a:pt x="309" y="206"/>
                </a:cubicBezTo>
                <a:cubicBezTo>
                  <a:pt x="309" y="265"/>
                  <a:pt x="368" y="324"/>
                  <a:pt x="427" y="324"/>
                </a:cubicBezTo>
                <a:cubicBezTo>
                  <a:pt x="486" y="324"/>
                  <a:pt x="545" y="265"/>
                  <a:pt x="545" y="206"/>
                </a:cubicBezTo>
                <a:cubicBezTo>
                  <a:pt x="545" y="132"/>
                  <a:pt x="486" y="88"/>
                  <a:pt x="427" y="88"/>
                </a:cubicBezTo>
                <a:close/>
                <a:moveTo>
                  <a:pt x="427" y="279"/>
                </a:moveTo>
                <a:lnTo>
                  <a:pt x="427" y="279"/>
                </a:lnTo>
                <a:cubicBezTo>
                  <a:pt x="382" y="279"/>
                  <a:pt x="353" y="250"/>
                  <a:pt x="353" y="206"/>
                </a:cubicBezTo>
                <a:cubicBezTo>
                  <a:pt x="353" y="162"/>
                  <a:pt x="382" y="117"/>
                  <a:pt x="427" y="117"/>
                </a:cubicBezTo>
                <a:cubicBezTo>
                  <a:pt x="471" y="117"/>
                  <a:pt x="500" y="162"/>
                  <a:pt x="500" y="206"/>
                </a:cubicBezTo>
                <a:cubicBezTo>
                  <a:pt x="500" y="250"/>
                  <a:pt x="471" y="279"/>
                  <a:pt x="427" y="279"/>
                </a:cubicBezTo>
                <a:close/>
                <a:moveTo>
                  <a:pt x="427" y="0"/>
                </a:moveTo>
                <a:lnTo>
                  <a:pt x="427" y="0"/>
                </a:lnTo>
                <a:cubicBezTo>
                  <a:pt x="191" y="0"/>
                  <a:pt x="191" y="0"/>
                  <a:pt x="191" y="0"/>
                </a:cubicBezTo>
                <a:cubicBezTo>
                  <a:pt x="88" y="0"/>
                  <a:pt x="0" y="88"/>
                  <a:pt x="0" y="206"/>
                </a:cubicBezTo>
                <a:cubicBezTo>
                  <a:pt x="0" y="309"/>
                  <a:pt x="88" y="397"/>
                  <a:pt x="191" y="397"/>
                </a:cubicBezTo>
                <a:cubicBezTo>
                  <a:pt x="427" y="397"/>
                  <a:pt x="427" y="397"/>
                  <a:pt x="427" y="397"/>
                </a:cubicBezTo>
                <a:cubicBezTo>
                  <a:pt x="530" y="397"/>
                  <a:pt x="618" y="309"/>
                  <a:pt x="618" y="206"/>
                </a:cubicBezTo>
                <a:cubicBezTo>
                  <a:pt x="618" y="88"/>
                  <a:pt x="530" y="0"/>
                  <a:pt x="427" y="0"/>
                </a:cubicBezTo>
                <a:close/>
                <a:moveTo>
                  <a:pt x="427" y="353"/>
                </a:moveTo>
                <a:lnTo>
                  <a:pt x="427" y="353"/>
                </a:lnTo>
                <a:cubicBezTo>
                  <a:pt x="191" y="353"/>
                  <a:pt x="191" y="353"/>
                  <a:pt x="191" y="353"/>
                </a:cubicBezTo>
                <a:cubicBezTo>
                  <a:pt x="103" y="353"/>
                  <a:pt x="29" y="294"/>
                  <a:pt x="29" y="206"/>
                </a:cubicBezTo>
                <a:cubicBezTo>
                  <a:pt x="29" y="117"/>
                  <a:pt x="103" y="44"/>
                  <a:pt x="191" y="44"/>
                </a:cubicBezTo>
                <a:cubicBezTo>
                  <a:pt x="427" y="44"/>
                  <a:pt x="427" y="44"/>
                  <a:pt x="427" y="44"/>
                </a:cubicBezTo>
                <a:cubicBezTo>
                  <a:pt x="515" y="44"/>
                  <a:pt x="589" y="117"/>
                  <a:pt x="589" y="206"/>
                </a:cubicBezTo>
                <a:cubicBezTo>
                  <a:pt x="589" y="294"/>
                  <a:pt x="515" y="353"/>
                  <a:pt x="427" y="353"/>
                </a:cubicBez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10" name="Freeform 169"/>
          <p:cNvSpPr>
            <a:spLocks noChangeArrowheads="1"/>
          </p:cNvSpPr>
          <p:nvPr/>
        </p:nvSpPr>
        <p:spPr bwMode="auto">
          <a:xfrm>
            <a:off x="4449113" y="5030598"/>
            <a:ext cx="410537" cy="257226"/>
          </a:xfrm>
          <a:custGeom>
            <a:avLst/>
            <a:gdLst>
              <a:gd name="T0" fmla="*/ 159378 w 634"/>
              <a:gd name="T1" fmla="*/ 0 h 398"/>
              <a:gd name="T2" fmla="*/ 159378 w 634"/>
              <a:gd name="T3" fmla="*/ 0 h 398"/>
              <a:gd name="T4" fmla="*/ 74641 w 634"/>
              <a:gd name="T5" fmla="*/ 0 h 398"/>
              <a:gd name="T6" fmla="*/ 0 w 634"/>
              <a:gd name="T7" fmla="*/ 74135 h 398"/>
              <a:gd name="T8" fmla="*/ 74641 w 634"/>
              <a:gd name="T9" fmla="*/ 142872 h 398"/>
              <a:gd name="T10" fmla="*/ 159378 w 634"/>
              <a:gd name="T11" fmla="*/ 142872 h 398"/>
              <a:gd name="T12" fmla="*/ 228249 w 634"/>
              <a:gd name="T13" fmla="*/ 74135 h 398"/>
              <a:gd name="T14" fmla="*/ 159378 w 634"/>
              <a:gd name="T15" fmla="*/ 0 h 398"/>
              <a:gd name="T16" fmla="*/ 159378 w 634"/>
              <a:gd name="T17" fmla="*/ 127037 h 398"/>
              <a:gd name="T18" fmla="*/ 159378 w 634"/>
              <a:gd name="T19" fmla="*/ 127037 h 398"/>
              <a:gd name="T20" fmla="*/ 74641 w 634"/>
              <a:gd name="T21" fmla="*/ 127037 h 398"/>
              <a:gd name="T22" fmla="*/ 15866 w 634"/>
              <a:gd name="T23" fmla="*/ 74135 h 398"/>
              <a:gd name="T24" fmla="*/ 74641 w 634"/>
              <a:gd name="T25" fmla="*/ 15835 h 398"/>
              <a:gd name="T26" fmla="*/ 159378 w 634"/>
              <a:gd name="T27" fmla="*/ 15835 h 398"/>
              <a:gd name="T28" fmla="*/ 212384 w 634"/>
              <a:gd name="T29" fmla="*/ 74135 h 398"/>
              <a:gd name="T30" fmla="*/ 159378 w 634"/>
              <a:gd name="T31" fmla="*/ 127037 h 398"/>
              <a:gd name="T32" fmla="*/ 74641 w 634"/>
              <a:gd name="T33" fmla="*/ 31669 h 398"/>
              <a:gd name="T34" fmla="*/ 74641 w 634"/>
              <a:gd name="T35" fmla="*/ 31669 h 398"/>
              <a:gd name="T36" fmla="*/ 32092 w 634"/>
              <a:gd name="T37" fmla="*/ 74135 h 398"/>
              <a:gd name="T38" fmla="*/ 74641 w 634"/>
              <a:gd name="T39" fmla="*/ 116601 h 398"/>
              <a:gd name="T40" fmla="*/ 116829 w 634"/>
              <a:gd name="T41" fmla="*/ 74135 h 398"/>
              <a:gd name="T42" fmla="*/ 74641 w 634"/>
              <a:gd name="T43" fmla="*/ 31669 h 398"/>
              <a:gd name="T44" fmla="*/ 74641 w 634"/>
              <a:gd name="T45" fmla="*/ 100406 h 398"/>
              <a:gd name="T46" fmla="*/ 74641 w 634"/>
              <a:gd name="T47" fmla="*/ 100406 h 398"/>
              <a:gd name="T48" fmla="*/ 42549 w 634"/>
              <a:gd name="T49" fmla="*/ 74135 h 398"/>
              <a:gd name="T50" fmla="*/ 74641 w 634"/>
              <a:gd name="T51" fmla="*/ 42106 h 398"/>
              <a:gd name="T52" fmla="*/ 100963 w 634"/>
              <a:gd name="T53" fmla="*/ 74135 h 398"/>
              <a:gd name="T54" fmla="*/ 74641 w 634"/>
              <a:gd name="T55" fmla="*/ 100406 h 39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34" h="398">
                <a:moveTo>
                  <a:pt x="442" y="0"/>
                </a:moveTo>
                <a:lnTo>
                  <a:pt x="442" y="0"/>
                </a:lnTo>
                <a:cubicBezTo>
                  <a:pt x="207" y="0"/>
                  <a:pt x="207" y="0"/>
                  <a:pt x="207" y="0"/>
                </a:cubicBezTo>
                <a:cubicBezTo>
                  <a:pt x="89" y="0"/>
                  <a:pt x="0" y="88"/>
                  <a:pt x="0" y="206"/>
                </a:cubicBezTo>
                <a:cubicBezTo>
                  <a:pt x="0" y="309"/>
                  <a:pt x="89" y="397"/>
                  <a:pt x="207" y="397"/>
                </a:cubicBezTo>
                <a:cubicBezTo>
                  <a:pt x="442" y="397"/>
                  <a:pt x="442" y="397"/>
                  <a:pt x="442" y="397"/>
                </a:cubicBezTo>
                <a:cubicBezTo>
                  <a:pt x="545" y="397"/>
                  <a:pt x="633" y="309"/>
                  <a:pt x="633" y="206"/>
                </a:cubicBezTo>
                <a:cubicBezTo>
                  <a:pt x="633" y="88"/>
                  <a:pt x="545" y="0"/>
                  <a:pt x="442" y="0"/>
                </a:cubicBezTo>
                <a:close/>
                <a:moveTo>
                  <a:pt x="442" y="353"/>
                </a:moveTo>
                <a:lnTo>
                  <a:pt x="442" y="353"/>
                </a:lnTo>
                <a:cubicBezTo>
                  <a:pt x="207" y="353"/>
                  <a:pt x="207" y="353"/>
                  <a:pt x="207" y="353"/>
                </a:cubicBezTo>
                <a:cubicBezTo>
                  <a:pt x="118" y="353"/>
                  <a:pt x="44" y="294"/>
                  <a:pt x="44" y="206"/>
                </a:cubicBezTo>
                <a:cubicBezTo>
                  <a:pt x="44" y="117"/>
                  <a:pt x="118" y="44"/>
                  <a:pt x="207" y="44"/>
                </a:cubicBezTo>
                <a:cubicBezTo>
                  <a:pt x="442" y="44"/>
                  <a:pt x="442" y="44"/>
                  <a:pt x="442" y="44"/>
                </a:cubicBezTo>
                <a:cubicBezTo>
                  <a:pt x="530" y="44"/>
                  <a:pt x="589" y="117"/>
                  <a:pt x="589" y="206"/>
                </a:cubicBezTo>
                <a:cubicBezTo>
                  <a:pt x="589" y="294"/>
                  <a:pt x="530" y="353"/>
                  <a:pt x="442" y="353"/>
                </a:cubicBezTo>
                <a:close/>
                <a:moveTo>
                  <a:pt x="207" y="88"/>
                </a:moveTo>
                <a:lnTo>
                  <a:pt x="207" y="88"/>
                </a:lnTo>
                <a:cubicBezTo>
                  <a:pt x="133" y="88"/>
                  <a:pt x="89" y="132"/>
                  <a:pt x="89" y="206"/>
                </a:cubicBezTo>
                <a:cubicBezTo>
                  <a:pt x="89" y="265"/>
                  <a:pt x="133" y="324"/>
                  <a:pt x="207" y="324"/>
                </a:cubicBezTo>
                <a:cubicBezTo>
                  <a:pt x="265" y="324"/>
                  <a:pt x="324" y="265"/>
                  <a:pt x="324" y="206"/>
                </a:cubicBezTo>
                <a:cubicBezTo>
                  <a:pt x="324" y="132"/>
                  <a:pt x="265" y="88"/>
                  <a:pt x="207" y="88"/>
                </a:cubicBezTo>
                <a:close/>
                <a:moveTo>
                  <a:pt x="207" y="279"/>
                </a:moveTo>
                <a:lnTo>
                  <a:pt x="207" y="279"/>
                </a:lnTo>
                <a:cubicBezTo>
                  <a:pt x="162" y="279"/>
                  <a:pt x="118" y="250"/>
                  <a:pt x="118" y="206"/>
                </a:cubicBezTo>
                <a:cubicBezTo>
                  <a:pt x="118" y="162"/>
                  <a:pt x="162" y="117"/>
                  <a:pt x="207" y="117"/>
                </a:cubicBezTo>
                <a:cubicBezTo>
                  <a:pt x="251" y="117"/>
                  <a:pt x="280" y="162"/>
                  <a:pt x="280" y="206"/>
                </a:cubicBezTo>
                <a:cubicBezTo>
                  <a:pt x="280" y="250"/>
                  <a:pt x="251" y="279"/>
                  <a:pt x="207" y="279"/>
                </a:cubicBez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11" name="Freeform 170"/>
          <p:cNvSpPr>
            <a:spLocks noChangeArrowheads="1"/>
          </p:cNvSpPr>
          <p:nvPr/>
        </p:nvSpPr>
        <p:spPr bwMode="auto">
          <a:xfrm>
            <a:off x="3793273" y="4953942"/>
            <a:ext cx="410540" cy="410539"/>
          </a:xfrm>
          <a:custGeom>
            <a:avLst/>
            <a:gdLst>
              <a:gd name="T0" fmla="*/ 185701 w 634"/>
              <a:gd name="T1" fmla="*/ 169829 h 634"/>
              <a:gd name="T2" fmla="*/ 79329 w 634"/>
              <a:gd name="T3" fmla="*/ 148555 h 634"/>
              <a:gd name="T4" fmla="*/ 42188 w 634"/>
              <a:gd name="T5" fmla="*/ 169829 h 634"/>
              <a:gd name="T6" fmla="*/ 42188 w 634"/>
              <a:gd name="T7" fmla="*/ 185694 h 634"/>
              <a:gd name="T8" fmla="*/ 79329 w 634"/>
              <a:gd name="T9" fmla="*/ 206968 h 634"/>
              <a:gd name="T10" fmla="*/ 185701 w 634"/>
              <a:gd name="T11" fmla="*/ 185694 h 634"/>
              <a:gd name="T12" fmla="*/ 185701 w 634"/>
              <a:gd name="T13" fmla="*/ 169829 h 634"/>
              <a:gd name="T14" fmla="*/ 79329 w 634"/>
              <a:gd name="T15" fmla="*/ 196511 h 634"/>
              <a:gd name="T16" fmla="*/ 79329 w 634"/>
              <a:gd name="T17" fmla="*/ 159372 h 634"/>
              <a:gd name="T18" fmla="*/ 79329 w 634"/>
              <a:gd name="T19" fmla="*/ 196511 h 634"/>
              <a:gd name="T20" fmla="*/ 185701 w 634"/>
              <a:gd name="T21" fmla="*/ 58412 h 634"/>
              <a:gd name="T22" fmla="*/ 79329 w 634"/>
              <a:gd name="T23" fmla="*/ 37139 h 634"/>
              <a:gd name="T24" fmla="*/ 42188 w 634"/>
              <a:gd name="T25" fmla="*/ 58412 h 634"/>
              <a:gd name="T26" fmla="*/ 42188 w 634"/>
              <a:gd name="T27" fmla="*/ 74278 h 634"/>
              <a:gd name="T28" fmla="*/ 79329 w 634"/>
              <a:gd name="T29" fmla="*/ 95551 h 634"/>
              <a:gd name="T30" fmla="*/ 185701 w 634"/>
              <a:gd name="T31" fmla="*/ 74278 h 634"/>
              <a:gd name="T32" fmla="*/ 185701 w 634"/>
              <a:gd name="T33" fmla="*/ 58412 h 634"/>
              <a:gd name="T34" fmla="*/ 79329 w 634"/>
              <a:gd name="T35" fmla="*/ 84734 h 634"/>
              <a:gd name="T36" fmla="*/ 79329 w 634"/>
              <a:gd name="T37" fmla="*/ 47956 h 634"/>
              <a:gd name="T38" fmla="*/ 79329 w 634"/>
              <a:gd name="T39" fmla="*/ 84734 h 634"/>
              <a:gd name="T40" fmla="*/ 185701 w 634"/>
              <a:gd name="T41" fmla="*/ 116825 h 634"/>
              <a:gd name="T42" fmla="*/ 143152 w 634"/>
              <a:gd name="T43" fmla="*/ 95551 h 634"/>
              <a:gd name="T44" fmla="*/ 42188 w 634"/>
              <a:gd name="T45" fmla="*/ 116825 h 634"/>
              <a:gd name="T46" fmla="*/ 42188 w 634"/>
              <a:gd name="T47" fmla="*/ 127282 h 634"/>
              <a:gd name="T48" fmla="*/ 143152 w 634"/>
              <a:gd name="T49" fmla="*/ 148555 h 634"/>
              <a:gd name="T50" fmla="*/ 185701 w 634"/>
              <a:gd name="T51" fmla="*/ 127282 h 634"/>
              <a:gd name="T52" fmla="*/ 185701 w 634"/>
              <a:gd name="T53" fmla="*/ 116825 h 634"/>
              <a:gd name="T54" fmla="*/ 143152 w 634"/>
              <a:gd name="T55" fmla="*/ 138099 h 634"/>
              <a:gd name="T56" fmla="*/ 143152 w 634"/>
              <a:gd name="T57" fmla="*/ 106008 h 634"/>
              <a:gd name="T58" fmla="*/ 143152 w 634"/>
              <a:gd name="T59" fmla="*/ 138099 h 634"/>
              <a:gd name="T60" fmla="*/ 196158 w 634"/>
              <a:gd name="T61" fmla="*/ 0 h 634"/>
              <a:gd name="T62" fmla="*/ 0 w 634"/>
              <a:gd name="T63" fmla="*/ 31730 h 634"/>
              <a:gd name="T64" fmla="*/ 26323 w 634"/>
              <a:gd name="T65" fmla="*/ 228241 h 634"/>
              <a:gd name="T66" fmla="*/ 228250 w 634"/>
              <a:gd name="T67" fmla="*/ 201559 h 634"/>
              <a:gd name="T68" fmla="*/ 196158 w 634"/>
              <a:gd name="T69" fmla="*/ 0 h 634"/>
              <a:gd name="T70" fmla="*/ 212024 w 634"/>
              <a:gd name="T71" fmla="*/ 201559 h 634"/>
              <a:gd name="T72" fmla="*/ 26323 w 634"/>
              <a:gd name="T73" fmla="*/ 212376 h 634"/>
              <a:gd name="T74" fmla="*/ 15866 w 634"/>
              <a:gd name="T75" fmla="*/ 31730 h 634"/>
              <a:gd name="T76" fmla="*/ 196158 w 634"/>
              <a:gd name="T77" fmla="*/ 15865 h 634"/>
              <a:gd name="T78" fmla="*/ 212024 w 634"/>
              <a:gd name="T79" fmla="*/ 201559 h 6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634" h="634">
                <a:moveTo>
                  <a:pt x="515" y="471"/>
                </a:moveTo>
                <a:lnTo>
                  <a:pt x="515" y="471"/>
                </a:lnTo>
                <a:cubicBezTo>
                  <a:pt x="294" y="471"/>
                  <a:pt x="294" y="471"/>
                  <a:pt x="294" y="471"/>
                </a:cubicBezTo>
                <a:cubicBezTo>
                  <a:pt x="279" y="442"/>
                  <a:pt x="250" y="412"/>
                  <a:pt x="220" y="412"/>
                </a:cubicBezTo>
                <a:cubicBezTo>
                  <a:pt x="176" y="412"/>
                  <a:pt x="147" y="442"/>
                  <a:pt x="147" y="471"/>
                </a:cubicBezTo>
                <a:cubicBezTo>
                  <a:pt x="117" y="471"/>
                  <a:pt x="117" y="471"/>
                  <a:pt x="117" y="471"/>
                </a:cubicBezTo>
                <a:cubicBezTo>
                  <a:pt x="103" y="471"/>
                  <a:pt x="103" y="486"/>
                  <a:pt x="103" y="501"/>
                </a:cubicBezTo>
                <a:cubicBezTo>
                  <a:pt x="103" y="501"/>
                  <a:pt x="103" y="515"/>
                  <a:pt x="117" y="515"/>
                </a:cubicBezTo>
                <a:cubicBezTo>
                  <a:pt x="147" y="515"/>
                  <a:pt x="147" y="515"/>
                  <a:pt x="147" y="515"/>
                </a:cubicBezTo>
                <a:cubicBezTo>
                  <a:pt x="147" y="545"/>
                  <a:pt x="176" y="574"/>
                  <a:pt x="220" y="574"/>
                </a:cubicBezTo>
                <a:cubicBezTo>
                  <a:pt x="250" y="574"/>
                  <a:pt x="279" y="545"/>
                  <a:pt x="294" y="515"/>
                </a:cubicBezTo>
                <a:cubicBezTo>
                  <a:pt x="515" y="515"/>
                  <a:pt x="515" y="515"/>
                  <a:pt x="515" y="515"/>
                </a:cubicBezTo>
                <a:lnTo>
                  <a:pt x="530" y="501"/>
                </a:lnTo>
                <a:cubicBezTo>
                  <a:pt x="530" y="486"/>
                  <a:pt x="515" y="471"/>
                  <a:pt x="515" y="471"/>
                </a:cubicBezTo>
                <a:close/>
                <a:moveTo>
                  <a:pt x="220" y="545"/>
                </a:moveTo>
                <a:lnTo>
                  <a:pt x="220" y="545"/>
                </a:lnTo>
                <a:cubicBezTo>
                  <a:pt x="191" y="545"/>
                  <a:pt x="162" y="515"/>
                  <a:pt x="162" y="501"/>
                </a:cubicBezTo>
                <a:cubicBezTo>
                  <a:pt x="162" y="471"/>
                  <a:pt x="191" y="442"/>
                  <a:pt x="220" y="442"/>
                </a:cubicBezTo>
                <a:cubicBezTo>
                  <a:pt x="235" y="442"/>
                  <a:pt x="265" y="471"/>
                  <a:pt x="265" y="501"/>
                </a:cubicBezTo>
                <a:cubicBezTo>
                  <a:pt x="265" y="515"/>
                  <a:pt x="235" y="545"/>
                  <a:pt x="220" y="545"/>
                </a:cubicBezTo>
                <a:close/>
                <a:moveTo>
                  <a:pt x="515" y="162"/>
                </a:moveTo>
                <a:lnTo>
                  <a:pt x="515" y="162"/>
                </a:lnTo>
                <a:cubicBezTo>
                  <a:pt x="294" y="162"/>
                  <a:pt x="294" y="162"/>
                  <a:pt x="294" y="162"/>
                </a:cubicBezTo>
                <a:cubicBezTo>
                  <a:pt x="279" y="133"/>
                  <a:pt x="250" y="103"/>
                  <a:pt x="220" y="103"/>
                </a:cubicBezTo>
                <a:cubicBezTo>
                  <a:pt x="176" y="103"/>
                  <a:pt x="147" y="133"/>
                  <a:pt x="147" y="162"/>
                </a:cubicBezTo>
                <a:cubicBezTo>
                  <a:pt x="117" y="162"/>
                  <a:pt x="117" y="162"/>
                  <a:pt x="117" y="162"/>
                </a:cubicBezTo>
                <a:cubicBezTo>
                  <a:pt x="103" y="162"/>
                  <a:pt x="103" y="176"/>
                  <a:pt x="103" y="176"/>
                </a:cubicBezTo>
                <a:cubicBezTo>
                  <a:pt x="103" y="192"/>
                  <a:pt x="103" y="206"/>
                  <a:pt x="117" y="206"/>
                </a:cubicBezTo>
                <a:cubicBezTo>
                  <a:pt x="147" y="206"/>
                  <a:pt x="147" y="206"/>
                  <a:pt x="147" y="206"/>
                </a:cubicBezTo>
                <a:cubicBezTo>
                  <a:pt x="147" y="235"/>
                  <a:pt x="176" y="265"/>
                  <a:pt x="220" y="265"/>
                </a:cubicBezTo>
                <a:cubicBezTo>
                  <a:pt x="250" y="265"/>
                  <a:pt x="279" y="235"/>
                  <a:pt x="294" y="206"/>
                </a:cubicBezTo>
                <a:cubicBezTo>
                  <a:pt x="515" y="206"/>
                  <a:pt x="515" y="206"/>
                  <a:pt x="515" y="206"/>
                </a:cubicBezTo>
                <a:cubicBezTo>
                  <a:pt x="515" y="206"/>
                  <a:pt x="530" y="192"/>
                  <a:pt x="530" y="176"/>
                </a:cubicBezTo>
                <a:lnTo>
                  <a:pt x="515" y="162"/>
                </a:lnTo>
                <a:close/>
                <a:moveTo>
                  <a:pt x="220" y="235"/>
                </a:moveTo>
                <a:lnTo>
                  <a:pt x="220" y="235"/>
                </a:lnTo>
                <a:cubicBezTo>
                  <a:pt x="191" y="235"/>
                  <a:pt x="162" y="206"/>
                  <a:pt x="162" y="176"/>
                </a:cubicBezTo>
                <a:cubicBezTo>
                  <a:pt x="162" y="162"/>
                  <a:pt x="191" y="133"/>
                  <a:pt x="220" y="133"/>
                </a:cubicBezTo>
                <a:cubicBezTo>
                  <a:pt x="235" y="133"/>
                  <a:pt x="265" y="162"/>
                  <a:pt x="265" y="176"/>
                </a:cubicBezTo>
                <a:cubicBezTo>
                  <a:pt x="265" y="206"/>
                  <a:pt x="235" y="235"/>
                  <a:pt x="220" y="235"/>
                </a:cubicBezTo>
                <a:close/>
                <a:moveTo>
                  <a:pt x="515" y="324"/>
                </a:moveTo>
                <a:lnTo>
                  <a:pt x="515" y="324"/>
                </a:lnTo>
                <a:cubicBezTo>
                  <a:pt x="471" y="324"/>
                  <a:pt x="471" y="324"/>
                  <a:pt x="471" y="324"/>
                </a:cubicBezTo>
                <a:cubicBezTo>
                  <a:pt x="456" y="280"/>
                  <a:pt x="426" y="265"/>
                  <a:pt x="397" y="265"/>
                </a:cubicBezTo>
                <a:cubicBezTo>
                  <a:pt x="353" y="265"/>
                  <a:pt x="324" y="280"/>
                  <a:pt x="324" y="324"/>
                </a:cubicBezTo>
                <a:cubicBezTo>
                  <a:pt x="117" y="324"/>
                  <a:pt x="117" y="324"/>
                  <a:pt x="117" y="324"/>
                </a:cubicBezTo>
                <a:cubicBezTo>
                  <a:pt x="103" y="324"/>
                  <a:pt x="103" y="324"/>
                  <a:pt x="103" y="338"/>
                </a:cubicBezTo>
                <a:cubicBezTo>
                  <a:pt x="103" y="353"/>
                  <a:pt x="103" y="353"/>
                  <a:pt x="117" y="353"/>
                </a:cubicBezTo>
                <a:cubicBezTo>
                  <a:pt x="324" y="353"/>
                  <a:pt x="324" y="353"/>
                  <a:pt x="324" y="353"/>
                </a:cubicBezTo>
                <a:cubicBezTo>
                  <a:pt x="324" y="397"/>
                  <a:pt x="353" y="412"/>
                  <a:pt x="397" y="412"/>
                </a:cubicBezTo>
                <a:cubicBezTo>
                  <a:pt x="426" y="412"/>
                  <a:pt x="456" y="397"/>
                  <a:pt x="471" y="353"/>
                </a:cubicBezTo>
                <a:cubicBezTo>
                  <a:pt x="515" y="353"/>
                  <a:pt x="515" y="353"/>
                  <a:pt x="515" y="353"/>
                </a:cubicBezTo>
                <a:cubicBezTo>
                  <a:pt x="515" y="353"/>
                  <a:pt x="530" y="353"/>
                  <a:pt x="530" y="338"/>
                </a:cubicBezTo>
                <a:cubicBezTo>
                  <a:pt x="530" y="324"/>
                  <a:pt x="515" y="324"/>
                  <a:pt x="515" y="324"/>
                </a:cubicBezTo>
                <a:close/>
                <a:moveTo>
                  <a:pt x="397" y="383"/>
                </a:moveTo>
                <a:lnTo>
                  <a:pt x="397" y="383"/>
                </a:lnTo>
                <a:cubicBezTo>
                  <a:pt x="367" y="383"/>
                  <a:pt x="338" y="368"/>
                  <a:pt x="338" y="338"/>
                </a:cubicBezTo>
                <a:cubicBezTo>
                  <a:pt x="338" y="309"/>
                  <a:pt x="367" y="294"/>
                  <a:pt x="397" y="294"/>
                </a:cubicBezTo>
                <a:cubicBezTo>
                  <a:pt x="412" y="294"/>
                  <a:pt x="441" y="309"/>
                  <a:pt x="441" y="338"/>
                </a:cubicBezTo>
                <a:cubicBezTo>
                  <a:pt x="441" y="368"/>
                  <a:pt x="412" y="383"/>
                  <a:pt x="397" y="383"/>
                </a:cubicBezTo>
                <a:close/>
                <a:moveTo>
                  <a:pt x="544" y="0"/>
                </a:moveTo>
                <a:lnTo>
                  <a:pt x="544" y="0"/>
                </a:lnTo>
                <a:cubicBezTo>
                  <a:pt x="73" y="0"/>
                  <a:pt x="73" y="0"/>
                  <a:pt x="73" y="0"/>
                </a:cubicBezTo>
                <a:cubicBezTo>
                  <a:pt x="29" y="0"/>
                  <a:pt x="0" y="44"/>
                  <a:pt x="0" y="88"/>
                </a:cubicBezTo>
                <a:cubicBezTo>
                  <a:pt x="0" y="559"/>
                  <a:pt x="0" y="559"/>
                  <a:pt x="0" y="559"/>
                </a:cubicBezTo>
                <a:cubicBezTo>
                  <a:pt x="0" y="604"/>
                  <a:pt x="29" y="633"/>
                  <a:pt x="73" y="633"/>
                </a:cubicBezTo>
                <a:cubicBezTo>
                  <a:pt x="544" y="633"/>
                  <a:pt x="544" y="633"/>
                  <a:pt x="544" y="633"/>
                </a:cubicBezTo>
                <a:cubicBezTo>
                  <a:pt x="588" y="633"/>
                  <a:pt x="633" y="604"/>
                  <a:pt x="633" y="559"/>
                </a:cubicBezTo>
                <a:cubicBezTo>
                  <a:pt x="633" y="88"/>
                  <a:pt x="633" y="88"/>
                  <a:pt x="633" y="88"/>
                </a:cubicBezTo>
                <a:cubicBezTo>
                  <a:pt x="633" y="44"/>
                  <a:pt x="588" y="0"/>
                  <a:pt x="544" y="0"/>
                </a:cubicBezTo>
                <a:close/>
                <a:moveTo>
                  <a:pt x="588" y="559"/>
                </a:moveTo>
                <a:lnTo>
                  <a:pt x="588" y="559"/>
                </a:lnTo>
                <a:cubicBezTo>
                  <a:pt x="588" y="574"/>
                  <a:pt x="574" y="589"/>
                  <a:pt x="544" y="589"/>
                </a:cubicBezTo>
                <a:cubicBezTo>
                  <a:pt x="73" y="589"/>
                  <a:pt x="73" y="589"/>
                  <a:pt x="73" y="589"/>
                </a:cubicBezTo>
                <a:cubicBezTo>
                  <a:pt x="58" y="589"/>
                  <a:pt x="44" y="574"/>
                  <a:pt x="44" y="559"/>
                </a:cubicBezTo>
                <a:cubicBezTo>
                  <a:pt x="44" y="88"/>
                  <a:pt x="44" y="88"/>
                  <a:pt x="44" y="88"/>
                </a:cubicBezTo>
                <a:cubicBezTo>
                  <a:pt x="44" y="59"/>
                  <a:pt x="58" y="44"/>
                  <a:pt x="73" y="44"/>
                </a:cubicBezTo>
                <a:cubicBezTo>
                  <a:pt x="544" y="44"/>
                  <a:pt x="544" y="44"/>
                  <a:pt x="544" y="44"/>
                </a:cubicBezTo>
                <a:cubicBezTo>
                  <a:pt x="574" y="44"/>
                  <a:pt x="588" y="59"/>
                  <a:pt x="588" y="88"/>
                </a:cubicBezTo>
                <a:lnTo>
                  <a:pt x="588" y="559"/>
                </a:ln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12" name="Freeform 171"/>
          <p:cNvSpPr>
            <a:spLocks noChangeArrowheads="1"/>
          </p:cNvSpPr>
          <p:nvPr/>
        </p:nvSpPr>
        <p:spPr bwMode="auto">
          <a:xfrm>
            <a:off x="3145951" y="4974383"/>
            <a:ext cx="381580" cy="381580"/>
          </a:xfrm>
          <a:custGeom>
            <a:avLst/>
            <a:gdLst>
              <a:gd name="T0" fmla="*/ 106062 w 589"/>
              <a:gd name="T1" fmla="*/ 69145 h 590"/>
              <a:gd name="T2" fmla="*/ 106062 w 589"/>
              <a:gd name="T3" fmla="*/ 137930 h 590"/>
              <a:gd name="T4" fmla="*/ 106062 w 589"/>
              <a:gd name="T5" fmla="*/ 69145 h 590"/>
              <a:gd name="T6" fmla="*/ 106062 w 589"/>
              <a:gd name="T7" fmla="*/ 127486 h 590"/>
              <a:gd name="T8" fmla="*/ 106062 w 589"/>
              <a:gd name="T9" fmla="*/ 84991 h 590"/>
              <a:gd name="T10" fmla="*/ 106062 w 589"/>
              <a:gd name="T11" fmla="*/ 127486 h 590"/>
              <a:gd name="T12" fmla="*/ 207074 w 589"/>
              <a:gd name="T13" fmla="*/ 127486 h 590"/>
              <a:gd name="T14" fmla="*/ 190840 w 589"/>
              <a:gd name="T15" fmla="*/ 106239 h 590"/>
              <a:gd name="T16" fmla="*/ 207074 w 589"/>
              <a:gd name="T17" fmla="*/ 79589 h 590"/>
              <a:gd name="T18" fmla="*/ 196251 w 589"/>
              <a:gd name="T19" fmla="*/ 37454 h 590"/>
              <a:gd name="T20" fmla="*/ 159093 w 589"/>
              <a:gd name="T21" fmla="*/ 42495 h 590"/>
              <a:gd name="T22" fmla="*/ 132397 w 589"/>
              <a:gd name="T23" fmla="*/ 10804 h 590"/>
              <a:gd name="T24" fmla="*/ 90189 w 589"/>
              <a:gd name="T25" fmla="*/ 0 h 590"/>
              <a:gd name="T26" fmla="*/ 79366 w 589"/>
              <a:gd name="T27" fmla="*/ 26650 h 590"/>
              <a:gd name="T28" fmla="*/ 37158 w 589"/>
              <a:gd name="T29" fmla="*/ 32052 h 590"/>
              <a:gd name="T30" fmla="*/ 0 w 589"/>
              <a:gd name="T31" fmla="*/ 58701 h 590"/>
              <a:gd name="T32" fmla="*/ 20924 w 589"/>
              <a:gd name="T33" fmla="*/ 90393 h 590"/>
              <a:gd name="T34" fmla="*/ 20924 w 589"/>
              <a:gd name="T35" fmla="*/ 122084 h 590"/>
              <a:gd name="T36" fmla="*/ 0 w 589"/>
              <a:gd name="T37" fmla="*/ 148734 h 590"/>
              <a:gd name="T38" fmla="*/ 37158 w 589"/>
              <a:gd name="T39" fmla="*/ 180425 h 590"/>
              <a:gd name="T40" fmla="*/ 79366 w 589"/>
              <a:gd name="T41" fmla="*/ 185827 h 590"/>
              <a:gd name="T42" fmla="*/ 90189 w 589"/>
              <a:gd name="T43" fmla="*/ 212117 h 590"/>
              <a:gd name="T44" fmla="*/ 132397 w 589"/>
              <a:gd name="T45" fmla="*/ 196271 h 590"/>
              <a:gd name="T46" fmla="*/ 159093 w 589"/>
              <a:gd name="T47" fmla="*/ 169982 h 590"/>
              <a:gd name="T48" fmla="*/ 196251 w 589"/>
              <a:gd name="T49" fmla="*/ 175023 h 590"/>
              <a:gd name="T50" fmla="*/ 207074 w 589"/>
              <a:gd name="T51" fmla="*/ 127486 h 590"/>
              <a:gd name="T52" fmla="*/ 196251 w 589"/>
              <a:gd name="T53" fmla="*/ 148734 h 590"/>
              <a:gd name="T54" fmla="*/ 180378 w 589"/>
              <a:gd name="T55" fmla="*/ 164580 h 590"/>
              <a:gd name="T56" fmla="*/ 121935 w 589"/>
              <a:gd name="T57" fmla="*/ 175023 h 590"/>
              <a:gd name="T58" fmla="*/ 111473 w 589"/>
              <a:gd name="T59" fmla="*/ 196271 h 590"/>
              <a:gd name="T60" fmla="*/ 90189 w 589"/>
              <a:gd name="T61" fmla="*/ 190869 h 590"/>
              <a:gd name="T62" fmla="*/ 53031 w 589"/>
              <a:gd name="T63" fmla="*/ 153776 h 590"/>
              <a:gd name="T64" fmla="*/ 26335 w 589"/>
              <a:gd name="T65" fmla="*/ 159178 h 590"/>
              <a:gd name="T66" fmla="*/ 20924 w 589"/>
              <a:gd name="T67" fmla="*/ 137930 h 590"/>
              <a:gd name="T68" fmla="*/ 37158 w 589"/>
              <a:gd name="T69" fmla="*/ 106239 h 590"/>
              <a:gd name="T70" fmla="*/ 20924 w 589"/>
              <a:gd name="T71" fmla="*/ 69145 h 590"/>
              <a:gd name="T72" fmla="*/ 26335 w 589"/>
              <a:gd name="T73" fmla="*/ 47897 h 590"/>
              <a:gd name="T74" fmla="*/ 53031 w 589"/>
              <a:gd name="T75" fmla="*/ 58701 h 590"/>
              <a:gd name="T76" fmla="*/ 90189 w 589"/>
              <a:gd name="T77" fmla="*/ 21248 h 590"/>
              <a:gd name="T78" fmla="*/ 111473 w 589"/>
              <a:gd name="T79" fmla="*/ 10804 h 590"/>
              <a:gd name="T80" fmla="*/ 121935 w 589"/>
              <a:gd name="T81" fmla="*/ 37454 h 590"/>
              <a:gd name="T82" fmla="*/ 180378 w 589"/>
              <a:gd name="T83" fmla="*/ 47897 h 590"/>
              <a:gd name="T84" fmla="*/ 196251 w 589"/>
              <a:gd name="T85" fmla="*/ 58701 h 590"/>
              <a:gd name="T86" fmla="*/ 174966 w 589"/>
              <a:gd name="T87" fmla="*/ 79589 h 590"/>
              <a:gd name="T88" fmla="*/ 174966 w 589"/>
              <a:gd name="T89" fmla="*/ 127486 h 590"/>
              <a:gd name="T90" fmla="*/ 196251 w 589"/>
              <a:gd name="T91" fmla="*/ 148734 h 59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89" h="590">
                <a:moveTo>
                  <a:pt x="294" y="192"/>
                </a:moveTo>
                <a:lnTo>
                  <a:pt x="294" y="192"/>
                </a:lnTo>
                <a:cubicBezTo>
                  <a:pt x="235" y="192"/>
                  <a:pt x="191" y="236"/>
                  <a:pt x="191" y="295"/>
                </a:cubicBezTo>
                <a:cubicBezTo>
                  <a:pt x="191" y="339"/>
                  <a:pt x="235" y="383"/>
                  <a:pt x="294" y="383"/>
                </a:cubicBezTo>
                <a:cubicBezTo>
                  <a:pt x="353" y="383"/>
                  <a:pt x="397" y="339"/>
                  <a:pt x="397" y="295"/>
                </a:cubicBezTo>
                <a:cubicBezTo>
                  <a:pt x="397" y="236"/>
                  <a:pt x="353" y="192"/>
                  <a:pt x="294" y="192"/>
                </a:cubicBezTo>
                <a:close/>
                <a:moveTo>
                  <a:pt x="294" y="354"/>
                </a:moveTo>
                <a:lnTo>
                  <a:pt x="294" y="354"/>
                </a:lnTo>
                <a:cubicBezTo>
                  <a:pt x="265" y="354"/>
                  <a:pt x="235" y="324"/>
                  <a:pt x="235" y="295"/>
                </a:cubicBezTo>
                <a:cubicBezTo>
                  <a:pt x="235" y="251"/>
                  <a:pt x="265" y="236"/>
                  <a:pt x="294" y="236"/>
                </a:cubicBezTo>
                <a:cubicBezTo>
                  <a:pt x="324" y="236"/>
                  <a:pt x="353" y="251"/>
                  <a:pt x="353" y="295"/>
                </a:cubicBezTo>
                <a:cubicBezTo>
                  <a:pt x="353" y="324"/>
                  <a:pt x="324" y="354"/>
                  <a:pt x="294" y="354"/>
                </a:cubicBezTo>
                <a:close/>
                <a:moveTo>
                  <a:pt x="574" y="354"/>
                </a:moveTo>
                <a:lnTo>
                  <a:pt x="574" y="354"/>
                </a:lnTo>
                <a:cubicBezTo>
                  <a:pt x="529" y="339"/>
                  <a:pt x="529" y="339"/>
                  <a:pt x="529" y="339"/>
                </a:cubicBezTo>
                <a:cubicBezTo>
                  <a:pt x="529" y="324"/>
                  <a:pt x="529" y="309"/>
                  <a:pt x="529" y="295"/>
                </a:cubicBezTo>
                <a:cubicBezTo>
                  <a:pt x="529" y="280"/>
                  <a:pt x="529" y="265"/>
                  <a:pt x="529" y="251"/>
                </a:cubicBezTo>
                <a:cubicBezTo>
                  <a:pt x="574" y="221"/>
                  <a:pt x="574" y="221"/>
                  <a:pt x="574" y="221"/>
                </a:cubicBezTo>
                <a:cubicBezTo>
                  <a:pt x="588" y="206"/>
                  <a:pt x="588" y="192"/>
                  <a:pt x="588" y="163"/>
                </a:cubicBezTo>
                <a:cubicBezTo>
                  <a:pt x="544" y="104"/>
                  <a:pt x="544" y="104"/>
                  <a:pt x="544" y="104"/>
                </a:cubicBezTo>
                <a:cubicBezTo>
                  <a:pt x="529" y="74"/>
                  <a:pt x="515" y="74"/>
                  <a:pt x="485" y="89"/>
                </a:cubicBezTo>
                <a:cubicBezTo>
                  <a:pt x="441" y="118"/>
                  <a:pt x="441" y="118"/>
                  <a:pt x="441" y="118"/>
                </a:cubicBezTo>
                <a:cubicBezTo>
                  <a:pt x="426" y="89"/>
                  <a:pt x="397" y="74"/>
                  <a:pt x="367" y="74"/>
                </a:cubicBezTo>
                <a:cubicBezTo>
                  <a:pt x="367" y="30"/>
                  <a:pt x="367" y="30"/>
                  <a:pt x="367" y="30"/>
                </a:cubicBezTo>
                <a:cubicBezTo>
                  <a:pt x="367" y="15"/>
                  <a:pt x="353" y="0"/>
                  <a:pt x="338" y="0"/>
                </a:cubicBezTo>
                <a:cubicBezTo>
                  <a:pt x="250" y="0"/>
                  <a:pt x="250" y="0"/>
                  <a:pt x="250" y="0"/>
                </a:cubicBezTo>
                <a:cubicBezTo>
                  <a:pt x="235" y="0"/>
                  <a:pt x="220" y="15"/>
                  <a:pt x="220" y="30"/>
                </a:cubicBezTo>
                <a:cubicBezTo>
                  <a:pt x="220" y="74"/>
                  <a:pt x="220" y="74"/>
                  <a:pt x="220" y="74"/>
                </a:cubicBezTo>
                <a:cubicBezTo>
                  <a:pt x="191" y="74"/>
                  <a:pt x="162" y="89"/>
                  <a:pt x="147" y="118"/>
                </a:cubicBezTo>
                <a:cubicBezTo>
                  <a:pt x="103" y="89"/>
                  <a:pt x="103" y="89"/>
                  <a:pt x="103" y="89"/>
                </a:cubicBezTo>
                <a:cubicBezTo>
                  <a:pt x="73" y="74"/>
                  <a:pt x="58" y="74"/>
                  <a:pt x="44" y="104"/>
                </a:cubicBezTo>
                <a:cubicBezTo>
                  <a:pt x="0" y="163"/>
                  <a:pt x="0" y="163"/>
                  <a:pt x="0" y="163"/>
                </a:cubicBezTo>
                <a:cubicBezTo>
                  <a:pt x="0" y="192"/>
                  <a:pt x="0" y="206"/>
                  <a:pt x="14" y="221"/>
                </a:cubicBezTo>
                <a:cubicBezTo>
                  <a:pt x="58" y="251"/>
                  <a:pt x="58" y="251"/>
                  <a:pt x="58" y="251"/>
                </a:cubicBezTo>
                <a:cubicBezTo>
                  <a:pt x="58" y="265"/>
                  <a:pt x="58" y="280"/>
                  <a:pt x="58" y="295"/>
                </a:cubicBezTo>
                <a:cubicBezTo>
                  <a:pt x="58" y="309"/>
                  <a:pt x="58" y="324"/>
                  <a:pt x="58" y="339"/>
                </a:cubicBezTo>
                <a:cubicBezTo>
                  <a:pt x="14" y="354"/>
                  <a:pt x="14" y="354"/>
                  <a:pt x="14" y="354"/>
                </a:cubicBezTo>
                <a:cubicBezTo>
                  <a:pt x="0" y="368"/>
                  <a:pt x="0" y="398"/>
                  <a:pt x="0" y="413"/>
                </a:cubicBezTo>
                <a:cubicBezTo>
                  <a:pt x="44" y="486"/>
                  <a:pt x="44" y="486"/>
                  <a:pt x="44" y="486"/>
                </a:cubicBezTo>
                <a:cubicBezTo>
                  <a:pt x="58" y="501"/>
                  <a:pt x="73" y="501"/>
                  <a:pt x="103" y="501"/>
                </a:cubicBezTo>
                <a:cubicBezTo>
                  <a:pt x="147" y="472"/>
                  <a:pt x="147" y="472"/>
                  <a:pt x="147" y="472"/>
                </a:cubicBezTo>
                <a:cubicBezTo>
                  <a:pt x="162" y="486"/>
                  <a:pt x="191" y="501"/>
                  <a:pt x="220" y="516"/>
                </a:cubicBezTo>
                <a:cubicBezTo>
                  <a:pt x="220" y="545"/>
                  <a:pt x="220" y="545"/>
                  <a:pt x="220" y="545"/>
                </a:cubicBezTo>
                <a:cubicBezTo>
                  <a:pt x="220" y="560"/>
                  <a:pt x="235" y="589"/>
                  <a:pt x="250" y="589"/>
                </a:cubicBezTo>
                <a:cubicBezTo>
                  <a:pt x="338" y="589"/>
                  <a:pt x="338" y="589"/>
                  <a:pt x="338" y="589"/>
                </a:cubicBezTo>
                <a:cubicBezTo>
                  <a:pt x="353" y="589"/>
                  <a:pt x="367" y="560"/>
                  <a:pt x="367" y="545"/>
                </a:cubicBezTo>
                <a:cubicBezTo>
                  <a:pt x="367" y="516"/>
                  <a:pt x="367" y="516"/>
                  <a:pt x="367" y="516"/>
                </a:cubicBezTo>
                <a:cubicBezTo>
                  <a:pt x="397" y="501"/>
                  <a:pt x="426" y="486"/>
                  <a:pt x="441" y="472"/>
                </a:cubicBezTo>
                <a:cubicBezTo>
                  <a:pt x="485" y="501"/>
                  <a:pt x="485" y="501"/>
                  <a:pt x="485" y="501"/>
                </a:cubicBezTo>
                <a:cubicBezTo>
                  <a:pt x="515" y="501"/>
                  <a:pt x="529" y="501"/>
                  <a:pt x="544" y="486"/>
                </a:cubicBezTo>
                <a:cubicBezTo>
                  <a:pt x="588" y="413"/>
                  <a:pt x="588" y="413"/>
                  <a:pt x="588" y="413"/>
                </a:cubicBezTo>
                <a:cubicBezTo>
                  <a:pt x="588" y="398"/>
                  <a:pt x="588" y="368"/>
                  <a:pt x="574" y="354"/>
                </a:cubicBezTo>
                <a:close/>
                <a:moveTo>
                  <a:pt x="544" y="413"/>
                </a:moveTo>
                <a:lnTo>
                  <a:pt x="544" y="413"/>
                </a:lnTo>
                <a:cubicBezTo>
                  <a:pt x="515" y="442"/>
                  <a:pt x="515" y="442"/>
                  <a:pt x="515" y="442"/>
                </a:cubicBezTo>
                <a:cubicBezTo>
                  <a:pt x="515" y="457"/>
                  <a:pt x="500" y="457"/>
                  <a:pt x="500" y="457"/>
                </a:cubicBezTo>
                <a:cubicBezTo>
                  <a:pt x="441" y="427"/>
                  <a:pt x="441" y="427"/>
                  <a:pt x="441" y="427"/>
                </a:cubicBezTo>
                <a:cubicBezTo>
                  <a:pt x="412" y="457"/>
                  <a:pt x="382" y="472"/>
                  <a:pt x="338" y="486"/>
                </a:cubicBezTo>
                <a:cubicBezTo>
                  <a:pt x="338" y="530"/>
                  <a:pt x="338" y="530"/>
                  <a:pt x="338" y="530"/>
                </a:cubicBezTo>
                <a:cubicBezTo>
                  <a:pt x="338" y="530"/>
                  <a:pt x="324" y="545"/>
                  <a:pt x="309" y="545"/>
                </a:cubicBezTo>
                <a:cubicBezTo>
                  <a:pt x="279" y="545"/>
                  <a:pt x="279" y="545"/>
                  <a:pt x="279" y="545"/>
                </a:cubicBezTo>
                <a:cubicBezTo>
                  <a:pt x="265" y="545"/>
                  <a:pt x="250" y="530"/>
                  <a:pt x="250" y="530"/>
                </a:cubicBezTo>
                <a:cubicBezTo>
                  <a:pt x="250" y="486"/>
                  <a:pt x="250" y="486"/>
                  <a:pt x="250" y="486"/>
                </a:cubicBezTo>
                <a:cubicBezTo>
                  <a:pt x="206" y="472"/>
                  <a:pt x="176" y="457"/>
                  <a:pt x="147" y="427"/>
                </a:cubicBezTo>
                <a:cubicBezTo>
                  <a:pt x="88" y="457"/>
                  <a:pt x="88" y="457"/>
                  <a:pt x="88" y="457"/>
                </a:cubicBezTo>
                <a:cubicBezTo>
                  <a:pt x="88" y="457"/>
                  <a:pt x="73" y="457"/>
                  <a:pt x="73" y="442"/>
                </a:cubicBezTo>
                <a:cubicBezTo>
                  <a:pt x="44" y="413"/>
                  <a:pt x="44" y="413"/>
                  <a:pt x="44" y="413"/>
                </a:cubicBezTo>
                <a:cubicBezTo>
                  <a:pt x="44" y="398"/>
                  <a:pt x="44" y="383"/>
                  <a:pt x="58" y="383"/>
                </a:cubicBezTo>
                <a:cubicBezTo>
                  <a:pt x="103" y="354"/>
                  <a:pt x="103" y="354"/>
                  <a:pt x="103" y="354"/>
                </a:cubicBezTo>
                <a:cubicBezTo>
                  <a:pt x="103" y="339"/>
                  <a:pt x="103" y="309"/>
                  <a:pt x="103" y="295"/>
                </a:cubicBezTo>
                <a:cubicBezTo>
                  <a:pt x="103" y="265"/>
                  <a:pt x="103" y="251"/>
                  <a:pt x="103" y="221"/>
                </a:cubicBezTo>
                <a:cubicBezTo>
                  <a:pt x="58" y="192"/>
                  <a:pt x="58" y="192"/>
                  <a:pt x="58" y="192"/>
                </a:cubicBezTo>
                <a:cubicBezTo>
                  <a:pt x="44" y="192"/>
                  <a:pt x="44" y="177"/>
                  <a:pt x="44" y="163"/>
                </a:cubicBezTo>
                <a:cubicBezTo>
                  <a:pt x="73" y="133"/>
                  <a:pt x="73" y="133"/>
                  <a:pt x="73" y="133"/>
                </a:cubicBezTo>
                <a:cubicBezTo>
                  <a:pt x="73" y="133"/>
                  <a:pt x="88" y="118"/>
                  <a:pt x="88" y="133"/>
                </a:cubicBezTo>
                <a:cubicBezTo>
                  <a:pt x="147" y="163"/>
                  <a:pt x="147" y="163"/>
                  <a:pt x="147" y="163"/>
                </a:cubicBezTo>
                <a:cubicBezTo>
                  <a:pt x="176" y="133"/>
                  <a:pt x="206" y="104"/>
                  <a:pt x="250" y="104"/>
                </a:cubicBezTo>
                <a:cubicBezTo>
                  <a:pt x="250" y="59"/>
                  <a:pt x="250" y="59"/>
                  <a:pt x="250" y="59"/>
                </a:cubicBezTo>
                <a:cubicBezTo>
                  <a:pt x="250" y="45"/>
                  <a:pt x="265" y="30"/>
                  <a:pt x="279" y="30"/>
                </a:cubicBezTo>
                <a:cubicBezTo>
                  <a:pt x="309" y="30"/>
                  <a:pt x="309" y="30"/>
                  <a:pt x="309" y="30"/>
                </a:cubicBezTo>
                <a:cubicBezTo>
                  <a:pt x="324" y="30"/>
                  <a:pt x="338" y="45"/>
                  <a:pt x="338" y="59"/>
                </a:cubicBezTo>
                <a:cubicBezTo>
                  <a:pt x="338" y="104"/>
                  <a:pt x="338" y="104"/>
                  <a:pt x="338" y="104"/>
                </a:cubicBezTo>
                <a:cubicBezTo>
                  <a:pt x="382" y="104"/>
                  <a:pt x="412" y="133"/>
                  <a:pt x="441" y="163"/>
                </a:cubicBezTo>
                <a:cubicBezTo>
                  <a:pt x="500" y="133"/>
                  <a:pt x="500" y="133"/>
                  <a:pt x="500" y="133"/>
                </a:cubicBezTo>
                <a:cubicBezTo>
                  <a:pt x="500" y="118"/>
                  <a:pt x="515" y="133"/>
                  <a:pt x="515" y="133"/>
                </a:cubicBezTo>
                <a:cubicBezTo>
                  <a:pt x="544" y="163"/>
                  <a:pt x="544" y="163"/>
                  <a:pt x="544" y="163"/>
                </a:cubicBezTo>
                <a:cubicBezTo>
                  <a:pt x="544" y="177"/>
                  <a:pt x="544" y="192"/>
                  <a:pt x="529" y="192"/>
                </a:cubicBezTo>
                <a:cubicBezTo>
                  <a:pt x="485" y="221"/>
                  <a:pt x="485" y="221"/>
                  <a:pt x="485" y="221"/>
                </a:cubicBezTo>
                <a:cubicBezTo>
                  <a:pt x="485" y="251"/>
                  <a:pt x="485" y="265"/>
                  <a:pt x="485" y="295"/>
                </a:cubicBezTo>
                <a:cubicBezTo>
                  <a:pt x="485" y="309"/>
                  <a:pt x="485" y="339"/>
                  <a:pt x="485" y="354"/>
                </a:cubicBezTo>
                <a:cubicBezTo>
                  <a:pt x="529" y="383"/>
                  <a:pt x="529" y="383"/>
                  <a:pt x="529" y="383"/>
                </a:cubicBezTo>
                <a:cubicBezTo>
                  <a:pt x="544" y="383"/>
                  <a:pt x="544" y="398"/>
                  <a:pt x="544" y="413"/>
                </a:cubicBez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13" name="Freeform 172"/>
          <p:cNvSpPr>
            <a:spLocks noChangeArrowheads="1"/>
          </p:cNvSpPr>
          <p:nvPr/>
        </p:nvSpPr>
        <p:spPr bwMode="auto">
          <a:xfrm>
            <a:off x="9072354" y="4298103"/>
            <a:ext cx="398614" cy="402021"/>
          </a:xfrm>
          <a:custGeom>
            <a:avLst/>
            <a:gdLst>
              <a:gd name="T0" fmla="*/ 211212 w 619"/>
              <a:gd name="T1" fmla="*/ 42605 h 620"/>
              <a:gd name="T2" fmla="*/ 211212 w 619"/>
              <a:gd name="T3" fmla="*/ 42605 h 620"/>
              <a:gd name="T4" fmla="*/ 190055 w 619"/>
              <a:gd name="T5" fmla="*/ 63908 h 620"/>
              <a:gd name="T6" fmla="*/ 163878 w 619"/>
              <a:gd name="T7" fmla="*/ 63908 h 620"/>
              <a:gd name="T8" fmla="*/ 163878 w 619"/>
              <a:gd name="T9" fmla="*/ 32135 h 620"/>
              <a:gd name="T10" fmla="*/ 179297 w 619"/>
              <a:gd name="T11" fmla="*/ 10832 h 620"/>
              <a:gd name="T12" fmla="*/ 105427 w 619"/>
              <a:gd name="T13" fmla="*/ 26719 h 620"/>
              <a:gd name="T14" fmla="*/ 89649 w 619"/>
              <a:gd name="T15" fmla="*/ 95682 h 620"/>
              <a:gd name="T16" fmla="*/ 15778 w 619"/>
              <a:gd name="T17" fmla="*/ 170061 h 620"/>
              <a:gd name="T18" fmla="*/ 15778 w 619"/>
              <a:gd name="T19" fmla="*/ 212666 h 620"/>
              <a:gd name="T20" fmla="*/ 52713 w 619"/>
              <a:gd name="T21" fmla="*/ 212666 h 620"/>
              <a:gd name="T22" fmla="*/ 131963 w 619"/>
              <a:gd name="T23" fmla="*/ 132871 h 620"/>
              <a:gd name="T24" fmla="*/ 195434 w 619"/>
              <a:gd name="T25" fmla="*/ 116984 h 620"/>
              <a:gd name="T26" fmla="*/ 211212 w 619"/>
              <a:gd name="T27" fmla="*/ 42605 h 620"/>
              <a:gd name="T28" fmla="*/ 190055 w 619"/>
              <a:gd name="T29" fmla="*/ 106514 h 620"/>
              <a:gd name="T30" fmla="*/ 190055 w 619"/>
              <a:gd name="T31" fmla="*/ 106514 h 620"/>
              <a:gd name="T32" fmla="*/ 126584 w 619"/>
              <a:gd name="T33" fmla="*/ 116984 h 620"/>
              <a:gd name="T34" fmla="*/ 42314 w 619"/>
              <a:gd name="T35" fmla="*/ 202195 h 620"/>
              <a:gd name="T36" fmla="*/ 26536 w 619"/>
              <a:gd name="T37" fmla="*/ 202195 h 620"/>
              <a:gd name="T38" fmla="*/ 26536 w 619"/>
              <a:gd name="T39" fmla="*/ 180893 h 620"/>
              <a:gd name="T40" fmla="*/ 105427 w 619"/>
              <a:gd name="T41" fmla="*/ 95682 h 620"/>
              <a:gd name="T42" fmla="*/ 116185 w 619"/>
              <a:gd name="T43" fmla="*/ 37189 h 620"/>
              <a:gd name="T44" fmla="*/ 153120 w 619"/>
              <a:gd name="T45" fmla="*/ 21303 h 620"/>
              <a:gd name="T46" fmla="*/ 153120 w 619"/>
              <a:gd name="T47" fmla="*/ 74379 h 620"/>
              <a:gd name="T48" fmla="*/ 200454 w 619"/>
              <a:gd name="T49" fmla="*/ 74379 h 620"/>
              <a:gd name="T50" fmla="*/ 190055 w 619"/>
              <a:gd name="T51" fmla="*/ 106514 h 62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19" h="620">
                <a:moveTo>
                  <a:pt x="589" y="118"/>
                </a:moveTo>
                <a:lnTo>
                  <a:pt x="589" y="118"/>
                </a:lnTo>
                <a:cubicBezTo>
                  <a:pt x="574" y="132"/>
                  <a:pt x="559" y="148"/>
                  <a:pt x="530" y="177"/>
                </a:cubicBezTo>
                <a:cubicBezTo>
                  <a:pt x="515" y="191"/>
                  <a:pt x="471" y="191"/>
                  <a:pt x="457" y="177"/>
                </a:cubicBezTo>
                <a:cubicBezTo>
                  <a:pt x="427" y="148"/>
                  <a:pt x="427" y="118"/>
                  <a:pt x="457" y="89"/>
                </a:cubicBezTo>
                <a:cubicBezTo>
                  <a:pt x="471" y="59"/>
                  <a:pt x="500" y="30"/>
                  <a:pt x="500" y="30"/>
                </a:cubicBezTo>
                <a:cubicBezTo>
                  <a:pt x="427" y="0"/>
                  <a:pt x="353" y="15"/>
                  <a:pt x="294" y="74"/>
                </a:cubicBezTo>
                <a:cubicBezTo>
                  <a:pt x="250" y="118"/>
                  <a:pt x="236" y="191"/>
                  <a:pt x="250" y="265"/>
                </a:cubicBezTo>
                <a:cubicBezTo>
                  <a:pt x="44" y="471"/>
                  <a:pt x="44" y="471"/>
                  <a:pt x="44" y="471"/>
                </a:cubicBezTo>
                <a:cubicBezTo>
                  <a:pt x="0" y="501"/>
                  <a:pt x="0" y="560"/>
                  <a:pt x="44" y="589"/>
                </a:cubicBezTo>
                <a:cubicBezTo>
                  <a:pt x="74" y="619"/>
                  <a:pt x="118" y="619"/>
                  <a:pt x="147" y="589"/>
                </a:cubicBezTo>
                <a:cubicBezTo>
                  <a:pt x="368" y="368"/>
                  <a:pt x="368" y="368"/>
                  <a:pt x="368" y="368"/>
                </a:cubicBezTo>
                <a:cubicBezTo>
                  <a:pt x="427" y="398"/>
                  <a:pt x="500" y="383"/>
                  <a:pt x="545" y="324"/>
                </a:cubicBezTo>
                <a:cubicBezTo>
                  <a:pt x="603" y="280"/>
                  <a:pt x="618" y="191"/>
                  <a:pt x="589" y="118"/>
                </a:cubicBezTo>
                <a:close/>
                <a:moveTo>
                  <a:pt x="530" y="295"/>
                </a:moveTo>
                <a:lnTo>
                  <a:pt x="530" y="295"/>
                </a:lnTo>
                <a:cubicBezTo>
                  <a:pt x="471" y="339"/>
                  <a:pt x="412" y="353"/>
                  <a:pt x="353" y="324"/>
                </a:cubicBezTo>
                <a:cubicBezTo>
                  <a:pt x="118" y="560"/>
                  <a:pt x="118" y="560"/>
                  <a:pt x="118" y="560"/>
                </a:cubicBezTo>
                <a:cubicBezTo>
                  <a:pt x="103" y="574"/>
                  <a:pt x="88" y="574"/>
                  <a:pt x="74" y="560"/>
                </a:cubicBezTo>
                <a:cubicBezTo>
                  <a:pt x="44" y="545"/>
                  <a:pt x="44" y="515"/>
                  <a:pt x="74" y="501"/>
                </a:cubicBezTo>
                <a:cubicBezTo>
                  <a:pt x="294" y="265"/>
                  <a:pt x="294" y="265"/>
                  <a:pt x="294" y="265"/>
                </a:cubicBezTo>
                <a:cubicBezTo>
                  <a:pt x="265" y="221"/>
                  <a:pt x="280" y="148"/>
                  <a:pt x="324" y="103"/>
                </a:cubicBezTo>
                <a:cubicBezTo>
                  <a:pt x="353" y="74"/>
                  <a:pt x="383" y="59"/>
                  <a:pt x="427" y="59"/>
                </a:cubicBezTo>
                <a:cubicBezTo>
                  <a:pt x="383" y="103"/>
                  <a:pt x="383" y="162"/>
                  <a:pt x="427" y="206"/>
                </a:cubicBezTo>
                <a:cubicBezTo>
                  <a:pt x="457" y="236"/>
                  <a:pt x="530" y="236"/>
                  <a:pt x="559" y="206"/>
                </a:cubicBezTo>
                <a:cubicBezTo>
                  <a:pt x="559" y="236"/>
                  <a:pt x="545" y="280"/>
                  <a:pt x="530" y="295"/>
                </a:cubicBez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14" name="Freeform 173"/>
          <p:cNvSpPr>
            <a:spLocks noChangeArrowheads="1"/>
          </p:cNvSpPr>
          <p:nvPr/>
        </p:nvSpPr>
        <p:spPr bwMode="auto">
          <a:xfrm>
            <a:off x="8482949" y="4298103"/>
            <a:ext cx="255523" cy="410539"/>
          </a:xfrm>
          <a:custGeom>
            <a:avLst/>
            <a:gdLst>
              <a:gd name="T0" fmla="*/ 73462 w 399"/>
              <a:gd name="T1" fmla="*/ 143507 h 634"/>
              <a:gd name="T2" fmla="*/ 73462 w 399"/>
              <a:gd name="T3" fmla="*/ 143507 h 634"/>
              <a:gd name="T4" fmla="*/ 63121 w 399"/>
              <a:gd name="T5" fmla="*/ 148555 h 634"/>
              <a:gd name="T6" fmla="*/ 63121 w 399"/>
              <a:gd name="T7" fmla="*/ 175237 h 634"/>
              <a:gd name="T8" fmla="*/ 73462 w 399"/>
              <a:gd name="T9" fmla="*/ 185694 h 634"/>
              <a:gd name="T10" fmla="*/ 78812 w 399"/>
              <a:gd name="T11" fmla="*/ 175237 h 634"/>
              <a:gd name="T12" fmla="*/ 78812 w 399"/>
              <a:gd name="T13" fmla="*/ 148555 h 634"/>
              <a:gd name="T14" fmla="*/ 73462 w 399"/>
              <a:gd name="T15" fmla="*/ 143507 h 634"/>
              <a:gd name="T16" fmla="*/ 125885 w 399"/>
              <a:gd name="T17" fmla="*/ 111416 h 634"/>
              <a:gd name="T18" fmla="*/ 125885 w 399"/>
              <a:gd name="T19" fmla="*/ 111416 h 634"/>
              <a:gd name="T20" fmla="*/ 125885 w 399"/>
              <a:gd name="T21" fmla="*/ 58412 h 634"/>
              <a:gd name="T22" fmla="*/ 73462 w 399"/>
              <a:gd name="T23" fmla="*/ 0 h 634"/>
              <a:gd name="T24" fmla="*/ 15691 w 399"/>
              <a:gd name="T25" fmla="*/ 58412 h 634"/>
              <a:gd name="T26" fmla="*/ 15691 w 399"/>
              <a:gd name="T27" fmla="*/ 111416 h 634"/>
              <a:gd name="T28" fmla="*/ 0 w 399"/>
              <a:gd name="T29" fmla="*/ 153964 h 634"/>
              <a:gd name="T30" fmla="*/ 73462 w 399"/>
              <a:gd name="T31" fmla="*/ 228241 h 634"/>
              <a:gd name="T32" fmla="*/ 141932 w 399"/>
              <a:gd name="T33" fmla="*/ 153964 h 634"/>
              <a:gd name="T34" fmla="*/ 125885 w 399"/>
              <a:gd name="T35" fmla="*/ 111416 h 634"/>
              <a:gd name="T36" fmla="*/ 31739 w 399"/>
              <a:gd name="T37" fmla="*/ 58412 h 634"/>
              <a:gd name="T38" fmla="*/ 31739 w 399"/>
              <a:gd name="T39" fmla="*/ 58412 h 634"/>
              <a:gd name="T40" fmla="*/ 73462 w 399"/>
              <a:gd name="T41" fmla="*/ 15865 h 634"/>
              <a:gd name="T42" fmla="*/ 115543 w 399"/>
              <a:gd name="T43" fmla="*/ 58412 h 634"/>
              <a:gd name="T44" fmla="*/ 115543 w 399"/>
              <a:gd name="T45" fmla="*/ 100960 h 634"/>
              <a:gd name="T46" fmla="*/ 73462 w 399"/>
              <a:gd name="T47" fmla="*/ 85095 h 634"/>
              <a:gd name="T48" fmla="*/ 31739 w 399"/>
              <a:gd name="T49" fmla="*/ 100960 h 634"/>
              <a:gd name="T50" fmla="*/ 31739 w 399"/>
              <a:gd name="T51" fmla="*/ 58412 h 634"/>
              <a:gd name="T52" fmla="*/ 73462 w 399"/>
              <a:gd name="T53" fmla="*/ 212376 h 634"/>
              <a:gd name="T54" fmla="*/ 73462 w 399"/>
              <a:gd name="T55" fmla="*/ 212376 h 634"/>
              <a:gd name="T56" fmla="*/ 15691 w 399"/>
              <a:gd name="T57" fmla="*/ 153964 h 634"/>
              <a:gd name="T58" fmla="*/ 73462 w 399"/>
              <a:gd name="T59" fmla="*/ 100960 h 634"/>
              <a:gd name="T60" fmla="*/ 125885 w 399"/>
              <a:gd name="T61" fmla="*/ 153964 h 634"/>
              <a:gd name="T62" fmla="*/ 73462 w 399"/>
              <a:gd name="T63" fmla="*/ 212376 h 63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99" h="634">
                <a:moveTo>
                  <a:pt x="206" y="398"/>
                </a:moveTo>
                <a:lnTo>
                  <a:pt x="206" y="398"/>
                </a:lnTo>
                <a:cubicBezTo>
                  <a:pt x="192" y="398"/>
                  <a:pt x="177" y="398"/>
                  <a:pt x="177" y="412"/>
                </a:cubicBezTo>
                <a:cubicBezTo>
                  <a:pt x="177" y="486"/>
                  <a:pt x="177" y="486"/>
                  <a:pt x="177" y="486"/>
                </a:cubicBezTo>
                <a:cubicBezTo>
                  <a:pt x="177" y="501"/>
                  <a:pt x="192" y="515"/>
                  <a:pt x="206" y="515"/>
                </a:cubicBezTo>
                <a:cubicBezTo>
                  <a:pt x="206" y="515"/>
                  <a:pt x="221" y="501"/>
                  <a:pt x="221" y="486"/>
                </a:cubicBezTo>
                <a:cubicBezTo>
                  <a:pt x="221" y="412"/>
                  <a:pt x="221" y="412"/>
                  <a:pt x="221" y="412"/>
                </a:cubicBezTo>
                <a:cubicBezTo>
                  <a:pt x="221" y="398"/>
                  <a:pt x="206" y="398"/>
                  <a:pt x="206" y="398"/>
                </a:cubicBezTo>
                <a:close/>
                <a:moveTo>
                  <a:pt x="353" y="309"/>
                </a:moveTo>
                <a:lnTo>
                  <a:pt x="353" y="309"/>
                </a:lnTo>
                <a:cubicBezTo>
                  <a:pt x="353" y="162"/>
                  <a:pt x="353" y="162"/>
                  <a:pt x="353" y="162"/>
                </a:cubicBezTo>
                <a:cubicBezTo>
                  <a:pt x="353" y="74"/>
                  <a:pt x="294" y="0"/>
                  <a:pt x="206" y="0"/>
                </a:cubicBezTo>
                <a:cubicBezTo>
                  <a:pt x="118" y="0"/>
                  <a:pt x="44" y="74"/>
                  <a:pt x="44" y="162"/>
                </a:cubicBezTo>
                <a:cubicBezTo>
                  <a:pt x="44" y="309"/>
                  <a:pt x="44" y="309"/>
                  <a:pt x="44" y="309"/>
                </a:cubicBezTo>
                <a:cubicBezTo>
                  <a:pt x="15" y="353"/>
                  <a:pt x="0" y="383"/>
                  <a:pt x="0" y="427"/>
                </a:cubicBezTo>
                <a:cubicBezTo>
                  <a:pt x="0" y="545"/>
                  <a:pt x="89" y="633"/>
                  <a:pt x="206" y="633"/>
                </a:cubicBezTo>
                <a:cubicBezTo>
                  <a:pt x="310" y="633"/>
                  <a:pt x="398" y="545"/>
                  <a:pt x="398" y="427"/>
                </a:cubicBezTo>
                <a:cubicBezTo>
                  <a:pt x="398" y="383"/>
                  <a:pt x="383" y="353"/>
                  <a:pt x="353" y="309"/>
                </a:cubicBezTo>
                <a:close/>
                <a:moveTo>
                  <a:pt x="89" y="162"/>
                </a:moveTo>
                <a:lnTo>
                  <a:pt x="89" y="162"/>
                </a:lnTo>
                <a:cubicBezTo>
                  <a:pt x="89" y="89"/>
                  <a:pt x="133" y="44"/>
                  <a:pt x="206" y="44"/>
                </a:cubicBezTo>
                <a:cubicBezTo>
                  <a:pt x="265" y="44"/>
                  <a:pt x="324" y="89"/>
                  <a:pt x="324" y="162"/>
                </a:cubicBezTo>
                <a:cubicBezTo>
                  <a:pt x="324" y="280"/>
                  <a:pt x="324" y="280"/>
                  <a:pt x="324" y="280"/>
                </a:cubicBezTo>
                <a:cubicBezTo>
                  <a:pt x="280" y="250"/>
                  <a:pt x="251" y="236"/>
                  <a:pt x="206" y="236"/>
                </a:cubicBezTo>
                <a:cubicBezTo>
                  <a:pt x="162" y="236"/>
                  <a:pt x="118" y="250"/>
                  <a:pt x="89" y="280"/>
                </a:cubicBezTo>
                <a:lnTo>
                  <a:pt x="89" y="162"/>
                </a:lnTo>
                <a:close/>
                <a:moveTo>
                  <a:pt x="206" y="589"/>
                </a:moveTo>
                <a:lnTo>
                  <a:pt x="206" y="589"/>
                </a:lnTo>
                <a:cubicBezTo>
                  <a:pt x="118" y="589"/>
                  <a:pt x="44" y="515"/>
                  <a:pt x="44" y="427"/>
                </a:cubicBezTo>
                <a:cubicBezTo>
                  <a:pt x="44" y="339"/>
                  <a:pt x="118" y="280"/>
                  <a:pt x="206" y="280"/>
                </a:cubicBezTo>
                <a:cubicBezTo>
                  <a:pt x="280" y="280"/>
                  <a:pt x="353" y="353"/>
                  <a:pt x="353" y="427"/>
                </a:cubicBezTo>
                <a:cubicBezTo>
                  <a:pt x="353" y="515"/>
                  <a:pt x="294" y="589"/>
                  <a:pt x="206" y="589"/>
                </a:cubicBez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15" name="Freeform 174"/>
          <p:cNvSpPr>
            <a:spLocks noChangeArrowheads="1"/>
          </p:cNvSpPr>
          <p:nvPr/>
        </p:nvSpPr>
        <p:spPr bwMode="auto">
          <a:xfrm>
            <a:off x="7827110" y="4298103"/>
            <a:ext cx="255523" cy="410539"/>
          </a:xfrm>
          <a:custGeom>
            <a:avLst/>
            <a:gdLst>
              <a:gd name="T0" fmla="*/ 68470 w 399"/>
              <a:gd name="T1" fmla="*/ 143507 h 634"/>
              <a:gd name="T2" fmla="*/ 68470 w 399"/>
              <a:gd name="T3" fmla="*/ 143507 h 634"/>
              <a:gd name="T4" fmla="*/ 63121 w 399"/>
              <a:gd name="T5" fmla="*/ 148555 h 634"/>
              <a:gd name="T6" fmla="*/ 63121 w 399"/>
              <a:gd name="T7" fmla="*/ 175237 h 634"/>
              <a:gd name="T8" fmla="*/ 68470 w 399"/>
              <a:gd name="T9" fmla="*/ 185694 h 634"/>
              <a:gd name="T10" fmla="*/ 78812 w 399"/>
              <a:gd name="T11" fmla="*/ 175237 h 634"/>
              <a:gd name="T12" fmla="*/ 78812 w 399"/>
              <a:gd name="T13" fmla="*/ 148555 h 634"/>
              <a:gd name="T14" fmla="*/ 68470 w 399"/>
              <a:gd name="T15" fmla="*/ 143507 h 634"/>
              <a:gd name="T16" fmla="*/ 68470 w 399"/>
              <a:gd name="T17" fmla="*/ 85095 h 634"/>
              <a:gd name="T18" fmla="*/ 68470 w 399"/>
              <a:gd name="T19" fmla="*/ 85095 h 634"/>
              <a:gd name="T20" fmla="*/ 26389 w 399"/>
              <a:gd name="T21" fmla="*/ 100960 h 634"/>
              <a:gd name="T22" fmla="*/ 26389 w 399"/>
              <a:gd name="T23" fmla="*/ 58412 h 634"/>
              <a:gd name="T24" fmla="*/ 68470 w 399"/>
              <a:gd name="T25" fmla="*/ 15865 h 634"/>
              <a:gd name="T26" fmla="*/ 110194 w 399"/>
              <a:gd name="T27" fmla="*/ 58412 h 634"/>
              <a:gd name="T28" fmla="*/ 126241 w 399"/>
              <a:gd name="T29" fmla="*/ 58412 h 634"/>
              <a:gd name="T30" fmla="*/ 68470 w 399"/>
              <a:gd name="T31" fmla="*/ 0 h 634"/>
              <a:gd name="T32" fmla="*/ 16048 w 399"/>
              <a:gd name="T33" fmla="*/ 58412 h 634"/>
              <a:gd name="T34" fmla="*/ 16048 w 399"/>
              <a:gd name="T35" fmla="*/ 111416 h 634"/>
              <a:gd name="T36" fmla="*/ 0 w 399"/>
              <a:gd name="T37" fmla="*/ 153964 h 634"/>
              <a:gd name="T38" fmla="*/ 68470 w 399"/>
              <a:gd name="T39" fmla="*/ 228241 h 634"/>
              <a:gd name="T40" fmla="*/ 141932 w 399"/>
              <a:gd name="T41" fmla="*/ 153964 h 634"/>
              <a:gd name="T42" fmla="*/ 68470 w 399"/>
              <a:gd name="T43" fmla="*/ 85095 h 634"/>
              <a:gd name="T44" fmla="*/ 68470 w 399"/>
              <a:gd name="T45" fmla="*/ 212376 h 634"/>
              <a:gd name="T46" fmla="*/ 68470 w 399"/>
              <a:gd name="T47" fmla="*/ 212376 h 634"/>
              <a:gd name="T48" fmla="*/ 16048 w 399"/>
              <a:gd name="T49" fmla="*/ 153964 h 634"/>
              <a:gd name="T50" fmla="*/ 68470 w 399"/>
              <a:gd name="T51" fmla="*/ 100960 h 634"/>
              <a:gd name="T52" fmla="*/ 126241 w 399"/>
              <a:gd name="T53" fmla="*/ 153964 h 634"/>
              <a:gd name="T54" fmla="*/ 68470 w 399"/>
              <a:gd name="T55" fmla="*/ 212376 h 63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99" h="634">
                <a:moveTo>
                  <a:pt x="192" y="398"/>
                </a:moveTo>
                <a:lnTo>
                  <a:pt x="192" y="398"/>
                </a:lnTo>
                <a:cubicBezTo>
                  <a:pt x="192" y="398"/>
                  <a:pt x="177" y="398"/>
                  <a:pt x="177" y="412"/>
                </a:cubicBezTo>
                <a:cubicBezTo>
                  <a:pt x="177" y="486"/>
                  <a:pt x="177" y="486"/>
                  <a:pt x="177" y="486"/>
                </a:cubicBezTo>
                <a:cubicBezTo>
                  <a:pt x="177" y="501"/>
                  <a:pt x="192" y="515"/>
                  <a:pt x="192" y="515"/>
                </a:cubicBezTo>
                <a:cubicBezTo>
                  <a:pt x="207" y="515"/>
                  <a:pt x="221" y="501"/>
                  <a:pt x="221" y="486"/>
                </a:cubicBezTo>
                <a:cubicBezTo>
                  <a:pt x="221" y="412"/>
                  <a:pt x="221" y="412"/>
                  <a:pt x="221" y="412"/>
                </a:cubicBezTo>
                <a:cubicBezTo>
                  <a:pt x="221" y="398"/>
                  <a:pt x="207" y="398"/>
                  <a:pt x="192" y="398"/>
                </a:cubicBezTo>
                <a:close/>
                <a:moveTo>
                  <a:pt x="192" y="236"/>
                </a:moveTo>
                <a:lnTo>
                  <a:pt x="192" y="236"/>
                </a:lnTo>
                <a:cubicBezTo>
                  <a:pt x="148" y="236"/>
                  <a:pt x="118" y="250"/>
                  <a:pt x="74" y="280"/>
                </a:cubicBezTo>
                <a:cubicBezTo>
                  <a:pt x="74" y="162"/>
                  <a:pt x="74" y="162"/>
                  <a:pt x="74" y="162"/>
                </a:cubicBezTo>
                <a:cubicBezTo>
                  <a:pt x="74" y="89"/>
                  <a:pt x="133" y="44"/>
                  <a:pt x="192" y="44"/>
                </a:cubicBezTo>
                <a:cubicBezTo>
                  <a:pt x="266" y="44"/>
                  <a:pt x="309" y="89"/>
                  <a:pt x="309" y="162"/>
                </a:cubicBezTo>
                <a:cubicBezTo>
                  <a:pt x="354" y="162"/>
                  <a:pt x="354" y="162"/>
                  <a:pt x="354" y="162"/>
                </a:cubicBezTo>
                <a:cubicBezTo>
                  <a:pt x="354" y="74"/>
                  <a:pt x="280" y="0"/>
                  <a:pt x="192" y="0"/>
                </a:cubicBezTo>
                <a:cubicBezTo>
                  <a:pt x="104" y="0"/>
                  <a:pt x="45" y="74"/>
                  <a:pt x="45" y="162"/>
                </a:cubicBezTo>
                <a:cubicBezTo>
                  <a:pt x="45" y="309"/>
                  <a:pt x="45" y="309"/>
                  <a:pt x="45" y="309"/>
                </a:cubicBezTo>
                <a:cubicBezTo>
                  <a:pt x="15" y="353"/>
                  <a:pt x="0" y="383"/>
                  <a:pt x="0" y="427"/>
                </a:cubicBezTo>
                <a:cubicBezTo>
                  <a:pt x="0" y="545"/>
                  <a:pt x="89" y="633"/>
                  <a:pt x="192" y="633"/>
                </a:cubicBezTo>
                <a:cubicBezTo>
                  <a:pt x="309" y="633"/>
                  <a:pt x="398" y="545"/>
                  <a:pt x="398" y="427"/>
                </a:cubicBezTo>
                <a:cubicBezTo>
                  <a:pt x="398" y="324"/>
                  <a:pt x="309" y="236"/>
                  <a:pt x="192" y="236"/>
                </a:cubicBezTo>
                <a:close/>
                <a:moveTo>
                  <a:pt x="192" y="589"/>
                </a:moveTo>
                <a:lnTo>
                  <a:pt x="192" y="589"/>
                </a:lnTo>
                <a:cubicBezTo>
                  <a:pt x="104" y="589"/>
                  <a:pt x="45" y="515"/>
                  <a:pt x="45" y="427"/>
                </a:cubicBezTo>
                <a:cubicBezTo>
                  <a:pt x="45" y="339"/>
                  <a:pt x="104" y="280"/>
                  <a:pt x="192" y="280"/>
                </a:cubicBezTo>
                <a:cubicBezTo>
                  <a:pt x="280" y="280"/>
                  <a:pt x="354" y="339"/>
                  <a:pt x="354" y="427"/>
                </a:cubicBezTo>
                <a:cubicBezTo>
                  <a:pt x="354" y="515"/>
                  <a:pt x="280" y="589"/>
                  <a:pt x="192" y="589"/>
                </a:cubicBez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16" name="Freeform 175"/>
          <p:cNvSpPr>
            <a:spLocks noChangeArrowheads="1"/>
          </p:cNvSpPr>
          <p:nvPr/>
        </p:nvSpPr>
        <p:spPr bwMode="auto">
          <a:xfrm>
            <a:off x="7094613" y="4298103"/>
            <a:ext cx="398614" cy="410539"/>
          </a:xfrm>
          <a:custGeom>
            <a:avLst/>
            <a:gdLst>
              <a:gd name="T0" fmla="*/ 126584 w 619"/>
              <a:gd name="T1" fmla="*/ 116825 h 634"/>
              <a:gd name="T2" fmla="*/ 126584 w 619"/>
              <a:gd name="T3" fmla="*/ 116825 h 634"/>
              <a:gd name="T4" fmla="*/ 137342 w 619"/>
              <a:gd name="T5" fmla="*/ 68869 h 634"/>
              <a:gd name="T6" fmla="*/ 73870 w 619"/>
              <a:gd name="T7" fmla="*/ 0 h 634"/>
              <a:gd name="T8" fmla="*/ 10399 w 619"/>
              <a:gd name="T9" fmla="*/ 68869 h 634"/>
              <a:gd name="T10" fmla="*/ 26177 w 619"/>
              <a:gd name="T11" fmla="*/ 116825 h 634"/>
              <a:gd name="T12" fmla="*/ 0 w 619"/>
              <a:gd name="T13" fmla="*/ 153964 h 634"/>
              <a:gd name="T14" fmla="*/ 0 w 619"/>
              <a:gd name="T15" fmla="*/ 185694 h 634"/>
              <a:gd name="T16" fmla="*/ 42314 w 619"/>
              <a:gd name="T17" fmla="*/ 228241 h 634"/>
              <a:gd name="T18" fmla="*/ 110806 w 619"/>
              <a:gd name="T19" fmla="*/ 228241 h 634"/>
              <a:gd name="T20" fmla="*/ 153120 w 619"/>
              <a:gd name="T21" fmla="*/ 185694 h 634"/>
              <a:gd name="T22" fmla="*/ 153120 w 619"/>
              <a:gd name="T23" fmla="*/ 153964 h 634"/>
              <a:gd name="T24" fmla="*/ 126584 w 619"/>
              <a:gd name="T25" fmla="*/ 116825 h 634"/>
              <a:gd name="T26" fmla="*/ 26177 w 619"/>
              <a:gd name="T27" fmla="*/ 68869 h 634"/>
              <a:gd name="T28" fmla="*/ 26177 w 619"/>
              <a:gd name="T29" fmla="*/ 68869 h 634"/>
              <a:gd name="T30" fmla="*/ 73870 w 619"/>
              <a:gd name="T31" fmla="*/ 15865 h 634"/>
              <a:gd name="T32" fmla="*/ 126584 w 619"/>
              <a:gd name="T33" fmla="*/ 68869 h 634"/>
              <a:gd name="T34" fmla="*/ 73870 w 619"/>
              <a:gd name="T35" fmla="*/ 127282 h 634"/>
              <a:gd name="T36" fmla="*/ 26177 w 619"/>
              <a:gd name="T37" fmla="*/ 68869 h 634"/>
              <a:gd name="T38" fmla="*/ 137342 w 619"/>
              <a:gd name="T39" fmla="*/ 180646 h 634"/>
              <a:gd name="T40" fmla="*/ 137342 w 619"/>
              <a:gd name="T41" fmla="*/ 180646 h 634"/>
              <a:gd name="T42" fmla="*/ 105427 w 619"/>
              <a:gd name="T43" fmla="*/ 212376 h 634"/>
              <a:gd name="T44" fmla="*/ 47334 w 619"/>
              <a:gd name="T45" fmla="*/ 212376 h 634"/>
              <a:gd name="T46" fmla="*/ 10399 w 619"/>
              <a:gd name="T47" fmla="*/ 180646 h 634"/>
              <a:gd name="T48" fmla="*/ 10399 w 619"/>
              <a:gd name="T49" fmla="*/ 159372 h 634"/>
              <a:gd name="T50" fmla="*/ 36935 w 619"/>
              <a:gd name="T51" fmla="*/ 127282 h 634"/>
              <a:gd name="T52" fmla="*/ 73870 w 619"/>
              <a:gd name="T53" fmla="*/ 143507 h 634"/>
              <a:gd name="T54" fmla="*/ 110806 w 619"/>
              <a:gd name="T55" fmla="*/ 127282 h 634"/>
              <a:gd name="T56" fmla="*/ 137342 w 619"/>
              <a:gd name="T57" fmla="*/ 159372 h 634"/>
              <a:gd name="T58" fmla="*/ 137342 w 619"/>
              <a:gd name="T59" fmla="*/ 180646 h 634"/>
              <a:gd name="T60" fmla="*/ 158140 w 619"/>
              <a:gd name="T61" fmla="*/ 58412 h 634"/>
              <a:gd name="T62" fmla="*/ 158140 w 619"/>
              <a:gd name="T63" fmla="*/ 58412 h 634"/>
              <a:gd name="T64" fmla="*/ 216232 w 619"/>
              <a:gd name="T65" fmla="*/ 58412 h 634"/>
              <a:gd name="T66" fmla="*/ 221611 w 619"/>
              <a:gd name="T67" fmla="*/ 47595 h 634"/>
              <a:gd name="T68" fmla="*/ 216232 w 619"/>
              <a:gd name="T69" fmla="*/ 42547 h 634"/>
              <a:gd name="T70" fmla="*/ 158140 w 619"/>
              <a:gd name="T71" fmla="*/ 42547 h 634"/>
              <a:gd name="T72" fmla="*/ 153120 w 619"/>
              <a:gd name="T73" fmla="*/ 47595 h 634"/>
              <a:gd name="T74" fmla="*/ 158140 w 619"/>
              <a:gd name="T75" fmla="*/ 58412 h 634"/>
              <a:gd name="T76" fmla="*/ 216232 w 619"/>
              <a:gd name="T77" fmla="*/ 169829 h 634"/>
              <a:gd name="T78" fmla="*/ 216232 w 619"/>
              <a:gd name="T79" fmla="*/ 169829 h 634"/>
              <a:gd name="T80" fmla="*/ 174277 w 619"/>
              <a:gd name="T81" fmla="*/ 169829 h 634"/>
              <a:gd name="T82" fmla="*/ 168898 w 619"/>
              <a:gd name="T83" fmla="*/ 175237 h 634"/>
              <a:gd name="T84" fmla="*/ 174277 w 619"/>
              <a:gd name="T85" fmla="*/ 185694 h 634"/>
              <a:gd name="T86" fmla="*/ 216232 w 619"/>
              <a:gd name="T87" fmla="*/ 185694 h 634"/>
              <a:gd name="T88" fmla="*/ 221611 w 619"/>
              <a:gd name="T89" fmla="*/ 175237 h 634"/>
              <a:gd name="T90" fmla="*/ 216232 w 619"/>
              <a:gd name="T91" fmla="*/ 169829 h 634"/>
              <a:gd name="T92" fmla="*/ 216232 w 619"/>
              <a:gd name="T93" fmla="*/ 85095 h 634"/>
              <a:gd name="T94" fmla="*/ 216232 w 619"/>
              <a:gd name="T95" fmla="*/ 85095 h 634"/>
              <a:gd name="T96" fmla="*/ 158140 w 619"/>
              <a:gd name="T97" fmla="*/ 85095 h 634"/>
              <a:gd name="T98" fmla="*/ 153120 w 619"/>
              <a:gd name="T99" fmla="*/ 90143 h 634"/>
              <a:gd name="T100" fmla="*/ 158140 w 619"/>
              <a:gd name="T101" fmla="*/ 100960 h 634"/>
              <a:gd name="T102" fmla="*/ 216232 w 619"/>
              <a:gd name="T103" fmla="*/ 100960 h 634"/>
              <a:gd name="T104" fmla="*/ 221611 w 619"/>
              <a:gd name="T105" fmla="*/ 90143 h 634"/>
              <a:gd name="T106" fmla="*/ 216232 w 619"/>
              <a:gd name="T107" fmla="*/ 85095 h 634"/>
              <a:gd name="T108" fmla="*/ 216232 w 619"/>
              <a:gd name="T109" fmla="*/ 127282 h 634"/>
              <a:gd name="T110" fmla="*/ 216232 w 619"/>
              <a:gd name="T111" fmla="*/ 127282 h 634"/>
              <a:gd name="T112" fmla="*/ 174277 w 619"/>
              <a:gd name="T113" fmla="*/ 127282 h 634"/>
              <a:gd name="T114" fmla="*/ 168898 w 619"/>
              <a:gd name="T115" fmla="*/ 132690 h 634"/>
              <a:gd name="T116" fmla="*/ 174277 w 619"/>
              <a:gd name="T117" fmla="*/ 143507 h 634"/>
              <a:gd name="T118" fmla="*/ 216232 w 619"/>
              <a:gd name="T119" fmla="*/ 143507 h 634"/>
              <a:gd name="T120" fmla="*/ 221611 w 619"/>
              <a:gd name="T121" fmla="*/ 132690 h 634"/>
              <a:gd name="T122" fmla="*/ 216232 w 619"/>
              <a:gd name="T123" fmla="*/ 127282 h 63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619" h="634">
                <a:moveTo>
                  <a:pt x="353" y="324"/>
                </a:moveTo>
                <a:lnTo>
                  <a:pt x="353" y="324"/>
                </a:lnTo>
                <a:cubicBezTo>
                  <a:pt x="368" y="280"/>
                  <a:pt x="383" y="250"/>
                  <a:pt x="383" y="191"/>
                </a:cubicBezTo>
                <a:cubicBezTo>
                  <a:pt x="383" y="89"/>
                  <a:pt x="309" y="0"/>
                  <a:pt x="206" y="0"/>
                </a:cubicBezTo>
                <a:cubicBezTo>
                  <a:pt x="118" y="0"/>
                  <a:pt x="29" y="89"/>
                  <a:pt x="29" y="191"/>
                </a:cubicBezTo>
                <a:cubicBezTo>
                  <a:pt x="29" y="250"/>
                  <a:pt x="44" y="280"/>
                  <a:pt x="73" y="324"/>
                </a:cubicBezTo>
                <a:cubicBezTo>
                  <a:pt x="29" y="339"/>
                  <a:pt x="0" y="383"/>
                  <a:pt x="0" y="427"/>
                </a:cubicBezTo>
                <a:cubicBezTo>
                  <a:pt x="0" y="515"/>
                  <a:pt x="0" y="515"/>
                  <a:pt x="0" y="515"/>
                </a:cubicBezTo>
                <a:cubicBezTo>
                  <a:pt x="0" y="574"/>
                  <a:pt x="44" y="633"/>
                  <a:pt x="118" y="633"/>
                </a:cubicBezTo>
                <a:cubicBezTo>
                  <a:pt x="309" y="633"/>
                  <a:pt x="309" y="633"/>
                  <a:pt x="309" y="633"/>
                </a:cubicBezTo>
                <a:cubicBezTo>
                  <a:pt x="368" y="633"/>
                  <a:pt x="427" y="574"/>
                  <a:pt x="427" y="515"/>
                </a:cubicBezTo>
                <a:cubicBezTo>
                  <a:pt x="427" y="427"/>
                  <a:pt x="427" y="427"/>
                  <a:pt x="427" y="427"/>
                </a:cubicBezTo>
                <a:cubicBezTo>
                  <a:pt x="427" y="383"/>
                  <a:pt x="398" y="339"/>
                  <a:pt x="353" y="324"/>
                </a:cubicBezTo>
                <a:close/>
                <a:moveTo>
                  <a:pt x="73" y="191"/>
                </a:moveTo>
                <a:lnTo>
                  <a:pt x="73" y="191"/>
                </a:lnTo>
                <a:cubicBezTo>
                  <a:pt x="73" y="103"/>
                  <a:pt x="132" y="44"/>
                  <a:pt x="206" y="44"/>
                </a:cubicBezTo>
                <a:cubicBezTo>
                  <a:pt x="280" y="44"/>
                  <a:pt x="353" y="103"/>
                  <a:pt x="353" y="191"/>
                </a:cubicBezTo>
                <a:cubicBezTo>
                  <a:pt x="353" y="280"/>
                  <a:pt x="280" y="353"/>
                  <a:pt x="206" y="353"/>
                </a:cubicBezTo>
                <a:cubicBezTo>
                  <a:pt x="132" y="353"/>
                  <a:pt x="73" y="280"/>
                  <a:pt x="73" y="191"/>
                </a:cubicBezTo>
                <a:close/>
                <a:moveTo>
                  <a:pt x="383" y="501"/>
                </a:moveTo>
                <a:lnTo>
                  <a:pt x="383" y="501"/>
                </a:lnTo>
                <a:cubicBezTo>
                  <a:pt x="383" y="545"/>
                  <a:pt x="339" y="589"/>
                  <a:pt x="294" y="589"/>
                </a:cubicBezTo>
                <a:cubicBezTo>
                  <a:pt x="132" y="589"/>
                  <a:pt x="132" y="589"/>
                  <a:pt x="132" y="589"/>
                </a:cubicBezTo>
                <a:cubicBezTo>
                  <a:pt x="73" y="589"/>
                  <a:pt x="29" y="545"/>
                  <a:pt x="29" y="501"/>
                </a:cubicBezTo>
                <a:cubicBezTo>
                  <a:pt x="29" y="442"/>
                  <a:pt x="29" y="442"/>
                  <a:pt x="29" y="442"/>
                </a:cubicBezTo>
                <a:cubicBezTo>
                  <a:pt x="29" y="398"/>
                  <a:pt x="59" y="368"/>
                  <a:pt x="103" y="353"/>
                </a:cubicBezTo>
                <a:cubicBezTo>
                  <a:pt x="132" y="383"/>
                  <a:pt x="177" y="398"/>
                  <a:pt x="206" y="398"/>
                </a:cubicBezTo>
                <a:cubicBezTo>
                  <a:pt x="250" y="398"/>
                  <a:pt x="280" y="383"/>
                  <a:pt x="309" y="353"/>
                </a:cubicBezTo>
                <a:cubicBezTo>
                  <a:pt x="353" y="368"/>
                  <a:pt x="383" y="398"/>
                  <a:pt x="383" y="442"/>
                </a:cubicBezTo>
                <a:lnTo>
                  <a:pt x="383" y="501"/>
                </a:lnTo>
                <a:close/>
                <a:moveTo>
                  <a:pt x="441" y="162"/>
                </a:moveTo>
                <a:lnTo>
                  <a:pt x="441" y="162"/>
                </a:lnTo>
                <a:cubicBezTo>
                  <a:pt x="603" y="162"/>
                  <a:pt x="603" y="162"/>
                  <a:pt x="603" y="162"/>
                </a:cubicBezTo>
                <a:cubicBezTo>
                  <a:pt x="618" y="162"/>
                  <a:pt x="618" y="148"/>
                  <a:pt x="618" y="132"/>
                </a:cubicBezTo>
                <a:cubicBezTo>
                  <a:pt x="618" y="132"/>
                  <a:pt x="618" y="118"/>
                  <a:pt x="603" y="118"/>
                </a:cubicBezTo>
                <a:cubicBezTo>
                  <a:pt x="441" y="118"/>
                  <a:pt x="441" y="118"/>
                  <a:pt x="441" y="118"/>
                </a:cubicBezTo>
                <a:lnTo>
                  <a:pt x="427" y="132"/>
                </a:lnTo>
                <a:cubicBezTo>
                  <a:pt x="427" y="148"/>
                  <a:pt x="441" y="162"/>
                  <a:pt x="441" y="162"/>
                </a:cubicBezTo>
                <a:close/>
                <a:moveTo>
                  <a:pt x="603" y="471"/>
                </a:moveTo>
                <a:lnTo>
                  <a:pt x="603" y="471"/>
                </a:lnTo>
                <a:cubicBezTo>
                  <a:pt x="486" y="471"/>
                  <a:pt x="486" y="471"/>
                  <a:pt x="486" y="471"/>
                </a:cubicBezTo>
                <a:cubicBezTo>
                  <a:pt x="471" y="471"/>
                  <a:pt x="471" y="486"/>
                  <a:pt x="471" y="486"/>
                </a:cubicBezTo>
                <a:cubicBezTo>
                  <a:pt x="471" y="501"/>
                  <a:pt x="471" y="515"/>
                  <a:pt x="486" y="515"/>
                </a:cubicBezTo>
                <a:cubicBezTo>
                  <a:pt x="603" y="515"/>
                  <a:pt x="603" y="515"/>
                  <a:pt x="603" y="515"/>
                </a:cubicBezTo>
                <a:cubicBezTo>
                  <a:pt x="618" y="515"/>
                  <a:pt x="618" y="501"/>
                  <a:pt x="618" y="486"/>
                </a:cubicBezTo>
                <a:cubicBezTo>
                  <a:pt x="618" y="486"/>
                  <a:pt x="618" y="471"/>
                  <a:pt x="603" y="471"/>
                </a:cubicBezTo>
                <a:close/>
                <a:moveTo>
                  <a:pt x="603" y="236"/>
                </a:moveTo>
                <a:lnTo>
                  <a:pt x="603" y="236"/>
                </a:lnTo>
                <a:cubicBezTo>
                  <a:pt x="441" y="236"/>
                  <a:pt x="441" y="236"/>
                  <a:pt x="441" y="236"/>
                </a:cubicBezTo>
                <a:lnTo>
                  <a:pt x="427" y="250"/>
                </a:lnTo>
                <a:cubicBezTo>
                  <a:pt x="427" y="265"/>
                  <a:pt x="441" y="280"/>
                  <a:pt x="441" y="280"/>
                </a:cubicBezTo>
                <a:cubicBezTo>
                  <a:pt x="603" y="280"/>
                  <a:pt x="603" y="280"/>
                  <a:pt x="603" y="280"/>
                </a:cubicBezTo>
                <a:cubicBezTo>
                  <a:pt x="618" y="280"/>
                  <a:pt x="618" y="265"/>
                  <a:pt x="618" y="250"/>
                </a:cubicBezTo>
                <a:cubicBezTo>
                  <a:pt x="618" y="250"/>
                  <a:pt x="618" y="236"/>
                  <a:pt x="603" y="236"/>
                </a:cubicBezTo>
                <a:close/>
                <a:moveTo>
                  <a:pt x="603" y="353"/>
                </a:moveTo>
                <a:lnTo>
                  <a:pt x="603" y="353"/>
                </a:lnTo>
                <a:cubicBezTo>
                  <a:pt x="486" y="353"/>
                  <a:pt x="486" y="353"/>
                  <a:pt x="486" y="353"/>
                </a:cubicBezTo>
                <a:cubicBezTo>
                  <a:pt x="471" y="353"/>
                  <a:pt x="471" y="368"/>
                  <a:pt x="471" y="368"/>
                </a:cubicBezTo>
                <a:cubicBezTo>
                  <a:pt x="471" y="383"/>
                  <a:pt x="471" y="398"/>
                  <a:pt x="486" y="398"/>
                </a:cubicBezTo>
                <a:cubicBezTo>
                  <a:pt x="603" y="398"/>
                  <a:pt x="603" y="398"/>
                  <a:pt x="603" y="398"/>
                </a:cubicBezTo>
                <a:cubicBezTo>
                  <a:pt x="618" y="398"/>
                  <a:pt x="618" y="383"/>
                  <a:pt x="618" y="368"/>
                </a:cubicBezTo>
                <a:cubicBezTo>
                  <a:pt x="618" y="368"/>
                  <a:pt x="618" y="353"/>
                  <a:pt x="603" y="353"/>
                </a:cubicBez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17" name="Freeform 176"/>
          <p:cNvSpPr>
            <a:spLocks noChangeArrowheads="1"/>
          </p:cNvSpPr>
          <p:nvPr/>
        </p:nvSpPr>
        <p:spPr bwMode="auto">
          <a:xfrm>
            <a:off x="6491582" y="4298103"/>
            <a:ext cx="277668" cy="410539"/>
          </a:xfrm>
          <a:custGeom>
            <a:avLst/>
            <a:gdLst>
              <a:gd name="T0" fmla="*/ 127887 w 428"/>
              <a:gd name="T1" fmla="*/ 116825 h 634"/>
              <a:gd name="T2" fmla="*/ 127887 w 428"/>
              <a:gd name="T3" fmla="*/ 116825 h 634"/>
              <a:gd name="T4" fmla="*/ 143783 w 428"/>
              <a:gd name="T5" fmla="*/ 68869 h 634"/>
              <a:gd name="T6" fmla="*/ 79839 w 428"/>
              <a:gd name="T7" fmla="*/ 0 h 634"/>
              <a:gd name="T8" fmla="*/ 16257 w 428"/>
              <a:gd name="T9" fmla="*/ 68869 h 634"/>
              <a:gd name="T10" fmla="*/ 26734 w 428"/>
              <a:gd name="T11" fmla="*/ 116825 h 634"/>
              <a:gd name="T12" fmla="*/ 0 w 428"/>
              <a:gd name="T13" fmla="*/ 153964 h 634"/>
              <a:gd name="T14" fmla="*/ 0 w 428"/>
              <a:gd name="T15" fmla="*/ 185694 h 634"/>
              <a:gd name="T16" fmla="*/ 42629 w 428"/>
              <a:gd name="T17" fmla="*/ 228241 h 634"/>
              <a:gd name="T18" fmla="*/ 111631 w 428"/>
              <a:gd name="T19" fmla="*/ 228241 h 634"/>
              <a:gd name="T20" fmla="*/ 154260 w 428"/>
              <a:gd name="T21" fmla="*/ 185694 h 634"/>
              <a:gd name="T22" fmla="*/ 154260 w 428"/>
              <a:gd name="T23" fmla="*/ 153964 h 634"/>
              <a:gd name="T24" fmla="*/ 127887 w 428"/>
              <a:gd name="T25" fmla="*/ 116825 h 634"/>
              <a:gd name="T26" fmla="*/ 26734 w 428"/>
              <a:gd name="T27" fmla="*/ 68869 h 634"/>
              <a:gd name="T28" fmla="*/ 26734 w 428"/>
              <a:gd name="T29" fmla="*/ 68869 h 634"/>
              <a:gd name="T30" fmla="*/ 79839 w 428"/>
              <a:gd name="T31" fmla="*/ 15865 h 634"/>
              <a:gd name="T32" fmla="*/ 127887 w 428"/>
              <a:gd name="T33" fmla="*/ 68869 h 634"/>
              <a:gd name="T34" fmla="*/ 79839 w 428"/>
              <a:gd name="T35" fmla="*/ 127282 h 634"/>
              <a:gd name="T36" fmla="*/ 26734 w 428"/>
              <a:gd name="T37" fmla="*/ 68869 h 634"/>
              <a:gd name="T38" fmla="*/ 143783 w 428"/>
              <a:gd name="T39" fmla="*/ 180646 h 634"/>
              <a:gd name="T40" fmla="*/ 143783 w 428"/>
              <a:gd name="T41" fmla="*/ 180646 h 634"/>
              <a:gd name="T42" fmla="*/ 106573 w 428"/>
              <a:gd name="T43" fmla="*/ 212376 h 634"/>
              <a:gd name="T44" fmla="*/ 48048 w 428"/>
              <a:gd name="T45" fmla="*/ 212376 h 634"/>
              <a:gd name="T46" fmla="*/ 16257 w 428"/>
              <a:gd name="T47" fmla="*/ 180646 h 634"/>
              <a:gd name="T48" fmla="*/ 16257 w 428"/>
              <a:gd name="T49" fmla="*/ 159372 h 634"/>
              <a:gd name="T50" fmla="*/ 42629 w 428"/>
              <a:gd name="T51" fmla="*/ 127282 h 634"/>
              <a:gd name="T52" fmla="*/ 79839 w 428"/>
              <a:gd name="T53" fmla="*/ 143507 h 634"/>
              <a:gd name="T54" fmla="*/ 117411 w 428"/>
              <a:gd name="T55" fmla="*/ 127282 h 634"/>
              <a:gd name="T56" fmla="*/ 143783 w 428"/>
              <a:gd name="T57" fmla="*/ 159372 h 634"/>
              <a:gd name="T58" fmla="*/ 143783 w 428"/>
              <a:gd name="T59" fmla="*/ 180646 h 63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28" h="634">
                <a:moveTo>
                  <a:pt x="354" y="324"/>
                </a:moveTo>
                <a:lnTo>
                  <a:pt x="354" y="324"/>
                </a:lnTo>
                <a:cubicBezTo>
                  <a:pt x="383" y="280"/>
                  <a:pt x="398" y="250"/>
                  <a:pt x="398" y="191"/>
                </a:cubicBezTo>
                <a:cubicBezTo>
                  <a:pt x="398" y="89"/>
                  <a:pt x="309" y="0"/>
                  <a:pt x="221" y="0"/>
                </a:cubicBezTo>
                <a:cubicBezTo>
                  <a:pt x="118" y="0"/>
                  <a:pt x="45" y="89"/>
                  <a:pt x="45" y="191"/>
                </a:cubicBezTo>
                <a:cubicBezTo>
                  <a:pt x="45" y="250"/>
                  <a:pt x="59" y="280"/>
                  <a:pt x="74" y="324"/>
                </a:cubicBezTo>
                <a:cubicBezTo>
                  <a:pt x="30" y="339"/>
                  <a:pt x="0" y="383"/>
                  <a:pt x="0" y="427"/>
                </a:cubicBezTo>
                <a:cubicBezTo>
                  <a:pt x="0" y="515"/>
                  <a:pt x="0" y="515"/>
                  <a:pt x="0" y="515"/>
                </a:cubicBezTo>
                <a:cubicBezTo>
                  <a:pt x="0" y="574"/>
                  <a:pt x="59" y="633"/>
                  <a:pt x="118" y="633"/>
                </a:cubicBezTo>
                <a:cubicBezTo>
                  <a:pt x="309" y="633"/>
                  <a:pt x="309" y="633"/>
                  <a:pt x="309" y="633"/>
                </a:cubicBezTo>
                <a:cubicBezTo>
                  <a:pt x="383" y="633"/>
                  <a:pt x="427" y="574"/>
                  <a:pt x="427" y="515"/>
                </a:cubicBezTo>
                <a:cubicBezTo>
                  <a:pt x="427" y="427"/>
                  <a:pt x="427" y="427"/>
                  <a:pt x="427" y="427"/>
                </a:cubicBezTo>
                <a:cubicBezTo>
                  <a:pt x="427" y="383"/>
                  <a:pt x="398" y="339"/>
                  <a:pt x="354" y="324"/>
                </a:cubicBezTo>
                <a:close/>
                <a:moveTo>
                  <a:pt x="74" y="191"/>
                </a:moveTo>
                <a:lnTo>
                  <a:pt x="74" y="191"/>
                </a:lnTo>
                <a:cubicBezTo>
                  <a:pt x="74" y="103"/>
                  <a:pt x="148" y="44"/>
                  <a:pt x="221" y="44"/>
                </a:cubicBezTo>
                <a:cubicBezTo>
                  <a:pt x="295" y="44"/>
                  <a:pt x="354" y="103"/>
                  <a:pt x="354" y="191"/>
                </a:cubicBezTo>
                <a:cubicBezTo>
                  <a:pt x="354" y="280"/>
                  <a:pt x="295" y="353"/>
                  <a:pt x="221" y="353"/>
                </a:cubicBezTo>
                <a:cubicBezTo>
                  <a:pt x="148" y="353"/>
                  <a:pt x="74" y="280"/>
                  <a:pt x="74" y="191"/>
                </a:cubicBezTo>
                <a:close/>
                <a:moveTo>
                  <a:pt x="398" y="501"/>
                </a:moveTo>
                <a:lnTo>
                  <a:pt x="398" y="501"/>
                </a:lnTo>
                <a:cubicBezTo>
                  <a:pt x="398" y="545"/>
                  <a:pt x="354" y="589"/>
                  <a:pt x="295" y="589"/>
                </a:cubicBezTo>
                <a:cubicBezTo>
                  <a:pt x="133" y="589"/>
                  <a:pt x="133" y="589"/>
                  <a:pt x="133" y="589"/>
                </a:cubicBezTo>
                <a:cubicBezTo>
                  <a:pt x="89" y="589"/>
                  <a:pt x="45" y="545"/>
                  <a:pt x="45" y="501"/>
                </a:cubicBezTo>
                <a:cubicBezTo>
                  <a:pt x="45" y="442"/>
                  <a:pt x="45" y="442"/>
                  <a:pt x="45" y="442"/>
                </a:cubicBezTo>
                <a:cubicBezTo>
                  <a:pt x="45" y="398"/>
                  <a:pt x="74" y="368"/>
                  <a:pt x="118" y="353"/>
                </a:cubicBezTo>
                <a:cubicBezTo>
                  <a:pt x="148" y="383"/>
                  <a:pt x="177" y="398"/>
                  <a:pt x="221" y="398"/>
                </a:cubicBezTo>
                <a:cubicBezTo>
                  <a:pt x="251" y="398"/>
                  <a:pt x="295" y="383"/>
                  <a:pt x="325" y="353"/>
                </a:cubicBezTo>
                <a:cubicBezTo>
                  <a:pt x="368" y="368"/>
                  <a:pt x="398" y="398"/>
                  <a:pt x="398" y="442"/>
                </a:cubicBezTo>
                <a:lnTo>
                  <a:pt x="398" y="501"/>
                </a:ln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18" name="Freeform 177"/>
          <p:cNvSpPr>
            <a:spLocks noChangeArrowheads="1"/>
          </p:cNvSpPr>
          <p:nvPr/>
        </p:nvSpPr>
        <p:spPr bwMode="auto">
          <a:xfrm>
            <a:off x="5762494" y="4286178"/>
            <a:ext cx="419057" cy="419056"/>
          </a:xfrm>
          <a:custGeom>
            <a:avLst/>
            <a:gdLst>
              <a:gd name="T0" fmla="*/ 227601 w 649"/>
              <a:gd name="T1" fmla="*/ 10786 h 649"/>
              <a:gd name="T2" fmla="*/ 227601 w 649"/>
              <a:gd name="T3" fmla="*/ 10786 h 649"/>
              <a:gd name="T4" fmla="*/ 190566 w 649"/>
              <a:gd name="T5" fmla="*/ 10786 h 649"/>
              <a:gd name="T6" fmla="*/ 148138 w 649"/>
              <a:gd name="T7" fmla="*/ 58606 h 649"/>
              <a:gd name="T8" fmla="*/ 63642 w 649"/>
              <a:gd name="T9" fmla="*/ 26606 h 649"/>
              <a:gd name="T10" fmla="*/ 37035 w 649"/>
              <a:gd name="T11" fmla="*/ 32000 h 649"/>
              <a:gd name="T12" fmla="*/ 37035 w 649"/>
              <a:gd name="T13" fmla="*/ 63640 h 649"/>
              <a:gd name="T14" fmla="*/ 95283 w 649"/>
              <a:gd name="T15" fmla="*/ 111459 h 649"/>
              <a:gd name="T16" fmla="*/ 58249 w 649"/>
              <a:gd name="T17" fmla="*/ 148492 h 649"/>
              <a:gd name="T18" fmla="*/ 21214 w 649"/>
              <a:gd name="T19" fmla="*/ 137706 h 649"/>
              <a:gd name="T20" fmla="*/ 10427 w 649"/>
              <a:gd name="T21" fmla="*/ 143099 h 649"/>
              <a:gd name="T22" fmla="*/ 5393 w 649"/>
              <a:gd name="T23" fmla="*/ 158919 h 649"/>
              <a:gd name="T24" fmla="*/ 47462 w 649"/>
              <a:gd name="T25" fmla="*/ 190559 h 649"/>
              <a:gd name="T26" fmla="*/ 79463 w 649"/>
              <a:gd name="T27" fmla="*/ 227952 h 649"/>
              <a:gd name="T28" fmla="*/ 95283 w 649"/>
              <a:gd name="T29" fmla="*/ 222559 h 649"/>
              <a:gd name="T30" fmla="*/ 95283 w 649"/>
              <a:gd name="T31" fmla="*/ 211772 h 649"/>
              <a:gd name="T32" fmla="*/ 89890 w 649"/>
              <a:gd name="T33" fmla="*/ 180132 h 649"/>
              <a:gd name="T34" fmla="*/ 126924 w 649"/>
              <a:gd name="T35" fmla="*/ 143099 h 649"/>
              <a:gd name="T36" fmla="*/ 174746 w 649"/>
              <a:gd name="T37" fmla="*/ 201345 h 649"/>
              <a:gd name="T38" fmla="*/ 206387 w 649"/>
              <a:gd name="T39" fmla="*/ 201345 h 649"/>
              <a:gd name="T40" fmla="*/ 211780 w 649"/>
              <a:gd name="T41" fmla="*/ 174739 h 649"/>
              <a:gd name="T42" fmla="*/ 179780 w 649"/>
              <a:gd name="T43" fmla="*/ 90246 h 649"/>
              <a:gd name="T44" fmla="*/ 222208 w 649"/>
              <a:gd name="T45" fmla="*/ 42426 h 649"/>
              <a:gd name="T46" fmla="*/ 227601 w 649"/>
              <a:gd name="T47" fmla="*/ 10786 h 649"/>
              <a:gd name="T48" fmla="*/ 216814 w 649"/>
              <a:gd name="T49" fmla="*/ 37393 h 649"/>
              <a:gd name="T50" fmla="*/ 216814 w 649"/>
              <a:gd name="T51" fmla="*/ 37393 h 649"/>
              <a:gd name="T52" fmla="*/ 163959 w 649"/>
              <a:gd name="T53" fmla="*/ 90246 h 649"/>
              <a:gd name="T54" fmla="*/ 195960 w 649"/>
              <a:gd name="T55" fmla="*/ 174739 h 649"/>
              <a:gd name="T56" fmla="*/ 195960 w 649"/>
              <a:gd name="T57" fmla="*/ 190559 h 649"/>
              <a:gd name="T58" fmla="*/ 179780 w 649"/>
              <a:gd name="T59" fmla="*/ 190559 h 649"/>
              <a:gd name="T60" fmla="*/ 132318 w 649"/>
              <a:gd name="T61" fmla="*/ 121886 h 649"/>
              <a:gd name="T62" fmla="*/ 74069 w 649"/>
              <a:gd name="T63" fmla="*/ 174739 h 649"/>
              <a:gd name="T64" fmla="*/ 84856 w 649"/>
              <a:gd name="T65" fmla="*/ 211772 h 649"/>
              <a:gd name="T66" fmla="*/ 58249 w 649"/>
              <a:gd name="T67" fmla="*/ 180132 h 649"/>
              <a:gd name="T68" fmla="*/ 21214 w 649"/>
              <a:gd name="T69" fmla="*/ 153526 h 649"/>
              <a:gd name="T70" fmla="*/ 58249 w 649"/>
              <a:gd name="T71" fmla="*/ 164312 h 649"/>
              <a:gd name="T72" fmla="*/ 116497 w 649"/>
              <a:gd name="T73" fmla="*/ 106066 h 649"/>
              <a:gd name="T74" fmla="*/ 47462 w 649"/>
              <a:gd name="T75" fmla="*/ 52853 h 649"/>
              <a:gd name="T76" fmla="*/ 47462 w 649"/>
              <a:gd name="T77" fmla="*/ 42426 h 649"/>
              <a:gd name="T78" fmla="*/ 63642 w 649"/>
              <a:gd name="T79" fmla="*/ 42426 h 649"/>
              <a:gd name="T80" fmla="*/ 148138 w 649"/>
              <a:gd name="T81" fmla="*/ 74066 h 649"/>
              <a:gd name="T82" fmla="*/ 200994 w 649"/>
              <a:gd name="T83" fmla="*/ 21213 h 649"/>
              <a:gd name="T84" fmla="*/ 216814 w 649"/>
              <a:gd name="T85" fmla="*/ 21213 h 649"/>
              <a:gd name="T86" fmla="*/ 216814 w 649"/>
              <a:gd name="T87" fmla="*/ 37393 h 64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49" h="649">
                <a:moveTo>
                  <a:pt x="633" y="30"/>
                </a:moveTo>
                <a:lnTo>
                  <a:pt x="633" y="30"/>
                </a:lnTo>
                <a:cubicBezTo>
                  <a:pt x="603" y="0"/>
                  <a:pt x="559" y="15"/>
                  <a:pt x="530" y="30"/>
                </a:cubicBezTo>
                <a:cubicBezTo>
                  <a:pt x="412" y="163"/>
                  <a:pt x="412" y="163"/>
                  <a:pt x="412" y="163"/>
                </a:cubicBezTo>
                <a:cubicBezTo>
                  <a:pt x="177" y="74"/>
                  <a:pt x="177" y="74"/>
                  <a:pt x="177" y="74"/>
                </a:cubicBezTo>
                <a:cubicBezTo>
                  <a:pt x="162" y="74"/>
                  <a:pt x="132" y="59"/>
                  <a:pt x="103" y="89"/>
                </a:cubicBezTo>
                <a:cubicBezTo>
                  <a:pt x="88" y="104"/>
                  <a:pt x="59" y="133"/>
                  <a:pt x="103" y="177"/>
                </a:cubicBezTo>
                <a:cubicBezTo>
                  <a:pt x="265" y="310"/>
                  <a:pt x="265" y="310"/>
                  <a:pt x="265" y="310"/>
                </a:cubicBezTo>
                <a:cubicBezTo>
                  <a:pt x="162" y="413"/>
                  <a:pt x="162" y="413"/>
                  <a:pt x="162" y="413"/>
                </a:cubicBezTo>
                <a:cubicBezTo>
                  <a:pt x="59" y="383"/>
                  <a:pt x="59" y="383"/>
                  <a:pt x="59" y="383"/>
                </a:cubicBezTo>
                <a:cubicBezTo>
                  <a:pt x="44" y="383"/>
                  <a:pt x="44" y="383"/>
                  <a:pt x="29" y="398"/>
                </a:cubicBezTo>
                <a:cubicBezTo>
                  <a:pt x="29" y="398"/>
                  <a:pt x="0" y="413"/>
                  <a:pt x="15" y="442"/>
                </a:cubicBezTo>
                <a:cubicBezTo>
                  <a:pt x="132" y="530"/>
                  <a:pt x="132" y="530"/>
                  <a:pt x="132" y="530"/>
                </a:cubicBezTo>
                <a:cubicBezTo>
                  <a:pt x="221" y="634"/>
                  <a:pt x="221" y="634"/>
                  <a:pt x="221" y="634"/>
                </a:cubicBezTo>
                <a:cubicBezTo>
                  <a:pt x="236" y="648"/>
                  <a:pt x="250" y="648"/>
                  <a:pt x="265" y="619"/>
                </a:cubicBezTo>
                <a:cubicBezTo>
                  <a:pt x="280" y="619"/>
                  <a:pt x="280" y="604"/>
                  <a:pt x="265" y="589"/>
                </a:cubicBezTo>
                <a:cubicBezTo>
                  <a:pt x="250" y="501"/>
                  <a:pt x="250" y="501"/>
                  <a:pt x="250" y="501"/>
                </a:cubicBezTo>
                <a:cubicBezTo>
                  <a:pt x="353" y="398"/>
                  <a:pt x="353" y="398"/>
                  <a:pt x="353" y="398"/>
                </a:cubicBezTo>
                <a:cubicBezTo>
                  <a:pt x="486" y="560"/>
                  <a:pt x="486" y="560"/>
                  <a:pt x="486" y="560"/>
                </a:cubicBezTo>
                <a:cubicBezTo>
                  <a:pt x="530" y="589"/>
                  <a:pt x="559" y="560"/>
                  <a:pt x="574" y="560"/>
                </a:cubicBezTo>
                <a:cubicBezTo>
                  <a:pt x="589" y="530"/>
                  <a:pt x="589" y="501"/>
                  <a:pt x="589" y="486"/>
                </a:cubicBezTo>
                <a:cubicBezTo>
                  <a:pt x="500" y="251"/>
                  <a:pt x="500" y="251"/>
                  <a:pt x="500" y="251"/>
                </a:cubicBezTo>
                <a:cubicBezTo>
                  <a:pt x="618" y="118"/>
                  <a:pt x="618" y="118"/>
                  <a:pt x="618" y="118"/>
                </a:cubicBezTo>
                <a:cubicBezTo>
                  <a:pt x="648" y="104"/>
                  <a:pt x="648" y="59"/>
                  <a:pt x="633" y="30"/>
                </a:cubicBezTo>
                <a:close/>
                <a:moveTo>
                  <a:pt x="603" y="104"/>
                </a:moveTo>
                <a:lnTo>
                  <a:pt x="603" y="104"/>
                </a:lnTo>
                <a:cubicBezTo>
                  <a:pt x="456" y="251"/>
                  <a:pt x="456" y="251"/>
                  <a:pt x="456" y="251"/>
                </a:cubicBezTo>
                <a:cubicBezTo>
                  <a:pt x="545" y="486"/>
                  <a:pt x="545" y="486"/>
                  <a:pt x="545" y="486"/>
                </a:cubicBezTo>
                <a:cubicBezTo>
                  <a:pt x="545" y="501"/>
                  <a:pt x="545" y="516"/>
                  <a:pt x="545" y="530"/>
                </a:cubicBezTo>
                <a:cubicBezTo>
                  <a:pt x="530" y="545"/>
                  <a:pt x="515" y="530"/>
                  <a:pt x="500" y="530"/>
                </a:cubicBezTo>
                <a:cubicBezTo>
                  <a:pt x="368" y="339"/>
                  <a:pt x="368" y="339"/>
                  <a:pt x="368" y="339"/>
                </a:cubicBezTo>
                <a:cubicBezTo>
                  <a:pt x="206" y="486"/>
                  <a:pt x="206" y="486"/>
                  <a:pt x="206" y="486"/>
                </a:cubicBezTo>
                <a:cubicBezTo>
                  <a:pt x="236" y="589"/>
                  <a:pt x="236" y="589"/>
                  <a:pt x="236" y="589"/>
                </a:cubicBezTo>
                <a:cubicBezTo>
                  <a:pt x="221" y="589"/>
                  <a:pt x="162" y="501"/>
                  <a:pt x="162" y="501"/>
                </a:cubicBezTo>
                <a:cubicBezTo>
                  <a:pt x="162" y="501"/>
                  <a:pt x="73" y="427"/>
                  <a:pt x="59" y="427"/>
                </a:cubicBezTo>
                <a:cubicBezTo>
                  <a:pt x="162" y="457"/>
                  <a:pt x="162" y="457"/>
                  <a:pt x="162" y="457"/>
                </a:cubicBezTo>
                <a:cubicBezTo>
                  <a:pt x="324" y="295"/>
                  <a:pt x="324" y="295"/>
                  <a:pt x="324" y="295"/>
                </a:cubicBezTo>
                <a:cubicBezTo>
                  <a:pt x="132" y="147"/>
                  <a:pt x="132" y="147"/>
                  <a:pt x="132" y="147"/>
                </a:cubicBezTo>
                <a:cubicBezTo>
                  <a:pt x="132" y="147"/>
                  <a:pt x="118" y="133"/>
                  <a:pt x="132" y="118"/>
                </a:cubicBezTo>
                <a:cubicBezTo>
                  <a:pt x="147" y="118"/>
                  <a:pt x="162" y="118"/>
                  <a:pt x="177" y="118"/>
                </a:cubicBezTo>
                <a:cubicBezTo>
                  <a:pt x="412" y="206"/>
                  <a:pt x="412" y="206"/>
                  <a:pt x="412" y="206"/>
                </a:cubicBezTo>
                <a:cubicBezTo>
                  <a:pt x="559" y="59"/>
                  <a:pt x="559" y="59"/>
                  <a:pt x="559" y="59"/>
                </a:cubicBezTo>
                <a:cubicBezTo>
                  <a:pt x="574" y="45"/>
                  <a:pt x="589" y="45"/>
                  <a:pt x="603" y="59"/>
                </a:cubicBezTo>
                <a:cubicBezTo>
                  <a:pt x="603" y="74"/>
                  <a:pt x="618" y="89"/>
                  <a:pt x="603" y="104"/>
                </a:cubicBez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19" name="Freeform 178"/>
          <p:cNvSpPr>
            <a:spLocks noChangeArrowheads="1"/>
          </p:cNvSpPr>
          <p:nvPr/>
        </p:nvSpPr>
        <p:spPr bwMode="auto">
          <a:xfrm>
            <a:off x="5115171" y="4306619"/>
            <a:ext cx="410540" cy="398614"/>
          </a:xfrm>
          <a:custGeom>
            <a:avLst/>
            <a:gdLst>
              <a:gd name="T0" fmla="*/ 217433 w 634"/>
              <a:gd name="T1" fmla="*/ 26535 h 619"/>
              <a:gd name="T2" fmla="*/ 217433 w 634"/>
              <a:gd name="T3" fmla="*/ 26535 h 619"/>
              <a:gd name="T4" fmla="*/ 196519 w 634"/>
              <a:gd name="T5" fmla="*/ 5379 h 619"/>
              <a:gd name="T6" fmla="*/ 175244 w 634"/>
              <a:gd name="T7" fmla="*/ 5379 h 619"/>
              <a:gd name="T8" fmla="*/ 148561 w 634"/>
              <a:gd name="T9" fmla="*/ 47691 h 619"/>
              <a:gd name="T10" fmla="*/ 148561 w 634"/>
              <a:gd name="T11" fmla="*/ 68489 h 619"/>
              <a:gd name="T12" fmla="*/ 159018 w 634"/>
              <a:gd name="T13" fmla="*/ 79247 h 619"/>
              <a:gd name="T14" fmla="*/ 127287 w 634"/>
              <a:gd name="T15" fmla="*/ 116180 h 619"/>
              <a:gd name="T16" fmla="*/ 84738 w 634"/>
              <a:gd name="T17" fmla="*/ 153114 h 619"/>
              <a:gd name="T18" fmla="*/ 68872 w 634"/>
              <a:gd name="T19" fmla="*/ 142357 h 619"/>
              <a:gd name="T20" fmla="*/ 47597 w 634"/>
              <a:gd name="T21" fmla="*/ 142357 h 619"/>
              <a:gd name="T22" fmla="*/ 10457 w 634"/>
              <a:gd name="T23" fmla="*/ 174271 h 619"/>
              <a:gd name="T24" fmla="*/ 10457 w 634"/>
              <a:gd name="T25" fmla="*/ 190048 h 619"/>
              <a:gd name="T26" fmla="*/ 31731 w 634"/>
              <a:gd name="T27" fmla="*/ 211205 h 619"/>
              <a:gd name="T28" fmla="*/ 68872 w 634"/>
              <a:gd name="T29" fmla="*/ 211205 h 619"/>
              <a:gd name="T30" fmla="*/ 153970 w 634"/>
              <a:gd name="T31" fmla="*/ 147736 h 619"/>
              <a:gd name="T32" fmla="*/ 217433 w 634"/>
              <a:gd name="T33" fmla="*/ 68489 h 619"/>
              <a:gd name="T34" fmla="*/ 217433 w 634"/>
              <a:gd name="T35" fmla="*/ 26535 h 619"/>
              <a:gd name="T36" fmla="*/ 206976 w 634"/>
              <a:gd name="T37" fmla="*/ 58090 h 619"/>
              <a:gd name="T38" fmla="*/ 206976 w 634"/>
              <a:gd name="T39" fmla="*/ 58090 h 619"/>
              <a:gd name="T40" fmla="*/ 148561 w 634"/>
              <a:gd name="T41" fmla="*/ 137337 h 619"/>
              <a:gd name="T42" fmla="*/ 58415 w 634"/>
              <a:gd name="T43" fmla="*/ 200447 h 619"/>
              <a:gd name="T44" fmla="*/ 37140 w 634"/>
              <a:gd name="T45" fmla="*/ 200447 h 619"/>
              <a:gd name="T46" fmla="*/ 26323 w 634"/>
              <a:gd name="T47" fmla="*/ 190048 h 619"/>
              <a:gd name="T48" fmla="*/ 26323 w 634"/>
              <a:gd name="T49" fmla="*/ 174271 h 619"/>
              <a:gd name="T50" fmla="*/ 53006 w 634"/>
              <a:gd name="T51" fmla="*/ 158493 h 619"/>
              <a:gd name="T52" fmla="*/ 63824 w 634"/>
              <a:gd name="T53" fmla="*/ 158493 h 619"/>
              <a:gd name="T54" fmla="*/ 79689 w 634"/>
              <a:gd name="T55" fmla="*/ 174271 h 619"/>
              <a:gd name="T56" fmla="*/ 180293 w 634"/>
              <a:gd name="T57" fmla="*/ 79247 h 619"/>
              <a:gd name="T58" fmla="*/ 159018 w 634"/>
              <a:gd name="T59" fmla="*/ 63110 h 619"/>
              <a:gd name="T60" fmla="*/ 159018 w 634"/>
              <a:gd name="T61" fmla="*/ 47691 h 619"/>
              <a:gd name="T62" fmla="*/ 180293 w 634"/>
              <a:gd name="T63" fmla="*/ 21156 h 619"/>
              <a:gd name="T64" fmla="*/ 196519 w 634"/>
              <a:gd name="T65" fmla="*/ 21156 h 619"/>
              <a:gd name="T66" fmla="*/ 206976 w 634"/>
              <a:gd name="T67" fmla="*/ 36934 h 619"/>
              <a:gd name="T68" fmla="*/ 206976 w 634"/>
              <a:gd name="T69" fmla="*/ 58090 h 61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634" h="619">
                <a:moveTo>
                  <a:pt x="603" y="74"/>
                </a:moveTo>
                <a:lnTo>
                  <a:pt x="603" y="74"/>
                </a:lnTo>
                <a:cubicBezTo>
                  <a:pt x="545" y="15"/>
                  <a:pt x="545" y="15"/>
                  <a:pt x="545" y="15"/>
                </a:cubicBezTo>
                <a:cubicBezTo>
                  <a:pt x="530" y="0"/>
                  <a:pt x="500" y="0"/>
                  <a:pt x="486" y="15"/>
                </a:cubicBezTo>
                <a:cubicBezTo>
                  <a:pt x="412" y="133"/>
                  <a:pt x="412" y="133"/>
                  <a:pt x="412" y="133"/>
                </a:cubicBezTo>
                <a:cubicBezTo>
                  <a:pt x="398" y="147"/>
                  <a:pt x="398" y="176"/>
                  <a:pt x="412" y="191"/>
                </a:cubicBezTo>
                <a:cubicBezTo>
                  <a:pt x="441" y="221"/>
                  <a:pt x="441" y="221"/>
                  <a:pt x="441" y="221"/>
                </a:cubicBezTo>
                <a:cubicBezTo>
                  <a:pt x="412" y="250"/>
                  <a:pt x="382" y="294"/>
                  <a:pt x="353" y="324"/>
                </a:cubicBezTo>
                <a:cubicBezTo>
                  <a:pt x="309" y="368"/>
                  <a:pt x="265" y="397"/>
                  <a:pt x="235" y="427"/>
                </a:cubicBezTo>
                <a:cubicBezTo>
                  <a:pt x="191" y="397"/>
                  <a:pt x="191" y="397"/>
                  <a:pt x="191" y="397"/>
                </a:cubicBezTo>
                <a:cubicBezTo>
                  <a:pt x="177" y="383"/>
                  <a:pt x="162" y="383"/>
                  <a:pt x="132" y="397"/>
                </a:cubicBezTo>
                <a:cubicBezTo>
                  <a:pt x="29" y="486"/>
                  <a:pt x="29" y="486"/>
                  <a:pt x="29" y="486"/>
                </a:cubicBezTo>
                <a:cubicBezTo>
                  <a:pt x="0" y="500"/>
                  <a:pt x="15" y="515"/>
                  <a:pt x="29" y="530"/>
                </a:cubicBezTo>
                <a:cubicBezTo>
                  <a:pt x="88" y="589"/>
                  <a:pt x="88" y="589"/>
                  <a:pt x="88" y="589"/>
                </a:cubicBezTo>
                <a:cubicBezTo>
                  <a:pt x="118" y="618"/>
                  <a:pt x="147" y="618"/>
                  <a:pt x="191" y="589"/>
                </a:cubicBezTo>
                <a:cubicBezTo>
                  <a:pt x="191" y="589"/>
                  <a:pt x="324" y="530"/>
                  <a:pt x="427" y="412"/>
                </a:cubicBezTo>
                <a:cubicBezTo>
                  <a:pt x="530" y="324"/>
                  <a:pt x="603" y="191"/>
                  <a:pt x="603" y="191"/>
                </a:cubicBezTo>
                <a:cubicBezTo>
                  <a:pt x="618" y="147"/>
                  <a:pt x="633" y="103"/>
                  <a:pt x="603" y="74"/>
                </a:cubicBezTo>
                <a:close/>
                <a:moveTo>
                  <a:pt x="574" y="162"/>
                </a:moveTo>
                <a:lnTo>
                  <a:pt x="574" y="162"/>
                </a:lnTo>
                <a:cubicBezTo>
                  <a:pt x="545" y="221"/>
                  <a:pt x="471" y="324"/>
                  <a:pt x="412" y="383"/>
                </a:cubicBezTo>
                <a:cubicBezTo>
                  <a:pt x="339" y="456"/>
                  <a:pt x="162" y="559"/>
                  <a:pt x="162" y="559"/>
                </a:cubicBezTo>
                <a:cubicBezTo>
                  <a:pt x="147" y="574"/>
                  <a:pt x="118" y="574"/>
                  <a:pt x="103" y="559"/>
                </a:cubicBezTo>
                <a:cubicBezTo>
                  <a:pt x="73" y="530"/>
                  <a:pt x="73" y="530"/>
                  <a:pt x="73" y="530"/>
                </a:cubicBezTo>
                <a:cubicBezTo>
                  <a:pt x="59" y="515"/>
                  <a:pt x="59" y="500"/>
                  <a:pt x="73" y="486"/>
                </a:cubicBezTo>
                <a:cubicBezTo>
                  <a:pt x="147" y="442"/>
                  <a:pt x="147" y="442"/>
                  <a:pt x="147" y="442"/>
                </a:cubicBezTo>
                <a:cubicBezTo>
                  <a:pt x="162" y="427"/>
                  <a:pt x="177" y="427"/>
                  <a:pt x="177" y="442"/>
                </a:cubicBezTo>
                <a:cubicBezTo>
                  <a:pt x="221" y="486"/>
                  <a:pt x="221" y="486"/>
                  <a:pt x="221" y="486"/>
                </a:cubicBezTo>
                <a:cubicBezTo>
                  <a:pt x="235" y="471"/>
                  <a:pt x="398" y="368"/>
                  <a:pt x="500" y="221"/>
                </a:cubicBezTo>
                <a:cubicBezTo>
                  <a:pt x="441" y="176"/>
                  <a:pt x="441" y="176"/>
                  <a:pt x="441" y="176"/>
                </a:cubicBezTo>
                <a:cubicBezTo>
                  <a:pt x="441" y="162"/>
                  <a:pt x="441" y="147"/>
                  <a:pt x="441" y="133"/>
                </a:cubicBezTo>
                <a:cubicBezTo>
                  <a:pt x="500" y="59"/>
                  <a:pt x="500" y="59"/>
                  <a:pt x="500" y="59"/>
                </a:cubicBezTo>
                <a:cubicBezTo>
                  <a:pt x="515" y="44"/>
                  <a:pt x="530" y="59"/>
                  <a:pt x="545" y="59"/>
                </a:cubicBezTo>
                <a:cubicBezTo>
                  <a:pt x="574" y="103"/>
                  <a:pt x="574" y="103"/>
                  <a:pt x="574" y="103"/>
                </a:cubicBezTo>
                <a:cubicBezTo>
                  <a:pt x="589" y="117"/>
                  <a:pt x="589" y="147"/>
                  <a:pt x="574" y="162"/>
                </a:cubicBez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20" name="Freeform 179"/>
          <p:cNvSpPr>
            <a:spLocks noChangeArrowheads="1"/>
          </p:cNvSpPr>
          <p:nvPr/>
        </p:nvSpPr>
        <p:spPr bwMode="auto">
          <a:xfrm>
            <a:off x="4449113" y="4306619"/>
            <a:ext cx="410537" cy="381580"/>
          </a:xfrm>
          <a:custGeom>
            <a:avLst/>
            <a:gdLst>
              <a:gd name="T0" fmla="*/ 212384 w 634"/>
              <a:gd name="T1" fmla="*/ 0 h 590"/>
              <a:gd name="T2" fmla="*/ 212384 w 634"/>
              <a:gd name="T3" fmla="*/ 0 h 590"/>
              <a:gd name="T4" fmla="*/ 148560 w 634"/>
              <a:gd name="T5" fmla="*/ 42135 h 590"/>
              <a:gd name="T6" fmla="*/ 58415 w 634"/>
              <a:gd name="T7" fmla="*/ 42135 h 590"/>
              <a:gd name="T8" fmla="*/ 0 w 634"/>
              <a:gd name="T9" fmla="*/ 95435 h 590"/>
              <a:gd name="T10" fmla="*/ 42549 w 634"/>
              <a:gd name="T11" fmla="*/ 142972 h 590"/>
              <a:gd name="T12" fmla="*/ 42549 w 634"/>
              <a:gd name="T13" fmla="*/ 201313 h 590"/>
              <a:gd name="T14" fmla="*/ 58415 w 634"/>
              <a:gd name="T15" fmla="*/ 212117 h 590"/>
              <a:gd name="T16" fmla="*/ 79689 w 634"/>
              <a:gd name="T17" fmla="*/ 212117 h 590"/>
              <a:gd name="T18" fmla="*/ 95555 w 634"/>
              <a:gd name="T19" fmla="*/ 201313 h 590"/>
              <a:gd name="T20" fmla="*/ 95555 w 634"/>
              <a:gd name="T21" fmla="*/ 142972 h 590"/>
              <a:gd name="T22" fmla="*/ 148560 w 634"/>
              <a:gd name="T23" fmla="*/ 142972 h 590"/>
              <a:gd name="T24" fmla="*/ 212384 w 634"/>
              <a:gd name="T25" fmla="*/ 185467 h 590"/>
              <a:gd name="T26" fmla="*/ 228249 w 634"/>
              <a:gd name="T27" fmla="*/ 169621 h 590"/>
              <a:gd name="T28" fmla="*/ 228249 w 634"/>
              <a:gd name="T29" fmla="*/ 15846 h 590"/>
              <a:gd name="T30" fmla="*/ 212384 w 634"/>
              <a:gd name="T31" fmla="*/ 0 h 590"/>
              <a:gd name="T32" fmla="*/ 79689 w 634"/>
              <a:gd name="T33" fmla="*/ 190869 h 590"/>
              <a:gd name="T34" fmla="*/ 79689 w 634"/>
              <a:gd name="T35" fmla="*/ 190869 h 590"/>
              <a:gd name="T36" fmla="*/ 74641 w 634"/>
              <a:gd name="T37" fmla="*/ 201313 h 590"/>
              <a:gd name="T38" fmla="*/ 63823 w 634"/>
              <a:gd name="T39" fmla="*/ 201313 h 590"/>
              <a:gd name="T40" fmla="*/ 58415 w 634"/>
              <a:gd name="T41" fmla="*/ 190869 h 590"/>
              <a:gd name="T42" fmla="*/ 58415 w 634"/>
              <a:gd name="T43" fmla="*/ 142972 h 590"/>
              <a:gd name="T44" fmla="*/ 79689 w 634"/>
              <a:gd name="T45" fmla="*/ 142972 h 590"/>
              <a:gd name="T46" fmla="*/ 79689 w 634"/>
              <a:gd name="T47" fmla="*/ 190869 h 590"/>
              <a:gd name="T48" fmla="*/ 116829 w 634"/>
              <a:gd name="T49" fmla="*/ 127126 h 590"/>
              <a:gd name="T50" fmla="*/ 116829 w 634"/>
              <a:gd name="T51" fmla="*/ 127126 h 590"/>
              <a:gd name="T52" fmla="*/ 58415 w 634"/>
              <a:gd name="T53" fmla="*/ 127126 h 590"/>
              <a:gd name="T54" fmla="*/ 15866 w 634"/>
              <a:gd name="T55" fmla="*/ 95435 h 590"/>
              <a:gd name="T56" fmla="*/ 58415 w 634"/>
              <a:gd name="T57" fmla="*/ 58341 h 590"/>
              <a:gd name="T58" fmla="*/ 116829 w 634"/>
              <a:gd name="T59" fmla="*/ 58341 h 590"/>
              <a:gd name="T60" fmla="*/ 116829 w 634"/>
              <a:gd name="T61" fmla="*/ 127126 h 590"/>
              <a:gd name="T62" fmla="*/ 148560 w 634"/>
              <a:gd name="T63" fmla="*/ 127126 h 590"/>
              <a:gd name="T64" fmla="*/ 148560 w 634"/>
              <a:gd name="T65" fmla="*/ 127126 h 590"/>
              <a:gd name="T66" fmla="*/ 127647 w 634"/>
              <a:gd name="T67" fmla="*/ 127126 h 590"/>
              <a:gd name="T68" fmla="*/ 127647 w 634"/>
              <a:gd name="T69" fmla="*/ 58341 h 590"/>
              <a:gd name="T70" fmla="*/ 148560 w 634"/>
              <a:gd name="T71" fmla="*/ 58341 h 590"/>
              <a:gd name="T72" fmla="*/ 148560 w 634"/>
              <a:gd name="T73" fmla="*/ 127126 h 590"/>
              <a:gd name="T74" fmla="*/ 212384 w 634"/>
              <a:gd name="T75" fmla="*/ 169621 h 590"/>
              <a:gd name="T76" fmla="*/ 212384 w 634"/>
              <a:gd name="T77" fmla="*/ 169621 h 590"/>
              <a:gd name="T78" fmla="*/ 164787 w 634"/>
              <a:gd name="T79" fmla="*/ 137930 h 590"/>
              <a:gd name="T80" fmla="*/ 164787 w 634"/>
              <a:gd name="T81" fmla="*/ 52939 h 590"/>
              <a:gd name="T82" fmla="*/ 212384 w 634"/>
              <a:gd name="T83" fmla="*/ 15846 h 590"/>
              <a:gd name="T84" fmla="*/ 212384 w 634"/>
              <a:gd name="T85" fmla="*/ 169621 h 59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34" h="590">
                <a:moveTo>
                  <a:pt x="589" y="0"/>
                </a:moveTo>
                <a:lnTo>
                  <a:pt x="589" y="0"/>
                </a:lnTo>
                <a:cubicBezTo>
                  <a:pt x="412" y="117"/>
                  <a:pt x="412" y="117"/>
                  <a:pt x="412" y="117"/>
                </a:cubicBezTo>
                <a:cubicBezTo>
                  <a:pt x="162" y="117"/>
                  <a:pt x="162" y="117"/>
                  <a:pt x="162" y="117"/>
                </a:cubicBezTo>
                <a:cubicBezTo>
                  <a:pt x="74" y="117"/>
                  <a:pt x="0" y="176"/>
                  <a:pt x="0" y="265"/>
                </a:cubicBezTo>
                <a:cubicBezTo>
                  <a:pt x="0" y="338"/>
                  <a:pt x="59" y="383"/>
                  <a:pt x="118" y="397"/>
                </a:cubicBezTo>
                <a:lnTo>
                  <a:pt x="118" y="559"/>
                </a:lnTo>
                <a:cubicBezTo>
                  <a:pt x="118" y="574"/>
                  <a:pt x="148" y="589"/>
                  <a:pt x="162" y="589"/>
                </a:cubicBezTo>
                <a:cubicBezTo>
                  <a:pt x="221" y="589"/>
                  <a:pt x="221" y="589"/>
                  <a:pt x="221" y="589"/>
                </a:cubicBezTo>
                <a:cubicBezTo>
                  <a:pt x="236" y="589"/>
                  <a:pt x="265" y="574"/>
                  <a:pt x="265" y="559"/>
                </a:cubicBezTo>
                <a:cubicBezTo>
                  <a:pt x="265" y="397"/>
                  <a:pt x="265" y="397"/>
                  <a:pt x="265" y="397"/>
                </a:cubicBezTo>
                <a:cubicBezTo>
                  <a:pt x="412" y="397"/>
                  <a:pt x="412" y="397"/>
                  <a:pt x="412" y="397"/>
                </a:cubicBezTo>
                <a:cubicBezTo>
                  <a:pt x="589" y="515"/>
                  <a:pt x="589" y="515"/>
                  <a:pt x="589" y="515"/>
                </a:cubicBezTo>
                <a:cubicBezTo>
                  <a:pt x="619" y="515"/>
                  <a:pt x="633" y="500"/>
                  <a:pt x="633" y="471"/>
                </a:cubicBezTo>
                <a:cubicBezTo>
                  <a:pt x="633" y="44"/>
                  <a:pt x="633" y="44"/>
                  <a:pt x="633" y="44"/>
                </a:cubicBezTo>
                <a:cubicBezTo>
                  <a:pt x="633" y="29"/>
                  <a:pt x="619" y="0"/>
                  <a:pt x="589" y="0"/>
                </a:cubicBezTo>
                <a:close/>
                <a:moveTo>
                  <a:pt x="221" y="530"/>
                </a:moveTo>
                <a:lnTo>
                  <a:pt x="221" y="530"/>
                </a:lnTo>
                <a:cubicBezTo>
                  <a:pt x="221" y="545"/>
                  <a:pt x="207" y="559"/>
                  <a:pt x="207" y="559"/>
                </a:cubicBezTo>
                <a:cubicBezTo>
                  <a:pt x="177" y="559"/>
                  <a:pt x="177" y="559"/>
                  <a:pt x="177" y="559"/>
                </a:cubicBezTo>
                <a:cubicBezTo>
                  <a:pt x="177" y="559"/>
                  <a:pt x="162" y="545"/>
                  <a:pt x="162" y="530"/>
                </a:cubicBezTo>
                <a:cubicBezTo>
                  <a:pt x="162" y="397"/>
                  <a:pt x="162" y="397"/>
                  <a:pt x="162" y="397"/>
                </a:cubicBezTo>
                <a:cubicBezTo>
                  <a:pt x="162" y="397"/>
                  <a:pt x="207" y="397"/>
                  <a:pt x="221" y="397"/>
                </a:cubicBezTo>
                <a:lnTo>
                  <a:pt x="221" y="530"/>
                </a:lnTo>
                <a:close/>
                <a:moveTo>
                  <a:pt x="324" y="353"/>
                </a:moveTo>
                <a:lnTo>
                  <a:pt x="324" y="353"/>
                </a:lnTo>
                <a:cubicBezTo>
                  <a:pt x="162" y="353"/>
                  <a:pt x="162" y="353"/>
                  <a:pt x="162" y="353"/>
                </a:cubicBezTo>
                <a:cubicBezTo>
                  <a:pt x="118" y="353"/>
                  <a:pt x="44" y="353"/>
                  <a:pt x="44" y="265"/>
                </a:cubicBezTo>
                <a:cubicBezTo>
                  <a:pt x="44" y="176"/>
                  <a:pt x="118" y="162"/>
                  <a:pt x="162" y="162"/>
                </a:cubicBezTo>
                <a:cubicBezTo>
                  <a:pt x="324" y="162"/>
                  <a:pt x="324" y="162"/>
                  <a:pt x="324" y="162"/>
                </a:cubicBezTo>
                <a:lnTo>
                  <a:pt x="324" y="353"/>
                </a:lnTo>
                <a:close/>
                <a:moveTo>
                  <a:pt x="412" y="353"/>
                </a:moveTo>
                <a:lnTo>
                  <a:pt x="412" y="353"/>
                </a:lnTo>
                <a:cubicBezTo>
                  <a:pt x="354" y="353"/>
                  <a:pt x="354" y="353"/>
                  <a:pt x="354" y="353"/>
                </a:cubicBezTo>
                <a:cubicBezTo>
                  <a:pt x="354" y="162"/>
                  <a:pt x="354" y="162"/>
                  <a:pt x="354" y="162"/>
                </a:cubicBezTo>
                <a:cubicBezTo>
                  <a:pt x="412" y="162"/>
                  <a:pt x="412" y="162"/>
                  <a:pt x="412" y="162"/>
                </a:cubicBezTo>
                <a:cubicBezTo>
                  <a:pt x="412" y="162"/>
                  <a:pt x="412" y="338"/>
                  <a:pt x="412" y="353"/>
                </a:cubicBezTo>
                <a:close/>
                <a:moveTo>
                  <a:pt x="589" y="471"/>
                </a:moveTo>
                <a:lnTo>
                  <a:pt x="589" y="471"/>
                </a:lnTo>
                <a:cubicBezTo>
                  <a:pt x="457" y="383"/>
                  <a:pt x="457" y="383"/>
                  <a:pt x="457" y="383"/>
                </a:cubicBezTo>
                <a:cubicBezTo>
                  <a:pt x="457" y="353"/>
                  <a:pt x="457" y="162"/>
                  <a:pt x="457" y="147"/>
                </a:cubicBezTo>
                <a:cubicBezTo>
                  <a:pt x="589" y="44"/>
                  <a:pt x="589" y="44"/>
                  <a:pt x="589" y="44"/>
                </a:cubicBezTo>
                <a:cubicBezTo>
                  <a:pt x="589" y="74"/>
                  <a:pt x="589" y="456"/>
                  <a:pt x="589" y="471"/>
                </a:cubicBez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21" name="Freeform 180"/>
          <p:cNvSpPr>
            <a:spLocks noChangeArrowheads="1"/>
          </p:cNvSpPr>
          <p:nvPr/>
        </p:nvSpPr>
        <p:spPr bwMode="auto">
          <a:xfrm>
            <a:off x="3820527" y="4298103"/>
            <a:ext cx="313441" cy="410539"/>
          </a:xfrm>
          <a:custGeom>
            <a:avLst/>
            <a:gdLst>
              <a:gd name="T0" fmla="*/ 26163 w 487"/>
              <a:gd name="T1" fmla="*/ 138099 h 634"/>
              <a:gd name="T2" fmla="*/ 26163 w 487"/>
              <a:gd name="T3" fmla="*/ 138099 h 634"/>
              <a:gd name="T4" fmla="*/ 26163 w 487"/>
              <a:gd name="T5" fmla="*/ 132690 h 634"/>
              <a:gd name="T6" fmla="*/ 10394 w 487"/>
              <a:gd name="T7" fmla="*/ 132690 h 634"/>
              <a:gd name="T8" fmla="*/ 15770 w 487"/>
              <a:gd name="T9" fmla="*/ 148555 h 634"/>
              <a:gd name="T10" fmla="*/ 26163 w 487"/>
              <a:gd name="T11" fmla="*/ 138099 h 634"/>
              <a:gd name="T12" fmla="*/ 163431 w 487"/>
              <a:gd name="T13" fmla="*/ 21274 h 634"/>
              <a:gd name="T14" fmla="*/ 163431 w 487"/>
              <a:gd name="T15" fmla="*/ 21274 h 634"/>
              <a:gd name="T16" fmla="*/ 0 w 487"/>
              <a:gd name="T17" fmla="*/ 180646 h 634"/>
              <a:gd name="T18" fmla="*/ 10394 w 487"/>
              <a:gd name="T19" fmla="*/ 191103 h 634"/>
              <a:gd name="T20" fmla="*/ 174183 w 487"/>
              <a:gd name="T21" fmla="*/ 32091 h 634"/>
              <a:gd name="T22" fmla="*/ 163431 w 487"/>
              <a:gd name="T23" fmla="*/ 21274 h 634"/>
              <a:gd name="T24" fmla="*/ 52685 w 487"/>
              <a:gd name="T25" fmla="*/ 47595 h 634"/>
              <a:gd name="T26" fmla="*/ 52685 w 487"/>
              <a:gd name="T27" fmla="*/ 47595 h 634"/>
              <a:gd name="T28" fmla="*/ 89600 w 487"/>
              <a:gd name="T29" fmla="*/ 15865 h 634"/>
              <a:gd name="T30" fmla="*/ 121498 w 487"/>
              <a:gd name="T31" fmla="*/ 37139 h 634"/>
              <a:gd name="T32" fmla="*/ 131891 w 487"/>
              <a:gd name="T33" fmla="*/ 26682 h 634"/>
              <a:gd name="T34" fmla="*/ 89600 w 487"/>
              <a:gd name="T35" fmla="*/ 0 h 634"/>
              <a:gd name="T36" fmla="*/ 42291 w 487"/>
              <a:gd name="T37" fmla="*/ 47595 h 634"/>
              <a:gd name="T38" fmla="*/ 42291 w 487"/>
              <a:gd name="T39" fmla="*/ 122234 h 634"/>
              <a:gd name="T40" fmla="*/ 52685 w 487"/>
              <a:gd name="T41" fmla="*/ 106368 h 634"/>
              <a:gd name="T42" fmla="*/ 52685 w 487"/>
              <a:gd name="T43" fmla="*/ 47595 h 634"/>
              <a:gd name="T44" fmla="*/ 89600 w 487"/>
              <a:gd name="T45" fmla="*/ 153964 h 634"/>
              <a:gd name="T46" fmla="*/ 89600 w 487"/>
              <a:gd name="T47" fmla="*/ 153964 h 634"/>
              <a:gd name="T48" fmla="*/ 73830 w 487"/>
              <a:gd name="T49" fmla="*/ 148555 h 634"/>
              <a:gd name="T50" fmla="*/ 63078 w 487"/>
              <a:gd name="T51" fmla="*/ 159372 h 634"/>
              <a:gd name="T52" fmla="*/ 89600 w 487"/>
              <a:gd name="T53" fmla="*/ 169829 h 634"/>
              <a:gd name="T54" fmla="*/ 136909 w 487"/>
              <a:gd name="T55" fmla="*/ 122234 h 634"/>
              <a:gd name="T56" fmla="*/ 136909 w 487"/>
              <a:gd name="T57" fmla="*/ 85095 h 634"/>
              <a:gd name="T58" fmla="*/ 126515 w 487"/>
              <a:gd name="T59" fmla="*/ 100960 h 634"/>
              <a:gd name="T60" fmla="*/ 126515 w 487"/>
              <a:gd name="T61" fmla="*/ 122234 h 634"/>
              <a:gd name="T62" fmla="*/ 89600 w 487"/>
              <a:gd name="T63" fmla="*/ 153964 h 634"/>
              <a:gd name="T64" fmla="*/ 89600 w 487"/>
              <a:gd name="T65" fmla="*/ 185694 h 634"/>
              <a:gd name="T66" fmla="*/ 89600 w 487"/>
              <a:gd name="T67" fmla="*/ 185694 h 634"/>
              <a:gd name="T68" fmla="*/ 52685 w 487"/>
              <a:gd name="T69" fmla="*/ 169829 h 634"/>
              <a:gd name="T70" fmla="*/ 42291 w 487"/>
              <a:gd name="T71" fmla="*/ 180646 h 634"/>
              <a:gd name="T72" fmla="*/ 84224 w 487"/>
              <a:gd name="T73" fmla="*/ 196511 h 634"/>
              <a:gd name="T74" fmla="*/ 84224 w 487"/>
              <a:gd name="T75" fmla="*/ 212376 h 634"/>
              <a:gd name="T76" fmla="*/ 73830 w 487"/>
              <a:gd name="T77" fmla="*/ 212376 h 634"/>
              <a:gd name="T78" fmla="*/ 68454 w 487"/>
              <a:gd name="T79" fmla="*/ 217785 h 634"/>
              <a:gd name="T80" fmla="*/ 73830 w 487"/>
              <a:gd name="T81" fmla="*/ 228241 h 634"/>
              <a:gd name="T82" fmla="*/ 105370 w 487"/>
              <a:gd name="T83" fmla="*/ 228241 h 634"/>
              <a:gd name="T84" fmla="*/ 110746 w 487"/>
              <a:gd name="T85" fmla="*/ 217785 h 634"/>
              <a:gd name="T86" fmla="*/ 105370 w 487"/>
              <a:gd name="T87" fmla="*/ 212376 h 634"/>
              <a:gd name="T88" fmla="*/ 94976 w 487"/>
              <a:gd name="T89" fmla="*/ 212376 h 634"/>
              <a:gd name="T90" fmla="*/ 94976 w 487"/>
              <a:gd name="T91" fmla="*/ 196511 h 634"/>
              <a:gd name="T92" fmla="*/ 168807 w 487"/>
              <a:gd name="T93" fmla="*/ 132690 h 634"/>
              <a:gd name="T94" fmla="*/ 153037 w 487"/>
              <a:gd name="T95" fmla="*/ 132690 h 634"/>
              <a:gd name="T96" fmla="*/ 89600 w 487"/>
              <a:gd name="T97" fmla="*/ 185694 h 63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487" h="634">
                <a:moveTo>
                  <a:pt x="73" y="383"/>
                </a:moveTo>
                <a:lnTo>
                  <a:pt x="73" y="383"/>
                </a:lnTo>
                <a:cubicBezTo>
                  <a:pt x="73" y="368"/>
                  <a:pt x="73" y="368"/>
                  <a:pt x="73" y="368"/>
                </a:cubicBezTo>
                <a:cubicBezTo>
                  <a:pt x="29" y="368"/>
                  <a:pt x="29" y="368"/>
                  <a:pt x="29" y="368"/>
                </a:cubicBezTo>
                <a:cubicBezTo>
                  <a:pt x="29" y="383"/>
                  <a:pt x="44" y="398"/>
                  <a:pt x="44" y="412"/>
                </a:cubicBezTo>
                <a:lnTo>
                  <a:pt x="73" y="383"/>
                </a:lnTo>
                <a:close/>
                <a:moveTo>
                  <a:pt x="456" y="59"/>
                </a:moveTo>
                <a:lnTo>
                  <a:pt x="456" y="59"/>
                </a:lnTo>
                <a:cubicBezTo>
                  <a:pt x="0" y="501"/>
                  <a:pt x="0" y="501"/>
                  <a:pt x="0" y="501"/>
                </a:cubicBezTo>
                <a:cubicBezTo>
                  <a:pt x="29" y="530"/>
                  <a:pt x="29" y="530"/>
                  <a:pt x="29" y="530"/>
                </a:cubicBezTo>
                <a:cubicBezTo>
                  <a:pt x="486" y="89"/>
                  <a:pt x="486" y="89"/>
                  <a:pt x="486" y="89"/>
                </a:cubicBezTo>
                <a:lnTo>
                  <a:pt x="456" y="59"/>
                </a:lnTo>
                <a:close/>
                <a:moveTo>
                  <a:pt x="147" y="132"/>
                </a:moveTo>
                <a:lnTo>
                  <a:pt x="147" y="132"/>
                </a:lnTo>
                <a:cubicBezTo>
                  <a:pt x="147" y="89"/>
                  <a:pt x="191" y="44"/>
                  <a:pt x="250" y="44"/>
                </a:cubicBezTo>
                <a:cubicBezTo>
                  <a:pt x="294" y="44"/>
                  <a:pt x="323" y="74"/>
                  <a:pt x="339" y="103"/>
                </a:cubicBezTo>
                <a:cubicBezTo>
                  <a:pt x="368" y="74"/>
                  <a:pt x="368" y="74"/>
                  <a:pt x="368" y="74"/>
                </a:cubicBezTo>
                <a:cubicBezTo>
                  <a:pt x="353" y="30"/>
                  <a:pt x="309" y="0"/>
                  <a:pt x="250" y="0"/>
                </a:cubicBezTo>
                <a:cubicBezTo>
                  <a:pt x="176" y="0"/>
                  <a:pt x="118" y="59"/>
                  <a:pt x="118" y="132"/>
                </a:cubicBezTo>
                <a:cubicBezTo>
                  <a:pt x="118" y="339"/>
                  <a:pt x="118" y="339"/>
                  <a:pt x="118" y="339"/>
                </a:cubicBezTo>
                <a:lnTo>
                  <a:pt x="147" y="295"/>
                </a:lnTo>
                <a:lnTo>
                  <a:pt x="147" y="132"/>
                </a:lnTo>
                <a:close/>
                <a:moveTo>
                  <a:pt x="250" y="427"/>
                </a:moveTo>
                <a:lnTo>
                  <a:pt x="250" y="427"/>
                </a:lnTo>
                <a:cubicBezTo>
                  <a:pt x="235" y="427"/>
                  <a:pt x="221" y="427"/>
                  <a:pt x="206" y="412"/>
                </a:cubicBezTo>
                <a:cubicBezTo>
                  <a:pt x="176" y="442"/>
                  <a:pt x="176" y="442"/>
                  <a:pt x="176" y="442"/>
                </a:cubicBezTo>
                <a:cubicBezTo>
                  <a:pt x="191" y="457"/>
                  <a:pt x="221" y="471"/>
                  <a:pt x="250" y="471"/>
                </a:cubicBezTo>
                <a:cubicBezTo>
                  <a:pt x="323" y="471"/>
                  <a:pt x="382" y="412"/>
                  <a:pt x="382" y="339"/>
                </a:cubicBezTo>
                <a:cubicBezTo>
                  <a:pt x="382" y="236"/>
                  <a:pt x="382" y="236"/>
                  <a:pt x="382" y="236"/>
                </a:cubicBezTo>
                <a:cubicBezTo>
                  <a:pt x="353" y="280"/>
                  <a:pt x="353" y="280"/>
                  <a:pt x="353" y="280"/>
                </a:cubicBezTo>
                <a:cubicBezTo>
                  <a:pt x="353" y="339"/>
                  <a:pt x="353" y="339"/>
                  <a:pt x="353" y="339"/>
                </a:cubicBezTo>
                <a:cubicBezTo>
                  <a:pt x="353" y="383"/>
                  <a:pt x="309" y="427"/>
                  <a:pt x="250" y="427"/>
                </a:cubicBezTo>
                <a:close/>
                <a:moveTo>
                  <a:pt x="250" y="515"/>
                </a:moveTo>
                <a:lnTo>
                  <a:pt x="250" y="515"/>
                </a:lnTo>
                <a:cubicBezTo>
                  <a:pt x="206" y="515"/>
                  <a:pt x="176" y="501"/>
                  <a:pt x="147" y="471"/>
                </a:cubicBezTo>
                <a:cubicBezTo>
                  <a:pt x="118" y="501"/>
                  <a:pt x="118" y="501"/>
                  <a:pt x="118" y="501"/>
                </a:cubicBezTo>
                <a:cubicBezTo>
                  <a:pt x="147" y="530"/>
                  <a:pt x="191" y="545"/>
                  <a:pt x="235" y="545"/>
                </a:cubicBezTo>
                <a:cubicBezTo>
                  <a:pt x="235" y="589"/>
                  <a:pt x="235" y="589"/>
                  <a:pt x="235" y="589"/>
                </a:cubicBezTo>
                <a:cubicBezTo>
                  <a:pt x="206" y="589"/>
                  <a:pt x="206" y="589"/>
                  <a:pt x="206" y="589"/>
                </a:cubicBezTo>
                <a:lnTo>
                  <a:pt x="191" y="604"/>
                </a:lnTo>
                <a:cubicBezTo>
                  <a:pt x="191" y="619"/>
                  <a:pt x="206" y="633"/>
                  <a:pt x="206" y="633"/>
                </a:cubicBezTo>
                <a:cubicBezTo>
                  <a:pt x="294" y="633"/>
                  <a:pt x="294" y="633"/>
                  <a:pt x="294" y="633"/>
                </a:cubicBezTo>
                <a:cubicBezTo>
                  <a:pt x="294" y="633"/>
                  <a:pt x="309" y="619"/>
                  <a:pt x="309" y="604"/>
                </a:cubicBezTo>
                <a:lnTo>
                  <a:pt x="294" y="589"/>
                </a:lnTo>
                <a:cubicBezTo>
                  <a:pt x="265" y="589"/>
                  <a:pt x="265" y="589"/>
                  <a:pt x="265" y="589"/>
                </a:cubicBezTo>
                <a:cubicBezTo>
                  <a:pt x="265" y="545"/>
                  <a:pt x="265" y="545"/>
                  <a:pt x="265" y="545"/>
                </a:cubicBezTo>
                <a:cubicBezTo>
                  <a:pt x="368" y="545"/>
                  <a:pt x="441" y="471"/>
                  <a:pt x="471" y="368"/>
                </a:cubicBezTo>
                <a:cubicBezTo>
                  <a:pt x="427" y="368"/>
                  <a:pt x="427" y="368"/>
                  <a:pt x="427" y="368"/>
                </a:cubicBezTo>
                <a:cubicBezTo>
                  <a:pt x="412" y="457"/>
                  <a:pt x="339" y="515"/>
                  <a:pt x="250" y="515"/>
                </a:cubicBez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22" name="Freeform 181"/>
          <p:cNvSpPr>
            <a:spLocks noChangeArrowheads="1"/>
          </p:cNvSpPr>
          <p:nvPr/>
        </p:nvSpPr>
        <p:spPr bwMode="auto">
          <a:xfrm>
            <a:off x="3191945" y="4298103"/>
            <a:ext cx="284482" cy="410539"/>
          </a:xfrm>
          <a:custGeom>
            <a:avLst/>
            <a:gdLst>
              <a:gd name="T0" fmla="*/ 158057 w 443"/>
              <a:gd name="T1" fmla="*/ 132690 h 634"/>
              <a:gd name="T2" fmla="*/ 158057 w 443"/>
              <a:gd name="T3" fmla="*/ 132690 h 634"/>
              <a:gd name="T4" fmla="*/ 142323 w 443"/>
              <a:gd name="T5" fmla="*/ 132690 h 634"/>
              <a:gd name="T6" fmla="*/ 79029 w 443"/>
              <a:gd name="T7" fmla="*/ 185694 h 634"/>
              <a:gd name="T8" fmla="*/ 15734 w 443"/>
              <a:gd name="T9" fmla="*/ 132690 h 634"/>
              <a:gd name="T10" fmla="*/ 0 w 443"/>
              <a:gd name="T11" fmla="*/ 132690 h 634"/>
              <a:gd name="T12" fmla="*/ 73665 w 443"/>
              <a:gd name="T13" fmla="*/ 196511 h 634"/>
              <a:gd name="T14" fmla="*/ 73665 w 443"/>
              <a:gd name="T15" fmla="*/ 212376 h 634"/>
              <a:gd name="T16" fmla="*/ 63294 w 443"/>
              <a:gd name="T17" fmla="*/ 212376 h 634"/>
              <a:gd name="T18" fmla="*/ 57931 w 443"/>
              <a:gd name="T19" fmla="*/ 217785 h 634"/>
              <a:gd name="T20" fmla="*/ 63294 w 443"/>
              <a:gd name="T21" fmla="*/ 228241 h 634"/>
              <a:gd name="T22" fmla="*/ 94763 w 443"/>
              <a:gd name="T23" fmla="*/ 228241 h 634"/>
              <a:gd name="T24" fmla="*/ 100127 w 443"/>
              <a:gd name="T25" fmla="*/ 217785 h 634"/>
              <a:gd name="T26" fmla="*/ 94763 w 443"/>
              <a:gd name="T27" fmla="*/ 212376 h 634"/>
              <a:gd name="T28" fmla="*/ 84393 w 443"/>
              <a:gd name="T29" fmla="*/ 212376 h 634"/>
              <a:gd name="T30" fmla="*/ 84393 w 443"/>
              <a:gd name="T31" fmla="*/ 196511 h 634"/>
              <a:gd name="T32" fmla="*/ 158057 w 443"/>
              <a:gd name="T33" fmla="*/ 132690 h 634"/>
              <a:gd name="T34" fmla="*/ 79029 w 443"/>
              <a:gd name="T35" fmla="*/ 169829 h 634"/>
              <a:gd name="T36" fmla="*/ 79029 w 443"/>
              <a:gd name="T37" fmla="*/ 169829 h 634"/>
              <a:gd name="T38" fmla="*/ 126231 w 443"/>
              <a:gd name="T39" fmla="*/ 122234 h 634"/>
              <a:gd name="T40" fmla="*/ 126231 w 443"/>
              <a:gd name="T41" fmla="*/ 47595 h 634"/>
              <a:gd name="T42" fmla="*/ 79029 w 443"/>
              <a:gd name="T43" fmla="*/ 0 h 634"/>
              <a:gd name="T44" fmla="*/ 31826 w 443"/>
              <a:gd name="T45" fmla="*/ 47595 h 634"/>
              <a:gd name="T46" fmla="*/ 31826 w 443"/>
              <a:gd name="T47" fmla="*/ 122234 h 634"/>
              <a:gd name="T48" fmla="*/ 79029 w 443"/>
              <a:gd name="T49" fmla="*/ 169829 h 634"/>
              <a:gd name="T50" fmla="*/ 42196 w 443"/>
              <a:gd name="T51" fmla="*/ 47595 h 634"/>
              <a:gd name="T52" fmla="*/ 42196 w 443"/>
              <a:gd name="T53" fmla="*/ 47595 h 634"/>
              <a:gd name="T54" fmla="*/ 79029 w 443"/>
              <a:gd name="T55" fmla="*/ 15865 h 634"/>
              <a:gd name="T56" fmla="*/ 115861 w 443"/>
              <a:gd name="T57" fmla="*/ 47595 h 634"/>
              <a:gd name="T58" fmla="*/ 115861 w 443"/>
              <a:gd name="T59" fmla="*/ 122234 h 634"/>
              <a:gd name="T60" fmla="*/ 79029 w 443"/>
              <a:gd name="T61" fmla="*/ 153964 h 634"/>
              <a:gd name="T62" fmla="*/ 42196 w 443"/>
              <a:gd name="T63" fmla="*/ 122234 h 634"/>
              <a:gd name="T64" fmla="*/ 42196 w 443"/>
              <a:gd name="T65" fmla="*/ 47595 h 63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43" h="634">
                <a:moveTo>
                  <a:pt x="442" y="368"/>
                </a:moveTo>
                <a:lnTo>
                  <a:pt x="442" y="368"/>
                </a:lnTo>
                <a:cubicBezTo>
                  <a:pt x="398" y="368"/>
                  <a:pt x="398" y="368"/>
                  <a:pt x="398" y="368"/>
                </a:cubicBezTo>
                <a:cubicBezTo>
                  <a:pt x="383" y="457"/>
                  <a:pt x="309" y="515"/>
                  <a:pt x="221" y="515"/>
                </a:cubicBezTo>
                <a:cubicBezTo>
                  <a:pt x="133" y="515"/>
                  <a:pt x="59" y="457"/>
                  <a:pt x="44" y="368"/>
                </a:cubicBezTo>
                <a:cubicBezTo>
                  <a:pt x="0" y="368"/>
                  <a:pt x="0" y="368"/>
                  <a:pt x="0" y="368"/>
                </a:cubicBezTo>
                <a:cubicBezTo>
                  <a:pt x="30" y="471"/>
                  <a:pt x="103" y="545"/>
                  <a:pt x="206" y="545"/>
                </a:cubicBezTo>
                <a:cubicBezTo>
                  <a:pt x="206" y="589"/>
                  <a:pt x="206" y="589"/>
                  <a:pt x="206" y="589"/>
                </a:cubicBezTo>
                <a:cubicBezTo>
                  <a:pt x="177" y="589"/>
                  <a:pt x="177" y="589"/>
                  <a:pt x="177" y="589"/>
                </a:cubicBezTo>
                <a:lnTo>
                  <a:pt x="162" y="604"/>
                </a:lnTo>
                <a:cubicBezTo>
                  <a:pt x="162" y="619"/>
                  <a:pt x="177" y="633"/>
                  <a:pt x="177" y="633"/>
                </a:cubicBezTo>
                <a:cubicBezTo>
                  <a:pt x="265" y="633"/>
                  <a:pt x="265" y="633"/>
                  <a:pt x="265" y="633"/>
                </a:cubicBezTo>
                <a:cubicBezTo>
                  <a:pt x="265" y="633"/>
                  <a:pt x="280" y="619"/>
                  <a:pt x="280" y="604"/>
                </a:cubicBezTo>
                <a:lnTo>
                  <a:pt x="265" y="589"/>
                </a:lnTo>
                <a:cubicBezTo>
                  <a:pt x="236" y="589"/>
                  <a:pt x="236" y="589"/>
                  <a:pt x="236" y="589"/>
                </a:cubicBezTo>
                <a:cubicBezTo>
                  <a:pt x="236" y="545"/>
                  <a:pt x="236" y="545"/>
                  <a:pt x="236" y="545"/>
                </a:cubicBezTo>
                <a:cubicBezTo>
                  <a:pt x="339" y="545"/>
                  <a:pt x="412" y="471"/>
                  <a:pt x="442" y="368"/>
                </a:cubicBezTo>
                <a:close/>
                <a:moveTo>
                  <a:pt x="221" y="471"/>
                </a:moveTo>
                <a:lnTo>
                  <a:pt x="221" y="471"/>
                </a:lnTo>
                <a:cubicBezTo>
                  <a:pt x="294" y="471"/>
                  <a:pt x="353" y="412"/>
                  <a:pt x="353" y="339"/>
                </a:cubicBezTo>
                <a:cubicBezTo>
                  <a:pt x="353" y="132"/>
                  <a:pt x="353" y="132"/>
                  <a:pt x="353" y="132"/>
                </a:cubicBezTo>
                <a:cubicBezTo>
                  <a:pt x="353" y="59"/>
                  <a:pt x="294" y="0"/>
                  <a:pt x="221" y="0"/>
                </a:cubicBezTo>
                <a:cubicBezTo>
                  <a:pt x="147" y="0"/>
                  <a:pt x="89" y="59"/>
                  <a:pt x="89" y="132"/>
                </a:cubicBezTo>
                <a:cubicBezTo>
                  <a:pt x="89" y="339"/>
                  <a:pt x="89" y="339"/>
                  <a:pt x="89" y="339"/>
                </a:cubicBezTo>
                <a:cubicBezTo>
                  <a:pt x="89" y="412"/>
                  <a:pt x="147" y="471"/>
                  <a:pt x="221" y="471"/>
                </a:cubicBezTo>
                <a:close/>
                <a:moveTo>
                  <a:pt x="118" y="132"/>
                </a:moveTo>
                <a:lnTo>
                  <a:pt x="118" y="132"/>
                </a:lnTo>
                <a:cubicBezTo>
                  <a:pt x="118" y="89"/>
                  <a:pt x="162" y="44"/>
                  <a:pt x="221" y="44"/>
                </a:cubicBezTo>
                <a:cubicBezTo>
                  <a:pt x="280" y="44"/>
                  <a:pt x="324" y="89"/>
                  <a:pt x="324" y="132"/>
                </a:cubicBezTo>
                <a:cubicBezTo>
                  <a:pt x="324" y="339"/>
                  <a:pt x="324" y="339"/>
                  <a:pt x="324" y="339"/>
                </a:cubicBezTo>
                <a:cubicBezTo>
                  <a:pt x="324" y="383"/>
                  <a:pt x="280" y="427"/>
                  <a:pt x="221" y="427"/>
                </a:cubicBezTo>
                <a:cubicBezTo>
                  <a:pt x="162" y="427"/>
                  <a:pt x="118" y="383"/>
                  <a:pt x="118" y="339"/>
                </a:cubicBezTo>
                <a:lnTo>
                  <a:pt x="118" y="132"/>
                </a:ln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23" name="Freeform 182"/>
          <p:cNvSpPr>
            <a:spLocks noChangeArrowheads="1"/>
          </p:cNvSpPr>
          <p:nvPr/>
        </p:nvSpPr>
        <p:spPr bwMode="auto">
          <a:xfrm>
            <a:off x="9072354" y="3630338"/>
            <a:ext cx="410537" cy="410539"/>
          </a:xfrm>
          <a:custGeom>
            <a:avLst/>
            <a:gdLst>
              <a:gd name="T0" fmla="*/ 217432 w 634"/>
              <a:gd name="T1" fmla="*/ 5056 h 633"/>
              <a:gd name="T2" fmla="*/ 217432 w 634"/>
              <a:gd name="T3" fmla="*/ 5056 h 633"/>
              <a:gd name="T4" fmla="*/ 0 w 634"/>
              <a:gd name="T5" fmla="*/ 111592 h 633"/>
              <a:gd name="T6" fmla="*/ 68871 w 634"/>
              <a:gd name="T7" fmla="*/ 154207 h 633"/>
              <a:gd name="T8" fmla="*/ 111420 w 634"/>
              <a:gd name="T9" fmla="*/ 228241 h 633"/>
              <a:gd name="T10" fmla="*/ 222841 w 634"/>
              <a:gd name="T11" fmla="*/ 10473 h 633"/>
              <a:gd name="T12" fmla="*/ 217432 w 634"/>
              <a:gd name="T13" fmla="*/ 5056 h 633"/>
              <a:gd name="T14" fmla="*/ 26683 w 634"/>
              <a:gd name="T15" fmla="*/ 111592 h 633"/>
              <a:gd name="T16" fmla="*/ 26683 w 634"/>
              <a:gd name="T17" fmla="*/ 111592 h 633"/>
              <a:gd name="T18" fmla="*/ 191109 w 634"/>
              <a:gd name="T19" fmla="*/ 31780 h 633"/>
              <a:gd name="T20" fmla="*/ 74280 w 634"/>
              <a:gd name="T21" fmla="*/ 137956 h 633"/>
              <a:gd name="T22" fmla="*/ 26683 w 634"/>
              <a:gd name="T23" fmla="*/ 111592 h 633"/>
              <a:gd name="T24" fmla="*/ 111420 w 634"/>
              <a:gd name="T25" fmla="*/ 201878 h 633"/>
              <a:gd name="T26" fmla="*/ 111420 w 634"/>
              <a:gd name="T27" fmla="*/ 201878 h 633"/>
              <a:gd name="T28" fmla="*/ 85098 w 634"/>
              <a:gd name="T29" fmla="*/ 143373 h 633"/>
              <a:gd name="T30" fmla="*/ 196518 w 634"/>
              <a:gd name="T31" fmla="*/ 36836 h 633"/>
              <a:gd name="T32" fmla="*/ 111420 w 634"/>
              <a:gd name="T33" fmla="*/ 201878 h 63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634" h="633">
                <a:moveTo>
                  <a:pt x="603" y="14"/>
                </a:moveTo>
                <a:lnTo>
                  <a:pt x="603" y="14"/>
                </a:lnTo>
                <a:cubicBezTo>
                  <a:pt x="574" y="14"/>
                  <a:pt x="0" y="309"/>
                  <a:pt x="0" y="309"/>
                </a:cubicBezTo>
                <a:lnTo>
                  <a:pt x="191" y="427"/>
                </a:lnTo>
                <a:lnTo>
                  <a:pt x="309" y="632"/>
                </a:lnTo>
                <a:cubicBezTo>
                  <a:pt x="309" y="632"/>
                  <a:pt x="618" y="44"/>
                  <a:pt x="618" y="29"/>
                </a:cubicBezTo>
                <a:cubicBezTo>
                  <a:pt x="633" y="14"/>
                  <a:pt x="618" y="0"/>
                  <a:pt x="603" y="14"/>
                </a:cubicBezTo>
                <a:close/>
                <a:moveTo>
                  <a:pt x="74" y="309"/>
                </a:moveTo>
                <a:lnTo>
                  <a:pt x="74" y="309"/>
                </a:lnTo>
                <a:cubicBezTo>
                  <a:pt x="530" y="88"/>
                  <a:pt x="530" y="88"/>
                  <a:pt x="530" y="88"/>
                </a:cubicBezTo>
                <a:cubicBezTo>
                  <a:pt x="206" y="382"/>
                  <a:pt x="206" y="382"/>
                  <a:pt x="206" y="382"/>
                </a:cubicBezTo>
                <a:lnTo>
                  <a:pt x="74" y="309"/>
                </a:lnTo>
                <a:close/>
                <a:moveTo>
                  <a:pt x="309" y="559"/>
                </a:moveTo>
                <a:lnTo>
                  <a:pt x="309" y="559"/>
                </a:lnTo>
                <a:cubicBezTo>
                  <a:pt x="309" y="559"/>
                  <a:pt x="250" y="441"/>
                  <a:pt x="236" y="397"/>
                </a:cubicBezTo>
                <a:cubicBezTo>
                  <a:pt x="545" y="102"/>
                  <a:pt x="545" y="102"/>
                  <a:pt x="545" y="102"/>
                </a:cubicBezTo>
                <a:lnTo>
                  <a:pt x="309" y="559"/>
                </a:ln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24" name="Freeform 183"/>
          <p:cNvSpPr>
            <a:spLocks noChangeArrowheads="1"/>
          </p:cNvSpPr>
          <p:nvPr/>
        </p:nvSpPr>
        <p:spPr bwMode="auto">
          <a:xfrm>
            <a:off x="8407997" y="3638856"/>
            <a:ext cx="410537" cy="400319"/>
          </a:xfrm>
          <a:custGeom>
            <a:avLst/>
            <a:gdLst>
              <a:gd name="T0" fmla="*/ 116829 w 634"/>
              <a:gd name="T1" fmla="*/ 0 h 619"/>
              <a:gd name="T2" fmla="*/ 116829 w 634"/>
              <a:gd name="T3" fmla="*/ 0 h 619"/>
              <a:gd name="T4" fmla="*/ 0 w 634"/>
              <a:gd name="T5" fmla="*/ 63740 h 619"/>
              <a:gd name="T6" fmla="*/ 0 w 634"/>
              <a:gd name="T7" fmla="*/ 196263 h 619"/>
              <a:gd name="T8" fmla="*/ 32092 w 634"/>
              <a:gd name="T9" fmla="*/ 222551 h 619"/>
              <a:gd name="T10" fmla="*/ 201927 w 634"/>
              <a:gd name="T11" fmla="*/ 222551 h 619"/>
              <a:gd name="T12" fmla="*/ 228249 w 634"/>
              <a:gd name="T13" fmla="*/ 196263 h 619"/>
              <a:gd name="T14" fmla="*/ 228249 w 634"/>
              <a:gd name="T15" fmla="*/ 63740 h 619"/>
              <a:gd name="T16" fmla="*/ 116829 w 634"/>
              <a:gd name="T17" fmla="*/ 0 h 619"/>
              <a:gd name="T18" fmla="*/ 16226 w 634"/>
              <a:gd name="T19" fmla="*/ 196263 h 619"/>
              <a:gd name="T20" fmla="*/ 16226 w 634"/>
              <a:gd name="T21" fmla="*/ 196263 h 619"/>
              <a:gd name="T22" fmla="*/ 16226 w 634"/>
              <a:gd name="T23" fmla="*/ 84987 h 619"/>
              <a:gd name="T24" fmla="*/ 79689 w 634"/>
              <a:gd name="T25" fmla="*/ 137924 h 619"/>
              <a:gd name="T26" fmla="*/ 16226 w 634"/>
              <a:gd name="T27" fmla="*/ 201664 h 619"/>
              <a:gd name="T28" fmla="*/ 16226 w 634"/>
              <a:gd name="T29" fmla="*/ 196263 h 619"/>
              <a:gd name="T30" fmla="*/ 26683 w 634"/>
              <a:gd name="T31" fmla="*/ 212108 h 619"/>
              <a:gd name="T32" fmla="*/ 26683 w 634"/>
              <a:gd name="T33" fmla="*/ 212108 h 619"/>
              <a:gd name="T34" fmla="*/ 90506 w 634"/>
              <a:gd name="T35" fmla="*/ 143326 h 619"/>
              <a:gd name="T36" fmla="*/ 116829 w 634"/>
              <a:gd name="T37" fmla="*/ 159171 h 619"/>
              <a:gd name="T38" fmla="*/ 138104 w 634"/>
              <a:gd name="T39" fmla="*/ 143326 h 619"/>
              <a:gd name="T40" fmla="*/ 201927 w 634"/>
              <a:gd name="T41" fmla="*/ 212108 h 619"/>
              <a:gd name="T42" fmla="*/ 26683 w 634"/>
              <a:gd name="T43" fmla="*/ 212108 h 619"/>
              <a:gd name="T44" fmla="*/ 212384 w 634"/>
              <a:gd name="T45" fmla="*/ 196263 h 619"/>
              <a:gd name="T46" fmla="*/ 212384 w 634"/>
              <a:gd name="T47" fmla="*/ 196263 h 619"/>
              <a:gd name="T48" fmla="*/ 212384 w 634"/>
              <a:gd name="T49" fmla="*/ 201664 h 619"/>
              <a:gd name="T50" fmla="*/ 148560 w 634"/>
              <a:gd name="T51" fmla="*/ 137924 h 619"/>
              <a:gd name="T52" fmla="*/ 212384 w 634"/>
              <a:gd name="T53" fmla="*/ 84987 h 619"/>
              <a:gd name="T54" fmla="*/ 212384 w 634"/>
              <a:gd name="T55" fmla="*/ 196263 h 619"/>
              <a:gd name="T56" fmla="*/ 116829 w 634"/>
              <a:gd name="T57" fmla="*/ 143326 h 619"/>
              <a:gd name="T58" fmla="*/ 116829 w 634"/>
              <a:gd name="T59" fmla="*/ 143326 h 619"/>
              <a:gd name="T60" fmla="*/ 16226 w 634"/>
              <a:gd name="T61" fmla="*/ 69142 h 619"/>
              <a:gd name="T62" fmla="*/ 116829 w 634"/>
              <a:gd name="T63" fmla="*/ 16205 h 619"/>
              <a:gd name="T64" fmla="*/ 212384 w 634"/>
              <a:gd name="T65" fmla="*/ 69142 h 619"/>
              <a:gd name="T66" fmla="*/ 116829 w 634"/>
              <a:gd name="T67" fmla="*/ 143326 h 61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34" h="619">
                <a:moveTo>
                  <a:pt x="324" y="0"/>
                </a:moveTo>
                <a:lnTo>
                  <a:pt x="324" y="0"/>
                </a:lnTo>
                <a:cubicBezTo>
                  <a:pt x="0" y="177"/>
                  <a:pt x="0" y="177"/>
                  <a:pt x="0" y="177"/>
                </a:cubicBezTo>
                <a:cubicBezTo>
                  <a:pt x="0" y="221"/>
                  <a:pt x="0" y="545"/>
                  <a:pt x="0" y="545"/>
                </a:cubicBezTo>
                <a:cubicBezTo>
                  <a:pt x="0" y="589"/>
                  <a:pt x="45" y="618"/>
                  <a:pt x="89" y="618"/>
                </a:cubicBezTo>
                <a:cubicBezTo>
                  <a:pt x="560" y="618"/>
                  <a:pt x="560" y="618"/>
                  <a:pt x="560" y="618"/>
                </a:cubicBezTo>
                <a:cubicBezTo>
                  <a:pt x="604" y="618"/>
                  <a:pt x="633" y="589"/>
                  <a:pt x="633" y="545"/>
                </a:cubicBezTo>
                <a:cubicBezTo>
                  <a:pt x="633" y="545"/>
                  <a:pt x="633" y="221"/>
                  <a:pt x="633" y="177"/>
                </a:cubicBezTo>
                <a:lnTo>
                  <a:pt x="324" y="0"/>
                </a:lnTo>
                <a:close/>
                <a:moveTo>
                  <a:pt x="45" y="545"/>
                </a:moveTo>
                <a:lnTo>
                  <a:pt x="45" y="545"/>
                </a:lnTo>
                <a:cubicBezTo>
                  <a:pt x="45" y="236"/>
                  <a:pt x="45" y="236"/>
                  <a:pt x="45" y="236"/>
                </a:cubicBezTo>
                <a:cubicBezTo>
                  <a:pt x="221" y="383"/>
                  <a:pt x="221" y="383"/>
                  <a:pt x="221" y="383"/>
                </a:cubicBezTo>
                <a:cubicBezTo>
                  <a:pt x="45" y="560"/>
                  <a:pt x="45" y="560"/>
                  <a:pt x="45" y="560"/>
                </a:cubicBezTo>
                <a:lnTo>
                  <a:pt x="45" y="545"/>
                </a:lnTo>
                <a:close/>
                <a:moveTo>
                  <a:pt x="74" y="589"/>
                </a:moveTo>
                <a:lnTo>
                  <a:pt x="74" y="589"/>
                </a:lnTo>
                <a:cubicBezTo>
                  <a:pt x="251" y="398"/>
                  <a:pt x="251" y="398"/>
                  <a:pt x="251" y="398"/>
                </a:cubicBezTo>
                <a:cubicBezTo>
                  <a:pt x="324" y="442"/>
                  <a:pt x="324" y="442"/>
                  <a:pt x="324" y="442"/>
                </a:cubicBezTo>
                <a:cubicBezTo>
                  <a:pt x="383" y="398"/>
                  <a:pt x="383" y="398"/>
                  <a:pt x="383" y="398"/>
                </a:cubicBezTo>
                <a:cubicBezTo>
                  <a:pt x="560" y="589"/>
                  <a:pt x="560" y="589"/>
                  <a:pt x="560" y="589"/>
                </a:cubicBezTo>
                <a:lnTo>
                  <a:pt x="74" y="589"/>
                </a:lnTo>
                <a:close/>
                <a:moveTo>
                  <a:pt x="589" y="545"/>
                </a:moveTo>
                <a:lnTo>
                  <a:pt x="589" y="545"/>
                </a:lnTo>
                <a:lnTo>
                  <a:pt x="589" y="560"/>
                </a:lnTo>
                <a:cubicBezTo>
                  <a:pt x="412" y="383"/>
                  <a:pt x="412" y="383"/>
                  <a:pt x="412" y="383"/>
                </a:cubicBezTo>
                <a:cubicBezTo>
                  <a:pt x="589" y="236"/>
                  <a:pt x="589" y="236"/>
                  <a:pt x="589" y="236"/>
                </a:cubicBezTo>
                <a:lnTo>
                  <a:pt x="589" y="545"/>
                </a:lnTo>
                <a:close/>
                <a:moveTo>
                  <a:pt x="324" y="398"/>
                </a:moveTo>
                <a:lnTo>
                  <a:pt x="324" y="398"/>
                </a:lnTo>
                <a:cubicBezTo>
                  <a:pt x="45" y="192"/>
                  <a:pt x="45" y="192"/>
                  <a:pt x="45" y="192"/>
                </a:cubicBezTo>
                <a:cubicBezTo>
                  <a:pt x="324" y="45"/>
                  <a:pt x="324" y="45"/>
                  <a:pt x="324" y="45"/>
                </a:cubicBezTo>
                <a:cubicBezTo>
                  <a:pt x="589" y="192"/>
                  <a:pt x="589" y="192"/>
                  <a:pt x="589" y="192"/>
                </a:cubicBezTo>
                <a:lnTo>
                  <a:pt x="324" y="398"/>
                </a:ln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25" name="Freeform 184"/>
          <p:cNvSpPr>
            <a:spLocks noChangeArrowheads="1"/>
          </p:cNvSpPr>
          <p:nvPr/>
        </p:nvSpPr>
        <p:spPr bwMode="auto">
          <a:xfrm>
            <a:off x="7748750" y="3688256"/>
            <a:ext cx="410540" cy="304922"/>
          </a:xfrm>
          <a:custGeom>
            <a:avLst/>
            <a:gdLst>
              <a:gd name="T0" fmla="*/ 121878 w 634"/>
              <a:gd name="T1" fmla="*/ 100723 h 472"/>
              <a:gd name="T2" fmla="*/ 121878 w 634"/>
              <a:gd name="T3" fmla="*/ 100723 h 472"/>
              <a:gd name="T4" fmla="*/ 37140 w 634"/>
              <a:gd name="T5" fmla="*/ 100723 h 472"/>
              <a:gd name="T6" fmla="*/ 26323 w 634"/>
              <a:gd name="T7" fmla="*/ 105760 h 472"/>
              <a:gd name="T8" fmla="*/ 37140 w 634"/>
              <a:gd name="T9" fmla="*/ 111156 h 472"/>
              <a:gd name="T10" fmla="*/ 121878 w 634"/>
              <a:gd name="T11" fmla="*/ 111156 h 472"/>
              <a:gd name="T12" fmla="*/ 127287 w 634"/>
              <a:gd name="T13" fmla="*/ 105760 h 472"/>
              <a:gd name="T14" fmla="*/ 121878 w 634"/>
              <a:gd name="T15" fmla="*/ 100723 h 472"/>
              <a:gd name="T16" fmla="*/ 121878 w 634"/>
              <a:gd name="T17" fmla="*/ 126984 h 472"/>
              <a:gd name="T18" fmla="*/ 121878 w 634"/>
              <a:gd name="T19" fmla="*/ 126984 h 472"/>
              <a:gd name="T20" fmla="*/ 37140 w 634"/>
              <a:gd name="T21" fmla="*/ 126984 h 472"/>
              <a:gd name="T22" fmla="*/ 26323 w 634"/>
              <a:gd name="T23" fmla="*/ 132379 h 472"/>
              <a:gd name="T24" fmla="*/ 37140 w 634"/>
              <a:gd name="T25" fmla="*/ 142811 h 472"/>
              <a:gd name="T26" fmla="*/ 121878 w 634"/>
              <a:gd name="T27" fmla="*/ 142811 h 472"/>
              <a:gd name="T28" fmla="*/ 127287 w 634"/>
              <a:gd name="T29" fmla="*/ 132379 h 472"/>
              <a:gd name="T30" fmla="*/ 121878 w 634"/>
              <a:gd name="T31" fmla="*/ 126984 h 472"/>
              <a:gd name="T32" fmla="*/ 196158 w 634"/>
              <a:gd name="T33" fmla="*/ 0 h 472"/>
              <a:gd name="T34" fmla="*/ 196158 w 634"/>
              <a:gd name="T35" fmla="*/ 0 h 472"/>
              <a:gd name="T36" fmla="*/ 26323 w 634"/>
              <a:gd name="T37" fmla="*/ 0 h 472"/>
              <a:gd name="T38" fmla="*/ 0 w 634"/>
              <a:gd name="T39" fmla="*/ 26260 h 472"/>
              <a:gd name="T40" fmla="*/ 0 w 634"/>
              <a:gd name="T41" fmla="*/ 142811 h 472"/>
              <a:gd name="T42" fmla="*/ 26323 w 634"/>
              <a:gd name="T43" fmla="*/ 169431 h 472"/>
              <a:gd name="T44" fmla="*/ 196158 w 634"/>
              <a:gd name="T45" fmla="*/ 169431 h 472"/>
              <a:gd name="T46" fmla="*/ 228250 w 634"/>
              <a:gd name="T47" fmla="*/ 142811 h 472"/>
              <a:gd name="T48" fmla="*/ 228250 w 634"/>
              <a:gd name="T49" fmla="*/ 26260 h 472"/>
              <a:gd name="T50" fmla="*/ 196158 w 634"/>
              <a:gd name="T51" fmla="*/ 0 h 472"/>
              <a:gd name="T52" fmla="*/ 212024 w 634"/>
              <a:gd name="T53" fmla="*/ 142811 h 472"/>
              <a:gd name="T54" fmla="*/ 212024 w 634"/>
              <a:gd name="T55" fmla="*/ 142811 h 472"/>
              <a:gd name="T56" fmla="*/ 196158 w 634"/>
              <a:gd name="T57" fmla="*/ 153603 h 472"/>
              <a:gd name="T58" fmla="*/ 26323 w 634"/>
              <a:gd name="T59" fmla="*/ 153603 h 472"/>
              <a:gd name="T60" fmla="*/ 15866 w 634"/>
              <a:gd name="T61" fmla="*/ 142811 h 472"/>
              <a:gd name="T62" fmla="*/ 15866 w 634"/>
              <a:gd name="T63" fmla="*/ 26260 h 472"/>
              <a:gd name="T64" fmla="*/ 26323 w 634"/>
              <a:gd name="T65" fmla="*/ 15828 h 472"/>
              <a:gd name="T66" fmla="*/ 196158 w 634"/>
              <a:gd name="T67" fmla="*/ 15828 h 472"/>
              <a:gd name="T68" fmla="*/ 212024 w 634"/>
              <a:gd name="T69" fmla="*/ 26260 h 472"/>
              <a:gd name="T70" fmla="*/ 212024 w 634"/>
              <a:gd name="T71" fmla="*/ 142811 h 472"/>
              <a:gd name="T72" fmla="*/ 185701 w 634"/>
              <a:gd name="T73" fmla="*/ 26260 h 472"/>
              <a:gd name="T74" fmla="*/ 185701 w 634"/>
              <a:gd name="T75" fmla="*/ 26260 h 472"/>
              <a:gd name="T76" fmla="*/ 153609 w 634"/>
              <a:gd name="T77" fmla="*/ 26260 h 472"/>
              <a:gd name="T78" fmla="*/ 143152 w 634"/>
              <a:gd name="T79" fmla="*/ 42448 h 472"/>
              <a:gd name="T80" fmla="*/ 143152 w 634"/>
              <a:gd name="T81" fmla="*/ 68708 h 472"/>
              <a:gd name="T82" fmla="*/ 153609 w 634"/>
              <a:gd name="T83" fmla="*/ 84536 h 472"/>
              <a:gd name="T84" fmla="*/ 185701 w 634"/>
              <a:gd name="T85" fmla="*/ 84536 h 472"/>
              <a:gd name="T86" fmla="*/ 196158 w 634"/>
              <a:gd name="T87" fmla="*/ 68708 h 472"/>
              <a:gd name="T88" fmla="*/ 196158 w 634"/>
              <a:gd name="T89" fmla="*/ 42448 h 472"/>
              <a:gd name="T90" fmla="*/ 185701 w 634"/>
              <a:gd name="T91" fmla="*/ 26260 h 472"/>
              <a:gd name="T92" fmla="*/ 185701 w 634"/>
              <a:gd name="T93" fmla="*/ 63672 h 472"/>
              <a:gd name="T94" fmla="*/ 185701 w 634"/>
              <a:gd name="T95" fmla="*/ 63672 h 472"/>
              <a:gd name="T96" fmla="*/ 174884 w 634"/>
              <a:gd name="T97" fmla="*/ 68708 h 472"/>
              <a:gd name="T98" fmla="*/ 164427 w 634"/>
              <a:gd name="T99" fmla="*/ 68708 h 472"/>
              <a:gd name="T100" fmla="*/ 153609 w 634"/>
              <a:gd name="T101" fmla="*/ 63672 h 472"/>
              <a:gd name="T102" fmla="*/ 153609 w 634"/>
              <a:gd name="T103" fmla="*/ 47484 h 472"/>
              <a:gd name="T104" fmla="*/ 164427 w 634"/>
              <a:gd name="T105" fmla="*/ 42448 h 472"/>
              <a:gd name="T106" fmla="*/ 174884 w 634"/>
              <a:gd name="T107" fmla="*/ 42448 h 472"/>
              <a:gd name="T108" fmla="*/ 185701 w 634"/>
              <a:gd name="T109" fmla="*/ 47484 h 472"/>
              <a:gd name="T110" fmla="*/ 185701 w 634"/>
              <a:gd name="T111" fmla="*/ 63672 h 4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634" h="472">
                <a:moveTo>
                  <a:pt x="338" y="280"/>
                </a:moveTo>
                <a:lnTo>
                  <a:pt x="338" y="280"/>
                </a:lnTo>
                <a:cubicBezTo>
                  <a:pt x="103" y="280"/>
                  <a:pt x="103" y="280"/>
                  <a:pt x="103" y="280"/>
                </a:cubicBezTo>
                <a:cubicBezTo>
                  <a:pt x="88" y="280"/>
                  <a:pt x="73" y="280"/>
                  <a:pt x="73" y="294"/>
                </a:cubicBezTo>
                <a:cubicBezTo>
                  <a:pt x="73" y="309"/>
                  <a:pt x="88" y="309"/>
                  <a:pt x="103" y="309"/>
                </a:cubicBezTo>
                <a:cubicBezTo>
                  <a:pt x="338" y="309"/>
                  <a:pt x="338" y="309"/>
                  <a:pt x="338" y="309"/>
                </a:cubicBezTo>
                <a:cubicBezTo>
                  <a:pt x="338" y="309"/>
                  <a:pt x="353" y="309"/>
                  <a:pt x="353" y="294"/>
                </a:cubicBezTo>
                <a:cubicBezTo>
                  <a:pt x="353" y="280"/>
                  <a:pt x="338" y="280"/>
                  <a:pt x="338" y="280"/>
                </a:cubicBezTo>
                <a:close/>
                <a:moveTo>
                  <a:pt x="338" y="353"/>
                </a:moveTo>
                <a:lnTo>
                  <a:pt x="338" y="353"/>
                </a:lnTo>
                <a:cubicBezTo>
                  <a:pt x="103" y="353"/>
                  <a:pt x="103" y="353"/>
                  <a:pt x="103" y="353"/>
                </a:cubicBezTo>
                <a:cubicBezTo>
                  <a:pt x="88" y="353"/>
                  <a:pt x="73" y="368"/>
                  <a:pt x="73" y="368"/>
                </a:cubicBezTo>
                <a:cubicBezTo>
                  <a:pt x="73" y="383"/>
                  <a:pt x="88" y="397"/>
                  <a:pt x="103" y="397"/>
                </a:cubicBezTo>
                <a:cubicBezTo>
                  <a:pt x="338" y="397"/>
                  <a:pt x="338" y="397"/>
                  <a:pt x="338" y="397"/>
                </a:cubicBezTo>
                <a:cubicBezTo>
                  <a:pt x="338" y="397"/>
                  <a:pt x="353" y="383"/>
                  <a:pt x="353" y="368"/>
                </a:cubicBezTo>
                <a:lnTo>
                  <a:pt x="338" y="353"/>
                </a:lnTo>
                <a:close/>
                <a:moveTo>
                  <a:pt x="544" y="0"/>
                </a:moveTo>
                <a:lnTo>
                  <a:pt x="544" y="0"/>
                </a:lnTo>
                <a:cubicBezTo>
                  <a:pt x="73" y="0"/>
                  <a:pt x="73" y="0"/>
                  <a:pt x="73" y="0"/>
                </a:cubicBezTo>
                <a:cubicBezTo>
                  <a:pt x="29" y="0"/>
                  <a:pt x="0" y="30"/>
                  <a:pt x="0" y="73"/>
                </a:cubicBezTo>
                <a:cubicBezTo>
                  <a:pt x="0" y="397"/>
                  <a:pt x="0" y="397"/>
                  <a:pt x="0" y="397"/>
                </a:cubicBezTo>
                <a:cubicBezTo>
                  <a:pt x="0" y="442"/>
                  <a:pt x="29" y="471"/>
                  <a:pt x="73" y="471"/>
                </a:cubicBezTo>
                <a:cubicBezTo>
                  <a:pt x="544" y="471"/>
                  <a:pt x="544" y="471"/>
                  <a:pt x="544" y="471"/>
                </a:cubicBezTo>
                <a:cubicBezTo>
                  <a:pt x="588" y="471"/>
                  <a:pt x="633" y="442"/>
                  <a:pt x="633" y="397"/>
                </a:cubicBezTo>
                <a:cubicBezTo>
                  <a:pt x="633" y="73"/>
                  <a:pt x="633" y="73"/>
                  <a:pt x="633" y="73"/>
                </a:cubicBezTo>
                <a:cubicBezTo>
                  <a:pt x="633" y="30"/>
                  <a:pt x="588" y="0"/>
                  <a:pt x="544" y="0"/>
                </a:cubicBezTo>
                <a:close/>
                <a:moveTo>
                  <a:pt x="588" y="397"/>
                </a:moveTo>
                <a:lnTo>
                  <a:pt x="588" y="397"/>
                </a:lnTo>
                <a:cubicBezTo>
                  <a:pt x="588" y="412"/>
                  <a:pt x="574" y="427"/>
                  <a:pt x="544" y="427"/>
                </a:cubicBezTo>
                <a:cubicBezTo>
                  <a:pt x="73" y="427"/>
                  <a:pt x="73" y="427"/>
                  <a:pt x="73" y="427"/>
                </a:cubicBezTo>
                <a:cubicBezTo>
                  <a:pt x="59" y="427"/>
                  <a:pt x="44" y="412"/>
                  <a:pt x="44" y="397"/>
                </a:cubicBezTo>
                <a:cubicBezTo>
                  <a:pt x="44" y="73"/>
                  <a:pt x="44" y="73"/>
                  <a:pt x="44" y="73"/>
                </a:cubicBezTo>
                <a:cubicBezTo>
                  <a:pt x="44" y="59"/>
                  <a:pt x="59" y="44"/>
                  <a:pt x="73" y="44"/>
                </a:cubicBezTo>
                <a:cubicBezTo>
                  <a:pt x="544" y="44"/>
                  <a:pt x="544" y="44"/>
                  <a:pt x="544" y="44"/>
                </a:cubicBezTo>
                <a:cubicBezTo>
                  <a:pt x="574" y="44"/>
                  <a:pt x="588" y="59"/>
                  <a:pt x="588" y="73"/>
                </a:cubicBezTo>
                <a:lnTo>
                  <a:pt x="588" y="397"/>
                </a:lnTo>
                <a:close/>
                <a:moveTo>
                  <a:pt x="515" y="73"/>
                </a:moveTo>
                <a:lnTo>
                  <a:pt x="515" y="73"/>
                </a:lnTo>
                <a:cubicBezTo>
                  <a:pt x="426" y="73"/>
                  <a:pt x="426" y="73"/>
                  <a:pt x="426" y="73"/>
                </a:cubicBezTo>
                <a:cubicBezTo>
                  <a:pt x="412" y="73"/>
                  <a:pt x="397" y="103"/>
                  <a:pt x="397" y="118"/>
                </a:cubicBezTo>
                <a:cubicBezTo>
                  <a:pt x="397" y="191"/>
                  <a:pt x="397" y="191"/>
                  <a:pt x="397" y="191"/>
                </a:cubicBezTo>
                <a:cubicBezTo>
                  <a:pt x="397" y="221"/>
                  <a:pt x="412" y="235"/>
                  <a:pt x="426" y="235"/>
                </a:cubicBezTo>
                <a:cubicBezTo>
                  <a:pt x="515" y="235"/>
                  <a:pt x="515" y="235"/>
                  <a:pt x="515" y="235"/>
                </a:cubicBezTo>
                <a:cubicBezTo>
                  <a:pt x="530" y="235"/>
                  <a:pt x="544" y="221"/>
                  <a:pt x="544" y="191"/>
                </a:cubicBezTo>
                <a:cubicBezTo>
                  <a:pt x="544" y="118"/>
                  <a:pt x="544" y="118"/>
                  <a:pt x="544" y="118"/>
                </a:cubicBezTo>
                <a:cubicBezTo>
                  <a:pt x="544" y="103"/>
                  <a:pt x="530" y="73"/>
                  <a:pt x="515" y="73"/>
                </a:cubicBezTo>
                <a:close/>
                <a:moveTo>
                  <a:pt x="515" y="177"/>
                </a:moveTo>
                <a:lnTo>
                  <a:pt x="515" y="177"/>
                </a:lnTo>
                <a:cubicBezTo>
                  <a:pt x="515" y="191"/>
                  <a:pt x="500" y="191"/>
                  <a:pt x="485" y="191"/>
                </a:cubicBezTo>
                <a:cubicBezTo>
                  <a:pt x="456" y="191"/>
                  <a:pt x="456" y="191"/>
                  <a:pt x="456" y="191"/>
                </a:cubicBezTo>
                <a:cubicBezTo>
                  <a:pt x="442" y="191"/>
                  <a:pt x="426" y="191"/>
                  <a:pt x="426" y="177"/>
                </a:cubicBezTo>
                <a:cubicBezTo>
                  <a:pt x="426" y="132"/>
                  <a:pt x="426" y="132"/>
                  <a:pt x="426" y="132"/>
                </a:cubicBezTo>
                <a:cubicBezTo>
                  <a:pt x="426" y="132"/>
                  <a:pt x="442" y="118"/>
                  <a:pt x="456" y="118"/>
                </a:cubicBezTo>
                <a:cubicBezTo>
                  <a:pt x="485" y="118"/>
                  <a:pt x="485" y="118"/>
                  <a:pt x="485" y="118"/>
                </a:cubicBezTo>
                <a:cubicBezTo>
                  <a:pt x="500" y="118"/>
                  <a:pt x="515" y="132"/>
                  <a:pt x="515" y="132"/>
                </a:cubicBezTo>
                <a:lnTo>
                  <a:pt x="515" y="177"/>
                </a:ln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26" name="Freeform 185"/>
          <p:cNvSpPr>
            <a:spLocks noChangeArrowheads="1"/>
          </p:cNvSpPr>
          <p:nvPr/>
        </p:nvSpPr>
        <p:spPr bwMode="auto">
          <a:xfrm>
            <a:off x="7094613" y="3688256"/>
            <a:ext cx="398614" cy="304922"/>
          </a:xfrm>
          <a:custGeom>
            <a:avLst/>
            <a:gdLst>
              <a:gd name="T0" fmla="*/ 195434 w 619"/>
              <a:gd name="T1" fmla="*/ 0 h 472"/>
              <a:gd name="T2" fmla="*/ 195434 w 619"/>
              <a:gd name="T3" fmla="*/ 0 h 472"/>
              <a:gd name="T4" fmla="*/ 26177 w 619"/>
              <a:gd name="T5" fmla="*/ 0 h 472"/>
              <a:gd name="T6" fmla="*/ 0 w 619"/>
              <a:gd name="T7" fmla="*/ 26260 h 472"/>
              <a:gd name="T8" fmla="*/ 0 w 619"/>
              <a:gd name="T9" fmla="*/ 142811 h 472"/>
              <a:gd name="T10" fmla="*/ 26177 w 619"/>
              <a:gd name="T11" fmla="*/ 169431 h 472"/>
              <a:gd name="T12" fmla="*/ 195434 w 619"/>
              <a:gd name="T13" fmla="*/ 169431 h 472"/>
              <a:gd name="T14" fmla="*/ 221611 w 619"/>
              <a:gd name="T15" fmla="*/ 142811 h 472"/>
              <a:gd name="T16" fmla="*/ 221611 w 619"/>
              <a:gd name="T17" fmla="*/ 26260 h 472"/>
              <a:gd name="T18" fmla="*/ 195434 w 619"/>
              <a:gd name="T19" fmla="*/ 0 h 472"/>
              <a:gd name="T20" fmla="*/ 200454 w 619"/>
              <a:gd name="T21" fmla="*/ 15828 h 472"/>
              <a:gd name="T22" fmla="*/ 200454 w 619"/>
              <a:gd name="T23" fmla="*/ 15828 h 472"/>
              <a:gd name="T24" fmla="*/ 110806 w 619"/>
              <a:gd name="T25" fmla="*/ 84536 h 472"/>
              <a:gd name="T26" fmla="*/ 21157 w 619"/>
              <a:gd name="T27" fmla="*/ 15828 h 472"/>
              <a:gd name="T28" fmla="*/ 200454 w 619"/>
              <a:gd name="T29" fmla="*/ 15828 h 472"/>
              <a:gd name="T30" fmla="*/ 10399 w 619"/>
              <a:gd name="T31" fmla="*/ 142811 h 472"/>
              <a:gd name="T32" fmla="*/ 10399 w 619"/>
              <a:gd name="T33" fmla="*/ 142811 h 472"/>
              <a:gd name="T34" fmla="*/ 10399 w 619"/>
              <a:gd name="T35" fmla="*/ 26260 h 472"/>
              <a:gd name="T36" fmla="*/ 73870 w 619"/>
              <a:gd name="T37" fmla="*/ 79500 h 472"/>
              <a:gd name="T38" fmla="*/ 10399 w 619"/>
              <a:gd name="T39" fmla="*/ 142811 h 472"/>
              <a:gd name="T40" fmla="*/ 21157 w 619"/>
              <a:gd name="T41" fmla="*/ 153603 h 472"/>
              <a:gd name="T42" fmla="*/ 21157 w 619"/>
              <a:gd name="T43" fmla="*/ 153603 h 472"/>
              <a:gd name="T44" fmla="*/ 84628 w 619"/>
              <a:gd name="T45" fmla="*/ 84536 h 472"/>
              <a:gd name="T46" fmla="*/ 110806 w 619"/>
              <a:gd name="T47" fmla="*/ 105760 h 472"/>
              <a:gd name="T48" fmla="*/ 131963 w 619"/>
              <a:gd name="T49" fmla="*/ 84536 h 472"/>
              <a:gd name="T50" fmla="*/ 200454 w 619"/>
              <a:gd name="T51" fmla="*/ 153603 h 472"/>
              <a:gd name="T52" fmla="*/ 21157 w 619"/>
              <a:gd name="T53" fmla="*/ 153603 h 472"/>
              <a:gd name="T54" fmla="*/ 211212 w 619"/>
              <a:gd name="T55" fmla="*/ 142811 h 472"/>
              <a:gd name="T56" fmla="*/ 211212 w 619"/>
              <a:gd name="T57" fmla="*/ 142811 h 472"/>
              <a:gd name="T58" fmla="*/ 211212 w 619"/>
              <a:gd name="T59" fmla="*/ 142811 h 472"/>
              <a:gd name="T60" fmla="*/ 147741 w 619"/>
              <a:gd name="T61" fmla="*/ 79500 h 472"/>
              <a:gd name="T62" fmla="*/ 211212 w 619"/>
              <a:gd name="T63" fmla="*/ 26260 h 472"/>
              <a:gd name="T64" fmla="*/ 211212 w 619"/>
              <a:gd name="T65" fmla="*/ 142811 h 47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19" h="472">
                <a:moveTo>
                  <a:pt x="545" y="0"/>
                </a:moveTo>
                <a:lnTo>
                  <a:pt x="545" y="0"/>
                </a:lnTo>
                <a:cubicBezTo>
                  <a:pt x="73" y="0"/>
                  <a:pt x="73" y="0"/>
                  <a:pt x="73" y="0"/>
                </a:cubicBezTo>
                <a:cubicBezTo>
                  <a:pt x="29" y="0"/>
                  <a:pt x="0" y="30"/>
                  <a:pt x="0" y="73"/>
                </a:cubicBezTo>
                <a:cubicBezTo>
                  <a:pt x="0" y="397"/>
                  <a:pt x="0" y="397"/>
                  <a:pt x="0" y="397"/>
                </a:cubicBezTo>
                <a:cubicBezTo>
                  <a:pt x="0" y="442"/>
                  <a:pt x="29" y="471"/>
                  <a:pt x="73" y="471"/>
                </a:cubicBezTo>
                <a:cubicBezTo>
                  <a:pt x="545" y="471"/>
                  <a:pt x="545" y="471"/>
                  <a:pt x="545" y="471"/>
                </a:cubicBezTo>
                <a:cubicBezTo>
                  <a:pt x="589" y="471"/>
                  <a:pt x="618" y="442"/>
                  <a:pt x="618" y="397"/>
                </a:cubicBezTo>
                <a:cubicBezTo>
                  <a:pt x="618" y="73"/>
                  <a:pt x="618" y="73"/>
                  <a:pt x="618" y="73"/>
                </a:cubicBezTo>
                <a:cubicBezTo>
                  <a:pt x="618" y="30"/>
                  <a:pt x="589" y="0"/>
                  <a:pt x="545" y="0"/>
                </a:cubicBezTo>
                <a:close/>
                <a:moveTo>
                  <a:pt x="559" y="44"/>
                </a:moveTo>
                <a:lnTo>
                  <a:pt x="559" y="44"/>
                </a:lnTo>
                <a:cubicBezTo>
                  <a:pt x="309" y="235"/>
                  <a:pt x="309" y="235"/>
                  <a:pt x="309" y="235"/>
                </a:cubicBezTo>
                <a:cubicBezTo>
                  <a:pt x="59" y="44"/>
                  <a:pt x="59" y="44"/>
                  <a:pt x="59" y="44"/>
                </a:cubicBezTo>
                <a:lnTo>
                  <a:pt x="559" y="44"/>
                </a:lnTo>
                <a:close/>
                <a:moveTo>
                  <a:pt x="29" y="397"/>
                </a:moveTo>
                <a:lnTo>
                  <a:pt x="29" y="397"/>
                </a:lnTo>
                <a:cubicBezTo>
                  <a:pt x="29" y="73"/>
                  <a:pt x="29" y="73"/>
                  <a:pt x="29" y="73"/>
                </a:cubicBezTo>
                <a:cubicBezTo>
                  <a:pt x="206" y="221"/>
                  <a:pt x="206" y="221"/>
                  <a:pt x="206" y="221"/>
                </a:cubicBezTo>
                <a:cubicBezTo>
                  <a:pt x="29" y="397"/>
                  <a:pt x="29" y="397"/>
                  <a:pt x="29" y="397"/>
                </a:cubicBezTo>
                <a:close/>
                <a:moveTo>
                  <a:pt x="59" y="427"/>
                </a:moveTo>
                <a:lnTo>
                  <a:pt x="59" y="427"/>
                </a:lnTo>
                <a:cubicBezTo>
                  <a:pt x="236" y="235"/>
                  <a:pt x="236" y="235"/>
                  <a:pt x="236" y="235"/>
                </a:cubicBezTo>
                <a:cubicBezTo>
                  <a:pt x="309" y="294"/>
                  <a:pt x="309" y="294"/>
                  <a:pt x="309" y="294"/>
                </a:cubicBezTo>
                <a:cubicBezTo>
                  <a:pt x="368" y="235"/>
                  <a:pt x="368" y="235"/>
                  <a:pt x="368" y="235"/>
                </a:cubicBezTo>
                <a:cubicBezTo>
                  <a:pt x="559" y="427"/>
                  <a:pt x="559" y="427"/>
                  <a:pt x="559" y="427"/>
                </a:cubicBezTo>
                <a:cubicBezTo>
                  <a:pt x="545" y="427"/>
                  <a:pt x="73" y="427"/>
                  <a:pt x="59" y="427"/>
                </a:cubicBezTo>
                <a:close/>
                <a:moveTo>
                  <a:pt x="589" y="397"/>
                </a:moveTo>
                <a:lnTo>
                  <a:pt x="589" y="397"/>
                </a:lnTo>
                <a:cubicBezTo>
                  <a:pt x="412" y="221"/>
                  <a:pt x="412" y="221"/>
                  <a:pt x="412" y="221"/>
                </a:cubicBezTo>
                <a:cubicBezTo>
                  <a:pt x="589" y="73"/>
                  <a:pt x="589" y="73"/>
                  <a:pt x="589" y="73"/>
                </a:cubicBezTo>
                <a:lnTo>
                  <a:pt x="589" y="397"/>
                </a:ln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27" name="Freeform 186"/>
          <p:cNvSpPr>
            <a:spLocks noChangeArrowheads="1"/>
          </p:cNvSpPr>
          <p:nvPr/>
        </p:nvSpPr>
        <p:spPr bwMode="auto">
          <a:xfrm>
            <a:off x="6426849" y="3638856"/>
            <a:ext cx="410540" cy="400319"/>
          </a:xfrm>
          <a:custGeom>
            <a:avLst/>
            <a:gdLst>
              <a:gd name="T0" fmla="*/ 191110 w 634"/>
              <a:gd name="T1" fmla="*/ 0 h 619"/>
              <a:gd name="T2" fmla="*/ 191110 w 634"/>
              <a:gd name="T3" fmla="*/ 0 h 619"/>
              <a:gd name="T4" fmla="*/ 37140 w 634"/>
              <a:gd name="T5" fmla="*/ 0 h 619"/>
              <a:gd name="T6" fmla="*/ 0 w 634"/>
              <a:gd name="T7" fmla="*/ 37452 h 619"/>
              <a:gd name="T8" fmla="*/ 0 w 634"/>
              <a:gd name="T9" fmla="*/ 153769 h 619"/>
              <a:gd name="T10" fmla="*/ 37140 w 634"/>
              <a:gd name="T11" fmla="*/ 190861 h 619"/>
              <a:gd name="T12" fmla="*/ 85098 w 634"/>
              <a:gd name="T13" fmla="*/ 190861 h 619"/>
              <a:gd name="T14" fmla="*/ 116830 w 634"/>
              <a:gd name="T15" fmla="*/ 222551 h 619"/>
              <a:gd name="T16" fmla="*/ 143513 w 634"/>
              <a:gd name="T17" fmla="*/ 190861 h 619"/>
              <a:gd name="T18" fmla="*/ 191110 w 634"/>
              <a:gd name="T19" fmla="*/ 190861 h 619"/>
              <a:gd name="T20" fmla="*/ 228250 w 634"/>
              <a:gd name="T21" fmla="*/ 153769 h 619"/>
              <a:gd name="T22" fmla="*/ 228250 w 634"/>
              <a:gd name="T23" fmla="*/ 37452 h 619"/>
              <a:gd name="T24" fmla="*/ 191110 w 634"/>
              <a:gd name="T25" fmla="*/ 0 h 619"/>
              <a:gd name="T26" fmla="*/ 212385 w 634"/>
              <a:gd name="T27" fmla="*/ 153769 h 619"/>
              <a:gd name="T28" fmla="*/ 212385 w 634"/>
              <a:gd name="T29" fmla="*/ 153769 h 619"/>
              <a:gd name="T30" fmla="*/ 191110 w 634"/>
              <a:gd name="T31" fmla="*/ 175016 h 619"/>
              <a:gd name="T32" fmla="*/ 138104 w 634"/>
              <a:gd name="T33" fmla="*/ 175016 h 619"/>
              <a:gd name="T34" fmla="*/ 116830 w 634"/>
              <a:gd name="T35" fmla="*/ 201664 h 619"/>
              <a:gd name="T36" fmla="*/ 95555 w 634"/>
              <a:gd name="T37" fmla="*/ 175016 h 619"/>
              <a:gd name="T38" fmla="*/ 37140 w 634"/>
              <a:gd name="T39" fmla="*/ 175016 h 619"/>
              <a:gd name="T40" fmla="*/ 16226 w 634"/>
              <a:gd name="T41" fmla="*/ 153769 h 619"/>
              <a:gd name="T42" fmla="*/ 16226 w 634"/>
              <a:gd name="T43" fmla="*/ 31690 h 619"/>
              <a:gd name="T44" fmla="*/ 37140 w 634"/>
              <a:gd name="T45" fmla="*/ 10803 h 619"/>
              <a:gd name="T46" fmla="*/ 191110 w 634"/>
              <a:gd name="T47" fmla="*/ 10803 h 619"/>
              <a:gd name="T48" fmla="*/ 212385 w 634"/>
              <a:gd name="T49" fmla="*/ 31690 h 619"/>
              <a:gd name="T50" fmla="*/ 212385 w 634"/>
              <a:gd name="T51" fmla="*/ 153769 h 61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34" h="619">
                <a:moveTo>
                  <a:pt x="530" y="0"/>
                </a:moveTo>
                <a:lnTo>
                  <a:pt x="530" y="0"/>
                </a:lnTo>
                <a:cubicBezTo>
                  <a:pt x="103" y="0"/>
                  <a:pt x="103" y="0"/>
                  <a:pt x="103" y="0"/>
                </a:cubicBezTo>
                <a:cubicBezTo>
                  <a:pt x="59" y="0"/>
                  <a:pt x="0" y="45"/>
                  <a:pt x="0" y="104"/>
                </a:cubicBezTo>
                <a:cubicBezTo>
                  <a:pt x="0" y="427"/>
                  <a:pt x="0" y="427"/>
                  <a:pt x="0" y="427"/>
                </a:cubicBezTo>
                <a:cubicBezTo>
                  <a:pt x="0" y="486"/>
                  <a:pt x="45" y="530"/>
                  <a:pt x="103" y="530"/>
                </a:cubicBezTo>
                <a:cubicBezTo>
                  <a:pt x="236" y="530"/>
                  <a:pt x="236" y="530"/>
                  <a:pt x="236" y="530"/>
                </a:cubicBezTo>
                <a:cubicBezTo>
                  <a:pt x="324" y="618"/>
                  <a:pt x="324" y="618"/>
                  <a:pt x="324" y="618"/>
                </a:cubicBezTo>
                <a:cubicBezTo>
                  <a:pt x="398" y="530"/>
                  <a:pt x="398" y="530"/>
                  <a:pt x="398" y="530"/>
                </a:cubicBezTo>
                <a:cubicBezTo>
                  <a:pt x="530" y="530"/>
                  <a:pt x="530" y="530"/>
                  <a:pt x="530" y="530"/>
                </a:cubicBezTo>
                <a:cubicBezTo>
                  <a:pt x="589" y="530"/>
                  <a:pt x="633" y="486"/>
                  <a:pt x="633" y="427"/>
                </a:cubicBezTo>
                <a:cubicBezTo>
                  <a:pt x="633" y="104"/>
                  <a:pt x="633" y="104"/>
                  <a:pt x="633" y="104"/>
                </a:cubicBezTo>
                <a:cubicBezTo>
                  <a:pt x="633" y="45"/>
                  <a:pt x="589" y="0"/>
                  <a:pt x="530" y="0"/>
                </a:cubicBezTo>
                <a:close/>
                <a:moveTo>
                  <a:pt x="589" y="427"/>
                </a:moveTo>
                <a:lnTo>
                  <a:pt x="589" y="427"/>
                </a:lnTo>
                <a:cubicBezTo>
                  <a:pt x="589" y="457"/>
                  <a:pt x="560" y="486"/>
                  <a:pt x="530" y="486"/>
                </a:cubicBezTo>
                <a:cubicBezTo>
                  <a:pt x="383" y="486"/>
                  <a:pt x="383" y="486"/>
                  <a:pt x="383" y="486"/>
                </a:cubicBezTo>
                <a:cubicBezTo>
                  <a:pt x="324" y="560"/>
                  <a:pt x="324" y="560"/>
                  <a:pt x="324" y="560"/>
                </a:cubicBezTo>
                <a:cubicBezTo>
                  <a:pt x="265" y="486"/>
                  <a:pt x="265" y="486"/>
                  <a:pt x="265" y="486"/>
                </a:cubicBezTo>
                <a:cubicBezTo>
                  <a:pt x="103" y="486"/>
                  <a:pt x="103" y="486"/>
                  <a:pt x="103" y="486"/>
                </a:cubicBezTo>
                <a:cubicBezTo>
                  <a:pt x="74" y="486"/>
                  <a:pt x="45" y="457"/>
                  <a:pt x="45" y="427"/>
                </a:cubicBezTo>
                <a:cubicBezTo>
                  <a:pt x="45" y="88"/>
                  <a:pt x="45" y="88"/>
                  <a:pt x="45" y="88"/>
                </a:cubicBezTo>
                <a:cubicBezTo>
                  <a:pt x="45" y="59"/>
                  <a:pt x="74" y="30"/>
                  <a:pt x="103" y="30"/>
                </a:cubicBezTo>
                <a:cubicBezTo>
                  <a:pt x="530" y="30"/>
                  <a:pt x="530" y="30"/>
                  <a:pt x="530" y="30"/>
                </a:cubicBezTo>
                <a:cubicBezTo>
                  <a:pt x="560" y="30"/>
                  <a:pt x="589" y="59"/>
                  <a:pt x="589" y="88"/>
                </a:cubicBezTo>
                <a:lnTo>
                  <a:pt x="589" y="427"/>
                </a:ln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28" name="Freeform 187"/>
          <p:cNvSpPr>
            <a:spLocks noChangeArrowheads="1"/>
          </p:cNvSpPr>
          <p:nvPr/>
        </p:nvSpPr>
        <p:spPr bwMode="auto">
          <a:xfrm>
            <a:off x="5771012" y="3638856"/>
            <a:ext cx="410537" cy="400319"/>
          </a:xfrm>
          <a:custGeom>
            <a:avLst/>
            <a:gdLst>
              <a:gd name="T0" fmla="*/ 111420 w 634"/>
              <a:gd name="T1" fmla="*/ 0 h 619"/>
              <a:gd name="T2" fmla="*/ 111420 w 634"/>
              <a:gd name="T3" fmla="*/ 0 h 619"/>
              <a:gd name="T4" fmla="*/ 0 w 634"/>
              <a:gd name="T5" fmla="*/ 95430 h 619"/>
              <a:gd name="T6" fmla="*/ 79689 w 634"/>
              <a:gd name="T7" fmla="*/ 190861 h 619"/>
              <a:gd name="T8" fmla="*/ 111420 w 634"/>
              <a:gd name="T9" fmla="*/ 222551 h 619"/>
              <a:gd name="T10" fmla="*/ 143152 w 634"/>
              <a:gd name="T11" fmla="*/ 190861 h 619"/>
              <a:gd name="T12" fmla="*/ 228249 w 634"/>
              <a:gd name="T13" fmla="*/ 95430 h 619"/>
              <a:gd name="T14" fmla="*/ 111420 w 634"/>
              <a:gd name="T15" fmla="*/ 0 h 619"/>
              <a:gd name="T16" fmla="*/ 138104 w 634"/>
              <a:gd name="T17" fmla="*/ 175016 h 619"/>
              <a:gd name="T18" fmla="*/ 138104 w 634"/>
              <a:gd name="T19" fmla="*/ 175016 h 619"/>
              <a:gd name="T20" fmla="*/ 121877 w 634"/>
              <a:gd name="T21" fmla="*/ 190861 h 619"/>
              <a:gd name="T22" fmla="*/ 111420 w 634"/>
              <a:gd name="T23" fmla="*/ 201664 h 619"/>
              <a:gd name="T24" fmla="*/ 90146 w 634"/>
              <a:gd name="T25" fmla="*/ 175016 h 619"/>
              <a:gd name="T26" fmla="*/ 15866 w 634"/>
              <a:gd name="T27" fmla="*/ 95430 h 619"/>
              <a:gd name="T28" fmla="*/ 111420 w 634"/>
              <a:gd name="T29" fmla="*/ 10803 h 619"/>
              <a:gd name="T30" fmla="*/ 212023 w 634"/>
              <a:gd name="T31" fmla="*/ 95430 h 619"/>
              <a:gd name="T32" fmla="*/ 138104 w 634"/>
              <a:gd name="T33" fmla="*/ 175016 h 61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634" h="619">
                <a:moveTo>
                  <a:pt x="309" y="0"/>
                </a:moveTo>
                <a:lnTo>
                  <a:pt x="309" y="0"/>
                </a:lnTo>
                <a:cubicBezTo>
                  <a:pt x="147" y="0"/>
                  <a:pt x="0" y="118"/>
                  <a:pt x="0" y="265"/>
                </a:cubicBezTo>
                <a:cubicBezTo>
                  <a:pt x="0" y="383"/>
                  <a:pt x="103" y="486"/>
                  <a:pt x="221" y="530"/>
                </a:cubicBezTo>
                <a:cubicBezTo>
                  <a:pt x="309" y="618"/>
                  <a:pt x="309" y="618"/>
                  <a:pt x="309" y="618"/>
                </a:cubicBezTo>
                <a:cubicBezTo>
                  <a:pt x="397" y="530"/>
                  <a:pt x="397" y="530"/>
                  <a:pt x="397" y="530"/>
                </a:cubicBezTo>
                <a:cubicBezTo>
                  <a:pt x="530" y="486"/>
                  <a:pt x="633" y="383"/>
                  <a:pt x="633" y="265"/>
                </a:cubicBezTo>
                <a:cubicBezTo>
                  <a:pt x="633" y="118"/>
                  <a:pt x="485" y="0"/>
                  <a:pt x="309" y="0"/>
                </a:cubicBezTo>
                <a:close/>
                <a:moveTo>
                  <a:pt x="383" y="486"/>
                </a:moveTo>
                <a:lnTo>
                  <a:pt x="383" y="486"/>
                </a:lnTo>
                <a:cubicBezTo>
                  <a:pt x="338" y="530"/>
                  <a:pt x="338" y="530"/>
                  <a:pt x="338" y="530"/>
                </a:cubicBezTo>
                <a:cubicBezTo>
                  <a:pt x="309" y="560"/>
                  <a:pt x="309" y="560"/>
                  <a:pt x="309" y="560"/>
                </a:cubicBezTo>
                <a:cubicBezTo>
                  <a:pt x="250" y="486"/>
                  <a:pt x="250" y="486"/>
                  <a:pt x="250" y="486"/>
                </a:cubicBezTo>
                <a:cubicBezTo>
                  <a:pt x="132" y="457"/>
                  <a:pt x="44" y="368"/>
                  <a:pt x="44" y="265"/>
                </a:cubicBezTo>
                <a:cubicBezTo>
                  <a:pt x="44" y="133"/>
                  <a:pt x="162" y="30"/>
                  <a:pt x="309" y="30"/>
                </a:cubicBezTo>
                <a:cubicBezTo>
                  <a:pt x="471" y="30"/>
                  <a:pt x="588" y="133"/>
                  <a:pt x="588" y="265"/>
                </a:cubicBezTo>
                <a:cubicBezTo>
                  <a:pt x="588" y="368"/>
                  <a:pt x="500" y="457"/>
                  <a:pt x="383" y="486"/>
                </a:cubicBez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29" name="Freeform 188"/>
          <p:cNvSpPr>
            <a:spLocks noChangeArrowheads="1"/>
          </p:cNvSpPr>
          <p:nvPr/>
        </p:nvSpPr>
        <p:spPr bwMode="auto">
          <a:xfrm>
            <a:off x="5123690" y="3638856"/>
            <a:ext cx="390096" cy="400319"/>
          </a:xfrm>
          <a:custGeom>
            <a:avLst/>
            <a:gdLst>
              <a:gd name="T0" fmla="*/ 89912 w 604"/>
              <a:gd name="T1" fmla="*/ 90389 h 619"/>
              <a:gd name="T2" fmla="*/ 89912 w 604"/>
              <a:gd name="T3" fmla="*/ 90389 h 619"/>
              <a:gd name="T4" fmla="*/ 100342 w 604"/>
              <a:gd name="T5" fmla="*/ 79585 h 619"/>
              <a:gd name="T6" fmla="*/ 89912 w 604"/>
              <a:gd name="T7" fmla="*/ 69142 h 619"/>
              <a:gd name="T8" fmla="*/ 79122 w 604"/>
              <a:gd name="T9" fmla="*/ 79585 h 619"/>
              <a:gd name="T10" fmla="*/ 89912 w 604"/>
              <a:gd name="T11" fmla="*/ 90389 h 619"/>
              <a:gd name="T12" fmla="*/ 47473 w 604"/>
              <a:gd name="T13" fmla="*/ 90389 h 619"/>
              <a:gd name="T14" fmla="*/ 47473 w 604"/>
              <a:gd name="T15" fmla="*/ 90389 h 619"/>
              <a:gd name="T16" fmla="*/ 58263 w 604"/>
              <a:gd name="T17" fmla="*/ 79585 h 619"/>
              <a:gd name="T18" fmla="*/ 47473 w 604"/>
              <a:gd name="T19" fmla="*/ 69142 h 619"/>
              <a:gd name="T20" fmla="*/ 37044 w 604"/>
              <a:gd name="T21" fmla="*/ 79585 h 619"/>
              <a:gd name="T22" fmla="*/ 47473 w 604"/>
              <a:gd name="T23" fmla="*/ 90389 h 619"/>
              <a:gd name="T24" fmla="*/ 131991 w 604"/>
              <a:gd name="T25" fmla="*/ 90389 h 619"/>
              <a:gd name="T26" fmla="*/ 131991 w 604"/>
              <a:gd name="T27" fmla="*/ 90389 h 619"/>
              <a:gd name="T28" fmla="*/ 142780 w 604"/>
              <a:gd name="T29" fmla="*/ 79585 h 619"/>
              <a:gd name="T30" fmla="*/ 131991 w 604"/>
              <a:gd name="T31" fmla="*/ 69142 h 619"/>
              <a:gd name="T32" fmla="*/ 121561 w 604"/>
              <a:gd name="T33" fmla="*/ 79585 h 619"/>
              <a:gd name="T34" fmla="*/ 131991 w 604"/>
              <a:gd name="T35" fmla="*/ 90389 h 619"/>
              <a:gd name="T36" fmla="*/ 190613 w 604"/>
              <a:gd name="T37" fmla="*/ 63740 h 619"/>
              <a:gd name="T38" fmla="*/ 190613 w 604"/>
              <a:gd name="T39" fmla="*/ 63740 h 619"/>
              <a:gd name="T40" fmla="*/ 190613 w 604"/>
              <a:gd name="T41" fmla="*/ 69142 h 619"/>
              <a:gd name="T42" fmla="*/ 190613 w 604"/>
              <a:gd name="T43" fmla="*/ 79585 h 619"/>
              <a:gd name="T44" fmla="*/ 206438 w 604"/>
              <a:gd name="T45" fmla="*/ 122079 h 619"/>
              <a:gd name="T46" fmla="*/ 169394 w 604"/>
              <a:gd name="T47" fmla="*/ 180417 h 619"/>
              <a:gd name="T48" fmla="*/ 169394 w 604"/>
              <a:gd name="T49" fmla="*/ 201664 h 619"/>
              <a:gd name="T50" fmla="*/ 142780 w 604"/>
              <a:gd name="T51" fmla="*/ 185819 h 619"/>
              <a:gd name="T52" fmla="*/ 126956 w 604"/>
              <a:gd name="T53" fmla="*/ 190861 h 619"/>
              <a:gd name="T54" fmla="*/ 84517 w 604"/>
              <a:gd name="T55" fmla="*/ 175016 h 619"/>
              <a:gd name="T56" fmla="*/ 74087 w 604"/>
              <a:gd name="T57" fmla="*/ 175016 h 619"/>
              <a:gd name="T58" fmla="*/ 63298 w 604"/>
              <a:gd name="T59" fmla="*/ 175016 h 619"/>
              <a:gd name="T60" fmla="*/ 126956 w 604"/>
              <a:gd name="T61" fmla="*/ 201664 h 619"/>
              <a:gd name="T62" fmla="*/ 142780 w 604"/>
              <a:gd name="T63" fmla="*/ 201664 h 619"/>
              <a:gd name="T64" fmla="*/ 185218 w 604"/>
              <a:gd name="T65" fmla="*/ 222551 h 619"/>
              <a:gd name="T66" fmla="*/ 185218 w 604"/>
              <a:gd name="T67" fmla="*/ 185819 h 619"/>
              <a:gd name="T68" fmla="*/ 216867 w 604"/>
              <a:gd name="T69" fmla="*/ 122079 h 619"/>
              <a:gd name="T70" fmla="*/ 190613 w 604"/>
              <a:gd name="T71" fmla="*/ 63740 h 619"/>
              <a:gd name="T72" fmla="*/ 68693 w 604"/>
              <a:gd name="T73" fmla="*/ 159171 h 619"/>
              <a:gd name="T74" fmla="*/ 68693 w 604"/>
              <a:gd name="T75" fmla="*/ 159171 h 619"/>
              <a:gd name="T76" fmla="*/ 89912 w 604"/>
              <a:gd name="T77" fmla="*/ 159171 h 619"/>
              <a:gd name="T78" fmla="*/ 174429 w 604"/>
              <a:gd name="T79" fmla="*/ 79585 h 619"/>
              <a:gd name="T80" fmla="*/ 89912 w 604"/>
              <a:gd name="T81" fmla="*/ 0 h 619"/>
              <a:gd name="T82" fmla="*/ 0 w 604"/>
              <a:gd name="T83" fmla="*/ 79585 h 619"/>
              <a:gd name="T84" fmla="*/ 26254 w 604"/>
              <a:gd name="T85" fmla="*/ 143326 h 619"/>
              <a:gd name="T86" fmla="*/ 26254 w 604"/>
              <a:gd name="T87" fmla="*/ 180417 h 619"/>
              <a:gd name="T88" fmla="*/ 68693 w 604"/>
              <a:gd name="T89" fmla="*/ 159171 h 619"/>
              <a:gd name="T90" fmla="*/ 15824 w 604"/>
              <a:gd name="T91" fmla="*/ 79585 h 619"/>
              <a:gd name="T92" fmla="*/ 15824 w 604"/>
              <a:gd name="T93" fmla="*/ 79585 h 619"/>
              <a:gd name="T94" fmla="*/ 89912 w 604"/>
              <a:gd name="T95" fmla="*/ 10803 h 619"/>
              <a:gd name="T96" fmla="*/ 163999 w 604"/>
              <a:gd name="T97" fmla="*/ 79585 h 619"/>
              <a:gd name="T98" fmla="*/ 89912 w 604"/>
              <a:gd name="T99" fmla="*/ 148727 h 619"/>
              <a:gd name="T100" fmla="*/ 68693 w 604"/>
              <a:gd name="T101" fmla="*/ 143326 h 619"/>
              <a:gd name="T102" fmla="*/ 42079 w 604"/>
              <a:gd name="T103" fmla="*/ 159171 h 619"/>
              <a:gd name="T104" fmla="*/ 42079 w 604"/>
              <a:gd name="T105" fmla="*/ 137924 h 619"/>
              <a:gd name="T106" fmla="*/ 15824 w 604"/>
              <a:gd name="T107" fmla="*/ 79585 h 61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604" h="619">
                <a:moveTo>
                  <a:pt x="250" y="251"/>
                </a:moveTo>
                <a:lnTo>
                  <a:pt x="250" y="251"/>
                </a:lnTo>
                <a:cubicBezTo>
                  <a:pt x="265" y="251"/>
                  <a:pt x="279" y="236"/>
                  <a:pt x="279" y="221"/>
                </a:cubicBezTo>
                <a:cubicBezTo>
                  <a:pt x="279" y="206"/>
                  <a:pt x="265" y="192"/>
                  <a:pt x="250" y="192"/>
                </a:cubicBezTo>
                <a:cubicBezTo>
                  <a:pt x="235" y="192"/>
                  <a:pt x="220" y="206"/>
                  <a:pt x="220" y="221"/>
                </a:cubicBezTo>
                <a:cubicBezTo>
                  <a:pt x="220" y="236"/>
                  <a:pt x="235" y="251"/>
                  <a:pt x="250" y="251"/>
                </a:cubicBezTo>
                <a:close/>
                <a:moveTo>
                  <a:pt x="132" y="251"/>
                </a:moveTo>
                <a:lnTo>
                  <a:pt x="132" y="251"/>
                </a:lnTo>
                <a:cubicBezTo>
                  <a:pt x="147" y="251"/>
                  <a:pt x="162" y="236"/>
                  <a:pt x="162" y="221"/>
                </a:cubicBezTo>
                <a:cubicBezTo>
                  <a:pt x="162" y="206"/>
                  <a:pt x="147" y="192"/>
                  <a:pt x="132" y="192"/>
                </a:cubicBezTo>
                <a:cubicBezTo>
                  <a:pt x="117" y="192"/>
                  <a:pt x="103" y="206"/>
                  <a:pt x="103" y="221"/>
                </a:cubicBezTo>
                <a:cubicBezTo>
                  <a:pt x="103" y="236"/>
                  <a:pt x="117" y="251"/>
                  <a:pt x="132" y="251"/>
                </a:cubicBezTo>
                <a:close/>
                <a:moveTo>
                  <a:pt x="367" y="251"/>
                </a:moveTo>
                <a:lnTo>
                  <a:pt x="367" y="251"/>
                </a:lnTo>
                <a:cubicBezTo>
                  <a:pt x="383" y="251"/>
                  <a:pt x="397" y="236"/>
                  <a:pt x="397" y="221"/>
                </a:cubicBezTo>
                <a:cubicBezTo>
                  <a:pt x="397" y="206"/>
                  <a:pt x="383" y="192"/>
                  <a:pt x="367" y="192"/>
                </a:cubicBezTo>
                <a:cubicBezTo>
                  <a:pt x="353" y="192"/>
                  <a:pt x="338" y="206"/>
                  <a:pt x="338" y="221"/>
                </a:cubicBezTo>
                <a:cubicBezTo>
                  <a:pt x="338" y="236"/>
                  <a:pt x="353" y="251"/>
                  <a:pt x="367" y="251"/>
                </a:cubicBezTo>
                <a:close/>
                <a:moveTo>
                  <a:pt x="530" y="177"/>
                </a:moveTo>
                <a:lnTo>
                  <a:pt x="530" y="177"/>
                </a:lnTo>
                <a:lnTo>
                  <a:pt x="530" y="192"/>
                </a:lnTo>
                <a:cubicBezTo>
                  <a:pt x="530" y="206"/>
                  <a:pt x="530" y="221"/>
                  <a:pt x="530" y="221"/>
                </a:cubicBezTo>
                <a:cubicBezTo>
                  <a:pt x="559" y="265"/>
                  <a:pt x="574" y="295"/>
                  <a:pt x="574" y="339"/>
                </a:cubicBezTo>
                <a:cubicBezTo>
                  <a:pt x="574" y="398"/>
                  <a:pt x="530" y="457"/>
                  <a:pt x="471" y="501"/>
                </a:cubicBezTo>
                <a:cubicBezTo>
                  <a:pt x="471" y="560"/>
                  <a:pt x="471" y="560"/>
                  <a:pt x="471" y="560"/>
                </a:cubicBezTo>
                <a:cubicBezTo>
                  <a:pt x="397" y="516"/>
                  <a:pt x="397" y="516"/>
                  <a:pt x="397" y="516"/>
                </a:cubicBezTo>
                <a:cubicBezTo>
                  <a:pt x="383" y="530"/>
                  <a:pt x="367" y="530"/>
                  <a:pt x="353" y="530"/>
                </a:cubicBezTo>
                <a:cubicBezTo>
                  <a:pt x="309" y="530"/>
                  <a:pt x="279" y="516"/>
                  <a:pt x="235" y="486"/>
                </a:cubicBezTo>
                <a:cubicBezTo>
                  <a:pt x="220" y="486"/>
                  <a:pt x="220" y="486"/>
                  <a:pt x="206" y="486"/>
                </a:cubicBezTo>
                <a:cubicBezTo>
                  <a:pt x="191" y="486"/>
                  <a:pt x="191" y="486"/>
                  <a:pt x="176" y="486"/>
                </a:cubicBezTo>
                <a:cubicBezTo>
                  <a:pt x="235" y="530"/>
                  <a:pt x="279" y="560"/>
                  <a:pt x="353" y="560"/>
                </a:cubicBezTo>
                <a:cubicBezTo>
                  <a:pt x="367" y="560"/>
                  <a:pt x="383" y="560"/>
                  <a:pt x="397" y="560"/>
                </a:cubicBezTo>
                <a:cubicBezTo>
                  <a:pt x="515" y="618"/>
                  <a:pt x="515" y="618"/>
                  <a:pt x="515" y="618"/>
                </a:cubicBezTo>
                <a:cubicBezTo>
                  <a:pt x="515" y="516"/>
                  <a:pt x="515" y="516"/>
                  <a:pt x="515" y="516"/>
                </a:cubicBezTo>
                <a:cubicBezTo>
                  <a:pt x="574" y="471"/>
                  <a:pt x="603" y="413"/>
                  <a:pt x="603" y="339"/>
                </a:cubicBezTo>
                <a:cubicBezTo>
                  <a:pt x="603" y="280"/>
                  <a:pt x="574" y="221"/>
                  <a:pt x="530" y="177"/>
                </a:cubicBezTo>
                <a:close/>
                <a:moveTo>
                  <a:pt x="191" y="442"/>
                </a:moveTo>
                <a:lnTo>
                  <a:pt x="191" y="442"/>
                </a:lnTo>
                <a:cubicBezTo>
                  <a:pt x="206" y="442"/>
                  <a:pt x="235" y="442"/>
                  <a:pt x="250" y="442"/>
                </a:cubicBezTo>
                <a:cubicBezTo>
                  <a:pt x="397" y="442"/>
                  <a:pt x="485" y="339"/>
                  <a:pt x="485" y="221"/>
                </a:cubicBezTo>
                <a:cubicBezTo>
                  <a:pt x="485" y="88"/>
                  <a:pt x="367" y="0"/>
                  <a:pt x="250" y="0"/>
                </a:cubicBezTo>
                <a:cubicBezTo>
                  <a:pt x="117" y="0"/>
                  <a:pt x="0" y="88"/>
                  <a:pt x="0" y="221"/>
                </a:cubicBezTo>
                <a:cubicBezTo>
                  <a:pt x="0" y="295"/>
                  <a:pt x="29" y="354"/>
                  <a:pt x="73" y="398"/>
                </a:cubicBezTo>
                <a:cubicBezTo>
                  <a:pt x="73" y="501"/>
                  <a:pt x="73" y="501"/>
                  <a:pt x="73" y="501"/>
                </a:cubicBezTo>
                <a:lnTo>
                  <a:pt x="191" y="442"/>
                </a:lnTo>
                <a:close/>
                <a:moveTo>
                  <a:pt x="44" y="221"/>
                </a:moveTo>
                <a:lnTo>
                  <a:pt x="44" y="221"/>
                </a:lnTo>
                <a:cubicBezTo>
                  <a:pt x="44" y="118"/>
                  <a:pt x="132" y="30"/>
                  <a:pt x="250" y="30"/>
                </a:cubicBezTo>
                <a:cubicBezTo>
                  <a:pt x="353" y="30"/>
                  <a:pt x="456" y="118"/>
                  <a:pt x="456" y="221"/>
                </a:cubicBezTo>
                <a:cubicBezTo>
                  <a:pt x="456" y="324"/>
                  <a:pt x="367" y="413"/>
                  <a:pt x="250" y="413"/>
                </a:cubicBezTo>
                <a:cubicBezTo>
                  <a:pt x="235" y="413"/>
                  <a:pt x="206" y="413"/>
                  <a:pt x="191" y="398"/>
                </a:cubicBezTo>
                <a:cubicBezTo>
                  <a:pt x="117" y="442"/>
                  <a:pt x="117" y="442"/>
                  <a:pt x="117" y="442"/>
                </a:cubicBezTo>
                <a:cubicBezTo>
                  <a:pt x="117" y="383"/>
                  <a:pt x="117" y="383"/>
                  <a:pt x="117" y="383"/>
                </a:cubicBezTo>
                <a:cubicBezTo>
                  <a:pt x="73" y="339"/>
                  <a:pt x="44" y="280"/>
                  <a:pt x="44" y="221"/>
                </a:cubicBez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30" name="Freeform 189"/>
          <p:cNvSpPr>
            <a:spLocks noChangeArrowheads="1"/>
          </p:cNvSpPr>
          <p:nvPr/>
        </p:nvSpPr>
        <p:spPr bwMode="auto">
          <a:xfrm>
            <a:off x="4449113" y="3638856"/>
            <a:ext cx="410537" cy="400319"/>
          </a:xfrm>
          <a:custGeom>
            <a:avLst/>
            <a:gdLst>
              <a:gd name="T0" fmla="*/ 116829 w 634"/>
              <a:gd name="T1" fmla="*/ 84987 h 619"/>
              <a:gd name="T2" fmla="*/ 116829 w 634"/>
              <a:gd name="T3" fmla="*/ 84987 h 619"/>
              <a:gd name="T4" fmla="*/ 100963 w 634"/>
              <a:gd name="T5" fmla="*/ 95430 h 619"/>
              <a:gd name="T6" fmla="*/ 116829 w 634"/>
              <a:gd name="T7" fmla="*/ 111275 h 619"/>
              <a:gd name="T8" fmla="*/ 127647 w 634"/>
              <a:gd name="T9" fmla="*/ 95430 h 619"/>
              <a:gd name="T10" fmla="*/ 116829 w 634"/>
              <a:gd name="T11" fmla="*/ 84987 h 619"/>
              <a:gd name="T12" fmla="*/ 58415 w 634"/>
              <a:gd name="T13" fmla="*/ 84987 h 619"/>
              <a:gd name="T14" fmla="*/ 58415 w 634"/>
              <a:gd name="T15" fmla="*/ 84987 h 619"/>
              <a:gd name="T16" fmla="*/ 42549 w 634"/>
              <a:gd name="T17" fmla="*/ 95430 h 619"/>
              <a:gd name="T18" fmla="*/ 58415 w 634"/>
              <a:gd name="T19" fmla="*/ 111275 h 619"/>
              <a:gd name="T20" fmla="*/ 74641 w 634"/>
              <a:gd name="T21" fmla="*/ 95430 h 619"/>
              <a:gd name="T22" fmla="*/ 58415 w 634"/>
              <a:gd name="T23" fmla="*/ 84987 h 619"/>
              <a:gd name="T24" fmla="*/ 116829 w 634"/>
              <a:gd name="T25" fmla="*/ 0 h 619"/>
              <a:gd name="T26" fmla="*/ 116829 w 634"/>
              <a:gd name="T27" fmla="*/ 0 h 619"/>
              <a:gd name="T28" fmla="*/ 0 w 634"/>
              <a:gd name="T29" fmla="*/ 95430 h 619"/>
              <a:gd name="T30" fmla="*/ 42549 w 634"/>
              <a:gd name="T31" fmla="*/ 175016 h 619"/>
              <a:gd name="T32" fmla="*/ 42549 w 634"/>
              <a:gd name="T33" fmla="*/ 222551 h 619"/>
              <a:gd name="T34" fmla="*/ 95555 w 634"/>
              <a:gd name="T35" fmla="*/ 196263 h 619"/>
              <a:gd name="T36" fmla="*/ 116829 w 634"/>
              <a:gd name="T37" fmla="*/ 196263 h 619"/>
              <a:gd name="T38" fmla="*/ 228249 w 634"/>
              <a:gd name="T39" fmla="*/ 95430 h 619"/>
              <a:gd name="T40" fmla="*/ 116829 w 634"/>
              <a:gd name="T41" fmla="*/ 0 h 619"/>
              <a:gd name="T42" fmla="*/ 116829 w 634"/>
              <a:gd name="T43" fmla="*/ 180417 h 619"/>
              <a:gd name="T44" fmla="*/ 116829 w 634"/>
              <a:gd name="T45" fmla="*/ 180417 h 619"/>
              <a:gd name="T46" fmla="*/ 90506 w 634"/>
              <a:gd name="T47" fmla="*/ 180417 h 619"/>
              <a:gd name="T48" fmla="*/ 58415 w 634"/>
              <a:gd name="T49" fmla="*/ 201664 h 619"/>
              <a:gd name="T50" fmla="*/ 58415 w 634"/>
              <a:gd name="T51" fmla="*/ 164572 h 619"/>
              <a:gd name="T52" fmla="*/ 15866 w 634"/>
              <a:gd name="T53" fmla="*/ 95430 h 619"/>
              <a:gd name="T54" fmla="*/ 116829 w 634"/>
              <a:gd name="T55" fmla="*/ 10803 h 619"/>
              <a:gd name="T56" fmla="*/ 212384 w 634"/>
              <a:gd name="T57" fmla="*/ 95430 h 619"/>
              <a:gd name="T58" fmla="*/ 116829 w 634"/>
              <a:gd name="T59" fmla="*/ 180417 h 619"/>
              <a:gd name="T60" fmla="*/ 169835 w 634"/>
              <a:gd name="T61" fmla="*/ 84987 h 619"/>
              <a:gd name="T62" fmla="*/ 169835 w 634"/>
              <a:gd name="T63" fmla="*/ 84987 h 619"/>
              <a:gd name="T64" fmla="*/ 159378 w 634"/>
              <a:gd name="T65" fmla="*/ 95430 h 619"/>
              <a:gd name="T66" fmla="*/ 169835 w 634"/>
              <a:gd name="T67" fmla="*/ 111275 h 619"/>
              <a:gd name="T68" fmla="*/ 186061 w 634"/>
              <a:gd name="T69" fmla="*/ 95430 h 619"/>
              <a:gd name="T70" fmla="*/ 169835 w 634"/>
              <a:gd name="T71" fmla="*/ 84987 h 61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34" h="619">
                <a:moveTo>
                  <a:pt x="324" y="236"/>
                </a:moveTo>
                <a:lnTo>
                  <a:pt x="324" y="236"/>
                </a:lnTo>
                <a:cubicBezTo>
                  <a:pt x="295" y="236"/>
                  <a:pt x="280" y="251"/>
                  <a:pt x="280" y="265"/>
                </a:cubicBezTo>
                <a:cubicBezTo>
                  <a:pt x="280" y="295"/>
                  <a:pt x="295" y="309"/>
                  <a:pt x="324" y="309"/>
                </a:cubicBezTo>
                <a:cubicBezTo>
                  <a:pt x="339" y="309"/>
                  <a:pt x="354" y="295"/>
                  <a:pt x="354" y="265"/>
                </a:cubicBezTo>
                <a:cubicBezTo>
                  <a:pt x="354" y="251"/>
                  <a:pt x="339" y="236"/>
                  <a:pt x="324" y="236"/>
                </a:cubicBezTo>
                <a:close/>
                <a:moveTo>
                  <a:pt x="162" y="236"/>
                </a:moveTo>
                <a:lnTo>
                  <a:pt x="162" y="236"/>
                </a:lnTo>
                <a:cubicBezTo>
                  <a:pt x="148" y="236"/>
                  <a:pt x="118" y="251"/>
                  <a:pt x="118" y="265"/>
                </a:cubicBezTo>
                <a:cubicBezTo>
                  <a:pt x="118" y="295"/>
                  <a:pt x="148" y="309"/>
                  <a:pt x="162" y="309"/>
                </a:cubicBezTo>
                <a:cubicBezTo>
                  <a:pt x="177" y="309"/>
                  <a:pt x="207" y="295"/>
                  <a:pt x="207" y="265"/>
                </a:cubicBezTo>
                <a:cubicBezTo>
                  <a:pt x="207" y="251"/>
                  <a:pt x="177" y="236"/>
                  <a:pt x="162" y="236"/>
                </a:cubicBezTo>
                <a:close/>
                <a:moveTo>
                  <a:pt x="324" y="0"/>
                </a:moveTo>
                <a:lnTo>
                  <a:pt x="324" y="0"/>
                </a:lnTo>
                <a:cubicBezTo>
                  <a:pt x="148" y="0"/>
                  <a:pt x="0" y="118"/>
                  <a:pt x="0" y="265"/>
                </a:cubicBezTo>
                <a:cubicBezTo>
                  <a:pt x="0" y="354"/>
                  <a:pt x="44" y="427"/>
                  <a:pt x="118" y="486"/>
                </a:cubicBezTo>
                <a:cubicBezTo>
                  <a:pt x="118" y="618"/>
                  <a:pt x="118" y="618"/>
                  <a:pt x="118" y="618"/>
                </a:cubicBezTo>
                <a:cubicBezTo>
                  <a:pt x="265" y="545"/>
                  <a:pt x="265" y="545"/>
                  <a:pt x="265" y="545"/>
                </a:cubicBezTo>
                <a:cubicBezTo>
                  <a:pt x="280" y="545"/>
                  <a:pt x="295" y="545"/>
                  <a:pt x="324" y="545"/>
                </a:cubicBezTo>
                <a:cubicBezTo>
                  <a:pt x="486" y="545"/>
                  <a:pt x="633" y="427"/>
                  <a:pt x="633" y="265"/>
                </a:cubicBezTo>
                <a:cubicBezTo>
                  <a:pt x="633" y="118"/>
                  <a:pt x="486" y="0"/>
                  <a:pt x="324" y="0"/>
                </a:cubicBezTo>
                <a:close/>
                <a:moveTo>
                  <a:pt x="324" y="501"/>
                </a:moveTo>
                <a:lnTo>
                  <a:pt x="324" y="501"/>
                </a:lnTo>
                <a:cubicBezTo>
                  <a:pt x="295" y="501"/>
                  <a:pt x="280" y="501"/>
                  <a:pt x="251" y="501"/>
                </a:cubicBezTo>
                <a:cubicBezTo>
                  <a:pt x="162" y="560"/>
                  <a:pt x="162" y="560"/>
                  <a:pt x="162" y="560"/>
                </a:cubicBezTo>
                <a:cubicBezTo>
                  <a:pt x="162" y="457"/>
                  <a:pt x="162" y="457"/>
                  <a:pt x="162" y="457"/>
                </a:cubicBezTo>
                <a:cubicBezTo>
                  <a:pt x="89" y="427"/>
                  <a:pt x="44" y="354"/>
                  <a:pt x="44" y="265"/>
                </a:cubicBezTo>
                <a:cubicBezTo>
                  <a:pt x="44" y="133"/>
                  <a:pt x="162" y="30"/>
                  <a:pt x="324" y="30"/>
                </a:cubicBezTo>
                <a:cubicBezTo>
                  <a:pt x="471" y="30"/>
                  <a:pt x="589" y="133"/>
                  <a:pt x="589" y="265"/>
                </a:cubicBezTo>
                <a:cubicBezTo>
                  <a:pt x="589" y="398"/>
                  <a:pt x="471" y="501"/>
                  <a:pt x="324" y="501"/>
                </a:cubicBezTo>
                <a:close/>
                <a:moveTo>
                  <a:pt x="471" y="236"/>
                </a:moveTo>
                <a:lnTo>
                  <a:pt x="471" y="236"/>
                </a:lnTo>
                <a:cubicBezTo>
                  <a:pt x="457" y="236"/>
                  <a:pt x="442" y="251"/>
                  <a:pt x="442" y="265"/>
                </a:cubicBezTo>
                <a:cubicBezTo>
                  <a:pt x="442" y="295"/>
                  <a:pt x="457" y="309"/>
                  <a:pt x="471" y="309"/>
                </a:cubicBezTo>
                <a:cubicBezTo>
                  <a:pt x="501" y="309"/>
                  <a:pt x="516" y="295"/>
                  <a:pt x="516" y="265"/>
                </a:cubicBezTo>
                <a:cubicBezTo>
                  <a:pt x="516" y="251"/>
                  <a:pt x="501" y="236"/>
                  <a:pt x="471" y="236"/>
                </a:cubicBez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31" name="Freeform 190"/>
          <p:cNvSpPr>
            <a:spLocks noChangeArrowheads="1"/>
          </p:cNvSpPr>
          <p:nvPr/>
        </p:nvSpPr>
        <p:spPr bwMode="auto">
          <a:xfrm>
            <a:off x="3793273" y="3638856"/>
            <a:ext cx="410540" cy="400319"/>
          </a:xfrm>
          <a:custGeom>
            <a:avLst/>
            <a:gdLst>
              <a:gd name="T0" fmla="*/ 148561 w 634"/>
              <a:gd name="T1" fmla="*/ 116677 h 619"/>
              <a:gd name="T2" fmla="*/ 148561 w 634"/>
              <a:gd name="T3" fmla="*/ 116677 h 619"/>
              <a:gd name="T4" fmla="*/ 79329 w 634"/>
              <a:gd name="T5" fmla="*/ 116677 h 619"/>
              <a:gd name="T6" fmla="*/ 68872 w 634"/>
              <a:gd name="T7" fmla="*/ 127481 h 619"/>
              <a:gd name="T8" fmla="*/ 79329 w 634"/>
              <a:gd name="T9" fmla="*/ 132522 h 619"/>
              <a:gd name="T10" fmla="*/ 148561 w 634"/>
              <a:gd name="T11" fmla="*/ 132522 h 619"/>
              <a:gd name="T12" fmla="*/ 153609 w 634"/>
              <a:gd name="T13" fmla="*/ 127481 h 619"/>
              <a:gd name="T14" fmla="*/ 148561 w 634"/>
              <a:gd name="T15" fmla="*/ 116677 h 619"/>
              <a:gd name="T16" fmla="*/ 164427 w 634"/>
              <a:gd name="T17" fmla="*/ 74184 h 619"/>
              <a:gd name="T18" fmla="*/ 164427 w 634"/>
              <a:gd name="T19" fmla="*/ 74184 h 619"/>
              <a:gd name="T20" fmla="*/ 63463 w 634"/>
              <a:gd name="T21" fmla="*/ 74184 h 619"/>
              <a:gd name="T22" fmla="*/ 58415 w 634"/>
              <a:gd name="T23" fmla="*/ 84987 h 619"/>
              <a:gd name="T24" fmla="*/ 63463 w 634"/>
              <a:gd name="T25" fmla="*/ 90389 h 619"/>
              <a:gd name="T26" fmla="*/ 164427 w 634"/>
              <a:gd name="T27" fmla="*/ 90389 h 619"/>
              <a:gd name="T28" fmla="*/ 169836 w 634"/>
              <a:gd name="T29" fmla="*/ 84987 h 619"/>
              <a:gd name="T30" fmla="*/ 164427 w 634"/>
              <a:gd name="T31" fmla="*/ 74184 h 619"/>
              <a:gd name="T32" fmla="*/ 111421 w 634"/>
              <a:gd name="T33" fmla="*/ 0 h 619"/>
              <a:gd name="T34" fmla="*/ 111421 w 634"/>
              <a:gd name="T35" fmla="*/ 0 h 619"/>
              <a:gd name="T36" fmla="*/ 0 w 634"/>
              <a:gd name="T37" fmla="*/ 95430 h 619"/>
              <a:gd name="T38" fmla="*/ 42188 w 634"/>
              <a:gd name="T39" fmla="*/ 175016 h 619"/>
              <a:gd name="T40" fmla="*/ 42188 w 634"/>
              <a:gd name="T41" fmla="*/ 222551 h 619"/>
              <a:gd name="T42" fmla="*/ 90146 w 634"/>
              <a:gd name="T43" fmla="*/ 196263 h 619"/>
              <a:gd name="T44" fmla="*/ 111421 w 634"/>
              <a:gd name="T45" fmla="*/ 196263 h 619"/>
              <a:gd name="T46" fmla="*/ 228250 w 634"/>
              <a:gd name="T47" fmla="*/ 95430 h 619"/>
              <a:gd name="T48" fmla="*/ 111421 w 634"/>
              <a:gd name="T49" fmla="*/ 0 h 619"/>
              <a:gd name="T50" fmla="*/ 111421 w 634"/>
              <a:gd name="T51" fmla="*/ 180417 h 619"/>
              <a:gd name="T52" fmla="*/ 111421 w 634"/>
              <a:gd name="T53" fmla="*/ 180417 h 619"/>
              <a:gd name="T54" fmla="*/ 90146 w 634"/>
              <a:gd name="T55" fmla="*/ 180417 h 619"/>
              <a:gd name="T56" fmla="*/ 58415 w 634"/>
              <a:gd name="T57" fmla="*/ 201664 h 619"/>
              <a:gd name="T58" fmla="*/ 58415 w 634"/>
              <a:gd name="T59" fmla="*/ 164572 h 619"/>
              <a:gd name="T60" fmla="*/ 15866 w 634"/>
              <a:gd name="T61" fmla="*/ 95430 h 619"/>
              <a:gd name="T62" fmla="*/ 111421 w 634"/>
              <a:gd name="T63" fmla="*/ 10803 h 619"/>
              <a:gd name="T64" fmla="*/ 212024 w 634"/>
              <a:gd name="T65" fmla="*/ 95430 h 619"/>
              <a:gd name="T66" fmla="*/ 111421 w 634"/>
              <a:gd name="T67" fmla="*/ 180417 h 61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34" h="619">
                <a:moveTo>
                  <a:pt x="412" y="324"/>
                </a:moveTo>
                <a:lnTo>
                  <a:pt x="412" y="324"/>
                </a:lnTo>
                <a:cubicBezTo>
                  <a:pt x="220" y="324"/>
                  <a:pt x="220" y="324"/>
                  <a:pt x="220" y="324"/>
                </a:cubicBezTo>
                <a:cubicBezTo>
                  <a:pt x="206" y="324"/>
                  <a:pt x="191" y="339"/>
                  <a:pt x="191" y="354"/>
                </a:cubicBezTo>
                <a:cubicBezTo>
                  <a:pt x="191" y="354"/>
                  <a:pt x="206" y="368"/>
                  <a:pt x="220" y="368"/>
                </a:cubicBezTo>
                <a:cubicBezTo>
                  <a:pt x="412" y="368"/>
                  <a:pt x="412" y="368"/>
                  <a:pt x="412" y="368"/>
                </a:cubicBezTo>
                <a:cubicBezTo>
                  <a:pt x="426" y="368"/>
                  <a:pt x="426" y="354"/>
                  <a:pt x="426" y="354"/>
                </a:cubicBezTo>
                <a:cubicBezTo>
                  <a:pt x="426" y="339"/>
                  <a:pt x="426" y="324"/>
                  <a:pt x="412" y="324"/>
                </a:cubicBezTo>
                <a:close/>
                <a:moveTo>
                  <a:pt x="456" y="206"/>
                </a:moveTo>
                <a:lnTo>
                  <a:pt x="456" y="206"/>
                </a:lnTo>
                <a:cubicBezTo>
                  <a:pt x="176" y="206"/>
                  <a:pt x="176" y="206"/>
                  <a:pt x="176" y="206"/>
                </a:cubicBezTo>
                <a:cubicBezTo>
                  <a:pt x="162" y="206"/>
                  <a:pt x="162" y="221"/>
                  <a:pt x="162" y="236"/>
                </a:cubicBezTo>
                <a:cubicBezTo>
                  <a:pt x="162" y="236"/>
                  <a:pt x="162" y="251"/>
                  <a:pt x="176" y="251"/>
                </a:cubicBezTo>
                <a:cubicBezTo>
                  <a:pt x="456" y="251"/>
                  <a:pt x="456" y="251"/>
                  <a:pt x="456" y="251"/>
                </a:cubicBezTo>
                <a:lnTo>
                  <a:pt x="471" y="236"/>
                </a:lnTo>
                <a:cubicBezTo>
                  <a:pt x="471" y="221"/>
                  <a:pt x="456" y="206"/>
                  <a:pt x="456" y="206"/>
                </a:cubicBezTo>
                <a:close/>
                <a:moveTo>
                  <a:pt x="309" y="0"/>
                </a:moveTo>
                <a:lnTo>
                  <a:pt x="309" y="0"/>
                </a:lnTo>
                <a:cubicBezTo>
                  <a:pt x="147" y="0"/>
                  <a:pt x="0" y="118"/>
                  <a:pt x="0" y="265"/>
                </a:cubicBezTo>
                <a:cubicBezTo>
                  <a:pt x="0" y="354"/>
                  <a:pt x="44" y="427"/>
                  <a:pt x="117" y="486"/>
                </a:cubicBezTo>
                <a:cubicBezTo>
                  <a:pt x="117" y="618"/>
                  <a:pt x="117" y="618"/>
                  <a:pt x="117" y="618"/>
                </a:cubicBezTo>
                <a:cubicBezTo>
                  <a:pt x="250" y="545"/>
                  <a:pt x="250" y="545"/>
                  <a:pt x="250" y="545"/>
                </a:cubicBezTo>
                <a:cubicBezTo>
                  <a:pt x="279" y="545"/>
                  <a:pt x="294" y="545"/>
                  <a:pt x="309" y="545"/>
                </a:cubicBezTo>
                <a:cubicBezTo>
                  <a:pt x="485" y="545"/>
                  <a:pt x="633" y="427"/>
                  <a:pt x="633" y="265"/>
                </a:cubicBezTo>
                <a:cubicBezTo>
                  <a:pt x="633" y="118"/>
                  <a:pt x="485" y="0"/>
                  <a:pt x="309" y="0"/>
                </a:cubicBezTo>
                <a:close/>
                <a:moveTo>
                  <a:pt x="309" y="501"/>
                </a:moveTo>
                <a:lnTo>
                  <a:pt x="309" y="501"/>
                </a:lnTo>
                <a:cubicBezTo>
                  <a:pt x="294" y="501"/>
                  <a:pt x="265" y="501"/>
                  <a:pt x="250" y="501"/>
                </a:cubicBezTo>
                <a:cubicBezTo>
                  <a:pt x="162" y="560"/>
                  <a:pt x="162" y="560"/>
                  <a:pt x="162" y="560"/>
                </a:cubicBezTo>
                <a:cubicBezTo>
                  <a:pt x="162" y="457"/>
                  <a:pt x="162" y="457"/>
                  <a:pt x="162" y="457"/>
                </a:cubicBezTo>
                <a:cubicBezTo>
                  <a:pt x="88" y="427"/>
                  <a:pt x="44" y="354"/>
                  <a:pt x="44" y="265"/>
                </a:cubicBezTo>
                <a:cubicBezTo>
                  <a:pt x="44" y="133"/>
                  <a:pt x="162" y="30"/>
                  <a:pt x="309" y="30"/>
                </a:cubicBezTo>
                <a:cubicBezTo>
                  <a:pt x="471" y="30"/>
                  <a:pt x="588" y="133"/>
                  <a:pt x="588" y="265"/>
                </a:cubicBezTo>
                <a:cubicBezTo>
                  <a:pt x="588" y="398"/>
                  <a:pt x="471" y="501"/>
                  <a:pt x="309" y="501"/>
                </a:cubicBez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32" name="Freeform 191"/>
          <p:cNvSpPr>
            <a:spLocks noChangeArrowheads="1"/>
          </p:cNvSpPr>
          <p:nvPr/>
        </p:nvSpPr>
        <p:spPr bwMode="auto">
          <a:xfrm>
            <a:off x="3134026" y="3638856"/>
            <a:ext cx="398614" cy="400319"/>
          </a:xfrm>
          <a:custGeom>
            <a:avLst/>
            <a:gdLst>
              <a:gd name="T0" fmla="*/ 110806 w 619"/>
              <a:gd name="T1" fmla="*/ 0 h 619"/>
              <a:gd name="T2" fmla="*/ 110806 w 619"/>
              <a:gd name="T3" fmla="*/ 0 h 619"/>
              <a:gd name="T4" fmla="*/ 0 w 619"/>
              <a:gd name="T5" fmla="*/ 95430 h 619"/>
              <a:gd name="T6" fmla="*/ 42314 w 619"/>
              <a:gd name="T7" fmla="*/ 175016 h 619"/>
              <a:gd name="T8" fmla="*/ 42314 w 619"/>
              <a:gd name="T9" fmla="*/ 222551 h 619"/>
              <a:gd name="T10" fmla="*/ 89649 w 619"/>
              <a:gd name="T11" fmla="*/ 196263 h 619"/>
              <a:gd name="T12" fmla="*/ 110806 w 619"/>
              <a:gd name="T13" fmla="*/ 196263 h 619"/>
              <a:gd name="T14" fmla="*/ 221611 w 619"/>
              <a:gd name="T15" fmla="*/ 95430 h 619"/>
              <a:gd name="T16" fmla="*/ 110806 w 619"/>
              <a:gd name="T17" fmla="*/ 0 h 619"/>
              <a:gd name="T18" fmla="*/ 110806 w 619"/>
              <a:gd name="T19" fmla="*/ 180417 h 619"/>
              <a:gd name="T20" fmla="*/ 110806 w 619"/>
              <a:gd name="T21" fmla="*/ 180417 h 619"/>
              <a:gd name="T22" fmla="*/ 84270 w 619"/>
              <a:gd name="T23" fmla="*/ 180417 h 619"/>
              <a:gd name="T24" fmla="*/ 52713 w 619"/>
              <a:gd name="T25" fmla="*/ 201664 h 619"/>
              <a:gd name="T26" fmla="*/ 52713 w 619"/>
              <a:gd name="T27" fmla="*/ 164572 h 619"/>
              <a:gd name="T28" fmla="*/ 10399 w 619"/>
              <a:gd name="T29" fmla="*/ 95430 h 619"/>
              <a:gd name="T30" fmla="*/ 110806 w 619"/>
              <a:gd name="T31" fmla="*/ 10803 h 619"/>
              <a:gd name="T32" fmla="*/ 211212 w 619"/>
              <a:gd name="T33" fmla="*/ 95430 h 619"/>
              <a:gd name="T34" fmla="*/ 110806 w 619"/>
              <a:gd name="T35" fmla="*/ 180417 h 61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619" h="619">
                <a:moveTo>
                  <a:pt x="309" y="0"/>
                </a:moveTo>
                <a:lnTo>
                  <a:pt x="309" y="0"/>
                </a:lnTo>
                <a:cubicBezTo>
                  <a:pt x="132" y="0"/>
                  <a:pt x="0" y="118"/>
                  <a:pt x="0" y="265"/>
                </a:cubicBezTo>
                <a:cubicBezTo>
                  <a:pt x="0" y="354"/>
                  <a:pt x="44" y="427"/>
                  <a:pt x="118" y="486"/>
                </a:cubicBezTo>
                <a:cubicBezTo>
                  <a:pt x="118" y="618"/>
                  <a:pt x="118" y="618"/>
                  <a:pt x="118" y="618"/>
                </a:cubicBezTo>
                <a:cubicBezTo>
                  <a:pt x="250" y="545"/>
                  <a:pt x="250" y="545"/>
                  <a:pt x="250" y="545"/>
                </a:cubicBezTo>
                <a:cubicBezTo>
                  <a:pt x="265" y="545"/>
                  <a:pt x="294" y="545"/>
                  <a:pt x="309" y="545"/>
                </a:cubicBezTo>
                <a:cubicBezTo>
                  <a:pt x="486" y="545"/>
                  <a:pt x="618" y="427"/>
                  <a:pt x="618" y="265"/>
                </a:cubicBezTo>
                <a:cubicBezTo>
                  <a:pt x="618" y="118"/>
                  <a:pt x="486" y="0"/>
                  <a:pt x="309" y="0"/>
                </a:cubicBezTo>
                <a:close/>
                <a:moveTo>
                  <a:pt x="309" y="501"/>
                </a:moveTo>
                <a:lnTo>
                  <a:pt x="309" y="501"/>
                </a:lnTo>
                <a:cubicBezTo>
                  <a:pt x="280" y="501"/>
                  <a:pt x="265" y="501"/>
                  <a:pt x="235" y="501"/>
                </a:cubicBezTo>
                <a:cubicBezTo>
                  <a:pt x="147" y="560"/>
                  <a:pt x="147" y="560"/>
                  <a:pt x="147" y="560"/>
                </a:cubicBezTo>
                <a:cubicBezTo>
                  <a:pt x="147" y="457"/>
                  <a:pt x="147" y="457"/>
                  <a:pt x="147" y="457"/>
                </a:cubicBezTo>
                <a:cubicBezTo>
                  <a:pt x="73" y="427"/>
                  <a:pt x="29" y="354"/>
                  <a:pt x="29" y="265"/>
                </a:cubicBezTo>
                <a:cubicBezTo>
                  <a:pt x="29" y="133"/>
                  <a:pt x="162" y="30"/>
                  <a:pt x="309" y="30"/>
                </a:cubicBezTo>
                <a:cubicBezTo>
                  <a:pt x="456" y="30"/>
                  <a:pt x="589" y="133"/>
                  <a:pt x="589" y="265"/>
                </a:cubicBezTo>
                <a:cubicBezTo>
                  <a:pt x="589" y="398"/>
                  <a:pt x="456" y="501"/>
                  <a:pt x="309" y="501"/>
                </a:cubicBez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33" name="Freeform 192"/>
          <p:cNvSpPr>
            <a:spLocks noChangeArrowheads="1"/>
          </p:cNvSpPr>
          <p:nvPr/>
        </p:nvSpPr>
        <p:spPr bwMode="auto">
          <a:xfrm>
            <a:off x="9092795" y="3049451"/>
            <a:ext cx="361137" cy="257226"/>
          </a:xfrm>
          <a:custGeom>
            <a:avLst/>
            <a:gdLst>
              <a:gd name="T0" fmla="*/ 16131 w 561"/>
              <a:gd name="T1" fmla="*/ 116668 h 399"/>
              <a:gd name="T2" fmla="*/ 16131 w 561"/>
              <a:gd name="T3" fmla="*/ 116668 h 399"/>
              <a:gd name="T4" fmla="*/ 0 w 561"/>
              <a:gd name="T5" fmla="*/ 127078 h 399"/>
              <a:gd name="T6" fmla="*/ 16131 w 561"/>
              <a:gd name="T7" fmla="*/ 142873 h 399"/>
              <a:gd name="T8" fmla="*/ 31904 w 561"/>
              <a:gd name="T9" fmla="*/ 127078 h 399"/>
              <a:gd name="T10" fmla="*/ 16131 w 561"/>
              <a:gd name="T11" fmla="*/ 116668 h 399"/>
              <a:gd name="T12" fmla="*/ 16131 w 561"/>
              <a:gd name="T13" fmla="*/ 58154 h 399"/>
              <a:gd name="T14" fmla="*/ 16131 w 561"/>
              <a:gd name="T15" fmla="*/ 58154 h 399"/>
              <a:gd name="T16" fmla="*/ 0 w 561"/>
              <a:gd name="T17" fmla="*/ 74308 h 399"/>
              <a:gd name="T18" fmla="*/ 16131 w 561"/>
              <a:gd name="T19" fmla="*/ 84719 h 399"/>
              <a:gd name="T20" fmla="*/ 31904 w 561"/>
              <a:gd name="T21" fmla="*/ 74308 h 399"/>
              <a:gd name="T22" fmla="*/ 16131 w 561"/>
              <a:gd name="T23" fmla="*/ 58154 h 399"/>
              <a:gd name="T24" fmla="*/ 189988 w 561"/>
              <a:gd name="T25" fmla="*/ 63539 h 399"/>
              <a:gd name="T26" fmla="*/ 189988 w 561"/>
              <a:gd name="T27" fmla="*/ 63539 h 399"/>
              <a:gd name="T28" fmla="*/ 63449 w 561"/>
              <a:gd name="T29" fmla="*/ 63539 h 399"/>
              <a:gd name="T30" fmla="*/ 58072 w 561"/>
              <a:gd name="T31" fmla="*/ 74308 h 399"/>
              <a:gd name="T32" fmla="*/ 63449 w 561"/>
              <a:gd name="T33" fmla="*/ 79334 h 399"/>
              <a:gd name="T34" fmla="*/ 189988 w 561"/>
              <a:gd name="T35" fmla="*/ 79334 h 399"/>
              <a:gd name="T36" fmla="*/ 200743 w 561"/>
              <a:gd name="T37" fmla="*/ 74308 h 399"/>
              <a:gd name="T38" fmla="*/ 189988 w 561"/>
              <a:gd name="T39" fmla="*/ 63539 h 399"/>
              <a:gd name="T40" fmla="*/ 63449 w 561"/>
              <a:gd name="T41" fmla="*/ 21180 h 399"/>
              <a:gd name="T42" fmla="*/ 63449 w 561"/>
              <a:gd name="T43" fmla="*/ 21180 h 399"/>
              <a:gd name="T44" fmla="*/ 189988 w 561"/>
              <a:gd name="T45" fmla="*/ 21180 h 399"/>
              <a:gd name="T46" fmla="*/ 200743 w 561"/>
              <a:gd name="T47" fmla="*/ 16154 h 399"/>
              <a:gd name="T48" fmla="*/ 189988 w 561"/>
              <a:gd name="T49" fmla="*/ 10769 h 399"/>
              <a:gd name="T50" fmla="*/ 63449 w 561"/>
              <a:gd name="T51" fmla="*/ 10769 h 399"/>
              <a:gd name="T52" fmla="*/ 58072 w 561"/>
              <a:gd name="T53" fmla="*/ 16154 h 399"/>
              <a:gd name="T54" fmla="*/ 63449 w 561"/>
              <a:gd name="T55" fmla="*/ 21180 h 399"/>
              <a:gd name="T56" fmla="*/ 16131 w 561"/>
              <a:gd name="T57" fmla="*/ 0 h 399"/>
              <a:gd name="T58" fmla="*/ 16131 w 561"/>
              <a:gd name="T59" fmla="*/ 0 h 399"/>
              <a:gd name="T60" fmla="*/ 0 w 561"/>
              <a:gd name="T61" fmla="*/ 16154 h 399"/>
              <a:gd name="T62" fmla="*/ 16131 w 561"/>
              <a:gd name="T63" fmla="*/ 31949 h 399"/>
              <a:gd name="T64" fmla="*/ 31904 w 561"/>
              <a:gd name="T65" fmla="*/ 16154 h 399"/>
              <a:gd name="T66" fmla="*/ 16131 w 561"/>
              <a:gd name="T67" fmla="*/ 0 h 399"/>
              <a:gd name="T68" fmla="*/ 189988 w 561"/>
              <a:gd name="T69" fmla="*/ 121693 h 399"/>
              <a:gd name="T70" fmla="*/ 189988 w 561"/>
              <a:gd name="T71" fmla="*/ 121693 h 399"/>
              <a:gd name="T72" fmla="*/ 63449 w 561"/>
              <a:gd name="T73" fmla="*/ 121693 h 399"/>
              <a:gd name="T74" fmla="*/ 58072 w 561"/>
              <a:gd name="T75" fmla="*/ 127078 h 399"/>
              <a:gd name="T76" fmla="*/ 63449 w 561"/>
              <a:gd name="T77" fmla="*/ 137488 h 399"/>
              <a:gd name="T78" fmla="*/ 189988 w 561"/>
              <a:gd name="T79" fmla="*/ 137488 h 399"/>
              <a:gd name="T80" fmla="*/ 200743 w 561"/>
              <a:gd name="T81" fmla="*/ 127078 h 399"/>
              <a:gd name="T82" fmla="*/ 189988 w 561"/>
              <a:gd name="T83" fmla="*/ 121693 h 39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61" h="399">
                <a:moveTo>
                  <a:pt x="45" y="325"/>
                </a:moveTo>
                <a:lnTo>
                  <a:pt x="45" y="325"/>
                </a:lnTo>
                <a:cubicBezTo>
                  <a:pt x="30" y="325"/>
                  <a:pt x="0" y="339"/>
                  <a:pt x="0" y="354"/>
                </a:cubicBezTo>
                <a:cubicBezTo>
                  <a:pt x="0" y="383"/>
                  <a:pt x="30" y="398"/>
                  <a:pt x="45" y="398"/>
                </a:cubicBezTo>
                <a:cubicBezTo>
                  <a:pt x="59" y="398"/>
                  <a:pt x="89" y="383"/>
                  <a:pt x="89" y="354"/>
                </a:cubicBezTo>
                <a:cubicBezTo>
                  <a:pt x="89" y="339"/>
                  <a:pt x="59" y="325"/>
                  <a:pt x="45" y="325"/>
                </a:cubicBezTo>
                <a:close/>
                <a:moveTo>
                  <a:pt x="45" y="162"/>
                </a:moveTo>
                <a:lnTo>
                  <a:pt x="45" y="162"/>
                </a:lnTo>
                <a:cubicBezTo>
                  <a:pt x="30" y="162"/>
                  <a:pt x="0" y="177"/>
                  <a:pt x="0" y="207"/>
                </a:cubicBezTo>
                <a:cubicBezTo>
                  <a:pt x="0" y="221"/>
                  <a:pt x="30" y="236"/>
                  <a:pt x="45" y="236"/>
                </a:cubicBezTo>
                <a:cubicBezTo>
                  <a:pt x="59" y="236"/>
                  <a:pt x="89" y="221"/>
                  <a:pt x="89" y="207"/>
                </a:cubicBezTo>
                <a:cubicBezTo>
                  <a:pt x="89" y="177"/>
                  <a:pt x="59" y="162"/>
                  <a:pt x="45" y="162"/>
                </a:cubicBezTo>
                <a:close/>
                <a:moveTo>
                  <a:pt x="530" y="177"/>
                </a:moveTo>
                <a:lnTo>
                  <a:pt x="530" y="177"/>
                </a:lnTo>
                <a:cubicBezTo>
                  <a:pt x="177" y="177"/>
                  <a:pt x="177" y="177"/>
                  <a:pt x="177" y="177"/>
                </a:cubicBezTo>
                <a:cubicBezTo>
                  <a:pt x="177" y="177"/>
                  <a:pt x="162" y="192"/>
                  <a:pt x="162" y="207"/>
                </a:cubicBezTo>
                <a:lnTo>
                  <a:pt x="177" y="221"/>
                </a:lnTo>
                <a:cubicBezTo>
                  <a:pt x="530" y="221"/>
                  <a:pt x="530" y="221"/>
                  <a:pt x="530" y="221"/>
                </a:cubicBezTo>
                <a:cubicBezTo>
                  <a:pt x="545" y="221"/>
                  <a:pt x="560" y="207"/>
                  <a:pt x="560" y="207"/>
                </a:cubicBezTo>
                <a:cubicBezTo>
                  <a:pt x="560" y="192"/>
                  <a:pt x="545" y="177"/>
                  <a:pt x="530" y="177"/>
                </a:cubicBezTo>
                <a:close/>
                <a:moveTo>
                  <a:pt x="177" y="59"/>
                </a:moveTo>
                <a:lnTo>
                  <a:pt x="177" y="59"/>
                </a:lnTo>
                <a:cubicBezTo>
                  <a:pt x="530" y="59"/>
                  <a:pt x="530" y="59"/>
                  <a:pt x="530" y="59"/>
                </a:cubicBezTo>
                <a:cubicBezTo>
                  <a:pt x="545" y="59"/>
                  <a:pt x="560" y="59"/>
                  <a:pt x="560" y="45"/>
                </a:cubicBezTo>
                <a:cubicBezTo>
                  <a:pt x="560" y="30"/>
                  <a:pt x="545" y="30"/>
                  <a:pt x="530" y="30"/>
                </a:cubicBezTo>
                <a:cubicBezTo>
                  <a:pt x="177" y="30"/>
                  <a:pt x="177" y="30"/>
                  <a:pt x="177" y="30"/>
                </a:cubicBezTo>
                <a:cubicBezTo>
                  <a:pt x="177" y="30"/>
                  <a:pt x="162" y="30"/>
                  <a:pt x="162" y="45"/>
                </a:cubicBezTo>
                <a:cubicBezTo>
                  <a:pt x="162" y="59"/>
                  <a:pt x="177" y="59"/>
                  <a:pt x="177" y="59"/>
                </a:cubicBezTo>
                <a:close/>
                <a:moveTo>
                  <a:pt x="45" y="0"/>
                </a:moveTo>
                <a:lnTo>
                  <a:pt x="45" y="0"/>
                </a:lnTo>
                <a:cubicBezTo>
                  <a:pt x="30" y="0"/>
                  <a:pt x="0" y="30"/>
                  <a:pt x="0" y="45"/>
                </a:cubicBezTo>
                <a:cubicBezTo>
                  <a:pt x="0" y="59"/>
                  <a:pt x="30" y="89"/>
                  <a:pt x="45" y="89"/>
                </a:cubicBezTo>
                <a:cubicBezTo>
                  <a:pt x="59" y="89"/>
                  <a:pt x="89" y="59"/>
                  <a:pt x="89" y="45"/>
                </a:cubicBezTo>
                <a:cubicBezTo>
                  <a:pt x="89" y="30"/>
                  <a:pt x="59" y="0"/>
                  <a:pt x="45" y="0"/>
                </a:cubicBezTo>
                <a:close/>
                <a:moveTo>
                  <a:pt x="530" y="339"/>
                </a:moveTo>
                <a:lnTo>
                  <a:pt x="530" y="339"/>
                </a:lnTo>
                <a:cubicBezTo>
                  <a:pt x="177" y="339"/>
                  <a:pt x="177" y="339"/>
                  <a:pt x="177" y="339"/>
                </a:cubicBezTo>
                <a:lnTo>
                  <a:pt x="162" y="354"/>
                </a:lnTo>
                <a:cubicBezTo>
                  <a:pt x="162" y="369"/>
                  <a:pt x="177" y="383"/>
                  <a:pt x="177" y="383"/>
                </a:cubicBezTo>
                <a:cubicBezTo>
                  <a:pt x="530" y="383"/>
                  <a:pt x="530" y="383"/>
                  <a:pt x="530" y="383"/>
                </a:cubicBezTo>
                <a:cubicBezTo>
                  <a:pt x="545" y="383"/>
                  <a:pt x="560" y="369"/>
                  <a:pt x="560" y="354"/>
                </a:cubicBezTo>
                <a:cubicBezTo>
                  <a:pt x="560" y="354"/>
                  <a:pt x="545" y="339"/>
                  <a:pt x="530" y="339"/>
                </a:cubicBez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34" name="Freeform 193"/>
          <p:cNvSpPr>
            <a:spLocks noChangeArrowheads="1"/>
          </p:cNvSpPr>
          <p:nvPr/>
        </p:nvSpPr>
        <p:spPr bwMode="auto">
          <a:xfrm>
            <a:off x="8436955" y="3003460"/>
            <a:ext cx="369656" cy="354324"/>
          </a:xfrm>
          <a:custGeom>
            <a:avLst/>
            <a:gdLst>
              <a:gd name="T0" fmla="*/ 194747 w 575"/>
              <a:gd name="T1" fmla="*/ 186098 h 546"/>
              <a:gd name="T2" fmla="*/ 194747 w 575"/>
              <a:gd name="T3" fmla="*/ 186098 h 546"/>
              <a:gd name="T4" fmla="*/ 99880 w 575"/>
              <a:gd name="T5" fmla="*/ 186098 h 546"/>
              <a:gd name="T6" fmla="*/ 89498 w 575"/>
              <a:gd name="T7" fmla="*/ 191518 h 546"/>
              <a:gd name="T8" fmla="*/ 99880 w 575"/>
              <a:gd name="T9" fmla="*/ 196939 h 546"/>
              <a:gd name="T10" fmla="*/ 194747 w 575"/>
              <a:gd name="T11" fmla="*/ 196939 h 546"/>
              <a:gd name="T12" fmla="*/ 205487 w 575"/>
              <a:gd name="T13" fmla="*/ 191518 h 546"/>
              <a:gd name="T14" fmla="*/ 194747 w 575"/>
              <a:gd name="T15" fmla="*/ 186098 h 546"/>
              <a:gd name="T16" fmla="*/ 110619 w 575"/>
              <a:gd name="T17" fmla="*/ 69019 h 546"/>
              <a:gd name="T18" fmla="*/ 110619 w 575"/>
              <a:gd name="T19" fmla="*/ 69019 h 546"/>
              <a:gd name="T20" fmla="*/ 110619 w 575"/>
              <a:gd name="T21" fmla="*/ 58540 h 546"/>
              <a:gd name="T22" fmla="*/ 63006 w 575"/>
              <a:gd name="T23" fmla="*/ 0 h 546"/>
              <a:gd name="T24" fmla="*/ 57995 w 575"/>
              <a:gd name="T25" fmla="*/ 0 h 546"/>
              <a:gd name="T26" fmla="*/ 52625 w 575"/>
              <a:gd name="T27" fmla="*/ 0 h 546"/>
              <a:gd name="T28" fmla="*/ 0 w 575"/>
              <a:gd name="T29" fmla="*/ 58540 h 546"/>
              <a:gd name="T30" fmla="*/ 0 w 575"/>
              <a:gd name="T31" fmla="*/ 69019 h 546"/>
              <a:gd name="T32" fmla="*/ 10382 w 575"/>
              <a:gd name="T33" fmla="*/ 69019 h 546"/>
              <a:gd name="T34" fmla="*/ 47255 w 575"/>
              <a:gd name="T35" fmla="*/ 26379 h 546"/>
              <a:gd name="T36" fmla="*/ 47255 w 575"/>
              <a:gd name="T37" fmla="*/ 196939 h 546"/>
              <a:gd name="T38" fmla="*/ 63006 w 575"/>
              <a:gd name="T39" fmla="*/ 196939 h 546"/>
              <a:gd name="T40" fmla="*/ 63006 w 575"/>
              <a:gd name="T41" fmla="*/ 26379 h 546"/>
              <a:gd name="T42" fmla="*/ 99880 w 575"/>
              <a:gd name="T43" fmla="*/ 69019 h 546"/>
              <a:gd name="T44" fmla="*/ 110619 w 575"/>
              <a:gd name="T45" fmla="*/ 69019 h 546"/>
              <a:gd name="T46" fmla="*/ 110619 w 575"/>
              <a:gd name="T47" fmla="*/ 26379 h 546"/>
              <a:gd name="T48" fmla="*/ 110619 w 575"/>
              <a:gd name="T49" fmla="*/ 26379 h 546"/>
              <a:gd name="T50" fmla="*/ 194747 w 575"/>
              <a:gd name="T51" fmla="*/ 26379 h 546"/>
              <a:gd name="T52" fmla="*/ 205487 w 575"/>
              <a:gd name="T53" fmla="*/ 21320 h 546"/>
              <a:gd name="T54" fmla="*/ 194747 w 575"/>
              <a:gd name="T55" fmla="*/ 15900 h 546"/>
              <a:gd name="T56" fmla="*/ 110619 w 575"/>
              <a:gd name="T57" fmla="*/ 15900 h 546"/>
              <a:gd name="T58" fmla="*/ 105249 w 575"/>
              <a:gd name="T59" fmla="*/ 21320 h 546"/>
              <a:gd name="T60" fmla="*/ 110619 w 575"/>
              <a:gd name="T61" fmla="*/ 26379 h 546"/>
              <a:gd name="T62" fmla="*/ 194747 w 575"/>
              <a:gd name="T63" fmla="*/ 143819 h 546"/>
              <a:gd name="T64" fmla="*/ 194747 w 575"/>
              <a:gd name="T65" fmla="*/ 143819 h 546"/>
              <a:gd name="T66" fmla="*/ 99880 w 575"/>
              <a:gd name="T67" fmla="*/ 143819 h 546"/>
              <a:gd name="T68" fmla="*/ 89498 w 575"/>
              <a:gd name="T69" fmla="*/ 148878 h 546"/>
              <a:gd name="T70" fmla="*/ 99880 w 575"/>
              <a:gd name="T71" fmla="*/ 154299 h 546"/>
              <a:gd name="T72" fmla="*/ 194747 w 575"/>
              <a:gd name="T73" fmla="*/ 154299 h 546"/>
              <a:gd name="T74" fmla="*/ 205487 w 575"/>
              <a:gd name="T75" fmla="*/ 148878 h 546"/>
              <a:gd name="T76" fmla="*/ 194747 w 575"/>
              <a:gd name="T77" fmla="*/ 143819 h 546"/>
              <a:gd name="T78" fmla="*/ 194747 w 575"/>
              <a:gd name="T79" fmla="*/ 58540 h 546"/>
              <a:gd name="T80" fmla="*/ 194747 w 575"/>
              <a:gd name="T81" fmla="*/ 58540 h 546"/>
              <a:gd name="T82" fmla="*/ 142123 w 575"/>
              <a:gd name="T83" fmla="*/ 58540 h 546"/>
              <a:gd name="T84" fmla="*/ 131383 w 575"/>
              <a:gd name="T85" fmla="*/ 63960 h 546"/>
              <a:gd name="T86" fmla="*/ 142123 w 575"/>
              <a:gd name="T87" fmla="*/ 69019 h 546"/>
              <a:gd name="T88" fmla="*/ 194747 w 575"/>
              <a:gd name="T89" fmla="*/ 69019 h 546"/>
              <a:gd name="T90" fmla="*/ 205487 w 575"/>
              <a:gd name="T91" fmla="*/ 63960 h 546"/>
              <a:gd name="T92" fmla="*/ 194747 w 575"/>
              <a:gd name="T93" fmla="*/ 58540 h 546"/>
              <a:gd name="T94" fmla="*/ 194747 w 575"/>
              <a:gd name="T95" fmla="*/ 101179 h 546"/>
              <a:gd name="T96" fmla="*/ 194747 w 575"/>
              <a:gd name="T97" fmla="*/ 101179 h 546"/>
              <a:gd name="T98" fmla="*/ 99880 w 575"/>
              <a:gd name="T99" fmla="*/ 101179 h 546"/>
              <a:gd name="T100" fmla="*/ 89498 w 575"/>
              <a:gd name="T101" fmla="*/ 106238 h 546"/>
              <a:gd name="T102" fmla="*/ 99880 w 575"/>
              <a:gd name="T103" fmla="*/ 111659 h 546"/>
              <a:gd name="T104" fmla="*/ 194747 w 575"/>
              <a:gd name="T105" fmla="*/ 111659 h 546"/>
              <a:gd name="T106" fmla="*/ 205487 w 575"/>
              <a:gd name="T107" fmla="*/ 106238 h 546"/>
              <a:gd name="T108" fmla="*/ 194747 w 575"/>
              <a:gd name="T109" fmla="*/ 101179 h 54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75" h="546">
                <a:moveTo>
                  <a:pt x="544" y="515"/>
                </a:moveTo>
                <a:lnTo>
                  <a:pt x="544" y="515"/>
                </a:lnTo>
                <a:cubicBezTo>
                  <a:pt x="279" y="515"/>
                  <a:pt x="279" y="515"/>
                  <a:pt x="279" y="515"/>
                </a:cubicBezTo>
                <a:cubicBezTo>
                  <a:pt x="265" y="515"/>
                  <a:pt x="250" y="515"/>
                  <a:pt x="250" y="530"/>
                </a:cubicBezTo>
                <a:cubicBezTo>
                  <a:pt x="250" y="545"/>
                  <a:pt x="265" y="545"/>
                  <a:pt x="279" y="545"/>
                </a:cubicBezTo>
                <a:cubicBezTo>
                  <a:pt x="544" y="545"/>
                  <a:pt x="544" y="545"/>
                  <a:pt x="544" y="545"/>
                </a:cubicBezTo>
                <a:cubicBezTo>
                  <a:pt x="559" y="545"/>
                  <a:pt x="574" y="545"/>
                  <a:pt x="574" y="530"/>
                </a:cubicBezTo>
                <a:cubicBezTo>
                  <a:pt x="574" y="515"/>
                  <a:pt x="559" y="515"/>
                  <a:pt x="544" y="515"/>
                </a:cubicBezTo>
                <a:close/>
                <a:moveTo>
                  <a:pt x="309" y="191"/>
                </a:moveTo>
                <a:lnTo>
                  <a:pt x="309" y="191"/>
                </a:lnTo>
                <a:cubicBezTo>
                  <a:pt x="309" y="177"/>
                  <a:pt x="309" y="177"/>
                  <a:pt x="309" y="162"/>
                </a:cubicBezTo>
                <a:cubicBezTo>
                  <a:pt x="176" y="0"/>
                  <a:pt x="176" y="0"/>
                  <a:pt x="176" y="0"/>
                </a:cubicBezTo>
                <a:cubicBezTo>
                  <a:pt x="162" y="0"/>
                  <a:pt x="162" y="0"/>
                  <a:pt x="162" y="0"/>
                </a:cubicBezTo>
                <a:cubicBezTo>
                  <a:pt x="147" y="0"/>
                  <a:pt x="147" y="0"/>
                  <a:pt x="147" y="0"/>
                </a:cubicBezTo>
                <a:cubicBezTo>
                  <a:pt x="0" y="162"/>
                  <a:pt x="0" y="162"/>
                  <a:pt x="0" y="162"/>
                </a:cubicBezTo>
                <a:cubicBezTo>
                  <a:pt x="0" y="177"/>
                  <a:pt x="0" y="177"/>
                  <a:pt x="0" y="191"/>
                </a:cubicBezTo>
                <a:cubicBezTo>
                  <a:pt x="14" y="191"/>
                  <a:pt x="29" y="191"/>
                  <a:pt x="29" y="191"/>
                </a:cubicBezTo>
                <a:cubicBezTo>
                  <a:pt x="132" y="73"/>
                  <a:pt x="132" y="73"/>
                  <a:pt x="132" y="73"/>
                </a:cubicBezTo>
                <a:cubicBezTo>
                  <a:pt x="132" y="545"/>
                  <a:pt x="132" y="545"/>
                  <a:pt x="132" y="545"/>
                </a:cubicBezTo>
                <a:cubicBezTo>
                  <a:pt x="176" y="545"/>
                  <a:pt x="176" y="545"/>
                  <a:pt x="176" y="545"/>
                </a:cubicBezTo>
                <a:cubicBezTo>
                  <a:pt x="176" y="73"/>
                  <a:pt x="176" y="73"/>
                  <a:pt x="176" y="73"/>
                </a:cubicBezTo>
                <a:cubicBezTo>
                  <a:pt x="279" y="191"/>
                  <a:pt x="279" y="191"/>
                  <a:pt x="279" y="191"/>
                </a:cubicBezTo>
                <a:cubicBezTo>
                  <a:pt x="294" y="191"/>
                  <a:pt x="294" y="191"/>
                  <a:pt x="309" y="191"/>
                </a:cubicBezTo>
                <a:close/>
                <a:moveTo>
                  <a:pt x="309" y="73"/>
                </a:moveTo>
                <a:lnTo>
                  <a:pt x="309" y="73"/>
                </a:lnTo>
                <a:cubicBezTo>
                  <a:pt x="544" y="73"/>
                  <a:pt x="544" y="73"/>
                  <a:pt x="544" y="73"/>
                </a:cubicBezTo>
                <a:cubicBezTo>
                  <a:pt x="559" y="73"/>
                  <a:pt x="574" y="73"/>
                  <a:pt x="574" y="59"/>
                </a:cubicBezTo>
                <a:cubicBezTo>
                  <a:pt x="574" y="44"/>
                  <a:pt x="559" y="44"/>
                  <a:pt x="544" y="44"/>
                </a:cubicBezTo>
                <a:cubicBezTo>
                  <a:pt x="309" y="44"/>
                  <a:pt x="309" y="44"/>
                  <a:pt x="309" y="44"/>
                </a:cubicBezTo>
                <a:cubicBezTo>
                  <a:pt x="309" y="44"/>
                  <a:pt x="294" y="44"/>
                  <a:pt x="294" y="59"/>
                </a:cubicBezTo>
                <a:cubicBezTo>
                  <a:pt x="294" y="73"/>
                  <a:pt x="309" y="73"/>
                  <a:pt x="309" y="73"/>
                </a:cubicBezTo>
                <a:close/>
                <a:moveTo>
                  <a:pt x="544" y="398"/>
                </a:moveTo>
                <a:lnTo>
                  <a:pt x="544" y="398"/>
                </a:lnTo>
                <a:cubicBezTo>
                  <a:pt x="279" y="398"/>
                  <a:pt x="279" y="398"/>
                  <a:pt x="279" y="398"/>
                </a:cubicBezTo>
                <a:cubicBezTo>
                  <a:pt x="265" y="398"/>
                  <a:pt x="250" y="398"/>
                  <a:pt x="250" y="412"/>
                </a:cubicBezTo>
                <a:cubicBezTo>
                  <a:pt x="250" y="427"/>
                  <a:pt x="265" y="427"/>
                  <a:pt x="279" y="427"/>
                </a:cubicBezTo>
                <a:cubicBezTo>
                  <a:pt x="544" y="427"/>
                  <a:pt x="544" y="427"/>
                  <a:pt x="544" y="427"/>
                </a:cubicBezTo>
                <a:cubicBezTo>
                  <a:pt x="559" y="427"/>
                  <a:pt x="574" y="427"/>
                  <a:pt x="574" y="412"/>
                </a:cubicBezTo>
                <a:cubicBezTo>
                  <a:pt x="574" y="398"/>
                  <a:pt x="559" y="398"/>
                  <a:pt x="544" y="398"/>
                </a:cubicBezTo>
                <a:close/>
                <a:moveTo>
                  <a:pt x="544" y="162"/>
                </a:moveTo>
                <a:lnTo>
                  <a:pt x="544" y="162"/>
                </a:lnTo>
                <a:cubicBezTo>
                  <a:pt x="397" y="162"/>
                  <a:pt x="397" y="162"/>
                  <a:pt x="397" y="162"/>
                </a:cubicBezTo>
                <a:cubicBezTo>
                  <a:pt x="383" y="162"/>
                  <a:pt x="367" y="162"/>
                  <a:pt x="367" y="177"/>
                </a:cubicBezTo>
                <a:cubicBezTo>
                  <a:pt x="367" y="191"/>
                  <a:pt x="383" y="191"/>
                  <a:pt x="397" y="191"/>
                </a:cubicBezTo>
                <a:cubicBezTo>
                  <a:pt x="544" y="191"/>
                  <a:pt x="544" y="191"/>
                  <a:pt x="544" y="191"/>
                </a:cubicBezTo>
                <a:cubicBezTo>
                  <a:pt x="559" y="191"/>
                  <a:pt x="574" y="191"/>
                  <a:pt x="574" y="177"/>
                </a:cubicBezTo>
                <a:cubicBezTo>
                  <a:pt x="574" y="162"/>
                  <a:pt x="559" y="162"/>
                  <a:pt x="544" y="162"/>
                </a:cubicBezTo>
                <a:close/>
                <a:moveTo>
                  <a:pt x="544" y="280"/>
                </a:moveTo>
                <a:lnTo>
                  <a:pt x="544" y="280"/>
                </a:lnTo>
                <a:cubicBezTo>
                  <a:pt x="279" y="280"/>
                  <a:pt x="279" y="280"/>
                  <a:pt x="279" y="280"/>
                </a:cubicBezTo>
                <a:cubicBezTo>
                  <a:pt x="265" y="280"/>
                  <a:pt x="250" y="280"/>
                  <a:pt x="250" y="294"/>
                </a:cubicBezTo>
                <a:cubicBezTo>
                  <a:pt x="250" y="309"/>
                  <a:pt x="265" y="309"/>
                  <a:pt x="279" y="309"/>
                </a:cubicBezTo>
                <a:cubicBezTo>
                  <a:pt x="544" y="309"/>
                  <a:pt x="544" y="309"/>
                  <a:pt x="544" y="309"/>
                </a:cubicBezTo>
                <a:cubicBezTo>
                  <a:pt x="559" y="309"/>
                  <a:pt x="574" y="309"/>
                  <a:pt x="574" y="294"/>
                </a:cubicBezTo>
                <a:cubicBezTo>
                  <a:pt x="574" y="280"/>
                  <a:pt x="559" y="280"/>
                  <a:pt x="544" y="280"/>
                </a:cubicBez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35" name="Freeform 194"/>
          <p:cNvSpPr>
            <a:spLocks noChangeArrowheads="1"/>
          </p:cNvSpPr>
          <p:nvPr/>
        </p:nvSpPr>
        <p:spPr bwMode="auto">
          <a:xfrm>
            <a:off x="7777709" y="3003460"/>
            <a:ext cx="362841" cy="354324"/>
          </a:xfrm>
          <a:custGeom>
            <a:avLst/>
            <a:gdLst>
              <a:gd name="T0" fmla="*/ 111488 w 560"/>
              <a:gd name="T1" fmla="*/ 127558 h 546"/>
              <a:gd name="T2" fmla="*/ 111488 w 560"/>
              <a:gd name="T3" fmla="*/ 127558 h 546"/>
              <a:gd name="T4" fmla="*/ 101025 w 560"/>
              <a:gd name="T5" fmla="*/ 127558 h 546"/>
              <a:gd name="T6" fmla="*/ 63862 w 560"/>
              <a:gd name="T7" fmla="*/ 170198 h 546"/>
              <a:gd name="T8" fmla="*/ 63862 w 560"/>
              <a:gd name="T9" fmla="*/ 0 h 546"/>
              <a:gd name="T10" fmla="*/ 47626 w 560"/>
              <a:gd name="T11" fmla="*/ 0 h 546"/>
              <a:gd name="T12" fmla="*/ 47626 w 560"/>
              <a:gd name="T13" fmla="*/ 175619 h 546"/>
              <a:gd name="T14" fmla="*/ 10463 w 560"/>
              <a:gd name="T15" fmla="*/ 127558 h 546"/>
              <a:gd name="T16" fmla="*/ 0 w 560"/>
              <a:gd name="T17" fmla="*/ 127558 h 546"/>
              <a:gd name="T18" fmla="*/ 0 w 560"/>
              <a:gd name="T19" fmla="*/ 138399 h 546"/>
              <a:gd name="T20" fmla="*/ 47626 w 560"/>
              <a:gd name="T21" fmla="*/ 196939 h 546"/>
              <a:gd name="T22" fmla="*/ 53038 w 560"/>
              <a:gd name="T23" fmla="*/ 196939 h 546"/>
              <a:gd name="T24" fmla="*/ 58450 w 560"/>
              <a:gd name="T25" fmla="*/ 196939 h 546"/>
              <a:gd name="T26" fmla="*/ 111488 w 560"/>
              <a:gd name="T27" fmla="*/ 138399 h 546"/>
              <a:gd name="T28" fmla="*/ 111488 w 560"/>
              <a:gd name="T29" fmla="*/ 127558 h 546"/>
              <a:gd name="T30" fmla="*/ 95613 w 560"/>
              <a:gd name="T31" fmla="*/ 15900 h 546"/>
              <a:gd name="T32" fmla="*/ 95613 w 560"/>
              <a:gd name="T33" fmla="*/ 15900 h 546"/>
              <a:gd name="T34" fmla="*/ 196277 w 560"/>
              <a:gd name="T35" fmla="*/ 15900 h 546"/>
              <a:gd name="T36" fmla="*/ 201689 w 560"/>
              <a:gd name="T37" fmla="*/ 5420 h 546"/>
              <a:gd name="T38" fmla="*/ 196277 w 560"/>
              <a:gd name="T39" fmla="*/ 0 h 546"/>
              <a:gd name="T40" fmla="*/ 95613 w 560"/>
              <a:gd name="T41" fmla="*/ 0 h 546"/>
              <a:gd name="T42" fmla="*/ 90201 w 560"/>
              <a:gd name="T43" fmla="*/ 5420 h 546"/>
              <a:gd name="T44" fmla="*/ 95613 w 560"/>
              <a:gd name="T45" fmla="*/ 15900 h 546"/>
              <a:gd name="T46" fmla="*/ 196277 w 560"/>
              <a:gd name="T47" fmla="*/ 170198 h 546"/>
              <a:gd name="T48" fmla="*/ 196277 w 560"/>
              <a:gd name="T49" fmla="*/ 170198 h 546"/>
              <a:gd name="T50" fmla="*/ 111488 w 560"/>
              <a:gd name="T51" fmla="*/ 170198 h 546"/>
              <a:gd name="T52" fmla="*/ 106076 w 560"/>
              <a:gd name="T53" fmla="*/ 175619 h 546"/>
              <a:gd name="T54" fmla="*/ 111488 w 560"/>
              <a:gd name="T55" fmla="*/ 186098 h 546"/>
              <a:gd name="T56" fmla="*/ 196277 w 560"/>
              <a:gd name="T57" fmla="*/ 186098 h 546"/>
              <a:gd name="T58" fmla="*/ 201689 w 560"/>
              <a:gd name="T59" fmla="*/ 175619 h 546"/>
              <a:gd name="T60" fmla="*/ 196277 w 560"/>
              <a:gd name="T61" fmla="*/ 170198 h 546"/>
              <a:gd name="T62" fmla="*/ 196277 w 560"/>
              <a:gd name="T63" fmla="*/ 127558 h 546"/>
              <a:gd name="T64" fmla="*/ 196277 w 560"/>
              <a:gd name="T65" fmla="*/ 127558 h 546"/>
              <a:gd name="T66" fmla="*/ 137827 w 560"/>
              <a:gd name="T67" fmla="*/ 127558 h 546"/>
              <a:gd name="T68" fmla="*/ 132776 w 560"/>
              <a:gd name="T69" fmla="*/ 132979 h 546"/>
              <a:gd name="T70" fmla="*/ 137827 w 560"/>
              <a:gd name="T71" fmla="*/ 143819 h 546"/>
              <a:gd name="T72" fmla="*/ 196277 w 560"/>
              <a:gd name="T73" fmla="*/ 143819 h 546"/>
              <a:gd name="T74" fmla="*/ 201689 w 560"/>
              <a:gd name="T75" fmla="*/ 132979 h 546"/>
              <a:gd name="T76" fmla="*/ 196277 w 560"/>
              <a:gd name="T77" fmla="*/ 127558 h 546"/>
              <a:gd name="T78" fmla="*/ 196277 w 560"/>
              <a:gd name="T79" fmla="*/ 42640 h 546"/>
              <a:gd name="T80" fmla="*/ 196277 w 560"/>
              <a:gd name="T81" fmla="*/ 42640 h 546"/>
              <a:gd name="T82" fmla="*/ 95613 w 560"/>
              <a:gd name="T83" fmla="*/ 42640 h 546"/>
              <a:gd name="T84" fmla="*/ 90201 w 560"/>
              <a:gd name="T85" fmla="*/ 47699 h 546"/>
              <a:gd name="T86" fmla="*/ 95613 w 560"/>
              <a:gd name="T87" fmla="*/ 58540 h 546"/>
              <a:gd name="T88" fmla="*/ 196277 w 560"/>
              <a:gd name="T89" fmla="*/ 58540 h 546"/>
              <a:gd name="T90" fmla="*/ 201689 w 560"/>
              <a:gd name="T91" fmla="*/ 47699 h 546"/>
              <a:gd name="T92" fmla="*/ 196277 w 560"/>
              <a:gd name="T93" fmla="*/ 42640 h 546"/>
              <a:gd name="T94" fmla="*/ 196277 w 560"/>
              <a:gd name="T95" fmla="*/ 84918 h 546"/>
              <a:gd name="T96" fmla="*/ 196277 w 560"/>
              <a:gd name="T97" fmla="*/ 84918 h 546"/>
              <a:gd name="T98" fmla="*/ 95613 w 560"/>
              <a:gd name="T99" fmla="*/ 84918 h 546"/>
              <a:gd name="T100" fmla="*/ 90201 w 560"/>
              <a:gd name="T101" fmla="*/ 90339 h 546"/>
              <a:gd name="T102" fmla="*/ 95613 w 560"/>
              <a:gd name="T103" fmla="*/ 101179 h 546"/>
              <a:gd name="T104" fmla="*/ 196277 w 560"/>
              <a:gd name="T105" fmla="*/ 101179 h 546"/>
              <a:gd name="T106" fmla="*/ 201689 w 560"/>
              <a:gd name="T107" fmla="*/ 90339 h 546"/>
              <a:gd name="T108" fmla="*/ 196277 w 560"/>
              <a:gd name="T109" fmla="*/ 84918 h 54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60" h="546">
                <a:moveTo>
                  <a:pt x="309" y="353"/>
                </a:moveTo>
                <a:lnTo>
                  <a:pt x="309" y="353"/>
                </a:lnTo>
                <a:cubicBezTo>
                  <a:pt x="294" y="353"/>
                  <a:pt x="280" y="353"/>
                  <a:pt x="280" y="353"/>
                </a:cubicBezTo>
                <a:cubicBezTo>
                  <a:pt x="177" y="471"/>
                  <a:pt x="177" y="471"/>
                  <a:pt x="177" y="471"/>
                </a:cubicBezTo>
                <a:cubicBezTo>
                  <a:pt x="177" y="0"/>
                  <a:pt x="177" y="0"/>
                  <a:pt x="177" y="0"/>
                </a:cubicBezTo>
                <a:cubicBezTo>
                  <a:pt x="132" y="0"/>
                  <a:pt x="132" y="0"/>
                  <a:pt x="132" y="0"/>
                </a:cubicBezTo>
                <a:cubicBezTo>
                  <a:pt x="132" y="486"/>
                  <a:pt x="132" y="486"/>
                  <a:pt x="132" y="486"/>
                </a:cubicBezTo>
                <a:cubicBezTo>
                  <a:pt x="29" y="353"/>
                  <a:pt x="29" y="353"/>
                  <a:pt x="29" y="353"/>
                </a:cubicBezTo>
                <a:cubicBezTo>
                  <a:pt x="15" y="353"/>
                  <a:pt x="15" y="353"/>
                  <a:pt x="0" y="353"/>
                </a:cubicBezTo>
                <a:cubicBezTo>
                  <a:pt x="0" y="368"/>
                  <a:pt x="0" y="383"/>
                  <a:pt x="0" y="383"/>
                </a:cubicBezTo>
                <a:cubicBezTo>
                  <a:pt x="132" y="545"/>
                  <a:pt x="132" y="545"/>
                  <a:pt x="132" y="545"/>
                </a:cubicBezTo>
                <a:cubicBezTo>
                  <a:pt x="147" y="545"/>
                  <a:pt x="147" y="545"/>
                  <a:pt x="147" y="545"/>
                </a:cubicBezTo>
                <a:cubicBezTo>
                  <a:pt x="162" y="545"/>
                  <a:pt x="162" y="545"/>
                  <a:pt x="162" y="545"/>
                </a:cubicBezTo>
                <a:cubicBezTo>
                  <a:pt x="309" y="383"/>
                  <a:pt x="309" y="383"/>
                  <a:pt x="309" y="383"/>
                </a:cubicBezTo>
                <a:cubicBezTo>
                  <a:pt x="309" y="383"/>
                  <a:pt x="309" y="368"/>
                  <a:pt x="309" y="353"/>
                </a:cubicBezTo>
                <a:close/>
                <a:moveTo>
                  <a:pt x="265" y="44"/>
                </a:moveTo>
                <a:lnTo>
                  <a:pt x="265" y="44"/>
                </a:lnTo>
                <a:cubicBezTo>
                  <a:pt x="544" y="44"/>
                  <a:pt x="544" y="44"/>
                  <a:pt x="544" y="44"/>
                </a:cubicBezTo>
                <a:cubicBezTo>
                  <a:pt x="559" y="44"/>
                  <a:pt x="559" y="30"/>
                  <a:pt x="559" y="15"/>
                </a:cubicBezTo>
                <a:cubicBezTo>
                  <a:pt x="559" y="15"/>
                  <a:pt x="559" y="0"/>
                  <a:pt x="544" y="0"/>
                </a:cubicBezTo>
                <a:cubicBezTo>
                  <a:pt x="265" y="0"/>
                  <a:pt x="265" y="0"/>
                  <a:pt x="265" y="0"/>
                </a:cubicBezTo>
                <a:lnTo>
                  <a:pt x="250" y="15"/>
                </a:lnTo>
                <a:cubicBezTo>
                  <a:pt x="250" y="30"/>
                  <a:pt x="265" y="44"/>
                  <a:pt x="265" y="44"/>
                </a:cubicBezTo>
                <a:close/>
                <a:moveTo>
                  <a:pt x="544" y="471"/>
                </a:moveTo>
                <a:lnTo>
                  <a:pt x="544" y="471"/>
                </a:lnTo>
                <a:cubicBezTo>
                  <a:pt x="309" y="471"/>
                  <a:pt x="309" y="471"/>
                  <a:pt x="309" y="471"/>
                </a:cubicBezTo>
                <a:cubicBezTo>
                  <a:pt x="294" y="471"/>
                  <a:pt x="294" y="486"/>
                  <a:pt x="294" y="486"/>
                </a:cubicBezTo>
                <a:cubicBezTo>
                  <a:pt x="294" y="501"/>
                  <a:pt x="294" y="515"/>
                  <a:pt x="309" y="515"/>
                </a:cubicBezTo>
                <a:cubicBezTo>
                  <a:pt x="544" y="515"/>
                  <a:pt x="544" y="515"/>
                  <a:pt x="544" y="515"/>
                </a:cubicBezTo>
                <a:cubicBezTo>
                  <a:pt x="559" y="515"/>
                  <a:pt x="559" y="501"/>
                  <a:pt x="559" y="486"/>
                </a:cubicBezTo>
                <a:cubicBezTo>
                  <a:pt x="559" y="486"/>
                  <a:pt x="559" y="471"/>
                  <a:pt x="544" y="471"/>
                </a:cubicBezTo>
                <a:close/>
                <a:moveTo>
                  <a:pt x="544" y="353"/>
                </a:moveTo>
                <a:lnTo>
                  <a:pt x="544" y="353"/>
                </a:lnTo>
                <a:cubicBezTo>
                  <a:pt x="382" y="353"/>
                  <a:pt x="382" y="353"/>
                  <a:pt x="382" y="353"/>
                </a:cubicBezTo>
                <a:lnTo>
                  <a:pt x="368" y="368"/>
                </a:lnTo>
                <a:cubicBezTo>
                  <a:pt x="368" y="383"/>
                  <a:pt x="382" y="398"/>
                  <a:pt x="382" y="398"/>
                </a:cubicBezTo>
                <a:cubicBezTo>
                  <a:pt x="544" y="398"/>
                  <a:pt x="544" y="398"/>
                  <a:pt x="544" y="398"/>
                </a:cubicBezTo>
                <a:cubicBezTo>
                  <a:pt x="559" y="398"/>
                  <a:pt x="559" y="383"/>
                  <a:pt x="559" y="368"/>
                </a:cubicBezTo>
                <a:cubicBezTo>
                  <a:pt x="559" y="368"/>
                  <a:pt x="559" y="353"/>
                  <a:pt x="544" y="353"/>
                </a:cubicBezTo>
                <a:close/>
                <a:moveTo>
                  <a:pt x="544" y="118"/>
                </a:moveTo>
                <a:lnTo>
                  <a:pt x="544" y="118"/>
                </a:lnTo>
                <a:cubicBezTo>
                  <a:pt x="265" y="118"/>
                  <a:pt x="265" y="118"/>
                  <a:pt x="265" y="118"/>
                </a:cubicBezTo>
                <a:lnTo>
                  <a:pt x="250" y="132"/>
                </a:lnTo>
                <a:cubicBezTo>
                  <a:pt x="250" y="147"/>
                  <a:pt x="265" y="162"/>
                  <a:pt x="265" y="162"/>
                </a:cubicBezTo>
                <a:cubicBezTo>
                  <a:pt x="544" y="162"/>
                  <a:pt x="544" y="162"/>
                  <a:pt x="544" y="162"/>
                </a:cubicBezTo>
                <a:cubicBezTo>
                  <a:pt x="559" y="162"/>
                  <a:pt x="559" y="147"/>
                  <a:pt x="559" y="132"/>
                </a:cubicBezTo>
                <a:cubicBezTo>
                  <a:pt x="559" y="132"/>
                  <a:pt x="559" y="118"/>
                  <a:pt x="544" y="118"/>
                </a:cubicBezTo>
                <a:close/>
                <a:moveTo>
                  <a:pt x="544" y="235"/>
                </a:moveTo>
                <a:lnTo>
                  <a:pt x="544" y="235"/>
                </a:lnTo>
                <a:cubicBezTo>
                  <a:pt x="265" y="235"/>
                  <a:pt x="265" y="235"/>
                  <a:pt x="265" y="235"/>
                </a:cubicBezTo>
                <a:lnTo>
                  <a:pt x="250" y="250"/>
                </a:lnTo>
                <a:cubicBezTo>
                  <a:pt x="250" y="265"/>
                  <a:pt x="265" y="280"/>
                  <a:pt x="265" y="280"/>
                </a:cubicBezTo>
                <a:cubicBezTo>
                  <a:pt x="544" y="280"/>
                  <a:pt x="544" y="280"/>
                  <a:pt x="544" y="280"/>
                </a:cubicBezTo>
                <a:cubicBezTo>
                  <a:pt x="559" y="280"/>
                  <a:pt x="559" y="265"/>
                  <a:pt x="559" y="250"/>
                </a:cubicBezTo>
                <a:cubicBezTo>
                  <a:pt x="559" y="250"/>
                  <a:pt x="559" y="235"/>
                  <a:pt x="544" y="235"/>
                </a:cubicBez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36" name="Freeform 195"/>
          <p:cNvSpPr>
            <a:spLocks noChangeArrowheads="1"/>
          </p:cNvSpPr>
          <p:nvPr/>
        </p:nvSpPr>
        <p:spPr bwMode="auto">
          <a:xfrm>
            <a:off x="7094613" y="3011976"/>
            <a:ext cx="352621" cy="333882"/>
          </a:xfrm>
          <a:custGeom>
            <a:avLst/>
            <a:gdLst>
              <a:gd name="T0" fmla="*/ 111126 w 546"/>
              <a:gd name="T1" fmla="*/ 169703 h 516"/>
              <a:gd name="T2" fmla="*/ 111126 w 546"/>
              <a:gd name="T3" fmla="*/ 169703 h 516"/>
              <a:gd name="T4" fmla="*/ 5394 w 546"/>
              <a:gd name="T5" fmla="*/ 169703 h 516"/>
              <a:gd name="T6" fmla="*/ 0 w 546"/>
              <a:gd name="T7" fmla="*/ 180152 h 516"/>
              <a:gd name="T8" fmla="*/ 5394 w 546"/>
              <a:gd name="T9" fmla="*/ 185557 h 516"/>
              <a:gd name="T10" fmla="*/ 111126 w 546"/>
              <a:gd name="T11" fmla="*/ 185557 h 516"/>
              <a:gd name="T12" fmla="*/ 116521 w 546"/>
              <a:gd name="T13" fmla="*/ 180152 h 516"/>
              <a:gd name="T14" fmla="*/ 111126 w 546"/>
              <a:gd name="T15" fmla="*/ 169703 h 516"/>
              <a:gd name="T16" fmla="*/ 5394 w 546"/>
              <a:gd name="T17" fmla="*/ 15853 h 516"/>
              <a:gd name="T18" fmla="*/ 5394 w 546"/>
              <a:gd name="T19" fmla="*/ 15853 h 516"/>
              <a:gd name="T20" fmla="*/ 190605 w 546"/>
              <a:gd name="T21" fmla="*/ 15853 h 516"/>
              <a:gd name="T22" fmla="*/ 195999 w 546"/>
              <a:gd name="T23" fmla="*/ 10449 h 516"/>
              <a:gd name="T24" fmla="*/ 190605 w 546"/>
              <a:gd name="T25" fmla="*/ 0 h 516"/>
              <a:gd name="T26" fmla="*/ 5394 w 546"/>
              <a:gd name="T27" fmla="*/ 0 h 516"/>
              <a:gd name="T28" fmla="*/ 0 w 546"/>
              <a:gd name="T29" fmla="*/ 10449 h 516"/>
              <a:gd name="T30" fmla="*/ 5394 w 546"/>
              <a:gd name="T31" fmla="*/ 15853 h 516"/>
              <a:gd name="T32" fmla="*/ 190605 w 546"/>
              <a:gd name="T33" fmla="*/ 116739 h 516"/>
              <a:gd name="T34" fmla="*/ 190605 w 546"/>
              <a:gd name="T35" fmla="*/ 116739 h 516"/>
              <a:gd name="T36" fmla="*/ 5394 w 546"/>
              <a:gd name="T37" fmla="*/ 116739 h 516"/>
              <a:gd name="T38" fmla="*/ 0 w 546"/>
              <a:gd name="T39" fmla="*/ 121783 h 516"/>
              <a:gd name="T40" fmla="*/ 5394 w 546"/>
              <a:gd name="T41" fmla="*/ 127187 h 516"/>
              <a:gd name="T42" fmla="*/ 190605 w 546"/>
              <a:gd name="T43" fmla="*/ 127187 h 516"/>
              <a:gd name="T44" fmla="*/ 195999 w 546"/>
              <a:gd name="T45" fmla="*/ 121783 h 516"/>
              <a:gd name="T46" fmla="*/ 190605 w 546"/>
              <a:gd name="T47" fmla="*/ 116739 h 516"/>
              <a:gd name="T48" fmla="*/ 190605 w 546"/>
              <a:gd name="T49" fmla="*/ 58369 h 516"/>
              <a:gd name="T50" fmla="*/ 190605 w 546"/>
              <a:gd name="T51" fmla="*/ 58369 h 516"/>
              <a:gd name="T52" fmla="*/ 5394 w 546"/>
              <a:gd name="T53" fmla="*/ 58369 h 516"/>
              <a:gd name="T54" fmla="*/ 0 w 546"/>
              <a:gd name="T55" fmla="*/ 63414 h 516"/>
              <a:gd name="T56" fmla="*/ 5394 w 546"/>
              <a:gd name="T57" fmla="*/ 74223 h 516"/>
              <a:gd name="T58" fmla="*/ 190605 w 546"/>
              <a:gd name="T59" fmla="*/ 74223 h 516"/>
              <a:gd name="T60" fmla="*/ 195999 w 546"/>
              <a:gd name="T61" fmla="*/ 63414 h 516"/>
              <a:gd name="T62" fmla="*/ 190605 w 546"/>
              <a:gd name="T63" fmla="*/ 58369 h 51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46" h="516">
                <a:moveTo>
                  <a:pt x="309" y="471"/>
                </a:moveTo>
                <a:lnTo>
                  <a:pt x="309" y="471"/>
                </a:lnTo>
                <a:cubicBezTo>
                  <a:pt x="15" y="471"/>
                  <a:pt x="15" y="471"/>
                  <a:pt x="15" y="471"/>
                </a:cubicBezTo>
                <a:cubicBezTo>
                  <a:pt x="0" y="471"/>
                  <a:pt x="0" y="486"/>
                  <a:pt x="0" y="500"/>
                </a:cubicBezTo>
                <a:cubicBezTo>
                  <a:pt x="0" y="500"/>
                  <a:pt x="0" y="515"/>
                  <a:pt x="15" y="515"/>
                </a:cubicBezTo>
                <a:cubicBezTo>
                  <a:pt x="309" y="515"/>
                  <a:pt x="309" y="515"/>
                  <a:pt x="309" y="515"/>
                </a:cubicBezTo>
                <a:cubicBezTo>
                  <a:pt x="324" y="515"/>
                  <a:pt x="324" y="500"/>
                  <a:pt x="324" y="500"/>
                </a:cubicBezTo>
                <a:cubicBezTo>
                  <a:pt x="324" y="486"/>
                  <a:pt x="324" y="471"/>
                  <a:pt x="309" y="471"/>
                </a:cubicBezTo>
                <a:close/>
                <a:moveTo>
                  <a:pt x="15" y="44"/>
                </a:moveTo>
                <a:lnTo>
                  <a:pt x="15" y="44"/>
                </a:lnTo>
                <a:cubicBezTo>
                  <a:pt x="530" y="44"/>
                  <a:pt x="530" y="44"/>
                  <a:pt x="530" y="44"/>
                </a:cubicBezTo>
                <a:lnTo>
                  <a:pt x="545" y="29"/>
                </a:lnTo>
                <a:cubicBezTo>
                  <a:pt x="545" y="15"/>
                  <a:pt x="530" y="0"/>
                  <a:pt x="530" y="0"/>
                </a:cubicBezTo>
                <a:cubicBezTo>
                  <a:pt x="15" y="0"/>
                  <a:pt x="15" y="0"/>
                  <a:pt x="15" y="0"/>
                </a:cubicBezTo>
                <a:cubicBezTo>
                  <a:pt x="0" y="0"/>
                  <a:pt x="0" y="15"/>
                  <a:pt x="0" y="29"/>
                </a:cubicBezTo>
                <a:cubicBezTo>
                  <a:pt x="0" y="29"/>
                  <a:pt x="0" y="44"/>
                  <a:pt x="15" y="44"/>
                </a:cubicBezTo>
                <a:close/>
                <a:moveTo>
                  <a:pt x="530" y="324"/>
                </a:moveTo>
                <a:lnTo>
                  <a:pt x="530" y="324"/>
                </a:lnTo>
                <a:cubicBezTo>
                  <a:pt x="15" y="324"/>
                  <a:pt x="15" y="324"/>
                  <a:pt x="15" y="324"/>
                </a:cubicBezTo>
                <a:cubicBezTo>
                  <a:pt x="0" y="324"/>
                  <a:pt x="0" y="324"/>
                  <a:pt x="0" y="338"/>
                </a:cubicBezTo>
                <a:cubicBezTo>
                  <a:pt x="0" y="353"/>
                  <a:pt x="0" y="353"/>
                  <a:pt x="15" y="353"/>
                </a:cubicBezTo>
                <a:cubicBezTo>
                  <a:pt x="530" y="353"/>
                  <a:pt x="530" y="353"/>
                  <a:pt x="530" y="353"/>
                </a:cubicBezTo>
                <a:cubicBezTo>
                  <a:pt x="530" y="353"/>
                  <a:pt x="545" y="353"/>
                  <a:pt x="545" y="338"/>
                </a:cubicBezTo>
                <a:cubicBezTo>
                  <a:pt x="545" y="324"/>
                  <a:pt x="530" y="324"/>
                  <a:pt x="530" y="324"/>
                </a:cubicBezTo>
                <a:close/>
                <a:moveTo>
                  <a:pt x="530" y="162"/>
                </a:moveTo>
                <a:lnTo>
                  <a:pt x="530" y="162"/>
                </a:lnTo>
                <a:cubicBezTo>
                  <a:pt x="15" y="162"/>
                  <a:pt x="15" y="162"/>
                  <a:pt x="15" y="162"/>
                </a:cubicBezTo>
                <a:cubicBezTo>
                  <a:pt x="0" y="162"/>
                  <a:pt x="0" y="176"/>
                  <a:pt x="0" y="176"/>
                </a:cubicBezTo>
                <a:cubicBezTo>
                  <a:pt x="0" y="191"/>
                  <a:pt x="0" y="206"/>
                  <a:pt x="15" y="206"/>
                </a:cubicBezTo>
                <a:cubicBezTo>
                  <a:pt x="530" y="206"/>
                  <a:pt x="530" y="206"/>
                  <a:pt x="530" y="206"/>
                </a:cubicBezTo>
                <a:cubicBezTo>
                  <a:pt x="530" y="206"/>
                  <a:pt x="545" y="191"/>
                  <a:pt x="545" y="176"/>
                </a:cubicBezTo>
                <a:lnTo>
                  <a:pt x="530" y="162"/>
                </a:ln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37" name="Freeform 196"/>
          <p:cNvSpPr>
            <a:spLocks noChangeArrowheads="1"/>
          </p:cNvSpPr>
          <p:nvPr/>
        </p:nvSpPr>
        <p:spPr bwMode="auto">
          <a:xfrm>
            <a:off x="6455810" y="3011976"/>
            <a:ext cx="352619" cy="333882"/>
          </a:xfrm>
          <a:custGeom>
            <a:avLst/>
            <a:gdLst>
              <a:gd name="T0" fmla="*/ 5044 w 545"/>
              <a:gd name="T1" fmla="*/ 15853 h 516"/>
              <a:gd name="T2" fmla="*/ 5044 w 545"/>
              <a:gd name="T3" fmla="*/ 15853 h 516"/>
              <a:gd name="T4" fmla="*/ 190954 w 545"/>
              <a:gd name="T5" fmla="*/ 15853 h 516"/>
              <a:gd name="T6" fmla="*/ 195998 w 545"/>
              <a:gd name="T7" fmla="*/ 10449 h 516"/>
              <a:gd name="T8" fmla="*/ 190954 w 545"/>
              <a:gd name="T9" fmla="*/ 0 h 516"/>
              <a:gd name="T10" fmla="*/ 5044 w 545"/>
              <a:gd name="T11" fmla="*/ 0 h 516"/>
              <a:gd name="T12" fmla="*/ 0 w 545"/>
              <a:gd name="T13" fmla="*/ 10449 h 516"/>
              <a:gd name="T14" fmla="*/ 5044 w 545"/>
              <a:gd name="T15" fmla="*/ 15853 h 516"/>
              <a:gd name="T16" fmla="*/ 37110 w 545"/>
              <a:gd name="T17" fmla="*/ 58369 h 516"/>
              <a:gd name="T18" fmla="*/ 37110 w 545"/>
              <a:gd name="T19" fmla="*/ 58369 h 516"/>
              <a:gd name="T20" fmla="*/ 26301 w 545"/>
              <a:gd name="T21" fmla="*/ 63414 h 516"/>
              <a:gd name="T22" fmla="*/ 37110 w 545"/>
              <a:gd name="T23" fmla="*/ 74223 h 516"/>
              <a:gd name="T24" fmla="*/ 164292 w 545"/>
              <a:gd name="T25" fmla="*/ 74223 h 516"/>
              <a:gd name="T26" fmla="*/ 169697 w 545"/>
              <a:gd name="T27" fmla="*/ 63414 h 516"/>
              <a:gd name="T28" fmla="*/ 164292 w 545"/>
              <a:gd name="T29" fmla="*/ 58369 h 516"/>
              <a:gd name="T30" fmla="*/ 37110 w 545"/>
              <a:gd name="T31" fmla="*/ 58369 h 516"/>
              <a:gd name="T32" fmla="*/ 190954 w 545"/>
              <a:gd name="T33" fmla="*/ 116739 h 516"/>
              <a:gd name="T34" fmla="*/ 190954 w 545"/>
              <a:gd name="T35" fmla="*/ 116739 h 516"/>
              <a:gd name="T36" fmla="*/ 5044 w 545"/>
              <a:gd name="T37" fmla="*/ 116739 h 516"/>
              <a:gd name="T38" fmla="*/ 0 w 545"/>
              <a:gd name="T39" fmla="*/ 121783 h 516"/>
              <a:gd name="T40" fmla="*/ 5044 w 545"/>
              <a:gd name="T41" fmla="*/ 127187 h 516"/>
              <a:gd name="T42" fmla="*/ 190954 w 545"/>
              <a:gd name="T43" fmla="*/ 127187 h 516"/>
              <a:gd name="T44" fmla="*/ 195998 w 545"/>
              <a:gd name="T45" fmla="*/ 121783 h 516"/>
              <a:gd name="T46" fmla="*/ 190954 w 545"/>
              <a:gd name="T47" fmla="*/ 116739 h 516"/>
              <a:gd name="T48" fmla="*/ 148439 w 545"/>
              <a:gd name="T49" fmla="*/ 169703 h 516"/>
              <a:gd name="T50" fmla="*/ 148439 w 545"/>
              <a:gd name="T51" fmla="*/ 169703 h 516"/>
              <a:gd name="T52" fmla="*/ 47558 w 545"/>
              <a:gd name="T53" fmla="*/ 169703 h 516"/>
              <a:gd name="T54" fmla="*/ 42154 w 545"/>
              <a:gd name="T55" fmla="*/ 180152 h 516"/>
              <a:gd name="T56" fmla="*/ 47558 w 545"/>
              <a:gd name="T57" fmla="*/ 185557 h 516"/>
              <a:gd name="T58" fmla="*/ 148439 w 545"/>
              <a:gd name="T59" fmla="*/ 185557 h 516"/>
              <a:gd name="T60" fmla="*/ 153484 w 545"/>
              <a:gd name="T61" fmla="*/ 180152 h 516"/>
              <a:gd name="T62" fmla="*/ 148439 w 545"/>
              <a:gd name="T63" fmla="*/ 169703 h 51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45" h="516">
                <a:moveTo>
                  <a:pt x="14" y="44"/>
                </a:moveTo>
                <a:lnTo>
                  <a:pt x="14" y="44"/>
                </a:lnTo>
                <a:cubicBezTo>
                  <a:pt x="530" y="44"/>
                  <a:pt x="530" y="44"/>
                  <a:pt x="530" y="44"/>
                </a:cubicBezTo>
                <a:cubicBezTo>
                  <a:pt x="544" y="44"/>
                  <a:pt x="544" y="29"/>
                  <a:pt x="544" y="29"/>
                </a:cubicBezTo>
                <a:cubicBezTo>
                  <a:pt x="544" y="15"/>
                  <a:pt x="544" y="0"/>
                  <a:pt x="530" y="0"/>
                </a:cubicBezTo>
                <a:cubicBezTo>
                  <a:pt x="14" y="0"/>
                  <a:pt x="14" y="0"/>
                  <a:pt x="14" y="0"/>
                </a:cubicBezTo>
                <a:cubicBezTo>
                  <a:pt x="14" y="0"/>
                  <a:pt x="0" y="15"/>
                  <a:pt x="0" y="29"/>
                </a:cubicBezTo>
                <a:lnTo>
                  <a:pt x="14" y="44"/>
                </a:lnTo>
                <a:close/>
                <a:moveTo>
                  <a:pt x="103" y="162"/>
                </a:moveTo>
                <a:lnTo>
                  <a:pt x="103" y="162"/>
                </a:lnTo>
                <a:cubicBezTo>
                  <a:pt x="88" y="162"/>
                  <a:pt x="73" y="176"/>
                  <a:pt x="73" y="176"/>
                </a:cubicBezTo>
                <a:cubicBezTo>
                  <a:pt x="73" y="191"/>
                  <a:pt x="88" y="206"/>
                  <a:pt x="103" y="206"/>
                </a:cubicBezTo>
                <a:cubicBezTo>
                  <a:pt x="456" y="206"/>
                  <a:pt x="456" y="206"/>
                  <a:pt x="456" y="206"/>
                </a:cubicBezTo>
                <a:cubicBezTo>
                  <a:pt x="456" y="206"/>
                  <a:pt x="471" y="191"/>
                  <a:pt x="471" y="176"/>
                </a:cubicBezTo>
                <a:lnTo>
                  <a:pt x="456" y="162"/>
                </a:lnTo>
                <a:lnTo>
                  <a:pt x="103" y="162"/>
                </a:lnTo>
                <a:close/>
                <a:moveTo>
                  <a:pt x="530" y="324"/>
                </a:moveTo>
                <a:lnTo>
                  <a:pt x="530" y="324"/>
                </a:lnTo>
                <a:cubicBezTo>
                  <a:pt x="14" y="324"/>
                  <a:pt x="14" y="324"/>
                  <a:pt x="14" y="324"/>
                </a:cubicBezTo>
                <a:cubicBezTo>
                  <a:pt x="14" y="324"/>
                  <a:pt x="0" y="324"/>
                  <a:pt x="0" y="338"/>
                </a:cubicBezTo>
                <a:cubicBezTo>
                  <a:pt x="0" y="353"/>
                  <a:pt x="14" y="353"/>
                  <a:pt x="14" y="353"/>
                </a:cubicBezTo>
                <a:cubicBezTo>
                  <a:pt x="530" y="353"/>
                  <a:pt x="530" y="353"/>
                  <a:pt x="530" y="353"/>
                </a:cubicBezTo>
                <a:cubicBezTo>
                  <a:pt x="544" y="353"/>
                  <a:pt x="544" y="353"/>
                  <a:pt x="544" y="338"/>
                </a:cubicBezTo>
                <a:cubicBezTo>
                  <a:pt x="544" y="324"/>
                  <a:pt x="544" y="324"/>
                  <a:pt x="530" y="324"/>
                </a:cubicBezTo>
                <a:close/>
                <a:moveTo>
                  <a:pt x="412" y="471"/>
                </a:moveTo>
                <a:lnTo>
                  <a:pt x="412" y="471"/>
                </a:lnTo>
                <a:cubicBezTo>
                  <a:pt x="132" y="471"/>
                  <a:pt x="132" y="471"/>
                  <a:pt x="132" y="471"/>
                </a:cubicBezTo>
                <a:cubicBezTo>
                  <a:pt x="132" y="471"/>
                  <a:pt x="117" y="486"/>
                  <a:pt x="117" y="500"/>
                </a:cubicBezTo>
                <a:lnTo>
                  <a:pt x="132" y="515"/>
                </a:lnTo>
                <a:cubicBezTo>
                  <a:pt x="412" y="515"/>
                  <a:pt x="412" y="515"/>
                  <a:pt x="412" y="515"/>
                </a:cubicBezTo>
                <a:cubicBezTo>
                  <a:pt x="426" y="515"/>
                  <a:pt x="426" y="500"/>
                  <a:pt x="426" y="500"/>
                </a:cubicBezTo>
                <a:cubicBezTo>
                  <a:pt x="426" y="486"/>
                  <a:pt x="426" y="471"/>
                  <a:pt x="412" y="471"/>
                </a:cubicBez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38" name="Freeform 197"/>
          <p:cNvSpPr>
            <a:spLocks noChangeArrowheads="1"/>
          </p:cNvSpPr>
          <p:nvPr/>
        </p:nvSpPr>
        <p:spPr bwMode="auto">
          <a:xfrm>
            <a:off x="5771011" y="3011976"/>
            <a:ext cx="354324" cy="333882"/>
          </a:xfrm>
          <a:custGeom>
            <a:avLst/>
            <a:gdLst>
              <a:gd name="T0" fmla="*/ 5068 w 545"/>
              <a:gd name="T1" fmla="*/ 74223 h 516"/>
              <a:gd name="T2" fmla="*/ 5068 w 545"/>
              <a:gd name="T3" fmla="*/ 74223 h 516"/>
              <a:gd name="T4" fmla="*/ 133227 w 545"/>
              <a:gd name="T5" fmla="*/ 74223 h 516"/>
              <a:gd name="T6" fmla="*/ 143726 w 545"/>
              <a:gd name="T7" fmla="*/ 63414 h 516"/>
              <a:gd name="T8" fmla="*/ 133227 w 545"/>
              <a:gd name="T9" fmla="*/ 58369 h 516"/>
              <a:gd name="T10" fmla="*/ 5068 w 545"/>
              <a:gd name="T11" fmla="*/ 58369 h 516"/>
              <a:gd name="T12" fmla="*/ 0 w 545"/>
              <a:gd name="T13" fmla="*/ 63414 h 516"/>
              <a:gd name="T14" fmla="*/ 5068 w 545"/>
              <a:gd name="T15" fmla="*/ 74223 h 516"/>
              <a:gd name="T16" fmla="*/ 5068 w 545"/>
              <a:gd name="T17" fmla="*/ 15853 h 516"/>
              <a:gd name="T18" fmla="*/ 5068 w 545"/>
              <a:gd name="T19" fmla="*/ 15853 h 516"/>
              <a:gd name="T20" fmla="*/ 191877 w 545"/>
              <a:gd name="T21" fmla="*/ 15853 h 516"/>
              <a:gd name="T22" fmla="*/ 196945 w 545"/>
              <a:gd name="T23" fmla="*/ 10449 h 516"/>
              <a:gd name="T24" fmla="*/ 191877 w 545"/>
              <a:gd name="T25" fmla="*/ 0 h 516"/>
              <a:gd name="T26" fmla="*/ 5068 w 545"/>
              <a:gd name="T27" fmla="*/ 0 h 516"/>
              <a:gd name="T28" fmla="*/ 0 w 545"/>
              <a:gd name="T29" fmla="*/ 10449 h 516"/>
              <a:gd name="T30" fmla="*/ 5068 w 545"/>
              <a:gd name="T31" fmla="*/ 15853 h 516"/>
              <a:gd name="T32" fmla="*/ 111868 w 545"/>
              <a:gd name="T33" fmla="*/ 169703 h 516"/>
              <a:gd name="T34" fmla="*/ 111868 w 545"/>
              <a:gd name="T35" fmla="*/ 169703 h 516"/>
              <a:gd name="T36" fmla="*/ 5068 w 545"/>
              <a:gd name="T37" fmla="*/ 169703 h 516"/>
              <a:gd name="T38" fmla="*/ 0 w 545"/>
              <a:gd name="T39" fmla="*/ 180152 h 516"/>
              <a:gd name="T40" fmla="*/ 5068 w 545"/>
              <a:gd name="T41" fmla="*/ 185557 h 516"/>
              <a:gd name="T42" fmla="*/ 111868 w 545"/>
              <a:gd name="T43" fmla="*/ 185557 h 516"/>
              <a:gd name="T44" fmla="*/ 122367 w 545"/>
              <a:gd name="T45" fmla="*/ 180152 h 516"/>
              <a:gd name="T46" fmla="*/ 111868 w 545"/>
              <a:gd name="T47" fmla="*/ 169703 h 516"/>
              <a:gd name="T48" fmla="*/ 191877 w 545"/>
              <a:gd name="T49" fmla="*/ 116739 h 516"/>
              <a:gd name="T50" fmla="*/ 191877 w 545"/>
              <a:gd name="T51" fmla="*/ 116739 h 516"/>
              <a:gd name="T52" fmla="*/ 5068 w 545"/>
              <a:gd name="T53" fmla="*/ 116739 h 516"/>
              <a:gd name="T54" fmla="*/ 0 w 545"/>
              <a:gd name="T55" fmla="*/ 121783 h 516"/>
              <a:gd name="T56" fmla="*/ 5068 w 545"/>
              <a:gd name="T57" fmla="*/ 127187 h 516"/>
              <a:gd name="T58" fmla="*/ 191877 w 545"/>
              <a:gd name="T59" fmla="*/ 127187 h 516"/>
              <a:gd name="T60" fmla="*/ 196945 w 545"/>
              <a:gd name="T61" fmla="*/ 121783 h 516"/>
              <a:gd name="T62" fmla="*/ 191877 w 545"/>
              <a:gd name="T63" fmla="*/ 116739 h 51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45" h="516">
                <a:moveTo>
                  <a:pt x="14" y="206"/>
                </a:moveTo>
                <a:lnTo>
                  <a:pt x="14" y="206"/>
                </a:lnTo>
                <a:cubicBezTo>
                  <a:pt x="368" y="206"/>
                  <a:pt x="368" y="206"/>
                  <a:pt x="368" y="206"/>
                </a:cubicBezTo>
                <a:cubicBezTo>
                  <a:pt x="383" y="206"/>
                  <a:pt x="397" y="191"/>
                  <a:pt x="397" y="176"/>
                </a:cubicBezTo>
                <a:cubicBezTo>
                  <a:pt x="397" y="176"/>
                  <a:pt x="383" y="162"/>
                  <a:pt x="368" y="162"/>
                </a:cubicBezTo>
                <a:cubicBezTo>
                  <a:pt x="14" y="162"/>
                  <a:pt x="14" y="162"/>
                  <a:pt x="14" y="162"/>
                </a:cubicBezTo>
                <a:lnTo>
                  <a:pt x="0" y="176"/>
                </a:lnTo>
                <a:cubicBezTo>
                  <a:pt x="0" y="191"/>
                  <a:pt x="14" y="206"/>
                  <a:pt x="14" y="206"/>
                </a:cubicBezTo>
                <a:close/>
                <a:moveTo>
                  <a:pt x="14" y="44"/>
                </a:moveTo>
                <a:lnTo>
                  <a:pt x="14" y="44"/>
                </a:lnTo>
                <a:cubicBezTo>
                  <a:pt x="530" y="44"/>
                  <a:pt x="530" y="44"/>
                  <a:pt x="530" y="44"/>
                </a:cubicBezTo>
                <a:cubicBezTo>
                  <a:pt x="544" y="44"/>
                  <a:pt x="544" y="29"/>
                  <a:pt x="544" y="29"/>
                </a:cubicBezTo>
                <a:cubicBezTo>
                  <a:pt x="544" y="15"/>
                  <a:pt x="544" y="0"/>
                  <a:pt x="530" y="0"/>
                </a:cubicBezTo>
                <a:cubicBezTo>
                  <a:pt x="14" y="0"/>
                  <a:pt x="14" y="0"/>
                  <a:pt x="14" y="0"/>
                </a:cubicBezTo>
                <a:cubicBezTo>
                  <a:pt x="14" y="0"/>
                  <a:pt x="0" y="15"/>
                  <a:pt x="0" y="29"/>
                </a:cubicBezTo>
                <a:lnTo>
                  <a:pt x="14" y="44"/>
                </a:lnTo>
                <a:close/>
                <a:moveTo>
                  <a:pt x="309" y="471"/>
                </a:moveTo>
                <a:lnTo>
                  <a:pt x="309" y="471"/>
                </a:lnTo>
                <a:cubicBezTo>
                  <a:pt x="14" y="471"/>
                  <a:pt x="14" y="471"/>
                  <a:pt x="14" y="471"/>
                </a:cubicBezTo>
                <a:cubicBezTo>
                  <a:pt x="14" y="471"/>
                  <a:pt x="0" y="486"/>
                  <a:pt x="0" y="500"/>
                </a:cubicBezTo>
                <a:lnTo>
                  <a:pt x="14" y="515"/>
                </a:lnTo>
                <a:cubicBezTo>
                  <a:pt x="309" y="515"/>
                  <a:pt x="309" y="515"/>
                  <a:pt x="309" y="515"/>
                </a:cubicBezTo>
                <a:cubicBezTo>
                  <a:pt x="324" y="515"/>
                  <a:pt x="338" y="500"/>
                  <a:pt x="338" y="500"/>
                </a:cubicBezTo>
                <a:cubicBezTo>
                  <a:pt x="338" y="486"/>
                  <a:pt x="324" y="471"/>
                  <a:pt x="309" y="471"/>
                </a:cubicBezTo>
                <a:close/>
                <a:moveTo>
                  <a:pt x="530" y="324"/>
                </a:moveTo>
                <a:lnTo>
                  <a:pt x="530" y="324"/>
                </a:lnTo>
                <a:cubicBezTo>
                  <a:pt x="14" y="324"/>
                  <a:pt x="14" y="324"/>
                  <a:pt x="14" y="324"/>
                </a:cubicBezTo>
                <a:cubicBezTo>
                  <a:pt x="14" y="324"/>
                  <a:pt x="0" y="324"/>
                  <a:pt x="0" y="338"/>
                </a:cubicBezTo>
                <a:cubicBezTo>
                  <a:pt x="0" y="353"/>
                  <a:pt x="14" y="353"/>
                  <a:pt x="14" y="353"/>
                </a:cubicBezTo>
                <a:cubicBezTo>
                  <a:pt x="530" y="353"/>
                  <a:pt x="530" y="353"/>
                  <a:pt x="530" y="353"/>
                </a:cubicBezTo>
                <a:cubicBezTo>
                  <a:pt x="544" y="353"/>
                  <a:pt x="544" y="353"/>
                  <a:pt x="544" y="338"/>
                </a:cubicBezTo>
                <a:cubicBezTo>
                  <a:pt x="544" y="324"/>
                  <a:pt x="544" y="324"/>
                  <a:pt x="530" y="324"/>
                </a:cubicBez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39" name="Freeform 198"/>
          <p:cNvSpPr>
            <a:spLocks noChangeArrowheads="1"/>
          </p:cNvSpPr>
          <p:nvPr/>
        </p:nvSpPr>
        <p:spPr bwMode="auto">
          <a:xfrm>
            <a:off x="5152649" y="2976203"/>
            <a:ext cx="325365" cy="410539"/>
          </a:xfrm>
          <a:custGeom>
            <a:avLst/>
            <a:gdLst>
              <a:gd name="T0" fmla="*/ 127658 w 501"/>
              <a:gd name="T1" fmla="*/ 201559 h 634"/>
              <a:gd name="T2" fmla="*/ 133083 w 501"/>
              <a:gd name="T3" fmla="*/ 106008 h 634"/>
              <a:gd name="T4" fmla="*/ 116809 w 501"/>
              <a:gd name="T5" fmla="*/ 106008 h 634"/>
              <a:gd name="T6" fmla="*/ 127658 w 501"/>
              <a:gd name="T7" fmla="*/ 201559 h 634"/>
              <a:gd name="T8" fmla="*/ 53161 w 501"/>
              <a:gd name="T9" fmla="*/ 201559 h 634"/>
              <a:gd name="T10" fmla="*/ 63648 w 501"/>
              <a:gd name="T11" fmla="*/ 106008 h 634"/>
              <a:gd name="T12" fmla="*/ 47736 w 501"/>
              <a:gd name="T13" fmla="*/ 106008 h 634"/>
              <a:gd name="T14" fmla="*/ 53161 w 501"/>
              <a:gd name="T15" fmla="*/ 201559 h 634"/>
              <a:gd name="T16" fmla="*/ 90410 w 501"/>
              <a:gd name="T17" fmla="*/ 201559 h 634"/>
              <a:gd name="T18" fmla="*/ 95834 w 501"/>
              <a:gd name="T19" fmla="*/ 106008 h 634"/>
              <a:gd name="T20" fmla="*/ 84985 w 501"/>
              <a:gd name="T21" fmla="*/ 106008 h 634"/>
              <a:gd name="T22" fmla="*/ 90410 w 501"/>
              <a:gd name="T23" fmla="*/ 201559 h 634"/>
              <a:gd name="T24" fmla="*/ 170332 w 501"/>
              <a:gd name="T25" fmla="*/ 31730 h 634"/>
              <a:gd name="T26" fmla="*/ 127658 w 501"/>
              <a:gd name="T27" fmla="*/ 15865 h 634"/>
              <a:gd name="T28" fmla="*/ 69073 w 501"/>
              <a:gd name="T29" fmla="*/ 0 h 634"/>
              <a:gd name="T30" fmla="*/ 53161 w 501"/>
              <a:gd name="T31" fmla="*/ 31730 h 634"/>
              <a:gd name="T32" fmla="*/ 0 w 501"/>
              <a:gd name="T33" fmla="*/ 42187 h 634"/>
              <a:gd name="T34" fmla="*/ 10488 w 501"/>
              <a:gd name="T35" fmla="*/ 74278 h 634"/>
              <a:gd name="T36" fmla="*/ 42673 w 501"/>
              <a:gd name="T37" fmla="*/ 228241 h 634"/>
              <a:gd name="T38" fmla="*/ 170332 w 501"/>
              <a:gd name="T39" fmla="*/ 201559 h 634"/>
              <a:gd name="T40" fmla="*/ 180819 w 501"/>
              <a:gd name="T41" fmla="*/ 58412 h 634"/>
              <a:gd name="T42" fmla="*/ 170332 w 501"/>
              <a:gd name="T43" fmla="*/ 31730 h 634"/>
              <a:gd name="T44" fmla="*/ 69073 w 501"/>
              <a:gd name="T45" fmla="*/ 21274 h 634"/>
              <a:gd name="T46" fmla="*/ 106322 w 501"/>
              <a:gd name="T47" fmla="*/ 15865 h 634"/>
              <a:gd name="T48" fmla="*/ 111746 w 501"/>
              <a:gd name="T49" fmla="*/ 31730 h 634"/>
              <a:gd name="T50" fmla="*/ 69073 w 501"/>
              <a:gd name="T51" fmla="*/ 21274 h 634"/>
              <a:gd name="T52" fmla="*/ 154420 w 501"/>
              <a:gd name="T53" fmla="*/ 201559 h 634"/>
              <a:gd name="T54" fmla="*/ 42673 w 501"/>
              <a:gd name="T55" fmla="*/ 212376 h 634"/>
              <a:gd name="T56" fmla="*/ 26400 w 501"/>
              <a:gd name="T57" fmla="*/ 74278 h 634"/>
              <a:gd name="T58" fmla="*/ 154420 w 501"/>
              <a:gd name="T59" fmla="*/ 201559 h 634"/>
              <a:gd name="T60" fmla="*/ 159483 w 501"/>
              <a:gd name="T61" fmla="*/ 58412 h 634"/>
              <a:gd name="T62" fmla="*/ 10488 w 501"/>
              <a:gd name="T63" fmla="*/ 53004 h 634"/>
              <a:gd name="T64" fmla="*/ 159483 w 501"/>
              <a:gd name="T65" fmla="*/ 42187 h 634"/>
              <a:gd name="T66" fmla="*/ 159483 w 501"/>
              <a:gd name="T67" fmla="*/ 58412 h 63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501" h="634">
                <a:moveTo>
                  <a:pt x="353" y="559"/>
                </a:moveTo>
                <a:lnTo>
                  <a:pt x="353" y="559"/>
                </a:lnTo>
                <a:cubicBezTo>
                  <a:pt x="353" y="559"/>
                  <a:pt x="368" y="545"/>
                  <a:pt x="368" y="530"/>
                </a:cubicBezTo>
                <a:cubicBezTo>
                  <a:pt x="368" y="294"/>
                  <a:pt x="368" y="294"/>
                  <a:pt x="368" y="294"/>
                </a:cubicBezTo>
                <a:lnTo>
                  <a:pt x="353" y="279"/>
                </a:lnTo>
                <a:cubicBezTo>
                  <a:pt x="339" y="279"/>
                  <a:pt x="323" y="294"/>
                  <a:pt x="323" y="294"/>
                </a:cubicBezTo>
                <a:cubicBezTo>
                  <a:pt x="323" y="530"/>
                  <a:pt x="323" y="530"/>
                  <a:pt x="323" y="530"/>
                </a:cubicBezTo>
                <a:cubicBezTo>
                  <a:pt x="323" y="545"/>
                  <a:pt x="339" y="559"/>
                  <a:pt x="353" y="559"/>
                </a:cubicBezTo>
                <a:close/>
                <a:moveTo>
                  <a:pt x="147" y="559"/>
                </a:moveTo>
                <a:lnTo>
                  <a:pt x="147" y="559"/>
                </a:lnTo>
                <a:cubicBezTo>
                  <a:pt x="162" y="559"/>
                  <a:pt x="176" y="545"/>
                  <a:pt x="176" y="530"/>
                </a:cubicBezTo>
                <a:cubicBezTo>
                  <a:pt x="176" y="294"/>
                  <a:pt x="176" y="294"/>
                  <a:pt x="176" y="294"/>
                </a:cubicBezTo>
                <a:cubicBezTo>
                  <a:pt x="176" y="294"/>
                  <a:pt x="162" y="279"/>
                  <a:pt x="147" y="279"/>
                </a:cubicBezTo>
                <a:lnTo>
                  <a:pt x="132" y="294"/>
                </a:lnTo>
                <a:cubicBezTo>
                  <a:pt x="132" y="530"/>
                  <a:pt x="132" y="530"/>
                  <a:pt x="132" y="530"/>
                </a:cubicBezTo>
                <a:cubicBezTo>
                  <a:pt x="132" y="545"/>
                  <a:pt x="147" y="559"/>
                  <a:pt x="147" y="559"/>
                </a:cubicBezTo>
                <a:close/>
                <a:moveTo>
                  <a:pt x="250" y="559"/>
                </a:moveTo>
                <a:lnTo>
                  <a:pt x="250" y="559"/>
                </a:lnTo>
                <a:cubicBezTo>
                  <a:pt x="265" y="559"/>
                  <a:pt x="265" y="545"/>
                  <a:pt x="265" y="530"/>
                </a:cubicBezTo>
                <a:cubicBezTo>
                  <a:pt x="265" y="294"/>
                  <a:pt x="265" y="294"/>
                  <a:pt x="265" y="294"/>
                </a:cubicBezTo>
                <a:cubicBezTo>
                  <a:pt x="265" y="294"/>
                  <a:pt x="265" y="279"/>
                  <a:pt x="250" y="279"/>
                </a:cubicBezTo>
                <a:cubicBezTo>
                  <a:pt x="235" y="279"/>
                  <a:pt x="235" y="294"/>
                  <a:pt x="235" y="294"/>
                </a:cubicBezTo>
                <a:cubicBezTo>
                  <a:pt x="235" y="530"/>
                  <a:pt x="235" y="530"/>
                  <a:pt x="235" y="530"/>
                </a:cubicBezTo>
                <a:cubicBezTo>
                  <a:pt x="235" y="545"/>
                  <a:pt x="235" y="559"/>
                  <a:pt x="250" y="559"/>
                </a:cubicBezTo>
                <a:close/>
                <a:moveTo>
                  <a:pt x="471" y="88"/>
                </a:moveTo>
                <a:lnTo>
                  <a:pt x="471" y="88"/>
                </a:lnTo>
                <a:cubicBezTo>
                  <a:pt x="353" y="88"/>
                  <a:pt x="353" y="88"/>
                  <a:pt x="353" y="88"/>
                </a:cubicBezTo>
                <a:cubicBezTo>
                  <a:pt x="353" y="44"/>
                  <a:pt x="353" y="44"/>
                  <a:pt x="353" y="44"/>
                </a:cubicBezTo>
                <a:cubicBezTo>
                  <a:pt x="353" y="29"/>
                  <a:pt x="323" y="0"/>
                  <a:pt x="309" y="0"/>
                </a:cubicBezTo>
                <a:cubicBezTo>
                  <a:pt x="191" y="0"/>
                  <a:pt x="191" y="0"/>
                  <a:pt x="191" y="0"/>
                </a:cubicBezTo>
                <a:cubicBezTo>
                  <a:pt x="176" y="0"/>
                  <a:pt x="147" y="29"/>
                  <a:pt x="147" y="44"/>
                </a:cubicBezTo>
                <a:cubicBezTo>
                  <a:pt x="147" y="88"/>
                  <a:pt x="147" y="88"/>
                  <a:pt x="147" y="88"/>
                </a:cubicBezTo>
                <a:cubicBezTo>
                  <a:pt x="29" y="88"/>
                  <a:pt x="29" y="88"/>
                  <a:pt x="29" y="88"/>
                </a:cubicBezTo>
                <a:cubicBezTo>
                  <a:pt x="14" y="88"/>
                  <a:pt x="0" y="103"/>
                  <a:pt x="0" y="117"/>
                </a:cubicBezTo>
                <a:cubicBezTo>
                  <a:pt x="0" y="162"/>
                  <a:pt x="0" y="162"/>
                  <a:pt x="0" y="162"/>
                </a:cubicBezTo>
                <a:cubicBezTo>
                  <a:pt x="0" y="176"/>
                  <a:pt x="14" y="206"/>
                  <a:pt x="29" y="206"/>
                </a:cubicBezTo>
                <a:cubicBezTo>
                  <a:pt x="29" y="559"/>
                  <a:pt x="29" y="559"/>
                  <a:pt x="29" y="559"/>
                </a:cubicBezTo>
                <a:cubicBezTo>
                  <a:pt x="29" y="604"/>
                  <a:pt x="73" y="633"/>
                  <a:pt x="118" y="633"/>
                </a:cubicBezTo>
                <a:cubicBezTo>
                  <a:pt x="382" y="633"/>
                  <a:pt x="382" y="633"/>
                  <a:pt x="382" y="633"/>
                </a:cubicBezTo>
                <a:cubicBezTo>
                  <a:pt x="427" y="633"/>
                  <a:pt x="471" y="604"/>
                  <a:pt x="471" y="559"/>
                </a:cubicBezTo>
                <a:cubicBezTo>
                  <a:pt x="471" y="206"/>
                  <a:pt x="471" y="206"/>
                  <a:pt x="471" y="206"/>
                </a:cubicBezTo>
                <a:cubicBezTo>
                  <a:pt x="486" y="206"/>
                  <a:pt x="500" y="176"/>
                  <a:pt x="500" y="162"/>
                </a:cubicBezTo>
                <a:cubicBezTo>
                  <a:pt x="500" y="117"/>
                  <a:pt x="500" y="117"/>
                  <a:pt x="500" y="117"/>
                </a:cubicBezTo>
                <a:cubicBezTo>
                  <a:pt x="500" y="103"/>
                  <a:pt x="486" y="88"/>
                  <a:pt x="471" y="88"/>
                </a:cubicBezTo>
                <a:close/>
                <a:moveTo>
                  <a:pt x="191" y="59"/>
                </a:moveTo>
                <a:lnTo>
                  <a:pt x="191" y="59"/>
                </a:lnTo>
                <a:lnTo>
                  <a:pt x="206" y="44"/>
                </a:lnTo>
                <a:cubicBezTo>
                  <a:pt x="294" y="44"/>
                  <a:pt x="294" y="44"/>
                  <a:pt x="294" y="44"/>
                </a:cubicBezTo>
                <a:lnTo>
                  <a:pt x="309" y="59"/>
                </a:lnTo>
                <a:cubicBezTo>
                  <a:pt x="309" y="88"/>
                  <a:pt x="309" y="88"/>
                  <a:pt x="309" y="88"/>
                </a:cubicBezTo>
                <a:cubicBezTo>
                  <a:pt x="294" y="88"/>
                  <a:pt x="191" y="88"/>
                  <a:pt x="191" y="88"/>
                </a:cubicBezTo>
                <a:lnTo>
                  <a:pt x="191" y="59"/>
                </a:lnTo>
                <a:close/>
                <a:moveTo>
                  <a:pt x="427" y="559"/>
                </a:moveTo>
                <a:lnTo>
                  <a:pt x="427" y="559"/>
                </a:lnTo>
                <a:cubicBezTo>
                  <a:pt x="427" y="574"/>
                  <a:pt x="412" y="589"/>
                  <a:pt x="382" y="589"/>
                </a:cubicBezTo>
                <a:cubicBezTo>
                  <a:pt x="118" y="589"/>
                  <a:pt x="118" y="589"/>
                  <a:pt x="118" y="589"/>
                </a:cubicBezTo>
                <a:cubicBezTo>
                  <a:pt x="88" y="589"/>
                  <a:pt x="73" y="574"/>
                  <a:pt x="73" y="559"/>
                </a:cubicBezTo>
                <a:cubicBezTo>
                  <a:pt x="73" y="206"/>
                  <a:pt x="73" y="206"/>
                  <a:pt x="73" y="206"/>
                </a:cubicBezTo>
                <a:cubicBezTo>
                  <a:pt x="103" y="206"/>
                  <a:pt x="412" y="206"/>
                  <a:pt x="427" y="206"/>
                </a:cubicBezTo>
                <a:lnTo>
                  <a:pt x="427" y="559"/>
                </a:lnTo>
                <a:close/>
                <a:moveTo>
                  <a:pt x="441" y="162"/>
                </a:moveTo>
                <a:lnTo>
                  <a:pt x="441" y="162"/>
                </a:lnTo>
                <a:cubicBezTo>
                  <a:pt x="59" y="162"/>
                  <a:pt x="59" y="162"/>
                  <a:pt x="59" y="162"/>
                </a:cubicBezTo>
                <a:cubicBezTo>
                  <a:pt x="44" y="162"/>
                  <a:pt x="29" y="147"/>
                  <a:pt x="29" y="147"/>
                </a:cubicBezTo>
                <a:cubicBezTo>
                  <a:pt x="29" y="132"/>
                  <a:pt x="44" y="117"/>
                  <a:pt x="59" y="117"/>
                </a:cubicBezTo>
                <a:cubicBezTo>
                  <a:pt x="441" y="117"/>
                  <a:pt x="441" y="117"/>
                  <a:pt x="441" y="117"/>
                </a:cubicBezTo>
                <a:cubicBezTo>
                  <a:pt x="456" y="117"/>
                  <a:pt x="471" y="132"/>
                  <a:pt x="471" y="147"/>
                </a:cubicBezTo>
                <a:cubicBezTo>
                  <a:pt x="471" y="147"/>
                  <a:pt x="456" y="162"/>
                  <a:pt x="441" y="162"/>
                </a:cubicBez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40" name="Freeform 199"/>
          <p:cNvSpPr>
            <a:spLocks noChangeArrowheads="1"/>
          </p:cNvSpPr>
          <p:nvPr/>
        </p:nvSpPr>
        <p:spPr bwMode="auto">
          <a:xfrm>
            <a:off x="4449113" y="2993238"/>
            <a:ext cx="410537" cy="381580"/>
          </a:xfrm>
          <a:custGeom>
            <a:avLst/>
            <a:gdLst>
              <a:gd name="T0" fmla="*/ 201927 w 634"/>
              <a:gd name="T1" fmla="*/ 26650 h 590"/>
              <a:gd name="T2" fmla="*/ 201927 w 634"/>
              <a:gd name="T3" fmla="*/ 26650 h 590"/>
              <a:gd name="T4" fmla="*/ 159378 w 634"/>
              <a:gd name="T5" fmla="*/ 26650 h 590"/>
              <a:gd name="T6" fmla="*/ 159378 w 634"/>
              <a:gd name="T7" fmla="*/ 10804 h 590"/>
              <a:gd name="T8" fmla="*/ 143512 w 634"/>
              <a:gd name="T9" fmla="*/ 0 h 590"/>
              <a:gd name="T10" fmla="*/ 85098 w 634"/>
              <a:gd name="T11" fmla="*/ 0 h 590"/>
              <a:gd name="T12" fmla="*/ 74641 w 634"/>
              <a:gd name="T13" fmla="*/ 10804 h 590"/>
              <a:gd name="T14" fmla="*/ 74641 w 634"/>
              <a:gd name="T15" fmla="*/ 26650 h 590"/>
              <a:gd name="T16" fmla="*/ 32092 w 634"/>
              <a:gd name="T17" fmla="*/ 26650 h 590"/>
              <a:gd name="T18" fmla="*/ 0 w 634"/>
              <a:gd name="T19" fmla="*/ 52939 h 590"/>
              <a:gd name="T20" fmla="*/ 0 w 634"/>
              <a:gd name="T21" fmla="*/ 180425 h 590"/>
              <a:gd name="T22" fmla="*/ 32092 w 634"/>
              <a:gd name="T23" fmla="*/ 212117 h 590"/>
              <a:gd name="T24" fmla="*/ 201927 w 634"/>
              <a:gd name="T25" fmla="*/ 212117 h 590"/>
              <a:gd name="T26" fmla="*/ 228249 w 634"/>
              <a:gd name="T27" fmla="*/ 180425 h 590"/>
              <a:gd name="T28" fmla="*/ 228249 w 634"/>
              <a:gd name="T29" fmla="*/ 52939 h 590"/>
              <a:gd name="T30" fmla="*/ 201927 w 634"/>
              <a:gd name="T31" fmla="*/ 26650 h 590"/>
              <a:gd name="T32" fmla="*/ 85098 w 634"/>
              <a:gd name="T33" fmla="*/ 21248 h 590"/>
              <a:gd name="T34" fmla="*/ 85098 w 634"/>
              <a:gd name="T35" fmla="*/ 21248 h 590"/>
              <a:gd name="T36" fmla="*/ 95555 w 634"/>
              <a:gd name="T37" fmla="*/ 10804 h 590"/>
              <a:gd name="T38" fmla="*/ 138104 w 634"/>
              <a:gd name="T39" fmla="*/ 10804 h 590"/>
              <a:gd name="T40" fmla="*/ 143512 w 634"/>
              <a:gd name="T41" fmla="*/ 21248 h 590"/>
              <a:gd name="T42" fmla="*/ 143512 w 634"/>
              <a:gd name="T43" fmla="*/ 26650 h 590"/>
              <a:gd name="T44" fmla="*/ 85098 w 634"/>
              <a:gd name="T45" fmla="*/ 26650 h 590"/>
              <a:gd name="T46" fmla="*/ 85098 w 634"/>
              <a:gd name="T47" fmla="*/ 21248 h 590"/>
              <a:gd name="T48" fmla="*/ 212384 w 634"/>
              <a:gd name="T49" fmla="*/ 180425 h 590"/>
              <a:gd name="T50" fmla="*/ 212384 w 634"/>
              <a:gd name="T51" fmla="*/ 180425 h 590"/>
              <a:gd name="T52" fmla="*/ 201927 w 634"/>
              <a:gd name="T53" fmla="*/ 196271 h 590"/>
              <a:gd name="T54" fmla="*/ 32092 w 634"/>
              <a:gd name="T55" fmla="*/ 196271 h 590"/>
              <a:gd name="T56" fmla="*/ 15866 w 634"/>
              <a:gd name="T57" fmla="*/ 180425 h 590"/>
              <a:gd name="T58" fmla="*/ 15866 w 634"/>
              <a:gd name="T59" fmla="*/ 106239 h 590"/>
              <a:gd name="T60" fmla="*/ 90506 w 634"/>
              <a:gd name="T61" fmla="*/ 106239 h 590"/>
              <a:gd name="T62" fmla="*/ 85098 w 634"/>
              <a:gd name="T63" fmla="*/ 111280 h 590"/>
              <a:gd name="T64" fmla="*/ 116829 w 634"/>
              <a:gd name="T65" fmla="*/ 137930 h 590"/>
              <a:gd name="T66" fmla="*/ 143512 w 634"/>
              <a:gd name="T67" fmla="*/ 111280 h 590"/>
              <a:gd name="T68" fmla="*/ 143512 w 634"/>
              <a:gd name="T69" fmla="*/ 106239 h 590"/>
              <a:gd name="T70" fmla="*/ 212384 w 634"/>
              <a:gd name="T71" fmla="*/ 106239 h 590"/>
              <a:gd name="T72" fmla="*/ 212384 w 634"/>
              <a:gd name="T73" fmla="*/ 180425 h 590"/>
              <a:gd name="T74" fmla="*/ 100963 w 634"/>
              <a:gd name="T75" fmla="*/ 111280 h 590"/>
              <a:gd name="T76" fmla="*/ 100963 w 634"/>
              <a:gd name="T77" fmla="*/ 111280 h 590"/>
              <a:gd name="T78" fmla="*/ 100963 w 634"/>
              <a:gd name="T79" fmla="*/ 106239 h 590"/>
              <a:gd name="T80" fmla="*/ 127647 w 634"/>
              <a:gd name="T81" fmla="*/ 106239 h 590"/>
              <a:gd name="T82" fmla="*/ 127647 w 634"/>
              <a:gd name="T83" fmla="*/ 111280 h 590"/>
              <a:gd name="T84" fmla="*/ 116829 w 634"/>
              <a:gd name="T85" fmla="*/ 127486 h 590"/>
              <a:gd name="T86" fmla="*/ 100963 w 634"/>
              <a:gd name="T87" fmla="*/ 111280 h 590"/>
              <a:gd name="T88" fmla="*/ 212384 w 634"/>
              <a:gd name="T89" fmla="*/ 90033 h 590"/>
              <a:gd name="T90" fmla="*/ 212384 w 634"/>
              <a:gd name="T91" fmla="*/ 90033 h 590"/>
              <a:gd name="T92" fmla="*/ 15866 w 634"/>
              <a:gd name="T93" fmla="*/ 90033 h 590"/>
              <a:gd name="T94" fmla="*/ 15866 w 634"/>
              <a:gd name="T95" fmla="*/ 52939 h 590"/>
              <a:gd name="T96" fmla="*/ 32092 w 634"/>
              <a:gd name="T97" fmla="*/ 42495 h 590"/>
              <a:gd name="T98" fmla="*/ 201927 w 634"/>
              <a:gd name="T99" fmla="*/ 42495 h 590"/>
              <a:gd name="T100" fmla="*/ 212384 w 634"/>
              <a:gd name="T101" fmla="*/ 52939 h 590"/>
              <a:gd name="T102" fmla="*/ 212384 w 634"/>
              <a:gd name="T103" fmla="*/ 90033 h 59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34" h="590">
                <a:moveTo>
                  <a:pt x="560" y="74"/>
                </a:moveTo>
                <a:lnTo>
                  <a:pt x="560" y="74"/>
                </a:lnTo>
                <a:cubicBezTo>
                  <a:pt x="442" y="74"/>
                  <a:pt x="442" y="74"/>
                  <a:pt x="442" y="74"/>
                </a:cubicBezTo>
                <a:cubicBezTo>
                  <a:pt x="442" y="30"/>
                  <a:pt x="442" y="30"/>
                  <a:pt x="442" y="30"/>
                </a:cubicBezTo>
                <a:cubicBezTo>
                  <a:pt x="442" y="15"/>
                  <a:pt x="412" y="0"/>
                  <a:pt x="398" y="0"/>
                </a:cubicBezTo>
                <a:cubicBezTo>
                  <a:pt x="236" y="0"/>
                  <a:pt x="236" y="0"/>
                  <a:pt x="236" y="0"/>
                </a:cubicBezTo>
                <a:cubicBezTo>
                  <a:pt x="221" y="0"/>
                  <a:pt x="207" y="15"/>
                  <a:pt x="207" y="30"/>
                </a:cubicBezTo>
                <a:cubicBezTo>
                  <a:pt x="207" y="74"/>
                  <a:pt x="207" y="74"/>
                  <a:pt x="207" y="74"/>
                </a:cubicBezTo>
                <a:cubicBezTo>
                  <a:pt x="89" y="74"/>
                  <a:pt x="89" y="74"/>
                  <a:pt x="89" y="74"/>
                </a:cubicBezTo>
                <a:cubicBezTo>
                  <a:pt x="44" y="74"/>
                  <a:pt x="0" y="103"/>
                  <a:pt x="0" y="147"/>
                </a:cubicBezTo>
                <a:cubicBezTo>
                  <a:pt x="0" y="501"/>
                  <a:pt x="0" y="501"/>
                  <a:pt x="0" y="501"/>
                </a:cubicBezTo>
                <a:cubicBezTo>
                  <a:pt x="0" y="545"/>
                  <a:pt x="44" y="589"/>
                  <a:pt x="89" y="589"/>
                </a:cubicBezTo>
                <a:cubicBezTo>
                  <a:pt x="560" y="589"/>
                  <a:pt x="560" y="589"/>
                  <a:pt x="560" y="589"/>
                </a:cubicBezTo>
                <a:cubicBezTo>
                  <a:pt x="604" y="589"/>
                  <a:pt x="633" y="545"/>
                  <a:pt x="633" y="501"/>
                </a:cubicBezTo>
                <a:cubicBezTo>
                  <a:pt x="633" y="147"/>
                  <a:pt x="633" y="147"/>
                  <a:pt x="633" y="147"/>
                </a:cubicBezTo>
                <a:cubicBezTo>
                  <a:pt x="633" y="103"/>
                  <a:pt x="604" y="74"/>
                  <a:pt x="560" y="74"/>
                </a:cubicBezTo>
                <a:close/>
                <a:moveTo>
                  <a:pt x="236" y="59"/>
                </a:moveTo>
                <a:lnTo>
                  <a:pt x="236" y="59"/>
                </a:lnTo>
                <a:cubicBezTo>
                  <a:pt x="236" y="45"/>
                  <a:pt x="251" y="30"/>
                  <a:pt x="265" y="30"/>
                </a:cubicBezTo>
                <a:cubicBezTo>
                  <a:pt x="383" y="30"/>
                  <a:pt x="383" y="30"/>
                  <a:pt x="383" y="30"/>
                </a:cubicBezTo>
                <a:cubicBezTo>
                  <a:pt x="383" y="30"/>
                  <a:pt x="398" y="45"/>
                  <a:pt x="398" y="59"/>
                </a:cubicBezTo>
                <a:cubicBezTo>
                  <a:pt x="398" y="74"/>
                  <a:pt x="398" y="74"/>
                  <a:pt x="398" y="74"/>
                </a:cubicBezTo>
                <a:cubicBezTo>
                  <a:pt x="236" y="74"/>
                  <a:pt x="236" y="74"/>
                  <a:pt x="236" y="74"/>
                </a:cubicBezTo>
                <a:lnTo>
                  <a:pt x="236" y="59"/>
                </a:lnTo>
                <a:close/>
                <a:moveTo>
                  <a:pt x="589" y="501"/>
                </a:moveTo>
                <a:lnTo>
                  <a:pt x="589" y="501"/>
                </a:lnTo>
                <a:cubicBezTo>
                  <a:pt x="589" y="530"/>
                  <a:pt x="574" y="545"/>
                  <a:pt x="560" y="545"/>
                </a:cubicBezTo>
                <a:cubicBezTo>
                  <a:pt x="89" y="545"/>
                  <a:pt x="89" y="545"/>
                  <a:pt x="89" y="545"/>
                </a:cubicBezTo>
                <a:cubicBezTo>
                  <a:pt x="59" y="545"/>
                  <a:pt x="44" y="530"/>
                  <a:pt x="44" y="501"/>
                </a:cubicBezTo>
                <a:cubicBezTo>
                  <a:pt x="44" y="295"/>
                  <a:pt x="44" y="295"/>
                  <a:pt x="44" y="295"/>
                </a:cubicBezTo>
                <a:cubicBezTo>
                  <a:pt x="251" y="295"/>
                  <a:pt x="251" y="295"/>
                  <a:pt x="251" y="295"/>
                </a:cubicBezTo>
                <a:cubicBezTo>
                  <a:pt x="236" y="295"/>
                  <a:pt x="236" y="309"/>
                  <a:pt x="236" y="309"/>
                </a:cubicBezTo>
                <a:cubicBezTo>
                  <a:pt x="236" y="354"/>
                  <a:pt x="280" y="383"/>
                  <a:pt x="324" y="383"/>
                </a:cubicBezTo>
                <a:cubicBezTo>
                  <a:pt x="369" y="383"/>
                  <a:pt x="398" y="354"/>
                  <a:pt x="398" y="309"/>
                </a:cubicBezTo>
                <a:lnTo>
                  <a:pt x="398" y="295"/>
                </a:lnTo>
                <a:cubicBezTo>
                  <a:pt x="589" y="295"/>
                  <a:pt x="589" y="295"/>
                  <a:pt x="589" y="295"/>
                </a:cubicBezTo>
                <a:lnTo>
                  <a:pt x="589" y="501"/>
                </a:lnTo>
                <a:close/>
                <a:moveTo>
                  <a:pt x="280" y="309"/>
                </a:moveTo>
                <a:lnTo>
                  <a:pt x="280" y="309"/>
                </a:lnTo>
                <a:lnTo>
                  <a:pt x="280" y="295"/>
                </a:lnTo>
                <a:cubicBezTo>
                  <a:pt x="354" y="295"/>
                  <a:pt x="354" y="295"/>
                  <a:pt x="354" y="295"/>
                </a:cubicBezTo>
                <a:lnTo>
                  <a:pt x="354" y="309"/>
                </a:lnTo>
                <a:cubicBezTo>
                  <a:pt x="354" y="324"/>
                  <a:pt x="339" y="354"/>
                  <a:pt x="324" y="354"/>
                </a:cubicBezTo>
                <a:cubicBezTo>
                  <a:pt x="295" y="354"/>
                  <a:pt x="280" y="324"/>
                  <a:pt x="280" y="309"/>
                </a:cubicBezTo>
                <a:close/>
                <a:moveTo>
                  <a:pt x="589" y="250"/>
                </a:moveTo>
                <a:lnTo>
                  <a:pt x="589" y="250"/>
                </a:lnTo>
                <a:cubicBezTo>
                  <a:pt x="44" y="250"/>
                  <a:pt x="44" y="250"/>
                  <a:pt x="44" y="250"/>
                </a:cubicBezTo>
                <a:cubicBezTo>
                  <a:pt x="44" y="147"/>
                  <a:pt x="44" y="147"/>
                  <a:pt x="44" y="147"/>
                </a:cubicBezTo>
                <a:cubicBezTo>
                  <a:pt x="44" y="133"/>
                  <a:pt x="59" y="118"/>
                  <a:pt x="89" y="118"/>
                </a:cubicBezTo>
                <a:cubicBezTo>
                  <a:pt x="560" y="118"/>
                  <a:pt x="560" y="118"/>
                  <a:pt x="560" y="118"/>
                </a:cubicBezTo>
                <a:cubicBezTo>
                  <a:pt x="574" y="118"/>
                  <a:pt x="589" y="133"/>
                  <a:pt x="589" y="147"/>
                </a:cubicBezTo>
                <a:lnTo>
                  <a:pt x="589" y="250"/>
                </a:ln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41" name="Freeform 200"/>
          <p:cNvSpPr>
            <a:spLocks noChangeArrowheads="1"/>
          </p:cNvSpPr>
          <p:nvPr/>
        </p:nvSpPr>
        <p:spPr bwMode="auto">
          <a:xfrm>
            <a:off x="3793273" y="2984720"/>
            <a:ext cx="410540" cy="390098"/>
          </a:xfrm>
          <a:custGeom>
            <a:avLst/>
            <a:gdLst>
              <a:gd name="T0" fmla="*/ 111421 w 634"/>
              <a:gd name="T1" fmla="*/ 15824 h 604"/>
              <a:gd name="T2" fmla="*/ 111421 w 634"/>
              <a:gd name="T3" fmla="*/ 15824 h 604"/>
              <a:gd name="T4" fmla="*/ 5048 w 634"/>
              <a:gd name="T5" fmla="*/ 79120 h 604"/>
              <a:gd name="T6" fmla="*/ 5048 w 634"/>
              <a:gd name="T7" fmla="*/ 79120 h 604"/>
              <a:gd name="T8" fmla="*/ 100603 w 634"/>
              <a:gd name="T9" fmla="*/ 121557 h 604"/>
              <a:gd name="T10" fmla="*/ 121878 w 634"/>
              <a:gd name="T11" fmla="*/ 121557 h 604"/>
              <a:gd name="T12" fmla="*/ 217433 w 634"/>
              <a:gd name="T13" fmla="*/ 79120 h 604"/>
              <a:gd name="T14" fmla="*/ 217433 w 634"/>
              <a:gd name="T15" fmla="*/ 57901 h 604"/>
              <a:gd name="T16" fmla="*/ 121878 w 634"/>
              <a:gd name="T17" fmla="*/ 5035 h 604"/>
              <a:gd name="T18" fmla="*/ 100603 w 634"/>
              <a:gd name="T19" fmla="*/ 5035 h 604"/>
              <a:gd name="T20" fmla="*/ 5048 w 634"/>
              <a:gd name="T21" fmla="*/ 57901 h 604"/>
              <a:gd name="T22" fmla="*/ 5048 w 634"/>
              <a:gd name="T23" fmla="*/ 79120 h 604"/>
              <a:gd name="T24" fmla="*/ 111421 w 634"/>
              <a:gd name="T25" fmla="*/ 15824 h 604"/>
              <a:gd name="T26" fmla="*/ 111421 w 634"/>
              <a:gd name="T27" fmla="*/ 15824 h 604"/>
              <a:gd name="T28" fmla="*/ 212024 w 634"/>
              <a:gd name="T29" fmla="*/ 68690 h 604"/>
              <a:gd name="T30" fmla="*/ 111421 w 634"/>
              <a:gd name="T31" fmla="*/ 111127 h 604"/>
              <a:gd name="T32" fmla="*/ 15866 w 634"/>
              <a:gd name="T33" fmla="*/ 68690 h 604"/>
              <a:gd name="T34" fmla="*/ 111421 w 634"/>
              <a:gd name="T35" fmla="*/ 15824 h 604"/>
              <a:gd name="T36" fmla="*/ 111421 w 634"/>
              <a:gd name="T37" fmla="*/ 201036 h 604"/>
              <a:gd name="T38" fmla="*/ 111421 w 634"/>
              <a:gd name="T39" fmla="*/ 201036 h 604"/>
              <a:gd name="T40" fmla="*/ 15866 w 634"/>
              <a:gd name="T41" fmla="*/ 158599 h 604"/>
              <a:gd name="T42" fmla="*/ 0 w 634"/>
              <a:gd name="T43" fmla="*/ 153564 h 604"/>
              <a:gd name="T44" fmla="*/ 5048 w 634"/>
              <a:gd name="T45" fmla="*/ 169388 h 604"/>
              <a:gd name="T46" fmla="*/ 100603 w 634"/>
              <a:gd name="T47" fmla="*/ 211825 h 604"/>
              <a:gd name="T48" fmla="*/ 121878 w 634"/>
              <a:gd name="T49" fmla="*/ 211825 h 604"/>
              <a:gd name="T50" fmla="*/ 217433 w 634"/>
              <a:gd name="T51" fmla="*/ 169388 h 604"/>
              <a:gd name="T52" fmla="*/ 228250 w 634"/>
              <a:gd name="T53" fmla="*/ 153564 h 604"/>
              <a:gd name="T54" fmla="*/ 212024 w 634"/>
              <a:gd name="T55" fmla="*/ 158599 h 604"/>
              <a:gd name="T56" fmla="*/ 111421 w 634"/>
              <a:gd name="T57" fmla="*/ 201036 h 604"/>
              <a:gd name="T58" fmla="*/ 5048 w 634"/>
              <a:gd name="T59" fmla="*/ 121557 h 604"/>
              <a:gd name="T60" fmla="*/ 5048 w 634"/>
              <a:gd name="T61" fmla="*/ 121557 h 604"/>
              <a:gd name="T62" fmla="*/ 100603 w 634"/>
              <a:gd name="T63" fmla="*/ 169388 h 604"/>
              <a:gd name="T64" fmla="*/ 121878 w 634"/>
              <a:gd name="T65" fmla="*/ 169388 h 604"/>
              <a:gd name="T66" fmla="*/ 217433 w 634"/>
              <a:gd name="T67" fmla="*/ 121557 h 604"/>
              <a:gd name="T68" fmla="*/ 228250 w 634"/>
              <a:gd name="T69" fmla="*/ 105733 h 604"/>
              <a:gd name="T70" fmla="*/ 212024 w 634"/>
              <a:gd name="T71" fmla="*/ 111127 h 604"/>
              <a:gd name="T72" fmla="*/ 111421 w 634"/>
              <a:gd name="T73" fmla="*/ 158599 h 604"/>
              <a:gd name="T74" fmla="*/ 15866 w 634"/>
              <a:gd name="T75" fmla="*/ 111127 h 604"/>
              <a:gd name="T76" fmla="*/ 0 w 634"/>
              <a:gd name="T77" fmla="*/ 105733 h 604"/>
              <a:gd name="T78" fmla="*/ 5048 w 634"/>
              <a:gd name="T79" fmla="*/ 121557 h 60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634" h="604">
                <a:moveTo>
                  <a:pt x="309" y="44"/>
                </a:moveTo>
                <a:lnTo>
                  <a:pt x="309" y="44"/>
                </a:lnTo>
                <a:close/>
                <a:moveTo>
                  <a:pt x="14" y="220"/>
                </a:moveTo>
                <a:lnTo>
                  <a:pt x="14" y="220"/>
                </a:lnTo>
                <a:cubicBezTo>
                  <a:pt x="279" y="338"/>
                  <a:pt x="279" y="338"/>
                  <a:pt x="279" y="338"/>
                </a:cubicBezTo>
                <a:cubicBezTo>
                  <a:pt x="309" y="353"/>
                  <a:pt x="324" y="353"/>
                  <a:pt x="338" y="338"/>
                </a:cubicBezTo>
                <a:cubicBezTo>
                  <a:pt x="603" y="220"/>
                  <a:pt x="603" y="220"/>
                  <a:pt x="603" y="220"/>
                </a:cubicBezTo>
                <a:cubicBezTo>
                  <a:pt x="633" y="206"/>
                  <a:pt x="633" y="176"/>
                  <a:pt x="603" y="161"/>
                </a:cubicBezTo>
                <a:cubicBezTo>
                  <a:pt x="338" y="14"/>
                  <a:pt x="338" y="14"/>
                  <a:pt x="338" y="14"/>
                </a:cubicBezTo>
                <a:cubicBezTo>
                  <a:pt x="324" y="0"/>
                  <a:pt x="309" y="14"/>
                  <a:pt x="279" y="14"/>
                </a:cubicBezTo>
                <a:cubicBezTo>
                  <a:pt x="14" y="161"/>
                  <a:pt x="14" y="161"/>
                  <a:pt x="14" y="161"/>
                </a:cubicBezTo>
                <a:cubicBezTo>
                  <a:pt x="0" y="176"/>
                  <a:pt x="0" y="206"/>
                  <a:pt x="14" y="220"/>
                </a:cubicBezTo>
                <a:close/>
                <a:moveTo>
                  <a:pt x="309" y="44"/>
                </a:moveTo>
                <a:lnTo>
                  <a:pt x="309" y="44"/>
                </a:lnTo>
                <a:cubicBezTo>
                  <a:pt x="588" y="191"/>
                  <a:pt x="588" y="191"/>
                  <a:pt x="588" y="191"/>
                </a:cubicBezTo>
                <a:cubicBezTo>
                  <a:pt x="309" y="309"/>
                  <a:pt x="309" y="309"/>
                  <a:pt x="309" y="309"/>
                </a:cubicBezTo>
                <a:cubicBezTo>
                  <a:pt x="44" y="191"/>
                  <a:pt x="44" y="191"/>
                  <a:pt x="44" y="191"/>
                </a:cubicBezTo>
                <a:lnTo>
                  <a:pt x="309" y="44"/>
                </a:lnTo>
                <a:close/>
                <a:moveTo>
                  <a:pt x="309" y="559"/>
                </a:moveTo>
                <a:lnTo>
                  <a:pt x="309" y="559"/>
                </a:lnTo>
                <a:cubicBezTo>
                  <a:pt x="44" y="441"/>
                  <a:pt x="44" y="441"/>
                  <a:pt x="44" y="441"/>
                </a:cubicBezTo>
                <a:cubicBezTo>
                  <a:pt x="44" y="441"/>
                  <a:pt x="14" y="427"/>
                  <a:pt x="0" y="427"/>
                </a:cubicBezTo>
                <a:cubicBezTo>
                  <a:pt x="0" y="441"/>
                  <a:pt x="0" y="456"/>
                  <a:pt x="14" y="471"/>
                </a:cubicBezTo>
                <a:cubicBezTo>
                  <a:pt x="279" y="589"/>
                  <a:pt x="279" y="589"/>
                  <a:pt x="279" y="589"/>
                </a:cubicBezTo>
                <a:cubicBezTo>
                  <a:pt x="309" y="603"/>
                  <a:pt x="324" y="603"/>
                  <a:pt x="338" y="589"/>
                </a:cubicBezTo>
                <a:cubicBezTo>
                  <a:pt x="603" y="471"/>
                  <a:pt x="603" y="471"/>
                  <a:pt x="603" y="471"/>
                </a:cubicBezTo>
                <a:cubicBezTo>
                  <a:pt x="618" y="471"/>
                  <a:pt x="633" y="441"/>
                  <a:pt x="633" y="427"/>
                </a:cubicBezTo>
                <a:cubicBezTo>
                  <a:pt x="618" y="427"/>
                  <a:pt x="588" y="441"/>
                  <a:pt x="588" y="441"/>
                </a:cubicBezTo>
                <a:lnTo>
                  <a:pt x="309" y="559"/>
                </a:lnTo>
                <a:close/>
                <a:moveTo>
                  <a:pt x="14" y="338"/>
                </a:moveTo>
                <a:lnTo>
                  <a:pt x="14" y="338"/>
                </a:lnTo>
                <a:cubicBezTo>
                  <a:pt x="279" y="471"/>
                  <a:pt x="279" y="471"/>
                  <a:pt x="279" y="471"/>
                </a:cubicBezTo>
                <a:cubicBezTo>
                  <a:pt x="309" y="471"/>
                  <a:pt x="324" y="471"/>
                  <a:pt x="338" y="471"/>
                </a:cubicBezTo>
                <a:cubicBezTo>
                  <a:pt x="603" y="338"/>
                  <a:pt x="603" y="338"/>
                  <a:pt x="603" y="338"/>
                </a:cubicBezTo>
                <a:cubicBezTo>
                  <a:pt x="618" y="338"/>
                  <a:pt x="633" y="309"/>
                  <a:pt x="633" y="294"/>
                </a:cubicBezTo>
                <a:cubicBezTo>
                  <a:pt x="618" y="309"/>
                  <a:pt x="588" y="309"/>
                  <a:pt x="588" y="309"/>
                </a:cubicBezTo>
                <a:cubicBezTo>
                  <a:pt x="309" y="441"/>
                  <a:pt x="309" y="441"/>
                  <a:pt x="309" y="441"/>
                </a:cubicBezTo>
                <a:cubicBezTo>
                  <a:pt x="44" y="309"/>
                  <a:pt x="44" y="309"/>
                  <a:pt x="44" y="309"/>
                </a:cubicBezTo>
                <a:cubicBezTo>
                  <a:pt x="44" y="309"/>
                  <a:pt x="14" y="309"/>
                  <a:pt x="0" y="294"/>
                </a:cubicBezTo>
                <a:cubicBezTo>
                  <a:pt x="0" y="309"/>
                  <a:pt x="0" y="338"/>
                  <a:pt x="14" y="338"/>
                </a:cubicBez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42" name="Freeform 201"/>
          <p:cNvSpPr>
            <a:spLocks noChangeArrowheads="1"/>
          </p:cNvSpPr>
          <p:nvPr/>
        </p:nvSpPr>
        <p:spPr bwMode="auto">
          <a:xfrm>
            <a:off x="3134026" y="3003460"/>
            <a:ext cx="398614" cy="354324"/>
          </a:xfrm>
          <a:custGeom>
            <a:avLst/>
            <a:gdLst>
              <a:gd name="T0" fmla="*/ 195075 w 619"/>
              <a:gd name="T1" fmla="*/ 106238 h 546"/>
              <a:gd name="T2" fmla="*/ 195075 w 619"/>
              <a:gd name="T3" fmla="*/ 106238 h 546"/>
              <a:gd name="T4" fmla="*/ 179297 w 619"/>
              <a:gd name="T5" fmla="*/ 106238 h 546"/>
              <a:gd name="T6" fmla="*/ 179297 w 619"/>
              <a:gd name="T7" fmla="*/ 26379 h 546"/>
              <a:gd name="T8" fmla="*/ 153120 w 619"/>
              <a:gd name="T9" fmla="*/ 0 h 546"/>
              <a:gd name="T10" fmla="*/ 68492 w 619"/>
              <a:gd name="T11" fmla="*/ 0 h 546"/>
              <a:gd name="T12" fmla="*/ 42314 w 619"/>
              <a:gd name="T13" fmla="*/ 26379 h 546"/>
              <a:gd name="T14" fmla="*/ 42314 w 619"/>
              <a:gd name="T15" fmla="*/ 106238 h 546"/>
              <a:gd name="T16" fmla="*/ 26177 w 619"/>
              <a:gd name="T17" fmla="*/ 106238 h 546"/>
              <a:gd name="T18" fmla="*/ 0 w 619"/>
              <a:gd name="T19" fmla="*/ 132979 h 546"/>
              <a:gd name="T20" fmla="*/ 0 w 619"/>
              <a:gd name="T21" fmla="*/ 148878 h 546"/>
              <a:gd name="T22" fmla="*/ 26177 w 619"/>
              <a:gd name="T23" fmla="*/ 175619 h 546"/>
              <a:gd name="T24" fmla="*/ 42314 w 619"/>
              <a:gd name="T25" fmla="*/ 175619 h 546"/>
              <a:gd name="T26" fmla="*/ 68492 w 619"/>
              <a:gd name="T27" fmla="*/ 196939 h 546"/>
              <a:gd name="T28" fmla="*/ 153120 w 619"/>
              <a:gd name="T29" fmla="*/ 196939 h 546"/>
              <a:gd name="T30" fmla="*/ 179297 w 619"/>
              <a:gd name="T31" fmla="*/ 175619 h 546"/>
              <a:gd name="T32" fmla="*/ 195075 w 619"/>
              <a:gd name="T33" fmla="*/ 175619 h 546"/>
              <a:gd name="T34" fmla="*/ 221611 w 619"/>
              <a:gd name="T35" fmla="*/ 148878 h 546"/>
              <a:gd name="T36" fmla="*/ 221611 w 619"/>
              <a:gd name="T37" fmla="*/ 132979 h 546"/>
              <a:gd name="T38" fmla="*/ 195075 w 619"/>
              <a:gd name="T39" fmla="*/ 106238 h 546"/>
              <a:gd name="T40" fmla="*/ 52713 w 619"/>
              <a:gd name="T41" fmla="*/ 26379 h 546"/>
              <a:gd name="T42" fmla="*/ 52713 w 619"/>
              <a:gd name="T43" fmla="*/ 26379 h 546"/>
              <a:gd name="T44" fmla="*/ 68492 w 619"/>
              <a:gd name="T45" fmla="*/ 15900 h 546"/>
              <a:gd name="T46" fmla="*/ 153120 w 619"/>
              <a:gd name="T47" fmla="*/ 15900 h 546"/>
              <a:gd name="T48" fmla="*/ 168898 w 619"/>
              <a:gd name="T49" fmla="*/ 26379 h 546"/>
              <a:gd name="T50" fmla="*/ 168898 w 619"/>
              <a:gd name="T51" fmla="*/ 106238 h 546"/>
              <a:gd name="T52" fmla="*/ 52713 w 619"/>
              <a:gd name="T53" fmla="*/ 106238 h 546"/>
              <a:gd name="T54" fmla="*/ 52713 w 619"/>
              <a:gd name="T55" fmla="*/ 26379 h 546"/>
              <a:gd name="T56" fmla="*/ 153120 w 619"/>
              <a:gd name="T57" fmla="*/ 186098 h 546"/>
              <a:gd name="T58" fmla="*/ 153120 w 619"/>
              <a:gd name="T59" fmla="*/ 186098 h 546"/>
              <a:gd name="T60" fmla="*/ 68492 w 619"/>
              <a:gd name="T61" fmla="*/ 186098 h 546"/>
              <a:gd name="T62" fmla="*/ 52713 w 619"/>
              <a:gd name="T63" fmla="*/ 170198 h 546"/>
              <a:gd name="T64" fmla="*/ 68492 w 619"/>
              <a:gd name="T65" fmla="*/ 154299 h 546"/>
              <a:gd name="T66" fmla="*/ 153120 w 619"/>
              <a:gd name="T67" fmla="*/ 154299 h 546"/>
              <a:gd name="T68" fmla="*/ 168898 w 619"/>
              <a:gd name="T69" fmla="*/ 170198 h 546"/>
              <a:gd name="T70" fmla="*/ 153120 w 619"/>
              <a:gd name="T71" fmla="*/ 186098 h 546"/>
              <a:gd name="T72" fmla="*/ 211212 w 619"/>
              <a:gd name="T73" fmla="*/ 148878 h 546"/>
              <a:gd name="T74" fmla="*/ 211212 w 619"/>
              <a:gd name="T75" fmla="*/ 148878 h 546"/>
              <a:gd name="T76" fmla="*/ 195075 w 619"/>
              <a:gd name="T77" fmla="*/ 164778 h 546"/>
              <a:gd name="T78" fmla="*/ 179297 w 619"/>
              <a:gd name="T79" fmla="*/ 164778 h 546"/>
              <a:gd name="T80" fmla="*/ 153120 w 619"/>
              <a:gd name="T81" fmla="*/ 143819 h 546"/>
              <a:gd name="T82" fmla="*/ 68492 w 619"/>
              <a:gd name="T83" fmla="*/ 143819 h 546"/>
              <a:gd name="T84" fmla="*/ 42314 w 619"/>
              <a:gd name="T85" fmla="*/ 164778 h 546"/>
              <a:gd name="T86" fmla="*/ 26177 w 619"/>
              <a:gd name="T87" fmla="*/ 164778 h 546"/>
              <a:gd name="T88" fmla="*/ 10399 w 619"/>
              <a:gd name="T89" fmla="*/ 148878 h 546"/>
              <a:gd name="T90" fmla="*/ 10399 w 619"/>
              <a:gd name="T91" fmla="*/ 132979 h 546"/>
              <a:gd name="T92" fmla="*/ 26177 w 619"/>
              <a:gd name="T93" fmla="*/ 122499 h 546"/>
              <a:gd name="T94" fmla="*/ 195075 w 619"/>
              <a:gd name="T95" fmla="*/ 122499 h 546"/>
              <a:gd name="T96" fmla="*/ 211212 w 619"/>
              <a:gd name="T97" fmla="*/ 132979 h 546"/>
              <a:gd name="T98" fmla="*/ 211212 w 619"/>
              <a:gd name="T99" fmla="*/ 148878 h 54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19" h="546">
                <a:moveTo>
                  <a:pt x="544" y="294"/>
                </a:moveTo>
                <a:lnTo>
                  <a:pt x="544" y="294"/>
                </a:lnTo>
                <a:cubicBezTo>
                  <a:pt x="500" y="294"/>
                  <a:pt x="500" y="294"/>
                  <a:pt x="500" y="294"/>
                </a:cubicBezTo>
                <a:cubicBezTo>
                  <a:pt x="500" y="73"/>
                  <a:pt x="500" y="73"/>
                  <a:pt x="500" y="73"/>
                </a:cubicBezTo>
                <a:cubicBezTo>
                  <a:pt x="500" y="30"/>
                  <a:pt x="471" y="0"/>
                  <a:pt x="427" y="0"/>
                </a:cubicBezTo>
                <a:cubicBezTo>
                  <a:pt x="191" y="0"/>
                  <a:pt x="191" y="0"/>
                  <a:pt x="191" y="0"/>
                </a:cubicBezTo>
                <a:cubicBezTo>
                  <a:pt x="147" y="0"/>
                  <a:pt x="118" y="30"/>
                  <a:pt x="118" y="73"/>
                </a:cubicBezTo>
                <a:cubicBezTo>
                  <a:pt x="118" y="73"/>
                  <a:pt x="118" y="280"/>
                  <a:pt x="118" y="294"/>
                </a:cubicBezTo>
                <a:cubicBezTo>
                  <a:pt x="73" y="294"/>
                  <a:pt x="73" y="294"/>
                  <a:pt x="73" y="294"/>
                </a:cubicBezTo>
                <a:cubicBezTo>
                  <a:pt x="29" y="294"/>
                  <a:pt x="0" y="324"/>
                  <a:pt x="0" y="368"/>
                </a:cubicBezTo>
                <a:cubicBezTo>
                  <a:pt x="0" y="412"/>
                  <a:pt x="0" y="412"/>
                  <a:pt x="0" y="412"/>
                </a:cubicBezTo>
                <a:cubicBezTo>
                  <a:pt x="0" y="456"/>
                  <a:pt x="29" y="486"/>
                  <a:pt x="73" y="486"/>
                </a:cubicBezTo>
                <a:cubicBezTo>
                  <a:pt x="118" y="486"/>
                  <a:pt x="118" y="486"/>
                  <a:pt x="118" y="486"/>
                </a:cubicBezTo>
                <a:cubicBezTo>
                  <a:pt x="118" y="530"/>
                  <a:pt x="162" y="545"/>
                  <a:pt x="191" y="545"/>
                </a:cubicBezTo>
                <a:cubicBezTo>
                  <a:pt x="427" y="545"/>
                  <a:pt x="427" y="545"/>
                  <a:pt x="427" y="545"/>
                </a:cubicBezTo>
                <a:cubicBezTo>
                  <a:pt x="456" y="545"/>
                  <a:pt x="500" y="530"/>
                  <a:pt x="500" y="486"/>
                </a:cubicBezTo>
                <a:cubicBezTo>
                  <a:pt x="544" y="486"/>
                  <a:pt x="544" y="486"/>
                  <a:pt x="544" y="486"/>
                </a:cubicBezTo>
                <a:cubicBezTo>
                  <a:pt x="589" y="486"/>
                  <a:pt x="618" y="456"/>
                  <a:pt x="618" y="412"/>
                </a:cubicBezTo>
                <a:cubicBezTo>
                  <a:pt x="618" y="368"/>
                  <a:pt x="618" y="368"/>
                  <a:pt x="618" y="368"/>
                </a:cubicBezTo>
                <a:cubicBezTo>
                  <a:pt x="618" y="324"/>
                  <a:pt x="589" y="294"/>
                  <a:pt x="544" y="294"/>
                </a:cubicBezTo>
                <a:close/>
                <a:moveTo>
                  <a:pt x="147" y="73"/>
                </a:moveTo>
                <a:lnTo>
                  <a:pt x="147" y="73"/>
                </a:lnTo>
                <a:cubicBezTo>
                  <a:pt x="147" y="59"/>
                  <a:pt x="177" y="44"/>
                  <a:pt x="191" y="44"/>
                </a:cubicBezTo>
                <a:cubicBezTo>
                  <a:pt x="427" y="44"/>
                  <a:pt x="427" y="44"/>
                  <a:pt x="427" y="44"/>
                </a:cubicBezTo>
                <a:cubicBezTo>
                  <a:pt x="441" y="44"/>
                  <a:pt x="471" y="59"/>
                  <a:pt x="471" y="73"/>
                </a:cubicBezTo>
                <a:cubicBezTo>
                  <a:pt x="471" y="294"/>
                  <a:pt x="471" y="294"/>
                  <a:pt x="471" y="294"/>
                </a:cubicBezTo>
                <a:cubicBezTo>
                  <a:pt x="147" y="294"/>
                  <a:pt x="147" y="294"/>
                  <a:pt x="147" y="294"/>
                </a:cubicBezTo>
                <a:lnTo>
                  <a:pt x="147" y="73"/>
                </a:lnTo>
                <a:close/>
                <a:moveTo>
                  <a:pt x="427" y="515"/>
                </a:moveTo>
                <a:lnTo>
                  <a:pt x="427" y="515"/>
                </a:lnTo>
                <a:cubicBezTo>
                  <a:pt x="191" y="515"/>
                  <a:pt x="191" y="515"/>
                  <a:pt x="191" y="515"/>
                </a:cubicBezTo>
                <a:cubicBezTo>
                  <a:pt x="177" y="515"/>
                  <a:pt x="147" y="486"/>
                  <a:pt x="147" y="471"/>
                </a:cubicBezTo>
                <a:cubicBezTo>
                  <a:pt x="147" y="456"/>
                  <a:pt x="177" y="427"/>
                  <a:pt x="191" y="427"/>
                </a:cubicBezTo>
                <a:cubicBezTo>
                  <a:pt x="427" y="427"/>
                  <a:pt x="427" y="427"/>
                  <a:pt x="427" y="427"/>
                </a:cubicBezTo>
                <a:cubicBezTo>
                  <a:pt x="441" y="427"/>
                  <a:pt x="471" y="456"/>
                  <a:pt x="471" y="471"/>
                </a:cubicBezTo>
                <a:cubicBezTo>
                  <a:pt x="471" y="486"/>
                  <a:pt x="441" y="515"/>
                  <a:pt x="427" y="515"/>
                </a:cubicBezTo>
                <a:close/>
                <a:moveTo>
                  <a:pt x="589" y="412"/>
                </a:moveTo>
                <a:lnTo>
                  <a:pt x="589" y="412"/>
                </a:lnTo>
                <a:cubicBezTo>
                  <a:pt x="589" y="427"/>
                  <a:pt x="559" y="456"/>
                  <a:pt x="544" y="456"/>
                </a:cubicBezTo>
                <a:cubicBezTo>
                  <a:pt x="500" y="456"/>
                  <a:pt x="500" y="456"/>
                  <a:pt x="500" y="456"/>
                </a:cubicBezTo>
                <a:cubicBezTo>
                  <a:pt x="500" y="412"/>
                  <a:pt x="456" y="398"/>
                  <a:pt x="427" y="398"/>
                </a:cubicBezTo>
                <a:cubicBezTo>
                  <a:pt x="191" y="398"/>
                  <a:pt x="191" y="398"/>
                  <a:pt x="191" y="398"/>
                </a:cubicBezTo>
                <a:cubicBezTo>
                  <a:pt x="162" y="398"/>
                  <a:pt x="118" y="412"/>
                  <a:pt x="118" y="456"/>
                </a:cubicBezTo>
                <a:cubicBezTo>
                  <a:pt x="73" y="456"/>
                  <a:pt x="73" y="456"/>
                  <a:pt x="73" y="456"/>
                </a:cubicBezTo>
                <a:cubicBezTo>
                  <a:pt x="59" y="456"/>
                  <a:pt x="29" y="427"/>
                  <a:pt x="29" y="412"/>
                </a:cubicBezTo>
                <a:cubicBezTo>
                  <a:pt x="29" y="368"/>
                  <a:pt x="29" y="368"/>
                  <a:pt x="29" y="368"/>
                </a:cubicBezTo>
                <a:cubicBezTo>
                  <a:pt x="29" y="353"/>
                  <a:pt x="59" y="339"/>
                  <a:pt x="73" y="339"/>
                </a:cubicBezTo>
                <a:cubicBezTo>
                  <a:pt x="544" y="339"/>
                  <a:pt x="544" y="339"/>
                  <a:pt x="544" y="339"/>
                </a:cubicBezTo>
                <a:cubicBezTo>
                  <a:pt x="559" y="339"/>
                  <a:pt x="589" y="353"/>
                  <a:pt x="589" y="368"/>
                </a:cubicBezTo>
                <a:lnTo>
                  <a:pt x="589" y="412"/>
                </a:ln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43" name="Freeform 202"/>
          <p:cNvSpPr>
            <a:spLocks noChangeArrowheads="1"/>
          </p:cNvSpPr>
          <p:nvPr/>
        </p:nvSpPr>
        <p:spPr bwMode="auto">
          <a:xfrm>
            <a:off x="9084277" y="2316956"/>
            <a:ext cx="381580" cy="410539"/>
          </a:xfrm>
          <a:custGeom>
            <a:avLst/>
            <a:gdLst>
              <a:gd name="T0" fmla="*/ 164505 w 589"/>
              <a:gd name="T1" fmla="*/ 127282 h 634"/>
              <a:gd name="T2" fmla="*/ 164505 w 589"/>
              <a:gd name="T3" fmla="*/ 85095 h 634"/>
              <a:gd name="T4" fmla="*/ 164505 w 589"/>
              <a:gd name="T5" fmla="*/ 127282 h 634"/>
              <a:gd name="T6" fmla="*/ 153682 w 589"/>
              <a:gd name="T7" fmla="*/ 100960 h 634"/>
              <a:gd name="T8" fmla="*/ 169916 w 589"/>
              <a:gd name="T9" fmla="*/ 111416 h 634"/>
              <a:gd name="T10" fmla="*/ 153682 w 589"/>
              <a:gd name="T11" fmla="*/ 100960 h 634"/>
              <a:gd name="T12" fmla="*/ 164505 w 589"/>
              <a:gd name="T13" fmla="*/ 185694 h 634"/>
              <a:gd name="T14" fmla="*/ 164505 w 589"/>
              <a:gd name="T15" fmla="*/ 143507 h 634"/>
              <a:gd name="T16" fmla="*/ 164505 w 589"/>
              <a:gd name="T17" fmla="*/ 185694 h 634"/>
              <a:gd name="T18" fmla="*/ 153682 w 589"/>
              <a:gd name="T19" fmla="*/ 153964 h 634"/>
              <a:gd name="T20" fmla="*/ 169916 w 589"/>
              <a:gd name="T21" fmla="*/ 169829 h 634"/>
              <a:gd name="T22" fmla="*/ 153682 w 589"/>
              <a:gd name="T23" fmla="*/ 153964 h 634"/>
              <a:gd name="T24" fmla="*/ 106062 w 589"/>
              <a:gd name="T25" fmla="*/ 185694 h 634"/>
              <a:gd name="T26" fmla="*/ 106062 w 589"/>
              <a:gd name="T27" fmla="*/ 143507 h 634"/>
              <a:gd name="T28" fmla="*/ 106062 w 589"/>
              <a:gd name="T29" fmla="*/ 185694 h 634"/>
              <a:gd name="T30" fmla="*/ 100651 w 589"/>
              <a:gd name="T31" fmla="*/ 153964 h 634"/>
              <a:gd name="T32" fmla="*/ 111473 w 589"/>
              <a:gd name="T33" fmla="*/ 169829 h 634"/>
              <a:gd name="T34" fmla="*/ 100651 w 589"/>
              <a:gd name="T35" fmla="*/ 153964 h 634"/>
              <a:gd name="T36" fmla="*/ 185789 w 589"/>
              <a:gd name="T37" fmla="*/ 0 h 634"/>
              <a:gd name="T38" fmla="*/ 0 w 589"/>
              <a:gd name="T39" fmla="*/ 26322 h 634"/>
              <a:gd name="T40" fmla="*/ 26335 w 589"/>
              <a:gd name="T41" fmla="*/ 228241 h 634"/>
              <a:gd name="T42" fmla="*/ 212124 w 589"/>
              <a:gd name="T43" fmla="*/ 196511 h 634"/>
              <a:gd name="T44" fmla="*/ 185789 w 589"/>
              <a:gd name="T45" fmla="*/ 0 h 634"/>
              <a:gd name="T46" fmla="*/ 196251 w 589"/>
              <a:gd name="T47" fmla="*/ 196511 h 634"/>
              <a:gd name="T48" fmla="*/ 26335 w 589"/>
              <a:gd name="T49" fmla="*/ 212376 h 634"/>
              <a:gd name="T50" fmla="*/ 15873 w 589"/>
              <a:gd name="T51" fmla="*/ 58412 h 634"/>
              <a:gd name="T52" fmla="*/ 196251 w 589"/>
              <a:gd name="T53" fmla="*/ 196511 h 634"/>
              <a:gd name="T54" fmla="*/ 196251 w 589"/>
              <a:gd name="T55" fmla="*/ 42547 h 634"/>
              <a:gd name="T56" fmla="*/ 15873 w 589"/>
              <a:gd name="T57" fmla="*/ 26322 h 634"/>
              <a:gd name="T58" fmla="*/ 185789 w 589"/>
              <a:gd name="T59" fmla="*/ 15865 h 634"/>
              <a:gd name="T60" fmla="*/ 196251 w 589"/>
              <a:gd name="T61" fmla="*/ 42547 h 634"/>
              <a:gd name="T62" fmla="*/ 106062 w 589"/>
              <a:gd name="T63" fmla="*/ 127282 h 634"/>
              <a:gd name="T64" fmla="*/ 106062 w 589"/>
              <a:gd name="T65" fmla="*/ 85095 h 634"/>
              <a:gd name="T66" fmla="*/ 106062 w 589"/>
              <a:gd name="T67" fmla="*/ 127282 h 634"/>
              <a:gd name="T68" fmla="*/ 100651 w 589"/>
              <a:gd name="T69" fmla="*/ 100960 h 634"/>
              <a:gd name="T70" fmla="*/ 111473 w 589"/>
              <a:gd name="T71" fmla="*/ 111416 h 634"/>
              <a:gd name="T72" fmla="*/ 100651 w 589"/>
              <a:gd name="T73" fmla="*/ 100960 h 634"/>
              <a:gd name="T74" fmla="*/ 47620 w 589"/>
              <a:gd name="T75" fmla="*/ 185694 h 634"/>
              <a:gd name="T76" fmla="*/ 47620 w 589"/>
              <a:gd name="T77" fmla="*/ 143507 h 634"/>
              <a:gd name="T78" fmla="*/ 47620 w 589"/>
              <a:gd name="T79" fmla="*/ 185694 h 634"/>
              <a:gd name="T80" fmla="*/ 42208 w 589"/>
              <a:gd name="T81" fmla="*/ 153964 h 634"/>
              <a:gd name="T82" fmla="*/ 58442 w 589"/>
              <a:gd name="T83" fmla="*/ 169829 h 634"/>
              <a:gd name="T84" fmla="*/ 42208 w 589"/>
              <a:gd name="T85" fmla="*/ 153964 h 634"/>
              <a:gd name="T86" fmla="*/ 47620 w 589"/>
              <a:gd name="T87" fmla="*/ 127282 h 634"/>
              <a:gd name="T88" fmla="*/ 47620 w 589"/>
              <a:gd name="T89" fmla="*/ 85095 h 634"/>
              <a:gd name="T90" fmla="*/ 47620 w 589"/>
              <a:gd name="T91" fmla="*/ 127282 h 634"/>
              <a:gd name="T92" fmla="*/ 42208 w 589"/>
              <a:gd name="T93" fmla="*/ 100960 h 634"/>
              <a:gd name="T94" fmla="*/ 58442 w 589"/>
              <a:gd name="T95" fmla="*/ 111416 h 634"/>
              <a:gd name="T96" fmla="*/ 42208 w 589"/>
              <a:gd name="T97" fmla="*/ 100960 h 63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9" h="634">
                <a:moveTo>
                  <a:pt x="456" y="353"/>
                </a:moveTo>
                <a:lnTo>
                  <a:pt x="456" y="353"/>
                </a:lnTo>
                <a:cubicBezTo>
                  <a:pt x="485" y="353"/>
                  <a:pt x="515" y="324"/>
                  <a:pt x="515" y="294"/>
                </a:cubicBezTo>
                <a:cubicBezTo>
                  <a:pt x="515" y="265"/>
                  <a:pt x="485" y="236"/>
                  <a:pt x="456" y="236"/>
                </a:cubicBezTo>
                <a:cubicBezTo>
                  <a:pt x="412" y="236"/>
                  <a:pt x="397" y="265"/>
                  <a:pt x="397" y="294"/>
                </a:cubicBezTo>
                <a:cubicBezTo>
                  <a:pt x="397" y="324"/>
                  <a:pt x="412" y="353"/>
                  <a:pt x="456" y="353"/>
                </a:cubicBezTo>
                <a:close/>
                <a:moveTo>
                  <a:pt x="426" y="280"/>
                </a:moveTo>
                <a:lnTo>
                  <a:pt x="426" y="280"/>
                </a:lnTo>
                <a:cubicBezTo>
                  <a:pt x="471" y="280"/>
                  <a:pt x="471" y="280"/>
                  <a:pt x="471" y="280"/>
                </a:cubicBezTo>
                <a:cubicBezTo>
                  <a:pt x="471" y="309"/>
                  <a:pt x="471" y="309"/>
                  <a:pt x="471" y="309"/>
                </a:cubicBezTo>
                <a:cubicBezTo>
                  <a:pt x="426" y="309"/>
                  <a:pt x="426" y="309"/>
                  <a:pt x="426" y="309"/>
                </a:cubicBezTo>
                <a:lnTo>
                  <a:pt x="426" y="280"/>
                </a:lnTo>
                <a:close/>
                <a:moveTo>
                  <a:pt x="456" y="515"/>
                </a:moveTo>
                <a:lnTo>
                  <a:pt x="456" y="515"/>
                </a:lnTo>
                <a:cubicBezTo>
                  <a:pt x="485" y="515"/>
                  <a:pt x="515" y="486"/>
                  <a:pt x="515" y="456"/>
                </a:cubicBezTo>
                <a:cubicBezTo>
                  <a:pt x="515" y="412"/>
                  <a:pt x="485" y="398"/>
                  <a:pt x="456" y="398"/>
                </a:cubicBezTo>
                <a:cubicBezTo>
                  <a:pt x="412" y="398"/>
                  <a:pt x="397" y="412"/>
                  <a:pt x="397" y="456"/>
                </a:cubicBezTo>
                <a:cubicBezTo>
                  <a:pt x="397" y="486"/>
                  <a:pt x="412" y="515"/>
                  <a:pt x="456" y="515"/>
                </a:cubicBezTo>
                <a:close/>
                <a:moveTo>
                  <a:pt x="426" y="427"/>
                </a:moveTo>
                <a:lnTo>
                  <a:pt x="426" y="427"/>
                </a:lnTo>
                <a:cubicBezTo>
                  <a:pt x="471" y="427"/>
                  <a:pt x="471" y="427"/>
                  <a:pt x="471" y="427"/>
                </a:cubicBezTo>
                <a:cubicBezTo>
                  <a:pt x="471" y="471"/>
                  <a:pt x="471" y="471"/>
                  <a:pt x="471" y="471"/>
                </a:cubicBezTo>
                <a:cubicBezTo>
                  <a:pt x="426" y="471"/>
                  <a:pt x="426" y="471"/>
                  <a:pt x="426" y="471"/>
                </a:cubicBezTo>
                <a:lnTo>
                  <a:pt x="426" y="427"/>
                </a:lnTo>
                <a:close/>
                <a:moveTo>
                  <a:pt x="294" y="515"/>
                </a:moveTo>
                <a:lnTo>
                  <a:pt x="294" y="515"/>
                </a:lnTo>
                <a:cubicBezTo>
                  <a:pt x="324" y="515"/>
                  <a:pt x="353" y="486"/>
                  <a:pt x="353" y="456"/>
                </a:cubicBezTo>
                <a:cubicBezTo>
                  <a:pt x="353" y="412"/>
                  <a:pt x="324" y="398"/>
                  <a:pt x="294" y="398"/>
                </a:cubicBezTo>
                <a:cubicBezTo>
                  <a:pt x="265" y="398"/>
                  <a:pt x="235" y="412"/>
                  <a:pt x="235" y="456"/>
                </a:cubicBezTo>
                <a:cubicBezTo>
                  <a:pt x="235" y="486"/>
                  <a:pt x="265" y="515"/>
                  <a:pt x="294" y="515"/>
                </a:cubicBezTo>
                <a:close/>
                <a:moveTo>
                  <a:pt x="279" y="427"/>
                </a:moveTo>
                <a:lnTo>
                  <a:pt x="279" y="427"/>
                </a:lnTo>
                <a:cubicBezTo>
                  <a:pt x="309" y="427"/>
                  <a:pt x="309" y="427"/>
                  <a:pt x="309" y="427"/>
                </a:cubicBezTo>
                <a:cubicBezTo>
                  <a:pt x="309" y="471"/>
                  <a:pt x="309" y="471"/>
                  <a:pt x="309" y="471"/>
                </a:cubicBezTo>
                <a:cubicBezTo>
                  <a:pt x="279" y="471"/>
                  <a:pt x="279" y="471"/>
                  <a:pt x="279" y="471"/>
                </a:cubicBezTo>
                <a:lnTo>
                  <a:pt x="279" y="427"/>
                </a:lnTo>
                <a:close/>
                <a:moveTo>
                  <a:pt x="515" y="0"/>
                </a:moveTo>
                <a:lnTo>
                  <a:pt x="515" y="0"/>
                </a:lnTo>
                <a:cubicBezTo>
                  <a:pt x="73" y="0"/>
                  <a:pt x="73" y="0"/>
                  <a:pt x="73" y="0"/>
                </a:cubicBezTo>
                <a:cubicBezTo>
                  <a:pt x="29" y="0"/>
                  <a:pt x="0" y="30"/>
                  <a:pt x="0" y="73"/>
                </a:cubicBezTo>
                <a:cubicBezTo>
                  <a:pt x="0" y="545"/>
                  <a:pt x="0" y="545"/>
                  <a:pt x="0" y="545"/>
                </a:cubicBezTo>
                <a:cubicBezTo>
                  <a:pt x="0" y="589"/>
                  <a:pt x="29" y="633"/>
                  <a:pt x="73" y="633"/>
                </a:cubicBezTo>
                <a:cubicBezTo>
                  <a:pt x="515" y="633"/>
                  <a:pt x="515" y="633"/>
                  <a:pt x="515" y="633"/>
                </a:cubicBezTo>
                <a:cubicBezTo>
                  <a:pt x="559" y="633"/>
                  <a:pt x="588" y="589"/>
                  <a:pt x="588" y="545"/>
                </a:cubicBezTo>
                <a:cubicBezTo>
                  <a:pt x="588" y="73"/>
                  <a:pt x="588" y="73"/>
                  <a:pt x="588" y="73"/>
                </a:cubicBezTo>
                <a:cubicBezTo>
                  <a:pt x="588" y="30"/>
                  <a:pt x="559" y="0"/>
                  <a:pt x="515" y="0"/>
                </a:cubicBezTo>
                <a:close/>
                <a:moveTo>
                  <a:pt x="544" y="545"/>
                </a:moveTo>
                <a:lnTo>
                  <a:pt x="544" y="545"/>
                </a:lnTo>
                <a:cubicBezTo>
                  <a:pt x="544" y="574"/>
                  <a:pt x="530" y="589"/>
                  <a:pt x="515" y="589"/>
                </a:cubicBezTo>
                <a:cubicBezTo>
                  <a:pt x="73" y="589"/>
                  <a:pt x="73" y="589"/>
                  <a:pt x="73" y="589"/>
                </a:cubicBezTo>
                <a:cubicBezTo>
                  <a:pt x="59" y="589"/>
                  <a:pt x="44" y="574"/>
                  <a:pt x="44" y="545"/>
                </a:cubicBezTo>
                <a:cubicBezTo>
                  <a:pt x="44" y="162"/>
                  <a:pt x="44" y="162"/>
                  <a:pt x="44" y="162"/>
                </a:cubicBezTo>
                <a:cubicBezTo>
                  <a:pt x="544" y="162"/>
                  <a:pt x="544" y="162"/>
                  <a:pt x="544" y="162"/>
                </a:cubicBezTo>
                <a:lnTo>
                  <a:pt x="544" y="545"/>
                </a:lnTo>
                <a:close/>
                <a:moveTo>
                  <a:pt x="544" y="118"/>
                </a:moveTo>
                <a:lnTo>
                  <a:pt x="544" y="118"/>
                </a:lnTo>
                <a:cubicBezTo>
                  <a:pt x="44" y="118"/>
                  <a:pt x="44" y="118"/>
                  <a:pt x="44" y="118"/>
                </a:cubicBezTo>
                <a:cubicBezTo>
                  <a:pt x="44" y="73"/>
                  <a:pt x="44" y="73"/>
                  <a:pt x="44" y="73"/>
                </a:cubicBezTo>
                <a:cubicBezTo>
                  <a:pt x="44" y="59"/>
                  <a:pt x="59" y="44"/>
                  <a:pt x="73" y="44"/>
                </a:cubicBezTo>
                <a:cubicBezTo>
                  <a:pt x="515" y="44"/>
                  <a:pt x="515" y="44"/>
                  <a:pt x="515" y="44"/>
                </a:cubicBezTo>
                <a:cubicBezTo>
                  <a:pt x="530" y="44"/>
                  <a:pt x="544" y="59"/>
                  <a:pt x="544" y="73"/>
                </a:cubicBezTo>
                <a:lnTo>
                  <a:pt x="544" y="118"/>
                </a:lnTo>
                <a:close/>
                <a:moveTo>
                  <a:pt x="294" y="353"/>
                </a:moveTo>
                <a:lnTo>
                  <a:pt x="294" y="353"/>
                </a:lnTo>
                <a:cubicBezTo>
                  <a:pt x="324" y="353"/>
                  <a:pt x="353" y="324"/>
                  <a:pt x="353" y="294"/>
                </a:cubicBezTo>
                <a:cubicBezTo>
                  <a:pt x="353" y="265"/>
                  <a:pt x="324" y="236"/>
                  <a:pt x="294" y="236"/>
                </a:cubicBezTo>
                <a:cubicBezTo>
                  <a:pt x="265" y="236"/>
                  <a:pt x="235" y="265"/>
                  <a:pt x="235" y="294"/>
                </a:cubicBezTo>
                <a:cubicBezTo>
                  <a:pt x="235" y="324"/>
                  <a:pt x="265" y="353"/>
                  <a:pt x="294" y="353"/>
                </a:cubicBezTo>
                <a:close/>
                <a:moveTo>
                  <a:pt x="279" y="280"/>
                </a:moveTo>
                <a:lnTo>
                  <a:pt x="279" y="280"/>
                </a:lnTo>
                <a:cubicBezTo>
                  <a:pt x="309" y="280"/>
                  <a:pt x="309" y="280"/>
                  <a:pt x="309" y="280"/>
                </a:cubicBezTo>
                <a:cubicBezTo>
                  <a:pt x="309" y="309"/>
                  <a:pt x="309" y="309"/>
                  <a:pt x="309" y="309"/>
                </a:cubicBezTo>
                <a:cubicBezTo>
                  <a:pt x="279" y="309"/>
                  <a:pt x="279" y="309"/>
                  <a:pt x="279" y="309"/>
                </a:cubicBezTo>
                <a:lnTo>
                  <a:pt x="279" y="280"/>
                </a:lnTo>
                <a:close/>
                <a:moveTo>
                  <a:pt x="132" y="515"/>
                </a:moveTo>
                <a:lnTo>
                  <a:pt x="132" y="515"/>
                </a:lnTo>
                <a:cubicBezTo>
                  <a:pt x="176" y="515"/>
                  <a:pt x="191" y="486"/>
                  <a:pt x="191" y="456"/>
                </a:cubicBezTo>
                <a:cubicBezTo>
                  <a:pt x="191" y="412"/>
                  <a:pt x="176" y="398"/>
                  <a:pt x="132" y="398"/>
                </a:cubicBezTo>
                <a:cubicBezTo>
                  <a:pt x="103" y="398"/>
                  <a:pt x="73" y="412"/>
                  <a:pt x="73" y="456"/>
                </a:cubicBezTo>
                <a:cubicBezTo>
                  <a:pt x="73" y="486"/>
                  <a:pt x="103" y="515"/>
                  <a:pt x="132" y="515"/>
                </a:cubicBezTo>
                <a:close/>
                <a:moveTo>
                  <a:pt x="117" y="427"/>
                </a:moveTo>
                <a:lnTo>
                  <a:pt x="117" y="427"/>
                </a:lnTo>
                <a:cubicBezTo>
                  <a:pt x="162" y="427"/>
                  <a:pt x="162" y="427"/>
                  <a:pt x="162" y="427"/>
                </a:cubicBezTo>
                <a:cubicBezTo>
                  <a:pt x="162" y="471"/>
                  <a:pt x="162" y="471"/>
                  <a:pt x="162" y="471"/>
                </a:cubicBezTo>
                <a:cubicBezTo>
                  <a:pt x="117" y="471"/>
                  <a:pt x="117" y="471"/>
                  <a:pt x="117" y="471"/>
                </a:cubicBezTo>
                <a:lnTo>
                  <a:pt x="117" y="427"/>
                </a:lnTo>
                <a:close/>
                <a:moveTo>
                  <a:pt x="132" y="353"/>
                </a:moveTo>
                <a:lnTo>
                  <a:pt x="132" y="353"/>
                </a:lnTo>
                <a:cubicBezTo>
                  <a:pt x="176" y="353"/>
                  <a:pt x="191" y="324"/>
                  <a:pt x="191" y="294"/>
                </a:cubicBezTo>
                <a:cubicBezTo>
                  <a:pt x="191" y="265"/>
                  <a:pt x="176" y="236"/>
                  <a:pt x="132" y="236"/>
                </a:cubicBezTo>
                <a:cubicBezTo>
                  <a:pt x="103" y="236"/>
                  <a:pt x="73" y="265"/>
                  <a:pt x="73" y="294"/>
                </a:cubicBezTo>
                <a:cubicBezTo>
                  <a:pt x="73" y="324"/>
                  <a:pt x="103" y="353"/>
                  <a:pt x="132" y="353"/>
                </a:cubicBezTo>
                <a:close/>
                <a:moveTo>
                  <a:pt x="117" y="280"/>
                </a:moveTo>
                <a:lnTo>
                  <a:pt x="117" y="280"/>
                </a:lnTo>
                <a:cubicBezTo>
                  <a:pt x="162" y="280"/>
                  <a:pt x="162" y="280"/>
                  <a:pt x="162" y="280"/>
                </a:cubicBezTo>
                <a:cubicBezTo>
                  <a:pt x="162" y="309"/>
                  <a:pt x="162" y="309"/>
                  <a:pt x="162" y="309"/>
                </a:cubicBezTo>
                <a:cubicBezTo>
                  <a:pt x="117" y="309"/>
                  <a:pt x="117" y="309"/>
                  <a:pt x="117" y="309"/>
                </a:cubicBezTo>
                <a:lnTo>
                  <a:pt x="117" y="280"/>
                </a:ln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44" name="Freeform 203"/>
          <p:cNvSpPr>
            <a:spLocks noChangeArrowheads="1"/>
          </p:cNvSpPr>
          <p:nvPr/>
        </p:nvSpPr>
        <p:spPr bwMode="auto">
          <a:xfrm>
            <a:off x="8407997" y="2316956"/>
            <a:ext cx="410537" cy="410539"/>
          </a:xfrm>
          <a:custGeom>
            <a:avLst/>
            <a:gdLst>
              <a:gd name="T0" fmla="*/ 106372 w 634"/>
              <a:gd name="T1" fmla="*/ 0 h 634"/>
              <a:gd name="T2" fmla="*/ 106372 w 634"/>
              <a:gd name="T3" fmla="*/ 0 h 634"/>
              <a:gd name="T4" fmla="*/ 95915 w 634"/>
              <a:gd name="T5" fmla="*/ 0 h 634"/>
              <a:gd name="T6" fmla="*/ 95915 w 634"/>
              <a:gd name="T7" fmla="*/ 21274 h 634"/>
              <a:gd name="T8" fmla="*/ 0 w 634"/>
              <a:gd name="T9" fmla="*/ 122234 h 634"/>
              <a:gd name="T10" fmla="*/ 106372 w 634"/>
              <a:gd name="T11" fmla="*/ 228241 h 634"/>
              <a:gd name="T12" fmla="*/ 196518 w 634"/>
              <a:gd name="T13" fmla="*/ 164420 h 634"/>
              <a:gd name="T14" fmla="*/ 212384 w 634"/>
              <a:gd name="T15" fmla="*/ 169829 h 634"/>
              <a:gd name="T16" fmla="*/ 228249 w 634"/>
              <a:gd name="T17" fmla="*/ 116825 h 634"/>
              <a:gd name="T18" fmla="*/ 106372 w 634"/>
              <a:gd name="T19" fmla="*/ 0 h 634"/>
              <a:gd name="T20" fmla="*/ 106372 w 634"/>
              <a:gd name="T21" fmla="*/ 212376 h 634"/>
              <a:gd name="T22" fmla="*/ 106372 w 634"/>
              <a:gd name="T23" fmla="*/ 212376 h 634"/>
              <a:gd name="T24" fmla="*/ 16226 w 634"/>
              <a:gd name="T25" fmla="*/ 122234 h 634"/>
              <a:gd name="T26" fmla="*/ 95915 w 634"/>
              <a:gd name="T27" fmla="*/ 37139 h 634"/>
              <a:gd name="T28" fmla="*/ 95915 w 634"/>
              <a:gd name="T29" fmla="*/ 132690 h 634"/>
              <a:gd name="T30" fmla="*/ 186061 w 634"/>
              <a:gd name="T31" fmla="*/ 159372 h 634"/>
              <a:gd name="T32" fmla="*/ 106372 w 634"/>
              <a:gd name="T33" fmla="*/ 212376 h 634"/>
              <a:gd name="T34" fmla="*/ 201927 w 634"/>
              <a:gd name="T35" fmla="*/ 153964 h 634"/>
              <a:gd name="T36" fmla="*/ 201927 w 634"/>
              <a:gd name="T37" fmla="*/ 153964 h 634"/>
              <a:gd name="T38" fmla="*/ 106372 w 634"/>
              <a:gd name="T39" fmla="*/ 122234 h 634"/>
              <a:gd name="T40" fmla="*/ 106372 w 634"/>
              <a:gd name="T41" fmla="*/ 15865 h 634"/>
              <a:gd name="T42" fmla="*/ 212384 w 634"/>
              <a:gd name="T43" fmla="*/ 116825 h 634"/>
              <a:gd name="T44" fmla="*/ 201927 w 634"/>
              <a:gd name="T45" fmla="*/ 153964 h 63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634" h="634">
                <a:moveTo>
                  <a:pt x="295" y="0"/>
                </a:moveTo>
                <a:lnTo>
                  <a:pt x="295" y="0"/>
                </a:lnTo>
                <a:cubicBezTo>
                  <a:pt x="266" y="0"/>
                  <a:pt x="266" y="0"/>
                  <a:pt x="266" y="0"/>
                </a:cubicBezTo>
                <a:cubicBezTo>
                  <a:pt x="266" y="59"/>
                  <a:pt x="266" y="59"/>
                  <a:pt x="266" y="59"/>
                </a:cubicBezTo>
                <a:cubicBezTo>
                  <a:pt x="118" y="73"/>
                  <a:pt x="0" y="191"/>
                  <a:pt x="0" y="339"/>
                </a:cubicBezTo>
                <a:cubicBezTo>
                  <a:pt x="0" y="501"/>
                  <a:pt x="133" y="633"/>
                  <a:pt x="295" y="633"/>
                </a:cubicBezTo>
                <a:cubicBezTo>
                  <a:pt x="412" y="633"/>
                  <a:pt x="501" y="560"/>
                  <a:pt x="545" y="456"/>
                </a:cubicBezTo>
                <a:cubicBezTo>
                  <a:pt x="589" y="471"/>
                  <a:pt x="589" y="471"/>
                  <a:pt x="589" y="471"/>
                </a:cubicBezTo>
                <a:cubicBezTo>
                  <a:pt x="619" y="442"/>
                  <a:pt x="633" y="383"/>
                  <a:pt x="633" y="324"/>
                </a:cubicBezTo>
                <a:cubicBezTo>
                  <a:pt x="633" y="147"/>
                  <a:pt x="471" y="0"/>
                  <a:pt x="295" y="0"/>
                </a:cubicBezTo>
                <a:close/>
                <a:moveTo>
                  <a:pt x="295" y="589"/>
                </a:moveTo>
                <a:lnTo>
                  <a:pt x="295" y="589"/>
                </a:lnTo>
                <a:cubicBezTo>
                  <a:pt x="148" y="589"/>
                  <a:pt x="45" y="486"/>
                  <a:pt x="45" y="339"/>
                </a:cubicBezTo>
                <a:cubicBezTo>
                  <a:pt x="45" y="221"/>
                  <a:pt x="148" y="118"/>
                  <a:pt x="266" y="103"/>
                </a:cubicBezTo>
                <a:cubicBezTo>
                  <a:pt x="266" y="368"/>
                  <a:pt x="266" y="368"/>
                  <a:pt x="266" y="368"/>
                </a:cubicBezTo>
                <a:cubicBezTo>
                  <a:pt x="516" y="442"/>
                  <a:pt x="516" y="442"/>
                  <a:pt x="516" y="442"/>
                </a:cubicBezTo>
                <a:cubicBezTo>
                  <a:pt x="471" y="530"/>
                  <a:pt x="383" y="589"/>
                  <a:pt x="295" y="589"/>
                </a:cubicBezTo>
                <a:close/>
                <a:moveTo>
                  <a:pt x="560" y="427"/>
                </a:moveTo>
                <a:lnTo>
                  <a:pt x="560" y="427"/>
                </a:lnTo>
                <a:cubicBezTo>
                  <a:pt x="295" y="339"/>
                  <a:pt x="295" y="339"/>
                  <a:pt x="295" y="339"/>
                </a:cubicBezTo>
                <a:cubicBezTo>
                  <a:pt x="295" y="44"/>
                  <a:pt x="295" y="44"/>
                  <a:pt x="295" y="44"/>
                </a:cubicBezTo>
                <a:cubicBezTo>
                  <a:pt x="457" y="44"/>
                  <a:pt x="589" y="177"/>
                  <a:pt x="589" y="324"/>
                </a:cubicBezTo>
                <a:cubicBezTo>
                  <a:pt x="589" y="368"/>
                  <a:pt x="575" y="398"/>
                  <a:pt x="560" y="427"/>
                </a:cubicBez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45" name="Freeform 204"/>
          <p:cNvSpPr>
            <a:spLocks noChangeArrowheads="1"/>
          </p:cNvSpPr>
          <p:nvPr/>
        </p:nvSpPr>
        <p:spPr bwMode="auto">
          <a:xfrm>
            <a:off x="7748750" y="2316956"/>
            <a:ext cx="410540" cy="410539"/>
          </a:xfrm>
          <a:custGeom>
            <a:avLst/>
            <a:gdLst>
              <a:gd name="T0" fmla="*/ 111421 w 634"/>
              <a:gd name="T1" fmla="*/ 143507 h 634"/>
              <a:gd name="T2" fmla="*/ 111421 w 634"/>
              <a:gd name="T3" fmla="*/ 143507 h 634"/>
              <a:gd name="T4" fmla="*/ 121878 w 634"/>
              <a:gd name="T5" fmla="*/ 132690 h 634"/>
              <a:gd name="T6" fmla="*/ 121878 w 634"/>
              <a:gd name="T7" fmla="*/ 47595 h 634"/>
              <a:gd name="T8" fmla="*/ 111421 w 634"/>
              <a:gd name="T9" fmla="*/ 42547 h 634"/>
              <a:gd name="T10" fmla="*/ 106012 w 634"/>
              <a:gd name="T11" fmla="*/ 47595 h 634"/>
              <a:gd name="T12" fmla="*/ 106012 w 634"/>
              <a:gd name="T13" fmla="*/ 132690 h 634"/>
              <a:gd name="T14" fmla="*/ 111421 w 634"/>
              <a:gd name="T15" fmla="*/ 143507 h 634"/>
              <a:gd name="T16" fmla="*/ 153609 w 634"/>
              <a:gd name="T17" fmla="*/ 143507 h 634"/>
              <a:gd name="T18" fmla="*/ 153609 w 634"/>
              <a:gd name="T19" fmla="*/ 143507 h 634"/>
              <a:gd name="T20" fmla="*/ 164427 w 634"/>
              <a:gd name="T21" fmla="*/ 132690 h 634"/>
              <a:gd name="T22" fmla="*/ 164427 w 634"/>
              <a:gd name="T23" fmla="*/ 68869 h 634"/>
              <a:gd name="T24" fmla="*/ 153609 w 634"/>
              <a:gd name="T25" fmla="*/ 63821 h 634"/>
              <a:gd name="T26" fmla="*/ 148561 w 634"/>
              <a:gd name="T27" fmla="*/ 68869 h 634"/>
              <a:gd name="T28" fmla="*/ 148561 w 634"/>
              <a:gd name="T29" fmla="*/ 132690 h 634"/>
              <a:gd name="T30" fmla="*/ 153609 w 634"/>
              <a:gd name="T31" fmla="*/ 143507 h 634"/>
              <a:gd name="T32" fmla="*/ 68872 w 634"/>
              <a:gd name="T33" fmla="*/ 143507 h 634"/>
              <a:gd name="T34" fmla="*/ 68872 w 634"/>
              <a:gd name="T35" fmla="*/ 143507 h 634"/>
              <a:gd name="T36" fmla="*/ 79689 w 634"/>
              <a:gd name="T37" fmla="*/ 132690 h 634"/>
              <a:gd name="T38" fmla="*/ 79689 w 634"/>
              <a:gd name="T39" fmla="*/ 106008 h 634"/>
              <a:gd name="T40" fmla="*/ 68872 w 634"/>
              <a:gd name="T41" fmla="*/ 100960 h 634"/>
              <a:gd name="T42" fmla="*/ 63463 w 634"/>
              <a:gd name="T43" fmla="*/ 106008 h 634"/>
              <a:gd name="T44" fmla="*/ 63463 w 634"/>
              <a:gd name="T45" fmla="*/ 132690 h 634"/>
              <a:gd name="T46" fmla="*/ 68872 w 634"/>
              <a:gd name="T47" fmla="*/ 143507 h 634"/>
              <a:gd name="T48" fmla="*/ 0 w 634"/>
              <a:gd name="T49" fmla="*/ 0 h 634"/>
              <a:gd name="T50" fmla="*/ 0 w 634"/>
              <a:gd name="T51" fmla="*/ 0 h 634"/>
              <a:gd name="T52" fmla="*/ 0 w 634"/>
              <a:gd name="T53" fmla="*/ 15865 h 634"/>
              <a:gd name="T54" fmla="*/ 15866 w 634"/>
              <a:gd name="T55" fmla="*/ 15865 h 634"/>
              <a:gd name="T56" fmla="*/ 15866 w 634"/>
              <a:gd name="T57" fmla="*/ 148555 h 634"/>
              <a:gd name="T58" fmla="*/ 42188 w 634"/>
              <a:gd name="T59" fmla="*/ 175237 h 634"/>
              <a:gd name="T60" fmla="*/ 84738 w 634"/>
              <a:gd name="T61" fmla="*/ 175237 h 634"/>
              <a:gd name="T62" fmla="*/ 58415 w 634"/>
              <a:gd name="T63" fmla="*/ 228241 h 634"/>
              <a:gd name="T64" fmla="*/ 79689 w 634"/>
              <a:gd name="T65" fmla="*/ 228241 h 634"/>
              <a:gd name="T66" fmla="*/ 106012 w 634"/>
              <a:gd name="T67" fmla="*/ 175237 h 634"/>
              <a:gd name="T68" fmla="*/ 121878 w 634"/>
              <a:gd name="T69" fmla="*/ 175237 h 634"/>
              <a:gd name="T70" fmla="*/ 148561 w 634"/>
              <a:gd name="T71" fmla="*/ 228241 h 634"/>
              <a:gd name="T72" fmla="*/ 169836 w 634"/>
              <a:gd name="T73" fmla="*/ 228241 h 634"/>
              <a:gd name="T74" fmla="*/ 143152 w 634"/>
              <a:gd name="T75" fmla="*/ 175237 h 634"/>
              <a:gd name="T76" fmla="*/ 185701 w 634"/>
              <a:gd name="T77" fmla="*/ 175237 h 634"/>
              <a:gd name="T78" fmla="*/ 212024 w 634"/>
              <a:gd name="T79" fmla="*/ 148555 h 634"/>
              <a:gd name="T80" fmla="*/ 212024 w 634"/>
              <a:gd name="T81" fmla="*/ 15865 h 634"/>
              <a:gd name="T82" fmla="*/ 228250 w 634"/>
              <a:gd name="T83" fmla="*/ 15865 h 634"/>
              <a:gd name="T84" fmla="*/ 228250 w 634"/>
              <a:gd name="T85" fmla="*/ 0 h 634"/>
              <a:gd name="T86" fmla="*/ 0 w 634"/>
              <a:gd name="T87" fmla="*/ 0 h 634"/>
              <a:gd name="T88" fmla="*/ 196158 w 634"/>
              <a:gd name="T89" fmla="*/ 148555 h 634"/>
              <a:gd name="T90" fmla="*/ 196158 w 634"/>
              <a:gd name="T91" fmla="*/ 148555 h 634"/>
              <a:gd name="T92" fmla="*/ 185701 w 634"/>
              <a:gd name="T93" fmla="*/ 164420 h 634"/>
              <a:gd name="T94" fmla="*/ 42188 w 634"/>
              <a:gd name="T95" fmla="*/ 164420 h 634"/>
              <a:gd name="T96" fmla="*/ 26323 w 634"/>
              <a:gd name="T97" fmla="*/ 148555 h 634"/>
              <a:gd name="T98" fmla="*/ 26323 w 634"/>
              <a:gd name="T99" fmla="*/ 15865 h 634"/>
              <a:gd name="T100" fmla="*/ 196158 w 634"/>
              <a:gd name="T101" fmla="*/ 15865 h 634"/>
              <a:gd name="T102" fmla="*/ 196158 w 634"/>
              <a:gd name="T103" fmla="*/ 148555 h 63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34" h="634">
                <a:moveTo>
                  <a:pt x="309" y="398"/>
                </a:moveTo>
                <a:lnTo>
                  <a:pt x="309" y="398"/>
                </a:lnTo>
                <a:cubicBezTo>
                  <a:pt x="324" y="398"/>
                  <a:pt x="338" y="383"/>
                  <a:pt x="338" y="368"/>
                </a:cubicBezTo>
                <a:cubicBezTo>
                  <a:pt x="338" y="132"/>
                  <a:pt x="338" y="132"/>
                  <a:pt x="338" y="132"/>
                </a:cubicBezTo>
                <a:cubicBezTo>
                  <a:pt x="338" y="132"/>
                  <a:pt x="324" y="118"/>
                  <a:pt x="309" y="118"/>
                </a:cubicBezTo>
                <a:lnTo>
                  <a:pt x="294" y="132"/>
                </a:lnTo>
                <a:cubicBezTo>
                  <a:pt x="294" y="368"/>
                  <a:pt x="294" y="368"/>
                  <a:pt x="294" y="368"/>
                </a:cubicBezTo>
                <a:cubicBezTo>
                  <a:pt x="294" y="383"/>
                  <a:pt x="309" y="398"/>
                  <a:pt x="309" y="398"/>
                </a:cubicBezTo>
                <a:close/>
                <a:moveTo>
                  <a:pt x="426" y="398"/>
                </a:moveTo>
                <a:lnTo>
                  <a:pt x="426" y="398"/>
                </a:lnTo>
                <a:cubicBezTo>
                  <a:pt x="442" y="398"/>
                  <a:pt x="456" y="383"/>
                  <a:pt x="456" y="368"/>
                </a:cubicBezTo>
                <a:cubicBezTo>
                  <a:pt x="456" y="191"/>
                  <a:pt x="456" y="191"/>
                  <a:pt x="456" y="191"/>
                </a:cubicBezTo>
                <a:cubicBezTo>
                  <a:pt x="456" y="191"/>
                  <a:pt x="442" y="177"/>
                  <a:pt x="426" y="177"/>
                </a:cubicBezTo>
                <a:lnTo>
                  <a:pt x="412" y="191"/>
                </a:lnTo>
                <a:cubicBezTo>
                  <a:pt x="412" y="368"/>
                  <a:pt x="412" y="368"/>
                  <a:pt x="412" y="368"/>
                </a:cubicBezTo>
                <a:cubicBezTo>
                  <a:pt x="412" y="383"/>
                  <a:pt x="426" y="398"/>
                  <a:pt x="426" y="398"/>
                </a:cubicBezTo>
                <a:close/>
                <a:moveTo>
                  <a:pt x="191" y="398"/>
                </a:moveTo>
                <a:lnTo>
                  <a:pt x="191" y="398"/>
                </a:lnTo>
                <a:cubicBezTo>
                  <a:pt x="206" y="398"/>
                  <a:pt x="221" y="383"/>
                  <a:pt x="221" y="368"/>
                </a:cubicBezTo>
                <a:cubicBezTo>
                  <a:pt x="221" y="294"/>
                  <a:pt x="221" y="294"/>
                  <a:pt x="221" y="294"/>
                </a:cubicBezTo>
                <a:cubicBezTo>
                  <a:pt x="221" y="280"/>
                  <a:pt x="206" y="280"/>
                  <a:pt x="191" y="280"/>
                </a:cubicBezTo>
                <a:cubicBezTo>
                  <a:pt x="191" y="280"/>
                  <a:pt x="176" y="280"/>
                  <a:pt x="176" y="294"/>
                </a:cubicBezTo>
                <a:cubicBezTo>
                  <a:pt x="176" y="368"/>
                  <a:pt x="176" y="368"/>
                  <a:pt x="176" y="368"/>
                </a:cubicBezTo>
                <a:cubicBezTo>
                  <a:pt x="176" y="383"/>
                  <a:pt x="191" y="398"/>
                  <a:pt x="191" y="398"/>
                </a:cubicBezTo>
                <a:close/>
                <a:moveTo>
                  <a:pt x="0" y="0"/>
                </a:moveTo>
                <a:lnTo>
                  <a:pt x="0" y="0"/>
                </a:lnTo>
                <a:cubicBezTo>
                  <a:pt x="0" y="44"/>
                  <a:pt x="0" y="44"/>
                  <a:pt x="0" y="44"/>
                </a:cubicBezTo>
                <a:cubicBezTo>
                  <a:pt x="44" y="44"/>
                  <a:pt x="44" y="44"/>
                  <a:pt x="44" y="44"/>
                </a:cubicBezTo>
                <a:cubicBezTo>
                  <a:pt x="44" y="73"/>
                  <a:pt x="44" y="412"/>
                  <a:pt x="44" y="412"/>
                </a:cubicBezTo>
                <a:cubicBezTo>
                  <a:pt x="44" y="456"/>
                  <a:pt x="73" y="486"/>
                  <a:pt x="117" y="486"/>
                </a:cubicBezTo>
                <a:cubicBezTo>
                  <a:pt x="235" y="486"/>
                  <a:pt x="235" y="486"/>
                  <a:pt x="235" y="486"/>
                </a:cubicBezTo>
                <a:cubicBezTo>
                  <a:pt x="162" y="633"/>
                  <a:pt x="162" y="633"/>
                  <a:pt x="162" y="633"/>
                </a:cubicBezTo>
                <a:cubicBezTo>
                  <a:pt x="221" y="633"/>
                  <a:pt x="221" y="633"/>
                  <a:pt x="221" y="633"/>
                </a:cubicBezTo>
                <a:cubicBezTo>
                  <a:pt x="294" y="486"/>
                  <a:pt x="294" y="486"/>
                  <a:pt x="294" y="486"/>
                </a:cubicBezTo>
                <a:cubicBezTo>
                  <a:pt x="338" y="486"/>
                  <a:pt x="338" y="486"/>
                  <a:pt x="338" y="486"/>
                </a:cubicBezTo>
                <a:cubicBezTo>
                  <a:pt x="412" y="633"/>
                  <a:pt x="412" y="633"/>
                  <a:pt x="412" y="633"/>
                </a:cubicBezTo>
                <a:cubicBezTo>
                  <a:pt x="471" y="633"/>
                  <a:pt x="471" y="633"/>
                  <a:pt x="471" y="633"/>
                </a:cubicBezTo>
                <a:cubicBezTo>
                  <a:pt x="397" y="486"/>
                  <a:pt x="397" y="486"/>
                  <a:pt x="397" y="486"/>
                </a:cubicBezTo>
                <a:cubicBezTo>
                  <a:pt x="515" y="486"/>
                  <a:pt x="515" y="486"/>
                  <a:pt x="515" y="486"/>
                </a:cubicBezTo>
                <a:cubicBezTo>
                  <a:pt x="559" y="486"/>
                  <a:pt x="588" y="456"/>
                  <a:pt x="588" y="412"/>
                </a:cubicBezTo>
                <a:cubicBezTo>
                  <a:pt x="588" y="412"/>
                  <a:pt x="588" y="73"/>
                  <a:pt x="588" y="44"/>
                </a:cubicBezTo>
                <a:cubicBezTo>
                  <a:pt x="633" y="44"/>
                  <a:pt x="633" y="44"/>
                  <a:pt x="633" y="44"/>
                </a:cubicBezTo>
                <a:cubicBezTo>
                  <a:pt x="633" y="0"/>
                  <a:pt x="633" y="0"/>
                  <a:pt x="633" y="0"/>
                </a:cubicBezTo>
                <a:lnTo>
                  <a:pt x="0" y="0"/>
                </a:lnTo>
                <a:close/>
                <a:moveTo>
                  <a:pt x="544" y="412"/>
                </a:moveTo>
                <a:lnTo>
                  <a:pt x="544" y="412"/>
                </a:lnTo>
                <a:cubicBezTo>
                  <a:pt x="544" y="442"/>
                  <a:pt x="530" y="456"/>
                  <a:pt x="515" y="456"/>
                </a:cubicBezTo>
                <a:cubicBezTo>
                  <a:pt x="117" y="456"/>
                  <a:pt x="117" y="456"/>
                  <a:pt x="117" y="456"/>
                </a:cubicBezTo>
                <a:cubicBezTo>
                  <a:pt x="88" y="456"/>
                  <a:pt x="73" y="442"/>
                  <a:pt x="73" y="412"/>
                </a:cubicBezTo>
                <a:cubicBezTo>
                  <a:pt x="73" y="412"/>
                  <a:pt x="73" y="59"/>
                  <a:pt x="73" y="44"/>
                </a:cubicBezTo>
                <a:cubicBezTo>
                  <a:pt x="544" y="44"/>
                  <a:pt x="544" y="44"/>
                  <a:pt x="544" y="44"/>
                </a:cubicBezTo>
                <a:cubicBezTo>
                  <a:pt x="544" y="73"/>
                  <a:pt x="544" y="412"/>
                  <a:pt x="544" y="412"/>
                </a:cubicBez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46" name="Freeform 205"/>
          <p:cNvSpPr>
            <a:spLocks noChangeArrowheads="1"/>
          </p:cNvSpPr>
          <p:nvPr/>
        </p:nvSpPr>
        <p:spPr bwMode="auto">
          <a:xfrm>
            <a:off x="7150829" y="2316956"/>
            <a:ext cx="284482" cy="381580"/>
          </a:xfrm>
          <a:custGeom>
            <a:avLst/>
            <a:gdLst>
              <a:gd name="T0" fmla="*/ 126231 w 443"/>
              <a:gd name="T1" fmla="*/ 0 h 590"/>
              <a:gd name="T2" fmla="*/ 126231 w 443"/>
              <a:gd name="T3" fmla="*/ 0 h 590"/>
              <a:gd name="T4" fmla="*/ 31826 w 443"/>
              <a:gd name="T5" fmla="*/ 0 h 590"/>
              <a:gd name="T6" fmla="*/ 0 w 443"/>
              <a:gd name="T7" fmla="*/ 26290 h 590"/>
              <a:gd name="T8" fmla="*/ 0 w 443"/>
              <a:gd name="T9" fmla="*/ 185467 h 590"/>
              <a:gd name="T10" fmla="*/ 31826 w 443"/>
              <a:gd name="T11" fmla="*/ 212117 h 590"/>
              <a:gd name="T12" fmla="*/ 79029 w 443"/>
              <a:gd name="T13" fmla="*/ 164220 h 590"/>
              <a:gd name="T14" fmla="*/ 126231 w 443"/>
              <a:gd name="T15" fmla="*/ 212117 h 590"/>
              <a:gd name="T16" fmla="*/ 158057 w 443"/>
              <a:gd name="T17" fmla="*/ 185467 h 590"/>
              <a:gd name="T18" fmla="*/ 158057 w 443"/>
              <a:gd name="T19" fmla="*/ 26290 h 590"/>
              <a:gd name="T20" fmla="*/ 126231 w 443"/>
              <a:gd name="T21" fmla="*/ 0 h 590"/>
              <a:gd name="T22" fmla="*/ 142323 w 443"/>
              <a:gd name="T23" fmla="*/ 185467 h 590"/>
              <a:gd name="T24" fmla="*/ 142323 w 443"/>
              <a:gd name="T25" fmla="*/ 185467 h 590"/>
              <a:gd name="T26" fmla="*/ 126231 w 443"/>
              <a:gd name="T27" fmla="*/ 196271 h 590"/>
              <a:gd name="T28" fmla="*/ 79029 w 443"/>
              <a:gd name="T29" fmla="*/ 148374 h 590"/>
              <a:gd name="T30" fmla="*/ 31826 w 443"/>
              <a:gd name="T31" fmla="*/ 196271 h 590"/>
              <a:gd name="T32" fmla="*/ 15734 w 443"/>
              <a:gd name="T33" fmla="*/ 185467 h 590"/>
              <a:gd name="T34" fmla="*/ 15734 w 443"/>
              <a:gd name="T35" fmla="*/ 26290 h 590"/>
              <a:gd name="T36" fmla="*/ 31826 w 443"/>
              <a:gd name="T37" fmla="*/ 15846 h 590"/>
              <a:gd name="T38" fmla="*/ 126231 w 443"/>
              <a:gd name="T39" fmla="*/ 15846 h 590"/>
              <a:gd name="T40" fmla="*/ 142323 w 443"/>
              <a:gd name="T41" fmla="*/ 26290 h 590"/>
              <a:gd name="T42" fmla="*/ 142323 w 443"/>
              <a:gd name="T43" fmla="*/ 185467 h 59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43" h="590">
                <a:moveTo>
                  <a:pt x="353" y="0"/>
                </a:moveTo>
                <a:lnTo>
                  <a:pt x="353" y="0"/>
                </a:lnTo>
                <a:cubicBezTo>
                  <a:pt x="89" y="0"/>
                  <a:pt x="89" y="0"/>
                  <a:pt x="89" y="0"/>
                </a:cubicBezTo>
                <a:cubicBezTo>
                  <a:pt x="44" y="0"/>
                  <a:pt x="0" y="30"/>
                  <a:pt x="0" y="73"/>
                </a:cubicBezTo>
                <a:cubicBezTo>
                  <a:pt x="0" y="515"/>
                  <a:pt x="0" y="515"/>
                  <a:pt x="0" y="515"/>
                </a:cubicBezTo>
                <a:cubicBezTo>
                  <a:pt x="0" y="560"/>
                  <a:pt x="44" y="589"/>
                  <a:pt x="89" y="589"/>
                </a:cubicBezTo>
                <a:cubicBezTo>
                  <a:pt x="221" y="456"/>
                  <a:pt x="221" y="456"/>
                  <a:pt x="221" y="456"/>
                </a:cubicBezTo>
                <a:cubicBezTo>
                  <a:pt x="353" y="589"/>
                  <a:pt x="353" y="589"/>
                  <a:pt x="353" y="589"/>
                </a:cubicBezTo>
                <a:cubicBezTo>
                  <a:pt x="398" y="589"/>
                  <a:pt x="442" y="560"/>
                  <a:pt x="442" y="515"/>
                </a:cubicBezTo>
                <a:cubicBezTo>
                  <a:pt x="442" y="73"/>
                  <a:pt x="442" y="73"/>
                  <a:pt x="442" y="73"/>
                </a:cubicBezTo>
                <a:cubicBezTo>
                  <a:pt x="442" y="30"/>
                  <a:pt x="398" y="0"/>
                  <a:pt x="353" y="0"/>
                </a:cubicBezTo>
                <a:close/>
                <a:moveTo>
                  <a:pt x="398" y="515"/>
                </a:moveTo>
                <a:lnTo>
                  <a:pt x="398" y="515"/>
                </a:lnTo>
                <a:cubicBezTo>
                  <a:pt x="398" y="530"/>
                  <a:pt x="383" y="545"/>
                  <a:pt x="353" y="545"/>
                </a:cubicBezTo>
                <a:cubicBezTo>
                  <a:pt x="221" y="412"/>
                  <a:pt x="221" y="412"/>
                  <a:pt x="221" y="412"/>
                </a:cubicBezTo>
                <a:cubicBezTo>
                  <a:pt x="89" y="545"/>
                  <a:pt x="89" y="545"/>
                  <a:pt x="89" y="545"/>
                </a:cubicBezTo>
                <a:cubicBezTo>
                  <a:pt x="59" y="545"/>
                  <a:pt x="44" y="530"/>
                  <a:pt x="44" y="515"/>
                </a:cubicBezTo>
                <a:cubicBezTo>
                  <a:pt x="44" y="73"/>
                  <a:pt x="44" y="73"/>
                  <a:pt x="44" y="73"/>
                </a:cubicBezTo>
                <a:cubicBezTo>
                  <a:pt x="44" y="59"/>
                  <a:pt x="59" y="44"/>
                  <a:pt x="89" y="44"/>
                </a:cubicBezTo>
                <a:cubicBezTo>
                  <a:pt x="353" y="44"/>
                  <a:pt x="353" y="44"/>
                  <a:pt x="353" y="44"/>
                </a:cubicBezTo>
                <a:cubicBezTo>
                  <a:pt x="383" y="44"/>
                  <a:pt x="398" y="59"/>
                  <a:pt x="398" y="73"/>
                </a:cubicBezTo>
                <a:lnTo>
                  <a:pt x="398" y="515"/>
                </a:ln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47" name="Freeform 206"/>
          <p:cNvSpPr>
            <a:spLocks noChangeArrowheads="1"/>
          </p:cNvSpPr>
          <p:nvPr/>
        </p:nvSpPr>
        <p:spPr bwMode="auto">
          <a:xfrm>
            <a:off x="6426849" y="2316956"/>
            <a:ext cx="410540" cy="410539"/>
          </a:xfrm>
          <a:custGeom>
            <a:avLst/>
            <a:gdLst>
              <a:gd name="T0" fmla="*/ 201928 w 634"/>
              <a:gd name="T1" fmla="*/ 26322 h 634"/>
              <a:gd name="T2" fmla="*/ 201928 w 634"/>
              <a:gd name="T3" fmla="*/ 26322 h 634"/>
              <a:gd name="T4" fmla="*/ 100964 w 634"/>
              <a:gd name="T5" fmla="*/ 26322 h 634"/>
              <a:gd name="T6" fmla="*/ 74641 w 634"/>
              <a:gd name="T7" fmla="*/ 0 h 634"/>
              <a:gd name="T8" fmla="*/ 32092 w 634"/>
              <a:gd name="T9" fmla="*/ 0 h 634"/>
              <a:gd name="T10" fmla="*/ 0 w 634"/>
              <a:gd name="T11" fmla="*/ 26322 h 634"/>
              <a:gd name="T12" fmla="*/ 0 w 634"/>
              <a:gd name="T13" fmla="*/ 196511 h 634"/>
              <a:gd name="T14" fmla="*/ 32092 w 634"/>
              <a:gd name="T15" fmla="*/ 228241 h 634"/>
              <a:gd name="T16" fmla="*/ 201928 w 634"/>
              <a:gd name="T17" fmla="*/ 228241 h 634"/>
              <a:gd name="T18" fmla="*/ 228250 w 634"/>
              <a:gd name="T19" fmla="*/ 196511 h 634"/>
              <a:gd name="T20" fmla="*/ 228250 w 634"/>
              <a:gd name="T21" fmla="*/ 58412 h 634"/>
              <a:gd name="T22" fmla="*/ 201928 w 634"/>
              <a:gd name="T23" fmla="*/ 26322 h 634"/>
              <a:gd name="T24" fmla="*/ 212385 w 634"/>
              <a:gd name="T25" fmla="*/ 196511 h 634"/>
              <a:gd name="T26" fmla="*/ 212385 w 634"/>
              <a:gd name="T27" fmla="*/ 196511 h 634"/>
              <a:gd name="T28" fmla="*/ 201928 w 634"/>
              <a:gd name="T29" fmla="*/ 212376 h 634"/>
              <a:gd name="T30" fmla="*/ 32092 w 634"/>
              <a:gd name="T31" fmla="*/ 212376 h 634"/>
              <a:gd name="T32" fmla="*/ 16226 w 634"/>
              <a:gd name="T33" fmla="*/ 196511 h 634"/>
              <a:gd name="T34" fmla="*/ 16226 w 634"/>
              <a:gd name="T35" fmla="*/ 85095 h 634"/>
              <a:gd name="T36" fmla="*/ 212385 w 634"/>
              <a:gd name="T37" fmla="*/ 85095 h 634"/>
              <a:gd name="T38" fmla="*/ 212385 w 634"/>
              <a:gd name="T39" fmla="*/ 196511 h 634"/>
              <a:gd name="T40" fmla="*/ 212385 w 634"/>
              <a:gd name="T41" fmla="*/ 68869 h 634"/>
              <a:gd name="T42" fmla="*/ 212385 w 634"/>
              <a:gd name="T43" fmla="*/ 68869 h 634"/>
              <a:gd name="T44" fmla="*/ 16226 w 634"/>
              <a:gd name="T45" fmla="*/ 68869 h 634"/>
              <a:gd name="T46" fmla="*/ 16226 w 634"/>
              <a:gd name="T47" fmla="*/ 26322 h 634"/>
              <a:gd name="T48" fmla="*/ 32092 w 634"/>
              <a:gd name="T49" fmla="*/ 15865 h 634"/>
              <a:gd name="T50" fmla="*/ 74641 w 634"/>
              <a:gd name="T51" fmla="*/ 15865 h 634"/>
              <a:gd name="T52" fmla="*/ 85098 w 634"/>
              <a:gd name="T53" fmla="*/ 26322 h 634"/>
              <a:gd name="T54" fmla="*/ 85098 w 634"/>
              <a:gd name="T55" fmla="*/ 42547 h 634"/>
              <a:gd name="T56" fmla="*/ 201928 w 634"/>
              <a:gd name="T57" fmla="*/ 42547 h 634"/>
              <a:gd name="T58" fmla="*/ 212385 w 634"/>
              <a:gd name="T59" fmla="*/ 58412 h 634"/>
              <a:gd name="T60" fmla="*/ 212385 w 634"/>
              <a:gd name="T61" fmla="*/ 68869 h 63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634" h="634">
                <a:moveTo>
                  <a:pt x="560" y="73"/>
                </a:moveTo>
                <a:lnTo>
                  <a:pt x="560" y="73"/>
                </a:lnTo>
                <a:cubicBezTo>
                  <a:pt x="280" y="73"/>
                  <a:pt x="280" y="73"/>
                  <a:pt x="280" y="73"/>
                </a:cubicBezTo>
                <a:cubicBezTo>
                  <a:pt x="280" y="30"/>
                  <a:pt x="251" y="0"/>
                  <a:pt x="207" y="0"/>
                </a:cubicBezTo>
                <a:cubicBezTo>
                  <a:pt x="89" y="0"/>
                  <a:pt x="89" y="0"/>
                  <a:pt x="89" y="0"/>
                </a:cubicBezTo>
                <a:cubicBezTo>
                  <a:pt x="45" y="0"/>
                  <a:pt x="0" y="30"/>
                  <a:pt x="0" y="73"/>
                </a:cubicBezTo>
                <a:cubicBezTo>
                  <a:pt x="0" y="545"/>
                  <a:pt x="0" y="545"/>
                  <a:pt x="0" y="545"/>
                </a:cubicBezTo>
                <a:cubicBezTo>
                  <a:pt x="0" y="589"/>
                  <a:pt x="45" y="633"/>
                  <a:pt x="89" y="633"/>
                </a:cubicBezTo>
                <a:cubicBezTo>
                  <a:pt x="560" y="633"/>
                  <a:pt x="560" y="633"/>
                  <a:pt x="560" y="633"/>
                </a:cubicBezTo>
                <a:cubicBezTo>
                  <a:pt x="604" y="633"/>
                  <a:pt x="633" y="589"/>
                  <a:pt x="633" y="545"/>
                </a:cubicBezTo>
                <a:cubicBezTo>
                  <a:pt x="633" y="162"/>
                  <a:pt x="633" y="162"/>
                  <a:pt x="633" y="162"/>
                </a:cubicBezTo>
                <a:cubicBezTo>
                  <a:pt x="633" y="118"/>
                  <a:pt x="604" y="73"/>
                  <a:pt x="560" y="73"/>
                </a:cubicBezTo>
                <a:close/>
                <a:moveTo>
                  <a:pt x="589" y="545"/>
                </a:moveTo>
                <a:lnTo>
                  <a:pt x="589" y="545"/>
                </a:lnTo>
                <a:cubicBezTo>
                  <a:pt x="589" y="574"/>
                  <a:pt x="575" y="589"/>
                  <a:pt x="560" y="589"/>
                </a:cubicBezTo>
                <a:cubicBezTo>
                  <a:pt x="89" y="589"/>
                  <a:pt x="89" y="589"/>
                  <a:pt x="89" y="589"/>
                </a:cubicBezTo>
                <a:cubicBezTo>
                  <a:pt x="59" y="589"/>
                  <a:pt x="45" y="574"/>
                  <a:pt x="45" y="545"/>
                </a:cubicBezTo>
                <a:cubicBezTo>
                  <a:pt x="45" y="236"/>
                  <a:pt x="45" y="236"/>
                  <a:pt x="45" y="236"/>
                </a:cubicBezTo>
                <a:cubicBezTo>
                  <a:pt x="589" y="236"/>
                  <a:pt x="589" y="236"/>
                  <a:pt x="589" y="236"/>
                </a:cubicBezTo>
                <a:lnTo>
                  <a:pt x="589" y="545"/>
                </a:lnTo>
                <a:close/>
                <a:moveTo>
                  <a:pt x="589" y="191"/>
                </a:moveTo>
                <a:lnTo>
                  <a:pt x="589" y="191"/>
                </a:lnTo>
                <a:cubicBezTo>
                  <a:pt x="45" y="191"/>
                  <a:pt x="45" y="191"/>
                  <a:pt x="45" y="191"/>
                </a:cubicBezTo>
                <a:cubicBezTo>
                  <a:pt x="45" y="73"/>
                  <a:pt x="45" y="73"/>
                  <a:pt x="45" y="73"/>
                </a:cubicBezTo>
                <a:cubicBezTo>
                  <a:pt x="45" y="59"/>
                  <a:pt x="59" y="44"/>
                  <a:pt x="89" y="44"/>
                </a:cubicBezTo>
                <a:cubicBezTo>
                  <a:pt x="207" y="44"/>
                  <a:pt x="207" y="44"/>
                  <a:pt x="207" y="44"/>
                </a:cubicBezTo>
                <a:cubicBezTo>
                  <a:pt x="221" y="44"/>
                  <a:pt x="236" y="59"/>
                  <a:pt x="236" y="73"/>
                </a:cubicBezTo>
                <a:cubicBezTo>
                  <a:pt x="236" y="118"/>
                  <a:pt x="236" y="118"/>
                  <a:pt x="236" y="118"/>
                </a:cubicBezTo>
                <a:cubicBezTo>
                  <a:pt x="560" y="118"/>
                  <a:pt x="560" y="118"/>
                  <a:pt x="560" y="118"/>
                </a:cubicBezTo>
                <a:cubicBezTo>
                  <a:pt x="575" y="118"/>
                  <a:pt x="589" y="132"/>
                  <a:pt x="589" y="162"/>
                </a:cubicBezTo>
                <a:lnTo>
                  <a:pt x="589" y="191"/>
                </a:ln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48" name="Freeform 207"/>
          <p:cNvSpPr>
            <a:spLocks noChangeArrowheads="1"/>
          </p:cNvSpPr>
          <p:nvPr/>
        </p:nvSpPr>
        <p:spPr bwMode="auto">
          <a:xfrm>
            <a:off x="5779528" y="2316956"/>
            <a:ext cx="381580" cy="410539"/>
          </a:xfrm>
          <a:custGeom>
            <a:avLst/>
            <a:gdLst>
              <a:gd name="T0" fmla="*/ 185834 w 590"/>
              <a:gd name="T1" fmla="*/ 0 h 634"/>
              <a:gd name="T2" fmla="*/ 185834 w 590"/>
              <a:gd name="T3" fmla="*/ 0 h 634"/>
              <a:gd name="T4" fmla="*/ 32053 w 590"/>
              <a:gd name="T5" fmla="*/ 0 h 634"/>
              <a:gd name="T6" fmla="*/ 0 w 590"/>
              <a:gd name="T7" fmla="*/ 26322 h 634"/>
              <a:gd name="T8" fmla="*/ 0 w 590"/>
              <a:gd name="T9" fmla="*/ 196511 h 634"/>
              <a:gd name="T10" fmla="*/ 32053 w 590"/>
              <a:gd name="T11" fmla="*/ 228241 h 634"/>
              <a:gd name="T12" fmla="*/ 185834 w 590"/>
              <a:gd name="T13" fmla="*/ 228241 h 634"/>
              <a:gd name="T14" fmla="*/ 212125 w 590"/>
              <a:gd name="T15" fmla="*/ 196511 h 634"/>
              <a:gd name="T16" fmla="*/ 212125 w 590"/>
              <a:gd name="T17" fmla="*/ 26322 h 634"/>
              <a:gd name="T18" fmla="*/ 185834 w 590"/>
              <a:gd name="T19" fmla="*/ 0 h 634"/>
              <a:gd name="T20" fmla="*/ 32053 w 590"/>
              <a:gd name="T21" fmla="*/ 15865 h 634"/>
              <a:gd name="T22" fmla="*/ 32053 w 590"/>
              <a:gd name="T23" fmla="*/ 15865 h 634"/>
              <a:gd name="T24" fmla="*/ 185834 w 590"/>
              <a:gd name="T25" fmla="*/ 15865 h 634"/>
              <a:gd name="T26" fmla="*/ 190876 w 590"/>
              <a:gd name="T27" fmla="*/ 15865 h 634"/>
              <a:gd name="T28" fmla="*/ 164586 w 590"/>
              <a:gd name="T29" fmla="*/ 42547 h 634"/>
              <a:gd name="T30" fmla="*/ 53301 w 590"/>
              <a:gd name="T31" fmla="*/ 42547 h 634"/>
              <a:gd name="T32" fmla="*/ 21249 w 590"/>
              <a:gd name="T33" fmla="*/ 15865 h 634"/>
              <a:gd name="T34" fmla="*/ 32053 w 590"/>
              <a:gd name="T35" fmla="*/ 15865 h 634"/>
              <a:gd name="T36" fmla="*/ 201681 w 590"/>
              <a:gd name="T37" fmla="*/ 196511 h 634"/>
              <a:gd name="T38" fmla="*/ 201681 w 590"/>
              <a:gd name="T39" fmla="*/ 196511 h 634"/>
              <a:gd name="T40" fmla="*/ 185834 w 590"/>
              <a:gd name="T41" fmla="*/ 212376 h 634"/>
              <a:gd name="T42" fmla="*/ 32053 w 590"/>
              <a:gd name="T43" fmla="*/ 212376 h 634"/>
              <a:gd name="T44" fmla="*/ 15846 w 590"/>
              <a:gd name="T45" fmla="*/ 196511 h 634"/>
              <a:gd name="T46" fmla="*/ 15846 w 590"/>
              <a:gd name="T47" fmla="*/ 32091 h 634"/>
              <a:gd name="T48" fmla="*/ 42497 w 590"/>
              <a:gd name="T49" fmla="*/ 58412 h 634"/>
              <a:gd name="T50" fmla="*/ 169628 w 590"/>
              <a:gd name="T51" fmla="*/ 58412 h 634"/>
              <a:gd name="T52" fmla="*/ 201681 w 590"/>
              <a:gd name="T53" fmla="*/ 32091 h 634"/>
              <a:gd name="T54" fmla="*/ 201681 w 590"/>
              <a:gd name="T55" fmla="*/ 196511 h 63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590" h="634">
                <a:moveTo>
                  <a:pt x="516" y="0"/>
                </a:moveTo>
                <a:lnTo>
                  <a:pt x="516" y="0"/>
                </a:lnTo>
                <a:cubicBezTo>
                  <a:pt x="89" y="0"/>
                  <a:pt x="89" y="0"/>
                  <a:pt x="89" y="0"/>
                </a:cubicBezTo>
                <a:cubicBezTo>
                  <a:pt x="44" y="0"/>
                  <a:pt x="0" y="30"/>
                  <a:pt x="0" y="73"/>
                </a:cubicBezTo>
                <a:cubicBezTo>
                  <a:pt x="0" y="545"/>
                  <a:pt x="0" y="545"/>
                  <a:pt x="0" y="545"/>
                </a:cubicBezTo>
                <a:cubicBezTo>
                  <a:pt x="0" y="589"/>
                  <a:pt x="44" y="633"/>
                  <a:pt x="89" y="633"/>
                </a:cubicBezTo>
                <a:cubicBezTo>
                  <a:pt x="516" y="633"/>
                  <a:pt x="516" y="633"/>
                  <a:pt x="516" y="633"/>
                </a:cubicBezTo>
                <a:cubicBezTo>
                  <a:pt x="560" y="633"/>
                  <a:pt x="589" y="589"/>
                  <a:pt x="589" y="545"/>
                </a:cubicBezTo>
                <a:cubicBezTo>
                  <a:pt x="589" y="73"/>
                  <a:pt x="589" y="73"/>
                  <a:pt x="589" y="73"/>
                </a:cubicBezTo>
                <a:cubicBezTo>
                  <a:pt x="589" y="30"/>
                  <a:pt x="560" y="0"/>
                  <a:pt x="516" y="0"/>
                </a:cubicBezTo>
                <a:close/>
                <a:moveTo>
                  <a:pt x="89" y="44"/>
                </a:moveTo>
                <a:lnTo>
                  <a:pt x="89" y="44"/>
                </a:lnTo>
                <a:cubicBezTo>
                  <a:pt x="516" y="44"/>
                  <a:pt x="516" y="44"/>
                  <a:pt x="516" y="44"/>
                </a:cubicBezTo>
                <a:cubicBezTo>
                  <a:pt x="530" y="44"/>
                  <a:pt x="530" y="44"/>
                  <a:pt x="530" y="44"/>
                </a:cubicBezTo>
                <a:cubicBezTo>
                  <a:pt x="457" y="118"/>
                  <a:pt x="457" y="118"/>
                  <a:pt x="457" y="118"/>
                </a:cubicBezTo>
                <a:cubicBezTo>
                  <a:pt x="148" y="118"/>
                  <a:pt x="148" y="118"/>
                  <a:pt x="148" y="118"/>
                </a:cubicBezTo>
                <a:cubicBezTo>
                  <a:pt x="59" y="44"/>
                  <a:pt x="59" y="44"/>
                  <a:pt x="59" y="44"/>
                </a:cubicBezTo>
                <a:cubicBezTo>
                  <a:pt x="74" y="44"/>
                  <a:pt x="74" y="44"/>
                  <a:pt x="89" y="44"/>
                </a:cubicBezTo>
                <a:close/>
                <a:moveTo>
                  <a:pt x="560" y="545"/>
                </a:moveTo>
                <a:lnTo>
                  <a:pt x="560" y="545"/>
                </a:lnTo>
                <a:cubicBezTo>
                  <a:pt x="560" y="574"/>
                  <a:pt x="530" y="589"/>
                  <a:pt x="516" y="589"/>
                </a:cubicBezTo>
                <a:cubicBezTo>
                  <a:pt x="89" y="589"/>
                  <a:pt x="89" y="589"/>
                  <a:pt x="89" y="589"/>
                </a:cubicBezTo>
                <a:cubicBezTo>
                  <a:pt x="59" y="589"/>
                  <a:pt x="44" y="574"/>
                  <a:pt x="44" y="545"/>
                </a:cubicBezTo>
                <a:cubicBezTo>
                  <a:pt x="44" y="89"/>
                  <a:pt x="44" y="89"/>
                  <a:pt x="44" y="89"/>
                </a:cubicBezTo>
                <a:cubicBezTo>
                  <a:pt x="118" y="162"/>
                  <a:pt x="118" y="162"/>
                  <a:pt x="118" y="162"/>
                </a:cubicBezTo>
                <a:cubicBezTo>
                  <a:pt x="471" y="162"/>
                  <a:pt x="471" y="162"/>
                  <a:pt x="471" y="162"/>
                </a:cubicBezTo>
                <a:cubicBezTo>
                  <a:pt x="560" y="89"/>
                  <a:pt x="560" y="89"/>
                  <a:pt x="560" y="89"/>
                </a:cubicBezTo>
                <a:lnTo>
                  <a:pt x="560" y="545"/>
                </a:ln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49" name="Freeform 208"/>
          <p:cNvSpPr>
            <a:spLocks noChangeArrowheads="1"/>
          </p:cNvSpPr>
          <p:nvPr/>
        </p:nvSpPr>
        <p:spPr bwMode="auto">
          <a:xfrm>
            <a:off x="5123689" y="2345916"/>
            <a:ext cx="371358" cy="373063"/>
          </a:xfrm>
          <a:custGeom>
            <a:avLst/>
            <a:gdLst>
              <a:gd name="T0" fmla="*/ 195644 w 575"/>
              <a:gd name="T1" fmla="*/ 79703 h 576"/>
              <a:gd name="T2" fmla="*/ 195644 w 575"/>
              <a:gd name="T3" fmla="*/ 79703 h 576"/>
              <a:gd name="T4" fmla="*/ 95305 w 575"/>
              <a:gd name="T5" fmla="*/ 175276 h 576"/>
              <a:gd name="T6" fmla="*/ 31648 w 575"/>
              <a:gd name="T7" fmla="*/ 175276 h 576"/>
              <a:gd name="T8" fmla="*/ 31648 w 575"/>
              <a:gd name="T9" fmla="*/ 116850 h 576"/>
              <a:gd name="T10" fmla="*/ 121558 w 575"/>
              <a:gd name="T11" fmla="*/ 26688 h 576"/>
              <a:gd name="T12" fmla="*/ 163996 w 575"/>
              <a:gd name="T13" fmla="*/ 26688 h 576"/>
              <a:gd name="T14" fmla="*/ 163996 w 575"/>
              <a:gd name="T15" fmla="*/ 69245 h 576"/>
              <a:gd name="T16" fmla="*/ 74086 w 575"/>
              <a:gd name="T17" fmla="*/ 159407 h 576"/>
              <a:gd name="T18" fmla="*/ 52867 w 575"/>
              <a:gd name="T19" fmla="*/ 159407 h 576"/>
              <a:gd name="T20" fmla="*/ 52867 w 575"/>
              <a:gd name="T21" fmla="*/ 138129 h 576"/>
              <a:gd name="T22" fmla="*/ 131988 w 575"/>
              <a:gd name="T23" fmla="*/ 58425 h 576"/>
              <a:gd name="T24" fmla="*/ 121558 w 575"/>
              <a:gd name="T25" fmla="*/ 47966 h 576"/>
              <a:gd name="T26" fmla="*/ 42078 w 575"/>
              <a:gd name="T27" fmla="*/ 127670 h 576"/>
              <a:gd name="T28" fmla="*/ 42078 w 575"/>
              <a:gd name="T29" fmla="*/ 164817 h 576"/>
              <a:gd name="T30" fmla="*/ 84515 w 575"/>
              <a:gd name="T31" fmla="*/ 164817 h 576"/>
              <a:gd name="T32" fmla="*/ 174425 w 575"/>
              <a:gd name="T33" fmla="*/ 79703 h 576"/>
              <a:gd name="T34" fmla="*/ 174425 w 575"/>
              <a:gd name="T35" fmla="*/ 16229 h 576"/>
              <a:gd name="T36" fmla="*/ 116523 w 575"/>
              <a:gd name="T37" fmla="*/ 16229 h 576"/>
              <a:gd name="T38" fmla="*/ 20859 w 575"/>
              <a:gd name="T39" fmla="*/ 111441 h 576"/>
              <a:gd name="T40" fmla="*/ 20859 w 575"/>
              <a:gd name="T41" fmla="*/ 111441 h 576"/>
              <a:gd name="T42" fmla="*/ 20859 w 575"/>
              <a:gd name="T43" fmla="*/ 186095 h 576"/>
              <a:gd name="T44" fmla="*/ 100340 w 575"/>
              <a:gd name="T45" fmla="*/ 191144 h 576"/>
              <a:gd name="T46" fmla="*/ 100340 w 575"/>
              <a:gd name="T47" fmla="*/ 191144 h 576"/>
              <a:gd name="T48" fmla="*/ 206433 w 575"/>
              <a:gd name="T49" fmla="*/ 85113 h 576"/>
              <a:gd name="T50" fmla="*/ 195644 w 575"/>
              <a:gd name="T51" fmla="*/ 79703 h 57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575" h="576">
                <a:moveTo>
                  <a:pt x="544" y="221"/>
                </a:moveTo>
                <a:lnTo>
                  <a:pt x="544" y="221"/>
                </a:lnTo>
                <a:cubicBezTo>
                  <a:pt x="265" y="486"/>
                  <a:pt x="265" y="486"/>
                  <a:pt x="265" y="486"/>
                </a:cubicBezTo>
                <a:cubicBezTo>
                  <a:pt x="220" y="530"/>
                  <a:pt x="147" y="530"/>
                  <a:pt x="88" y="486"/>
                </a:cubicBezTo>
                <a:cubicBezTo>
                  <a:pt x="44" y="442"/>
                  <a:pt x="44" y="368"/>
                  <a:pt x="88" y="324"/>
                </a:cubicBezTo>
                <a:cubicBezTo>
                  <a:pt x="338" y="74"/>
                  <a:pt x="338" y="74"/>
                  <a:pt x="338" y="74"/>
                </a:cubicBezTo>
                <a:cubicBezTo>
                  <a:pt x="383" y="45"/>
                  <a:pt x="426" y="45"/>
                  <a:pt x="456" y="74"/>
                </a:cubicBezTo>
                <a:cubicBezTo>
                  <a:pt x="485" y="103"/>
                  <a:pt x="485" y="162"/>
                  <a:pt x="456" y="192"/>
                </a:cubicBezTo>
                <a:cubicBezTo>
                  <a:pt x="206" y="442"/>
                  <a:pt x="206" y="442"/>
                  <a:pt x="206" y="442"/>
                </a:cubicBezTo>
                <a:cubicBezTo>
                  <a:pt x="191" y="457"/>
                  <a:pt x="162" y="457"/>
                  <a:pt x="147" y="442"/>
                </a:cubicBezTo>
                <a:cubicBezTo>
                  <a:pt x="132" y="427"/>
                  <a:pt x="132" y="398"/>
                  <a:pt x="147" y="383"/>
                </a:cubicBezTo>
                <a:cubicBezTo>
                  <a:pt x="367" y="162"/>
                  <a:pt x="367" y="162"/>
                  <a:pt x="367" y="162"/>
                </a:cubicBezTo>
                <a:cubicBezTo>
                  <a:pt x="338" y="133"/>
                  <a:pt x="338" y="133"/>
                  <a:pt x="338" y="133"/>
                </a:cubicBezTo>
                <a:cubicBezTo>
                  <a:pt x="117" y="354"/>
                  <a:pt x="117" y="354"/>
                  <a:pt x="117" y="354"/>
                </a:cubicBezTo>
                <a:cubicBezTo>
                  <a:pt x="88" y="383"/>
                  <a:pt x="88" y="427"/>
                  <a:pt x="117" y="457"/>
                </a:cubicBezTo>
                <a:cubicBezTo>
                  <a:pt x="147" y="501"/>
                  <a:pt x="206" y="501"/>
                  <a:pt x="235" y="457"/>
                </a:cubicBezTo>
                <a:cubicBezTo>
                  <a:pt x="485" y="221"/>
                  <a:pt x="485" y="221"/>
                  <a:pt x="485" y="221"/>
                </a:cubicBezTo>
                <a:cubicBezTo>
                  <a:pt x="530" y="162"/>
                  <a:pt x="530" y="88"/>
                  <a:pt x="485" y="45"/>
                </a:cubicBezTo>
                <a:cubicBezTo>
                  <a:pt x="441" y="0"/>
                  <a:pt x="367" y="0"/>
                  <a:pt x="324" y="45"/>
                </a:cubicBezTo>
                <a:cubicBezTo>
                  <a:pt x="58" y="309"/>
                  <a:pt x="58" y="309"/>
                  <a:pt x="58" y="309"/>
                </a:cubicBezTo>
                <a:cubicBezTo>
                  <a:pt x="0" y="368"/>
                  <a:pt x="14" y="457"/>
                  <a:pt x="58" y="516"/>
                </a:cubicBezTo>
                <a:cubicBezTo>
                  <a:pt x="117" y="575"/>
                  <a:pt x="206" y="575"/>
                  <a:pt x="279" y="530"/>
                </a:cubicBezTo>
                <a:cubicBezTo>
                  <a:pt x="574" y="236"/>
                  <a:pt x="574" y="236"/>
                  <a:pt x="574" y="236"/>
                </a:cubicBezTo>
                <a:lnTo>
                  <a:pt x="544" y="221"/>
                </a:lnTo>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50" name="Freeform 209"/>
          <p:cNvSpPr>
            <a:spLocks noChangeArrowheads="1"/>
          </p:cNvSpPr>
          <p:nvPr/>
        </p:nvSpPr>
        <p:spPr bwMode="auto">
          <a:xfrm>
            <a:off x="4553025" y="2316956"/>
            <a:ext cx="201010" cy="410539"/>
          </a:xfrm>
          <a:custGeom>
            <a:avLst/>
            <a:gdLst>
              <a:gd name="T0" fmla="*/ 101102 w 310"/>
              <a:gd name="T1" fmla="*/ 26322 h 634"/>
              <a:gd name="T2" fmla="*/ 101102 w 310"/>
              <a:gd name="T3" fmla="*/ 26322 h 634"/>
              <a:gd name="T4" fmla="*/ 101102 w 310"/>
              <a:gd name="T5" fmla="*/ 169829 h 634"/>
              <a:gd name="T6" fmla="*/ 58495 w 310"/>
              <a:gd name="T7" fmla="*/ 212376 h 634"/>
              <a:gd name="T8" fmla="*/ 16248 w 310"/>
              <a:gd name="T9" fmla="*/ 169829 h 634"/>
              <a:gd name="T10" fmla="*/ 16248 w 310"/>
              <a:gd name="T11" fmla="*/ 42547 h 634"/>
              <a:gd name="T12" fmla="*/ 42607 w 310"/>
              <a:gd name="T13" fmla="*/ 15865 h 634"/>
              <a:gd name="T14" fmla="*/ 69327 w 310"/>
              <a:gd name="T15" fmla="*/ 42547 h 634"/>
              <a:gd name="T16" fmla="*/ 69327 w 310"/>
              <a:gd name="T17" fmla="*/ 169829 h 634"/>
              <a:gd name="T18" fmla="*/ 58495 w 310"/>
              <a:gd name="T19" fmla="*/ 185694 h 634"/>
              <a:gd name="T20" fmla="*/ 42607 w 310"/>
              <a:gd name="T21" fmla="*/ 169829 h 634"/>
              <a:gd name="T22" fmla="*/ 42607 w 310"/>
              <a:gd name="T23" fmla="*/ 58412 h 634"/>
              <a:gd name="T24" fmla="*/ 26720 w 310"/>
              <a:gd name="T25" fmla="*/ 58412 h 634"/>
              <a:gd name="T26" fmla="*/ 26720 w 310"/>
              <a:gd name="T27" fmla="*/ 169829 h 634"/>
              <a:gd name="T28" fmla="*/ 58495 w 310"/>
              <a:gd name="T29" fmla="*/ 196511 h 634"/>
              <a:gd name="T30" fmla="*/ 85214 w 310"/>
              <a:gd name="T31" fmla="*/ 169829 h 634"/>
              <a:gd name="T32" fmla="*/ 85214 w 310"/>
              <a:gd name="T33" fmla="*/ 42547 h 634"/>
              <a:gd name="T34" fmla="*/ 42607 w 310"/>
              <a:gd name="T35" fmla="*/ 0 h 634"/>
              <a:gd name="T36" fmla="*/ 0 w 310"/>
              <a:gd name="T37" fmla="*/ 42547 h 634"/>
              <a:gd name="T38" fmla="*/ 0 w 310"/>
              <a:gd name="T39" fmla="*/ 175237 h 634"/>
              <a:gd name="T40" fmla="*/ 58495 w 310"/>
              <a:gd name="T41" fmla="*/ 228241 h 634"/>
              <a:gd name="T42" fmla="*/ 111573 w 310"/>
              <a:gd name="T43" fmla="*/ 175237 h 634"/>
              <a:gd name="T44" fmla="*/ 111573 w 310"/>
              <a:gd name="T45" fmla="*/ 26322 h 634"/>
              <a:gd name="T46" fmla="*/ 101102 w 310"/>
              <a:gd name="T47" fmla="*/ 26322 h 63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310" h="634">
                <a:moveTo>
                  <a:pt x="280" y="73"/>
                </a:moveTo>
                <a:lnTo>
                  <a:pt x="280" y="73"/>
                </a:lnTo>
                <a:cubicBezTo>
                  <a:pt x="280" y="471"/>
                  <a:pt x="280" y="471"/>
                  <a:pt x="280" y="471"/>
                </a:cubicBezTo>
                <a:cubicBezTo>
                  <a:pt x="280" y="530"/>
                  <a:pt x="221" y="589"/>
                  <a:pt x="162" y="589"/>
                </a:cubicBezTo>
                <a:cubicBezTo>
                  <a:pt x="89" y="589"/>
                  <a:pt x="45" y="530"/>
                  <a:pt x="45" y="471"/>
                </a:cubicBezTo>
                <a:cubicBezTo>
                  <a:pt x="45" y="118"/>
                  <a:pt x="45" y="118"/>
                  <a:pt x="45" y="118"/>
                </a:cubicBezTo>
                <a:cubicBezTo>
                  <a:pt x="45" y="73"/>
                  <a:pt x="74" y="44"/>
                  <a:pt x="118" y="44"/>
                </a:cubicBezTo>
                <a:cubicBezTo>
                  <a:pt x="162" y="44"/>
                  <a:pt x="192" y="73"/>
                  <a:pt x="192" y="118"/>
                </a:cubicBezTo>
                <a:cubicBezTo>
                  <a:pt x="192" y="471"/>
                  <a:pt x="192" y="471"/>
                  <a:pt x="192" y="471"/>
                </a:cubicBezTo>
                <a:cubicBezTo>
                  <a:pt x="192" y="486"/>
                  <a:pt x="177" y="515"/>
                  <a:pt x="162" y="515"/>
                </a:cubicBezTo>
                <a:cubicBezTo>
                  <a:pt x="133" y="515"/>
                  <a:pt x="118" y="486"/>
                  <a:pt x="118" y="471"/>
                </a:cubicBezTo>
                <a:cubicBezTo>
                  <a:pt x="118" y="162"/>
                  <a:pt x="118" y="162"/>
                  <a:pt x="118" y="162"/>
                </a:cubicBezTo>
                <a:cubicBezTo>
                  <a:pt x="74" y="162"/>
                  <a:pt x="74" y="162"/>
                  <a:pt x="74" y="162"/>
                </a:cubicBezTo>
                <a:cubicBezTo>
                  <a:pt x="74" y="471"/>
                  <a:pt x="74" y="471"/>
                  <a:pt x="74" y="471"/>
                </a:cubicBezTo>
                <a:cubicBezTo>
                  <a:pt x="74" y="515"/>
                  <a:pt x="118" y="545"/>
                  <a:pt x="162" y="545"/>
                </a:cubicBezTo>
                <a:cubicBezTo>
                  <a:pt x="207" y="545"/>
                  <a:pt x="236" y="515"/>
                  <a:pt x="236" y="471"/>
                </a:cubicBezTo>
                <a:cubicBezTo>
                  <a:pt x="236" y="118"/>
                  <a:pt x="236" y="118"/>
                  <a:pt x="236" y="118"/>
                </a:cubicBezTo>
                <a:cubicBezTo>
                  <a:pt x="236" y="59"/>
                  <a:pt x="177" y="0"/>
                  <a:pt x="118" y="0"/>
                </a:cubicBezTo>
                <a:cubicBezTo>
                  <a:pt x="59" y="0"/>
                  <a:pt x="0" y="59"/>
                  <a:pt x="0" y="118"/>
                </a:cubicBezTo>
                <a:cubicBezTo>
                  <a:pt x="0" y="486"/>
                  <a:pt x="0" y="486"/>
                  <a:pt x="0" y="486"/>
                </a:cubicBezTo>
                <a:cubicBezTo>
                  <a:pt x="15" y="574"/>
                  <a:pt x="74" y="633"/>
                  <a:pt x="162" y="633"/>
                </a:cubicBezTo>
                <a:cubicBezTo>
                  <a:pt x="236" y="633"/>
                  <a:pt x="309" y="574"/>
                  <a:pt x="309" y="486"/>
                </a:cubicBezTo>
                <a:cubicBezTo>
                  <a:pt x="309" y="73"/>
                  <a:pt x="309" y="73"/>
                  <a:pt x="309" y="73"/>
                </a:cubicBezTo>
                <a:lnTo>
                  <a:pt x="280" y="73"/>
                </a:lnTo>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51" name="Freeform 210"/>
          <p:cNvSpPr>
            <a:spLocks noChangeArrowheads="1"/>
          </p:cNvSpPr>
          <p:nvPr/>
        </p:nvSpPr>
        <p:spPr bwMode="auto">
          <a:xfrm>
            <a:off x="3801791" y="2328881"/>
            <a:ext cx="381580" cy="381580"/>
          </a:xfrm>
          <a:custGeom>
            <a:avLst/>
            <a:gdLst>
              <a:gd name="T0" fmla="*/ 164586 w 590"/>
              <a:gd name="T1" fmla="*/ 148626 h 589"/>
              <a:gd name="T2" fmla="*/ 201681 w 590"/>
              <a:gd name="T3" fmla="*/ 116880 h 589"/>
              <a:gd name="T4" fmla="*/ 180432 w 590"/>
              <a:gd name="T5" fmla="*/ 116880 h 589"/>
              <a:gd name="T6" fmla="*/ 100840 w 590"/>
              <a:gd name="T7" fmla="*/ 37156 h 589"/>
              <a:gd name="T8" fmla="*/ 100840 w 590"/>
              <a:gd name="T9" fmla="*/ 0 h 589"/>
              <a:gd name="T10" fmla="*/ 0 w 590"/>
              <a:gd name="T11" fmla="*/ 100647 h 589"/>
              <a:gd name="T12" fmla="*/ 37095 w 590"/>
              <a:gd name="T13" fmla="*/ 100647 h 589"/>
              <a:gd name="T14" fmla="*/ 116687 w 590"/>
              <a:gd name="T15" fmla="*/ 180371 h 589"/>
              <a:gd name="T16" fmla="*/ 116687 w 590"/>
              <a:gd name="T17" fmla="*/ 201655 h 589"/>
              <a:gd name="T18" fmla="*/ 148379 w 590"/>
              <a:gd name="T19" fmla="*/ 164498 h 589"/>
              <a:gd name="T20" fmla="*/ 206723 w 590"/>
              <a:gd name="T21" fmla="*/ 212116 h 589"/>
              <a:gd name="T22" fmla="*/ 212125 w 590"/>
              <a:gd name="T23" fmla="*/ 207066 h 589"/>
              <a:gd name="T24" fmla="*/ 164586 w 590"/>
              <a:gd name="T25" fmla="*/ 148626 h 589"/>
              <a:gd name="T26" fmla="*/ 127131 w 590"/>
              <a:gd name="T27" fmla="*/ 169909 h 589"/>
              <a:gd name="T28" fmla="*/ 47899 w 590"/>
              <a:gd name="T29" fmla="*/ 90185 h 589"/>
              <a:gd name="T30" fmla="*/ 90396 w 590"/>
              <a:gd name="T31" fmla="*/ 47618 h 589"/>
              <a:gd name="T32" fmla="*/ 169628 w 590"/>
              <a:gd name="T33" fmla="*/ 127342 h 589"/>
              <a:gd name="T34" fmla="*/ 127131 w 590"/>
              <a:gd name="T35" fmla="*/ 169909 h 58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90" h="589">
                <a:moveTo>
                  <a:pt x="457" y="412"/>
                </a:moveTo>
                <a:lnTo>
                  <a:pt x="560" y="324"/>
                </a:lnTo>
                <a:lnTo>
                  <a:pt x="501" y="324"/>
                </a:lnTo>
                <a:lnTo>
                  <a:pt x="280" y="103"/>
                </a:lnTo>
                <a:lnTo>
                  <a:pt x="280" y="0"/>
                </a:lnTo>
                <a:lnTo>
                  <a:pt x="0" y="279"/>
                </a:lnTo>
                <a:lnTo>
                  <a:pt x="103" y="279"/>
                </a:lnTo>
                <a:lnTo>
                  <a:pt x="324" y="500"/>
                </a:lnTo>
                <a:lnTo>
                  <a:pt x="324" y="559"/>
                </a:lnTo>
                <a:lnTo>
                  <a:pt x="412" y="456"/>
                </a:lnTo>
                <a:lnTo>
                  <a:pt x="574" y="588"/>
                </a:lnTo>
                <a:lnTo>
                  <a:pt x="589" y="574"/>
                </a:lnTo>
                <a:lnTo>
                  <a:pt x="457" y="412"/>
                </a:lnTo>
                <a:close/>
                <a:moveTo>
                  <a:pt x="353" y="471"/>
                </a:moveTo>
                <a:lnTo>
                  <a:pt x="133" y="250"/>
                </a:lnTo>
                <a:lnTo>
                  <a:pt x="251" y="132"/>
                </a:lnTo>
                <a:lnTo>
                  <a:pt x="471" y="353"/>
                </a:lnTo>
                <a:lnTo>
                  <a:pt x="353" y="471"/>
                </a:ln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52" name="Freeform 211"/>
          <p:cNvSpPr>
            <a:spLocks noChangeArrowheads="1"/>
          </p:cNvSpPr>
          <p:nvPr/>
        </p:nvSpPr>
        <p:spPr bwMode="auto">
          <a:xfrm>
            <a:off x="3116992" y="2356136"/>
            <a:ext cx="410537" cy="391800"/>
          </a:xfrm>
          <a:custGeom>
            <a:avLst/>
            <a:gdLst>
              <a:gd name="T0" fmla="*/ 223201 w 634"/>
              <a:gd name="T1" fmla="*/ 5057 h 604"/>
              <a:gd name="T2" fmla="*/ 223201 w 634"/>
              <a:gd name="T3" fmla="*/ 5057 h 604"/>
              <a:gd name="T4" fmla="*/ 191109 w 634"/>
              <a:gd name="T5" fmla="*/ 5057 h 604"/>
              <a:gd name="T6" fmla="*/ 69232 w 634"/>
              <a:gd name="T7" fmla="*/ 127505 h 604"/>
              <a:gd name="T8" fmla="*/ 26683 w 634"/>
              <a:gd name="T9" fmla="*/ 159653 h 604"/>
              <a:gd name="T10" fmla="*/ 0 w 634"/>
              <a:gd name="T11" fmla="*/ 175546 h 604"/>
              <a:gd name="T12" fmla="*/ 90506 w 634"/>
              <a:gd name="T13" fmla="*/ 180964 h 604"/>
              <a:gd name="T14" fmla="*/ 100963 w 634"/>
              <a:gd name="T15" fmla="*/ 154235 h 604"/>
              <a:gd name="T16" fmla="*/ 223201 w 634"/>
              <a:gd name="T17" fmla="*/ 37204 h 604"/>
              <a:gd name="T18" fmla="*/ 223201 w 634"/>
              <a:gd name="T19" fmla="*/ 5057 h 604"/>
              <a:gd name="T20" fmla="*/ 85098 w 634"/>
              <a:gd name="T21" fmla="*/ 175546 h 604"/>
              <a:gd name="T22" fmla="*/ 85098 w 634"/>
              <a:gd name="T23" fmla="*/ 175546 h 604"/>
              <a:gd name="T24" fmla="*/ 26683 w 634"/>
              <a:gd name="T25" fmla="*/ 180964 h 604"/>
              <a:gd name="T26" fmla="*/ 37140 w 634"/>
              <a:gd name="T27" fmla="*/ 164710 h 604"/>
              <a:gd name="T28" fmla="*/ 79689 w 634"/>
              <a:gd name="T29" fmla="*/ 138342 h 604"/>
              <a:gd name="T30" fmla="*/ 90506 w 634"/>
              <a:gd name="T31" fmla="*/ 148817 h 604"/>
              <a:gd name="T32" fmla="*/ 85098 w 634"/>
              <a:gd name="T33" fmla="*/ 175546 h 604"/>
              <a:gd name="T34" fmla="*/ 95555 w 634"/>
              <a:gd name="T35" fmla="*/ 138342 h 604"/>
              <a:gd name="T36" fmla="*/ 95555 w 634"/>
              <a:gd name="T37" fmla="*/ 138342 h 604"/>
              <a:gd name="T38" fmla="*/ 90506 w 634"/>
              <a:gd name="T39" fmla="*/ 127505 h 604"/>
              <a:gd name="T40" fmla="*/ 100963 w 634"/>
              <a:gd name="T41" fmla="*/ 111612 h 604"/>
              <a:gd name="T42" fmla="*/ 111781 w 634"/>
              <a:gd name="T43" fmla="*/ 122449 h 604"/>
              <a:gd name="T44" fmla="*/ 95555 w 634"/>
              <a:gd name="T45" fmla="*/ 138342 h 604"/>
              <a:gd name="T46" fmla="*/ 212384 w 634"/>
              <a:gd name="T47" fmla="*/ 26368 h 604"/>
              <a:gd name="T48" fmla="*/ 212384 w 634"/>
              <a:gd name="T49" fmla="*/ 26368 h 604"/>
              <a:gd name="T50" fmla="*/ 122238 w 634"/>
              <a:gd name="T51" fmla="*/ 111612 h 604"/>
              <a:gd name="T52" fmla="*/ 111781 w 634"/>
              <a:gd name="T53" fmla="*/ 106194 h 604"/>
              <a:gd name="T54" fmla="*/ 201927 w 634"/>
              <a:gd name="T55" fmla="*/ 15893 h 604"/>
              <a:gd name="T56" fmla="*/ 212384 w 634"/>
              <a:gd name="T57" fmla="*/ 15893 h 604"/>
              <a:gd name="T58" fmla="*/ 212384 w 634"/>
              <a:gd name="T59" fmla="*/ 26368 h 60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34" h="604">
                <a:moveTo>
                  <a:pt x="619" y="14"/>
                </a:moveTo>
                <a:lnTo>
                  <a:pt x="619" y="14"/>
                </a:lnTo>
                <a:cubicBezTo>
                  <a:pt x="589" y="0"/>
                  <a:pt x="560" y="0"/>
                  <a:pt x="530" y="14"/>
                </a:cubicBezTo>
                <a:cubicBezTo>
                  <a:pt x="192" y="353"/>
                  <a:pt x="192" y="353"/>
                  <a:pt x="192" y="353"/>
                </a:cubicBezTo>
                <a:cubicBezTo>
                  <a:pt x="162" y="353"/>
                  <a:pt x="103" y="368"/>
                  <a:pt x="74" y="442"/>
                </a:cubicBezTo>
                <a:cubicBezTo>
                  <a:pt x="59" y="486"/>
                  <a:pt x="0" y="486"/>
                  <a:pt x="0" y="486"/>
                </a:cubicBezTo>
                <a:cubicBezTo>
                  <a:pt x="103" y="603"/>
                  <a:pt x="236" y="530"/>
                  <a:pt x="251" y="501"/>
                </a:cubicBezTo>
                <a:cubicBezTo>
                  <a:pt x="280" y="486"/>
                  <a:pt x="280" y="456"/>
                  <a:pt x="280" y="427"/>
                </a:cubicBezTo>
                <a:cubicBezTo>
                  <a:pt x="619" y="103"/>
                  <a:pt x="619" y="103"/>
                  <a:pt x="619" y="103"/>
                </a:cubicBezTo>
                <a:cubicBezTo>
                  <a:pt x="633" y="73"/>
                  <a:pt x="633" y="44"/>
                  <a:pt x="619" y="14"/>
                </a:cubicBezTo>
                <a:close/>
                <a:moveTo>
                  <a:pt x="236" y="486"/>
                </a:moveTo>
                <a:lnTo>
                  <a:pt x="236" y="486"/>
                </a:lnTo>
                <a:cubicBezTo>
                  <a:pt x="207" y="501"/>
                  <a:pt x="118" y="530"/>
                  <a:pt x="74" y="501"/>
                </a:cubicBezTo>
                <a:cubicBezTo>
                  <a:pt x="74" y="501"/>
                  <a:pt x="89" y="486"/>
                  <a:pt x="103" y="456"/>
                </a:cubicBezTo>
                <a:cubicBezTo>
                  <a:pt x="133" y="368"/>
                  <a:pt x="221" y="383"/>
                  <a:pt x="221" y="383"/>
                </a:cubicBezTo>
                <a:cubicBezTo>
                  <a:pt x="251" y="412"/>
                  <a:pt x="251" y="412"/>
                  <a:pt x="251" y="412"/>
                </a:cubicBezTo>
                <a:cubicBezTo>
                  <a:pt x="251" y="412"/>
                  <a:pt x="265" y="442"/>
                  <a:pt x="236" y="486"/>
                </a:cubicBezTo>
                <a:close/>
                <a:moveTo>
                  <a:pt x="265" y="383"/>
                </a:moveTo>
                <a:lnTo>
                  <a:pt x="265" y="383"/>
                </a:lnTo>
                <a:lnTo>
                  <a:pt x="251" y="353"/>
                </a:lnTo>
                <a:cubicBezTo>
                  <a:pt x="280" y="309"/>
                  <a:pt x="280" y="309"/>
                  <a:pt x="280" y="309"/>
                </a:cubicBezTo>
                <a:cubicBezTo>
                  <a:pt x="310" y="339"/>
                  <a:pt x="310" y="339"/>
                  <a:pt x="310" y="339"/>
                </a:cubicBezTo>
                <a:lnTo>
                  <a:pt x="265" y="383"/>
                </a:lnTo>
                <a:close/>
                <a:moveTo>
                  <a:pt x="589" y="73"/>
                </a:moveTo>
                <a:lnTo>
                  <a:pt x="589" y="73"/>
                </a:lnTo>
                <a:cubicBezTo>
                  <a:pt x="339" y="309"/>
                  <a:pt x="339" y="309"/>
                  <a:pt x="339" y="309"/>
                </a:cubicBezTo>
                <a:cubicBezTo>
                  <a:pt x="310" y="294"/>
                  <a:pt x="310" y="294"/>
                  <a:pt x="310" y="294"/>
                </a:cubicBezTo>
                <a:cubicBezTo>
                  <a:pt x="560" y="44"/>
                  <a:pt x="560" y="44"/>
                  <a:pt x="560" y="44"/>
                </a:cubicBezTo>
                <a:cubicBezTo>
                  <a:pt x="574" y="30"/>
                  <a:pt x="574" y="30"/>
                  <a:pt x="589" y="44"/>
                </a:cubicBezTo>
                <a:cubicBezTo>
                  <a:pt x="589" y="44"/>
                  <a:pt x="589" y="59"/>
                  <a:pt x="589" y="73"/>
                </a:cubicBez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53" name="Freeform 212"/>
          <p:cNvSpPr>
            <a:spLocks noChangeArrowheads="1"/>
          </p:cNvSpPr>
          <p:nvPr/>
        </p:nvSpPr>
        <p:spPr bwMode="auto">
          <a:xfrm>
            <a:off x="9206927" y="1661117"/>
            <a:ext cx="132871" cy="410539"/>
          </a:xfrm>
          <a:custGeom>
            <a:avLst/>
            <a:gdLst>
              <a:gd name="T0" fmla="*/ 57905 w 207"/>
              <a:gd name="T1" fmla="*/ 0 h 634"/>
              <a:gd name="T2" fmla="*/ 57905 w 207"/>
              <a:gd name="T3" fmla="*/ 0 h 634"/>
              <a:gd name="T4" fmla="*/ 15727 w 207"/>
              <a:gd name="T5" fmla="*/ 0 h 634"/>
              <a:gd name="T6" fmla="*/ 0 w 207"/>
              <a:gd name="T7" fmla="*/ 10457 h 634"/>
              <a:gd name="T8" fmla="*/ 0 w 207"/>
              <a:gd name="T9" fmla="*/ 169829 h 634"/>
              <a:gd name="T10" fmla="*/ 31455 w 207"/>
              <a:gd name="T11" fmla="*/ 217785 h 634"/>
              <a:gd name="T12" fmla="*/ 42178 w 207"/>
              <a:gd name="T13" fmla="*/ 217785 h 634"/>
              <a:gd name="T14" fmla="*/ 73633 w 207"/>
              <a:gd name="T15" fmla="*/ 169829 h 634"/>
              <a:gd name="T16" fmla="*/ 73633 w 207"/>
              <a:gd name="T17" fmla="*/ 10457 h 634"/>
              <a:gd name="T18" fmla="*/ 57905 w 207"/>
              <a:gd name="T19" fmla="*/ 0 h 634"/>
              <a:gd name="T20" fmla="*/ 36816 w 207"/>
              <a:gd name="T21" fmla="*/ 207328 h 634"/>
              <a:gd name="T22" fmla="*/ 36816 w 207"/>
              <a:gd name="T23" fmla="*/ 207328 h 634"/>
              <a:gd name="T24" fmla="*/ 15727 w 207"/>
              <a:gd name="T25" fmla="*/ 169829 h 634"/>
              <a:gd name="T26" fmla="*/ 57905 w 207"/>
              <a:gd name="T27" fmla="*/ 169829 h 634"/>
              <a:gd name="T28" fmla="*/ 36816 w 207"/>
              <a:gd name="T29" fmla="*/ 207328 h 634"/>
              <a:gd name="T30" fmla="*/ 57905 w 207"/>
              <a:gd name="T31" fmla="*/ 153964 h 634"/>
              <a:gd name="T32" fmla="*/ 57905 w 207"/>
              <a:gd name="T33" fmla="*/ 153964 h 634"/>
              <a:gd name="T34" fmla="*/ 15727 w 207"/>
              <a:gd name="T35" fmla="*/ 153964 h 634"/>
              <a:gd name="T36" fmla="*/ 15727 w 207"/>
              <a:gd name="T37" fmla="*/ 63821 h 634"/>
              <a:gd name="T38" fmla="*/ 57905 w 207"/>
              <a:gd name="T39" fmla="*/ 63821 h 634"/>
              <a:gd name="T40" fmla="*/ 57905 w 207"/>
              <a:gd name="T41" fmla="*/ 153964 h 634"/>
              <a:gd name="T42" fmla="*/ 57905 w 207"/>
              <a:gd name="T43" fmla="*/ 47956 h 634"/>
              <a:gd name="T44" fmla="*/ 57905 w 207"/>
              <a:gd name="T45" fmla="*/ 47956 h 634"/>
              <a:gd name="T46" fmla="*/ 15727 w 207"/>
              <a:gd name="T47" fmla="*/ 47956 h 634"/>
              <a:gd name="T48" fmla="*/ 15727 w 207"/>
              <a:gd name="T49" fmla="*/ 21274 h 634"/>
              <a:gd name="T50" fmla="*/ 21089 w 207"/>
              <a:gd name="T51" fmla="*/ 10457 h 634"/>
              <a:gd name="T52" fmla="*/ 52544 w 207"/>
              <a:gd name="T53" fmla="*/ 10457 h 634"/>
              <a:gd name="T54" fmla="*/ 57905 w 207"/>
              <a:gd name="T55" fmla="*/ 21274 h 634"/>
              <a:gd name="T56" fmla="*/ 57905 w 207"/>
              <a:gd name="T57" fmla="*/ 47956 h 63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07" h="634">
                <a:moveTo>
                  <a:pt x="162" y="0"/>
                </a:moveTo>
                <a:lnTo>
                  <a:pt x="162" y="0"/>
                </a:lnTo>
                <a:cubicBezTo>
                  <a:pt x="44" y="0"/>
                  <a:pt x="44" y="0"/>
                  <a:pt x="44" y="0"/>
                </a:cubicBezTo>
                <a:cubicBezTo>
                  <a:pt x="15" y="0"/>
                  <a:pt x="0" y="15"/>
                  <a:pt x="0" y="29"/>
                </a:cubicBezTo>
                <a:cubicBezTo>
                  <a:pt x="0" y="471"/>
                  <a:pt x="0" y="471"/>
                  <a:pt x="0" y="471"/>
                </a:cubicBezTo>
                <a:cubicBezTo>
                  <a:pt x="88" y="604"/>
                  <a:pt x="88" y="604"/>
                  <a:pt x="88" y="604"/>
                </a:cubicBezTo>
                <a:cubicBezTo>
                  <a:pt x="88" y="633"/>
                  <a:pt x="118" y="633"/>
                  <a:pt x="118" y="604"/>
                </a:cubicBezTo>
                <a:cubicBezTo>
                  <a:pt x="206" y="471"/>
                  <a:pt x="206" y="471"/>
                  <a:pt x="206" y="471"/>
                </a:cubicBezTo>
                <a:cubicBezTo>
                  <a:pt x="206" y="29"/>
                  <a:pt x="206" y="29"/>
                  <a:pt x="206" y="29"/>
                </a:cubicBezTo>
                <a:cubicBezTo>
                  <a:pt x="206" y="15"/>
                  <a:pt x="192" y="0"/>
                  <a:pt x="162" y="0"/>
                </a:cubicBezTo>
                <a:close/>
                <a:moveTo>
                  <a:pt x="103" y="575"/>
                </a:moveTo>
                <a:lnTo>
                  <a:pt x="103" y="575"/>
                </a:lnTo>
                <a:cubicBezTo>
                  <a:pt x="44" y="471"/>
                  <a:pt x="44" y="471"/>
                  <a:pt x="44" y="471"/>
                </a:cubicBezTo>
                <a:cubicBezTo>
                  <a:pt x="162" y="471"/>
                  <a:pt x="162" y="471"/>
                  <a:pt x="162" y="471"/>
                </a:cubicBezTo>
                <a:lnTo>
                  <a:pt x="103" y="575"/>
                </a:lnTo>
                <a:close/>
                <a:moveTo>
                  <a:pt x="162" y="427"/>
                </a:moveTo>
                <a:lnTo>
                  <a:pt x="162" y="427"/>
                </a:lnTo>
                <a:cubicBezTo>
                  <a:pt x="118" y="427"/>
                  <a:pt x="59" y="427"/>
                  <a:pt x="44" y="427"/>
                </a:cubicBezTo>
                <a:cubicBezTo>
                  <a:pt x="44" y="177"/>
                  <a:pt x="44" y="177"/>
                  <a:pt x="44" y="177"/>
                </a:cubicBezTo>
                <a:cubicBezTo>
                  <a:pt x="162" y="177"/>
                  <a:pt x="162" y="177"/>
                  <a:pt x="162" y="177"/>
                </a:cubicBezTo>
                <a:lnTo>
                  <a:pt x="162" y="427"/>
                </a:lnTo>
                <a:close/>
                <a:moveTo>
                  <a:pt x="162" y="133"/>
                </a:moveTo>
                <a:lnTo>
                  <a:pt x="162" y="133"/>
                </a:lnTo>
                <a:cubicBezTo>
                  <a:pt x="44" y="133"/>
                  <a:pt x="44" y="133"/>
                  <a:pt x="44" y="133"/>
                </a:cubicBezTo>
                <a:cubicBezTo>
                  <a:pt x="44" y="59"/>
                  <a:pt x="44" y="59"/>
                  <a:pt x="44" y="59"/>
                </a:cubicBezTo>
                <a:cubicBezTo>
                  <a:pt x="44" y="29"/>
                  <a:pt x="44" y="29"/>
                  <a:pt x="59" y="29"/>
                </a:cubicBezTo>
                <a:cubicBezTo>
                  <a:pt x="147" y="29"/>
                  <a:pt x="147" y="29"/>
                  <a:pt x="147" y="29"/>
                </a:cubicBezTo>
                <a:cubicBezTo>
                  <a:pt x="162" y="29"/>
                  <a:pt x="162" y="29"/>
                  <a:pt x="162" y="59"/>
                </a:cubicBezTo>
                <a:lnTo>
                  <a:pt x="162" y="133"/>
                </a:ln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54" name="Freeform 213"/>
          <p:cNvSpPr>
            <a:spLocks noChangeArrowheads="1"/>
          </p:cNvSpPr>
          <p:nvPr/>
        </p:nvSpPr>
        <p:spPr bwMode="auto">
          <a:xfrm>
            <a:off x="8407997" y="1661118"/>
            <a:ext cx="410537" cy="398614"/>
          </a:xfrm>
          <a:custGeom>
            <a:avLst/>
            <a:gdLst>
              <a:gd name="T0" fmla="*/ 212384 w 634"/>
              <a:gd name="T1" fmla="*/ 84625 h 619"/>
              <a:gd name="T2" fmla="*/ 212384 w 634"/>
              <a:gd name="T3" fmla="*/ 84625 h 619"/>
              <a:gd name="T4" fmla="*/ 212384 w 634"/>
              <a:gd name="T5" fmla="*/ 195427 h 619"/>
              <a:gd name="T6" fmla="*/ 196518 w 634"/>
              <a:gd name="T7" fmla="*/ 211205 h 619"/>
              <a:gd name="T8" fmla="*/ 32092 w 634"/>
              <a:gd name="T9" fmla="*/ 211205 h 619"/>
              <a:gd name="T10" fmla="*/ 16226 w 634"/>
              <a:gd name="T11" fmla="*/ 195427 h 619"/>
              <a:gd name="T12" fmla="*/ 16226 w 634"/>
              <a:gd name="T13" fmla="*/ 26535 h 619"/>
              <a:gd name="T14" fmla="*/ 32092 w 634"/>
              <a:gd name="T15" fmla="*/ 10399 h 619"/>
              <a:gd name="T16" fmla="*/ 143512 w 634"/>
              <a:gd name="T17" fmla="*/ 10399 h 619"/>
              <a:gd name="T18" fmla="*/ 143512 w 634"/>
              <a:gd name="T19" fmla="*/ 0 h 619"/>
              <a:gd name="T20" fmla="*/ 32092 w 634"/>
              <a:gd name="T21" fmla="*/ 0 h 619"/>
              <a:gd name="T22" fmla="*/ 0 w 634"/>
              <a:gd name="T23" fmla="*/ 26535 h 619"/>
              <a:gd name="T24" fmla="*/ 0 w 634"/>
              <a:gd name="T25" fmla="*/ 195427 h 619"/>
              <a:gd name="T26" fmla="*/ 32092 w 634"/>
              <a:gd name="T27" fmla="*/ 221603 h 619"/>
              <a:gd name="T28" fmla="*/ 196518 w 634"/>
              <a:gd name="T29" fmla="*/ 221603 h 619"/>
              <a:gd name="T30" fmla="*/ 228249 w 634"/>
              <a:gd name="T31" fmla="*/ 195427 h 619"/>
              <a:gd name="T32" fmla="*/ 228249 w 634"/>
              <a:gd name="T33" fmla="*/ 84625 h 619"/>
              <a:gd name="T34" fmla="*/ 212384 w 634"/>
              <a:gd name="T35" fmla="*/ 84625 h 619"/>
              <a:gd name="T36" fmla="*/ 58415 w 634"/>
              <a:gd name="T37" fmla="*/ 126938 h 619"/>
              <a:gd name="T38" fmla="*/ 58415 w 634"/>
              <a:gd name="T39" fmla="*/ 126938 h 619"/>
              <a:gd name="T40" fmla="*/ 26683 w 634"/>
              <a:gd name="T41" fmla="*/ 185028 h 619"/>
              <a:gd name="T42" fmla="*/ 37140 w 634"/>
              <a:gd name="T43" fmla="*/ 195427 h 619"/>
              <a:gd name="T44" fmla="*/ 100963 w 634"/>
              <a:gd name="T45" fmla="*/ 163872 h 619"/>
              <a:gd name="T46" fmla="*/ 106372 w 634"/>
              <a:gd name="T47" fmla="*/ 163872 h 619"/>
              <a:gd name="T48" fmla="*/ 217792 w 634"/>
              <a:gd name="T49" fmla="*/ 52711 h 619"/>
              <a:gd name="T50" fmla="*/ 217792 w 634"/>
              <a:gd name="T51" fmla="*/ 31555 h 619"/>
              <a:gd name="T52" fmla="*/ 191109 w 634"/>
              <a:gd name="T53" fmla="*/ 10399 h 619"/>
              <a:gd name="T54" fmla="*/ 169835 w 634"/>
              <a:gd name="T55" fmla="*/ 10399 h 619"/>
              <a:gd name="T56" fmla="*/ 63823 w 634"/>
              <a:gd name="T57" fmla="*/ 116180 h 619"/>
              <a:gd name="T58" fmla="*/ 58415 w 634"/>
              <a:gd name="T59" fmla="*/ 126938 h 619"/>
              <a:gd name="T60" fmla="*/ 175244 w 634"/>
              <a:gd name="T61" fmla="*/ 26535 h 619"/>
              <a:gd name="T62" fmla="*/ 175244 w 634"/>
              <a:gd name="T63" fmla="*/ 26535 h 619"/>
              <a:gd name="T64" fmla="*/ 186061 w 634"/>
              <a:gd name="T65" fmla="*/ 26535 h 619"/>
              <a:gd name="T66" fmla="*/ 201927 w 634"/>
              <a:gd name="T67" fmla="*/ 36934 h 619"/>
              <a:gd name="T68" fmla="*/ 201927 w 634"/>
              <a:gd name="T69" fmla="*/ 47691 h 619"/>
              <a:gd name="T70" fmla="*/ 186061 w 634"/>
              <a:gd name="T71" fmla="*/ 63469 h 619"/>
              <a:gd name="T72" fmla="*/ 164787 w 634"/>
              <a:gd name="T73" fmla="*/ 36934 h 619"/>
              <a:gd name="T74" fmla="*/ 175244 w 634"/>
              <a:gd name="T75" fmla="*/ 26535 h 619"/>
              <a:gd name="T76" fmla="*/ 154330 w 634"/>
              <a:gd name="T77" fmla="*/ 47691 h 619"/>
              <a:gd name="T78" fmla="*/ 154330 w 634"/>
              <a:gd name="T79" fmla="*/ 47691 h 619"/>
              <a:gd name="T80" fmla="*/ 175244 w 634"/>
              <a:gd name="T81" fmla="*/ 73868 h 619"/>
              <a:gd name="T82" fmla="*/ 95915 w 634"/>
              <a:gd name="T83" fmla="*/ 153114 h 619"/>
              <a:gd name="T84" fmla="*/ 74641 w 634"/>
              <a:gd name="T85" fmla="*/ 126938 h 619"/>
              <a:gd name="T86" fmla="*/ 154330 w 634"/>
              <a:gd name="T87" fmla="*/ 47691 h 619"/>
              <a:gd name="T88" fmla="*/ 85098 w 634"/>
              <a:gd name="T89" fmla="*/ 158493 h 619"/>
              <a:gd name="T90" fmla="*/ 85098 w 634"/>
              <a:gd name="T91" fmla="*/ 158493 h 619"/>
              <a:gd name="T92" fmla="*/ 47958 w 634"/>
              <a:gd name="T93" fmla="*/ 185028 h 619"/>
              <a:gd name="T94" fmla="*/ 42549 w 634"/>
              <a:gd name="T95" fmla="*/ 179649 h 619"/>
              <a:gd name="T96" fmla="*/ 63823 w 634"/>
              <a:gd name="T97" fmla="*/ 142715 h 619"/>
              <a:gd name="T98" fmla="*/ 85098 w 634"/>
              <a:gd name="T99" fmla="*/ 158493 h 61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34" h="619">
                <a:moveTo>
                  <a:pt x="589" y="236"/>
                </a:moveTo>
                <a:lnTo>
                  <a:pt x="589" y="236"/>
                </a:lnTo>
                <a:cubicBezTo>
                  <a:pt x="589" y="545"/>
                  <a:pt x="589" y="545"/>
                  <a:pt x="589" y="545"/>
                </a:cubicBezTo>
                <a:cubicBezTo>
                  <a:pt x="589" y="559"/>
                  <a:pt x="575" y="589"/>
                  <a:pt x="545" y="589"/>
                </a:cubicBezTo>
                <a:cubicBezTo>
                  <a:pt x="89" y="589"/>
                  <a:pt x="89" y="589"/>
                  <a:pt x="89" y="589"/>
                </a:cubicBezTo>
                <a:cubicBezTo>
                  <a:pt x="59" y="589"/>
                  <a:pt x="45" y="559"/>
                  <a:pt x="45" y="545"/>
                </a:cubicBezTo>
                <a:cubicBezTo>
                  <a:pt x="45" y="74"/>
                  <a:pt x="45" y="74"/>
                  <a:pt x="45" y="74"/>
                </a:cubicBezTo>
                <a:cubicBezTo>
                  <a:pt x="45" y="59"/>
                  <a:pt x="59" y="29"/>
                  <a:pt x="89" y="29"/>
                </a:cubicBezTo>
                <a:cubicBezTo>
                  <a:pt x="398" y="29"/>
                  <a:pt x="398" y="29"/>
                  <a:pt x="398" y="29"/>
                </a:cubicBezTo>
                <a:cubicBezTo>
                  <a:pt x="398" y="0"/>
                  <a:pt x="398" y="0"/>
                  <a:pt x="398" y="0"/>
                </a:cubicBezTo>
                <a:cubicBezTo>
                  <a:pt x="89" y="0"/>
                  <a:pt x="89" y="0"/>
                  <a:pt x="89" y="0"/>
                </a:cubicBezTo>
                <a:cubicBezTo>
                  <a:pt x="45" y="0"/>
                  <a:pt x="0" y="29"/>
                  <a:pt x="0" y="74"/>
                </a:cubicBezTo>
                <a:cubicBezTo>
                  <a:pt x="0" y="545"/>
                  <a:pt x="0" y="545"/>
                  <a:pt x="0" y="545"/>
                </a:cubicBezTo>
                <a:cubicBezTo>
                  <a:pt x="0" y="589"/>
                  <a:pt x="45" y="618"/>
                  <a:pt x="89" y="618"/>
                </a:cubicBezTo>
                <a:cubicBezTo>
                  <a:pt x="545" y="618"/>
                  <a:pt x="545" y="618"/>
                  <a:pt x="545" y="618"/>
                </a:cubicBezTo>
                <a:cubicBezTo>
                  <a:pt x="589" y="618"/>
                  <a:pt x="633" y="589"/>
                  <a:pt x="633" y="545"/>
                </a:cubicBezTo>
                <a:cubicBezTo>
                  <a:pt x="633" y="236"/>
                  <a:pt x="633" y="236"/>
                  <a:pt x="633" y="236"/>
                </a:cubicBezTo>
                <a:lnTo>
                  <a:pt x="589" y="236"/>
                </a:lnTo>
                <a:close/>
                <a:moveTo>
                  <a:pt x="162" y="354"/>
                </a:moveTo>
                <a:lnTo>
                  <a:pt x="162" y="354"/>
                </a:lnTo>
                <a:cubicBezTo>
                  <a:pt x="74" y="516"/>
                  <a:pt x="74" y="516"/>
                  <a:pt x="74" y="516"/>
                </a:cubicBezTo>
                <a:cubicBezTo>
                  <a:pt x="74" y="545"/>
                  <a:pt x="89" y="559"/>
                  <a:pt x="103" y="545"/>
                </a:cubicBezTo>
                <a:cubicBezTo>
                  <a:pt x="280" y="457"/>
                  <a:pt x="280" y="457"/>
                  <a:pt x="280" y="457"/>
                </a:cubicBezTo>
                <a:lnTo>
                  <a:pt x="295" y="457"/>
                </a:lnTo>
                <a:cubicBezTo>
                  <a:pt x="604" y="147"/>
                  <a:pt x="604" y="147"/>
                  <a:pt x="604" y="147"/>
                </a:cubicBezTo>
                <a:cubicBezTo>
                  <a:pt x="619" y="133"/>
                  <a:pt x="619" y="103"/>
                  <a:pt x="604" y="88"/>
                </a:cubicBezTo>
                <a:cubicBezTo>
                  <a:pt x="530" y="29"/>
                  <a:pt x="530" y="29"/>
                  <a:pt x="530" y="29"/>
                </a:cubicBezTo>
                <a:cubicBezTo>
                  <a:pt x="516" y="15"/>
                  <a:pt x="486" y="15"/>
                  <a:pt x="471" y="29"/>
                </a:cubicBezTo>
                <a:cubicBezTo>
                  <a:pt x="177" y="324"/>
                  <a:pt x="177" y="324"/>
                  <a:pt x="177" y="324"/>
                </a:cubicBezTo>
                <a:cubicBezTo>
                  <a:pt x="162" y="339"/>
                  <a:pt x="162" y="339"/>
                  <a:pt x="162" y="354"/>
                </a:cubicBezTo>
                <a:close/>
                <a:moveTo>
                  <a:pt x="486" y="74"/>
                </a:moveTo>
                <a:lnTo>
                  <a:pt x="486" y="74"/>
                </a:lnTo>
                <a:cubicBezTo>
                  <a:pt x="501" y="59"/>
                  <a:pt x="516" y="59"/>
                  <a:pt x="516" y="74"/>
                </a:cubicBezTo>
                <a:cubicBezTo>
                  <a:pt x="560" y="103"/>
                  <a:pt x="560" y="103"/>
                  <a:pt x="560" y="103"/>
                </a:cubicBezTo>
                <a:cubicBezTo>
                  <a:pt x="575" y="118"/>
                  <a:pt x="575" y="133"/>
                  <a:pt x="560" y="133"/>
                </a:cubicBezTo>
                <a:cubicBezTo>
                  <a:pt x="516" y="177"/>
                  <a:pt x="516" y="177"/>
                  <a:pt x="516" y="177"/>
                </a:cubicBezTo>
                <a:cubicBezTo>
                  <a:pt x="457" y="103"/>
                  <a:pt x="457" y="103"/>
                  <a:pt x="457" y="103"/>
                </a:cubicBezTo>
                <a:lnTo>
                  <a:pt x="486" y="74"/>
                </a:lnTo>
                <a:close/>
                <a:moveTo>
                  <a:pt x="428" y="133"/>
                </a:moveTo>
                <a:lnTo>
                  <a:pt x="428" y="133"/>
                </a:lnTo>
                <a:cubicBezTo>
                  <a:pt x="486" y="206"/>
                  <a:pt x="486" y="206"/>
                  <a:pt x="486" y="206"/>
                </a:cubicBezTo>
                <a:cubicBezTo>
                  <a:pt x="266" y="427"/>
                  <a:pt x="266" y="427"/>
                  <a:pt x="266" y="427"/>
                </a:cubicBezTo>
                <a:cubicBezTo>
                  <a:pt x="251" y="398"/>
                  <a:pt x="207" y="368"/>
                  <a:pt x="207" y="354"/>
                </a:cubicBezTo>
                <a:lnTo>
                  <a:pt x="428" y="133"/>
                </a:lnTo>
                <a:close/>
                <a:moveTo>
                  <a:pt x="236" y="442"/>
                </a:moveTo>
                <a:lnTo>
                  <a:pt x="236" y="442"/>
                </a:lnTo>
                <a:cubicBezTo>
                  <a:pt x="133" y="516"/>
                  <a:pt x="133" y="516"/>
                  <a:pt x="133" y="516"/>
                </a:cubicBezTo>
                <a:cubicBezTo>
                  <a:pt x="118" y="516"/>
                  <a:pt x="118" y="501"/>
                  <a:pt x="118" y="501"/>
                </a:cubicBezTo>
                <a:cubicBezTo>
                  <a:pt x="177" y="398"/>
                  <a:pt x="177" y="398"/>
                  <a:pt x="177" y="398"/>
                </a:cubicBezTo>
                <a:lnTo>
                  <a:pt x="236" y="442"/>
                </a:ln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55" name="Freeform 214"/>
          <p:cNvSpPr>
            <a:spLocks noChangeArrowheads="1"/>
          </p:cNvSpPr>
          <p:nvPr/>
        </p:nvSpPr>
        <p:spPr bwMode="auto">
          <a:xfrm>
            <a:off x="7777709" y="1661118"/>
            <a:ext cx="354324" cy="398614"/>
          </a:xfrm>
          <a:custGeom>
            <a:avLst/>
            <a:gdLst>
              <a:gd name="T0" fmla="*/ 149157 w 545"/>
              <a:gd name="T1" fmla="*/ 131958 h 619"/>
              <a:gd name="T2" fmla="*/ 42720 w 545"/>
              <a:gd name="T3" fmla="*/ 137337 h 619"/>
              <a:gd name="T4" fmla="*/ 149157 w 545"/>
              <a:gd name="T5" fmla="*/ 147736 h 619"/>
              <a:gd name="T6" fmla="*/ 149157 w 545"/>
              <a:gd name="T7" fmla="*/ 131958 h 619"/>
              <a:gd name="T8" fmla="*/ 149157 w 545"/>
              <a:gd name="T9" fmla="*/ 168892 h 619"/>
              <a:gd name="T10" fmla="*/ 42720 w 545"/>
              <a:gd name="T11" fmla="*/ 174271 h 619"/>
              <a:gd name="T12" fmla="*/ 149157 w 545"/>
              <a:gd name="T13" fmla="*/ 179649 h 619"/>
              <a:gd name="T14" fmla="*/ 149157 w 545"/>
              <a:gd name="T15" fmla="*/ 168892 h 619"/>
              <a:gd name="T16" fmla="*/ 170517 w 545"/>
              <a:gd name="T17" fmla="*/ 26535 h 619"/>
              <a:gd name="T18" fmla="*/ 149157 w 545"/>
              <a:gd name="T19" fmla="*/ 10399 h 619"/>
              <a:gd name="T20" fmla="*/ 95938 w 545"/>
              <a:gd name="T21" fmla="*/ 0 h 619"/>
              <a:gd name="T22" fmla="*/ 47788 w 545"/>
              <a:gd name="T23" fmla="*/ 10399 h 619"/>
              <a:gd name="T24" fmla="*/ 26428 w 545"/>
              <a:gd name="T25" fmla="*/ 26535 h 619"/>
              <a:gd name="T26" fmla="*/ 0 w 545"/>
              <a:gd name="T27" fmla="*/ 195427 h 619"/>
              <a:gd name="T28" fmla="*/ 170517 w 545"/>
              <a:gd name="T29" fmla="*/ 221603 h 619"/>
              <a:gd name="T30" fmla="*/ 196945 w 545"/>
              <a:gd name="T31" fmla="*/ 52711 h 619"/>
              <a:gd name="T32" fmla="*/ 64080 w 545"/>
              <a:gd name="T33" fmla="*/ 26535 h 619"/>
              <a:gd name="T34" fmla="*/ 80009 w 545"/>
              <a:gd name="T35" fmla="*/ 26535 h 619"/>
              <a:gd name="T36" fmla="*/ 117298 w 545"/>
              <a:gd name="T37" fmla="*/ 26535 h 619"/>
              <a:gd name="T38" fmla="*/ 133227 w 545"/>
              <a:gd name="T39" fmla="*/ 52711 h 619"/>
              <a:gd name="T40" fmla="*/ 64080 w 545"/>
              <a:gd name="T41" fmla="*/ 26535 h 619"/>
              <a:gd name="T42" fmla="*/ 181016 w 545"/>
              <a:gd name="T43" fmla="*/ 195427 h 619"/>
              <a:gd name="T44" fmla="*/ 26428 w 545"/>
              <a:gd name="T45" fmla="*/ 211205 h 619"/>
              <a:gd name="T46" fmla="*/ 10499 w 545"/>
              <a:gd name="T47" fmla="*/ 52711 h 619"/>
              <a:gd name="T48" fmla="*/ 47788 w 545"/>
              <a:gd name="T49" fmla="*/ 42313 h 619"/>
              <a:gd name="T50" fmla="*/ 149157 w 545"/>
              <a:gd name="T51" fmla="*/ 68848 h 619"/>
              <a:gd name="T52" fmla="*/ 170517 w 545"/>
              <a:gd name="T53" fmla="*/ 42313 h 619"/>
              <a:gd name="T54" fmla="*/ 181016 w 545"/>
              <a:gd name="T55" fmla="*/ 195427 h 619"/>
              <a:gd name="T56" fmla="*/ 149157 w 545"/>
              <a:gd name="T57" fmla="*/ 95024 h 619"/>
              <a:gd name="T58" fmla="*/ 42720 w 545"/>
              <a:gd name="T59" fmla="*/ 105782 h 619"/>
              <a:gd name="T60" fmla="*/ 149157 w 545"/>
              <a:gd name="T61" fmla="*/ 110802 h 619"/>
              <a:gd name="T62" fmla="*/ 149157 w 545"/>
              <a:gd name="T63" fmla="*/ 95024 h 61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45" h="619">
                <a:moveTo>
                  <a:pt x="412" y="368"/>
                </a:moveTo>
                <a:lnTo>
                  <a:pt x="412" y="368"/>
                </a:lnTo>
                <a:cubicBezTo>
                  <a:pt x="132" y="368"/>
                  <a:pt x="132" y="368"/>
                  <a:pt x="132" y="368"/>
                </a:cubicBezTo>
                <a:cubicBezTo>
                  <a:pt x="118" y="368"/>
                  <a:pt x="118" y="383"/>
                  <a:pt x="118" y="383"/>
                </a:cubicBezTo>
                <a:cubicBezTo>
                  <a:pt x="118" y="398"/>
                  <a:pt x="118" y="412"/>
                  <a:pt x="132" y="412"/>
                </a:cubicBezTo>
                <a:cubicBezTo>
                  <a:pt x="412" y="412"/>
                  <a:pt x="412" y="412"/>
                  <a:pt x="412" y="412"/>
                </a:cubicBezTo>
                <a:cubicBezTo>
                  <a:pt x="412" y="412"/>
                  <a:pt x="427" y="398"/>
                  <a:pt x="427" y="383"/>
                </a:cubicBezTo>
                <a:lnTo>
                  <a:pt x="412" y="368"/>
                </a:lnTo>
                <a:close/>
                <a:moveTo>
                  <a:pt x="412" y="471"/>
                </a:moveTo>
                <a:lnTo>
                  <a:pt x="412" y="471"/>
                </a:lnTo>
                <a:cubicBezTo>
                  <a:pt x="132" y="471"/>
                  <a:pt x="132" y="471"/>
                  <a:pt x="132" y="471"/>
                </a:cubicBezTo>
                <a:cubicBezTo>
                  <a:pt x="118" y="471"/>
                  <a:pt x="118" y="471"/>
                  <a:pt x="118" y="486"/>
                </a:cubicBezTo>
                <a:cubicBezTo>
                  <a:pt x="118" y="501"/>
                  <a:pt x="118" y="501"/>
                  <a:pt x="132" y="501"/>
                </a:cubicBezTo>
                <a:cubicBezTo>
                  <a:pt x="412" y="501"/>
                  <a:pt x="412" y="501"/>
                  <a:pt x="412" y="501"/>
                </a:cubicBezTo>
                <a:cubicBezTo>
                  <a:pt x="412" y="501"/>
                  <a:pt x="427" y="501"/>
                  <a:pt x="427" y="486"/>
                </a:cubicBezTo>
                <a:cubicBezTo>
                  <a:pt x="427" y="471"/>
                  <a:pt x="412" y="471"/>
                  <a:pt x="412" y="471"/>
                </a:cubicBezTo>
                <a:close/>
                <a:moveTo>
                  <a:pt x="471" y="74"/>
                </a:moveTo>
                <a:lnTo>
                  <a:pt x="471" y="74"/>
                </a:lnTo>
                <a:cubicBezTo>
                  <a:pt x="412" y="74"/>
                  <a:pt x="412" y="74"/>
                  <a:pt x="412" y="74"/>
                </a:cubicBezTo>
                <a:cubicBezTo>
                  <a:pt x="412" y="29"/>
                  <a:pt x="412" y="29"/>
                  <a:pt x="412" y="29"/>
                </a:cubicBezTo>
                <a:cubicBezTo>
                  <a:pt x="353" y="29"/>
                  <a:pt x="353" y="29"/>
                  <a:pt x="353" y="29"/>
                </a:cubicBezTo>
                <a:cubicBezTo>
                  <a:pt x="339" y="15"/>
                  <a:pt x="309" y="0"/>
                  <a:pt x="265" y="0"/>
                </a:cubicBezTo>
                <a:cubicBezTo>
                  <a:pt x="235" y="0"/>
                  <a:pt x="206" y="15"/>
                  <a:pt x="191" y="29"/>
                </a:cubicBezTo>
                <a:cubicBezTo>
                  <a:pt x="132" y="29"/>
                  <a:pt x="132" y="29"/>
                  <a:pt x="132" y="29"/>
                </a:cubicBezTo>
                <a:cubicBezTo>
                  <a:pt x="132" y="74"/>
                  <a:pt x="132" y="74"/>
                  <a:pt x="132" y="74"/>
                </a:cubicBezTo>
                <a:cubicBezTo>
                  <a:pt x="73" y="74"/>
                  <a:pt x="73" y="74"/>
                  <a:pt x="73" y="74"/>
                </a:cubicBezTo>
                <a:cubicBezTo>
                  <a:pt x="29" y="74"/>
                  <a:pt x="0" y="103"/>
                  <a:pt x="0" y="147"/>
                </a:cubicBezTo>
                <a:cubicBezTo>
                  <a:pt x="0" y="545"/>
                  <a:pt x="0" y="545"/>
                  <a:pt x="0" y="545"/>
                </a:cubicBezTo>
                <a:cubicBezTo>
                  <a:pt x="0" y="589"/>
                  <a:pt x="29" y="618"/>
                  <a:pt x="73" y="618"/>
                </a:cubicBezTo>
                <a:cubicBezTo>
                  <a:pt x="471" y="618"/>
                  <a:pt x="471" y="618"/>
                  <a:pt x="471" y="618"/>
                </a:cubicBezTo>
                <a:cubicBezTo>
                  <a:pt x="515" y="618"/>
                  <a:pt x="544" y="589"/>
                  <a:pt x="544" y="545"/>
                </a:cubicBezTo>
                <a:cubicBezTo>
                  <a:pt x="544" y="147"/>
                  <a:pt x="544" y="147"/>
                  <a:pt x="544" y="147"/>
                </a:cubicBezTo>
                <a:cubicBezTo>
                  <a:pt x="544" y="103"/>
                  <a:pt x="515" y="74"/>
                  <a:pt x="471" y="74"/>
                </a:cubicBezTo>
                <a:close/>
                <a:moveTo>
                  <a:pt x="177" y="74"/>
                </a:moveTo>
                <a:lnTo>
                  <a:pt x="177" y="74"/>
                </a:lnTo>
                <a:cubicBezTo>
                  <a:pt x="221" y="74"/>
                  <a:pt x="221" y="74"/>
                  <a:pt x="221" y="74"/>
                </a:cubicBezTo>
                <a:cubicBezTo>
                  <a:pt x="221" y="59"/>
                  <a:pt x="235" y="29"/>
                  <a:pt x="265" y="29"/>
                </a:cubicBezTo>
                <a:cubicBezTo>
                  <a:pt x="294" y="29"/>
                  <a:pt x="324" y="59"/>
                  <a:pt x="324" y="74"/>
                </a:cubicBezTo>
                <a:cubicBezTo>
                  <a:pt x="368" y="74"/>
                  <a:pt x="368" y="74"/>
                  <a:pt x="368" y="74"/>
                </a:cubicBezTo>
                <a:cubicBezTo>
                  <a:pt x="368" y="147"/>
                  <a:pt x="368" y="147"/>
                  <a:pt x="368" y="147"/>
                </a:cubicBezTo>
                <a:cubicBezTo>
                  <a:pt x="177" y="147"/>
                  <a:pt x="177" y="147"/>
                  <a:pt x="177" y="147"/>
                </a:cubicBezTo>
                <a:lnTo>
                  <a:pt x="177" y="74"/>
                </a:lnTo>
                <a:close/>
                <a:moveTo>
                  <a:pt x="500" y="545"/>
                </a:moveTo>
                <a:lnTo>
                  <a:pt x="500" y="545"/>
                </a:lnTo>
                <a:cubicBezTo>
                  <a:pt x="500" y="559"/>
                  <a:pt x="486" y="589"/>
                  <a:pt x="471" y="589"/>
                </a:cubicBezTo>
                <a:cubicBezTo>
                  <a:pt x="73" y="589"/>
                  <a:pt x="73" y="589"/>
                  <a:pt x="73" y="589"/>
                </a:cubicBezTo>
                <a:cubicBezTo>
                  <a:pt x="59" y="589"/>
                  <a:pt x="29" y="559"/>
                  <a:pt x="29" y="545"/>
                </a:cubicBezTo>
                <a:cubicBezTo>
                  <a:pt x="29" y="147"/>
                  <a:pt x="29" y="147"/>
                  <a:pt x="29" y="147"/>
                </a:cubicBezTo>
                <a:cubicBezTo>
                  <a:pt x="29" y="133"/>
                  <a:pt x="59" y="118"/>
                  <a:pt x="73" y="118"/>
                </a:cubicBezTo>
                <a:cubicBezTo>
                  <a:pt x="132" y="118"/>
                  <a:pt x="132" y="118"/>
                  <a:pt x="132" y="118"/>
                </a:cubicBezTo>
                <a:cubicBezTo>
                  <a:pt x="132" y="192"/>
                  <a:pt x="132" y="192"/>
                  <a:pt x="132" y="192"/>
                </a:cubicBezTo>
                <a:cubicBezTo>
                  <a:pt x="412" y="192"/>
                  <a:pt x="412" y="192"/>
                  <a:pt x="412" y="192"/>
                </a:cubicBezTo>
                <a:cubicBezTo>
                  <a:pt x="412" y="118"/>
                  <a:pt x="412" y="118"/>
                  <a:pt x="412" y="118"/>
                </a:cubicBezTo>
                <a:cubicBezTo>
                  <a:pt x="471" y="118"/>
                  <a:pt x="471" y="118"/>
                  <a:pt x="471" y="118"/>
                </a:cubicBezTo>
                <a:cubicBezTo>
                  <a:pt x="486" y="118"/>
                  <a:pt x="500" y="133"/>
                  <a:pt x="500" y="147"/>
                </a:cubicBezTo>
                <a:lnTo>
                  <a:pt x="500" y="545"/>
                </a:lnTo>
                <a:close/>
                <a:moveTo>
                  <a:pt x="412" y="265"/>
                </a:moveTo>
                <a:lnTo>
                  <a:pt x="412" y="265"/>
                </a:lnTo>
                <a:cubicBezTo>
                  <a:pt x="132" y="265"/>
                  <a:pt x="132" y="265"/>
                  <a:pt x="132" y="265"/>
                </a:cubicBezTo>
                <a:cubicBezTo>
                  <a:pt x="118" y="265"/>
                  <a:pt x="118" y="280"/>
                  <a:pt x="118" y="295"/>
                </a:cubicBezTo>
                <a:cubicBezTo>
                  <a:pt x="118" y="295"/>
                  <a:pt x="118" y="309"/>
                  <a:pt x="132" y="309"/>
                </a:cubicBezTo>
                <a:cubicBezTo>
                  <a:pt x="412" y="309"/>
                  <a:pt x="412" y="309"/>
                  <a:pt x="412" y="309"/>
                </a:cubicBezTo>
                <a:lnTo>
                  <a:pt x="427" y="295"/>
                </a:lnTo>
                <a:cubicBezTo>
                  <a:pt x="427" y="280"/>
                  <a:pt x="412" y="265"/>
                  <a:pt x="412" y="265"/>
                </a:cubicBez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56" name="Freeform 215"/>
          <p:cNvSpPr>
            <a:spLocks noChangeArrowheads="1"/>
          </p:cNvSpPr>
          <p:nvPr/>
        </p:nvSpPr>
        <p:spPr bwMode="auto">
          <a:xfrm>
            <a:off x="7094613" y="1661118"/>
            <a:ext cx="398614" cy="398614"/>
          </a:xfrm>
          <a:custGeom>
            <a:avLst/>
            <a:gdLst>
              <a:gd name="T0" fmla="*/ 195434 w 619"/>
              <a:gd name="T1" fmla="*/ 0 h 619"/>
              <a:gd name="T2" fmla="*/ 195434 w 619"/>
              <a:gd name="T3" fmla="*/ 0 h 619"/>
              <a:gd name="T4" fmla="*/ 116185 w 619"/>
              <a:gd name="T5" fmla="*/ 21156 h 619"/>
              <a:gd name="T6" fmla="*/ 105427 w 619"/>
              <a:gd name="T7" fmla="*/ 21156 h 619"/>
              <a:gd name="T8" fmla="*/ 26177 w 619"/>
              <a:gd name="T9" fmla="*/ 0 h 619"/>
              <a:gd name="T10" fmla="*/ 0 w 619"/>
              <a:gd name="T11" fmla="*/ 26535 h 619"/>
              <a:gd name="T12" fmla="*/ 0 w 619"/>
              <a:gd name="T13" fmla="*/ 174271 h 619"/>
              <a:gd name="T14" fmla="*/ 26177 w 619"/>
              <a:gd name="T15" fmla="*/ 200447 h 619"/>
              <a:gd name="T16" fmla="*/ 105427 w 619"/>
              <a:gd name="T17" fmla="*/ 221603 h 619"/>
              <a:gd name="T18" fmla="*/ 116185 w 619"/>
              <a:gd name="T19" fmla="*/ 221603 h 619"/>
              <a:gd name="T20" fmla="*/ 195434 w 619"/>
              <a:gd name="T21" fmla="*/ 200447 h 619"/>
              <a:gd name="T22" fmla="*/ 221611 w 619"/>
              <a:gd name="T23" fmla="*/ 174271 h 619"/>
              <a:gd name="T24" fmla="*/ 221611 w 619"/>
              <a:gd name="T25" fmla="*/ 26535 h 619"/>
              <a:gd name="T26" fmla="*/ 195434 w 619"/>
              <a:gd name="T27" fmla="*/ 0 h 619"/>
              <a:gd name="T28" fmla="*/ 105427 w 619"/>
              <a:gd name="T29" fmla="*/ 211205 h 619"/>
              <a:gd name="T30" fmla="*/ 105427 w 619"/>
              <a:gd name="T31" fmla="*/ 211205 h 619"/>
              <a:gd name="T32" fmla="*/ 26177 w 619"/>
              <a:gd name="T33" fmla="*/ 190048 h 619"/>
              <a:gd name="T34" fmla="*/ 10399 w 619"/>
              <a:gd name="T35" fmla="*/ 174271 h 619"/>
              <a:gd name="T36" fmla="*/ 10399 w 619"/>
              <a:gd name="T37" fmla="*/ 26535 h 619"/>
              <a:gd name="T38" fmla="*/ 26177 w 619"/>
              <a:gd name="T39" fmla="*/ 10399 h 619"/>
              <a:gd name="T40" fmla="*/ 105427 w 619"/>
              <a:gd name="T41" fmla="*/ 31555 h 619"/>
              <a:gd name="T42" fmla="*/ 105427 w 619"/>
              <a:gd name="T43" fmla="*/ 211205 h 619"/>
              <a:gd name="T44" fmla="*/ 211212 w 619"/>
              <a:gd name="T45" fmla="*/ 174271 h 619"/>
              <a:gd name="T46" fmla="*/ 211212 w 619"/>
              <a:gd name="T47" fmla="*/ 174271 h 619"/>
              <a:gd name="T48" fmla="*/ 195434 w 619"/>
              <a:gd name="T49" fmla="*/ 190048 h 619"/>
              <a:gd name="T50" fmla="*/ 116185 w 619"/>
              <a:gd name="T51" fmla="*/ 211205 h 619"/>
              <a:gd name="T52" fmla="*/ 116185 w 619"/>
              <a:gd name="T53" fmla="*/ 31555 h 619"/>
              <a:gd name="T54" fmla="*/ 195434 w 619"/>
              <a:gd name="T55" fmla="*/ 10399 h 619"/>
              <a:gd name="T56" fmla="*/ 211212 w 619"/>
              <a:gd name="T57" fmla="*/ 26535 h 619"/>
              <a:gd name="T58" fmla="*/ 211212 w 619"/>
              <a:gd name="T59" fmla="*/ 174271 h 61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19" h="619">
                <a:moveTo>
                  <a:pt x="545" y="0"/>
                </a:moveTo>
                <a:lnTo>
                  <a:pt x="545" y="0"/>
                </a:lnTo>
                <a:cubicBezTo>
                  <a:pt x="545" y="0"/>
                  <a:pt x="427" y="29"/>
                  <a:pt x="324" y="59"/>
                </a:cubicBezTo>
                <a:cubicBezTo>
                  <a:pt x="309" y="59"/>
                  <a:pt x="309" y="59"/>
                  <a:pt x="294" y="59"/>
                </a:cubicBezTo>
                <a:cubicBezTo>
                  <a:pt x="191" y="29"/>
                  <a:pt x="73" y="0"/>
                  <a:pt x="73" y="0"/>
                </a:cubicBezTo>
                <a:cubicBezTo>
                  <a:pt x="29" y="0"/>
                  <a:pt x="0" y="29"/>
                  <a:pt x="0" y="74"/>
                </a:cubicBezTo>
                <a:cubicBezTo>
                  <a:pt x="0" y="486"/>
                  <a:pt x="0" y="486"/>
                  <a:pt x="0" y="486"/>
                </a:cubicBezTo>
                <a:cubicBezTo>
                  <a:pt x="0" y="530"/>
                  <a:pt x="29" y="545"/>
                  <a:pt x="73" y="559"/>
                </a:cubicBezTo>
                <a:cubicBezTo>
                  <a:pt x="73" y="559"/>
                  <a:pt x="177" y="589"/>
                  <a:pt x="294" y="618"/>
                </a:cubicBezTo>
                <a:cubicBezTo>
                  <a:pt x="309" y="618"/>
                  <a:pt x="309" y="618"/>
                  <a:pt x="324" y="618"/>
                </a:cubicBezTo>
                <a:cubicBezTo>
                  <a:pt x="441" y="589"/>
                  <a:pt x="545" y="559"/>
                  <a:pt x="545" y="559"/>
                </a:cubicBezTo>
                <a:cubicBezTo>
                  <a:pt x="589" y="559"/>
                  <a:pt x="618" y="530"/>
                  <a:pt x="618" y="486"/>
                </a:cubicBezTo>
                <a:cubicBezTo>
                  <a:pt x="618" y="74"/>
                  <a:pt x="618" y="74"/>
                  <a:pt x="618" y="74"/>
                </a:cubicBezTo>
                <a:cubicBezTo>
                  <a:pt x="618" y="29"/>
                  <a:pt x="589" y="0"/>
                  <a:pt x="545" y="0"/>
                </a:cubicBezTo>
                <a:close/>
                <a:moveTo>
                  <a:pt x="294" y="589"/>
                </a:moveTo>
                <a:lnTo>
                  <a:pt x="294" y="589"/>
                </a:lnTo>
                <a:cubicBezTo>
                  <a:pt x="177" y="559"/>
                  <a:pt x="73" y="530"/>
                  <a:pt x="73" y="530"/>
                </a:cubicBezTo>
                <a:cubicBezTo>
                  <a:pt x="44" y="516"/>
                  <a:pt x="29" y="501"/>
                  <a:pt x="29" y="486"/>
                </a:cubicBezTo>
                <a:cubicBezTo>
                  <a:pt x="29" y="74"/>
                  <a:pt x="29" y="74"/>
                  <a:pt x="29" y="74"/>
                </a:cubicBezTo>
                <a:cubicBezTo>
                  <a:pt x="29" y="59"/>
                  <a:pt x="59" y="29"/>
                  <a:pt x="73" y="29"/>
                </a:cubicBezTo>
                <a:cubicBezTo>
                  <a:pt x="294" y="88"/>
                  <a:pt x="294" y="88"/>
                  <a:pt x="294" y="88"/>
                </a:cubicBezTo>
                <a:lnTo>
                  <a:pt x="294" y="589"/>
                </a:lnTo>
                <a:close/>
                <a:moveTo>
                  <a:pt x="589" y="486"/>
                </a:moveTo>
                <a:lnTo>
                  <a:pt x="589" y="486"/>
                </a:lnTo>
                <a:cubicBezTo>
                  <a:pt x="589" y="501"/>
                  <a:pt x="559" y="516"/>
                  <a:pt x="545" y="530"/>
                </a:cubicBezTo>
                <a:cubicBezTo>
                  <a:pt x="545" y="530"/>
                  <a:pt x="441" y="559"/>
                  <a:pt x="324" y="589"/>
                </a:cubicBezTo>
                <a:cubicBezTo>
                  <a:pt x="324" y="88"/>
                  <a:pt x="324" y="88"/>
                  <a:pt x="324" y="88"/>
                </a:cubicBezTo>
                <a:cubicBezTo>
                  <a:pt x="545" y="29"/>
                  <a:pt x="545" y="29"/>
                  <a:pt x="545" y="29"/>
                </a:cubicBezTo>
                <a:cubicBezTo>
                  <a:pt x="559" y="29"/>
                  <a:pt x="589" y="59"/>
                  <a:pt x="589" y="74"/>
                </a:cubicBezTo>
                <a:lnTo>
                  <a:pt x="589" y="486"/>
                </a:ln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57" name="Freeform 216"/>
          <p:cNvSpPr>
            <a:spLocks noChangeArrowheads="1"/>
          </p:cNvSpPr>
          <p:nvPr/>
        </p:nvSpPr>
        <p:spPr bwMode="auto">
          <a:xfrm>
            <a:off x="6426849" y="1661118"/>
            <a:ext cx="410540" cy="398614"/>
          </a:xfrm>
          <a:custGeom>
            <a:avLst/>
            <a:gdLst>
              <a:gd name="T0" fmla="*/ 201928 w 634"/>
              <a:gd name="T1" fmla="*/ 0 h 619"/>
              <a:gd name="T2" fmla="*/ 201928 w 634"/>
              <a:gd name="T3" fmla="*/ 0 h 619"/>
              <a:gd name="T4" fmla="*/ 32092 w 634"/>
              <a:gd name="T5" fmla="*/ 0 h 619"/>
              <a:gd name="T6" fmla="*/ 0 w 634"/>
              <a:gd name="T7" fmla="*/ 26535 h 619"/>
              <a:gd name="T8" fmla="*/ 0 w 634"/>
              <a:gd name="T9" fmla="*/ 195427 h 619"/>
              <a:gd name="T10" fmla="*/ 32092 w 634"/>
              <a:gd name="T11" fmla="*/ 221603 h 619"/>
              <a:gd name="T12" fmla="*/ 201928 w 634"/>
              <a:gd name="T13" fmla="*/ 221603 h 619"/>
              <a:gd name="T14" fmla="*/ 228250 w 634"/>
              <a:gd name="T15" fmla="*/ 195427 h 619"/>
              <a:gd name="T16" fmla="*/ 228250 w 634"/>
              <a:gd name="T17" fmla="*/ 26535 h 619"/>
              <a:gd name="T18" fmla="*/ 201928 w 634"/>
              <a:gd name="T19" fmla="*/ 0 h 619"/>
              <a:gd name="T20" fmla="*/ 32092 w 634"/>
              <a:gd name="T21" fmla="*/ 211205 h 619"/>
              <a:gd name="T22" fmla="*/ 32092 w 634"/>
              <a:gd name="T23" fmla="*/ 211205 h 619"/>
              <a:gd name="T24" fmla="*/ 16226 w 634"/>
              <a:gd name="T25" fmla="*/ 195427 h 619"/>
              <a:gd name="T26" fmla="*/ 16226 w 634"/>
              <a:gd name="T27" fmla="*/ 190048 h 619"/>
              <a:gd name="T28" fmla="*/ 74641 w 634"/>
              <a:gd name="T29" fmla="*/ 137337 h 619"/>
              <a:gd name="T30" fmla="*/ 143513 w 634"/>
              <a:gd name="T31" fmla="*/ 211205 h 619"/>
              <a:gd name="T32" fmla="*/ 32092 w 634"/>
              <a:gd name="T33" fmla="*/ 211205 h 619"/>
              <a:gd name="T34" fmla="*/ 212385 w 634"/>
              <a:gd name="T35" fmla="*/ 195427 h 619"/>
              <a:gd name="T36" fmla="*/ 212385 w 634"/>
              <a:gd name="T37" fmla="*/ 195427 h 619"/>
              <a:gd name="T38" fmla="*/ 201928 w 634"/>
              <a:gd name="T39" fmla="*/ 211205 h 619"/>
              <a:gd name="T40" fmla="*/ 164787 w 634"/>
              <a:gd name="T41" fmla="*/ 211205 h 619"/>
              <a:gd name="T42" fmla="*/ 111781 w 634"/>
              <a:gd name="T43" fmla="*/ 158493 h 619"/>
              <a:gd name="T44" fmla="*/ 169836 w 634"/>
              <a:gd name="T45" fmla="*/ 95024 h 619"/>
              <a:gd name="T46" fmla="*/ 212385 w 634"/>
              <a:gd name="T47" fmla="*/ 137337 h 619"/>
              <a:gd name="T48" fmla="*/ 212385 w 634"/>
              <a:gd name="T49" fmla="*/ 195427 h 619"/>
              <a:gd name="T50" fmla="*/ 212385 w 634"/>
              <a:gd name="T51" fmla="*/ 121559 h 619"/>
              <a:gd name="T52" fmla="*/ 212385 w 634"/>
              <a:gd name="T53" fmla="*/ 121559 h 619"/>
              <a:gd name="T54" fmla="*/ 169836 w 634"/>
              <a:gd name="T55" fmla="*/ 73868 h 619"/>
              <a:gd name="T56" fmla="*/ 100964 w 634"/>
              <a:gd name="T57" fmla="*/ 147736 h 619"/>
              <a:gd name="T58" fmla="*/ 74641 w 634"/>
              <a:gd name="T59" fmla="*/ 116180 h 619"/>
              <a:gd name="T60" fmla="*/ 16226 w 634"/>
              <a:gd name="T61" fmla="*/ 168892 h 619"/>
              <a:gd name="T62" fmla="*/ 16226 w 634"/>
              <a:gd name="T63" fmla="*/ 26535 h 619"/>
              <a:gd name="T64" fmla="*/ 32092 w 634"/>
              <a:gd name="T65" fmla="*/ 10399 h 619"/>
              <a:gd name="T66" fmla="*/ 201928 w 634"/>
              <a:gd name="T67" fmla="*/ 10399 h 619"/>
              <a:gd name="T68" fmla="*/ 212385 w 634"/>
              <a:gd name="T69" fmla="*/ 26535 h 619"/>
              <a:gd name="T70" fmla="*/ 212385 w 634"/>
              <a:gd name="T71" fmla="*/ 121559 h 619"/>
              <a:gd name="T72" fmla="*/ 58415 w 634"/>
              <a:gd name="T73" fmla="*/ 26535 h 619"/>
              <a:gd name="T74" fmla="*/ 58415 w 634"/>
              <a:gd name="T75" fmla="*/ 26535 h 619"/>
              <a:gd name="T76" fmla="*/ 32092 w 634"/>
              <a:gd name="T77" fmla="*/ 52711 h 619"/>
              <a:gd name="T78" fmla="*/ 58415 w 634"/>
              <a:gd name="T79" fmla="*/ 84625 h 619"/>
              <a:gd name="T80" fmla="*/ 85098 w 634"/>
              <a:gd name="T81" fmla="*/ 52711 h 619"/>
              <a:gd name="T82" fmla="*/ 58415 w 634"/>
              <a:gd name="T83" fmla="*/ 26535 h 619"/>
              <a:gd name="T84" fmla="*/ 58415 w 634"/>
              <a:gd name="T85" fmla="*/ 68848 h 619"/>
              <a:gd name="T86" fmla="*/ 58415 w 634"/>
              <a:gd name="T87" fmla="*/ 68848 h 619"/>
              <a:gd name="T88" fmla="*/ 42549 w 634"/>
              <a:gd name="T89" fmla="*/ 52711 h 619"/>
              <a:gd name="T90" fmla="*/ 58415 w 634"/>
              <a:gd name="T91" fmla="*/ 42313 h 619"/>
              <a:gd name="T92" fmla="*/ 74641 w 634"/>
              <a:gd name="T93" fmla="*/ 52711 h 619"/>
              <a:gd name="T94" fmla="*/ 58415 w 634"/>
              <a:gd name="T95" fmla="*/ 68848 h 61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34" h="619">
                <a:moveTo>
                  <a:pt x="560" y="0"/>
                </a:moveTo>
                <a:lnTo>
                  <a:pt x="560" y="0"/>
                </a:lnTo>
                <a:cubicBezTo>
                  <a:pt x="89" y="0"/>
                  <a:pt x="89" y="0"/>
                  <a:pt x="89" y="0"/>
                </a:cubicBezTo>
                <a:cubicBezTo>
                  <a:pt x="45" y="0"/>
                  <a:pt x="0" y="29"/>
                  <a:pt x="0" y="74"/>
                </a:cubicBezTo>
                <a:cubicBezTo>
                  <a:pt x="0" y="545"/>
                  <a:pt x="0" y="545"/>
                  <a:pt x="0" y="545"/>
                </a:cubicBezTo>
                <a:cubicBezTo>
                  <a:pt x="0" y="589"/>
                  <a:pt x="45" y="618"/>
                  <a:pt x="89" y="618"/>
                </a:cubicBezTo>
                <a:cubicBezTo>
                  <a:pt x="560" y="618"/>
                  <a:pt x="560" y="618"/>
                  <a:pt x="560" y="618"/>
                </a:cubicBezTo>
                <a:cubicBezTo>
                  <a:pt x="604" y="618"/>
                  <a:pt x="633" y="589"/>
                  <a:pt x="633" y="545"/>
                </a:cubicBezTo>
                <a:cubicBezTo>
                  <a:pt x="633" y="74"/>
                  <a:pt x="633" y="74"/>
                  <a:pt x="633" y="74"/>
                </a:cubicBezTo>
                <a:cubicBezTo>
                  <a:pt x="633" y="29"/>
                  <a:pt x="604" y="0"/>
                  <a:pt x="560" y="0"/>
                </a:cubicBezTo>
                <a:close/>
                <a:moveTo>
                  <a:pt x="89" y="589"/>
                </a:moveTo>
                <a:lnTo>
                  <a:pt x="89" y="589"/>
                </a:lnTo>
                <a:cubicBezTo>
                  <a:pt x="59" y="589"/>
                  <a:pt x="45" y="559"/>
                  <a:pt x="45" y="545"/>
                </a:cubicBezTo>
                <a:cubicBezTo>
                  <a:pt x="45" y="530"/>
                  <a:pt x="45" y="530"/>
                  <a:pt x="45" y="530"/>
                </a:cubicBezTo>
                <a:cubicBezTo>
                  <a:pt x="207" y="383"/>
                  <a:pt x="207" y="383"/>
                  <a:pt x="207" y="383"/>
                </a:cubicBezTo>
                <a:cubicBezTo>
                  <a:pt x="398" y="589"/>
                  <a:pt x="398" y="589"/>
                  <a:pt x="398" y="589"/>
                </a:cubicBezTo>
                <a:lnTo>
                  <a:pt x="89" y="589"/>
                </a:lnTo>
                <a:close/>
                <a:moveTo>
                  <a:pt x="589" y="545"/>
                </a:moveTo>
                <a:lnTo>
                  <a:pt x="589" y="545"/>
                </a:lnTo>
                <a:cubicBezTo>
                  <a:pt x="589" y="559"/>
                  <a:pt x="575" y="589"/>
                  <a:pt x="560" y="589"/>
                </a:cubicBezTo>
                <a:cubicBezTo>
                  <a:pt x="457" y="589"/>
                  <a:pt x="457" y="589"/>
                  <a:pt x="457" y="589"/>
                </a:cubicBezTo>
                <a:cubicBezTo>
                  <a:pt x="310" y="442"/>
                  <a:pt x="310" y="442"/>
                  <a:pt x="310" y="442"/>
                </a:cubicBezTo>
                <a:cubicBezTo>
                  <a:pt x="471" y="265"/>
                  <a:pt x="471" y="265"/>
                  <a:pt x="471" y="265"/>
                </a:cubicBezTo>
                <a:cubicBezTo>
                  <a:pt x="589" y="383"/>
                  <a:pt x="589" y="383"/>
                  <a:pt x="589" y="383"/>
                </a:cubicBezTo>
                <a:lnTo>
                  <a:pt x="589" y="545"/>
                </a:lnTo>
                <a:close/>
                <a:moveTo>
                  <a:pt x="589" y="339"/>
                </a:moveTo>
                <a:lnTo>
                  <a:pt x="589" y="339"/>
                </a:lnTo>
                <a:cubicBezTo>
                  <a:pt x="471" y="206"/>
                  <a:pt x="471" y="206"/>
                  <a:pt x="471" y="206"/>
                </a:cubicBezTo>
                <a:cubicBezTo>
                  <a:pt x="280" y="412"/>
                  <a:pt x="280" y="412"/>
                  <a:pt x="280" y="412"/>
                </a:cubicBezTo>
                <a:cubicBezTo>
                  <a:pt x="207" y="324"/>
                  <a:pt x="207" y="324"/>
                  <a:pt x="207" y="324"/>
                </a:cubicBezTo>
                <a:cubicBezTo>
                  <a:pt x="45" y="471"/>
                  <a:pt x="45" y="471"/>
                  <a:pt x="45" y="471"/>
                </a:cubicBezTo>
                <a:cubicBezTo>
                  <a:pt x="45" y="74"/>
                  <a:pt x="45" y="74"/>
                  <a:pt x="45" y="74"/>
                </a:cubicBezTo>
                <a:cubicBezTo>
                  <a:pt x="45" y="59"/>
                  <a:pt x="59" y="29"/>
                  <a:pt x="89" y="29"/>
                </a:cubicBezTo>
                <a:cubicBezTo>
                  <a:pt x="560" y="29"/>
                  <a:pt x="560" y="29"/>
                  <a:pt x="560" y="29"/>
                </a:cubicBezTo>
                <a:cubicBezTo>
                  <a:pt x="575" y="29"/>
                  <a:pt x="589" y="59"/>
                  <a:pt x="589" y="74"/>
                </a:cubicBezTo>
                <a:lnTo>
                  <a:pt x="589" y="339"/>
                </a:lnTo>
                <a:close/>
                <a:moveTo>
                  <a:pt x="162" y="74"/>
                </a:moveTo>
                <a:lnTo>
                  <a:pt x="162" y="74"/>
                </a:lnTo>
                <a:cubicBezTo>
                  <a:pt x="118" y="74"/>
                  <a:pt x="89" y="103"/>
                  <a:pt x="89" y="147"/>
                </a:cubicBezTo>
                <a:cubicBezTo>
                  <a:pt x="89" y="192"/>
                  <a:pt x="118" y="236"/>
                  <a:pt x="162" y="236"/>
                </a:cubicBezTo>
                <a:cubicBezTo>
                  <a:pt x="207" y="236"/>
                  <a:pt x="236" y="192"/>
                  <a:pt x="236" y="147"/>
                </a:cubicBezTo>
                <a:cubicBezTo>
                  <a:pt x="236" y="103"/>
                  <a:pt x="207" y="74"/>
                  <a:pt x="162" y="74"/>
                </a:cubicBezTo>
                <a:close/>
                <a:moveTo>
                  <a:pt x="162" y="192"/>
                </a:moveTo>
                <a:lnTo>
                  <a:pt x="162" y="192"/>
                </a:lnTo>
                <a:cubicBezTo>
                  <a:pt x="148" y="192"/>
                  <a:pt x="118" y="177"/>
                  <a:pt x="118" y="147"/>
                </a:cubicBezTo>
                <a:cubicBezTo>
                  <a:pt x="118" y="133"/>
                  <a:pt x="148" y="118"/>
                  <a:pt x="162" y="118"/>
                </a:cubicBezTo>
                <a:cubicBezTo>
                  <a:pt x="177" y="118"/>
                  <a:pt x="207" y="133"/>
                  <a:pt x="207" y="147"/>
                </a:cubicBezTo>
                <a:cubicBezTo>
                  <a:pt x="207" y="177"/>
                  <a:pt x="177" y="192"/>
                  <a:pt x="162" y="192"/>
                </a:cubicBez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58" name="Freeform 217"/>
          <p:cNvSpPr>
            <a:spLocks noChangeArrowheads="1"/>
          </p:cNvSpPr>
          <p:nvPr/>
        </p:nvSpPr>
        <p:spPr bwMode="auto">
          <a:xfrm>
            <a:off x="5771012" y="1661118"/>
            <a:ext cx="410537" cy="398614"/>
          </a:xfrm>
          <a:custGeom>
            <a:avLst/>
            <a:gdLst>
              <a:gd name="T0" fmla="*/ 169835 w 634"/>
              <a:gd name="T1" fmla="*/ 95024 h 619"/>
              <a:gd name="T2" fmla="*/ 169835 w 634"/>
              <a:gd name="T3" fmla="*/ 95024 h 619"/>
              <a:gd name="T4" fmla="*/ 58415 w 634"/>
              <a:gd name="T5" fmla="*/ 95024 h 619"/>
              <a:gd name="T6" fmla="*/ 47597 w 634"/>
              <a:gd name="T7" fmla="*/ 105782 h 619"/>
              <a:gd name="T8" fmla="*/ 58415 w 634"/>
              <a:gd name="T9" fmla="*/ 110802 h 619"/>
              <a:gd name="T10" fmla="*/ 169835 w 634"/>
              <a:gd name="T11" fmla="*/ 110802 h 619"/>
              <a:gd name="T12" fmla="*/ 174883 w 634"/>
              <a:gd name="T13" fmla="*/ 105782 h 619"/>
              <a:gd name="T14" fmla="*/ 169835 w 634"/>
              <a:gd name="T15" fmla="*/ 95024 h 619"/>
              <a:gd name="T16" fmla="*/ 169835 w 634"/>
              <a:gd name="T17" fmla="*/ 137337 h 619"/>
              <a:gd name="T18" fmla="*/ 169835 w 634"/>
              <a:gd name="T19" fmla="*/ 137337 h 619"/>
              <a:gd name="T20" fmla="*/ 58415 w 634"/>
              <a:gd name="T21" fmla="*/ 137337 h 619"/>
              <a:gd name="T22" fmla="*/ 47597 w 634"/>
              <a:gd name="T23" fmla="*/ 147736 h 619"/>
              <a:gd name="T24" fmla="*/ 58415 w 634"/>
              <a:gd name="T25" fmla="*/ 153114 h 619"/>
              <a:gd name="T26" fmla="*/ 169835 w 634"/>
              <a:gd name="T27" fmla="*/ 153114 h 619"/>
              <a:gd name="T28" fmla="*/ 174883 w 634"/>
              <a:gd name="T29" fmla="*/ 147736 h 619"/>
              <a:gd name="T30" fmla="*/ 169835 w 634"/>
              <a:gd name="T31" fmla="*/ 137337 h 619"/>
              <a:gd name="T32" fmla="*/ 196157 w 634"/>
              <a:gd name="T33" fmla="*/ 0 h 619"/>
              <a:gd name="T34" fmla="*/ 196157 w 634"/>
              <a:gd name="T35" fmla="*/ 0 h 619"/>
              <a:gd name="T36" fmla="*/ 26323 w 634"/>
              <a:gd name="T37" fmla="*/ 0 h 619"/>
              <a:gd name="T38" fmla="*/ 0 w 634"/>
              <a:gd name="T39" fmla="*/ 26535 h 619"/>
              <a:gd name="T40" fmla="*/ 0 w 634"/>
              <a:gd name="T41" fmla="*/ 195427 h 619"/>
              <a:gd name="T42" fmla="*/ 26323 w 634"/>
              <a:gd name="T43" fmla="*/ 221603 h 619"/>
              <a:gd name="T44" fmla="*/ 196157 w 634"/>
              <a:gd name="T45" fmla="*/ 221603 h 619"/>
              <a:gd name="T46" fmla="*/ 228249 w 634"/>
              <a:gd name="T47" fmla="*/ 195427 h 619"/>
              <a:gd name="T48" fmla="*/ 228249 w 634"/>
              <a:gd name="T49" fmla="*/ 26535 h 619"/>
              <a:gd name="T50" fmla="*/ 196157 w 634"/>
              <a:gd name="T51" fmla="*/ 0 h 619"/>
              <a:gd name="T52" fmla="*/ 212023 w 634"/>
              <a:gd name="T53" fmla="*/ 195427 h 619"/>
              <a:gd name="T54" fmla="*/ 212023 w 634"/>
              <a:gd name="T55" fmla="*/ 195427 h 619"/>
              <a:gd name="T56" fmla="*/ 196157 w 634"/>
              <a:gd name="T57" fmla="*/ 211205 h 619"/>
              <a:gd name="T58" fmla="*/ 26323 w 634"/>
              <a:gd name="T59" fmla="*/ 211205 h 619"/>
              <a:gd name="T60" fmla="*/ 15866 w 634"/>
              <a:gd name="T61" fmla="*/ 195427 h 619"/>
              <a:gd name="T62" fmla="*/ 15866 w 634"/>
              <a:gd name="T63" fmla="*/ 26535 h 619"/>
              <a:gd name="T64" fmla="*/ 26323 w 634"/>
              <a:gd name="T65" fmla="*/ 10399 h 619"/>
              <a:gd name="T66" fmla="*/ 196157 w 634"/>
              <a:gd name="T67" fmla="*/ 10399 h 619"/>
              <a:gd name="T68" fmla="*/ 212023 w 634"/>
              <a:gd name="T69" fmla="*/ 26535 h 619"/>
              <a:gd name="T70" fmla="*/ 212023 w 634"/>
              <a:gd name="T71" fmla="*/ 195427 h 619"/>
              <a:gd name="T72" fmla="*/ 169835 w 634"/>
              <a:gd name="T73" fmla="*/ 52711 h 619"/>
              <a:gd name="T74" fmla="*/ 169835 w 634"/>
              <a:gd name="T75" fmla="*/ 52711 h 619"/>
              <a:gd name="T76" fmla="*/ 58415 w 634"/>
              <a:gd name="T77" fmla="*/ 52711 h 619"/>
              <a:gd name="T78" fmla="*/ 47597 w 634"/>
              <a:gd name="T79" fmla="*/ 63469 h 619"/>
              <a:gd name="T80" fmla="*/ 58415 w 634"/>
              <a:gd name="T81" fmla="*/ 68848 h 619"/>
              <a:gd name="T82" fmla="*/ 169835 w 634"/>
              <a:gd name="T83" fmla="*/ 68848 h 619"/>
              <a:gd name="T84" fmla="*/ 174883 w 634"/>
              <a:gd name="T85" fmla="*/ 63469 h 619"/>
              <a:gd name="T86" fmla="*/ 169835 w 634"/>
              <a:gd name="T87" fmla="*/ 52711 h 61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34" h="619">
                <a:moveTo>
                  <a:pt x="471" y="265"/>
                </a:moveTo>
                <a:lnTo>
                  <a:pt x="471" y="265"/>
                </a:lnTo>
                <a:cubicBezTo>
                  <a:pt x="162" y="265"/>
                  <a:pt x="162" y="265"/>
                  <a:pt x="162" y="265"/>
                </a:cubicBezTo>
                <a:cubicBezTo>
                  <a:pt x="147" y="265"/>
                  <a:pt x="132" y="280"/>
                  <a:pt x="132" y="295"/>
                </a:cubicBezTo>
                <a:cubicBezTo>
                  <a:pt x="132" y="295"/>
                  <a:pt x="147" y="309"/>
                  <a:pt x="162" y="309"/>
                </a:cubicBezTo>
                <a:cubicBezTo>
                  <a:pt x="471" y="309"/>
                  <a:pt x="471" y="309"/>
                  <a:pt x="471" y="309"/>
                </a:cubicBezTo>
                <a:cubicBezTo>
                  <a:pt x="485" y="309"/>
                  <a:pt x="485" y="295"/>
                  <a:pt x="485" y="295"/>
                </a:cubicBezTo>
                <a:cubicBezTo>
                  <a:pt x="485" y="280"/>
                  <a:pt x="485" y="265"/>
                  <a:pt x="471" y="265"/>
                </a:cubicBezTo>
                <a:close/>
                <a:moveTo>
                  <a:pt x="471" y="383"/>
                </a:moveTo>
                <a:lnTo>
                  <a:pt x="471" y="383"/>
                </a:lnTo>
                <a:cubicBezTo>
                  <a:pt x="162" y="383"/>
                  <a:pt x="162" y="383"/>
                  <a:pt x="162" y="383"/>
                </a:cubicBezTo>
                <a:cubicBezTo>
                  <a:pt x="147" y="383"/>
                  <a:pt x="132" y="398"/>
                  <a:pt x="132" y="412"/>
                </a:cubicBezTo>
                <a:cubicBezTo>
                  <a:pt x="132" y="412"/>
                  <a:pt x="147" y="427"/>
                  <a:pt x="162" y="427"/>
                </a:cubicBezTo>
                <a:cubicBezTo>
                  <a:pt x="471" y="427"/>
                  <a:pt x="471" y="427"/>
                  <a:pt x="471" y="427"/>
                </a:cubicBezTo>
                <a:cubicBezTo>
                  <a:pt x="485" y="427"/>
                  <a:pt x="485" y="412"/>
                  <a:pt x="485" y="412"/>
                </a:cubicBezTo>
                <a:cubicBezTo>
                  <a:pt x="485" y="398"/>
                  <a:pt x="485" y="383"/>
                  <a:pt x="471" y="383"/>
                </a:cubicBezTo>
                <a:close/>
                <a:moveTo>
                  <a:pt x="544" y="0"/>
                </a:moveTo>
                <a:lnTo>
                  <a:pt x="544" y="0"/>
                </a:lnTo>
                <a:cubicBezTo>
                  <a:pt x="73" y="0"/>
                  <a:pt x="73" y="0"/>
                  <a:pt x="73" y="0"/>
                </a:cubicBezTo>
                <a:cubicBezTo>
                  <a:pt x="29" y="0"/>
                  <a:pt x="0" y="29"/>
                  <a:pt x="0" y="74"/>
                </a:cubicBezTo>
                <a:cubicBezTo>
                  <a:pt x="0" y="545"/>
                  <a:pt x="0" y="545"/>
                  <a:pt x="0" y="545"/>
                </a:cubicBezTo>
                <a:cubicBezTo>
                  <a:pt x="0" y="589"/>
                  <a:pt x="29" y="618"/>
                  <a:pt x="73" y="618"/>
                </a:cubicBezTo>
                <a:cubicBezTo>
                  <a:pt x="544" y="618"/>
                  <a:pt x="544" y="618"/>
                  <a:pt x="544" y="618"/>
                </a:cubicBezTo>
                <a:cubicBezTo>
                  <a:pt x="588" y="618"/>
                  <a:pt x="633" y="589"/>
                  <a:pt x="633" y="545"/>
                </a:cubicBezTo>
                <a:cubicBezTo>
                  <a:pt x="633" y="74"/>
                  <a:pt x="633" y="74"/>
                  <a:pt x="633" y="74"/>
                </a:cubicBezTo>
                <a:cubicBezTo>
                  <a:pt x="633" y="29"/>
                  <a:pt x="588" y="0"/>
                  <a:pt x="544" y="0"/>
                </a:cubicBezTo>
                <a:close/>
                <a:moveTo>
                  <a:pt x="588" y="545"/>
                </a:moveTo>
                <a:lnTo>
                  <a:pt x="588" y="545"/>
                </a:lnTo>
                <a:cubicBezTo>
                  <a:pt x="588" y="559"/>
                  <a:pt x="574" y="589"/>
                  <a:pt x="544" y="589"/>
                </a:cubicBezTo>
                <a:cubicBezTo>
                  <a:pt x="73" y="589"/>
                  <a:pt x="73" y="589"/>
                  <a:pt x="73" y="589"/>
                </a:cubicBezTo>
                <a:cubicBezTo>
                  <a:pt x="58" y="589"/>
                  <a:pt x="44" y="559"/>
                  <a:pt x="44" y="545"/>
                </a:cubicBezTo>
                <a:cubicBezTo>
                  <a:pt x="44" y="74"/>
                  <a:pt x="44" y="74"/>
                  <a:pt x="44" y="74"/>
                </a:cubicBezTo>
                <a:cubicBezTo>
                  <a:pt x="44" y="59"/>
                  <a:pt x="58" y="29"/>
                  <a:pt x="73" y="29"/>
                </a:cubicBezTo>
                <a:cubicBezTo>
                  <a:pt x="544" y="29"/>
                  <a:pt x="544" y="29"/>
                  <a:pt x="544" y="29"/>
                </a:cubicBezTo>
                <a:cubicBezTo>
                  <a:pt x="574" y="29"/>
                  <a:pt x="588" y="59"/>
                  <a:pt x="588" y="74"/>
                </a:cubicBezTo>
                <a:lnTo>
                  <a:pt x="588" y="545"/>
                </a:lnTo>
                <a:close/>
                <a:moveTo>
                  <a:pt x="471" y="147"/>
                </a:moveTo>
                <a:lnTo>
                  <a:pt x="471" y="147"/>
                </a:lnTo>
                <a:cubicBezTo>
                  <a:pt x="162" y="147"/>
                  <a:pt x="162" y="147"/>
                  <a:pt x="162" y="147"/>
                </a:cubicBezTo>
                <a:cubicBezTo>
                  <a:pt x="147" y="147"/>
                  <a:pt x="132" y="162"/>
                  <a:pt x="132" y="177"/>
                </a:cubicBezTo>
                <a:cubicBezTo>
                  <a:pt x="132" y="177"/>
                  <a:pt x="147" y="192"/>
                  <a:pt x="162" y="192"/>
                </a:cubicBezTo>
                <a:cubicBezTo>
                  <a:pt x="471" y="192"/>
                  <a:pt x="471" y="192"/>
                  <a:pt x="471" y="192"/>
                </a:cubicBezTo>
                <a:cubicBezTo>
                  <a:pt x="485" y="192"/>
                  <a:pt x="485" y="177"/>
                  <a:pt x="485" y="177"/>
                </a:cubicBezTo>
                <a:cubicBezTo>
                  <a:pt x="485" y="162"/>
                  <a:pt x="485" y="147"/>
                  <a:pt x="471" y="147"/>
                </a:cubicBez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59" name="Freeform 218"/>
          <p:cNvSpPr>
            <a:spLocks noChangeArrowheads="1"/>
          </p:cNvSpPr>
          <p:nvPr/>
        </p:nvSpPr>
        <p:spPr bwMode="auto">
          <a:xfrm>
            <a:off x="5173090" y="1661118"/>
            <a:ext cx="284482" cy="398614"/>
          </a:xfrm>
          <a:custGeom>
            <a:avLst/>
            <a:gdLst>
              <a:gd name="T0" fmla="*/ 121225 w 443"/>
              <a:gd name="T1" fmla="*/ 110802 h 619"/>
              <a:gd name="T2" fmla="*/ 121225 w 443"/>
              <a:gd name="T3" fmla="*/ 110802 h 619"/>
              <a:gd name="T4" fmla="*/ 36832 w 443"/>
              <a:gd name="T5" fmla="*/ 110802 h 619"/>
              <a:gd name="T6" fmla="*/ 31826 w 443"/>
              <a:gd name="T7" fmla="*/ 116180 h 619"/>
              <a:gd name="T8" fmla="*/ 36832 w 443"/>
              <a:gd name="T9" fmla="*/ 126938 h 619"/>
              <a:gd name="T10" fmla="*/ 121225 w 443"/>
              <a:gd name="T11" fmla="*/ 126938 h 619"/>
              <a:gd name="T12" fmla="*/ 126231 w 443"/>
              <a:gd name="T13" fmla="*/ 116180 h 619"/>
              <a:gd name="T14" fmla="*/ 121225 w 443"/>
              <a:gd name="T15" fmla="*/ 110802 h 619"/>
              <a:gd name="T16" fmla="*/ 121225 w 443"/>
              <a:gd name="T17" fmla="*/ 153114 h 619"/>
              <a:gd name="T18" fmla="*/ 121225 w 443"/>
              <a:gd name="T19" fmla="*/ 153114 h 619"/>
              <a:gd name="T20" fmla="*/ 36832 w 443"/>
              <a:gd name="T21" fmla="*/ 153114 h 619"/>
              <a:gd name="T22" fmla="*/ 31826 w 443"/>
              <a:gd name="T23" fmla="*/ 158493 h 619"/>
              <a:gd name="T24" fmla="*/ 36832 w 443"/>
              <a:gd name="T25" fmla="*/ 168892 h 619"/>
              <a:gd name="T26" fmla="*/ 121225 w 443"/>
              <a:gd name="T27" fmla="*/ 168892 h 619"/>
              <a:gd name="T28" fmla="*/ 126231 w 443"/>
              <a:gd name="T29" fmla="*/ 158493 h 619"/>
              <a:gd name="T30" fmla="*/ 121225 w 443"/>
              <a:gd name="T31" fmla="*/ 153114 h 619"/>
              <a:gd name="T32" fmla="*/ 121225 w 443"/>
              <a:gd name="T33" fmla="*/ 68848 h 619"/>
              <a:gd name="T34" fmla="*/ 121225 w 443"/>
              <a:gd name="T35" fmla="*/ 68848 h 619"/>
              <a:gd name="T36" fmla="*/ 36832 w 443"/>
              <a:gd name="T37" fmla="*/ 68848 h 619"/>
              <a:gd name="T38" fmla="*/ 31826 w 443"/>
              <a:gd name="T39" fmla="*/ 73868 h 619"/>
              <a:gd name="T40" fmla="*/ 36832 w 443"/>
              <a:gd name="T41" fmla="*/ 84625 h 619"/>
              <a:gd name="T42" fmla="*/ 121225 w 443"/>
              <a:gd name="T43" fmla="*/ 84625 h 619"/>
              <a:gd name="T44" fmla="*/ 126231 w 443"/>
              <a:gd name="T45" fmla="*/ 73868 h 619"/>
              <a:gd name="T46" fmla="*/ 121225 w 443"/>
              <a:gd name="T47" fmla="*/ 68848 h 619"/>
              <a:gd name="T48" fmla="*/ 126231 w 443"/>
              <a:gd name="T49" fmla="*/ 10399 h 619"/>
              <a:gd name="T50" fmla="*/ 126231 w 443"/>
              <a:gd name="T51" fmla="*/ 10399 h 619"/>
              <a:gd name="T52" fmla="*/ 126231 w 443"/>
              <a:gd name="T53" fmla="*/ 0 h 619"/>
              <a:gd name="T54" fmla="*/ 115861 w 443"/>
              <a:gd name="T55" fmla="*/ 0 h 619"/>
              <a:gd name="T56" fmla="*/ 115861 w 443"/>
              <a:gd name="T57" fmla="*/ 10399 h 619"/>
              <a:gd name="T58" fmla="*/ 84393 w 443"/>
              <a:gd name="T59" fmla="*/ 10399 h 619"/>
              <a:gd name="T60" fmla="*/ 84393 w 443"/>
              <a:gd name="T61" fmla="*/ 0 h 619"/>
              <a:gd name="T62" fmla="*/ 73665 w 443"/>
              <a:gd name="T63" fmla="*/ 0 h 619"/>
              <a:gd name="T64" fmla="*/ 73665 w 443"/>
              <a:gd name="T65" fmla="*/ 10399 h 619"/>
              <a:gd name="T66" fmla="*/ 42196 w 443"/>
              <a:gd name="T67" fmla="*/ 10399 h 619"/>
              <a:gd name="T68" fmla="*/ 42196 w 443"/>
              <a:gd name="T69" fmla="*/ 0 h 619"/>
              <a:gd name="T70" fmla="*/ 31826 w 443"/>
              <a:gd name="T71" fmla="*/ 0 h 619"/>
              <a:gd name="T72" fmla="*/ 31826 w 443"/>
              <a:gd name="T73" fmla="*/ 10399 h 619"/>
              <a:gd name="T74" fmla="*/ 0 w 443"/>
              <a:gd name="T75" fmla="*/ 42313 h 619"/>
              <a:gd name="T76" fmla="*/ 0 w 443"/>
              <a:gd name="T77" fmla="*/ 195427 h 619"/>
              <a:gd name="T78" fmla="*/ 31826 w 443"/>
              <a:gd name="T79" fmla="*/ 221603 h 619"/>
              <a:gd name="T80" fmla="*/ 126231 w 443"/>
              <a:gd name="T81" fmla="*/ 221603 h 619"/>
              <a:gd name="T82" fmla="*/ 158057 w 443"/>
              <a:gd name="T83" fmla="*/ 195427 h 619"/>
              <a:gd name="T84" fmla="*/ 158057 w 443"/>
              <a:gd name="T85" fmla="*/ 42313 h 619"/>
              <a:gd name="T86" fmla="*/ 126231 w 443"/>
              <a:gd name="T87" fmla="*/ 10399 h 619"/>
              <a:gd name="T88" fmla="*/ 142323 w 443"/>
              <a:gd name="T89" fmla="*/ 195427 h 619"/>
              <a:gd name="T90" fmla="*/ 142323 w 443"/>
              <a:gd name="T91" fmla="*/ 195427 h 619"/>
              <a:gd name="T92" fmla="*/ 126231 w 443"/>
              <a:gd name="T93" fmla="*/ 211205 h 619"/>
              <a:gd name="T94" fmla="*/ 31826 w 443"/>
              <a:gd name="T95" fmla="*/ 211205 h 619"/>
              <a:gd name="T96" fmla="*/ 15734 w 443"/>
              <a:gd name="T97" fmla="*/ 195427 h 619"/>
              <a:gd name="T98" fmla="*/ 15734 w 443"/>
              <a:gd name="T99" fmla="*/ 42313 h 619"/>
              <a:gd name="T100" fmla="*/ 31826 w 443"/>
              <a:gd name="T101" fmla="*/ 26535 h 619"/>
              <a:gd name="T102" fmla="*/ 126231 w 443"/>
              <a:gd name="T103" fmla="*/ 26535 h 619"/>
              <a:gd name="T104" fmla="*/ 142323 w 443"/>
              <a:gd name="T105" fmla="*/ 42313 h 619"/>
              <a:gd name="T106" fmla="*/ 142323 w 443"/>
              <a:gd name="T107" fmla="*/ 195427 h 61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3" h="619">
                <a:moveTo>
                  <a:pt x="339" y="309"/>
                </a:moveTo>
                <a:lnTo>
                  <a:pt x="339" y="309"/>
                </a:lnTo>
                <a:cubicBezTo>
                  <a:pt x="103" y="309"/>
                  <a:pt x="103" y="309"/>
                  <a:pt x="103" y="309"/>
                </a:cubicBezTo>
                <a:cubicBezTo>
                  <a:pt x="89" y="309"/>
                  <a:pt x="89" y="324"/>
                  <a:pt x="89" y="324"/>
                </a:cubicBezTo>
                <a:cubicBezTo>
                  <a:pt x="89" y="339"/>
                  <a:pt x="89" y="354"/>
                  <a:pt x="103" y="354"/>
                </a:cubicBezTo>
                <a:cubicBezTo>
                  <a:pt x="339" y="354"/>
                  <a:pt x="339" y="354"/>
                  <a:pt x="339" y="354"/>
                </a:cubicBezTo>
                <a:cubicBezTo>
                  <a:pt x="353" y="354"/>
                  <a:pt x="353" y="339"/>
                  <a:pt x="353" y="324"/>
                </a:cubicBezTo>
                <a:cubicBezTo>
                  <a:pt x="353" y="324"/>
                  <a:pt x="353" y="309"/>
                  <a:pt x="339" y="309"/>
                </a:cubicBezTo>
                <a:close/>
                <a:moveTo>
                  <a:pt x="339" y="427"/>
                </a:moveTo>
                <a:lnTo>
                  <a:pt x="339" y="427"/>
                </a:lnTo>
                <a:cubicBezTo>
                  <a:pt x="103" y="427"/>
                  <a:pt x="103" y="427"/>
                  <a:pt x="103" y="427"/>
                </a:cubicBezTo>
                <a:cubicBezTo>
                  <a:pt x="89" y="427"/>
                  <a:pt x="89" y="442"/>
                  <a:pt x="89" y="442"/>
                </a:cubicBezTo>
                <a:cubicBezTo>
                  <a:pt x="89" y="457"/>
                  <a:pt x="89" y="471"/>
                  <a:pt x="103" y="471"/>
                </a:cubicBezTo>
                <a:cubicBezTo>
                  <a:pt x="339" y="471"/>
                  <a:pt x="339" y="471"/>
                  <a:pt x="339" y="471"/>
                </a:cubicBezTo>
                <a:cubicBezTo>
                  <a:pt x="353" y="471"/>
                  <a:pt x="353" y="457"/>
                  <a:pt x="353" y="442"/>
                </a:cubicBezTo>
                <a:cubicBezTo>
                  <a:pt x="353" y="442"/>
                  <a:pt x="353" y="427"/>
                  <a:pt x="339" y="427"/>
                </a:cubicBezTo>
                <a:close/>
                <a:moveTo>
                  <a:pt x="339" y="192"/>
                </a:moveTo>
                <a:lnTo>
                  <a:pt x="339" y="192"/>
                </a:lnTo>
                <a:cubicBezTo>
                  <a:pt x="103" y="192"/>
                  <a:pt x="103" y="192"/>
                  <a:pt x="103" y="192"/>
                </a:cubicBezTo>
                <a:cubicBezTo>
                  <a:pt x="89" y="192"/>
                  <a:pt x="89" y="206"/>
                  <a:pt x="89" y="206"/>
                </a:cubicBezTo>
                <a:cubicBezTo>
                  <a:pt x="89" y="221"/>
                  <a:pt x="89" y="236"/>
                  <a:pt x="103" y="236"/>
                </a:cubicBezTo>
                <a:cubicBezTo>
                  <a:pt x="339" y="236"/>
                  <a:pt x="339" y="236"/>
                  <a:pt x="339" y="236"/>
                </a:cubicBezTo>
                <a:cubicBezTo>
                  <a:pt x="353" y="236"/>
                  <a:pt x="353" y="221"/>
                  <a:pt x="353" y="206"/>
                </a:cubicBezTo>
                <a:cubicBezTo>
                  <a:pt x="353" y="206"/>
                  <a:pt x="353" y="192"/>
                  <a:pt x="339" y="192"/>
                </a:cubicBezTo>
                <a:close/>
                <a:moveTo>
                  <a:pt x="353" y="29"/>
                </a:moveTo>
                <a:lnTo>
                  <a:pt x="353" y="29"/>
                </a:lnTo>
                <a:cubicBezTo>
                  <a:pt x="353" y="0"/>
                  <a:pt x="353" y="0"/>
                  <a:pt x="353" y="0"/>
                </a:cubicBezTo>
                <a:cubicBezTo>
                  <a:pt x="324" y="0"/>
                  <a:pt x="324" y="0"/>
                  <a:pt x="324" y="0"/>
                </a:cubicBezTo>
                <a:cubicBezTo>
                  <a:pt x="324" y="29"/>
                  <a:pt x="324" y="29"/>
                  <a:pt x="324" y="29"/>
                </a:cubicBezTo>
                <a:cubicBezTo>
                  <a:pt x="236" y="29"/>
                  <a:pt x="236" y="29"/>
                  <a:pt x="236" y="29"/>
                </a:cubicBezTo>
                <a:cubicBezTo>
                  <a:pt x="236" y="0"/>
                  <a:pt x="236" y="0"/>
                  <a:pt x="236" y="0"/>
                </a:cubicBezTo>
                <a:cubicBezTo>
                  <a:pt x="206" y="0"/>
                  <a:pt x="206" y="0"/>
                  <a:pt x="206" y="0"/>
                </a:cubicBezTo>
                <a:cubicBezTo>
                  <a:pt x="206" y="29"/>
                  <a:pt x="206" y="29"/>
                  <a:pt x="206" y="29"/>
                </a:cubicBezTo>
                <a:cubicBezTo>
                  <a:pt x="118" y="29"/>
                  <a:pt x="118" y="29"/>
                  <a:pt x="118" y="29"/>
                </a:cubicBezTo>
                <a:cubicBezTo>
                  <a:pt x="118" y="0"/>
                  <a:pt x="118" y="0"/>
                  <a:pt x="118" y="0"/>
                </a:cubicBezTo>
                <a:cubicBezTo>
                  <a:pt x="89" y="0"/>
                  <a:pt x="89" y="0"/>
                  <a:pt x="89" y="0"/>
                </a:cubicBezTo>
                <a:cubicBezTo>
                  <a:pt x="89" y="29"/>
                  <a:pt x="89" y="29"/>
                  <a:pt x="89" y="29"/>
                </a:cubicBezTo>
                <a:cubicBezTo>
                  <a:pt x="44" y="29"/>
                  <a:pt x="0" y="74"/>
                  <a:pt x="0" y="118"/>
                </a:cubicBezTo>
                <a:cubicBezTo>
                  <a:pt x="0" y="545"/>
                  <a:pt x="0" y="545"/>
                  <a:pt x="0" y="545"/>
                </a:cubicBezTo>
                <a:cubicBezTo>
                  <a:pt x="0" y="589"/>
                  <a:pt x="44" y="618"/>
                  <a:pt x="89" y="618"/>
                </a:cubicBezTo>
                <a:cubicBezTo>
                  <a:pt x="353" y="618"/>
                  <a:pt x="353" y="618"/>
                  <a:pt x="353" y="618"/>
                </a:cubicBezTo>
                <a:cubicBezTo>
                  <a:pt x="398" y="618"/>
                  <a:pt x="442" y="589"/>
                  <a:pt x="442" y="545"/>
                </a:cubicBezTo>
                <a:cubicBezTo>
                  <a:pt x="442" y="118"/>
                  <a:pt x="442" y="118"/>
                  <a:pt x="442" y="118"/>
                </a:cubicBezTo>
                <a:cubicBezTo>
                  <a:pt x="442" y="74"/>
                  <a:pt x="398" y="29"/>
                  <a:pt x="353" y="29"/>
                </a:cubicBezTo>
                <a:close/>
                <a:moveTo>
                  <a:pt x="398" y="545"/>
                </a:moveTo>
                <a:lnTo>
                  <a:pt x="398" y="545"/>
                </a:lnTo>
                <a:cubicBezTo>
                  <a:pt x="398" y="559"/>
                  <a:pt x="383" y="589"/>
                  <a:pt x="353" y="589"/>
                </a:cubicBezTo>
                <a:cubicBezTo>
                  <a:pt x="89" y="589"/>
                  <a:pt x="89" y="589"/>
                  <a:pt x="89" y="589"/>
                </a:cubicBezTo>
                <a:cubicBezTo>
                  <a:pt x="59" y="589"/>
                  <a:pt x="44" y="559"/>
                  <a:pt x="44" y="545"/>
                </a:cubicBezTo>
                <a:cubicBezTo>
                  <a:pt x="44" y="118"/>
                  <a:pt x="44" y="118"/>
                  <a:pt x="44" y="118"/>
                </a:cubicBezTo>
                <a:cubicBezTo>
                  <a:pt x="44" y="88"/>
                  <a:pt x="59" y="74"/>
                  <a:pt x="89" y="74"/>
                </a:cubicBezTo>
                <a:cubicBezTo>
                  <a:pt x="353" y="74"/>
                  <a:pt x="353" y="74"/>
                  <a:pt x="353" y="74"/>
                </a:cubicBezTo>
                <a:cubicBezTo>
                  <a:pt x="383" y="74"/>
                  <a:pt x="398" y="88"/>
                  <a:pt x="398" y="118"/>
                </a:cubicBezTo>
                <a:lnTo>
                  <a:pt x="398" y="545"/>
                </a:ln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60" name="Freeform 219"/>
          <p:cNvSpPr>
            <a:spLocks noChangeArrowheads="1"/>
          </p:cNvSpPr>
          <p:nvPr/>
        </p:nvSpPr>
        <p:spPr bwMode="auto">
          <a:xfrm>
            <a:off x="4476367" y="1661118"/>
            <a:ext cx="354324" cy="398614"/>
          </a:xfrm>
          <a:custGeom>
            <a:avLst/>
            <a:gdLst>
              <a:gd name="T0" fmla="*/ 149245 w 546"/>
              <a:gd name="T1" fmla="*/ 131958 h 619"/>
              <a:gd name="T2" fmla="*/ 149245 w 546"/>
              <a:gd name="T3" fmla="*/ 131958 h 619"/>
              <a:gd name="T4" fmla="*/ 85283 w 546"/>
              <a:gd name="T5" fmla="*/ 131958 h 619"/>
              <a:gd name="T6" fmla="*/ 79862 w 546"/>
              <a:gd name="T7" fmla="*/ 137337 h 619"/>
              <a:gd name="T8" fmla="*/ 85283 w 546"/>
              <a:gd name="T9" fmla="*/ 147736 h 619"/>
              <a:gd name="T10" fmla="*/ 149245 w 546"/>
              <a:gd name="T11" fmla="*/ 147736 h 619"/>
              <a:gd name="T12" fmla="*/ 154304 w 546"/>
              <a:gd name="T13" fmla="*/ 137337 h 619"/>
              <a:gd name="T14" fmla="*/ 149245 w 546"/>
              <a:gd name="T15" fmla="*/ 131958 h 619"/>
              <a:gd name="T16" fmla="*/ 149245 w 546"/>
              <a:gd name="T17" fmla="*/ 95024 h 619"/>
              <a:gd name="T18" fmla="*/ 149245 w 546"/>
              <a:gd name="T19" fmla="*/ 95024 h 619"/>
              <a:gd name="T20" fmla="*/ 85283 w 546"/>
              <a:gd name="T21" fmla="*/ 95024 h 619"/>
              <a:gd name="T22" fmla="*/ 79862 w 546"/>
              <a:gd name="T23" fmla="*/ 105782 h 619"/>
              <a:gd name="T24" fmla="*/ 85283 w 546"/>
              <a:gd name="T25" fmla="*/ 110802 h 619"/>
              <a:gd name="T26" fmla="*/ 149245 w 546"/>
              <a:gd name="T27" fmla="*/ 110802 h 619"/>
              <a:gd name="T28" fmla="*/ 154304 w 546"/>
              <a:gd name="T29" fmla="*/ 105782 h 619"/>
              <a:gd name="T30" fmla="*/ 149245 w 546"/>
              <a:gd name="T31" fmla="*/ 95024 h 619"/>
              <a:gd name="T32" fmla="*/ 149245 w 546"/>
              <a:gd name="T33" fmla="*/ 0 h 619"/>
              <a:gd name="T34" fmla="*/ 149245 w 546"/>
              <a:gd name="T35" fmla="*/ 0 h 619"/>
              <a:gd name="T36" fmla="*/ 63962 w 546"/>
              <a:gd name="T37" fmla="*/ 0 h 619"/>
              <a:gd name="T38" fmla="*/ 37582 w 546"/>
              <a:gd name="T39" fmla="*/ 26535 h 619"/>
              <a:gd name="T40" fmla="*/ 26741 w 546"/>
              <a:gd name="T41" fmla="*/ 26535 h 619"/>
              <a:gd name="T42" fmla="*/ 0 w 546"/>
              <a:gd name="T43" fmla="*/ 52711 h 619"/>
              <a:gd name="T44" fmla="*/ 0 w 546"/>
              <a:gd name="T45" fmla="*/ 195427 h 619"/>
              <a:gd name="T46" fmla="*/ 26741 w 546"/>
              <a:gd name="T47" fmla="*/ 221603 h 619"/>
              <a:gd name="T48" fmla="*/ 132983 w 546"/>
              <a:gd name="T49" fmla="*/ 221603 h 619"/>
              <a:gd name="T50" fmla="*/ 165145 w 546"/>
              <a:gd name="T51" fmla="*/ 195427 h 619"/>
              <a:gd name="T52" fmla="*/ 170566 w 546"/>
              <a:gd name="T53" fmla="*/ 195427 h 619"/>
              <a:gd name="T54" fmla="*/ 196946 w 546"/>
              <a:gd name="T55" fmla="*/ 168892 h 619"/>
              <a:gd name="T56" fmla="*/ 196946 w 546"/>
              <a:gd name="T57" fmla="*/ 68848 h 619"/>
              <a:gd name="T58" fmla="*/ 196946 w 546"/>
              <a:gd name="T59" fmla="*/ 52711 h 619"/>
              <a:gd name="T60" fmla="*/ 149245 w 546"/>
              <a:gd name="T61" fmla="*/ 0 h 619"/>
              <a:gd name="T62" fmla="*/ 132983 w 546"/>
              <a:gd name="T63" fmla="*/ 211205 h 619"/>
              <a:gd name="T64" fmla="*/ 132983 w 546"/>
              <a:gd name="T65" fmla="*/ 211205 h 619"/>
              <a:gd name="T66" fmla="*/ 26741 w 546"/>
              <a:gd name="T67" fmla="*/ 211205 h 619"/>
              <a:gd name="T68" fmla="*/ 16262 w 546"/>
              <a:gd name="T69" fmla="*/ 195427 h 619"/>
              <a:gd name="T70" fmla="*/ 16262 w 546"/>
              <a:gd name="T71" fmla="*/ 52711 h 619"/>
              <a:gd name="T72" fmla="*/ 26741 w 546"/>
              <a:gd name="T73" fmla="*/ 42313 h 619"/>
              <a:gd name="T74" fmla="*/ 37582 w 546"/>
              <a:gd name="T75" fmla="*/ 42313 h 619"/>
              <a:gd name="T76" fmla="*/ 37582 w 546"/>
              <a:gd name="T77" fmla="*/ 168892 h 619"/>
              <a:gd name="T78" fmla="*/ 63962 w 546"/>
              <a:gd name="T79" fmla="*/ 195427 h 619"/>
              <a:gd name="T80" fmla="*/ 149245 w 546"/>
              <a:gd name="T81" fmla="*/ 195427 h 619"/>
              <a:gd name="T82" fmla="*/ 132983 w 546"/>
              <a:gd name="T83" fmla="*/ 211205 h 619"/>
              <a:gd name="T84" fmla="*/ 186466 w 546"/>
              <a:gd name="T85" fmla="*/ 168892 h 619"/>
              <a:gd name="T86" fmla="*/ 186466 w 546"/>
              <a:gd name="T87" fmla="*/ 168892 h 619"/>
              <a:gd name="T88" fmla="*/ 170566 w 546"/>
              <a:gd name="T89" fmla="*/ 179649 h 619"/>
              <a:gd name="T90" fmla="*/ 63962 w 546"/>
              <a:gd name="T91" fmla="*/ 179649 h 619"/>
              <a:gd name="T92" fmla="*/ 48062 w 546"/>
              <a:gd name="T93" fmla="*/ 168892 h 619"/>
              <a:gd name="T94" fmla="*/ 48062 w 546"/>
              <a:gd name="T95" fmla="*/ 26535 h 619"/>
              <a:gd name="T96" fmla="*/ 63962 w 546"/>
              <a:gd name="T97" fmla="*/ 10399 h 619"/>
              <a:gd name="T98" fmla="*/ 132983 w 546"/>
              <a:gd name="T99" fmla="*/ 10399 h 619"/>
              <a:gd name="T100" fmla="*/ 132983 w 546"/>
              <a:gd name="T101" fmla="*/ 42313 h 619"/>
              <a:gd name="T102" fmla="*/ 165145 w 546"/>
              <a:gd name="T103" fmla="*/ 68848 h 619"/>
              <a:gd name="T104" fmla="*/ 186466 w 546"/>
              <a:gd name="T105" fmla="*/ 68848 h 619"/>
              <a:gd name="T106" fmla="*/ 186466 w 546"/>
              <a:gd name="T107" fmla="*/ 168892 h 619"/>
              <a:gd name="T108" fmla="*/ 165145 w 546"/>
              <a:gd name="T109" fmla="*/ 52711 h 619"/>
              <a:gd name="T110" fmla="*/ 165145 w 546"/>
              <a:gd name="T111" fmla="*/ 52711 h 619"/>
              <a:gd name="T112" fmla="*/ 149245 w 546"/>
              <a:gd name="T113" fmla="*/ 31555 h 619"/>
              <a:gd name="T114" fmla="*/ 149245 w 546"/>
              <a:gd name="T115" fmla="*/ 10399 h 619"/>
              <a:gd name="T116" fmla="*/ 149245 w 546"/>
              <a:gd name="T117" fmla="*/ 10399 h 619"/>
              <a:gd name="T118" fmla="*/ 186466 w 546"/>
              <a:gd name="T119" fmla="*/ 52711 h 619"/>
              <a:gd name="T120" fmla="*/ 165145 w 546"/>
              <a:gd name="T121" fmla="*/ 52711 h 61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546" h="619">
                <a:moveTo>
                  <a:pt x="413" y="368"/>
                </a:moveTo>
                <a:lnTo>
                  <a:pt x="413" y="368"/>
                </a:lnTo>
                <a:cubicBezTo>
                  <a:pt x="236" y="368"/>
                  <a:pt x="236" y="368"/>
                  <a:pt x="236" y="368"/>
                </a:cubicBezTo>
                <a:cubicBezTo>
                  <a:pt x="221" y="368"/>
                  <a:pt x="221" y="383"/>
                  <a:pt x="221" y="383"/>
                </a:cubicBezTo>
                <a:cubicBezTo>
                  <a:pt x="221" y="398"/>
                  <a:pt x="221" y="412"/>
                  <a:pt x="236" y="412"/>
                </a:cubicBezTo>
                <a:cubicBezTo>
                  <a:pt x="413" y="412"/>
                  <a:pt x="413" y="412"/>
                  <a:pt x="413" y="412"/>
                </a:cubicBezTo>
                <a:cubicBezTo>
                  <a:pt x="427" y="412"/>
                  <a:pt x="427" y="398"/>
                  <a:pt x="427" y="383"/>
                </a:cubicBezTo>
                <a:cubicBezTo>
                  <a:pt x="427" y="383"/>
                  <a:pt x="427" y="368"/>
                  <a:pt x="413" y="368"/>
                </a:cubicBezTo>
                <a:close/>
                <a:moveTo>
                  <a:pt x="413" y="265"/>
                </a:moveTo>
                <a:lnTo>
                  <a:pt x="413" y="265"/>
                </a:lnTo>
                <a:cubicBezTo>
                  <a:pt x="236" y="265"/>
                  <a:pt x="236" y="265"/>
                  <a:pt x="236" y="265"/>
                </a:cubicBezTo>
                <a:cubicBezTo>
                  <a:pt x="221" y="265"/>
                  <a:pt x="221" y="280"/>
                  <a:pt x="221" y="295"/>
                </a:cubicBezTo>
                <a:cubicBezTo>
                  <a:pt x="221" y="295"/>
                  <a:pt x="221" y="309"/>
                  <a:pt x="236" y="309"/>
                </a:cubicBezTo>
                <a:cubicBezTo>
                  <a:pt x="413" y="309"/>
                  <a:pt x="413" y="309"/>
                  <a:pt x="413" y="309"/>
                </a:cubicBezTo>
                <a:cubicBezTo>
                  <a:pt x="427" y="309"/>
                  <a:pt x="427" y="295"/>
                  <a:pt x="427" y="295"/>
                </a:cubicBezTo>
                <a:cubicBezTo>
                  <a:pt x="427" y="280"/>
                  <a:pt x="427" y="265"/>
                  <a:pt x="413" y="265"/>
                </a:cubicBezTo>
                <a:close/>
                <a:moveTo>
                  <a:pt x="413" y="0"/>
                </a:moveTo>
                <a:lnTo>
                  <a:pt x="413" y="0"/>
                </a:lnTo>
                <a:lnTo>
                  <a:pt x="177" y="0"/>
                </a:lnTo>
                <a:cubicBezTo>
                  <a:pt x="133" y="0"/>
                  <a:pt x="104" y="29"/>
                  <a:pt x="104" y="74"/>
                </a:cubicBezTo>
                <a:cubicBezTo>
                  <a:pt x="74" y="74"/>
                  <a:pt x="74" y="74"/>
                  <a:pt x="74" y="74"/>
                </a:cubicBezTo>
                <a:cubicBezTo>
                  <a:pt x="30" y="74"/>
                  <a:pt x="0" y="118"/>
                  <a:pt x="0" y="147"/>
                </a:cubicBezTo>
                <a:cubicBezTo>
                  <a:pt x="0" y="545"/>
                  <a:pt x="0" y="545"/>
                  <a:pt x="0" y="545"/>
                </a:cubicBezTo>
                <a:cubicBezTo>
                  <a:pt x="0" y="589"/>
                  <a:pt x="45" y="618"/>
                  <a:pt x="74" y="618"/>
                </a:cubicBezTo>
                <a:cubicBezTo>
                  <a:pt x="368" y="618"/>
                  <a:pt x="368" y="618"/>
                  <a:pt x="368" y="618"/>
                </a:cubicBezTo>
                <a:cubicBezTo>
                  <a:pt x="413" y="618"/>
                  <a:pt x="457" y="589"/>
                  <a:pt x="457" y="545"/>
                </a:cubicBezTo>
                <a:cubicBezTo>
                  <a:pt x="472" y="545"/>
                  <a:pt x="472" y="545"/>
                  <a:pt x="472" y="545"/>
                </a:cubicBezTo>
                <a:cubicBezTo>
                  <a:pt x="516" y="545"/>
                  <a:pt x="545" y="501"/>
                  <a:pt x="545" y="471"/>
                </a:cubicBezTo>
                <a:cubicBezTo>
                  <a:pt x="545" y="192"/>
                  <a:pt x="545" y="192"/>
                  <a:pt x="545" y="192"/>
                </a:cubicBezTo>
                <a:cubicBezTo>
                  <a:pt x="545" y="147"/>
                  <a:pt x="545" y="147"/>
                  <a:pt x="545" y="147"/>
                </a:cubicBezTo>
                <a:lnTo>
                  <a:pt x="413" y="0"/>
                </a:lnTo>
                <a:close/>
                <a:moveTo>
                  <a:pt x="368" y="589"/>
                </a:moveTo>
                <a:lnTo>
                  <a:pt x="368" y="589"/>
                </a:lnTo>
                <a:cubicBezTo>
                  <a:pt x="74" y="589"/>
                  <a:pt x="74" y="589"/>
                  <a:pt x="74" y="589"/>
                </a:cubicBezTo>
                <a:cubicBezTo>
                  <a:pt x="59" y="589"/>
                  <a:pt x="45" y="559"/>
                  <a:pt x="45" y="545"/>
                </a:cubicBezTo>
                <a:cubicBezTo>
                  <a:pt x="45" y="147"/>
                  <a:pt x="45" y="147"/>
                  <a:pt x="45" y="147"/>
                </a:cubicBezTo>
                <a:cubicBezTo>
                  <a:pt x="45" y="133"/>
                  <a:pt x="59" y="118"/>
                  <a:pt x="74" y="118"/>
                </a:cubicBezTo>
                <a:cubicBezTo>
                  <a:pt x="104" y="118"/>
                  <a:pt x="104" y="118"/>
                  <a:pt x="104" y="118"/>
                </a:cubicBezTo>
                <a:cubicBezTo>
                  <a:pt x="104" y="471"/>
                  <a:pt x="104" y="471"/>
                  <a:pt x="104" y="471"/>
                </a:cubicBezTo>
                <a:cubicBezTo>
                  <a:pt x="104" y="501"/>
                  <a:pt x="133" y="545"/>
                  <a:pt x="177" y="545"/>
                </a:cubicBezTo>
                <a:cubicBezTo>
                  <a:pt x="413" y="545"/>
                  <a:pt x="413" y="545"/>
                  <a:pt x="413" y="545"/>
                </a:cubicBezTo>
                <a:cubicBezTo>
                  <a:pt x="413" y="559"/>
                  <a:pt x="398" y="589"/>
                  <a:pt x="368" y="589"/>
                </a:cubicBezTo>
                <a:close/>
                <a:moveTo>
                  <a:pt x="516" y="471"/>
                </a:moveTo>
                <a:lnTo>
                  <a:pt x="516" y="471"/>
                </a:lnTo>
                <a:cubicBezTo>
                  <a:pt x="516" y="486"/>
                  <a:pt x="486" y="501"/>
                  <a:pt x="472" y="501"/>
                </a:cubicBezTo>
                <a:cubicBezTo>
                  <a:pt x="177" y="501"/>
                  <a:pt x="177" y="501"/>
                  <a:pt x="177" y="501"/>
                </a:cubicBezTo>
                <a:cubicBezTo>
                  <a:pt x="163" y="501"/>
                  <a:pt x="133" y="486"/>
                  <a:pt x="133" y="471"/>
                </a:cubicBezTo>
                <a:cubicBezTo>
                  <a:pt x="133" y="74"/>
                  <a:pt x="133" y="74"/>
                  <a:pt x="133" y="74"/>
                </a:cubicBezTo>
                <a:cubicBezTo>
                  <a:pt x="133" y="59"/>
                  <a:pt x="163" y="29"/>
                  <a:pt x="177" y="29"/>
                </a:cubicBezTo>
                <a:cubicBezTo>
                  <a:pt x="368" y="29"/>
                  <a:pt x="368" y="29"/>
                  <a:pt x="368" y="29"/>
                </a:cubicBezTo>
                <a:cubicBezTo>
                  <a:pt x="368" y="74"/>
                  <a:pt x="368" y="118"/>
                  <a:pt x="368" y="118"/>
                </a:cubicBezTo>
                <a:cubicBezTo>
                  <a:pt x="368" y="147"/>
                  <a:pt x="413" y="192"/>
                  <a:pt x="457" y="192"/>
                </a:cubicBezTo>
                <a:cubicBezTo>
                  <a:pt x="457" y="192"/>
                  <a:pt x="472" y="192"/>
                  <a:pt x="516" y="192"/>
                </a:cubicBezTo>
                <a:lnTo>
                  <a:pt x="516" y="471"/>
                </a:lnTo>
                <a:close/>
                <a:moveTo>
                  <a:pt x="457" y="147"/>
                </a:moveTo>
                <a:lnTo>
                  <a:pt x="457" y="147"/>
                </a:lnTo>
                <a:cubicBezTo>
                  <a:pt x="427" y="147"/>
                  <a:pt x="413" y="118"/>
                  <a:pt x="413" y="88"/>
                </a:cubicBezTo>
                <a:cubicBezTo>
                  <a:pt x="413" y="88"/>
                  <a:pt x="413" y="74"/>
                  <a:pt x="413" y="29"/>
                </a:cubicBezTo>
                <a:cubicBezTo>
                  <a:pt x="516" y="147"/>
                  <a:pt x="516" y="147"/>
                  <a:pt x="516" y="147"/>
                </a:cubicBezTo>
                <a:lnTo>
                  <a:pt x="457" y="147"/>
                </a:ln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61" name="Freeform 220"/>
          <p:cNvSpPr>
            <a:spLocks noChangeArrowheads="1"/>
          </p:cNvSpPr>
          <p:nvPr/>
        </p:nvSpPr>
        <p:spPr bwMode="auto">
          <a:xfrm>
            <a:off x="3820527" y="1661118"/>
            <a:ext cx="325365" cy="398614"/>
          </a:xfrm>
          <a:custGeom>
            <a:avLst/>
            <a:gdLst>
              <a:gd name="T0" fmla="*/ 127658 w 501"/>
              <a:gd name="T1" fmla="*/ 0 h 619"/>
              <a:gd name="T2" fmla="*/ 127658 w 501"/>
              <a:gd name="T3" fmla="*/ 0 h 619"/>
              <a:gd name="T4" fmla="*/ 127658 w 501"/>
              <a:gd name="T5" fmla="*/ 0 h 619"/>
              <a:gd name="T6" fmla="*/ 111746 w 501"/>
              <a:gd name="T7" fmla="*/ 0 h 619"/>
              <a:gd name="T8" fmla="*/ 26400 w 501"/>
              <a:gd name="T9" fmla="*/ 0 h 619"/>
              <a:gd name="T10" fmla="*/ 0 w 501"/>
              <a:gd name="T11" fmla="*/ 26535 h 619"/>
              <a:gd name="T12" fmla="*/ 0 w 501"/>
              <a:gd name="T13" fmla="*/ 195427 h 619"/>
              <a:gd name="T14" fmla="*/ 26400 w 501"/>
              <a:gd name="T15" fmla="*/ 221603 h 619"/>
              <a:gd name="T16" fmla="*/ 154420 w 501"/>
              <a:gd name="T17" fmla="*/ 221603 h 619"/>
              <a:gd name="T18" fmla="*/ 180819 w 501"/>
              <a:gd name="T19" fmla="*/ 195427 h 619"/>
              <a:gd name="T20" fmla="*/ 180819 w 501"/>
              <a:gd name="T21" fmla="*/ 68848 h 619"/>
              <a:gd name="T22" fmla="*/ 180819 w 501"/>
              <a:gd name="T23" fmla="*/ 52711 h 619"/>
              <a:gd name="T24" fmla="*/ 127658 w 501"/>
              <a:gd name="T25" fmla="*/ 0 h 619"/>
              <a:gd name="T26" fmla="*/ 170332 w 501"/>
              <a:gd name="T27" fmla="*/ 195427 h 619"/>
              <a:gd name="T28" fmla="*/ 170332 w 501"/>
              <a:gd name="T29" fmla="*/ 195427 h 619"/>
              <a:gd name="T30" fmla="*/ 154420 w 501"/>
              <a:gd name="T31" fmla="*/ 211205 h 619"/>
              <a:gd name="T32" fmla="*/ 26400 w 501"/>
              <a:gd name="T33" fmla="*/ 211205 h 619"/>
              <a:gd name="T34" fmla="*/ 10488 w 501"/>
              <a:gd name="T35" fmla="*/ 195427 h 619"/>
              <a:gd name="T36" fmla="*/ 10488 w 501"/>
              <a:gd name="T37" fmla="*/ 26535 h 619"/>
              <a:gd name="T38" fmla="*/ 26400 w 501"/>
              <a:gd name="T39" fmla="*/ 10399 h 619"/>
              <a:gd name="T40" fmla="*/ 111746 w 501"/>
              <a:gd name="T41" fmla="*/ 10399 h 619"/>
              <a:gd name="T42" fmla="*/ 111746 w 501"/>
              <a:gd name="T43" fmla="*/ 42313 h 619"/>
              <a:gd name="T44" fmla="*/ 138146 w 501"/>
              <a:gd name="T45" fmla="*/ 68848 h 619"/>
              <a:gd name="T46" fmla="*/ 170332 w 501"/>
              <a:gd name="T47" fmla="*/ 68848 h 619"/>
              <a:gd name="T48" fmla="*/ 170332 w 501"/>
              <a:gd name="T49" fmla="*/ 195427 h 619"/>
              <a:gd name="T50" fmla="*/ 138146 w 501"/>
              <a:gd name="T51" fmla="*/ 52711 h 619"/>
              <a:gd name="T52" fmla="*/ 138146 w 501"/>
              <a:gd name="T53" fmla="*/ 52711 h 619"/>
              <a:gd name="T54" fmla="*/ 127658 w 501"/>
              <a:gd name="T55" fmla="*/ 42313 h 619"/>
              <a:gd name="T56" fmla="*/ 127658 w 501"/>
              <a:gd name="T57" fmla="*/ 10399 h 619"/>
              <a:gd name="T58" fmla="*/ 170332 w 501"/>
              <a:gd name="T59" fmla="*/ 52711 h 619"/>
              <a:gd name="T60" fmla="*/ 138146 w 501"/>
              <a:gd name="T61" fmla="*/ 52711 h 61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01" h="619">
                <a:moveTo>
                  <a:pt x="353" y="0"/>
                </a:moveTo>
                <a:lnTo>
                  <a:pt x="353" y="0"/>
                </a:lnTo>
                <a:cubicBezTo>
                  <a:pt x="339" y="0"/>
                  <a:pt x="339" y="0"/>
                  <a:pt x="309" y="0"/>
                </a:cubicBezTo>
                <a:cubicBezTo>
                  <a:pt x="73" y="0"/>
                  <a:pt x="73" y="0"/>
                  <a:pt x="73" y="0"/>
                </a:cubicBezTo>
                <a:cubicBezTo>
                  <a:pt x="29" y="0"/>
                  <a:pt x="0" y="29"/>
                  <a:pt x="0" y="74"/>
                </a:cubicBezTo>
                <a:cubicBezTo>
                  <a:pt x="0" y="545"/>
                  <a:pt x="0" y="545"/>
                  <a:pt x="0" y="545"/>
                </a:cubicBezTo>
                <a:cubicBezTo>
                  <a:pt x="0" y="589"/>
                  <a:pt x="29" y="618"/>
                  <a:pt x="73" y="618"/>
                </a:cubicBezTo>
                <a:cubicBezTo>
                  <a:pt x="427" y="618"/>
                  <a:pt x="427" y="618"/>
                  <a:pt x="427" y="618"/>
                </a:cubicBezTo>
                <a:cubicBezTo>
                  <a:pt x="471" y="618"/>
                  <a:pt x="500" y="589"/>
                  <a:pt x="500" y="545"/>
                </a:cubicBezTo>
                <a:cubicBezTo>
                  <a:pt x="500" y="192"/>
                  <a:pt x="500" y="192"/>
                  <a:pt x="500" y="192"/>
                </a:cubicBezTo>
                <a:cubicBezTo>
                  <a:pt x="500" y="192"/>
                  <a:pt x="500" y="177"/>
                  <a:pt x="500" y="147"/>
                </a:cubicBezTo>
                <a:lnTo>
                  <a:pt x="353" y="0"/>
                </a:lnTo>
                <a:close/>
                <a:moveTo>
                  <a:pt x="471" y="545"/>
                </a:moveTo>
                <a:lnTo>
                  <a:pt x="471" y="545"/>
                </a:lnTo>
                <a:cubicBezTo>
                  <a:pt x="471" y="559"/>
                  <a:pt x="441" y="589"/>
                  <a:pt x="427" y="589"/>
                </a:cubicBezTo>
                <a:cubicBezTo>
                  <a:pt x="73" y="589"/>
                  <a:pt x="73" y="589"/>
                  <a:pt x="73" y="589"/>
                </a:cubicBezTo>
                <a:cubicBezTo>
                  <a:pt x="59" y="589"/>
                  <a:pt x="29" y="559"/>
                  <a:pt x="29" y="545"/>
                </a:cubicBezTo>
                <a:cubicBezTo>
                  <a:pt x="29" y="74"/>
                  <a:pt x="29" y="74"/>
                  <a:pt x="29" y="74"/>
                </a:cubicBezTo>
                <a:cubicBezTo>
                  <a:pt x="29" y="59"/>
                  <a:pt x="59" y="29"/>
                  <a:pt x="73" y="29"/>
                </a:cubicBezTo>
                <a:cubicBezTo>
                  <a:pt x="309" y="29"/>
                  <a:pt x="309" y="29"/>
                  <a:pt x="309" y="29"/>
                </a:cubicBezTo>
                <a:cubicBezTo>
                  <a:pt x="309" y="88"/>
                  <a:pt x="309" y="118"/>
                  <a:pt x="309" y="118"/>
                </a:cubicBezTo>
                <a:cubicBezTo>
                  <a:pt x="309" y="162"/>
                  <a:pt x="339" y="192"/>
                  <a:pt x="382" y="192"/>
                </a:cubicBezTo>
                <a:cubicBezTo>
                  <a:pt x="382" y="192"/>
                  <a:pt x="427" y="192"/>
                  <a:pt x="471" y="192"/>
                </a:cubicBezTo>
                <a:lnTo>
                  <a:pt x="471" y="545"/>
                </a:lnTo>
                <a:close/>
                <a:moveTo>
                  <a:pt x="382" y="147"/>
                </a:moveTo>
                <a:lnTo>
                  <a:pt x="382" y="147"/>
                </a:lnTo>
                <a:cubicBezTo>
                  <a:pt x="368" y="147"/>
                  <a:pt x="353" y="133"/>
                  <a:pt x="353" y="118"/>
                </a:cubicBezTo>
                <a:cubicBezTo>
                  <a:pt x="353" y="118"/>
                  <a:pt x="353" y="88"/>
                  <a:pt x="353" y="29"/>
                </a:cubicBezTo>
                <a:cubicBezTo>
                  <a:pt x="471" y="147"/>
                  <a:pt x="471" y="147"/>
                  <a:pt x="471" y="147"/>
                </a:cubicBezTo>
                <a:lnTo>
                  <a:pt x="382" y="147"/>
                </a:ln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
        <p:nvSpPr>
          <p:cNvPr id="62" name="Freeform 221"/>
          <p:cNvSpPr>
            <a:spLocks noChangeArrowheads="1"/>
          </p:cNvSpPr>
          <p:nvPr/>
        </p:nvSpPr>
        <p:spPr bwMode="auto">
          <a:xfrm>
            <a:off x="3173206" y="1661118"/>
            <a:ext cx="325365" cy="398614"/>
          </a:xfrm>
          <a:custGeom>
            <a:avLst/>
            <a:gdLst>
              <a:gd name="T0" fmla="*/ 127658 w 501"/>
              <a:gd name="T1" fmla="*/ 0 h 619"/>
              <a:gd name="T2" fmla="*/ 127658 w 501"/>
              <a:gd name="T3" fmla="*/ 0 h 619"/>
              <a:gd name="T4" fmla="*/ 127658 w 501"/>
              <a:gd name="T5" fmla="*/ 0 h 619"/>
              <a:gd name="T6" fmla="*/ 111746 w 501"/>
              <a:gd name="T7" fmla="*/ 0 h 619"/>
              <a:gd name="T8" fmla="*/ 26400 w 501"/>
              <a:gd name="T9" fmla="*/ 0 h 619"/>
              <a:gd name="T10" fmla="*/ 0 w 501"/>
              <a:gd name="T11" fmla="*/ 26535 h 619"/>
              <a:gd name="T12" fmla="*/ 0 w 501"/>
              <a:gd name="T13" fmla="*/ 195427 h 619"/>
              <a:gd name="T14" fmla="*/ 26400 w 501"/>
              <a:gd name="T15" fmla="*/ 221603 h 619"/>
              <a:gd name="T16" fmla="*/ 154420 w 501"/>
              <a:gd name="T17" fmla="*/ 221603 h 619"/>
              <a:gd name="T18" fmla="*/ 180819 w 501"/>
              <a:gd name="T19" fmla="*/ 195427 h 619"/>
              <a:gd name="T20" fmla="*/ 180819 w 501"/>
              <a:gd name="T21" fmla="*/ 52711 h 619"/>
              <a:gd name="T22" fmla="*/ 127658 w 501"/>
              <a:gd name="T23" fmla="*/ 0 h 619"/>
              <a:gd name="T24" fmla="*/ 170332 w 501"/>
              <a:gd name="T25" fmla="*/ 195427 h 619"/>
              <a:gd name="T26" fmla="*/ 170332 w 501"/>
              <a:gd name="T27" fmla="*/ 195427 h 619"/>
              <a:gd name="T28" fmla="*/ 154420 w 501"/>
              <a:gd name="T29" fmla="*/ 211205 h 619"/>
              <a:gd name="T30" fmla="*/ 26400 w 501"/>
              <a:gd name="T31" fmla="*/ 211205 h 619"/>
              <a:gd name="T32" fmla="*/ 10488 w 501"/>
              <a:gd name="T33" fmla="*/ 195427 h 619"/>
              <a:gd name="T34" fmla="*/ 10488 w 501"/>
              <a:gd name="T35" fmla="*/ 26535 h 619"/>
              <a:gd name="T36" fmla="*/ 26400 w 501"/>
              <a:gd name="T37" fmla="*/ 10399 h 619"/>
              <a:gd name="T38" fmla="*/ 111746 w 501"/>
              <a:gd name="T39" fmla="*/ 10399 h 619"/>
              <a:gd name="T40" fmla="*/ 111746 w 501"/>
              <a:gd name="T41" fmla="*/ 42313 h 619"/>
              <a:gd name="T42" fmla="*/ 138146 w 501"/>
              <a:gd name="T43" fmla="*/ 68848 h 619"/>
              <a:gd name="T44" fmla="*/ 170332 w 501"/>
              <a:gd name="T45" fmla="*/ 68848 h 619"/>
              <a:gd name="T46" fmla="*/ 170332 w 501"/>
              <a:gd name="T47" fmla="*/ 195427 h 619"/>
              <a:gd name="T48" fmla="*/ 138146 w 501"/>
              <a:gd name="T49" fmla="*/ 52711 h 619"/>
              <a:gd name="T50" fmla="*/ 138146 w 501"/>
              <a:gd name="T51" fmla="*/ 52711 h 619"/>
              <a:gd name="T52" fmla="*/ 127658 w 501"/>
              <a:gd name="T53" fmla="*/ 42313 h 619"/>
              <a:gd name="T54" fmla="*/ 127658 w 501"/>
              <a:gd name="T55" fmla="*/ 10399 h 619"/>
              <a:gd name="T56" fmla="*/ 170332 w 501"/>
              <a:gd name="T57" fmla="*/ 52711 h 619"/>
              <a:gd name="T58" fmla="*/ 138146 w 501"/>
              <a:gd name="T59" fmla="*/ 52711 h 619"/>
              <a:gd name="T60" fmla="*/ 133083 w 501"/>
              <a:gd name="T61" fmla="*/ 153114 h 619"/>
              <a:gd name="T62" fmla="*/ 133083 w 501"/>
              <a:gd name="T63" fmla="*/ 153114 h 619"/>
              <a:gd name="T64" fmla="*/ 47736 w 501"/>
              <a:gd name="T65" fmla="*/ 153114 h 619"/>
              <a:gd name="T66" fmla="*/ 42673 w 501"/>
              <a:gd name="T67" fmla="*/ 158493 h 619"/>
              <a:gd name="T68" fmla="*/ 47736 w 501"/>
              <a:gd name="T69" fmla="*/ 168892 h 619"/>
              <a:gd name="T70" fmla="*/ 133083 w 501"/>
              <a:gd name="T71" fmla="*/ 168892 h 619"/>
              <a:gd name="T72" fmla="*/ 138146 w 501"/>
              <a:gd name="T73" fmla="*/ 158493 h 619"/>
              <a:gd name="T74" fmla="*/ 133083 w 501"/>
              <a:gd name="T75" fmla="*/ 153114 h 619"/>
              <a:gd name="T76" fmla="*/ 133083 w 501"/>
              <a:gd name="T77" fmla="*/ 110802 h 619"/>
              <a:gd name="T78" fmla="*/ 133083 w 501"/>
              <a:gd name="T79" fmla="*/ 110802 h 619"/>
              <a:gd name="T80" fmla="*/ 47736 w 501"/>
              <a:gd name="T81" fmla="*/ 110802 h 619"/>
              <a:gd name="T82" fmla="*/ 42673 w 501"/>
              <a:gd name="T83" fmla="*/ 116180 h 619"/>
              <a:gd name="T84" fmla="*/ 47736 w 501"/>
              <a:gd name="T85" fmla="*/ 126938 h 619"/>
              <a:gd name="T86" fmla="*/ 133083 w 501"/>
              <a:gd name="T87" fmla="*/ 126938 h 619"/>
              <a:gd name="T88" fmla="*/ 138146 w 501"/>
              <a:gd name="T89" fmla="*/ 116180 h 619"/>
              <a:gd name="T90" fmla="*/ 133083 w 501"/>
              <a:gd name="T91" fmla="*/ 110802 h 61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01" h="619">
                <a:moveTo>
                  <a:pt x="353" y="0"/>
                </a:moveTo>
                <a:lnTo>
                  <a:pt x="353" y="0"/>
                </a:lnTo>
                <a:cubicBezTo>
                  <a:pt x="338" y="0"/>
                  <a:pt x="338" y="0"/>
                  <a:pt x="309" y="0"/>
                </a:cubicBezTo>
                <a:cubicBezTo>
                  <a:pt x="73" y="0"/>
                  <a:pt x="73" y="0"/>
                  <a:pt x="73" y="0"/>
                </a:cubicBezTo>
                <a:cubicBezTo>
                  <a:pt x="29" y="0"/>
                  <a:pt x="0" y="29"/>
                  <a:pt x="0" y="74"/>
                </a:cubicBezTo>
                <a:cubicBezTo>
                  <a:pt x="0" y="545"/>
                  <a:pt x="0" y="545"/>
                  <a:pt x="0" y="545"/>
                </a:cubicBezTo>
                <a:cubicBezTo>
                  <a:pt x="0" y="589"/>
                  <a:pt x="29" y="618"/>
                  <a:pt x="73" y="618"/>
                </a:cubicBezTo>
                <a:cubicBezTo>
                  <a:pt x="427" y="618"/>
                  <a:pt x="427" y="618"/>
                  <a:pt x="427" y="618"/>
                </a:cubicBezTo>
                <a:cubicBezTo>
                  <a:pt x="471" y="618"/>
                  <a:pt x="500" y="589"/>
                  <a:pt x="500" y="545"/>
                </a:cubicBezTo>
                <a:cubicBezTo>
                  <a:pt x="500" y="147"/>
                  <a:pt x="500" y="147"/>
                  <a:pt x="500" y="147"/>
                </a:cubicBezTo>
                <a:lnTo>
                  <a:pt x="353" y="0"/>
                </a:lnTo>
                <a:close/>
                <a:moveTo>
                  <a:pt x="471" y="545"/>
                </a:moveTo>
                <a:lnTo>
                  <a:pt x="471" y="545"/>
                </a:lnTo>
                <a:cubicBezTo>
                  <a:pt x="471" y="559"/>
                  <a:pt x="441" y="589"/>
                  <a:pt x="427" y="589"/>
                </a:cubicBezTo>
                <a:cubicBezTo>
                  <a:pt x="73" y="589"/>
                  <a:pt x="73" y="589"/>
                  <a:pt x="73" y="589"/>
                </a:cubicBezTo>
                <a:cubicBezTo>
                  <a:pt x="59" y="589"/>
                  <a:pt x="29" y="559"/>
                  <a:pt x="29" y="545"/>
                </a:cubicBezTo>
                <a:cubicBezTo>
                  <a:pt x="29" y="74"/>
                  <a:pt x="29" y="74"/>
                  <a:pt x="29" y="74"/>
                </a:cubicBezTo>
                <a:cubicBezTo>
                  <a:pt x="29" y="59"/>
                  <a:pt x="59" y="29"/>
                  <a:pt x="73" y="29"/>
                </a:cubicBezTo>
                <a:cubicBezTo>
                  <a:pt x="309" y="29"/>
                  <a:pt x="309" y="29"/>
                  <a:pt x="309" y="29"/>
                </a:cubicBezTo>
                <a:cubicBezTo>
                  <a:pt x="309" y="88"/>
                  <a:pt x="309" y="118"/>
                  <a:pt x="309" y="118"/>
                </a:cubicBezTo>
                <a:cubicBezTo>
                  <a:pt x="309" y="162"/>
                  <a:pt x="338" y="192"/>
                  <a:pt x="382" y="192"/>
                </a:cubicBezTo>
                <a:cubicBezTo>
                  <a:pt x="382" y="192"/>
                  <a:pt x="427" y="192"/>
                  <a:pt x="471" y="192"/>
                </a:cubicBezTo>
                <a:lnTo>
                  <a:pt x="471" y="545"/>
                </a:lnTo>
                <a:close/>
                <a:moveTo>
                  <a:pt x="382" y="147"/>
                </a:moveTo>
                <a:lnTo>
                  <a:pt x="382" y="147"/>
                </a:lnTo>
                <a:cubicBezTo>
                  <a:pt x="368" y="147"/>
                  <a:pt x="353" y="133"/>
                  <a:pt x="353" y="118"/>
                </a:cubicBezTo>
                <a:cubicBezTo>
                  <a:pt x="353" y="118"/>
                  <a:pt x="353" y="88"/>
                  <a:pt x="353" y="29"/>
                </a:cubicBezTo>
                <a:cubicBezTo>
                  <a:pt x="471" y="147"/>
                  <a:pt x="471" y="147"/>
                  <a:pt x="471" y="147"/>
                </a:cubicBezTo>
                <a:lnTo>
                  <a:pt x="382" y="147"/>
                </a:lnTo>
                <a:close/>
                <a:moveTo>
                  <a:pt x="368" y="427"/>
                </a:moveTo>
                <a:lnTo>
                  <a:pt x="368" y="427"/>
                </a:lnTo>
                <a:cubicBezTo>
                  <a:pt x="132" y="427"/>
                  <a:pt x="132" y="427"/>
                  <a:pt x="132" y="427"/>
                </a:cubicBezTo>
                <a:cubicBezTo>
                  <a:pt x="118" y="427"/>
                  <a:pt x="118" y="442"/>
                  <a:pt x="118" y="442"/>
                </a:cubicBezTo>
                <a:cubicBezTo>
                  <a:pt x="118" y="457"/>
                  <a:pt x="118" y="471"/>
                  <a:pt x="132" y="471"/>
                </a:cubicBezTo>
                <a:cubicBezTo>
                  <a:pt x="368" y="471"/>
                  <a:pt x="368" y="471"/>
                  <a:pt x="368" y="471"/>
                </a:cubicBezTo>
                <a:cubicBezTo>
                  <a:pt x="382" y="471"/>
                  <a:pt x="382" y="457"/>
                  <a:pt x="382" y="442"/>
                </a:cubicBezTo>
                <a:cubicBezTo>
                  <a:pt x="382" y="442"/>
                  <a:pt x="382" y="427"/>
                  <a:pt x="368" y="427"/>
                </a:cubicBezTo>
                <a:close/>
                <a:moveTo>
                  <a:pt x="368" y="309"/>
                </a:moveTo>
                <a:lnTo>
                  <a:pt x="368" y="309"/>
                </a:lnTo>
                <a:cubicBezTo>
                  <a:pt x="132" y="309"/>
                  <a:pt x="132" y="309"/>
                  <a:pt x="132" y="309"/>
                </a:cubicBezTo>
                <a:cubicBezTo>
                  <a:pt x="118" y="309"/>
                  <a:pt x="118" y="324"/>
                  <a:pt x="118" y="324"/>
                </a:cubicBezTo>
                <a:cubicBezTo>
                  <a:pt x="118" y="339"/>
                  <a:pt x="118" y="354"/>
                  <a:pt x="132" y="354"/>
                </a:cubicBezTo>
                <a:cubicBezTo>
                  <a:pt x="368" y="354"/>
                  <a:pt x="368" y="354"/>
                  <a:pt x="368" y="354"/>
                </a:cubicBezTo>
                <a:cubicBezTo>
                  <a:pt x="382" y="354"/>
                  <a:pt x="382" y="339"/>
                  <a:pt x="382" y="324"/>
                </a:cubicBezTo>
                <a:cubicBezTo>
                  <a:pt x="382" y="324"/>
                  <a:pt x="382" y="309"/>
                  <a:pt x="368" y="309"/>
                </a:cubicBezTo>
                <a:close/>
              </a:path>
            </a:pathLst>
          </a:custGeom>
          <a:solidFill>
            <a:schemeClr val="accent1">
              <a:lumMod val="75000"/>
            </a:schemeClr>
          </a:solidFill>
          <a:ln>
            <a:noFill/>
          </a:ln>
          <a:effectLst/>
          <a:extLst/>
        </p:spPr>
        <p:txBody>
          <a:bodyPr wrap="none" lIns="91408" tIns="45704" rIns="91408" bIns="45704" anchor="ctr"/>
          <a:lstStyle/>
          <a:p>
            <a:endParaRPr lang="en-US" sz="2700"/>
          </a:p>
        </p:txBody>
      </p:sp>
    </p:spTree>
    <p:extLst>
      <p:ext uri="{BB962C8B-B14F-4D97-AF65-F5344CB8AC3E}">
        <p14:creationId xmlns:p14="http://schemas.microsoft.com/office/powerpoint/2010/main" val="380998709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4758"/>
        <p:cNvGrpSpPr/>
        <p:nvPr/>
      </p:nvGrpSpPr>
      <p:grpSpPr>
        <a:xfrm>
          <a:off x="0" y="0"/>
          <a:ext cx="0" cy="0"/>
          <a:chOff x="0" y="0"/>
          <a:chExt cx="0" cy="0"/>
        </a:xfrm>
      </p:grpSpPr>
      <p:sp>
        <p:nvSpPr>
          <p:cNvPr id="3" name="AutoShape 4"/>
          <p:cNvSpPr>
            <a:spLocks/>
          </p:cNvSpPr>
          <p:nvPr/>
        </p:nvSpPr>
        <p:spPr bwMode="auto">
          <a:xfrm>
            <a:off x="9713099" y="4256253"/>
            <a:ext cx="331384" cy="3325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accent1">
              <a:lumMod val="7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nvGrpSpPr>
          <p:cNvPr id="4" name="Group 3"/>
          <p:cNvGrpSpPr/>
          <p:nvPr/>
        </p:nvGrpSpPr>
        <p:grpSpPr>
          <a:xfrm>
            <a:off x="9016960" y="4277916"/>
            <a:ext cx="342508" cy="278690"/>
            <a:chOff x="10074275" y="4479132"/>
            <a:chExt cx="464344" cy="377825"/>
          </a:xfrm>
          <a:solidFill>
            <a:schemeClr val="accent1">
              <a:lumMod val="75000"/>
            </a:schemeClr>
          </a:solidFill>
        </p:grpSpPr>
        <p:sp>
          <p:nvSpPr>
            <p:cNvPr id="5" name="AutoShape 5"/>
            <p:cNvSpPr>
              <a:spLocks/>
            </p:cNvSpPr>
            <p:nvPr/>
          </p:nvSpPr>
          <p:spPr bwMode="auto">
            <a:xfrm>
              <a:off x="10393363" y="4595019"/>
              <a:ext cx="87313" cy="116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9" y="18900"/>
                  </a:moveTo>
                  <a:lnTo>
                    <a:pt x="3600" y="18900"/>
                  </a:lnTo>
                  <a:lnTo>
                    <a:pt x="3600" y="2700"/>
                  </a:lnTo>
                  <a:lnTo>
                    <a:pt x="7200" y="2700"/>
                  </a:lnTo>
                  <a:lnTo>
                    <a:pt x="17999" y="14850"/>
                  </a:lnTo>
                  <a:cubicBezTo>
                    <a:pt x="17999" y="14850"/>
                    <a:pt x="17999" y="18900"/>
                    <a:pt x="17999" y="18900"/>
                  </a:cubicBezTo>
                  <a:close/>
                  <a:moveTo>
                    <a:pt x="10195" y="1202"/>
                  </a:moveTo>
                  <a:cubicBezTo>
                    <a:pt x="9527" y="450"/>
                    <a:pt x="8402" y="0"/>
                    <a:pt x="7200" y="0"/>
                  </a:cubicBezTo>
                  <a:lnTo>
                    <a:pt x="3600" y="0"/>
                  </a:lnTo>
                  <a:cubicBezTo>
                    <a:pt x="1610" y="0"/>
                    <a:pt x="0" y="1207"/>
                    <a:pt x="0" y="2700"/>
                  </a:cubicBezTo>
                  <a:lnTo>
                    <a:pt x="0" y="18900"/>
                  </a:lnTo>
                  <a:cubicBezTo>
                    <a:pt x="0" y="20392"/>
                    <a:pt x="1610" y="21599"/>
                    <a:pt x="3600" y="21599"/>
                  </a:cubicBezTo>
                  <a:lnTo>
                    <a:pt x="17999" y="21599"/>
                  </a:lnTo>
                  <a:cubicBezTo>
                    <a:pt x="19989" y="21599"/>
                    <a:pt x="21600" y="20392"/>
                    <a:pt x="21600" y="18900"/>
                  </a:cubicBezTo>
                  <a:lnTo>
                    <a:pt x="21600" y="14850"/>
                  </a:lnTo>
                  <a:cubicBezTo>
                    <a:pt x="21600" y="14317"/>
                    <a:pt x="21389" y="13795"/>
                    <a:pt x="20995" y="13352"/>
                  </a:cubicBezTo>
                  <a:cubicBezTo>
                    <a:pt x="20995" y="13352"/>
                    <a:pt x="10195" y="1202"/>
                    <a:pt x="10195" y="1202"/>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6" name="AutoShape 6"/>
            <p:cNvSpPr>
              <a:spLocks/>
            </p:cNvSpPr>
            <p:nvPr/>
          </p:nvSpPr>
          <p:spPr bwMode="auto">
            <a:xfrm>
              <a:off x="10074275" y="4479132"/>
              <a:ext cx="464344" cy="377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615"/>
                  </a:moveTo>
                  <a:cubicBezTo>
                    <a:pt x="20250" y="17074"/>
                    <a:pt x="19948" y="17446"/>
                    <a:pt x="19575" y="17446"/>
                  </a:cubicBezTo>
                  <a:lnTo>
                    <a:pt x="18803" y="17446"/>
                  </a:lnTo>
                  <a:cubicBezTo>
                    <a:pt x="18501" y="16016"/>
                    <a:pt x="17453" y="14953"/>
                    <a:pt x="16200" y="14953"/>
                  </a:cubicBezTo>
                  <a:cubicBezTo>
                    <a:pt x="14945" y="14953"/>
                    <a:pt x="13897" y="16016"/>
                    <a:pt x="13595" y="17446"/>
                  </a:cubicBezTo>
                  <a:lnTo>
                    <a:pt x="10029" y="17446"/>
                  </a:lnTo>
                  <a:cubicBezTo>
                    <a:pt x="9727" y="16016"/>
                    <a:pt x="8679" y="14953"/>
                    <a:pt x="7425" y="14953"/>
                  </a:cubicBezTo>
                  <a:cubicBezTo>
                    <a:pt x="6170" y="14953"/>
                    <a:pt x="5122" y="16016"/>
                    <a:pt x="4820" y="17446"/>
                  </a:cubicBezTo>
                  <a:lnTo>
                    <a:pt x="4050" y="17446"/>
                  </a:lnTo>
                  <a:cubicBezTo>
                    <a:pt x="3677" y="17446"/>
                    <a:pt x="3375" y="17074"/>
                    <a:pt x="3375" y="16615"/>
                  </a:cubicBezTo>
                  <a:lnTo>
                    <a:pt x="3375" y="14123"/>
                  </a:lnTo>
                  <a:lnTo>
                    <a:pt x="12150" y="14123"/>
                  </a:lnTo>
                  <a:cubicBezTo>
                    <a:pt x="13266" y="14123"/>
                    <a:pt x="14175" y="13005"/>
                    <a:pt x="14175" y="11630"/>
                  </a:cubicBezTo>
                  <a:lnTo>
                    <a:pt x="14175" y="5815"/>
                  </a:lnTo>
                  <a:lnTo>
                    <a:pt x="16875" y="5815"/>
                  </a:lnTo>
                  <a:cubicBezTo>
                    <a:pt x="17100" y="5815"/>
                    <a:pt x="17311" y="5954"/>
                    <a:pt x="17436" y="6185"/>
                  </a:cubicBezTo>
                  <a:lnTo>
                    <a:pt x="20136" y="11169"/>
                  </a:lnTo>
                  <a:cubicBezTo>
                    <a:pt x="20210" y="11306"/>
                    <a:pt x="20250" y="11466"/>
                    <a:pt x="20250" y="11630"/>
                  </a:cubicBezTo>
                  <a:cubicBezTo>
                    <a:pt x="20250" y="11630"/>
                    <a:pt x="20250" y="16615"/>
                    <a:pt x="20250" y="16615"/>
                  </a:cubicBezTo>
                  <a:close/>
                  <a:moveTo>
                    <a:pt x="16200" y="19938"/>
                  </a:moveTo>
                  <a:cubicBezTo>
                    <a:pt x="15454" y="19938"/>
                    <a:pt x="14850" y="19193"/>
                    <a:pt x="14850" y="18276"/>
                  </a:cubicBezTo>
                  <a:cubicBezTo>
                    <a:pt x="14850" y="17360"/>
                    <a:pt x="15454" y="16615"/>
                    <a:pt x="16200" y="16615"/>
                  </a:cubicBezTo>
                  <a:cubicBezTo>
                    <a:pt x="16945" y="16615"/>
                    <a:pt x="17550" y="17360"/>
                    <a:pt x="17550" y="18276"/>
                  </a:cubicBezTo>
                  <a:cubicBezTo>
                    <a:pt x="17550" y="19193"/>
                    <a:pt x="16945" y="19938"/>
                    <a:pt x="16200" y="19938"/>
                  </a:cubicBezTo>
                  <a:moveTo>
                    <a:pt x="7425" y="19938"/>
                  </a:moveTo>
                  <a:cubicBezTo>
                    <a:pt x="6679" y="19938"/>
                    <a:pt x="6075" y="19193"/>
                    <a:pt x="6075" y="18276"/>
                  </a:cubicBezTo>
                  <a:cubicBezTo>
                    <a:pt x="6075" y="17360"/>
                    <a:pt x="6679" y="16615"/>
                    <a:pt x="7425" y="16615"/>
                  </a:cubicBezTo>
                  <a:cubicBezTo>
                    <a:pt x="8170" y="16615"/>
                    <a:pt x="8775" y="17360"/>
                    <a:pt x="8775" y="18276"/>
                  </a:cubicBezTo>
                  <a:cubicBezTo>
                    <a:pt x="8775" y="19193"/>
                    <a:pt x="8170" y="19938"/>
                    <a:pt x="7425" y="19938"/>
                  </a:cubicBezTo>
                  <a:moveTo>
                    <a:pt x="2024" y="12461"/>
                  </a:moveTo>
                  <a:cubicBezTo>
                    <a:pt x="1652" y="12461"/>
                    <a:pt x="1349" y="12089"/>
                    <a:pt x="1349" y="11630"/>
                  </a:cubicBezTo>
                  <a:lnTo>
                    <a:pt x="1349" y="2492"/>
                  </a:lnTo>
                  <a:cubicBezTo>
                    <a:pt x="1349" y="2033"/>
                    <a:pt x="1652" y="1661"/>
                    <a:pt x="2024" y="1661"/>
                  </a:cubicBezTo>
                  <a:lnTo>
                    <a:pt x="12150" y="1661"/>
                  </a:lnTo>
                  <a:cubicBezTo>
                    <a:pt x="12523" y="1661"/>
                    <a:pt x="12825" y="2033"/>
                    <a:pt x="12825" y="2492"/>
                  </a:cubicBezTo>
                  <a:lnTo>
                    <a:pt x="12825" y="4153"/>
                  </a:lnTo>
                  <a:lnTo>
                    <a:pt x="12825" y="5815"/>
                  </a:lnTo>
                  <a:lnTo>
                    <a:pt x="12825" y="11630"/>
                  </a:lnTo>
                  <a:cubicBezTo>
                    <a:pt x="12825" y="12089"/>
                    <a:pt x="12523" y="12461"/>
                    <a:pt x="12150" y="12461"/>
                  </a:cubicBezTo>
                  <a:cubicBezTo>
                    <a:pt x="12150" y="12461"/>
                    <a:pt x="2024" y="12461"/>
                    <a:pt x="2024" y="12461"/>
                  </a:cubicBezTo>
                  <a:close/>
                  <a:moveTo>
                    <a:pt x="21259" y="10248"/>
                  </a:moveTo>
                  <a:lnTo>
                    <a:pt x="18559" y="5263"/>
                  </a:lnTo>
                  <a:cubicBezTo>
                    <a:pt x="18182" y="4568"/>
                    <a:pt x="17552" y="4153"/>
                    <a:pt x="16875" y="4153"/>
                  </a:cubicBezTo>
                  <a:lnTo>
                    <a:pt x="14175" y="4153"/>
                  </a:lnTo>
                  <a:lnTo>
                    <a:pt x="14175" y="2492"/>
                  </a:lnTo>
                  <a:cubicBezTo>
                    <a:pt x="14175" y="1117"/>
                    <a:pt x="13266" y="0"/>
                    <a:pt x="12150" y="0"/>
                  </a:cubicBezTo>
                  <a:lnTo>
                    <a:pt x="2024" y="0"/>
                  </a:lnTo>
                  <a:cubicBezTo>
                    <a:pt x="908" y="0"/>
                    <a:pt x="0" y="1117"/>
                    <a:pt x="0" y="2492"/>
                  </a:cubicBezTo>
                  <a:lnTo>
                    <a:pt x="0" y="11630"/>
                  </a:lnTo>
                  <a:cubicBezTo>
                    <a:pt x="0" y="13005"/>
                    <a:pt x="908" y="14123"/>
                    <a:pt x="2024" y="14123"/>
                  </a:cubicBezTo>
                  <a:lnTo>
                    <a:pt x="2025" y="14123"/>
                  </a:lnTo>
                  <a:lnTo>
                    <a:pt x="2025" y="16615"/>
                  </a:lnTo>
                  <a:cubicBezTo>
                    <a:pt x="2025" y="17989"/>
                    <a:pt x="2933" y="19107"/>
                    <a:pt x="4050" y="19107"/>
                  </a:cubicBezTo>
                  <a:lnTo>
                    <a:pt x="4820" y="19107"/>
                  </a:lnTo>
                  <a:cubicBezTo>
                    <a:pt x="5122" y="20537"/>
                    <a:pt x="6170" y="21600"/>
                    <a:pt x="7425" y="21600"/>
                  </a:cubicBezTo>
                  <a:cubicBezTo>
                    <a:pt x="8679" y="21600"/>
                    <a:pt x="9727" y="20537"/>
                    <a:pt x="10029" y="19107"/>
                  </a:cubicBezTo>
                  <a:lnTo>
                    <a:pt x="13595" y="19107"/>
                  </a:lnTo>
                  <a:cubicBezTo>
                    <a:pt x="13897" y="20537"/>
                    <a:pt x="14945" y="21600"/>
                    <a:pt x="16200" y="21600"/>
                  </a:cubicBezTo>
                  <a:cubicBezTo>
                    <a:pt x="17453" y="21600"/>
                    <a:pt x="18501" y="20537"/>
                    <a:pt x="18803" y="19107"/>
                  </a:cubicBezTo>
                  <a:lnTo>
                    <a:pt x="19575" y="19107"/>
                  </a:lnTo>
                  <a:cubicBezTo>
                    <a:pt x="20691" y="19107"/>
                    <a:pt x="21599" y="17989"/>
                    <a:pt x="21599" y="16615"/>
                  </a:cubicBezTo>
                  <a:lnTo>
                    <a:pt x="21599" y="11630"/>
                  </a:lnTo>
                  <a:cubicBezTo>
                    <a:pt x="21599" y="11137"/>
                    <a:pt x="21482" y="10658"/>
                    <a:pt x="21259" y="10248"/>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7" name="Group 6"/>
          <p:cNvGrpSpPr/>
          <p:nvPr/>
        </p:nvGrpSpPr>
        <p:grpSpPr>
          <a:xfrm>
            <a:off x="8331946" y="4245714"/>
            <a:ext cx="342508" cy="343093"/>
            <a:chOff x="9145588" y="4435475"/>
            <a:chExt cx="464344" cy="465138"/>
          </a:xfrm>
          <a:solidFill>
            <a:schemeClr val="accent1">
              <a:lumMod val="75000"/>
            </a:schemeClr>
          </a:solidFill>
        </p:grpSpPr>
        <p:sp>
          <p:nvSpPr>
            <p:cNvPr id="8"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9"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0"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1"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2"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3"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4"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5"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6"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17" name="AutoShape 16"/>
          <p:cNvSpPr>
            <a:spLocks/>
          </p:cNvSpPr>
          <p:nvPr/>
        </p:nvSpPr>
        <p:spPr bwMode="auto">
          <a:xfrm>
            <a:off x="7817892" y="4438338"/>
            <a:ext cx="42741" cy="433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solidFill>
            <a:schemeClr val="accent1">
              <a:lumMod val="7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8" name="AutoShape 17"/>
          <p:cNvSpPr>
            <a:spLocks/>
          </p:cNvSpPr>
          <p:nvPr/>
        </p:nvSpPr>
        <p:spPr bwMode="auto">
          <a:xfrm>
            <a:off x="7646346" y="4256253"/>
            <a:ext cx="342508" cy="332554"/>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solidFill>
            <a:schemeClr val="accent1">
              <a:lumMod val="7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9" name="AutoShape 18"/>
          <p:cNvSpPr>
            <a:spLocks/>
          </p:cNvSpPr>
          <p:nvPr/>
        </p:nvSpPr>
        <p:spPr bwMode="auto">
          <a:xfrm>
            <a:off x="6961332" y="4245714"/>
            <a:ext cx="342508" cy="34309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solidFill>
            <a:schemeClr val="accent1">
              <a:lumMod val="7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0" name="AutoShape 19"/>
          <p:cNvSpPr>
            <a:spLocks/>
          </p:cNvSpPr>
          <p:nvPr/>
        </p:nvSpPr>
        <p:spPr bwMode="auto">
          <a:xfrm>
            <a:off x="7036273" y="4374520"/>
            <a:ext cx="42741" cy="3220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accent1">
              <a:lumMod val="7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1" name="AutoShape 20"/>
          <p:cNvSpPr>
            <a:spLocks/>
          </p:cNvSpPr>
          <p:nvPr/>
        </p:nvSpPr>
        <p:spPr bwMode="auto">
          <a:xfrm>
            <a:off x="7036273" y="4427800"/>
            <a:ext cx="42741" cy="322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accent1">
              <a:lumMod val="7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2" name="AutoShape 21"/>
          <p:cNvSpPr>
            <a:spLocks/>
          </p:cNvSpPr>
          <p:nvPr/>
        </p:nvSpPr>
        <p:spPr bwMode="auto">
          <a:xfrm>
            <a:off x="7036273" y="4481665"/>
            <a:ext cx="42741" cy="316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accent1">
              <a:lumMod val="7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3" name="AutoShape 22"/>
          <p:cNvSpPr>
            <a:spLocks/>
          </p:cNvSpPr>
          <p:nvPr/>
        </p:nvSpPr>
        <p:spPr bwMode="auto">
          <a:xfrm>
            <a:off x="7111215" y="4481665"/>
            <a:ext cx="42741" cy="316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accent1">
              <a:lumMod val="7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4" name="AutoShape 23"/>
          <p:cNvSpPr>
            <a:spLocks/>
          </p:cNvSpPr>
          <p:nvPr/>
        </p:nvSpPr>
        <p:spPr bwMode="auto">
          <a:xfrm>
            <a:off x="7111215" y="4427800"/>
            <a:ext cx="42741" cy="322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accent1">
              <a:lumMod val="7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5" name="AutoShape 24"/>
          <p:cNvSpPr>
            <a:spLocks/>
          </p:cNvSpPr>
          <p:nvPr/>
        </p:nvSpPr>
        <p:spPr bwMode="auto">
          <a:xfrm>
            <a:off x="7111215" y="4374520"/>
            <a:ext cx="42741" cy="3220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accent1">
              <a:lumMod val="7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6" name="AutoShape 25"/>
          <p:cNvSpPr>
            <a:spLocks/>
          </p:cNvSpPr>
          <p:nvPr/>
        </p:nvSpPr>
        <p:spPr bwMode="auto">
          <a:xfrm>
            <a:off x="7186157" y="4481665"/>
            <a:ext cx="42741" cy="316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accent1">
              <a:lumMod val="7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7" name="AutoShape 26"/>
          <p:cNvSpPr>
            <a:spLocks/>
          </p:cNvSpPr>
          <p:nvPr/>
        </p:nvSpPr>
        <p:spPr bwMode="auto">
          <a:xfrm>
            <a:off x="7186157" y="4427800"/>
            <a:ext cx="42741" cy="322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accent1">
              <a:lumMod val="7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8" name="AutoShape 27"/>
          <p:cNvSpPr>
            <a:spLocks/>
          </p:cNvSpPr>
          <p:nvPr/>
        </p:nvSpPr>
        <p:spPr bwMode="auto">
          <a:xfrm>
            <a:off x="7186157" y="4374520"/>
            <a:ext cx="42741" cy="3220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chemeClr val="accent1">
              <a:lumMod val="7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9" name="AutoShape 28"/>
          <p:cNvSpPr>
            <a:spLocks/>
          </p:cNvSpPr>
          <p:nvPr/>
        </p:nvSpPr>
        <p:spPr bwMode="auto">
          <a:xfrm>
            <a:off x="6275732" y="4245714"/>
            <a:ext cx="343093" cy="34309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9450"/>
                </a:moveTo>
                <a:cubicBezTo>
                  <a:pt x="20249" y="9823"/>
                  <a:pt x="19947" y="10124"/>
                  <a:pt x="19575" y="10124"/>
                </a:cubicBezTo>
                <a:lnTo>
                  <a:pt x="18324" y="10124"/>
                </a:lnTo>
                <a:lnTo>
                  <a:pt x="15624" y="5400"/>
                </a:lnTo>
                <a:lnTo>
                  <a:pt x="17549" y="5400"/>
                </a:lnTo>
                <a:cubicBezTo>
                  <a:pt x="17762" y="5400"/>
                  <a:pt x="17962" y="5500"/>
                  <a:pt x="18089" y="5670"/>
                </a:cubicBezTo>
                <a:lnTo>
                  <a:pt x="20114" y="8370"/>
                </a:lnTo>
                <a:cubicBezTo>
                  <a:pt x="20202" y="8486"/>
                  <a:pt x="20249" y="8628"/>
                  <a:pt x="20249" y="8774"/>
                </a:cubicBezTo>
                <a:cubicBezTo>
                  <a:pt x="20249" y="8774"/>
                  <a:pt x="20249" y="9450"/>
                  <a:pt x="20249" y="9450"/>
                </a:cubicBezTo>
                <a:close/>
                <a:moveTo>
                  <a:pt x="18224" y="20249"/>
                </a:moveTo>
                <a:lnTo>
                  <a:pt x="14174" y="20249"/>
                </a:lnTo>
                <a:lnTo>
                  <a:pt x="14174" y="13500"/>
                </a:lnTo>
                <a:cubicBezTo>
                  <a:pt x="14174" y="13126"/>
                  <a:pt x="13872" y="12825"/>
                  <a:pt x="13499" y="12825"/>
                </a:cubicBezTo>
                <a:lnTo>
                  <a:pt x="8437" y="12825"/>
                </a:lnTo>
                <a:cubicBezTo>
                  <a:pt x="8064" y="12825"/>
                  <a:pt x="7762" y="13126"/>
                  <a:pt x="7762" y="13500"/>
                </a:cubicBezTo>
                <a:lnTo>
                  <a:pt x="7762" y="20249"/>
                </a:lnTo>
                <a:lnTo>
                  <a:pt x="3374" y="20249"/>
                </a:lnTo>
                <a:lnTo>
                  <a:pt x="3374" y="11475"/>
                </a:lnTo>
                <a:lnTo>
                  <a:pt x="18224" y="11475"/>
                </a:lnTo>
                <a:cubicBezTo>
                  <a:pt x="18224" y="11475"/>
                  <a:pt x="18224" y="20249"/>
                  <a:pt x="18224" y="20249"/>
                </a:cubicBezTo>
                <a:close/>
                <a:moveTo>
                  <a:pt x="13499" y="20249"/>
                </a:moveTo>
                <a:lnTo>
                  <a:pt x="8437" y="20249"/>
                </a:lnTo>
                <a:lnTo>
                  <a:pt x="8437" y="13500"/>
                </a:lnTo>
                <a:lnTo>
                  <a:pt x="13499" y="13500"/>
                </a:lnTo>
                <a:cubicBezTo>
                  <a:pt x="13499" y="13500"/>
                  <a:pt x="13499" y="20249"/>
                  <a:pt x="13499" y="20249"/>
                </a:cubicBezTo>
                <a:close/>
                <a:moveTo>
                  <a:pt x="1349" y="9450"/>
                </a:moveTo>
                <a:lnTo>
                  <a:pt x="1349" y="8774"/>
                </a:lnTo>
                <a:cubicBezTo>
                  <a:pt x="1349" y="8628"/>
                  <a:pt x="1397" y="8486"/>
                  <a:pt x="1485" y="8370"/>
                </a:cubicBezTo>
                <a:lnTo>
                  <a:pt x="3510" y="5670"/>
                </a:lnTo>
                <a:cubicBezTo>
                  <a:pt x="3637" y="5500"/>
                  <a:pt x="3837" y="5400"/>
                  <a:pt x="4049" y="5400"/>
                </a:cubicBezTo>
                <a:lnTo>
                  <a:pt x="5975" y="5400"/>
                </a:lnTo>
                <a:lnTo>
                  <a:pt x="3275" y="10124"/>
                </a:lnTo>
                <a:lnTo>
                  <a:pt x="2024" y="10124"/>
                </a:lnTo>
                <a:cubicBezTo>
                  <a:pt x="1652" y="10124"/>
                  <a:pt x="1349" y="9823"/>
                  <a:pt x="1349" y="9450"/>
                </a:cubicBezTo>
                <a:moveTo>
                  <a:pt x="13369" y="5400"/>
                </a:moveTo>
                <a:lnTo>
                  <a:pt x="14846" y="5400"/>
                </a:lnTo>
                <a:lnTo>
                  <a:pt x="17546" y="10124"/>
                </a:lnTo>
                <a:lnTo>
                  <a:pt x="14719" y="10124"/>
                </a:lnTo>
                <a:cubicBezTo>
                  <a:pt x="14719" y="10124"/>
                  <a:pt x="13369" y="5400"/>
                  <a:pt x="13369" y="5400"/>
                </a:cubicBezTo>
                <a:close/>
                <a:moveTo>
                  <a:pt x="11137" y="5400"/>
                </a:moveTo>
                <a:lnTo>
                  <a:pt x="12666" y="5400"/>
                </a:lnTo>
                <a:lnTo>
                  <a:pt x="14016" y="10124"/>
                </a:lnTo>
                <a:lnTo>
                  <a:pt x="11137" y="10124"/>
                </a:lnTo>
                <a:cubicBezTo>
                  <a:pt x="11137" y="10124"/>
                  <a:pt x="11137" y="5400"/>
                  <a:pt x="11137" y="5400"/>
                </a:cubicBezTo>
                <a:close/>
                <a:moveTo>
                  <a:pt x="8932" y="5400"/>
                </a:moveTo>
                <a:lnTo>
                  <a:pt x="10462" y="5400"/>
                </a:lnTo>
                <a:lnTo>
                  <a:pt x="10462" y="10124"/>
                </a:lnTo>
                <a:lnTo>
                  <a:pt x="7582" y="10124"/>
                </a:lnTo>
                <a:cubicBezTo>
                  <a:pt x="7582" y="10124"/>
                  <a:pt x="8932" y="5400"/>
                  <a:pt x="8932" y="5400"/>
                </a:cubicBezTo>
                <a:close/>
                <a:moveTo>
                  <a:pt x="6880" y="10124"/>
                </a:moveTo>
                <a:lnTo>
                  <a:pt x="4052" y="10124"/>
                </a:lnTo>
                <a:lnTo>
                  <a:pt x="6752" y="5400"/>
                </a:lnTo>
                <a:lnTo>
                  <a:pt x="8230" y="5400"/>
                </a:lnTo>
                <a:cubicBezTo>
                  <a:pt x="8230" y="5400"/>
                  <a:pt x="6880" y="10124"/>
                  <a:pt x="6880" y="10124"/>
                </a:cubicBezTo>
                <a:close/>
                <a:moveTo>
                  <a:pt x="17549" y="1350"/>
                </a:moveTo>
                <a:lnTo>
                  <a:pt x="17549" y="4050"/>
                </a:lnTo>
                <a:lnTo>
                  <a:pt x="4049" y="4050"/>
                </a:lnTo>
                <a:lnTo>
                  <a:pt x="4049" y="1350"/>
                </a:lnTo>
                <a:cubicBezTo>
                  <a:pt x="4049" y="1350"/>
                  <a:pt x="17549" y="1350"/>
                  <a:pt x="17549" y="1350"/>
                </a:cubicBezTo>
                <a:close/>
                <a:moveTo>
                  <a:pt x="21194" y="7560"/>
                </a:moveTo>
                <a:lnTo>
                  <a:pt x="19170" y="4861"/>
                </a:lnTo>
                <a:cubicBezTo>
                  <a:pt x="19091" y="4755"/>
                  <a:pt x="18997" y="4663"/>
                  <a:pt x="18899" y="4576"/>
                </a:cubicBezTo>
                <a:lnTo>
                  <a:pt x="18899" y="1350"/>
                </a:lnTo>
                <a:cubicBezTo>
                  <a:pt x="18899" y="605"/>
                  <a:pt x="18295" y="0"/>
                  <a:pt x="17549" y="0"/>
                </a:cubicBezTo>
                <a:lnTo>
                  <a:pt x="4049" y="0"/>
                </a:lnTo>
                <a:cubicBezTo>
                  <a:pt x="3304" y="0"/>
                  <a:pt x="2699" y="605"/>
                  <a:pt x="2699" y="1350"/>
                </a:cubicBezTo>
                <a:lnTo>
                  <a:pt x="2699" y="4576"/>
                </a:lnTo>
                <a:cubicBezTo>
                  <a:pt x="2602" y="4663"/>
                  <a:pt x="2508" y="4754"/>
                  <a:pt x="2430" y="4860"/>
                </a:cubicBezTo>
                <a:lnTo>
                  <a:pt x="406" y="7559"/>
                </a:lnTo>
                <a:cubicBezTo>
                  <a:pt x="143" y="7907"/>
                  <a:pt x="0" y="8338"/>
                  <a:pt x="0" y="8774"/>
                </a:cubicBezTo>
                <a:lnTo>
                  <a:pt x="0" y="9450"/>
                </a:lnTo>
                <a:cubicBezTo>
                  <a:pt x="0" y="10566"/>
                  <a:pt x="908" y="11475"/>
                  <a:pt x="2024" y="11475"/>
                </a:cubicBezTo>
                <a:lnTo>
                  <a:pt x="2024" y="20249"/>
                </a:lnTo>
                <a:cubicBezTo>
                  <a:pt x="2024" y="20994"/>
                  <a:pt x="2629" y="21599"/>
                  <a:pt x="3374" y="21599"/>
                </a:cubicBezTo>
                <a:lnTo>
                  <a:pt x="18224" y="21599"/>
                </a:lnTo>
                <a:cubicBezTo>
                  <a:pt x="18970" y="21599"/>
                  <a:pt x="19575" y="20994"/>
                  <a:pt x="19575" y="20249"/>
                </a:cubicBezTo>
                <a:lnTo>
                  <a:pt x="19575" y="11475"/>
                </a:lnTo>
                <a:cubicBezTo>
                  <a:pt x="20691" y="11475"/>
                  <a:pt x="21600" y="10566"/>
                  <a:pt x="21600" y="9450"/>
                </a:cubicBezTo>
                <a:lnTo>
                  <a:pt x="21600" y="8774"/>
                </a:lnTo>
                <a:cubicBezTo>
                  <a:pt x="21600" y="8338"/>
                  <a:pt x="21456" y="7907"/>
                  <a:pt x="21194" y="7560"/>
                </a:cubicBezTo>
              </a:path>
            </a:pathLst>
          </a:custGeom>
          <a:solidFill>
            <a:schemeClr val="accent1">
              <a:lumMod val="7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30" name="AutoShape 29"/>
          <p:cNvSpPr>
            <a:spLocks/>
          </p:cNvSpPr>
          <p:nvPr/>
        </p:nvSpPr>
        <p:spPr bwMode="auto">
          <a:xfrm>
            <a:off x="9701974" y="3571238"/>
            <a:ext cx="342508" cy="310306"/>
          </a:xfrm>
          <a:custGeom>
            <a:avLst/>
            <a:gdLst>
              <a:gd name="T0" fmla="+- 0 10736 439"/>
              <a:gd name="T1" fmla="*/ T0 w 20595"/>
              <a:gd name="T2" fmla="+- 0 10869 621"/>
              <a:gd name="T3" fmla="*/ 10869 h 20497"/>
              <a:gd name="T4" fmla="+- 0 10736 439"/>
              <a:gd name="T5" fmla="*/ T4 w 20595"/>
              <a:gd name="T6" fmla="+- 0 10869 621"/>
              <a:gd name="T7" fmla="*/ 10869 h 20497"/>
              <a:gd name="T8" fmla="+- 0 10736 439"/>
              <a:gd name="T9" fmla="*/ T8 w 20595"/>
              <a:gd name="T10" fmla="+- 0 10869 621"/>
              <a:gd name="T11" fmla="*/ 10869 h 20497"/>
              <a:gd name="T12" fmla="+- 0 10736 439"/>
              <a:gd name="T13" fmla="*/ T12 w 20595"/>
              <a:gd name="T14" fmla="+- 0 10869 621"/>
              <a:gd name="T15" fmla="*/ 10869 h 20497"/>
            </a:gdLst>
            <a:ahLst/>
            <a:cxnLst>
              <a:cxn ang="0">
                <a:pos x="T1" y="T3"/>
              </a:cxn>
              <a:cxn ang="0">
                <a:pos x="T5" y="T7"/>
              </a:cxn>
              <a:cxn ang="0">
                <a:pos x="T9" y="T11"/>
              </a:cxn>
              <a:cxn ang="0">
                <a:pos x="T13" y="T15"/>
              </a:cxn>
            </a:cxnLst>
            <a:rect l="0" t="0" r="r" b="b"/>
            <a:pathLst>
              <a:path w="20595" h="20497">
                <a:moveTo>
                  <a:pt x="18898" y="1863"/>
                </a:moveTo>
                <a:cubicBezTo>
                  <a:pt x="16636" y="-621"/>
                  <a:pt x="12968" y="-621"/>
                  <a:pt x="10707" y="1863"/>
                </a:cubicBezTo>
                <a:lnTo>
                  <a:pt x="1317" y="12053"/>
                </a:lnTo>
                <a:cubicBezTo>
                  <a:pt x="-439" y="13982"/>
                  <a:pt x="-439" y="17121"/>
                  <a:pt x="1317" y="19050"/>
                </a:cubicBezTo>
                <a:cubicBezTo>
                  <a:pt x="3073" y="20979"/>
                  <a:pt x="5931" y="20979"/>
                  <a:pt x="7687" y="19050"/>
                </a:cubicBezTo>
                <a:lnTo>
                  <a:pt x="17078" y="8860"/>
                </a:lnTo>
                <a:cubicBezTo>
                  <a:pt x="18335" y="7479"/>
                  <a:pt x="18335" y="5242"/>
                  <a:pt x="17078" y="3862"/>
                </a:cubicBezTo>
                <a:cubicBezTo>
                  <a:pt x="15821" y="2482"/>
                  <a:pt x="13783" y="2482"/>
                  <a:pt x="12527" y="3862"/>
                </a:cubicBezTo>
                <a:lnTo>
                  <a:pt x="5467" y="11614"/>
                </a:lnTo>
                <a:cubicBezTo>
                  <a:pt x="5216" y="11891"/>
                  <a:pt x="5216" y="12337"/>
                  <a:pt x="5467" y="12614"/>
                </a:cubicBezTo>
                <a:cubicBezTo>
                  <a:pt x="5719" y="12890"/>
                  <a:pt x="6126" y="12890"/>
                  <a:pt x="6378" y="12614"/>
                </a:cubicBezTo>
                <a:lnTo>
                  <a:pt x="13437" y="4861"/>
                </a:lnTo>
                <a:cubicBezTo>
                  <a:pt x="14190" y="4035"/>
                  <a:pt x="15414" y="4035"/>
                  <a:pt x="16167" y="4861"/>
                </a:cubicBezTo>
                <a:cubicBezTo>
                  <a:pt x="16920" y="5688"/>
                  <a:pt x="16920" y="7034"/>
                  <a:pt x="16167" y="7860"/>
                </a:cubicBezTo>
                <a:lnTo>
                  <a:pt x="6777" y="18050"/>
                </a:lnTo>
                <a:cubicBezTo>
                  <a:pt x="5520" y="19430"/>
                  <a:pt x="3484" y="19430"/>
                  <a:pt x="2227" y="18050"/>
                </a:cubicBezTo>
                <a:cubicBezTo>
                  <a:pt x="970" y="16670"/>
                  <a:pt x="970" y="14433"/>
                  <a:pt x="2227" y="13053"/>
                </a:cubicBezTo>
                <a:lnTo>
                  <a:pt x="11525" y="2963"/>
                </a:lnTo>
                <a:cubicBezTo>
                  <a:pt x="13285" y="1030"/>
                  <a:pt x="16139" y="1030"/>
                  <a:pt x="17896" y="2963"/>
                </a:cubicBezTo>
                <a:cubicBezTo>
                  <a:pt x="19657" y="4896"/>
                  <a:pt x="19657" y="8027"/>
                  <a:pt x="17897" y="9959"/>
                </a:cubicBezTo>
                <a:lnTo>
                  <a:pt x="10929" y="17611"/>
                </a:lnTo>
                <a:cubicBezTo>
                  <a:pt x="10677" y="17888"/>
                  <a:pt x="10677" y="18334"/>
                  <a:pt x="10929" y="18610"/>
                </a:cubicBezTo>
                <a:cubicBezTo>
                  <a:pt x="11181" y="18887"/>
                  <a:pt x="11588" y="18887"/>
                  <a:pt x="11839" y="18610"/>
                </a:cubicBezTo>
                <a:lnTo>
                  <a:pt x="18898" y="10859"/>
                </a:lnTo>
                <a:cubicBezTo>
                  <a:pt x="21160" y="8375"/>
                  <a:pt x="21160" y="4347"/>
                  <a:pt x="18898" y="1863"/>
                </a:cubicBezTo>
              </a:path>
            </a:pathLst>
          </a:custGeom>
          <a:solidFill>
            <a:schemeClr val="accent1">
              <a:lumMod val="7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nvGrpSpPr>
          <p:cNvPr id="31" name="Group 30"/>
          <p:cNvGrpSpPr/>
          <p:nvPr/>
        </p:nvGrpSpPr>
        <p:grpSpPr>
          <a:xfrm>
            <a:off x="9070239" y="3560115"/>
            <a:ext cx="235950" cy="343093"/>
            <a:chOff x="10146507" y="3505994"/>
            <a:chExt cx="319881" cy="465138"/>
          </a:xfrm>
          <a:solidFill>
            <a:schemeClr val="accent1">
              <a:lumMod val="75000"/>
            </a:schemeClr>
          </a:solidFill>
        </p:grpSpPr>
        <p:sp>
          <p:nvSpPr>
            <p:cNvPr id="32" name="AutoShape 30"/>
            <p:cNvSpPr>
              <a:spLocks/>
            </p:cNvSpPr>
            <p:nvPr/>
          </p:nvSpPr>
          <p:spPr bwMode="auto">
            <a:xfrm>
              <a:off x="10146507" y="3505994"/>
              <a:ext cx="319881" cy="465138"/>
            </a:xfrm>
            <a:custGeom>
              <a:avLst/>
              <a:gdLst>
                <a:gd name="T0" fmla="*/ 10383 w 20767"/>
                <a:gd name="T1" fmla="*/ 10800 h 21600"/>
                <a:gd name="T2" fmla="*/ 10383 w 20767"/>
                <a:gd name="T3" fmla="*/ 10800 h 21600"/>
                <a:gd name="T4" fmla="*/ 10383 w 20767"/>
                <a:gd name="T5" fmla="*/ 10800 h 21600"/>
                <a:gd name="T6" fmla="*/ 10383 w 20767"/>
                <a:gd name="T7" fmla="*/ 10800 h 21600"/>
              </a:gdLst>
              <a:ahLst/>
              <a:cxnLst>
                <a:cxn ang="0">
                  <a:pos x="T0" y="T1"/>
                </a:cxn>
                <a:cxn ang="0">
                  <a:pos x="T2" y="T3"/>
                </a:cxn>
                <a:cxn ang="0">
                  <a:pos x="T4" y="T5"/>
                </a:cxn>
                <a:cxn ang="0">
                  <a:pos x="T6" y="T7"/>
                </a:cxn>
              </a:cxnLst>
              <a:rect l="0" t="0" r="r" b="b"/>
              <a:pathLst>
                <a:path w="20767" h="21600">
                  <a:moveTo>
                    <a:pt x="18566" y="16551"/>
                  </a:moveTo>
                  <a:cubicBezTo>
                    <a:pt x="17960" y="18284"/>
                    <a:pt x="17274" y="20249"/>
                    <a:pt x="9436" y="20249"/>
                  </a:cubicBezTo>
                  <a:cubicBezTo>
                    <a:pt x="4711" y="20249"/>
                    <a:pt x="1888" y="17809"/>
                    <a:pt x="1888" y="15451"/>
                  </a:cubicBezTo>
                  <a:cubicBezTo>
                    <a:pt x="1888" y="13645"/>
                    <a:pt x="2349" y="12161"/>
                    <a:pt x="2835" y="10591"/>
                  </a:cubicBezTo>
                  <a:cubicBezTo>
                    <a:pt x="3454" y="8600"/>
                    <a:pt x="4088" y="6563"/>
                    <a:pt x="3813" y="3868"/>
                  </a:cubicBezTo>
                  <a:cubicBezTo>
                    <a:pt x="6723" y="6750"/>
                    <a:pt x="7759" y="10567"/>
                    <a:pt x="7759" y="10567"/>
                  </a:cubicBezTo>
                  <a:cubicBezTo>
                    <a:pt x="7759" y="10567"/>
                    <a:pt x="10468" y="7846"/>
                    <a:pt x="11196" y="6582"/>
                  </a:cubicBezTo>
                  <a:cubicBezTo>
                    <a:pt x="11755" y="7395"/>
                    <a:pt x="12267" y="10124"/>
                    <a:pt x="12267" y="12825"/>
                  </a:cubicBezTo>
                  <a:cubicBezTo>
                    <a:pt x="12267" y="12825"/>
                    <a:pt x="14773" y="11347"/>
                    <a:pt x="16653" y="9127"/>
                  </a:cubicBezTo>
                  <a:cubicBezTo>
                    <a:pt x="18632" y="11666"/>
                    <a:pt x="19346" y="14320"/>
                    <a:pt x="18566" y="16551"/>
                  </a:cubicBezTo>
                  <a:moveTo>
                    <a:pt x="16041" y="6075"/>
                  </a:moveTo>
                  <a:cubicBezTo>
                    <a:pt x="15982" y="7879"/>
                    <a:pt x="14088" y="9404"/>
                    <a:pt x="14088" y="9404"/>
                  </a:cubicBezTo>
                  <a:cubicBezTo>
                    <a:pt x="14088" y="6046"/>
                    <a:pt x="10380" y="3375"/>
                    <a:pt x="10380" y="3375"/>
                  </a:cubicBezTo>
                  <a:cubicBezTo>
                    <a:pt x="10380" y="3375"/>
                    <a:pt x="10330" y="5373"/>
                    <a:pt x="8452" y="7389"/>
                  </a:cubicBezTo>
                  <a:cubicBezTo>
                    <a:pt x="6574" y="2686"/>
                    <a:pt x="938" y="0"/>
                    <a:pt x="938" y="0"/>
                  </a:cubicBezTo>
                  <a:cubicBezTo>
                    <a:pt x="3756" y="7389"/>
                    <a:pt x="0" y="10076"/>
                    <a:pt x="0" y="15451"/>
                  </a:cubicBezTo>
                  <a:cubicBezTo>
                    <a:pt x="0" y="18604"/>
                    <a:pt x="3730" y="21599"/>
                    <a:pt x="9436" y="21599"/>
                  </a:cubicBezTo>
                  <a:cubicBezTo>
                    <a:pt x="17888" y="21599"/>
                    <a:pt x="19523" y="19379"/>
                    <a:pt x="20396" y="16878"/>
                  </a:cubicBezTo>
                  <a:cubicBezTo>
                    <a:pt x="21599" y="13436"/>
                    <a:pt x="19797" y="9432"/>
                    <a:pt x="16041" y="6075"/>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33" name="AutoShape 31"/>
            <p:cNvSpPr>
              <a:spLocks/>
            </p:cNvSpPr>
            <p:nvPr/>
          </p:nvSpPr>
          <p:spPr bwMode="auto">
            <a:xfrm>
              <a:off x="10205244" y="3709194"/>
              <a:ext cx="205581" cy="166688"/>
            </a:xfrm>
            <a:custGeom>
              <a:avLst/>
              <a:gdLst>
                <a:gd name="T0" fmla="*/ 10641 w 21282"/>
                <a:gd name="T1" fmla="*/ 10800 h 21600"/>
                <a:gd name="T2" fmla="*/ 10641 w 21282"/>
                <a:gd name="T3" fmla="*/ 10800 h 21600"/>
                <a:gd name="T4" fmla="*/ 10641 w 21282"/>
                <a:gd name="T5" fmla="*/ 10800 h 21600"/>
                <a:gd name="T6" fmla="*/ 10641 w 21282"/>
                <a:gd name="T7" fmla="*/ 10800 h 21600"/>
              </a:gdLst>
              <a:ahLst/>
              <a:cxnLst>
                <a:cxn ang="0">
                  <a:pos x="T0" y="T1"/>
                </a:cxn>
                <a:cxn ang="0">
                  <a:pos x="T2" y="T3"/>
                </a:cxn>
                <a:cxn ang="0">
                  <a:pos x="T4" y="T5"/>
                </a:cxn>
                <a:cxn ang="0">
                  <a:pos x="T6" y="T7"/>
                </a:cxn>
              </a:cxnLst>
              <a:rect l="0" t="0" r="r" b="b"/>
              <a:pathLst>
                <a:path w="21282" h="21600">
                  <a:moveTo>
                    <a:pt x="20698" y="5891"/>
                  </a:moveTo>
                  <a:lnTo>
                    <a:pt x="19424" y="7749"/>
                  </a:lnTo>
                  <a:cubicBezTo>
                    <a:pt x="17846" y="10064"/>
                    <a:pt x="16352" y="12259"/>
                    <a:pt x="12365" y="14784"/>
                  </a:cubicBezTo>
                  <a:cubicBezTo>
                    <a:pt x="11794" y="12631"/>
                    <a:pt x="11275" y="10259"/>
                    <a:pt x="11275" y="6631"/>
                  </a:cubicBezTo>
                  <a:lnTo>
                    <a:pt x="11275" y="3408"/>
                  </a:lnTo>
                  <a:lnTo>
                    <a:pt x="9000" y="7893"/>
                  </a:lnTo>
                  <a:cubicBezTo>
                    <a:pt x="8233" y="9421"/>
                    <a:pt x="7598" y="10690"/>
                    <a:pt x="6649" y="12373"/>
                  </a:cubicBezTo>
                  <a:cubicBezTo>
                    <a:pt x="5211" y="8296"/>
                    <a:pt x="4195" y="5281"/>
                    <a:pt x="3422" y="2545"/>
                  </a:cubicBezTo>
                  <a:lnTo>
                    <a:pt x="2705" y="0"/>
                  </a:lnTo>
                  <a:lnTo>
                    <a:pt x="1926" y="2847"/>
                  </a:lnTo>
                  <a:cubicBezTo>
                    <a:pt x="936" y="6469"/>
                    <a:pt x="0" y="9891"/>
                    <a:pt x="0" y="18771"/>
                  </a:cubicBezTo>
                  <a:cubicBezTo>
                    <a:pt x="0" y="19292"/>
                    <a:pt x="333" y="19714"/>
                    <a:pt x="749" y="19714"/>
                  </a:cubicBezTo>
                  <a:cubicBezTo>
                    <a:pt x="1162" y="19714"/>
                    <a:pt x="1499" y="19292"/>
                    <a:pt x="1499" y="18771"/>
                  </a:cubicBezTo>
                  <a:cubicBezTo>
                    <a:pt x="1499" y="11964"/>
                    <a:pt x="2037" y="8594"/>
                    <a:pt x="2758" y="5681"/>
                  </a:cubicBezTo>
                  <a:cubicBezTo>
                    <a:pt x="3537" y="8174"/>
                    <a:pt x="4520" y="11009"/>
                    <a:pt x="5812" y="14638"/>
                  </a:cubicBezTo>
                  <a:lnTo>
                    <a:pt x="6339" y="16117"/>
                  </a:lnTo>
                  <a:lnTo>
                    <a:pt x="7100" y="14811"/>
                  </a:lnTo>
                  <a:cubicBezTo>
                    <a:pt x="8344" y="12681"/>
                    <a:pt x="9085" y="11248"/>
                    <a:pt x="9896" y="9638"/>
                  </a:cubicBezTo>
                  <a:cubicBezTo>
                    <a:pt x="10133" y="12428"/>
                    <a:pt x="10681" y="14428"/>
                    <a:pt x="11223" y="16408"/>
                  </a:cubicBezTo>
                  <a:lnTo>
                    <a:pt x="11495" y="17404"/>
                  </a:lnTo>
                  <a:lnTo>
                    <a:pt x="12253" y="16953"/>
                  </a:lnTo>
                  <a:cubicBezTo>
                    <a:pt x="16306" y="14531"/>
                    <a:pt x="18203" y="12327"/>
                    <a:pt x="19708" y="10211"/>
                  </a:cubicBezTo>
                  <a:cubicBezTo>
                    <a:pt x="19942" y="13727"/>
                    <a:pt x="19573" y="17574"/>
                    <a:pt x="18698" y="20305"/>
                  </a:cubicBezTo>
                  <a:cubicBezTo>
                    <a:pt x="18543" y="20787"/>
                    <a:pt x="18730" y="21336"/>
                    <a:pt x="19114" y="21531"/>
                  </a:cubicBezTo>
                  <a:cubicBezTo>
                    <a:pt x="19204" y="21577"/>
                    <a:pt x="19301" y="21599"/>
                    <a:pt x="19395" y="21599"/>
                  </a:cubicBezTo>
                  <a:cubicBezTo>
                    <a:pt x="19690" y="21599"/>
                    <a:pt x="19972" y="21377"/>
                    <a:pt x="20089" y="21008"/>
                  </a:cubicBezTo>
                  <a:cubicBezTo>
                    <a:pt x="21251" y="17380"/>
                    <a:pt x="21600" y="12213"/>
                    <a:pt x="20976" y="7841"/>
                  </a:cubicBezTo>
                  <a:cubicBezTo>
                    <a:pt x="20976" y="7841"/>
                    <a:pt x="20698" y="5891"/>
                    <a:pt x="20698" y="5891"/>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34" name="AutoShape 32"/>
          <p:cNvSpPr>
            <a:spLocks/>
          </p:cNvSpPr>
          <p:nvPr/>
        </p:nvSpPr>
        <p:spPr bwMode="auto">
          <a:xfrm>
            <a:off x="8331946" y="3581777"/>
            <a:ext cx="342508" cy="299767"/>
          </a:xfrm>
          <a:custGeom>
            <a:avLst/>
            <a:gdLst>
              <a:gd name="T0" fmla="+- 0 10800 108"/>
              <a:gd name="T1" fmla="*/ T0 w 21384"/>
              <a:gd name="T2" fmla="*/ 10800 h 21600"/>
              <a:gd name="T3" fmla="+- 0 10800 108"/>
              <a:gd name="T4" fmla="*/ T3 w 21384"/>
              <a:gd name="T5" fmla="*/ 10800 h 21600"/>
              <a:gd name="T6" fmla="+- 0 10800 108"/>
              <a:gd name="T7" fmla="*/ T6 w 21384"/>
              <a:gd name="T8" fmla="*/ 10800 h 21600"/>
              <a:gd name="T9" fmla="+- 0 10800 108"/>
              <a:gd name="T10" fmla="*/ T9 w 21384"/>
              <a:gd name="T11" fmla="*/ 10800 h 21600"/>
            </a:gdLst>
            <a:ahLst/>
            <a:cxnLst>
              <a:cxn ang="0">
                <a:pos x="T1" y="T2"/>
              </a:cxn>
              <a:cxn ang="0">
                <a:pos x="T4" y="T5"/>
              </a:cxn>
              <a:cxn ang="0">
                <a:pos x="T7" y="T8"/>
              </a:cxn>
              <a:cxn ang="0">
                <a:pos x="T10" y="T11"/>
              </a:cxn>
            </a:cxnLst>
            <a:rect l="0" t="0" r="r" b="b"/>
            <a:pathLst>
              <a:path w="21384" h="21600">
                <a:moveTo>
                  <a:pt x="18710" y="9257"/>
                </a:moveTo>
                <a:lnTo>
                  <a:pt x="16706" y="7714"/>
                </a:lnTo>
                <a:lnTo>
                  <a:pt x="16706" y="20057"/>
                </a:lnTo>
                <a:lnTo>
                  <a:pt x="4677" y="20057"/>
                </a:lnTo>
                <a:lnTo>
                  <a:pt x="4677" y="7714"/>
                </a:lnTo>
                <a:lnTo>
                  <a:pt x="2673" y="9257"/>
                </a:lnTo>
                <a:lnTo>
                  <a:pt x="1336" y="4628"/>
                </a:lnTo>
                <a:lnTo>
                  <a:pt x="4677" y="1542"/>
                </a:lnTo>
                <a:lnTo>
                  <a:pt x="7468" y="1542"/>
                </a:lnTo>
                <a:cubicBezTo>
                  <a:pt x="7841" y="2871"/>
                  <a:pt x="9136" y="3857"/>
                  <a:pt x="10691" y="3857"/>
                </a:cubicBezTo>
                <a:cubicBezTo>
                  <a:pt x="12247" y="3857"/>
                  <a:pt x="13542" y="2871"/>
                  <a:pt x="13915" y="1542"/>
                </a:cubicBezTo>
                <a:lnTo>
                  <a:pt x="16706" y="1542"/>
                </a:lnTo>
                <a:lnTo>
                  <a:pt x="20047" y="4628"/>
                </a:lnTo>
                <a:cubicBezTo>
                  <a:pt x="20047" y="4628"/>
                  <a:pt x="18710" y="9257"/>
                  <a:pt x="18710" y="9257"/>
                </a:cubicBezTo>
                <a:close/>
                <a:moveTo>
                  <a:pt x="13200" y="1542"/>
                </a:moveTo>
                <a:cubicBezTo>
                  <a:pt x="12831" y="2438"/>
                  <a:pt x="11852" y="3085"/>
                  <a:pt x="10691" y="3085"/>
                </a:cubicBezTo>
                <a:cubicBezTo>
                  <a:pt x="9531" y="3085"/>
                  <a:pt x="8552" y="2438"/>
                  <a:pt x="8183" y="1542"/>
                </a:cubicBezTo>
                <a:cubicBezTo>
                  <a:pt x="8183" y="1542"/>
                  <a:pt x="13200" y="1542"/>
                  <a:pt x="13200" y="1542"/>
                </a:cubicBezTo>
                <a:close/>
                <a:moveTo>
                  <a:pt x="20882" y="3423"/>
                </a:moveTo>
                <a:lnTo>
                  <a:pt x="17541" y="338"/>
                </a:lnTo>
                <a:cubicBezTo>
                  <a:pt x="17303" y="119"/>
                  <a:pt x="17009" y="0"/>
                  <a:pt x="16706" y="0"/>
                </a:cubicBezTo>
                <a:lnTo>
                  <a:pt x="4677" y="0"/>
                </a:lnTo>
                <a:cubicBezTo>
                  <a:pt x="4374" y="0"/>
                  <a:pt x="4080" y="119"/>
                  <a:pt x="3842" y="338"/>
                </a:cubicBezTo>
                <a:lnTo>
                  <a:pt x="501" y="3423"/>
                </a:lnTo>
                <a:cubicBezTo>
                  <a:pt x="64" y="3827"/>
                  <a:pt x="-108" y="4503"/>
                  <a:pt x="68" y="5116"/>
                </a:cubicBezTo>
                <a:lnTo>
                  <a:pt x="1405" y="9745"/>
                </a:lnTo>
                <a:cubicBezTo>
                  <a:pt x="1537" y="10201"/>
                  <a:pt x="1845" y="10560"/>
                  <a:pt x="2239" y="10716"/>
                </a:cubicBezTo>
                <a:cubicBezTo>
                  <a:pt x="2380" y="10772"/>
                  <a:pt x="2527" y="10800"/>
                  <a:pt x="2673" y="10800"/>
                </a:cubicBezTo>
                <a:cubicBezTo>
                  <a:pt x="2905" y="10800"/>
                  <a:pt x="3136" y="10729"/>
                  <a:pt x="3341" y="10593"/>
                </a:cubicBezTo>
                <a:lnTo>
                  <a:pt x="3341" y="20057"/>
                </a:lnTo>
                <a:cubicBezTo>
                  <a:pt x="3341" y="20908"/>
                  <a:pt x="3940" y="21600"/>
                  <a:pt x="4677" y="21600"/>
                </a:cubicBezTo>
                <a:lnTo>
                  <a:pt x="16706" y="21600"/>
                </a:lnTo>
                <a:cubicBezTo>
                  <a:pt x="17443" y="21600"/>
                  <a:pt x="18042" y="20908"/>
                  <a:pt x="18042" y="20057"/>
                </a:cubicBezTo>
                <a:lnTo>
                  <a:pt x="18042" y="10593"/>
                </a:lnTo>
                <a:cubicBezTo>
                  <a:pt x="18247" y="10729"/>
                  <a:pt x="18478" y="10800"/>
                  <a:pt x="18710" y="10800"/>
                </a:cubicBezTo>
                <a:cubicBezTo>
                  <a:pt x="18856" y="10800"/>
                  <a:pt x="19002" y="10772"/>
                  <a:pt x="19144" y="10716"/>
                </a:cubicBezTo>
                <a:cubicBezTo>
                  <a:pt x="19538" y="10560"/>
                  <a:pt x="19846" y="10201"/>
                  <a:pt x="19978" y="9745"/>
                </a:cubicBezTo>
                <a:lnTo>
                  <a:pt x="21315" y="5116"/>
                </a:lnTo>
                <a:cubicBezTo>
                  <a:pt x="21491" y="4503"/>
                  <a:pt x="21319" y="3827"/>
                  <a:pt x="20882" y="3423"/>
                </a:cubicBezTo>
              </a:path>
            </a:pathLst>
          </a:custGeom>
          <a:solidFill>
            <a:schemeClr val="accent1">
              <a:lumMod val="7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nvGrpSpPr>
          <p:cNvPr id="35" name="Group 34"/>
          <p:cNvGrpSpPr/>
          <p:nvPr/>
        </p:nvGrpSpPr>
        <p:grpSpPr>
          <a:xfrm>
            <a:off x="7646346" y="3560115"/>
            <a:ext cx="342508" cy="343093"/>
            <a:chOff x="8204317" y="3973834"/>
            <a:chExt cx="464344" cy="465138"/>
          </a:xfrm>
          <a:solidFill>
            <a:schemeClr val="accent1">
              <a:lumMod val="75000"/>
            </a:schemeClr>
          </a:solidFill>
        </p:grpSpPr>
        <p:sp>
          <p:nvSpPr>
            <p:cNvPr id="36" name="AutoShape 33"/>
            <p:cNvSpPr>
              <a:spLocks/>
            </p:cNvSpPr>
            <p:nvPr/>
          </p:nvSpPr>
          <p:spPr bwMode="auto">
            <a:xfrm>
              <a:off x="8204317" y="4148459"/>
              <a:ext cx="464344" cy="290513"/>
            </a:xfrm>
            <a:custGeom>
              <a:avLst/>
              <a:gdLst>
                <a:gd name="T0" fmla="*/ 10752 w 21505"/>
                <a:gd name="T1" fmla="*/ 10800 h 21600"/>
                <a:gd name="T2" fmla="*/ 10752 w 21505"/>
                <a:gd name="T3" fmla="*/ 10800 h 21600"/>
                <a:gd name="T4" fmla="*/ 10752 w 21505"/>
                <a:gd name="T5" fmla="*/ 10800 h 21600"/>
                <a:gd name="T6" fmla="*/ 10752 w 21505"/>
                <a:gd name="T7" fmla="*/ 10800 h 21600"/>
              </a:gdLst>
              <a:ahLst/>
              <a:cxnLst>
                <a:cxn ang="0">
                  <a:pos x="T0" y="T1"/>
                </a:cxn>
                <a:cxn ang="0">
                  <a:pos x="T2" y="T3"/>
                </a:cxn>
                <a:cxn ang="0">
                  <a:pos x="T4" y="T5"/>
                </a:cxn>
                <a:cxn ang="0">
                  <a:pos x="T6" y="T7"/>
                </a:cxn>
              </a:cxnLst>
              <a:rect l="0" t="0" r="r" b="b"/>
              <a:pathLst>
                <a:path w="21505" h="21600">
                  <a:moveTo>
                    <a:pt x="17472" y="17279"/>
                  </a:moveTo>
                  <a:lnTo>
                    <a:pt x="17472" y="18899"/>
                  </a:lnTo>
                  <a:cubicBezTo>
                    <a:pt x="17472" y="19198"/>
                    <a:pt x="17321" y="19439"/>
                    <a:pt x="17136" y="19439"/>
                  </a:cubicBezTo>
                  <a:lnTo>
                    <a:pt x="4368" y="19439"/>
                  </a:lnTo>
                  <a:cubicBezTo>
                    <a:pt x="4182" y="19439"/>
                    <a:pt x="4032" y="19198"/>
                    <a:pt x="4032" y="18899"/>
                  </a:cubicBezTo>
                  <a:lnTo>
                    <a:pt x="4032" y="17279"/>
                  </a:lnTo>
                  <a:lnTo>
                    <a:pt x="1344" y="12419"/>
                  </a:lnTo>
                  <a:cubicBezTo>
                    <a:pt x="1344" y="12121"/>
                    <a:pt x="1494" y="11879"/>
                    <a:pt x="1680" y="11879"/>
                  </a:cubicBezTo>
                  <a:lnTo>
                    <a:pt x="3360" y="11879"/>
                  </a:lnTo>
                  <a:lnTo>
                    <a:pt x="4032" y="11879"/>
                  </a:lnTo>
                  <a:lnTo>
                    <a:pt x="4704" y="11879"/>
                  </a:lnTo>
                  <a:lnTo>
                    <a:pt x="5376" y="11879"/>
                  </a:lnTo>
                  <a:lnTo>
                    <a:pt x="6048" y="11879"/>
                  </a:lnTo>
                  <a:lnTo>
                    <a:pt x="6720" y="11879"/>
                  </a:lnTo>
                  <a:lnTo>
                    <a:pt x="7392" y="11879"/>
                  </a:lnTo>
                  <a:lnTo>
                    <a:pt x="8064" y="11879"/>
                  </a:lnTo>
                  <a:lnTo>
                    <a:pt x="8736" y="11879"/>
                  </a:lnTo>
                  <a:lnTo>
                    <a:pt x="12768" y="11879"/>
                  </a:lnTo>
                  <a:lnTo>
                    <a:pt x="13440" y="11879"/>
                  </a:lnTo>
                  <a:lnTo>
                    <a:pt x="14112" y="11879"/>
                  </a:lnTo>
                  <a:lnTo>
                    <a:pt x="14784" y="11879"/>
                  </a:lnTo>
                  <a:lnTo>
                    <a:pt x="15456" y="11879"/>
                  </a:lnTo>
                  <a:lnTo>
                    <a:pt x="16128" y="11879"/>
                  </a:lnTo>
                  <a:lnTo>
                    <a:pt x="16800" y="11879"/>
                  </a:lnTo>
                  <a:lnTo>
                    <a:pt x="17472" y="11879"/>
                  </a:lnTo>
                  <a:lnTo>
                    <a:pt x="18144" y="11879"/>
                  </a:lnTo>
                  <a:lnTo>
                    <a:pt x="19824" y="11879"/>
                  </a:lnTo>
                  <a:cubicBezTo>
                    <a:pt x="20009" y="11879"/>
                    <a:pt x="20160" y="12121"/>
                    <a:pt x="20160" y="12419"/>
                  </a:cubicBezTo>
                  <a:cubicBezTo>
                    <a:pt x="20160" y="12419"/>
                    <a:pt x="17472" y="17279"/>
                    <a:pt x="17472" y="17279"/>
                  </a:cubicBezTo>
                  <a:close/>
                  <a:moveTo>
                    <a:pt x="10752" y="4320"/>
                  </a:moveTo>
                  <a:cubicBezTo>
                    <a:pt x="8625" y="4320"/>
                    <a:pt x="6826" y="6601"/>
                    <a:pt x="6246" y="9719"/>
                  </a:cubicBezTo>
                  <a:lnTo>
                    <a:pt x="5552" y="9719"/>
                  </a:lnTo>
                  <a:cubicBezTo>
                    <a:pt x="6152" y="6000"/>
                    <a:pt x="8252" y="3239"/>
                    <a:pt x="10752" y="3239"/>
                  </a:cubicBezTo>
                  <a:cubicBezTo>
                    <a:pt x="12934" y="3239"/>
                    <a:pt x="14813" y="5344"/>
                    <a:pt x="15654" y="8353"/>
                  </a:cubicBezTo>
                  <a:lnTo>
                    <a:pt x="15054" y="8835"/>
                  </a:lnTo>
                  <a:cubicBezTo>
                    <a:pt x="14323" y="6180"/>
                    <a:pt x="12671" y="4320"/>
                    <a:pt x="10752" y="4320"/>
                  </a:cubicBezTo>
                  <a:moveTo>
                    <a:pt x="10752" y="8639"/>
                  </a:moveTo>
                  <a:cubicBezTo>
                    <a:pt x="10158" y="8639"/>
                    <a:pt x="9630" y="9061"/>
                    <a:pt x="9260" y="9719"/>
                  </a:cubicBezTo>
                  <a:lnTo>
                    <a:pt x="8437" y="9719"/>
                  </a:lnTo>
                  <a:cubicBezTo>
                    <a:pt x="8904" y="8435"/>
                    <a:pt x="9761" y="7560"/>
                    <a:pt x="10752" y="7560"/>
                  </a:cubicBezTo>
                  <a:cubicBezTo>
                    <a:pt x="11742" y="7560"/>
                    <a:pt x="12600" y="8435"/>
                    <a:pt x="13066" y="9719"/>
                  </a:cubicBezTo>
                  <a:lnTo>
                    <a:pt x="12244" y="9719"/>
                  </a:lnTo>
                  <a:cubicBezTo>
                    <a:pt x="11874" y="9061"/>
                    <a:pt x="11345" y="8639"/>
                    <a:pt x="10752" y="8639"/>
                  </a:cubicBezTo>
                  <a:moveTo>
                    <a:pt x="13827" y="9719"/>
                  </a:moveTo>
                  <a:cubicBezTo>
                    <a:pt x="13307" y="7816"/>
                    <a:pt x="12126" y="6479"/>
                    <a:pt x="10752" y="6479"/>
                  </a:cubicBezTo>
                  <a:cubicBezTo>
                    <a:pt x="9378" y="6479"/>
                    <a:pt x="8197" y="7816"/>
                    <a:pt x="7676" y="9719"/>
                  </a:cubicBezTo>
                  <a:lnTo>
                    <a:pt x="6955" y="9719"/>
                  </a:lnTo>
                  <a:cubicBezTo>
                    <a:pt x="7510" y="7207"/>
                    <a:pt x="9001" y="5400"/>
                    <a:pt x="10752" y="5400"/>
                  </a:cubicBezTo>
                  <a:cubicBezTo>
                    <a:pt x="12409" y="5400"/>
                    <a:pt x="13834" y="7015"/>
                    <a:pt x="14454" y="9317"/>
                  </a:cubicBezTo>
                  <a:lnTo>
                    <a:pt x="13953" y="9719"/>
                  </a:lnTo>
                  <a:cubicBezTo>
                    <a:pt x="13953" y="9719"/>
                    <a:pt x="13827" y="9719"/>
                    <a:pt x="13827" y="9719"/>
                  </a:cubicBezTo>
                  <a:close/>
                  <a:moveTo>
                    <a:pt x="10752" y="1080"/>
                  </a:moveTo>
                  <a:cubicBezTo>
                    <a:pt x="13459" y="1080"/>
                    <a:pt x="15792" y="3672"/>
                    <a:pt x="16856" y="7388"/>
                  </a:cubicBezTo>
                  <a:lnTo>
                    <a:pt x="16256" y="7869"/>
                  </a:lnTo>
                  <a:cubicBezTo>
                    <a:pt x="15305" y="4504"/>
                    <a:pt x="13201" y="2160"/>
                    <a:pt x="10752" y="2160"/>
                  </a:cubicBezTo>
                  <a:cubicBezTo>
                    <a:pt x="7874" y="2160"/>
                    <a:pt x="5470" y="5392"/>
                    <a:pt x="4858" y="9719"/>
                  </a:cubicBezTo>
                  <a:lnTo>
                    <a:pt x="4167" y="9719"/>
                  </a:lnTo>
                  <a:cubicBezTo>
                    <a:pt x="4792" y="4796"/>
                    <a:pt x="7507" y="1080"/>
                    <a:pt x="10752" y="1080"/>
                  </a:cubicBezTo>
                  <a:moveTo>
                    <a:pt x="17336" y="9719"/>
                  </a:moveTo>
                  <a:lnTo>
                    <a:pt x="16958" y="9719"/>
                  </a:lnTo>
                  <a:lnTo>
                    <a:pt x="17294" y="9449"/>
                  </a:lnTo>
                  <a:cubicBezTo>
                    <a:pt x="17307" y="9540"/>
                    <a:pt x="17325" y="9628"/>
                    <a:pt x="17336" y="9719"/>
                  </a:cubicBezTo>
                  <a:moveTo>
                    <a:pt x="19824" y="9719"/>
                  </a:moveTo>
                  <a:lnTo>
                    <a:pt x="18016" y="9719"/>
                  </a:lnTo>
                  <a:cubicBezTo>
                    <a:pt x="17986" y="9461"/>
                    <a:pt x="17948" y="9209"/>
                    <a:pt x="17908" y="8957"/>
                  </a:cubicBezTo>
                  <a:lnTo>
                    <a:pt x="21132" y="6366"/>
                  </a:lnTo>
                  <a:cubicBezTo>
                    <a:pt x="21464" y="6099"/>
                    <a:pt x="21599" y="5450"/>
                    <a:pt x="21433" y="4916"/>
                  </a:cubicBezTo>
                  <a:cubicBezTo>
                    <a:pt x="21267" y="4383"/>
                    <a:pt x="20864" y="4169"/>
                    <a:pt x="20532" y="4433"/>
                  </a:cubicBezTo>
                  <a:lnTo>
                    <a:pt x="17456" y="6905"/>
                  </a:lnTo>
                  <a:cubicBezTo>
                    <a:pt x="16282" y="2836"/>
                    <a:pt x="13721" y="0"/>
                    <a:pt x="10752" y="0"/>
                  </a:cubicBezTo>
                  <a:cubicBezTo>
                    <a:pt x="7135" y="0"/>
                    <a:pt x="4122" y="4198"/>
                    <a:pt x="3488" y="9719"/>
                  </a:cubicBezTo>
                  <a:lnTo>
                    <a:pt x="1680" y="9719"/>
                  </a:lnTo>
                  <a:cubicBezTo>
                    <a:pt x="754" y="9719"/>
                    <a:pt x="0" y="10930"/>
                    <a:pt x="0" y="12419"/>
                  </a:cubicBezTo>
                  <a:cubicBezTo>
                    <a:pt x="0" y="12949"/>
                    <a:pt x="121" y="13459"/>
                    <a:pt x="339" y="13855"/>
                  </a:cubicBezTo>
                  <a:lnTo>
                    <a:pt x="2688" y="18101"/>
                  </a:lnTo>
                  <a:lnTo>
                    <a:pt x="2688" y="18899"/>
                  </a:lnTo>
                  <a:cubicBezTo>
                    <a:pt x="2688" y="20389"/>
                    <a:pt x="3442" y="21599"/>
                    <a:pt x="4368" y="21599"/>
                  </a:cubicBezTo>
                  <a:lnTo>
                    <a:pt x="17136" y="21599"/>
                  </a:lnTo>
                  <a:cubicBezTo>
                    <a:pt x="18062" y="21599"/>
                    <a:pt x="18816" y="20389"/>
                    <a:pt x="18816" y="18899"/>
                  </a:cubicBezTo>
                  <a:lnTo>
                    <a:pt x="18816" y="18101"/>
                  </a:lnTo>
                  <a:lnTo>
                    <a:pt x="21165" y="13855"/>
                  </a:lnTo>
                  <a:cubicBezTo>
                    <a:pt x="21383" y="13459"/>
                    <a:pt x="21504" y="12949"/>
                    <a:pt x="21504" y="12419"/>
                  </a:cubicBezTo>
                  <a:cubicBezTo>
                    <a:pt x="21504" y="10930"/>
                    <a:pt x="20750" y="9719"/>
                    <a:pt x="19824" y="971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37" name="AutoShape 34"/>
            <p:cNvSpPr>
              <a:spLocks/>
            </p:cNvSpPr>
            <p:nvPr/>
          </p:nvSpPr>
          <p:spPr bwMode="auto">
            <a:xfrm>
              <a:off x="8320204" y="4032572"/>
              <a:ext cx="33338" cy="108744"/>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47"/>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38" name="AutoShape 35"/>
            <p:cNvSpPr>
              <a:spLocks/>
            </p:cNvSpPr>
            <p:nvPr/>
          </p:nvSpPr>
          <p:spPr bwMode="auto">
            <a:xfrm>
              <a:off x="8494829" y="4032572"/>
              <a:ext cx="32544" cy="108744"/>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39" name="AutoShape 36"/>
            <p:cNvSpPr>
              <a:spLocks/>
            </p:cNvSpPr>
            <p:nvPr/>
          </p:nvSpPr>
          <p:spPr bwMode="auto">
            <a:xfrm>
              <a:off x="8421804" y="3973834"/>
              <a:ext cx="33338" cy="109538"/>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9"/>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5" y="20691"/>
                    <a:pt x="1719" y="20730"/>
                    <a:pt x="1763" y="2077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40" name="Group 39"/>
          <p:cNvGrpSpPr/>
          <p:nvPr/>
        </p:nvGrpSpPr>
        <p:grpSpPr>
          <a:xfrm>
            <a:off x="6961332" y="3560115"/>
            <a:ext cx="342508" cy="343093"/>
            <a:chOff x="7275629" y="3973834"/>
            <a:chExt cx="464344" cy="465138"/>
          </a:xfrm>
          <a:solidFill>
            <a:schemeClr val="accent1">
              <a:lumMod val="75000"/>
            </a:schemeClr>
          </a:solidFill>
        </p:grpSpPr>
        <p:sp>
          <p:nvSpPr>
            <p:cNvPr id="41" name="AutoShape 37"/>
            <p:cNvSpPr>
              <a:spLocks/>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42" name="AutoShape 38"/>
            <p:cNvSpPr>
              <a:spLocks/>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43" name="AutoShape 39"/>
            <p:cNvSpPr>
              <a:spLocks/>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44" name="AutoShape 40"/>
            <p:cNvSpPr>
              <a:spLocks/>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45" name="AutoShape 41"/>
            <p:cNvSpPr>
              <a:spLocks/>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46" name="AutoShape 42"/>
            <p:cNvSpPr>
              <a:spLocks/>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47" name="Group 46"/>
          <p:cNvGrpSpPr/>
          <p:nvPr/>
        </p:nvGrpSpPr>
        <p:grpSpPr>
          <a:xfrm>
            <a:off x="6275732" y="3581777"/>
            <a:ext cx="343093" cy="299767"/>
            <a:chOff x="6357938" y="3535363"/>
            <a:chExt cx="465138" cy="406400"/>
          </a:xfrm>
          <a:solidFill>
            <a:schemeClr val="accent1">
              <a:lumMod val="75000"/>
            </a:schemeClr>
          </a:solidFill>
        </p:grpSpPr>
        <p:sp>
          <p:nvSpPr>
            <p:cNvPr id="48" name="AutoShape 43"/>
            <p:cNvSpPr>
              <a:spLocks/>
            </p:cNvSpPr>
            <p:nvPr/>
          </p:nvSpPr>
          <p:spPr bwMode="auto">
            <a:xfrm>
              <a:off x="6357938" y="3535363"/>
              <a:ext cx="465138" cy="3341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49" name="AutoShape 44"/>
            <p:cNvSpPr>
              <a:spLocks/>
            </p:cNvSpPr>
            <p:nvPr/>
          </p:nvSpPr>
          <p:spPr bwMode="auto">
            <a:xfrm>
              <a:off x="6779419" y="3680619"/>
              <a:ext cx="28575" cy="1595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50" name="AutoShape 45"/>
            <p:cNvSpPr>
              <a:spLocks/>
            </p:cNvSpPr>
            <p:nvPr/>
          </p:nvSpPr>
          <p:spPr bwMode="auto">
            <a:xfrm>
              <a:off x="6764338" y="3854450"/>
              <a:ext cx="58738"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51" name="AutoShape 46"/>
          <p:cNvSpPr>
            <a:spLocks/>
          </p:cNvSpPr>
          <p:nvPr/>
        </p:nvSpPr>
        <p:spPr bwMode="auto">
          <a:xfrm>
            <a:off x="9701974" y="2875100"/>
            <a:ext cx="342508" cy="3425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2"/>
                  <a:pt x="13809" y="12825"/>
                </a:cubicBezTo>
                <a:lnTo>
                  <a:pt x="15524" y="12825"/>
                </a:lnTo>
                <a:cubicBezTo>
                  <a:pt x="17038" y="12825"/>
                  <a:pt x="18224" y="11343"/>
                  <a:pt x="18224" y="9450"/>
                </a:cubicBezTo>
                <a:cubicBezTo>
                  <a:pt x="18224" y="7558"/>
                  <a:pt x="17038" y="6075"/>
                  <a:pt x="15524" y="6075"/>
                </a:cubicBezTo>
                <a:lnTo>
                  <a:pt x="13809" y="6075"/>
                </a:lnTo>
                <a:cubicBezTo>
                  <a:pt x="14343" y="3289"/>
                  <a:pt x="15513" y="1350"/>
                  <a:pt x="16874" y="1350"/>
                </a:cubicBezTo>
                <a:cubicBezTo>
                  <a:pt x="18739" y="1350"/>
                  <a:pt x="20249" y="4976"/>
                  <a:pt x="20249" y="9450"/>
                </a:cubicBezTo>
                <a:cubicBezTo>
                  <a:pt x="20249" y="13923"/>
                  <a:pt x="18739" y="17549"/>
                  <a:pt x="16874" y="17549"/>
                </a:cubicBezTo>
                <a:moveTo>
                  <a:pt x="8926" y="11482"/>
                </a:moveTo>
                <a:lnTo>
                  <a:pt x="8774" y="11482"/>
                </a:lnTo>
                <a:lnTo>
                  <a:pt x="8774" y="11475"/>
                </a:lnTo>
                <a:cubicBezTo>
                  <a:pt x="8028" y="11475"/>
                  <a:pt x="7424" y="10569"/>
                  <a:pt x="7424" y="9450"/>
                </a:cubicBezTo>
                <a:cubicBezTo>
                  <a:pt x="7424" y="8332"/>
                  <a:pt x="8028" y="7425"/>
                  <a:pt x="8774" y="7425"/>
                </a:cubicBezTo>
                <a:lnTo>
                  <a:pt x="8926" y="7425"/>
                </a:lnTo>
                <a:cubicBezTo>
                  <a:pt x="10200" y="7425"/>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49"/>
                </a:moveTo>
                <a:lnTo>
                  <a:pt x="5396" y="20249"/>
                </a:lnTo>
                <a:lnTo>
                  <a:pt x="5396" y="14175"/>
                </a:lnTo>
                <a:cubicBezTo>
                  <a:pt x="5396" y="13683"/>
                  <a:pt x="5264" y="13223"/>
                  <a:pt x="5033" y="12825"/>
                </a:cubicBezTo>
                <a:lnTo>
                  <a:pt x="5505" y="12825"/>
                </a:lnTo>
                <a:lnTo>
                  <a:pt x="5505" y="12832"/>
                </a:lnTo>
                <a:lnTo>
                  <a:pt x="7535" y="12832"/>
                </a:lnTo>
                <a:cubicBezTo>
                  <a:pt x="7463" y="13042"/>
                  <a:pt x="7421" y="13265"/>
                  <a:pt x="7421" y="13500"/>
                </a:cubicBezTo>
                <a:lnTo>
                  <a:pt x="7421" y="18225"/>
                </a:lnTo>
                <a:cubicBezTo>
                  <a:pt x="7421" y="18874"/>
                  <a:pt x="7784" y="19307"/>
                  <a:pt x="8001" y="19565"/>
                </a:cubicBezTo>
                <a:cubicBezTo>
                  <a:pt x="8031" y="19601"/>
                  <a:pt x="8065" y="19638"/>
                  <a:pt x="8096" y="19677"/>
                </a:cubicBezTo>
                <a:cubicBezTo>
                  <a:pt x="8096" y="19677"/>
                  <a:pt x="8096" y="20249"/>
                  <a:pt x="8096" y="20249"/>
                </a:cubicBezTo>
                <a:close/>
                <a:moveTo>
                  <a:pt x="1349" y="9450"/>
                </a:moveTo>
                <a:cubicBezTo>
                  <a:pt x="1349" y="8332"/>
                  <a:pt x="1953" y="7425"/>
                  <a:pt x="2699" y="7425"/>
                </a:cubicBezTo>
                <a:lnTo>
                  <a:pt x="7434" y="7425"/>
                </a:lnTo>
                <a:cubicBezTo>
                  <a:pt x="7014" y="7916"/>
                  <a:pt x="6749" y="8631"/>
                  <a:pt x="6749" y="9450"/>
                </a:cubicBezTo>
                <a:cubicBezTo>
                  <a:pt x="6749" y="10270"/>
                  <a:pt x="7014" y="10984"/>
                  <a:pt x="7434" y="11475"/>
                </a:cubicBezTo>
                <a:lnTo>
                  <a:pt x="2699" y="11475"/>
                </a:lnTo>
                <a:cubicBezTo>
                  <a:pt x="1953" y="11475"/>
                  <a:pt x="1349" y="10569"/>
                  <a:pt x="1349" y="9450"/>
                </a:cubicBezTo>
                <a:moveTo>
                  <a:pt x="13499" y="9450"/>
                </a:moveTo>
                <a:cubicBezTo>
                  <a:pt x="13499" y="8749"/>
                  <a:pt x="13540" y="8073"/>
                  <a:pt x="13610" y="7425"/>
                </a:cubicBezTo>
                <a:lnTo>
                  <a:pt x="15524" y="7425"/>
                </a:lnTo>
                <a:cubicBezTo>
                  <a:pt x="16269" y="7425"/>
                  <a:pt x="16874" y="8332"/>
                  <a:pt x="16874" y="9450"/>
                </a:cubicBezTo>
                <a:cubicBezTo>
                  <a:pt x="16874" y="10569"/>
                  <a:pt x="16269" y="11475"/>
                  <a:pt x="15524" y="11475"/>
                </a:cubicBezTo>
                <a:lnTo>
                  <a:pt x="13610" y="11475"/>
                </a:lnTo>
                <a:cubicBezTo>
                  <a:pt x="13540" y="10826"/>
                  <a:pt x="13499" y="10151"/>
                  <a:pt x="13499" y="9450"/>
                </a:cubicBezTo>
                <a:moveTo>
                  <a:pt x="16874" y="0"/>
                </a:moveTo>
                <a:cubicBezTo>
                  <a:pt x="15489" y="0"/>
                  <a:pt x="14400" y="951"/>
                  <a:pt x="13618" y="2420"/>
                </a:cubicBezTo>
                <a:lnTo>
                  <a:pt x="13604" y="2412"/>
                </a:lnTo>
                <a:cubicBezTo>
                  <a:pt x="12469" y="4635"/>
                  <a:pt x="10778" y="6075"/>
                  <a:pt x="8926" y="6075"/>
                </a:cubicBezTo>
                <a:lnTo>
                  <a:pt x="8479" y="6075"/>
                </a:lnTo>
                <a:lnTo>
                  <a:pt x="5505" y="6075"/>
                </a:lnTo>
                <a:lnTo>
                  <a:pt x="2699" y="6075"/>
                </a:lnTo>
                <a:cubicBezTo>
                  <a:pt x="1185" y="6075"/>
                  <a:pt x="0" y="7558"/>
                  <a:pt x="0" y="9450"/>
                </a:cubicBezTo>
                <a:cubicBezTo>
                  <a:pt x="0" y="11343"/>
                  <a:pt x="1185" y="12825"/>
                  <a:pt x="2699" y="12825"/>
                </a:cubicBezTo>
                <a:cubicBezTo>
                  <a:pt x="3443" y="12827"/>
                  <a:pt x="4046" y="13430"/>
                  <a:pt x="4046" y="14175"/>
                </a:cubicBezTo>
                <a:lnTo>
                  <a:pt x="4046" y="20249"/>
                </a:lnTo>
                <a:cubicBezTo>
                  <a:pt x="4046" y="20996"/>
                  <a:pt x="4651" y="21599"/>
                  <a:pt x="5396" y="21599"/>
                </a:cubicBezTo>
                <a:lnTo>
                  <a:pt x="8096" y="21599"/>
                </a:lnTo>
                <a:cubicBezTo>
                  <a:pt x="8842" y="21599"/>
                  <a:pt x="9446" y="20996"/>
                  <a:pt x="9446" y="20249"/>
                </a:cubicBezTo>
                <a:lnTo>
                  <a:pt x="9446" y="19575"/>
                </a:lnTo>
                <a:cubicBezTo>
                  <a:pt x="9446" y="18900"/>
                  <a:pt x="8771" y="18598"/>
                  <a:pt x="8771" y="18225"/>
                </a:cubicBezTo>
                <a:lnTo>
                  <a:pt x="8771" y="13500"/>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600" y="14145"/>
                  <a:pt x="21600" y="9450"/>
                </a:cubicBezTo>
                <a:cubicBezTo>
                  <a:pt x="21600" y="4754"/>
                  <a:pt x="19977" y="0"/>
                  <a:pt x="16874" y="0"/>
                </a:cubicBezTo>
              </a:path>
            </a:pathLst>
          </a:custGeom>
          <a:solidFill>
            <a:schemeClr val="accent1">
              <a:lumMod val="7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52" name="AutoShape 47"/>
          <p:cNvSpPr>
            <a:spLocks/>
          </p:cNvSpPr>
          <p:nvPr/>
        </p:nvSpPr>
        <p:spPr bwMode="auto">
          <a:xfrm>
            <a:off x="9016960" y="2875100"/>
            <a:ext cx="342508" cy="342508"/>
          </a:xfrm>
          <a:custGeom>
            <a:avLst/>
            <a:gdLst>
              <a:gd name="T0" fmla="+- 0 10853 107"/>
              <a:gd name="T1" fmla="*/ T0 w 21493"/>
              <a:gd name="T2" fmla="*/ 10800 h 21600"/>
              <a:gd name="T3" fmla="+- 0 10853 107"/>
              <a:gd name="T4" fmla="*/ T3 w 21493"/>
              <a:gd name="T5" fmla="*/ 10800 h 21600"/>
              <a:gd name="T6" fmla="+- 0 10853 107"/>
              <a:gd name="T7" fmla="*/ T6 w 21493"/>
              <a:gd name="T8" fmla="*/ 10800 h 21600"/>
              <a:gd name="T9" fmla="+- 0 10853 107"/>
              <a:gd name="T10" fmla="*/ T9 w 21493"/>
              <a:gd name="T11" fmla="*/ 10800 h 21600"/>
            </a:gdLst>
            <a:ahLst/>
            <a:cxnLst>
              <a:cxn ang="0">
                <a:pos x="T1" y="T2"/>
              </a:cxn>
              <a:cxn ang="0">
                <a:pos x="T4" y="T5"/>
              </a:cxn>
              <a:cxn ang="0">
                <a:pos x="T7" y="T8"/>
              </a:cxn>
              <a:cxn ang="0">
                <a:pos x="T10" y="T11"/>
              </a:cxn>
            </a:cxnLst>
            <a:rect l="0" t="0" r="r" b="b"/>
            <a:pathLst>
              <a:path w="21493" h="21600">
                <a:moveTo>
                  <a:pt x="20123" y="3375"/>
                </a:moveTo>
                <a:lnTo>
                  <a:pt x="8704" y="5400"/>
                </a:lnTo>
                <a:lnTo>
                  <a:pt x="8704" y="4725"/>
                </a:lnTo>
                <a:lnTo>
                  <a:pt x="8704" y="3375"/>
                </a:lnTo>
                <a:lnTo>
                  <a:pt x="20123" y="1350"/>
                </a:lnTo>
                <a:lnTo>
                  <a:pt x="20123" y="2700"/>
                </a:lnTo>
                <a:cubicBezTo>
                  <a:pt x="20123" y="2700"/>
                  <a:pt x="20123" y="3375"/>
                  <a:pt x="20123" y="3375"/>
                </a:cubicBezTo>
                <a:close/>
                <a:moveTo>
                  <a:pt x="17901" y="18014"/>
                </a:moveTo>
                <a:cubicBezTo>
                  <a:pt x="16291" y="18553"/>
                  <a:pt x="14628" y="18025"/>
                  <a:pt x="14187" y="16839"/>
                </a:cubicBezTo>
                <a:cubicBezTo>
                  <a:pt x="13745" y="15651"/>
                  <a:pt x="14691" y="14251"/>
                  <a:pt x="16300" y="13712"/>
                </a:cubicBezTo>
                <a:cubicBezTo>
                  <a:pt x="17910" y="13173"/>
                  <a:pt x="19573" y="13699"/>
                  <a:pt x="20014" y="14886"/>
                </a:cubicBezTo>
                <a:cubicBezTo>
                  <a:pt x="20456" y="16074"/>
                  <a:pt x="19510" y="17474"/>
                  <a:pt x="17901" y="18014"/>
                </a:cubicBezTo>
                <a:moveTo>
                  <a:pt x="5163" y="20039"/>
                </a:moveTo>
                <a:cubicBezTo>
                  <a:pt x="3554" y="20578"/>
                  <a:pt x="1890" y="20050"/>
                  <a:pt x="1450" y="18864"/>
                </a:cubicBezTo>
                <a:cubicBezTo>
                  <a:pt x="1008" y="17676"/>
                  <a:pt x="1954" y="16276"/>
                  <a:pt x="3562" y="15737"/>
                </a:cubicBezTo>
                <a:cubicBezTo>
                  <a:pt x="5172" y="15198"/>
                  <a:pt x="6836" y="15724"/>
                  <a:pt x="7277" y="16911"/>
                </a:cubicBezTo>
                <a:cubicBezTo>
                  <a:pt x="7719" y="18099"/>
                  <a:pt x="6773" y="19499"/>
                  <a:pt x="5163" y="20039"/>
                </a:cubicBezTo>
                <a:moveTo>
                  <a:pt x="21012" y="316"/>
                </a:moveTo>
                <a:cubicBezTo>
                  <a:pt x="20770" y="110"/>
                  <a:pt x="20463" y="0"/>
                  <a:pt x="20149" y="0"/>
                </a:cubicBezTo>
                <a:cubicBezTo>
                  <a:pt x="20072" y="0"/>
                  <a:pt x="19993" y="6"/>
                  <a:pt x="19916" y="21"/>
                </a:cubicBezTo>
                <a:lnTo>
                  <a:pt x="8497" y="2046"/>
                </a:lnTo>
                <a:cubicBezTo>
                  <a:pt x="7855" y="2159"/>
                  <a:pt x="7387" y="2719"/>
                  <a:pt x="7387" y="3375"/>
                </a:cubicBezTo>
                <a:lnTo>
                  <a:pt x="7387" y="4725"/>
                </a:lnTo>
                <a:lnTo>
                  <a:pt x="7387" y="5400"/>
                </a:lnTo>
                <a:lnTo>
                  <a:pt x="7387" y="14964"/>
                </a:lnTo>
                <a:cubicBezTo>
                  <a:pt x="6706" y="14467"/>
                  <a:pt x="5822" y="14175"/>
                  <a:pt x="4839" y="14175"/>
                </a:cubicBezTo>
                <a:cubicBezTo>
                  <a:pt x="4268" y="14175"/>
                  <a:pt x="3696" y="14269"/>
                  <a:pt x="3139" y="14455"/>
                </a:cubicBezTo>
                <a:cubicBezTo>
                  <a:pt x="1865" y="14882"/>
                  <a:pt x="843" y="15739"/>
                  <a:pt x="336" y="16807"/>
                </a:cubicBezTo>
                <a:cubicBezTo>
                  <a:pt x="-56" y="17633"/>
                  <a:pt x="-107" y="18530"/>
                  <a:pt x="192" y="19336"/>
                </a:cubicBezTo>
                <a:cubicBezTo>
                  <a:pt x="703" y="20711"/>
                  <a:pt x="2155" y="21599"/>
                  <a:pt x="3892" y="21599"/>
                </a:cubicBezTo>
                <a:cubicBezTo>
                  <a:pt x="4462" y="21599"/>
                  <a:pt x="5033" y="21506"/>
                  <a:pt x="5590" y="21319"/>
                </a:cubicBezTo>
                <a:cubicBezTo>
                  <a:pt x="6865" y="20893"/>
                  <a:pt x="7887" y="20036"/>
                  <a:pt x="8394" y="18969"/>
                </a:cubicBezTo>
                <a:cubicBezTo>
                  <a:pt x="8612" y="18509"/>
                  <a:pt x="8714" y="18027"/>
                  <a:pt x="8718" y="17549"/>
                </a:cubicBezTo>
                <a:lnTo>
                  <a:pt x="8730" y="17549"/>
                </a:lnTo>
                <a:lnTo>
                  <a:pt x="8730" y="6750"/>
                </a:lnTo>
                <a:cubicBezTo>
                  <a:pt x="8807" y="6750"/>
                  <a:pt x="8886" y="6743"/>
                  <a:pt x="8964" y="6730"/>
                </a:cubicBezTo>
                <a:lnTo>
                  <a:pt x="20149" y="4746"/>
                </a:lnTo>
                <a:lnTo>
                  <a:pt x="20149" y="12939"/>
                </a:lnTo>
                <a:cubicBezTo>
                  <a:pt x="19468" y="12442"/>
                  <a:pt x="18584" y="12150"/>
                  <a:pt x="17600" y="12150"/>
                </a:cubicBezTo>
                <a:cubicBezTo>
                  <a:pt x="17030" y="12150"/>
                  <a:pt x="16459" y="12244"/>
                  <a:pt x="15902" y="12430"/>
                </a:cubicBezTo>
                <a:cubicBezTo>
                  <a:pt x="14628" y="12857"/>
                  <a:pt x="13606" y="13714"/>
                  <a:pt x="13098" y="14782"/>
                </a:cubicBezTo>
                <a:cubicBezTo>
                  <a:pt x="12706" y="15608"/>
                  <a:pt x="12656" y="16505"/>
                  <a:pt x="12955" y="17311"/>
                </a:cubicBezTo>
                <a:cubicBezTo>
                  <a:pt x="13466" y="18686"/>
                  <a:pt x="14918" y="19575"/>
                  <a:pt x="16653" y="19575"/>
                </a:cubicBezTo>
                <a:cubicBezTo>
                  <a:pt x="17224" y="19575"/>
                  <a:pt x="17796" y="19481"/>
                  <a:pt x="18352" y="19294"/>
                </a:cubicBezTo>
                <a:cubicBezTo>
                  <a:pt x="19627" y="18868"/>
                  <a:pt x="20649" y="18011"/>
                  <a:pt x="21157" y="16944"/>
                </a:cubicBezTo>
                <a:cubicBezTo>
                  <a:pt x="21374" y="16484"/>
                  <a:pt x="21477" y="16002"/>
                  <a:pt x="21480" y="15525"/>
                </a:cubicBezTo>
                <a:lnTo>
                  <a:pt x="21493" y="15525"/>
                </a:lnTo>
                <a:lnTo>
                  <a:pt x="21493" y="3375"/>
                </a:lnTo>
                <a:lnTo>
                  <a:pt x="21493" y="2700"/>
                </a:lnTo>
                <a:lnTo>
                  <a:pt x="21493" y="1350"/>
                </a:lnTo>
                <a:cubicBezTo>
                  <a:pt x="21493" y="951"/>
                  <a:pt x="21317" y="572"/>
                  <a:pt x="21012" y="316"/>
                </a:cubicBezTo>
              </a:path>
            </a:pathLst>
          </a:custGeom>
          <a:solidFill>
            <a:schemeClr val="accent1">
              <a:lumMod val="7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nvGrpSpPr>
          <p:cNvPr id="53" name="Group 52"/>
          <p:cNvGrpSpPr/>
          <p:nvPr/>
        </p:nvGrpSpPr>
        <p:grpSpPr>
          <a:xfrm>
            <a:off x="8353023" y="2875100"/>
            <a:ext cx="299767" cy="342508"/>
            <a:chOff x="9162373" y="3045147"/>
            <a:chExt cx="406400" cy="464344"/>
          </a:xfrm>
          <a:solidFill>
            <a:schemeClr val="accent1">
              <a:lumMod val="75000"/>
            </a:schemeClr>
          </a:solidFill>
        </p:grpSpPr>
        <p:sp>
          <p:nvSpPr>
            <p:cNvPr id="54" name="AutoShape 48"/>
            <p:cNvSpPr>
              <a:spLocks/>
            </p:cNvSpPr>
            <p:nvPr/>
          </p:nvSpPr>
          <p:spPr bwMode="auto">
            <a:xfrm>
              <a:off x="9162373" y="3045147"/>
              <a:ext cx="406400"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55" name="AutoShape 49"/>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56" name="AutoShape 50"/>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57" name="AutoShape 51"/>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58" name="Group 57"/>
          <p:cNvGrpSpPr/>
          <p:nvPr/>
        </p:nvGrpSpPr>
        <p:grpSpPr>
          <a:xfrm>
            <a:off x="7646346" y="2875100"/>
            <a:ext cx="342508" cy="342508"/>
            <a:chOff x="8216107" y="2577307"/>
            <a:chExt cx="464344" cy="464344"/>
          </a:xfrm>
          <a:solidFill>
            <a:schemeClr val="accent1">
              <a:lumMod val="75000"/>
            </a:schemeClr>
          </a:solidFill>
        </p:grpSpPr>
        <p:sp>
          <p:nvSpPr>
            <p:cNvPr id="59" name="AutoShape 52"/>
            <p:cNvSpPr>
              <a:spLocks/>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60" name="AutoShape 53"/>
            <p:cNvSpPr>
              <a:spLocks/>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61" name="AutoShape 54"/>
            <p:cNvSpPr>
              <a:spLocks/>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62" name="AutoShape 55"/>
            <p:cNvSpPr>
              <a:spLocks/>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63" name="Group 62"/>
          <p:cNvGrpSpPr/>
          <p:nvPr/>
        </p:nvGrpSpPr>
        <p:grpSpPr>
          <a:xfrm>
            <a:off x="6961332" y="2875100"/>
            <a:ext cx="342508" cy="342508"/>
            <a:chOff x="7275629" y="3045147"/>
            <a:chExt cx="464344" cy="464344"/>
          </a:xfrm>
          <a:solidFill>
            <a:schemeClr val="accent1">
              <a:lumMod val="75000"/>
            </a:schemeClr>
          </a:solidFill>
        </p:grpSpPr>
        <p:sp>
          <p:nvSpPr>
            <p:cNvPr id="64" name="AutoShape 56"/>
            <p:cNvSpPr>
              <a:spLocks/>
            </p:cNvSpPr>
            <p:nvPr/>
          </p:nvSpPr>
          <p:spPr bwMode="auto">
            <a:xfrm>
              <a:off x="7275629" y="304514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65" name="AutoShape 57"/>
            <p:cNvSpPr>
              <a:spLocks/>
            </p:cNvSpPr>
            <p:nvPr/>
          </p:nvSpPr>
          <p:spPr bwMode="auto">
            <a:xfrm>
              <a:off x="7594717" y="304514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66" name="AutoShape 58"/>
            <p:cNvSpPr>
              <a:spLocks/>
            </p:cNvSpPr>
            <p:nvPr/>
          </p:nvSpPr>
          <p:spPr bwMode="auto">
            <a:xfrm>
              <a:off x="7435173" y="3045147"/>
              <a:ext cx="14525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67" name="AutoShape 59"/>
          <p:cNvSpPr>
            <a:spLocks/>
          </p:cNvSpPr>
          <p:nvPr/>
        </p:nvSpPr>
        <p:spPr bwMode="auto">
          <a:xfrm>
            <a:off x="6275732" y="2875100"/>
            <a:ext cx="343093" cy="342508"/>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accent1">
              <a:lumMod val="7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nvGrpSpPr>
          <p:cNvPr id="68" name="Group 67"/>
          <p:cNvGrpSpPr/>
          <p:nvPr/>
        </p:nvGrpSpPr>
        <p:grpSpPr>
          <a:xfrm>
            <a:off x="9766377" y="2189500"/>
            <a:ext cx="235365" cy="342508"/>
            <a:chOff x="11078485" y="2115665"/>
            <a:chExt cx="319088" cy="464344"/>
          </a:xfrm>
          <a:solidFill>
            <a:schemeClr val="accent1">
              <a:lumMod val="75000"/>
            </a:schemeClr>
          </a:solidFill>
        </p:grpSpPr>
        <p:sp>
          <p:nvSpPr>
            <p:cNvPr id="69" name="AutoShape 60"/>
            <p:cNvSpPr>
              <a:spLocks/>
            </p:cNvSpPr>
            <p:nvPr/>
          </p:nvSpPr>
          <p:spPr bwMode="auto">
            <a:xfrm>
              <a:off x="11209454" y="2245840"/>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19"/>
                    <a:pt x="16769" y="0"/>
                    <a:pt x="10800" y="0"/>
                  </a:cubicBezTo>
                  <a:cubicBezTo>
                    <a:pt x="4830" y="0"/>
                    <a:pt x="0" y="4819"/>
                    <a:pt x="0" y="10800"/>
                  </a:cubicBezTo>
                  <a:cubicBezTo>
                    <a:pt x="0" y="16769"/>
                    <a:pt x="4830" y="21599"/>
                    <a:pt x="10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0" name="AutoShape 61"/>
            <p:cNvSpPr>
              <a:spLocks/>
            </p:cNvSpPr>
            <p:nvPr/>
          </p:nvSpPr>
          <p:spPr bwMode="auto">
            <a:xfrm>
              <a:off x="11209454" y="2420465"/>
              <a:ext cx="28575"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30"/>
                    <a:pt x="0" y="10800"/>
                  </a:cubicBezTo>
                  <a:cubicBezTo>
                    <a:pt x="0" y="16769"/>
                    <a:pt x="4830" y="21599"/>
                    <a:pt x="10800" y="21599"/>
                  </a:cubicBezTo>
                  <a:cubicBezTo>
                    <a:pt x="16769" y="21599"/>
                    <a:pt x="21600" y="16769"/>
                    <a:pt x="21600" y="10800"/>
                  </a:cubicBezTo>
                  <a:cubicBezTo>
                    <a:pt x="21600" y="4830"/>
                    <a:pt x="16769"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1" name="AutoShape 62"/>
            <p:cNvSpPr>
              <a:spLocks/>
            </p:cNvSpPr>
            <p:nvPr/>
          </p:nvSpPr>
          <p:spPr bwMode="auto">
            <a:xfrm>
              <a:off x="11122142" y="2333153"/>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19"/>
                    <a:pt x="0" y="10800"/>
                  </a:cubicBezTo>
                  <a:cubicBezTo>
                    <a:pt x="0" y="16769"/>
                    <a:pt x="4830" y="21599"/>
                    <a:pt x="10800" y="21599"/>
                  </a:cubicBezTo>
                  <a:cubicBezTo>
                    <a:pt x="16769" y="21599"/>
                    <a:pt x="21600" y="16769"/>
                    <a:pt x="21600" y="10800"/>
                  </a:cubicBezTo>
                  <a:cubicBezTo>
                    <a:pt x="21600" y="4819"/>
                    <a:pt x="16769"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2" name="AutoShape 63"/>
            <p:cNvSpPr>
              <a:spLocks/>
            </p:cNvSpPr>
            <p:nvPr/>
          </p:nvSpPr>
          <p:spPr bwMode="auto">
            <a:xfrm>
              <a:off x="11295973" y="2333153"/>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4830" y="21599"/>
                    <a:pt x="10800" y="21599"/>
                  </a:cubicBezTo>
                  <a:cubicBezTo>
                    <a:pt x="16769" y="21599"/>
                    <a:pt x="21600" y="16769"/>
                    <a:pt x="21600" y="10800"/>
                  </a:cubicBezTo>
                  <a:cubicBezTo>
                    <a:pt x="21600" y="4819"/>
                    <a:pt x="16769" y="0"/>
                    <a:pt x="10800" y="0"/>
                  </a:cubicBezTo>
                  <a:cubicBezTo>
                    <a:pt x="4830" y="0"/>
                    <a:pt x="0" y="4819"/>
                    <a:pt x="0" y="1080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3" name="AutoShape 64"/>
            <p:cNvSpPr>
              <a:spLocks/>
            </p:cNvSpPr>
            <p:nvPr/>
          </p:nvSpPr>
          <p:spPr bwMode="auto">
            <a:xfrm>
              <a:off x="11150717" y="2391097"/>
              <a:ext cx="29369" cy="29369"/>
            </a:xfrm>
            <a:custGeom>
              <a:avLst/>
              <a:gdLst>
                <a:gd name="T0" fmla="+- 0 10802 965"/>
                <a:gd name="T1" fmla="*/ T0 w 19675"/>
                <a:gd name="T2" fmla="+- 0 10800 961"/>
                <a:gd name="T3" fmla="*/ 10800 h 19678"/>
                <a:gd name="T4" fmla="+- 0 10802 965"/>
                <a:gd name="T5" fmla="*/ T4 w 19675"/>
                <a:gd name="T6" fmla="+- 0 10800 961"/>
                <a:gd name="T7" fmla="*/ 10800 h 19678"/>
                <a:gd name="T8" fmla="+- 0 10802 965"/>
                <a:gd name="T9" fmla="*/ T8 w 19675"/>
                <a:gd name="T10" fmla="+- 0 10800 961"/>
                <a:gd name="T11" fmla="*/ 10800 h 19678"/>
                <a:gd name="T12" fmla="+- 0 10802 965"/>
                <a:gd name="T13" fmla="*/ T12 w 19675"/>
                <a:gd name="T14" fmla="+- 0 10800 961"/>
                <a:gd name="T15" fmla="*/ 10800 h 19678"/>
              </a:gdLst>
              <a:ahLst/>
              <a:cxnLst>
                <a:cxn ang="0">
                  <a:pos x="T1" y="T3"/>
                </a:cxn>
                <a:cxn ang="0">
                  <a:pos x="T5" y="T7"/>
                </a:cxn>
                <a:cxn ang="0">
                  <a:pos x="T9" y="T11"/>
                </a:cxn>
                <a:cxn ang="0">
                  <a:pos x="T13" y="T15"/>
                </a:cxn>
              </a:cxnLst>
              <a:rect l="0" t="0" r="r" b="b"/>
              <a:pathLst>
                <a:path w="19675" h="19678">
                  <a:moveTo>
                    <a:pt x="2894" y="2882"/>
                  </a:moveTo>
                  <a:cubicBezTo>
                    <a:pt x="-965" y="6725"/>
                    <a:pt x="-965" y="12952"/>
                    <a:pt x="2894" y="16795"/>
                  </a:cubicBezTo>
                  <a:cubicBezTo>
                    <a:pt x="6734" y="20638"/>
                    <a:pt x="12935" y="20638"/>
                    <a:pt x="16794" y="16795"/>
                  </a:cubicBezTo>
                  <a:cubicBezTo>
                    <a:pt x="20634" y="12952"/>
                    <a:pt x="20634" y="6725"/>
                    <a:pt x="16794" y="2882"/>
                  </a:cubicBezTo>
                  <a:cubicBezTo>
                    <a:pt x="12935" y="-961"/>
                    <a:pt x="6734" y="-961"/>
                    <a:pt x="2894" y="2882"/>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4" name="AutoShape 65"/>
            <p:cNvSpPr>
              <a:spLocks/>
            </p:cNvSpPr>
            <p:nvPr/>
          </p:nvSpPr>
          <p:spPr bwMode="auto">
            <a:xfrm>
              <a:off x="11150717" y="2275209"/>
              <a:ext cx="29369" cy="29369"/>
            </a:xfrm>
            <a:custGeom>
              <a:avLst/>
              <a:gdLst>
                <a:gd name="T0" fmla="+- 0 10801 962"/>
                <a:gd name="T1" fmla="*/ T0 w 19678"/>
                <a:gd name="T2" fmla="+- 0 10801 965"/>
                <a:gd name="T3" fmla="*/ 10801 h 19673"/>
                <a:gd name="T4" fmla="+- 0 10801 962"/>
                <a:gd name="T5" fmla="*/ T4 w 19678"/>
                <a:gd name="T6" fmla="+- 0 10801 965"/>
                <a:gd name="T7" fmla="*/ 10801 h 19673"/>
                <a:gd name="T8" fmla="+- 0 10801 962"/>
                <a:gd name="T9" fmla="*/ T8 w 19678"/>
                <a:gd name="T10" fmla="+- 0 10801 965"/>
                <a:gd name="T11" fmla="*/ 10801 h 19673"/>
                <a:gd name="T12" fmla="+- 0 10801 962"/>
                <a:gd name="T13" fmla="*/ T12 w 19678"/>
                <a:gd name="T14" fmla="+- 0 10801 965"/>
                <a:gd name="T15" fmla="*/ 10801 h 19673"/>
              </a:gdLst>
              <a:ahLst/>
              <a:cxnLst>
                <a:cxn ang="0">
                  <a:pos x="T1" y="T3"/>
                </a:cxn>
                <a:cxn ang="0">
                  <a:pos x="T5" y="T7"/>
                </a:cxn>
                <a:cxn ang="0">
                  <a:pos x="T9" y="T11"/>
                </a:cxn>
                <a:cxn ang="0">
                  <a:pos x="T13" y="T15"/>
                </a:cxn>
              </a:cxnLst>
              <a:rect l="0" t="0" r="r" b="b"/>
              <a:pathLst>
                <a:path w="19678" h="19673">
                  <a:moveTo>
                    <a:pt x="2897" y="2894"/>
                  </a:moveTo>
                  <a:cubicBezTo>
                    <a:pt x="-962" y="6734"/>
                    <a:pt x="-962" y="12935"/>
                    <a:pt x="2877" y="16785"/>
                  </a:cubicBezTo>
                  <a:cubicBezTo>
                    <a:pt x="6737" y="20635"/>
                    <a:pt x="12938" y="20635"/>
                    <a:pt x="16797" y="16785"/>
                  </a:cubicBezTo>
                  <a:cubicBezTo>
                    <a:pt x="20638" y="12935"/>
                    <a:pt x="20638" y="6734"/>
                    <a:pt x="16797" y="2894"/>
                  </a:cubicBezTo>
                  <a:cubicBezTo>
                    <a:pt x="12938" y="-965"/>
                    <a:pt x="6737" y="-965"/>
                    <a:pt x="2897" y="2894"/>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5" name="AutoShape 66"/>
            <p:cNvSpPr>
              <a:spLocks/>
            </p:cNvSpPr>
            <p:nvPr/>
          </p:nvSpPr>
          <p:spPr bwMode="auto">
            <a:xfrm>
              <a:off x="11267398" y="2391097"/>
              <a:ext cx="28575" cy="29369"/>
            </a:xfrm>
            <a:custGeom>
              <a:avLst/>
              <a:gdLst>
                <a:gd name="T0" fmla="+- 0 10800 961"/>
                <a:gd name="T1" fmla="*/ T0 w 19678"/>
                <a:gd name="T2" fmla="+- 0 10800 961"/>
                <a:gd name="T3" fmla="*/ 10800 h 19678"/>
                <a:gd name="T4" fmla="+- 0 10800 961"/>
                <a:gd name="T5" fmla="*/ T4 w 19678"/>
                <a:gd name="T6" fmla="+- 0 10800 961"/>
                <a:gd name="T7" fmla="*/ 10800 h 19678"/>
                <a:gd name="T8" fmla="+- 0 10800 961"/>
                <a:gd name="T9" fmla="*/ T8 w 19678"/>
                <a:gd name="T10" fmla="+- 0 10800 961"/>
                <a:gd name="T11" fmla="*/ 10800 h 19678"/>
                <a:gd name="T12" fmla="+- 0 10800 961"/>
                <a:gd name="T13" fmla="*/ T12 w 19678"/>
                <a:gd name="T14" fmla="+- 0 10800 961"/>
                <a:gd name="T15" fmla="*/ 10800 h 19678"/>
              </a:gdLst>
              <a:ahLst/>
              <a:cxnLst>
                <a:cxn ang="0">
                  <a:pos x="T1" y="T3"/>
                </a:cxn>
                <a:cxn ang="0">
                  <a:pos x="T5" y="T7"/>
                </a:cxn>
                <a:cxn ang="0">
                  <a:pos x="T9" y="T11"/>
                </a:cxn>
                <a:cxn ang="0">
                  <a:pos x="T13" y="T15"/>
                </a:cxn>
              </a:cxnLst>
              <a:rect l="0" t="0" r="r" b="b"/>
              <a:pathLst>
                <a:path w="19678" h="19678">
                  <a:moveTo>
                    <a:pt x="2882" y="2882"/>
                  </a:moveTo>
                  <a:cubicBezTo>
                    <a:pt x="-961" y="6725"/>
                    <a:pt x="-961" y="12952"/>
                    <a:pt x="2882" y="16795"/>
                  </a:cubicBezTo>
                  <a:cubicBezTo>
                    <a:pt x="6725" y="20638"/>
                    <a:pt x="12952" y="20638"/>
                    <a:pt x="16795" y="16795"/>
                  </a:cubicBezTo>
                  <a:cubicBezTo>
                    <a:pt x="20639" y="12952"/>
                    <a:pt x="20639" y="6725"/>
                    <a:pt x="16795" y="2882"/>
                  </a:cubicBezTo>
                  <a:cubicBezTo>
                    <a:pt x="12952" y="-961"/>
                    <a:pt x="6725" y="-961"/>
                    <a:pt x="2882" y="2882"/>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6" name="AutoShape 67"/>
            <p:cNvSpPr>
              <a:spLocks/>
            </p:cNvSpPr>
            <p:nvPr/>
          </p:nvSpPr>
          <p:spPr bwMode="auto">
            <a:xfrm>
              <a:off x="11078485" y="2115665"/>
              <a:ext cx="31908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9818" y="16200"/>
                  </a:moveTo>
                  <a:cubicBezTo>
                    <a:pt x="5486" y="16200"/>
                    <a:pt x="1963" y="13776"/>
                    <a:pt x="1963" y="10800"/>
                  </a:cubicBezTo>
                  <a:cubicBezTo>
                    <a:pt x="1963" y="7821"/>
                    <a:pt x="5486" y="5400"/>
                    <a:pt x="9818" y="5400"/>
                  </a:cubicBezTo>
                  <a:cubicBezTo>
                    <a:pt x="14148" y="5400"/>
                    <a:pt x="17672" y="7821"/>
                    <a:pt x="17672" y="10800"/>
                  </a:cubicBezTo>
                  <a:cubicBezTo>
                    <a:pt x="17672" y="13776"/>
                    <a:pt x="14148" y="16200"/>
                    <a:pt x="9818" y="16200"/>
                  </a:cubicBezTo>
                  <a:moveTo>
                    <a:pt x="13745" y="20249"/>
                  </a:moveTo>
                  <a:lnTo>
                    <a:pt x="5890" y="20249"/>
                  </a:lnTo>
                  <a:lnTo>
                    <a:pt x="4909" y="16613"/>
                  </a:lnTo>
                  <a:cubicBezTo>
                    <a:pt x="6358" y="17192"/>
                    <a:pt x="8019" y="17549"/>
                    <a:pt x="9818" y="17549"/>
                  </a:cubicBezTo>
                  <a:cubicBezTo>
                    <a:pt x="11614" y="17549"/>
                    <a:pt x="13277" y="17192"/>
                    <a:pt x="14727" y="16613"/>
                  </a:cubicBezTo>
                  <a:cubicBezTo>
                    <a:pt x="14727" y="16613"/>
                    <a:pt x="13745" y="20249"/>
                    <a:pt x="13745" y="20249"/>
                  </a:cubicBezTo>
                  <a:close/>
                  <a:moveTo>
                    <a:pt x="5992" y="1350"/>
                  </a:moveTo>
                  <a:lnTo>
                    <a:pt x="13847" y="1350"/>
                  </a:lnTo>
                  <a:lnTo>
                    <a:pt x="14828" y="4985"/>
                  </a:lnTo>
                  <a:cubicBezTo>
                    <a:pt x="13379" y="4406"/>
                    <a:pt x="11718" y="4050"/>
                    <a:pt x="9919" y="4050"/>
                  </a:cubicBezTo>
                  <a:cubicBezTo>
                    <a:pt x="8123" y="4050"/>
                    <a:pt x="6460" y="4406"/>
                    <a:pt x="5010" y="4985"/>
                  </a:cubicBezTo>
                  <a:cubicBezTo>
                    <a:pt x="5010" y="4985"/>
                    <a:pt x="5992" y="1350"/>
                    <a:pt x="5992" y="1350"/>
                  </a:cubicBezTo>
                  <a:close/>
                  <a:moveTo>
                    <a:pt x="19636" y="9450"/>
                  </a:moveTo>
                  <a:cubicBezTo>
                    <a:pt x="19567" y="9450"/>
                    <a:pt x="19509" y="9472"/>
                    <a:pt x="19442" y="9477"/>
                  </a:cubicBezTo>
                  <a:cubicBezTo>
                    <a:pt x="19101" y="8298"/>
                    <a:pt x="18294" y="7245"/>
                    <a:pt x="17187" y="6376"/>
                  </a:cubicBezTo>
                  <a:lnTo>
                    <a:pt x="15778" y="1102"/>
                  </a:lnTo>
                  <a:cubicBezTo>
                    <a:pt x="15605" y="464"/>
                    <a:pt x="14794" y="0"/>
                    <a:pt x="13847" y="0"/>
                  </a:cubicBezTo>
                  <a:lnTo>
                    <a:pt x="5992" y="0"/>
                  </a:lnTo>
                  <a:cubicBezTo>
                    <a:pt x="5047" y="0"/>
                    <a:pt x="4236" y="464"/>
                    <a:pt x="4061" y="1102"/>
                  </a:cubicBezTo>
                  <a:lnTo>
                    <a:pt x="2686" y="6198"/>
                  </a:lnTo>
                  <a:cubicBezTo>
                    <a:pt x="1037" y="7405"/>
                    <a:pt x="0" y="9012"/>
                    <a:pt x="0" y="10800"/>
                  </a:cubicBezTo>
                  <a:cubicBezTo>
                    <a:pt x="0" y="12542"/>
                    <a:pt x="995" y="14110"/>
                    <a:pt x="2573" y="15307"/>
                  </a:cubicBezTo>
                  <a:lnTo>
                    <a:pt x="3959" y="20496"/>
                  </a:lnTo>
                  <a:cubicBezTo>
                    <a:pt x="4132" y="21135"/>
                    <a:pt x="4943" y="21599"/>
                    <a:pt x="5890" y="21599"/>
                  </a:cubicBezTo>
                  <a:lnTo>
                    <a:pt x="13745" y="21599"/>
                  </a:lnTo>
                  <a:cubicBezTo>
                    <a:pt x="14690" y="21599"/>
                    <a:pt x="15501" y="21135"/>
                    <a:pt x="15676" y="20496"/>
                  </a:cubicBezTo>
                  <a:lnTo>
                    <a:pt x="17074" y="15311"/>
                  </a:lnTo>
                  <a:cubicBezTo>
                    <a:pt x="18242" y="14426"/>
                    <a:pt x="19089" y="13340"/>
                    <a:pt x="19442" y="12122"/>
                  </a:cubicBezTo>
                  <a:cubicBezTo>
                    <a:pt x="19509" y="12127"/>
                    <a:pt x="19567" y="12150"/>
                    <a:pt x="19636" y="12150"/>
                  </a:cubicBezTo>
                  <a:cubicBezTo>
                    <a:pt x="20719" y="12150"/>
                    <a:pt x="21600" y="11544"/>
                    <a:pt x="21600" y="10800"/>
                  </a:cubicBezTo>
                  <a:cubicBezTo>
                    <a:pt x="21600" y="10053"/>
                    <a:pt x="20719" y="9450"/>
                    <a:pt x="19636" y="945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7" name="AutoShape 68"/>
            <p:cNvSpPr>
              <a:spLocks/>
            </p:cNvSpPr>
            <p:nvPr/>
          </p:nvSpPr>
          <p:spPr bwMode="auto">
            <a:xfrm>
              <a:off x="11209454" y="2275209"/>
              <a:ext cx="87313" cy="88106"/>
            </a:xfrm>
            <a:custGeom>
              <a:avLst/>
              <a:gdLst>
                <a:gd name="T0" fmla="*/ 10740 w 21481"/>
                <a:gd name="T1" fmla="+- 0 10860 120"/>
                <a:gd name="T2" fmla="*/ 10860 h 21480"/>
                <a:gd name="T3" fmla="*/ 10740 w 21481"/>
                <a:gd name="T4" fmla="+- 0 10860 120"/>
                <a:gd name="T5" fmla="*/ 10860 h 21480"/>
                <a:gd name="T6" fmla="*/ 10740 w 21481"/>
                <a:gd name="T7" fmla="+- 0 10860 120"/>
                <a:gd name="T8" fmla="*/ 10860 h 21480"/>
                <a:gd name="T9" fmla="*/ 10740 w 21481"/>
                <a:gd name="T10" fmla="+- 0 10860 120"/>
                <a:gd name="T11" fmla="*/ 10860 h 21480"/>
              </a:gdLst>
              <a:ahLst/>
              <a:cxnLst>
                <a:cxn ang="0">
                  <a:pos x="T0" y="T2"/>
                </a:cxn>
                <a:cxn ang="0">
                  <a:pos x="T3" y="T5"/>
                </a:cxn>
                <a:cxn ang="0">
                  <a:pos x="T6" y="T8"/>
                </a:cxn>
                <a:cxn ang="0">
                  <a:pos x="T9" y="T11"/>
                </a:cxn>
              </a:cxnLst>
              <a:rect l="0" t="0" r="r" b="b"/>
              <a:pathLst>
                <a:path w="21481" h="21480">
                  <a:moveTo>
                    <a:pt x="21127" y="346"/>
                  </a:moveTo>
                  <a:cubicBezTo>
                    <a:pt x="20697" y="-82"/>
                    <a:pt x="20002" y="-120"/>
                    <a:pt x="19516" y="270"/>
                  </a:cubicBezTo>
                  <a:lnTo>
                    <a:pt x="1055" y="15432"/>
                  </a:lnTo>
                  <a:cubicBezTo>
                    <a:pt x="375" y="16113"/>
                    <a:pt x="0" y="17012"/>
                    <a:pt x="0" y="17972"/>
                  </a:cubicBezTo>
                  <a:cubicBezTo>
                    <a:pt x="0" y="18902"/>
                    <a:pt x="361" y="19783"/>
                    <a:pt x="1027" y="20446"/>
                  </a:cubicBezTo>
                  <a:cubicBezTo>
                    <a:pt x="1694" y="21103"/>
                    <a:pt x="2583" y="21473"/>
                    <a:pt x="3542" y="21479"/>
                  </a:cubicBezTo>
                  <a:cubicBezTo>
                    <a:pt x="4431" y="21473"/>
                    <a:pt x="5354" y="21144"/>
                    <a:pt x="6028" y="20495"/>
                  </a:cubicBezTo>
                  <a:lnTo>
                    <a:pt x="12598" y="12627"/>
                  </a:lnTo>
                  <a:lnTo>
                    <a:pt x="21224" y="1935"/>
                  </a:lnTo>
                  <a:cubicBezTo>
                    <a:pt x="21600" y="1462"/>
                    <a:pt x="21558" y="771"/>
                    <a:pt x="21127" y="346"/>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78" name="Group 77"/>
          <p:cNvGrpSpPr/>
          <p:nvPr/>
        </p:nvGrpSpPr>
        <p:grpSpPr>
          <a:xfrm>
            <a:off x="9016960" y="2189500"/>
            <a:ext cx="342508" cy="321431"/>
            <a:chOff x="10062485" y="2115665"/>
            <a:chExt cx="464344" cy="435769"/>
          </a:xfrm>
          <a:solidFill>
            <a:schemeClr val="accent1">
              <a:lumMod val="75000"/>
            </a:schemeClr>
          </a:solidFill>
        </p:grpSpPr>
        <p:sp>
          <p:nvSpPr>
            <p:cNvPr id="79" name="AutoShape 69"/>
            <p:cNvSpPr>
              <a:spLocks/>
            </p:cNvSpPr>
            <p:nvPr/>
          </p:nvSpPr>
          <p:spPr bwMode="auto">
            <a:xfrm>
              <a:off x="10062485" y="2115665"/>
              <a:ext cx="464344"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223" y="5760"/>
                  </a:moveTo>
                  <a:lnTo>
                    <a:pt x="17548" y="5760"/>
                  </a:lnTo>
                  <a:cubicBezTo>
                    <a:pt x="16804" y="5760"/>
                    <a:pt x="16198" y="5114"/>
                    <a:pt x="16198" y="4320"/>
                  </a:cubicBezTo>
                  <a:lnTo>
                    <a:pt x="16200" y="4320"/>
                  </a:lnTo>
                  <a:lnTo>
                    <a:pt x="16200" y="1440"/>
                  </a:lnTo>
                  <a:lnTo>
                    <a:pt x="20250" y="5760"/>
                  </a:lnTo>
                  <a:cubicBezTo>
                    <a:pt x="20250" y="5760"/>
                    <a:pt x="18223" y="5760"/>
                    <a:pt x="18223" y="5760"/>
                  </a:cubicBezTo>
                  <a:close/>
                  <a:moveTo>
                    <a:pt x="20250" y="19440"/>
                  </a:moveTo>
                  <a:cubicBezTo>
                    <a:pt x="20250" y="19837"/>
                    <a:pt x="19948" y="20160"/>
                    <a:pt x="19575" y="20160"/>
                  </a:cubicBezTo>
                  <a:lnTo>
                    <a:pt x="2024" y="20160"/>
                  </a:lnTo>
                  <a:cubicBezTo>
                    <a:pt x="1651" y="20160"/>
                    <a:pt x="1349" y="19837"/>
                    <a:pt x="1349" y="19440"/>
                  </a:cubicBezTo>
                  <a:lnTo>
                    <a:pt x="1349" y="2160"/>
                  </a:lnTo>
                  <a:cubicBezTo>
                    <a:pt x="1349" y="1762"/>
                    <a:pt x="1651" y="1440"/>
                    <a:pt x="2024" y="1440"/>
                  </a:cubicBezTo>
                  <a:lnTo>
                    <a:pt x="15525" y="1440"/>
                  </a:lnTo>
                  <a:lnTo>
                    <a:pt x="15525" y="4320"/>
                  </a:lnTo>
                  <a:lnTo>
                    <a:pt x="15523" y="4320"/>
                  </a:lnTo>
                  <a:cubicBezTo>
                    <a:pt x="15523" y="5513"/>
                    <a:pt x="16430" y="6480"/>
                    <a:pt x="17548" y="6480"/>
                  </a:cubicBezTo>
                  <a:lnTo>
                    <a:pt x="18223" y="6480"/>
                  </a:lnTo>
                  <a:lnTo>
                    <a:pt x="20250" y="6480"/>
                  </a:lnTo>
                  <a:cubicBezTo>
                    <a:pt x="20250" y="6480"/>
                    <a:pt x="20250" y="19440"/>
                    <a:pt x="20250" y="19440"/>
                  </a:cubicBezTo>
                  <a:close/>
                  <a:moveTo>
                    <a:pt x="21204" y="4741"/>
                  </a:moveTo>
                  <a:lnTo>
                    <a:pt x="17154" y="421"/>
                  </a:lnTo>
                  <a:cubicBezTo>
                    <a:pt x="16901" y="151"/>
                    <a:pt x="16557" y="0"/>
                    <a:pt x="16200" y="0"/>
                  </a:cubicBezTo>
                  <a:lnTo>
                    <a:pt x="2024" y="0"/>
                  </a:lnTo>
                  <a:cubicBezTo>
                    <a:pt x="908" y="0"/>
                    <a:pt x="0" y="968"/>
                    <a:pt x="0" y="2160"/>
                  </a:cubicBezTo>
                  <a:lnTo>
                    <a:pt x="0" y="19440"/>
                  </a:lnTo>
                  <a:cubicBezTo>
                    <a:pt x="0" y="20631"/>
                    <a:pt x="908" y="21600"/>
                    <a:pt x="2024" y="21600"/>
                  </a:cubicBezTo>
                  <a:lnTo>
                    <a:pt x="19575" y="21600"/>
                  </a:lnTo>
                  <a:cubicBezTo>
                    <a:pt x="20691" y="21600"/>
                    <a:pt x="21599" y="20631"/>
                    <a:pt x="21599" y="19440"/>
                  </a:cubicBezTo>
                  <a:lnTo>
                    <a:pt x="21599" y="5760"/>
                  </a:lnTo>
                  <a:cubicBezTo>
                    <a:pt x="21599" y="5378"/>
                    <a:pt x="21457" y="5011"/>
                    <a:pt x="21204" y="4741"/>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80" name="AutoShape 70"/>
            <p:cNvSpPr>
              <a:spLocks/>
            </p:cNvSpPr>
            <p:nvPr/>
          </p:nvSpPr>
          <p:spPr bwMode="auto">
            <a:xfrm>
              <a:off x="10279973" y="2202184"/>
              <a:ext cx="87313"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81" name="AutoShape 71"/>
            <p:cNvSpPr>
              <a:spLocks/>
            </p:cNvSpPr>
            <p:nvPr/>
          </p:nvSpPr>
          <p:spPr bwMode="auto">
            <a:xfrm>
              <a:off x="10279973" y="2245840"/>
              <a:ext cx="87313"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82" name="AutoShape 72"/>
            <p:cNvSpPr>
              <a:spLocks/>
            </p:cNvSpPr>
            <p:nvPr/>
          </p:nvSpPr>
          <p:spPr bwMode="auto">
            <a:xfrm>
              <a:off x="10279973" y="2289497"/>
              <a:ext cx="188913"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369" y="21599"/>
                    <a:pt x="830" y="21599"/>
                  </a:cubicBezTo>
                  <a:lnTo>
                    <a:pt x="20769" y="21599"/>
                  </a:lnTo>
                  <a:cubicBezTo>
                    <a:pt x="21226" y="21599"/>
                    <a:pt x="21600" y="16769"/>
                    <a:pt x="21600" y="10800"/>
                  </a:cubicBezTo>
                  <a:cubicBezTo>
                    <a:pt x="21600" y="4830"/>
                    <a:pt x="21226" y="0"/>
                    <a:pt x="20769" y="0"/>
                  </a:cubicBezTo>
                  <a:lnTo>
                    <a:pt x="830" y="0"/>
                  </a:lnTo>
                  <a:cubicBezTo>
                    <a:pt x="369" y="0"/>
                    <a:pt x="0" y="4830"/>
                    <a:pt x="0" y="1080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83" name="AutoShape 73"/>
            <p:cNvSpPr>
              <a:spLocks/>
            </p:cNvSpPr>
            <p:nvPr/>
          </p:nvSpPr>
          <p:spPr bwMode="auto">
            <a:xfrm>
              <a:off x="10120429" y="2376809"/>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84" name="AutoShape 74"/>
            <p:cNvSpPr>
              <a:spLocks/>
            </p:cNvSpPr>
            <p:nvPr/>
          </p:nvSpPr>
          <p:spPr bwMode="auto">
            <a:xfrm>
              <a:off x="10120429" y="2420465"/>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85" name="AutoShape 75"/>
            <p:cNvSpPr>
              <a:spLocks/>
            </p:cNvSpPr>
            <p:nvPr/>
          </p:nvSpPr>
          <p:spPr bwMode="auto">
            <a:xfrm>
              <a:off x="10120429" y="2464122"/>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86" name="AutoShape 76"/>
            <p:cNvSpPr>
              <a:spLocks/>
            </p:cNvSpPr>
            <p:nvPr/>
          </p:nvSpPr>
          <p:spPr bwMode="auto">
            <a:xfrm>
              <a:off x="10120429" y="2333153"/>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69"/>
                    <a:pt x="201" y="21599"/>
                    <a:pt x="449" y="21599"/>
                  </a:cubicBezTo>
                  <a:lnTo>
                    <a:pt x="21150" y="21599"/>
                  </a:lnTo>
                  <a:cubicBezTo>
                    <a:pt x="21397" y="21599"/>
                    <a:pt x="21599" y="16769"/>
                    <a:pt x="21599" y="10800"/>
                  </a:cubicBezTo>
                  <a:cubicBezTo>
                    <a:pt x="21599" y="4830"/>
                    <a:pt x="21397" y="0"/>
                    <a:pt x="2115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87" name="AutoShape 77"/>
            <p:cNvSpPr>
              <a:spLocks/>
            </p:cNvSpPr>
            <p:nvPr/>
          </p:nvSpPr>
          <p:spPr bwMode="auto">
            <a:xfrm>
              <a:off x="10120429" y="2187897"/>
              <a:ext cx="130969" cy="116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5400"/>
                  </a:moveTo>
                  <a:lnTo>
                    <a:pt x="16800" y="5400"/>
                  </a:lnTo>
                  <a:lnTo>
                    <a:pt x="16800" y="16200"/>
                  </a:lnTo>
                  <a:lnTo>
                    <a:pt x="4799" y="16200"/>
                  </a:lnTo>
                  <a:cubicBezTo>
                    <a:pt x="4799" y="16200"/>
                    <a:pt x="4799" y="5400"/>
                    <a:pt x="4799" y="5400"/>
                  </a:cubicBezTo>
                  <a:close/>
                  <a:moveTo>
                    <a:pt x="2399" y="21599"/>
                  </a:moveTo>
                  <a:lnTo>
                    <a:pt x="19200" y="21599"/>
                  </a:lnTo>
                  <a:cubicBezTo>
                    <a:pt x="20526" y="21599"/>
                    <a:pt x="21599" y="20392"/>
                    <a:pt x="21599" y="18900"/>
                  </a:cubicBezTo>
                  <a:lnTo>
                    <a:pt x="21599" y="2700"/>
                  </a:lnTo>
                  <a:cubicBezTo>
                    <a:pt x="21599" y="1207"/>
                    <a:pt x="20526" y="0"/>
                    <a:pt x="19200" y="0"/>
                  </a:cubicBezTo>
                  <a:lnTo>
                    <a:pt x="2399" y="0"/>
                  </a:lnTo>
                  <a:cubicBezTo>
                    <a:pt x="1073" y="0"/>
                    <a:pt x="0" y="1207"/>
                    <a:pt x="0" y="2700"/>
                  </a:cubicBezTo>
                  <a:lnTo>
                    <a:pt x="0" y="18900"/>
                  </a:lnTo>
                  <a:cubicBezTo>
                    <a:pt x="0" y="20392"/>
                    <a:pt x="1073" y="21599"/>
                    <a:pt x="2399"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88" name="Group 87"/>
          <p:cNvGrpSpPr/>
          <p:nvPr/>
        </p:nvGrpSpPr>
        <p:grpSpPr>
          <a:xfrm>
            <a:off x="8342484" y="2189500"/>
            <a:ext cx="396372" cy="342508"/>
            <a:chOff x="9148085" y="2115665"/>
            <a:chExt cx="434975" cy="464344"/>
          </a:xfrm>
          <a:solidFill>
            <a:schemeClr val="accent1">
              <a:lumMod val="75000"/>
            </a:schemeClr>
          </a:solidFill>
        </p:grpSpPr>
        <p:sp>
          <p:nvSpPr>
            <p:cNvPr id="89" name="AutoShape 78"/>
            <p:cNvSpPr>
              <a:spLocks/>
            </p:cNvSpPr>
            <p:nvPr/>
          </p:nvSpPr>
          <p:spPr bwMode="auto">
            <a:xfrm>
              <a:off x="9148085" y="211566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90" name="AutoShape 79"/>
            <p:cNvSpPr>
              <a:spLocks/>
            </p:cNvSpPr>
            <p:nvPr/>
          </p:nvSpPr>
          <p:spPr bwMode="auto">
            <a:xfrm>
              <a:off x="9206029" y="217360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91" name="AutoShape 80"/>
            <p:cNvSpPr>
              <a:spLocks/>
            </p:cNvSpPr>
            <p:nvPr/>
          </p:nvSpPr>
          <p:spPr bwMode="auto">
            <a:xfrm>
              <a:off x="9379860" y="221726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92" name="Group 91"/>
          <p:cNvGrpSpPr/>
          <p:nvPr/>
        </p:nvGrpSpPr>
        <p:grpSpPr>
          <a:xfrm>
            <a:off x="7646346" y="2189500"/>
            <a:ext cx="342508" cy="342508"/>
            <a:chOff x="8204317" y="2115665"/>
            <a:chExt cx="464344" cy="464344"/>
          </a:xfrm>
          <a:solidFill>
            <a:schemeClr val="accent1">
              <a:lumMod val="75000"/>
            </a:schemeClr>
          </a:solidFill>
        </p:grpSpPr>
        <p:sp>
          <p:nvSpPr>
            <p:cNvPr id="93" name="AutoShape 81"/>
            <p:cNvSpPr>
              <a:spLocks/>
            </p:cNvSpPr>
            <p:nvPr/>
          </p:nvSpPr>
          <p:spPr bwMode="auto">
            <a:xfrm>
              <a:off x="8204317" y="211566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94" name="AutoShape 82"/>
            <p:cNvSpPr>
              <a:spLocks/>
            </p:cNvSpPr>
            <p:nvPr/>
          </p:nvSpPr>
          <p:spPr bwMode="auto">
            <a:xfrm>
              <a:off x="8247973" y="249269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95" name="AutoShape 83"/>
          <p:cNvSpPr>
            <a:spLocks/>
          </p:cNvSpPr>
          <p:nvPr/>
        </p:nvSpPr>
        <p:spPr bwMode="auto">
          <a:xfrm>
            <a:off x="6961332" y="2242779"/>
            <a:ext cx="342508" cy="224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chemeClr val="accent1">
              <a:lumMod val="7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nvGrpSpPr>
          <p:cNvPr id="96" name="Group 95"/>
          <p:cNvGrpSpPr/>
          <p:nvPr/>
        </p:nvGrpSpPr>
        <p:grpSpPr>
          <a:xfrm>
            <a:off x="6275732" y="2189500"/>
            <a:ext cx="343093" cy="342508"/>
            <a:chOff x="6357938" y="1647825"/>
            <a:chExt cx="465138" cy="464344"/>
          </a:xfrm>
          <a:solidFill>
            <a:schemeClr val="accent1">
              <a:lumMod val="75000"/>
            </a:schemeClr>
          </a:solidFill>
        </p:grpSpPr>
        <p:sp>
          <p:nvSpPr>
            <p:cNvPr id="97" name="AutoShape 84"/>
            <p:cNvSpPr>
              <a:spLocks/>
            </p:cNvSpPr>
            <p:nvPr/>
          </p:nvSpPr>
          <p:spPr bwMode="auto">
            <a:xfrm>
              <a:off x="6357938" y="1647825"/>
              <a:ext cx="46513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900"/>
                  </a:moveTo>
                  <a:cubicBezTo>
                    <a:pt x="20249" y="19643"/>
                    <a:pt x="19644" y="20249"/>
                    <a:pt x="18899" y="20249"/>
                  </a:cubicBezTo>
                  <a:lnTo>
                    <a:pt x="2699" y="20249"/>
                  </a:lnTo>
                  <a:cubicBezTo>
                    <a:pt x="1955" y="20249"/>
                    <a:pt x="1349" y="19643"/>
                    <a:pt x="1349" y="18900"/>
                  </a:cubicBezTo>
                  <a:lnTo>
                    <a:pt x="1349" y="5400"/>
                  </a:lnTo>
                  <a:cubicBezTo>
                    <a:pt x="1349" y="5027"/>
                    <a:pt x="1652" y="4725"/>
                    <a:pt x="2024" y="4725"/>
                  </a:cubicBezTo>
                  <a:lnTo>
                    <a:pt x="2699" y="4725"/>
                  </a:lnTo>
                  <a:lnTo>
                    <a:pt x="2699" y="18225"/>
                  </a:lnTo>
                  <a:cubicBezTo>
                    <a:pt x="2699" y="18598"/>
                    <a:pt x="3001" y="18900"/>
                    <a:pt x="3374" y="18900"/>
                  </a:cubicBezTo>
                  <a:cubicBezTo>
                    <a:pt x="3748" y="18900"/>
                    <a:pt x="4049" y="18598"/>
                    <a:pt x="4049" y="18225"/>
                  </a:cubicBezTo>
                  <a:lnTo>
                    <a:pt x="4049" y="2025"/>
                  </a:lnTo>
                  <a:cubicBezTo>
                    <a:pt x="4049" y="1652"/>
                    <a:pt x="4352" y="1350"/>
                    <a:pt x="4724" y="1350"/>
                  </a:cubicBezTo>
                  <a:lnTo>
                    <a:pt x="19575" y="1350"/>
                  </a:lnTo>
                  <a:cubicBezTo>
                    <a:pt x="19947" y="1350"/>
                    <a:pt x="20249" y="1652"/>
                    <a:pt x="20249" y="2025"/>
                  </a:cubicBezTo>
                  <a:cubicBezTo>
                    <a:pt x="20249" y="2025"/>
                    <a:pt x="20249" y="18900"/>
                    <a:pt x="20249" y="18900"/>
                  </a:cubicBezTo>
                  <a:close/>
                  <a:moveTo>
                    <a:pt x="19575" y="0"/>
                  </a:moveTo>
                  <a:lnTo>
                    <a:pt x="4724" y="0"/>
                  </a:lnTo>
                  <a:cubicBezTo>
                    <a:pt x="3606" y="0"/>
                    <a:pt x="2699" y="905"/>
                    <a:pt x="2699" y="2025"/>
                  </a:cubicBezTo>
                  <a:lnTo>
                    <a:pt x="2699" y="3375"/>
                  </a:lnTo>
                  <a:lnTo>
                    <a:pt x="2024" y="3375"/>
                  </a:lnTo>
                  <a:cubicBezTo>
                    <a:pt x="906" y="3375"/>
                    <a:pt x="0" y="4280"/>
                    <a:pt x="0" y="5400"/>
                  </a:cubicBezTo>
                  <a:lnTo>
                    <a:pt x="0" y="18900"/>
                  </a:lnTo>
                  <a:cubicBezTo>
                    <a:pt x="0" y="20391"/>
                    <a:pt x="1208" y="21599"/>
                    <a:pt x="2699" y="21599"/>
                  </a:cubicBezTo>
                  <a:lnTo>
                    <a:pt x="18899" y="21599"/>
                  </a:lnTo>
                  <a:cubicBezTo>
                    <a:pt x="20391" y="21599"/>
                    <a:pt x="21600" y="20391"/>
                    <a:pt x="21600" y="18900"/>
                  </a:cubicBezTo>
                  <a:lnTo>
                    <a:pt x="21600" y="2025"/>
                  </a:lnTo>
                  <a:cubicBezTo>
                    <a:pt x="21600" y="905"/>
                    <a:pt x="20693" y="0"/>
                    <a:pt x="19575"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98" name="AutoShape 85"/>
            <p:cNvSpPr>
              <a:spLocks/>
            </p:cNvSpPr>
            <p:nvPr/>
          </p:nvSpPr>
          <p:spPr bwMode="auto">
            <a:xfrm>
              <a:off x="6634163" y="1821657"/>
              <a:ext cx="130175"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99" name="AutoShape 86"/>
            <p:cNvSpPr>
              <a:spLocks/>
            </p:cNvSpPr>
            <p:nvPr/>
          </p:nvSpPr>
          <p:spPr bwMode="auto">
            <a:xfrm>
              <a:off x="6634163" y="1778000"/>
              <a:ext cx="130175"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00" name="AutoShape 87"/>
            <p:cNvSpPr>
              <a:spLocks/>
            </p:cNvSpPr>
            <p:nvPr/>
          </p:nvSpPr>
          <p:spPr bwMode="auto">
            <a:xfrm>
              <a:off x="6634163" y="1734344"/>
              <a:ext cx="130175"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01" name="AutoShape 88"/>
            <p:cNvSpPr>
              <a:spLocks/>
            </p:cNvSpPr>
            <p:nvPr/>
          </p:nvSpPr>
          <p:spPr bwMode="auto">
            <a:xfrm>
              <a:off x="6474619" y="2039938"/>
              <a:ext cx="1301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02" name="AutoShape 89"/>
            <p:cNvSpPr>
              <a:spLocks/>
            </p:cNvSpPr>
            <p:nvPr/>
          </p:nvSpPr>
          <p:spPr bwMode="auto">
            <a:xfrm>
              <a:off x="6474619" y="1996282"/>
              <a:ext cx="1301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03" name="AutoShape 90"/>
            <p:cNvSpPr>
              <a:spLocks/>
            </p:cNvSpPr>
            <p:nvPr/>
          </p:nvSpPr>
          <p:spPr bwMode="auto">
            <a:xfrm>
              <a:off x="6474619" y="1952625"/>
              <a:ext cx="1301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05" name="AutoShape 91"/>
            <p:cNvSpPr>
              <a:spLocks/>
            </p:cNvSpPr>
            <p:nvPr/>
          </p:nvSpPr>
          <p:spPr bwMode="auto">
            <a:xfrm>
              <a:off x="6634163" y="2039938"/>
              <a:ext cx="1301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06" name="AutoShape 92"/>
            <p:cNvSpPr>
              <a:spLocks/>
            </p:cNvSpPr>
            <p:nvPr/>
          </p:nvSpPr>
          <p:spPr bwMode="auto">
            <a:xfrm>
              <a:off x="6634163" y="1996282"/>
              <a:ext cx="1301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07" name="AutoShape 93"/>
            <p:cNvSpPr>
              <a:spLocks/>
            </p:cNvSpPr>
            <p:nvPr/>
          </p:nvSpPr>
          <p:spPr bwMode="auto">
            <a:xfrm>
              <a:off x="6634163" y="1952625"/>
              <a:ext cx="1301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08" name="AutoShape 94"/>
            <p:cNvSpPr>
              <a:spLocks/>
            </p:cNvSpPr>
            <p:nvPr/>
          </p:nvSpPr>
          <p:spPr bwMode="auto">
            <a:xfrm>
              <a:off x="6474619" y="1865313"/>
              <a:ext cx="289719"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69"/>
                    <a:pt x="242" y="21599"/>
                    <a:pt x="540" y="21599"/>
                  </a:cubicBezTo>
                  <a:lnTo>
                    <a:pt x="21060" y="21599"/>
                  </a:lnTo>
                  <a:cubicBezTo>
                    <a:pt x="21357" y="21599"/>
                    <a:pt x="21600" y="16769"/>
                    <a:pt x="21600" y="10800"/>
                  </a:cubicBezTo>
                  <a:cubicBezTo>
                    <a:pt x="21600" y="4851"/>
                    <a:pt x="21357" y="0"/>
                    <a:pt x="2106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09" name="AutoShape 95"/>
            <p:cNvSpPr>
              <a:spLocks/>
            </p:cNvSpPr>
            <p:nvPr/>
          </p:nvSpPr>
          <p:spPr bwMode="auto">
            <a:xfrm>
              <a:off x="6474619" y="1908969"/>
              <a:ext cx="289719"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90"/>
                    <a:pt x="242" y="21599"/>
                    <a:pt x="540" y="21599"/>
                  </a:cubicBezTo>
                  <a:lnTo>
                    <a:pt x="21060" y="21599"/>
                  </a:lnTo>
                  <a:cubicBezTo>
                    <a:pt x="21357" y="21599"/>
                    <a:pt x="21600" y="16790"/>
                    <a:pt x="21600" y="10800"/>
                  </a:cubicBezTo>
                  <a:cubicBezTo>
                    <a:pt x="21600" y="4851"/>
                    <a:pt x="21357" y="0"/>
                    <a:pt x="2106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10" name="AutoShape 96"/>
            <p:cNvSpPr>
              <a:spLocks/>
            </p:cNvSpPr>
            <p:nvPr/>
          </p:nvSpPr>
          <p:spPr bwMode="auto">
            <a:xfrm>
              <a:off x="6474619" y="1705769"/>
              <a:ext cx="130175" cy="1301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4792"/>
                  </a:moveTo>
                  <a:lnTo>
                    <a:pt x="16800" y="4792"/>
                  </a:lnTo>
                  <a:lnTo>
                    <a:pt x="16800" y="16797"/>
                  </a:lnTo>
                  <a:lnTo>
                    <a:pt x="4799" y="16797"/>
                  </a:lnTo>
                  <a:cubicBezTo>
                    <a:pt x="4799" y="16797"/>
                    <a:pt x="4799" y="4792"/>
                    <a:pt x="4799" y="4792"/>
                  </a:cubicBezTo>
                  <a:close/>
                  <a:moveTo>
                    <a:pt x="2399" y="21600"/>
                  </a:moveTo>
                  <a:lnTo>
                    <a:pt x="19199" y="21600"/>
                  </a:lnTo>
                  <a:cubicBezTo>
                    <a:pt x="20527" y="21600"/>
                    <a:pt x="21600" y="20523"/>
                    <a:pt x="21600" y="19198"/>
                  </a:cubicBezTo>
                  <a:lnTo>
                    <a:pt x="21600" y="2401"/>
                  </a:lnTo>
                  <a:cubicBezTo>
                    <a:pt x="21600" y="1076"/>
                    <a:pt x="20527" y="0"/>
                    <a:pt x="19199" y="0"/>
                  </a:cubicBezTo>
                  <a:lnTo>
                    <a:pt x="2399" y="0"/>
                  </a:lnTo>
                  <a:cubicBezTo>
                    <a:pt x="1072" y="0"/>
                    <a:pt x="0" y="1076"/>
                    <a:pt x="0" y="2401"/>
                  </a:cubicBezTo>
                  <a:lnTo>
                    <a:pt x="0" y="19198"/>
                  </a:lnTo>
                  <a:cubicBezTo>
                    <a:pt x="0" y="20523"/>
                    <a:pt x="1072" y="21600"/>
                    <a:pt x="2399" y="2160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111" name="Group 110"/>
          <p:cNvGrpSpPr/>
          <p:nvPr/>
        </p:nvGrpSpPr>
        <p:grpSpPr>
          <a:xfrm>
            <a:off x="5599500" y="4249228"/>
            <a:ext cx="235365" cy="343093"/>
            <a:chOff x="5429367" y="4908078"/>
            <a:chExt cx="319088" cy="465138"/>
          </a:xfrm>
          <a:solidFill>
            <a:schemeClr val="accent1">
              <a:lumMod val="75000"/>
            </a:schemeClr>
          </a:solidFill>
        </p:grpSpPr>
        <p:sp>
          <p:nvSpPr>
            <p:cNvPr id="112" name="AutoShape 97"/>
            <p:cNvSpPr>
              <a:spLocks/>
            </p:cNvSpPr>
            <p:nvPr/>
          </p:nvSpPr>
          <p:spPr bwMode="auto">
            <a:xfrm>
              <a:off x="5429367" y="4908078"/>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3"/>
                    <a:pt x="21600" y="19574"/>
                  </a:cubicBezTo>
                  <a:lnTo>
                    <a:pt x="21600" y="2024"/>
                  </a:lnTo>
                  <a:cubicBezTo>
                    <a:pt x="21600" y="906"/>
                    <a:pt x="20280" y="0"/>
                    <a:pt x="18654"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13" name="AutoShape 98"/>
            <p:cNvSpPr>
              <a:spLocks/>
            </p:cNvSpPr>
            <p:nvPr/>
          </p:nvSpPr>
          <p:spPr bwMode="auto">
            <a:xfrm>
              <a:off x="5559542" y="4951734"/>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899" y="21599"/>
                  </a:cubicBezTo>
                  <a:lnTo>
                    <a:pt x="2699" y="21599"/>
                  </a:lnTo>
                  <a:cubicBezTo>
                    <a:pt x="1202" y="21599"/>
                    <a:pt x="0" y="16758"/>
                    <a:pt x="0" y="10800"/>
                  </a:cubicBezTo>
                  <a:cubicBezTo>
                    <a:pt x="0" y="4841"/>
                    <a:pt x="1202" y="0"/>
                    <a:pt x="2699" y="0"/>
                  </a:cubicBezTo>
                  <a:lnTo>
                    <a:pt x="18899" y="0"/>
                  </a:lnTo>
                  <a:cubicBezTo>
                    <a:pt x="20387" y="0"/>
                    <a:pt x="21600" y="4841"/>
                    <a:pt x="21600" y="1080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14" name="AutoShape 99"/>
            <p:cNvSpPr>
              <a:spLocks/>
            </p:cNvSpPr>
            <p:nvPr/>
          </p:nvSpPr>
          <p:spPr bwMode="auto">
            <a:xfrm>
              <a:off x="5574623" y="5315272"/>
              <a:ext cx="285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199" y="21599"/>
                  </a:cubicBezTo>
                  <a:lnTo>
                    <a:pt x="5399" y="21599"/>
                  </a:lnTo>
                  <a:cubicBezTo>
                    <a:pt x="2404" y="21599"/>
                    <a:pt x="0" y="16769"/>
                    <a:pt x="0" y="10800"/>
                  </a:cubicBezTo>
                  <a:cubicBezTo>
                    <a:pt x="0" y="4830"/>
                    <a:pt x="2404" y="0"/>
                    <a:pt x="5399" y="0"/>
                  </a:cubicBezTo>
                  <a:lnTo>
                    <a:pt x="16199" y="0"/>
                  </a:lnTo>
                  <a:cubicBezTo>
                    <a:pt x="19174" y="0"/>
                    <a:pt x="21600" y="4830"/>
                    <a:pt x="21600" y="1080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115" name="AutoShape 100"/>
          <p:cNvSpPr>
            <a:spLocks/>
          </p:cNvSpPr>
          <p:nvPr/>
        </p:nvSpPr>
        <p:spPr bwMode="auto">
          <a:xfrm>
            <a:off x="4882284" y="4249228"/>
            <a:ext cx="299767" cy="34309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6750"/>
                </a:moveTo>
                <a:lnTo>
                  <a:pt x="1542" y="6750"/>
                </a:lnTo>
                <a:lnTo>
                  <a:pt x="1542" y="4725"/>
                </a:lnTo>
                <a:lnTo>
                  <a:pt x="20057" y="4725"/>
                </a:lnTo>
                <a:cubicBezTo>
                  <a:pt x="20057" y="4725"/>
                  <a:pt x="20057" y="6750"/>
                  <a:pt x="20057" y="6750"/>
                </a:cubicBezTo>
                <a:close/>
                <a:moveTo>
                  <a:pt x="17485" y="10124"/>
                </a:moveTo>
                <a:lnTo>
                  <a:pt x="4113" y="10124"/>
                </a:lnTo>
                <a:lnTo>
                  <a:pt x="3857" y="8100"/>
                </a:lnTo>
                <a:lnTo>
                  <a:pt x="17742" y="8100"/>
                </a:lnTo>
                <a:cubicBezTo>
                  <a:pt x="17742" y="8100"/>
                  <a:pt x="17485" y="10124"/>
                  <a:pt x="17485" y="10124"/>
                </a:cubicBezTo>
                <a:close/>
                <a:moveTo>
                  <a:pt x="16542" y="17549"/>
                </a:moveTo>
                <a:lnTo>
                  <a:pt x="5057" y="17549"/>
                </a:lnTo>
                <a:lnTo>
                  <a:pt x="4199" y="10800"/>
                </a:lnTo>
                <a:lnTo>
                  <a:pt x="17399" y="10800"/>
                </a:lnTo>
                <a:cubicBezTo>
                  <a:pt x="17399" y="10800"/>
                  <a:pt x="16542" y="17549"/>
                  <a:pt x="16542" y="17549"/>
                </a:cubicBezTo>
                <a:close/>
                <a:moveTo>
                  <a:pt x="5400" y="20249"/>
                </a:moveTo>
                <a:lnTo>
                  <a:pt x="5142" y="18225"/>
                </a:lnTo>
                <a:lnTo>
                  <a:pt x="16456" y="18225"/>
                </a:lnTo>
                <a:lnTo>
                  <a:pt x="16200" y="20249"/>
                </a:lnTo>
                <a:cubicBezTo>
                  <a:pt x="16200" y="20249"/>
                  <a:pt x="5400" y="20249"/>
                  <a:pt x="5400" y="20249"/>
                </a:cubicBezTo>
                <a:close/>
                <a:moveTo>
                  <a:pt x="3857" y="1350"/>
                </a:moveTo>
                <a:lnTo>
                  <a:pt x="17742" y="1350"/>
                </a:lnTo>
                <a:lnTo>
                  <a:pt x="18514" y="3375"/>
                </a:lnTo>
                <a:lnTo>
                  <a:pt x="3085" y="3375"/>
                </a:lnTo>
                <a:cubicBezTo>
                  <a:pt x="3085" y="3375"/>
                  <a:pt x="3857" y="1350"/>
                  <a:pt x="3857" y="1350"/>
                </a:cubicBezTo>
                <a:close/>
                <a:moveTo>
                  <a:pt x="20143" y="3389"/>
                </a:moveTo>
                <a:lnTo>
                  <a:pt x="19205" y="922"/>
                </a:lnTo>
                <a:cubicBezTo>
                  <a:pt x="18996" y="371"/>
                  <a:pt x="18407" y="0"/>
                  <a:pt x="17742" y="0"/>
                </a:cubicBezTo>
                <a:lnTo>
                  <a:pt x="3857" y="0"/>
                </a:lnTo>
                <a:cubicBezTo>
                  <a:pt x="3192" y="0"/>
                  <a:pt x="2603" y="371"/>
                  <a:pt x="2393" y="922"/>
                </a:cubicBezTo>
                <a:lnTo>
                  <a:pt x="1448" y="3391"/>
                </a:lnTo>
                <a:cubicBezTo>
                  <a:pt x="643" y="3436"/>
                  <a:pt x="0" y="4008"/>
                  <a:pt x="0" y="4725"/>
                </a:cubicBezTo>
                <a:lnTo>
                  <a:pt x="0" y="6750"/>
                </a:lnTo>
                <a:cubicBezTo>
                  <a:pt x="0" y="7495"/>
                  <a:pt x="690" y="8100"/>
                  <a:pt x="1542" y="8100"/>
                </a:cubicBezTo>
                <a:lnTo>
                  <a:pt x="2340" y="8100"/>
                </a:lnTo>
                <a:cubicBezTo>
                  <a:pt x="2340" y="8150"/>
                  <a:pt x="2317" y="8198"/>
                  <a:pt x="2323" y="8249"/>
                </a:cubicBezTo>
                <a:lnTo>
                  <a:pt x="3866" y="20398"/>
                </a:lnTo>
                <a:cubicBezTo>
                  <a:pt x="3953" y="21082"/>
                  <a:pt x="4614" y="21599"/>
                  <a:pt x="5400" y="21599"/>
                </a:cubicBezTo>
                <a:lnTo>
                  <a:pt x="16200" y="21599"/>
                </a:lnTo>
                <a:cubicBezTo>
                  <a:pt x="16986" y="21599"/>
                  <a:pt x="17646" y="21082"/>
                  <a:pt x="17732" y="20398"/>
                </a:cubicBezTo>
                <a:lnTo>
                  <a:pt x="19275" y="8249"/>
                </a:lnTo>
                <a:cubicBezTo>
                  <a:pt x="19282" y="8198"/>
                  <a:pt x="19258" y="8150"/>
                  <a:pt x="19258" y="8100"/>
                </a:cubicBezTo>
                <a:lnTo>
                  <a:pt x="20057" y="8100"/>
                </a:lnTo>
                <a:cubicBezTo>
                  <a:pt x="20908" y="8100"/>
                  <a:pt x="21600" y="7495"/>
                  <a:pt x="21600" y="6750"/>
                </a:cubicBezTo>
                <a:lnTo>
                  <a:pt x="21600" y="4725"/>
                </a:lnTo>
                <a:cubicBezTo>
                  <a:pt x="21600" y="4006"/>
                  <a:pt x="20952" y="3431"/>
                  <a:pt x="20143" y="3389"/>
                </a:cubicBezTo>
              </a:path>
            </a:pathLst>
          </a:custGeom>
          <a:solidFill>
            <a:schemeClr val="accent1">
              <a:lumMod val="7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16" name="AutoShape 101"/>
          <p:cNvSpPr>
            <a:spLocks/>
          </p:cNvSpPr>
          <p:nvPr/>
        </p:nvSpPr>
        <p:spPr bwMode="auto">
          <a:xfrm>
            <a:off x="4175607" y="4270890"/>
            <a:ext cx="342508" cy="2997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514"/>
                </a:moveTo>
                <a:cubicBezTo>
                  <a:pt x="20249" y="19365"/>
                  <a:pt x="19644" y="20057"/>
                  <a:pt x="18899" y="20057"/>
                </a:cubicBezTo>
                <a:lnTo>
                  <a:pt x="2699" y="20057"/>
                </a:lnTo>
                <a:cubicBezTo>
                  <a:pt x="1955" y="20057"/>
                  <a:pt x="1349" y="19365"/>
                  <a:pt x="1349" y="18514"/>
                </a:cubicBezTo>
                <a:lnTo>
                  <a:pt x="1349" y="13114"/>
                </a:lnTo>
                <a:lnTo>
                  <a:pt x="4050" y="1542"/>
                </a:lnTo>
                <a:lnTo>
                  <a:pt x="17549" y="1542"/>
                </a:lnTo>
                <a:lnTo>
                  <a:pt x="20249" y="13114"/>
                </a:lnTo>
                <a:cubicBezTo>
                  <a:pt x="20249" y="13114"/>
                  <a:pt x="20249" y="18514"/>
                  <a:pt x="20249" y="18514"/>
                </a:cubicBezTo>
                <a:close/>
                <a:moveTo>
                  <a:pt x="21548" y="12693"/>
                </a:moveTo>
                <a:lnTo>
                  <a:pt x="18847" y="1117"/>
                </a:lnTo>
                <a:cubicBezTo>
                  <a:pt x="18683" y="460"/>
                  <a:pt x="18150" y="0"/>
                  <a:pt x="17549" y="0"/>
                </a:cubicBezTo>
                <a:lnTo>
                  <a:pt x="10800" y="0"/>
                </a:lnTo>
                <a:lnTo>
                  <a:pt x="4049" y="0"/>
                </a:lnTo>
                <a:cubicBezTo>
                  <a:pt x="3449" y="0"/>
                  <a:pt x="2916" y="460"/>
                  <a:pt x="2752" y="1117"/>
                </a:cubicBezTo>
                <a:lnTo>
                  <a:pt x="51" y="12693"/>
                </a:lnTo>
                <a:cubicBezTo>
                  <a:pt x="17" y="12835"/>
                  <a:pt x="0" y="12976"/>
                  <a:pt x="0" y="13114"/>
                </a:cubicBezTo>
                <a:lnTo>
                  <a:pt x="0" y="18514"/>
                </a:lnTo>
                <a:cubicBezTo>
                  <a:pt x="0" y="20218"/>
                  <a:pt x="1208" y="21600"/>
                  <a:pt x="2699" y="21600"/>
                </a:cubicBezTo>
                <a:lnTo>
                  <a:pt x="18899" y="21600"/>
                </a:lnTo>
                <a:cubicBezTo>
                  <a:pt x="20391" y="21600"/>
                  <a:pt x="21600" y="20218"/>
                  <a:pt x="21600" y="18514"/>
                </a:cubicBezTo>
                <a:lnTo>
                  <a:pt x="21600" y="13114"/>
                </a:lnTo>
                <a:cubicBezTo>
                  <a:pt x="21600" y="12976"/>
                  <a:pt x="21582" y="12835"/>
                  <a:pt x="21548" y="12693"/>
                </a:cubicBezTo>
              </a:path>
            </a:pathLst>
          </a:custGeom>
          <a:solidFill>
            <a:schemeClr val="accent1">
              <a:lumMod val="7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17" name="AutoShape 102"/>
          <p:cNvSpPr>
            <a:spLocks/>
          </p:cNvSpPr>
          <p:nvPr/>
        </p:nvSpPr>
        <p:spPr bwMode="auto">
          <a:xfrm>
            <a:off x="4218347" y="4313630"/>
            <a:ext cx="261126" cy="192624"/>
          </a:xfrm>
          <a:custGeom>
            <a:avLst/>
            <a:gdLst>
              <a:gd name="T0" fmla="+- 0 10799 40"/>
              <a:gd name="T1" fmla="*/ T0 w 21519"/>
              <a:gd name="T2" fmla="*/ 10800 h 21600"/>
              <a:gd name="T3" fmla="+- 0 10799 40"/>
              <a:gd name="T4" fmla="*/ T3 w 21519"/>
              <a:gd name="T5" fmla="*/ 10800 h 21600"/>
              <a:gd name="T6" fmla="+- 0 10799 40"/>
              <a:gd name="T7" fmla="*/ T6 w 21519"/>
              <a:gd name="T8" fmla="*/ 10800 h 21600"/>
              <a:gd name="T9" fmla="+- 0 10799 40"/>
              <a:gd name="T10" fmla="*/ T9 w 21519"/>
              <a:gd name="T11" fmla="*/ 10800 h 21600"/>
            </a:gdLst>
            <a:ahLst/>
            <a:cxnLst>
              <a:cxn ang="0">
                <a:pos x="T1" y="T2"/>
              </a:cxn>
              <a:cxn ang="0">
                <a:pos x="T4" y="T5"/>
              </a:cxn>
              <a:cxn ang="0">
                <a:pos x="T7" y="T8"/>
              </a:cxn>
              <a:cxn ang="0">
                <a:pos x="T10" y="T11"/>
              </a:cxn>
            </a:cxnLst>
            <a:rect l="0" t="0" r="r" b="b"/>
            <a:pathLst>
              <a:path w="21519" h="21600">
                <a:moveTo>
                  <a:pt x="18070" y="14399"/>
                </a:moveTo>
                <a:lnTo>
                  <a:pt x="16603" y="14399"/>
                </a:lnTo>
                <a:cubicBezTo>
                  <a:pt x="15931" y="14399"/>
                  <a:pt x="15325" y="14907"/>
                  <a:pt x="15024" y="15725"/>
                </a:cubicBezTo>
                <a:lnTo>
                  <a:pt x="13746" y="19199"/>
                </a:lnTo>
                <a:lnTo>
                  <a:pt x="7773" y="19199"/>
                </a:lnTo>
                <a:lnTo>
                  <a:pt x="6495" y="15725"/>
                </a:lnTo>
                <a:cubicBezTo>
                  <a:pt x="6194" y="14907"/>
                  <a:pt x="5588" y="14399"/>
                  <a:pt x="4916" y="14399"/>
                </a:cubicBezTo>
                <a:lnTo>
                  <a:pt x="3449" y="14399"/>
                </a:lnTo>
                <a:lnTo>
                  <a:pt x="1343" y="14399"/>
                </a:lnTo>
                <a:lnTo>
                  <a:pt x="3924" y="1200"/>
                </a:lnTo>
                <a:lnTo>
                  <a:pt x="17595" y="1200"/>
                </a:lnTo>
                <a:lnTo>
                  <a:pt x="20176" y="14399"/>
                </a:lnTo>
                <a:cubicBezTo>
                  <a:pt x="20176" y="14399"/>
                  <a:pt x="18070" y="14399"/>
                  <a:pt x="18070" y="14399"/>
                </a:cubicBezTo>
                <a:close/>
                <a:moveTo>
                  <a:pt x="17595" y="0"/>
                </a:moveTo>
                <a:lnTo>
                  <a:pt x="3924" y="0"/>
                </a:lnTo>
                <a:cubicBezTo>
                  <a:pt x="3524" y="0"/>
                  <a:pt x="3174" y="366"/>
                  <a:pt x="3071" y="891"/>
                </a:cubicBezTo>
                <a:lnTo>
                  <a:pt x="28" y="15291"/>
                </a:lnTo>
                <a:cubicBezTo>
                  <a:pt x="-40" y="15651"/>
                  <a:pt x="16" y="16035"/>
                  <a:pt x="183" y="16330"/>
                </a:cubicBezTo>
                <a:cubicBezTo>
                  <a:pt x="350" y="16625"/>
                  <a:pt x="609" y="16799"/>
                  <a:pt x="883" y="16799"/>
                </a:cubicBezTo>
                <a:lnTo>
                  <a:pt x="3449" y="16799"/>
                </a:lnTo>
                <a:lnTo>
                  <a:pt x="4456" y="16799"/>
                </a:lnTo>
                <a:lnTo>
                  <a:pt x="4916" y="16799"/>
                </a:lnTo>
                <a:lnTo>
                  <a:pt x="6194" y="20274"/>
                </a:lnTo>
                <a:cubicBezTo>
                  <a:pt x="6493" y="21086"/>
                  <a:pt x="7104" y="21599"/>
                  <a:pt x="7773" y="21599"/>
                </a:cubicBezTo>
                <a:lnTo>
                  <a:pt x="13746" y="21599"/>
                </a:lnTo>
                <a:cubicBezTo>
                  <a:pt x="14415" y="21599"/>
                  <a:pt x="15026" y="21086"/>
                  <a:pt x="15325" y="20274"/>
                </a:cubicBezTo>
                <a:lnTo>
                  <a:pt x="16603" y="16799"/>
                </a:lnTo>
                <a:lnTo>
                  <a:pt x="17063" y="16799"/>
                </a:lnTo>
                <a:lnTo>
                  <a:pt x="18070" y="16799"/>
                </a:lnTo>
                <a:lnTo>
                  <a:pt x="20636" y="16799"/>
                </a:lnTo>
                <a:cubicBezTo>
                  <a:pt x="20910" y="16799"/>
                  <a:pt x="21169" y="16625"/>
                  <a:pt x="21336" y="16330"/>
                </a:cubicBezTo>
                <a:cubicBezTo>
                  <a:pt x="21503" y="16035"/>
                  <a:pt x="21560" y="15651"/>
                  <a:pt x="21490" y="15291"/>
                </a:cubicBezTo>
                <a:lnTo>
                  <a:pt x="18448" y="891"/>
                </a:lnTo>
                <a:cubicBezTo>
                  <a:pt x="18345" y="366"/>
                  <a:pt x="17995" y="0"/>
                  <a:pt x="17595" y="0"/>
                </a:cubicBezTo>
              </a:path>
            </a:pathLst>
          </a:custGeom>
          <a:solidFill>
            <a:schemeClr val="accent1">
              <a:lumMod val="7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nvGrpSpPr>
          <p:cNvPr id="118" name="Group 117"/>
          <p:cNvGrpSpPr/>
          <p:nvPr/>
        </p:nvGrpSpPr>
        <p:grpSpPr>
          <a:xfrm>
            <a:off x="3490007" y="4270890"/>
            <a:ext cx="342508" cy="299767"/>
            <a:chOff x="2569485" y="4937447"/>
            <a:chExt cx="464344" cy="406400"/>
          </a:xfrm>
          <a:solidFill>
            <a:schemeClr val="accent1">
              <a:lumMod val="75000"/>
            </a:schemeClr>
          </a:solidFill>
        </p:grpSpPr>
        <p:sp>
          <p:nvSpPr>
            <p:cNvPr id="119" name="AutoShape 103"/>
            <p:cNvSpPr>
              <a:spLocks/>
            </p:cNvSpPr>
            <p:nvPr/>
          </p:nvSpPr>
          <p:spPr bwMode="auto">
            <a:xfrm>
              <a:off x="2642510" y="5009678"/>
              <a:ext cx="166688" cy="1095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60" y="0"/>
                  </a:moveTo>
                  <a:cubicBezTo>
                    <a:pt x="9461" y="0"/>
                    <a:pt x="0" y="9233"/>
                    <a:pt x="0" y="20160"/>
                  </a:cubicBezTo>
                  <a:cubicBezTo>
                    <a:pt x="0" y="20954"/>
                    <a:pt x="420" y="21600"/>
                    <a:pt x="939" y="21600"/>
                  </a:cubicBezTo>
                  <a:cubicBezTo>
                    <a:pt x="1457" y="21600"/>
                    <a:pt x="1878" y="20954"/>
                    <a:pt x="1878" y="20160"/>
                  </a:cubicBezTo>
                  <a:cubicBezTo>
                    <a:pt x="1878" y="10956"/>
                    <a:pt x="10655" y="2880"/>
                    <a:pt x="20660" y="2880"/>
                  </a:cubicBezTo>
                  <a:cubicBezTo>
                    <a:pt x="21179" y="2880"/>
                    <a:pt x="21600" y="2234"/>
                    <a:pt x="21600" y="1440"/>
                  </a:cubicBezTo>
                  <a:cubicBezTo>
                    <a:pt x="21600" y="645"/>
                    <a:pt x="21179" y="0"/>
                    <a:pt x="2066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20" name="AutoShape 104"/>
            <p:cNvSpPr>
              <a:spLocks/>
            </p:cNvSpPr>
            <p:nvPr/>
          </p:nvSpPr>
          <p:spPr bwMode="auto">
            <a:xfrm>
              <a:off x="2569485" y="4937447"/>
              <a:ext cx="464344" cy="406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49" y="5003"/>
                    <a:pt x="20249" y="9257"/>
                  </a:cubicBezTo>
                  <a:cubicBezTo>
                    <a:pt x="20249"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4" y="20802"/>
                    <a:pt x="3374" y="20900"/>
                  </a:cubicBezTo>
                  <a:cubicBezTo>
                    <a:pt x="3374" y="21287"/>
                    <a:pt x="3648" y="21600"/>
                    <a:pt x="3986" y="21600"/>
                  </a:cubicBezTo>
                  <a:cubicBezTo>
                    <a:pt x="4049" y="21600"/>
                    <a:pt x="4161" y="21580"/>
                    <a:pt x="4158" y="21590"/>
                  </a:cubicBezTo>
                  <a:cubicBezTo>
                    <a:pt x="6268" y="21195"/>
                    <a:pt x="8255" y="18979"/>
                    <a:pt x="8716" y="18338"/>
                  </a:cubicBezTo>
                  <a:cubicBezTo>
                    <a:pt x="9391" y="18451"/>
                    <a:pt x="10086" y="18514"/>
                    <a:pt x="10800" y="18514"/>
                  </a:cubicBezTo>
                  <a:cubicBezTo>
                    <a:pt x="16764" y="18514"/>
                    <a:pt x="21600" y="14369"/>
                    <a:pt x="21600" y="9257"/>
                  </a:cubicBezTo>
                  <a:cubicBezTo>
                    <a:pt x="21600" y="414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121" name="AutoShape 105"/>
          <p:cNvSpPr>
            <a:spLocks/>
          </p:cNvSpPr>
          <p:nvPr/>
        </p:nvSpPr>
        <p:spPr bwMode="auto">
          <a:xfrm>
            <a:off x="2804993" y="4313630"/>
            <a:ext cx="341922" cy="2142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9438"/>
                </a:moveTo>
                <a:cubicBezTo>
                  <a:pt x="7005" y="19438"/>
                  <a:pt x="3289" y="15988"/>
                  <a:pt x="1437" y="10797"/>
                </a:cubicBezTo>
                <a:cubicBezTo>
                  <a:pt x="3298" y="5598"/>
                  <a:pt x="7009" y="2161"/>
                  <a:pt x="10800" y="2161"/>
                </a:cubicBezTo>
                <a:cubicBezTo>
                  <a:pt x="14595" y="2161"/>
                  <a:pt x="18310" y="5611"/>
                  <a:pt x="20162" y="10802"/>
                </a:cubicBezTo>
                <a:cubicBezTo>
                  <a:pt x="18301" y="16000"/>
                  <a:pt x="14590" y="19438"/>
                  <a:pt x="10800" y="19438"/>
                </a:cubicBezTo>
                <a:moveTo>
                  <a:pt x="21576" y="10561"/>
                </a:moveTo>
                <a:cubicBezTo>
                  <a:pt x="21569" y="10516"/>
                  <a:pt x="21573" y="10467"/>
                  <a:pt x="21562" y="10423"/>
                </a:cubicBezTo>
                <a:cubicBezTo>
                  <a:pt x="21558" y="10406"/>
                  <a:pt x="21548" y="10395"/>
                  <a:pt x="21544" y="10378"/>
                </a:cubicBezTo>
                <a:cubicBezTo>
                  <a:pt x="21537" y="10352"/>
                  <a:pt x="21539" y="10322"/>
                  <a:pt x="21530" y="10297"/>
                </a:cubicBezTo>
                <a:cubicBezTo>
                  <a:pt x="19569" y="4298"/>
                  <a:pt x="15302" y="0"/>
                  <a:pt x="10800" y="0"/>
                </a:cubicBezTo>
                <a:cubicBezTo>
                  <a:pt x="6297" y="0"/>
                  <a:pt x="2030" y="4290"/>
                  <a:pt x="69" y="10290"/>
                </a:cubicBezTo>
                <a:cubicBezTo>
                  <a:pt x="61" y="10316"/>
                  <a:pt x="62" y="10344"/>
                  <a:pt x="55" y="10370"/>
                </a:cubicBezTo>
                <a:cubicBezTo>
                  <a:pt x="51" y="10387"/>
                  <a:pt x="41" y="10398"/>
                  <a:pt x="37" y="10415"/>
                </a:cubicBezTo>
                <a:cubicBezTo>
                  <a:pt x="26" y="10459"/>
                  <a:pt x="30" y="10508"/>
                  <a:pt x="24" y="10554"/>
                </a:cubicBezTo>
                <a:cubicBezTo>
                  <a:pt x="12" y="10635"/>
                  <a:pt x="0" y="10714"/>
                  <a:pt x="0" y="10796"/>
                </a:cubicBezTo>
                <a:cubicBezTo>
                  <a:pt x="0" y="10878"/>
                  <a:pt x="12" y="10955"/>
                  <a:pt x="24" y="11038"/>
                </a:cubicBezTo>
                <a:cubicBezTo>
                  <a:pt x="30" y="11083"/>
                  <a:pt x="26" y="11131"/>
                  <a:pt x="37" y="11175"/>
                </a:cubicBezTo>
                <a:cubicBezTo>
                  <a:pt x="41" y="11193"/>
                  <a:pt x="51" y="11204"/>
                  <a:pt x="55" y="11220"/>
                </a:cubicBezTo>
                <a:cubicBezTo>
                  <a:pt x="62" y="11247"/>
                  <a:pt x="61" y="11276"/>
                  <a:pt x="69" y="11302"/>
                </a:cubicBezTo>
                <a:cubicBezTo>
                  <a:pt x="2030" y="17300"/>
                  <a:pt x="6297" y="21599"/>
                  <a:pt x="10800" y="21599"/>
                </a:cubicBezTo>
                <a:cubicBezTo>
                  <a:pt x="15302" y="21599"/>
                  <a:pt x="19569" y="17308"/>
                  <a:pt x="21530" y="11309"/>
                </a:cubicBezTo>
                <a:cubicBezTo>
                  <a:pt x="21539" y="11283"/>
                  <a:pt x="21537" y="11255"/>
                  <a:pt x="21544" y="11228"/>
                </a:cubicBezTo>
                <a:cubicBezTo>
                  <a:pt x="21548" y="11212"/>
                  <a:pt x="21558" y="11201"/>
                  <a:pt x="21562" y="11183"/>
                </a:cubicBezTo>
                <a:cubicBezTo>
                  <a:pt x="21573" y="11139"/>
                  <a:pt x="21569" y="11089"/>
                  <a:pt x="21576" y="11044"/>
                </a:cubicBezTo>
                <a:cubicBezTo>
                  <a:pt x="21587" y="10963"/>
                  <a:pt x="21599" y="10885"/>
                  <a:pt x="21599" y="10803"/>
                </a:cubicBezTo>
                <a:cubicBezTo>
                  <a:pt x="21599" y="10721"/>
                  <a:pt x="21587" y="10642"/>
                  <a:pt x="21576" y="10561"/>
                </a:cubicBezTo>
              </a:path>
            </a:pathLst>
          </a:custGeom>
          <a:solidFill>
            <a:schemeClr val="accent1">
              <a:lumMod val="7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22" name="AutoShape 106"/>
          <p:cNvSpPr>
            <a:spLocks/>
          </p:cNvSpPr>
          <p:nvPr/>
        </p:nvSpPr>
        <p:spPr bwMode="auto">
          <a:xfrm>
            <a:off x="2933214" y="4378033"/>
            <a:ext cx="48595" cy="480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2" y="0"/>
                </a:moveTo>
                <a:cubicBezTo>
                  <a:pt x="19193" y="0"/>
                  <a:pt x="19183" y="4"/>
                  <a:pt x="19174" y="4"/>
                </a:cubicBezTo>
                <a:cubicBezTo>
                  <a:pt x="8585" y="23"/>
                  <a:pt x="0" y="8607"/>
                  <a:pt x="0" y="19198"/>
                </a:cubicBezTo>
                <a:cubicBezTo>
                  <a:pt x="0" y="20523"/>
                  <a:pt x="1076" y="21600"/>
                  <a:pt x="2402" y="21600"/>
                </a:cubicBezTo>
                <a:cubicBezTo>
                  <a:pt x="3722" y="21600"/>
                  <a:pt x="4799" y="20523"/>
                  <a:pt x="4799" y="19198"/>
                </a:cubicBezTo>
                <a:cubicBezTo>
                  <a:pt x="4799" y="11262"/>
                  <a:pt x="11262" y="4803"/>
                  <a:pt x="19202" y="4803"/>
                </a:cubicBezTo>
                <a:lnTo>
                  <a:pt x="19202" y="4798"/>
                </a:lnTo>
                <a:cubicBezTo>
                  <a:pt x="20523" y="4798"/>
                  <a:pt x="21599" y="3721"/>
                  <a:pt x="21599" y="2401"/>
                </a:cubicBezTo>
                <a:cubicBezTo>
                  <a:pt x="21599" y="1076"/>
                  <a:pt x="20523" y="0"/>
                  <a:pt x="19202" y="0"/>
                </a:cubicBezTo>
              </a:path>
            </a:pathLst>
          </a:custGeom>
          <a:solidFill>
            <a:schemeClr val="accent1">
              <a:lumMod val="7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23" name="AutoShape 107"/>
          <p:cNvSpPr>
            <a:spLocks/>
          </p:cNvSpPr>
          <p:nvPr/>
        </p:nvSpPr>
        <p:spPr bwMode="auto">
          <a:xfrm>
            <a:off x="2901012" y="4345832"/>
            <a:ext cx="149884" cy="1498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057"/>
                </a:moveTo>
                <a:cubicBezTo>
                  <a:pt x="5694" y="20057"/>
                  <a:pt x="1542" y="15905"/>
                  <a:pt x="1542" y="10800"/>
                </a:cubicBezTo>
                <a:cubicBezTo>
                  <a:pt x="1542" y="5694"/>
                  <a:pt x="5694" y="1542"/>
                  <a:pt x="10800" y="1542"/>
                </a:cubicBezTo>
                <a:cubicBezTo>
                  <a:pt x="15905" y="1542"/>
                  <a:pt x="20057" y="5694"/>
                  <a:pt x="20057" y="10800"/>
                </a:cubicBezTo>
                <a:cubicBezTo>
                  <a:pt x="20057" y="15905"/>
                  <a:pt x="15905" y="20057"/>
                  <a:pt x="10800" y="20057"/>
                </a:cubicBezTo>
                <a:moveTo>
                  <a:pt x="10800" y="0"/>
                </a:moveTo>
                <a:cubicBezTo>
                  <a:pt x="4834" y="0"/>
                  <a:pt x="0" y="4834"/>
                  <a:pt x="0" y="10800"/>
                </a:cubicBezTo>
                <a:cubicBezTo>
                  <a:pt x="0" y="16765"/>
                  <a:pt x="4834" y="21600"/>
                  <a:pt x="10800" y="21600"/>
                </a:cubicBezTo>
                <a:cubicBezTo>
                  <a:pt x="16765" y="21600"/>
                  <a:pt x="21599" y="16765"/>
                  <a:pt x="21599" y="10800"/>
                </a:cubicBezTo>
                <a:cubicBezTo>
                  <a:pt x="21599" y="4834"/>
                  <a:pt x="16765" y="0"/>
                  <a:pt x="10800" y="0"/>
                </a:cubicBezTo>
              </a:path>
            </a:pathLst>
          </a:custGeom>
          <a:solidFill>
            <a:schemeClr val="accent1">
              <a:lumMod val="7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24" name="AutoShape 108"/>
          <p:cNvSpPr>
            <a:spLocks/>
          </p:cNvSpPr>
          <p:nvPr/>
        </p:nvSpPr>
        <p:spPr bwMode="auto">
          <a:xfrm>
            <a:off x="2226536" y="4313630"/>
            <a:ext cx="128807" cy="1288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
                </a:moveTo>
                <a:cubicBezTo>
                  <a:pt x="15764" y="1800"/>
                  <a:pt x="19800" y="5835"/>
                  <a:pt x="19800" y="10800"/>
                </a:cubicBezTo>
                <a:cubicBezTo>
                  <a:pt x="19800" y="15764"/>
                  <a:pt x="15764" y="19800"/>
                  <a:pt x="10800" y="19800"/>
                </a:cubicBezTo>
                <a:cubicBezTo>
                  <a:pt x="5835" y="19800"/>
                  <a:pt x="1800" y="15764"/>
                  <a:pt x="1800" y="10800"/>
                </a:cubicBezTo>
                <a:cubicBezTo>
                  <a:pt x="1800" y="5835"/>
                  <a:pt x="5835" y="1800"/>
                  <a:pt x="10800" y="1800"/>
                </a:cubicBezTo>
                <a:moveTo>
                  <a:pt x="10800" y="21599"/>
                </a:moveTo>
                <a:cubicBezTo>
                  <a:pt x="16756" y="21599"/>
                  <a:pt x="21600" y="16756"/>
                  <a:pt x="21600" y="10800"/>
                </a:cubicBezTo>
                <a:cubicBezTo>
                  <a:pt x="21600" y="4843"/>
                  <a:pt x="16756" y="0"/>
                  <a:pt x="10800" y="0"/>
                </a:cubicBezTo>
                <a:cubicBezTo>
                  <a:pt x="4843" y="0"/>
                  <a:pt x="0" y="4843"/>
                  <a:pt x="0" y="10800"/>
                </a:cubicBezTo>
                <a:cubicBezTo>
                  <a:pt x="0" y="16756"/>
                  <a:pt x="4843" y="21599"/>
                  <a:pt x="10800" y="21599"/>
                </a:cubicBezTo>
              </a:path>
            </a:pathLst>
          </a:custGeom>
          <a:solidFill>
            <a:schemeClr val="accent1">
              <a:lumMod val="7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25" name="AutoShape 109"/>
          <p:cNvSpPr>
            <a:spLocks/>
          </p:cNvSpPr>
          <p:nvPr/>
        </p:nvSpPr>
        <p:spPr bwMode="auto">
          <a:xfrm>
            <a:off x="2162719" y="4249228"/>
            <a:ext cx="257027" cy="34309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04" y="20170"/>
                </a:moveTo>
                <a:cubicBezTo>
                  <a:pt x="10885" y="20184"/>
                  <a:pt x="10830" y="20215"/>
                  <a:pt x="10782" y="20237"/>
                </a:cubicBezTo>
                <a:cubicBezTo>
                  <a:pt x="10774" y="20218"/>
                  <a:pt x="10707" y="20178"/>
                  <a:pt x="10666" y="20147"/>
                </a:cubicBezTo>
                <a:cubicBezTo>
                  <a:pt x="7368" y="17300"/>
                  <a:pt x="1799" y="12497"/>
                  <a:pt x="1799" y="8101"/>
                </a:cubicBezTo>
                <a:cubicBezTo>
                  <a:pt x="1799" y="4378"/>
                  <a:pt x="5838" y="1350"/>
                  <a:pt x="10800" y="1350"/>
                </a:cubicBezTo>
                <a:cubicBezTo>
                  <a:pt x="15762" y="1350"/>
                  <a:pt x="19800" y="4378"/>
                  <a:pt x="19800" y="8101"/>
                </a:cubicBezTo>
                <a:cubicBezTo>
                  <a:pt x="19800" y="12497"/>
                  <a:pt x="14231" y="17300"/>
                  <a:pt x="10904" y="20170"/>
                </a:cubicBezTo>
                <a:moveTo>
                  <a:pt x="10800" y="0"/>
                </a:moveTo>
                <a:cubicBezTo>
                  <a:pt x="4844" y="0"/>
                  <a:pt x="0" y="3588"/>
                  <a:pt x="0" y="8101"/>
                </a:cubicBezTo>
                <a:cubicBezTo>
                  <a:pt x="0" y="12826"/>
                  <a:pt x="5400" y="17660"/>
                  <a:pt x="9337" y="21056"/>
                </a:cubicBezTo>
                <a:cubicBezTo>
                  <a:pt x="9352" y="21070"/>
                  <a:pt x="9984" y="21599"/>
                  <a:pt x="10766" y="21599"/>
                </a:cubicBezTo>
                <a:lnTo>
                  <a:pt x="10834" y="21599"/>
                </a:lnTo>
                <a:cubicBezTo>
                  <a:pt x="11615" y="21599"/>
                  <a:pt x="12247" y="21070"/>
                  <a:pt x="12262" y="21056"/>
                </a:cubicBezTo>
                <a:cubicBezTo>
                  <a:pt x="16200" y="17660"/>
                  <a:pt x="21599" y="12826"/>
                  <a:pt x="21599" y="8101"/>
                </a:cubicBezTo>
                <a:cubicBezTo>
                  <a:pt x="21599" y="3588"/>
                  <a:pt x="16755" y="0"/>
                  <a:pt x="10800" y="0"/>
                </a:cubicBezTo>
              </a:path>
            </a:pathLst>
          </a:custGeom>
          <a:solidFill>
            <a:schemeClr val="accent1">
              <a:lumMod val="7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nvGrpSpPr>
          <p:cNvPr id="126" name="Group 125"/>
          <p:cNvGrpSpPr/>
          <p:nvPr/>
        </p:nvGrpSpPr>
        <p:grpSpPr>
          <a:xfrm>
            <a:off x="5545636" y="3585290"/>
            <a:ext cx="343093" cy="321431"/>
            <a:chOff x="5368132" y="3540125"/>
            <a:chExt cx="465138" cy="435769"/>
          </a:xfrm>
          <a:solidFill>
            <a:schemeClr val="accent1">
              <a:lumMod val="75000"/>
            </a:schemeClr>
          </a:solidFill>
        </p:grpSpPr>
        <p:sp>
          <p:nvSpPr>
            <p:cNvPr id="127"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28"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129" name="AutoShape 112"/>
          <p:cNvSpPr>
            <a:spLocks/>
          </p:cNvSpPr>
          <p:nvPr/>
        </p:nvSpPr>
        <p:spPr bwMode="auto">
          <a:xfrm>
            <a:off x="4860621" y="3563628"/>
            <a:ext cx="342508" cy="343093"/>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accent1">
              <a:lumMod val="7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nvGrpSpPr>
          <p:cNvPr id="130" name="Group 129"/>
          <p:cNvGrpSpPr/>
          <p:nvPr/>
        </p:nvGrpSpPr>
        <p:grpSpPr>
          <a:xfrm>
            <a:off x="4228886" y="3563628"/>
            <a:ext cx="235365" cy="343093"/>
            <a:chOff x="3582988" y="3510757"/>
            <a:chExt cx="319088" cy="465138"/>
          </a:xfrm>
          <a:solidFill>
            <a:schemeClr val="accent1">
              <a:lumMod val="75000"/>
            </a:schemeClr>
          </a:solidFill>
        </p:grpSpPr>
        <p:sp>
          <p:nvSpPr>
            <p:cNvPr id="131"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32"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133" name="Group 132"/>
          <p:cNvGrpSpPr/>
          <p:nvPr/>
        </p:nvGrpSpPr>
        <p:grpSpPr>
          <a:xfrm>
            <a:off x="3532747" y="3563628"/>
            <a:ext cx="257027" cy="343093"/>
            <a:chOff x="2639219" y="3510757"/>
            <a:chExt cx="348456" cy="465138"/>
          </a:xfrm>
          <a:solidFill>
            <a:schemeClr val="accent1">
              <a:lumMod val="75000"/>
            </a:schemeClr>
          </a:solidFill>
        </p:grpSpPr>
        <p:sp>
          <p:nvSpPr>
            <p:cNvPr id="134" name="AutoShape 115"/>
            <p:cNvSpPr>
              <a:spLocks/>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35"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136" name="AutoShape 117"/>
          <p:cNvSpPr>
            <a:spLocks/>
          </p:cNvSpPr>
          <p:nvPr/>
        </p:nvSpPr>
        <p:spPr bwMode="auto">
          <a:xfrm>
            <a:off x="2804993" y="3628030"/>
            <a:ext cx="342508" cy="257027"/>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accent1">
              <a:lumMod val="7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nvGrpSpPr>
          <p:cNvPr id="137" name="Group 136"/>
          <p:cNvGrpSpPr/>
          <p:nvPr/>
        </p:nvGrpSpPr>
        <p:grpSpPr>
          <a:xfrm>
            <a:off x="2119978" y="3606953"/>
            <a:ext cx="342508" cy="257027"/>
            <a:chOff x="712110" y="4037334"/>
            <a:chExt cx="464344" cy="348456"/>
          </a:xfrm>
          <a:solidFill>
            <a:schemeClr val="accent1">
              <a:lumMod val="75000"/>
            </a:schemeClr>
          </a:solidFill>
        </p:grpSpPr>
        <p:sp>
          <p:nvSpPr>
            <p:cNvPr id="138" name="AutoShape 118"/>
            <p:cNvSpPr>
              <a:spLocks/>
            </p:cNvSpPr>
            <p:nvPr/>
          </p:nvSpPr>
          <p:spPr bwMode="auto">
            <a:xfrm>
              <a:off x="712110" y="4037334"/>
              <a:ext cx="464344" cy="348456"/>
            </a:xfrm>
            <a:custGeom>
              <a:avLst/>
              <a:gdLst>
                <a:gd name="T0" fmla="*/ 10732 w 21464"/>
                <a:gd name="T1" fmla="*/ 10800 h 21600"/>
                <a:gd name="T2" fmla="*/ 10732 w 21464"/>
                <a:gd name="T3" fmla="*/ 10800 h 21600"/>
                <a:gd name="T4" fmla="*/ 10732 w 21464"/>
                <a:gd name="T5" fmla="*/ 10800 h 21600"/>
                <a:gd name="T6" fmla="*/ 10732 w 21464"/>
                <a:gd name="T7" fmla="*/ 10800 h 21600"/>
              </a:gdLst>
              <a:ahLst/>
              <a:cxnLst>
                <a:cxn ang="0">
                  <a:pos x="T0" y="T1"/>
                </a:cxn>
                <a:cxn ang="0">
                  <a:pos x="T2" y="T3"/>
                </a:cxn>
                <a:cxn ang="0">
                  <a:pos x="T4" y="T5"/>
                </a:cxn>
                <a:cxn ang="0">
                  <a:pos x="T6" y="T7"/>
                </a:cxn>
              </a:cxnLst>
              <a:rect l="0" t="0" r="r" b="b"/>
              <a:pathLst>
                <a:path w="21464" h="21600">
                  <a:moveTo>
                    <a:pt x="19918" y="11754"/>
                  </a:moveTo>
                  <a:lnTo>
                    <a:pt x="16564" y="18954"/>
                  </a:lnTo>
                  <a:cubicBezTo>
                    <a:pt x="16317" y="19484"/>
                    <a:pt x="15892" y="19800"/>
                    <a:pt x="15427" y="19800"/>
                  </a:cubicBezTo>
                  <a:lnTo>
                    <a:pt x="2683" y="19800"/>
                  </a:lnTo>
                  <a:cubicBezTo>
                    <a:pt x="1943" y="19800"/>
                    <a:pt x="1341" y="18992"/>
                    <a:pt x="1341" y="18000"/>
                  </a:cubicBezTo>
                  <a:lnTo>
                    <a:pt x="1341" y="3600"/>
                  </a:lnTo>
                  <a:cubicBezTo>
                    <a:pt x="1341" y="2608"/>
                    <a:pt x="1943" y="1800"/>
                    <a:pt x="2683" y="1800"/>
                  </a:cubicBezTo>
                  <a:lnTo>
                    <a:pt x="15427" y="1800"/>
                  </a:lnTo>
                  <a:cubicBezTo>
                    <a:pt x="15892" y="1800"/>
                    <a:pt x="16317" y="2116"/>
                    <a:pt x="16564" y="2645"/>
                  </a:cubicBezTo>
                  <a:lnTo>
                    <a:pt x="19917" y="9845"/>
                  </a:lnTo>
                  <a:cubicBezTo>
                    <a:pt x="20188" y="10425"/>
                    <a:pt x="20188" y="11174"/>
                    <a:pt x="19918" y="11754"/>
                  </a:cubicBezTo>
                  <a:moveTo>
                    <a:pt x="21055" y="8891"/>
                  </a:moveTo>
                  <a:lnTo>
                    <a:pt x="17701" y="1691"/>
                  </a:lnTo>
                  <a:cubicBezTo>
                    <a:pt x="17211" y="639"/>
                    <a:pt x="16352" y="0"/>
                    <a:pt x="15427" y="0"/>
                  </a:cubicBezTo>
                  <a:lnTo>
                    <a:pt x="2683" y="0"/>
                  </a:lnTo>
                  <a:cubicBezTo>
                    <a:pt x="1201" y="0"/>
                    <a:pt x="0" y="1611"/>
                    <a:pt x="0" y="3600"/>
                  </a:cubicBezTo>
                  <a:lnTo>
                    <a:pt x="0" y="18000"/>
                  </a:lnTo>
                  <a:cubicBezTo>
                    <a:pt x="0" y="19988"/>
                    <a:pt x="1201" y="21599"/>
                    <a:pt x="2683" y="21599"/>
                  </a:cubicBezTo>
                  <a:lnTo>
                    <a:pt x="15427" y="21599"/>
                  </a:lnTo>
                  <a:cubicBezTo>
                    <a:pt x="16352" y="21599"/>
                    <a:pt x="17211" y="20960"/>
                    <a:pt x="17701" y="19908"/>
                  </a:cubicBezTo>
                  <a:lnTo>
                    <a:pt x="21055" y="12708"/>
                  </a:lnTo>
                  <a:cubicBezTo>
                    <a:pt x="21600" y="11541"/>
                    <a:pt x="21600" y="10059"/>
                    <a:pt x="21055" y="8891"/>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39" name="AutoShape 119"/>
            <p:cNvSpPr>
              <a:spLocks/>
            </p:cNvSpPr>
            <p:nvPr/>
          </p:nvSpPr>
          <p:spPr bwMode="auto">
            <a:xfrm>
              <a:off x="1001829" y="4167509"/>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0"/>
                  </a:moveTo>
                  <a:cubicBezTo>
                    <a:pt x="6825" y="18000"/>
                    <a:pt x="3600" y="14774"/>
                    <a:pt x="3600" y="10800"/>
                  </a:cubicBezTo>
                  <a:cubicBezTo>
                    <a:pt x="3600" y="6825"/>
                    <a:pt x="6825" y="3600"/>
                    <a:pt x="10800" y="3600"/>
                  </a:cubicBezTo>
                  <a:cubicBezTo>
                    <a:pt x="14774" y="3600"/>
                    <a:pt x="17999" y="6825"/>
                    <a:pt x="17999" y="10800"/>
                  </a:cubicBezTo>
                  <a:cubicBezTo>
                    <a:pt x="17999" y="14774"/>
                    <a:pt x="14774" y="18000"/>
                    <a:pt x="10800" y="18000"/>
                  </a:cubicBezTo>
                  <a:moveTo>
                    <a:pt x="10800" y="0"/>
                  </a:moveTo>
                  <a:cubicBezTo>
                    <a:pt x="4833" y="0"/>
                    <a:pt x="0" y="4833"/>
                    <a:pt x="0" y="10800"/>
                  </a:cubicBezTo>
                  <a:cubicBezTo>
                    <a:pt x="0" y="16766"/>
                    <a:pt x="4833" y="21599"/>
                    <a:pt x="10800" y="21599"/>
                  </a:cubicBezTo>
                  <a:cubicBezTo>
                    <a:pt x="16766" y="21599"/>
                    <a:pt x="21600" y="16766"/>
                    <a:pt x="21600" y="10800"/>
                  </a:cubicBezTo>
                  <a:cubicBezTo>
                    <a:pt x="21600" y="4833"/>
                    <a:pt x="16766"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140" name="Group 139"/>
          <p:cNvGrpSpPr/>
          <p:nvPr/>
        </p:nvGrpSpPr>
        <p:grpSpPr>
          <a:xfrm>
            <a:off x="5545636" y="2910815"/>
            <a:ext cx="343093" cy="288644"/>
            <a:chOff x="5356342" y="3093565"/>
            <a:chExt cx="465138" cy="391319"/>
          </a:xfrm>
          <a:solidFill>
            <a:schemeClr val="accent1">
              <a:lumMod val="75000"/>
            </a:schemeClr>
          </a:solidFill>
        </p:grpSpPr>
        <p:sp>
          <p:nvSpPr>
            <p:cNvPr id="141" name="AutoShape 120"/>
            <p:cNvSpPr>
              <a:spLocks/>
            </p:cNvSpPr>
            <p:nvPr/>
          </p:nvSpPr>
          <p:spPr bwMode="auto">
            <a:xfrm>
              <a:off x="5473023" y="319516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42" name="AutoShape 121"/>
            <p:cNvSpPr>
              <a:spLocks/>
            </p:cNvSpPr>
            <p:nvPr/>
          </p:nvSpPr>
          <p:spPr bwMode="auto">
            <a:xfrm>
              <a:off x="5530967" y="325310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43" name="AutoShape 122"/>
            <p:cNvSpPr>
              <a:spLocks/>
            </p:cNvSpPr>
            <p:nvPr/>
          </p:nvSpPr>
          <p:spPr bwMode="auto">
            <a:xfrm>
              <a:off x="5356342" y="309356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144" name="Group 143"/>
          <p:cNvGrpSpPr/>
          <p:nvPr/>
        </p:nvGrpSpPr>
        <p:grpSpPr>
          <a:xfrm>
            <a:off x="4860621" y="2878613"/>
            <a:ext cx="342508" cy="342508"/>
            <a:chOff x="4427654" y="3049909"/>
            <a:chExt cx="464344" cy="464344"/>
          </a:xfrm>
          <a:solidFill>
            <a:schemeClr val="accent1">
              <a:lumMod val="75000"/>
            </a:schemeClr>
          </a:solidFill>
        </p:grpSpPr>
        <p:sp>
          <p:nvSpPr>
            <p:cNvPr id="145" name="AutoShape 123"/>
            <p:cNvSpPr>
              <a:spLocks/>
            </p:cNvSpPr>
            <p:nvPr/>
          </p:nvSpPr>
          <p:spPr bwMode="auto">
            <a:xfrm>
              <a:off x="4427654" y="304990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46" name="AutoShape 124"/>
            <p:cNvSpPr>
              <a:spLocks/>
            </p:cNvSpPr>
            <p:nvPr/>
          </p:nvSpPr>
          <p:spPr bwMode="auto">
            <a:xfrm>
              <a:off x="4558623" y="318008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47" name="AutoShape 125"/>
            <p:cNvSpPr>
              <a:spLocks/>
            </p:cNvSpPr>
            <p:nvPr/>
          </p:nvSpPr>
          <p:spPr bwMode="auto">
            <a:xfrm>
              <a:off x="4601485" y="322374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148" name="Group 147"/>
          <p:cNvGrpSpPr/>
          <p:nvPr/>
        </p:nvGrpSpPr>
        <p:grpSpPr>
          <a:xfrm>
            <a:off x="4175607" y="2878613"/>
            <a:ext cx="342508" cy="342508"/>
            <a:chOff x="3498967" y="3049909"/>
            <a:chExt cx="464344" cy="464344"/>
          </a:xfrm>
          <a:solidFill>
            <a:schemeClr val="accent1">
              <a:lumMod val="75000"/>
            </a:schemeClr>
          </a:solidFill>
        </p:grpSpPr>
        <p:sp>
          <p:nvSpPr>
            <p:cNvPr id="149" name="AutoShape 126"/>
            <p:cNvSpPr>
              <a:spLocks/>
            </p:cNvSpPr>
            <p:nvPr/>
          </p:nvSpPr>
          <p:spPr bwMode="auto">
            <a:xfrm>
              <a:off x="3498967" y="304990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50" name="AutoShape 127"/>
            <p:cNvSpPr>
              <a:spLocks/>
            </p:cNvSpPr>
            <p:nvPr/>
          </p:nvSpPr>
          <p:spPr bwMode="auto">
            <a:xfrm>
              <a:off x="3687085" y="3122140"/>
              <a:ext cx="109538" cy="1087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151" name="Group 150"/>
          <p:cNvGrpSpPr/>
          <p:nvPr/>
        </p:nvGrpSpPr>
        <p:grpSpPr>
          <a:xfrm>
            <a:off x="3490007" y="2878613"/>
            <a:ext cx="343093" cy="342508"/>
            <a:chOff x="2581275" y="2582069"/>
            <a:chExt cx="465138" cy="464344"/>
          </a:xfrm>
          <a:solidFill>
            <a:schemeClr val="accent1">
              <a:lumMod val="75000"/>
            </a:schemeClr>
          </a:solidFill>
        </p:grpSpPr>
        <p:sp>
          <p:nvSpPr>
            <p:cNvPr id="152" name="AutoShape 128"/>
            <p:cNvSpPr>
              <a:spLocks/>
            </p:cNvSpPr>
            <p:nvPr/>
          </p:nvSpPr>
          <p:spPr bwMode="auto">
            <a:xfrm>
              <a:off x="2581275" y="2582069"/>
              <a:ext cx="46513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53" name="AutoShape 129"/>
            <p:cNvSpPr>
              <a:spLocks/>
            </p:cNvSpPr>
            <p:nvPr/>
          </p:nvSpPr>
          <p:spPr bwMode="auto">
            <a:xfrm>
              <a:off x="2871788" y="2640013"/>
              <a:ext cx="115888" cy="11588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154" name="AutoShape 130"/>
          <p:cNvSpPr>
            <a:spLocks/>
          </p:cNvSpPr>
          <p:nvPr/>
        </p:nvSpPr>
        <p:spPr bwMode="auto">
          <a:xfrm>
            <a:off x="2804993" y="2878613"/>
            <a:ext cx="342508" cy="342508"/>
          </a:xfrm>
          <a:custGeom>
            <a:avLst/>
            <a:gdLst>
              <a:gd name="T0" fmla="+- 0 10799 113"/>
              <a:gd name="T1" fmla="*/ T0 w 21373"/>
              <a:gd name="T2" fmla="*/ 10800 h 21600"/>
              <a:gd name="T3" fmla="+- 0 10799 113"/>
              <a:gd name="T4" fmla="*/ T3 w 21373"/>
              <a:gd name="T5" fmla="*/ 10800 h 21600"/>
              <a:gd name="T6" fmla="+- 0 10799 113"/>
              <a:gd name="T7" fmla="*/ T6 w 21373"/>
              <a:gd name="T8" fmla="*/ 10800 h 21600"/>
              <a:gd name="T9" fmla="+- 0 10799 113"/>
              <a:gd name="T10" fmla="*/ T9 w 21373"/>
              <a:gd name="T11" fmla="*/ 10800 h 21600"/>
            </a:gdLst>
            <a:ahLst/>
            <a:cxnLst>
              <a:cxn ang="0">
                <a:pos x="T1" y="T2"/>
              </a:cxn>
              <a:cxn ang="0">
                <a:pos x="T4" y="T5"/>
              </a:cxn>
              <a:cxn ang="0">
                <a:pos x="T7" y="T8"/>
              </a:cxn>
              <a:cxn ang="0">
                <a:pos x="T10" y="T11"/>
              </a:cxn>
            </a:cxnLst>
            <a:rect l="0" t="0" r="r" b="b"/>
            <a:pathLst>
              <a:path w="21373" h="21600">
                <a:moveTo>
                  <a:pt x="1336" y="20249"/>
                </a:moveTo>
                <a:cubicBezTo>
                  <a:pt x="1428" y="20188"/>
                  <a:pt x="3691" y="18688"/>
                  <a:pt x="7070" y="17950"/>
                </a:cubicBezTo>
                <a:lnTo>
                  <a:pt x="8729" y="17587"/>
                </a:lnTo>
                <a:cubicBezTo>
                  <a:pt x="9321" y="17980"/>
                  <a:pt x="9972" y="18225"/>
                  <a:pt x="10686" y="18225"/>
                </a:cubicBezTo>
                <a:cubicBezTo>
                  <a:pt x="11401" y="18225"/>
                  <a:pt x="12052" y="17980"/>
                  <a:pt x="12644" y="17587"/>
                </a:cubicBezTo>
                <a:lnTo>
                  <a:pt x="14303" y="17950"/>
                </a:lnTo>
                <a:cubicBezTo>
                  <a:pt x="17656" y="18682"/>
                  <a:pt x="19911" y="20165"/>
                  <a:pt x="20037" y="20249"/>
                </a:cubicBezTo>
                <a:cubicBezTo>
                  <a:pt x="20037" y="20249"/>
                  <a:pt x="1336" y="20249"/>
                  <a:pt x="1336" y="20249"/>
                </a:cubicBezTo>
                <a:close/>
                <a:moveTo>
                  <a:pt x="13537" y="15793"/>
                </a:moveTo>
                <a:lnTo>
                  <a:pt x="13317" y="16073"/>
                </a:lnTo>
                <a:cubicBezTo>
                  <a:pt x="11725" y="17923"/>
                  <a:pt x="9648" y="17923"/>
                  <a:pt x="8056" y="16073"/>
                </a:cubicBezTo>
                <a:lnTo>
                  <a:pt x="7836" y="15793"/>
                </a:lnTo>
                <a:cubicBezTo>
                  <a:pt x="5977" y="13411"/>
                  <a:pt x="5053" y="10261"/>
                  <a:pt x="5451" y="7255"/>
                </a:cubicBezTo>
                <a:cubicBezTo>
                  <a:pt x="5815" y="4367"/>
                  <a:pt x="7453" y="1350"/>
                  <a:pt x="10686" y="1350"/>
                </a:cubicBezTo>
                <a:cubicBezTo>
                  <a:pt x="13920" y="1350"/>
                  <a:pt x="15558" y="4367"/>
                  <a:pt x="15922" y="7255"/>
                </a:cubicBezTo>
                <a:cubicBezTo>
                  <a:pt x="16318" y="10262"/>
                  <a:pt x="15398" y="13411"/>
                  <a:pt x="13537" y="15793"/>
                </a:cubicBezTo>
                <a:moveTo>
                  <a:pt x="20778" y="19126"/>
                </a:moveTo>
                <a:cubicBezTo>
                  <a:pt x="20644" y="19037"/>
                  <a:pt x="18209" y="17422"/>
                  <a:pt x="14585" y="16630"/>
                </a:cubicBezTo>
                <a:cubicBezTo>
                  <a:pt x="15914" y="14927"/>
                  <a:pt x="16767" y="12639"/>
                  <a:pt x="17130" y="11115"/>
                </a:cubicBezTo>
                <a:cubicBezTo>
                  <a:pt x="17633" y="9004"/>
                  <a:pt x="17438" y="4873"/>
                  <a:pt x="15431" y="2299"/>
                </a:cubicBezTo>
                <a:cubicBezTo>
                  <a:pt x="14259" y="795"/>
                  <a:pt x="12618" y="0"/>
                  <a:pt x="10686" y="0"/>
                </a:cubicBezTo>
                <a:cubicBezTo>
                  <a:pt x="8755" y="0"/>
                  <a:pt x="7114" y="795"/>
                  <a:pt x="5942" y="2299"/>
                </a:cubicBezTo>
                <a:cubicBezTo>
                  <a:pt x="3935" y="4873"/>
                  <a:pt x="3740" y="9004"/>
                  <a:pt x="4243" y="11115"/>
                </a:cubicBezTo>
                <a:cubicBezTo>
                  <a:pt x="4606" y="12639"/>
                  <a:pt x="5459" y="14927"/>
                  <a:pt x="6788" y="16630"/>
                </a:cubicBezTo>
                <a:cubicBezTo>
                  <a:pt x="3164" y="17422"/>
                  <a:pt x="729" y="19037"/>
                  <a:pt x="595" y="19126"/>
                </a:cubicBezTo>
                <a:cubicBezTo>
                  <a:pt x="105" y="19457"/>
                  <a:pt x="-113" y="20071"/>
                  <a:pt x="57" y="20640"/>
                </a:cubicBezTo>
                <a:cubicBezTo>
                  <a:pt x="228" y="21210"/>
                  <a:pt x="747" y="21599"/>
                  <a:pt x="1336" y="21599"/>
                </a:cubicBezTo>
                <a:lnTo>
                  <a:pt x="20037" y="21599"/>
                </a:lnTo>
                <a:cubicBezTo>
                  <a:pt x="20626" y="21599"/>
                  <a:pt x="21145" y="21210"/>
                  <a:pt x="21316" y="20640"/>
                </a:cubicBezTo>
                <a:cubicBezTo>
                  <a:pt x="21487" y="20071"/>
                  <a:pt x="21268" y="19457"/>
                  <a:pt x="20778" y="19126"/>
                </a:cubicBezTo>
              </a:path>
            </a:pathLst>
          </a:custGeom>
          <a:solidFill>
            <a:schemeClr val="accent1">
              <a:lumMod val="7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55" name="AutoShape 131"/>
          <p:cNvSpPr>
            <a:spLocks/>
          </p:cNvSpPr>
          <p:nvPr/>
        </p:nvSpPr>
        <p:spPr bwMode="auto">
          <a:xfrm>
            <a:off x="2141056" y="2878613"/>
            <a:ext cx="299767" cy="3425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5400"/>
                </a:moveTo>
                <a:lnTo>
                  <a:pt x="20057" y="6075"/>
                </a:lnTo>
                <a:lnTo>
                  <a:pt x="1542" y="6075"/>
                </a:lnTo>
                <a:lnTo>
                  <a:pt x="1542" y="5400"/>
                </a:lnTo>
                <a:lnTo>
                  <a:pt x="1542" y="4725"/>
                </a:lnTo>
                <a:cubicBezTo>
                  <a:pt x="1542" y="4352"/>
                  <a:pt x="1887" y="4050"/>
                  <a:pt x="2314" y="4050"/>
                </a:cubicBezTo>
                <a:lnTo>
                  <a:pt x="19285" y="4050"/>
                </a:lnTo>
                <a:cubicBezTo>
                  <a:pt x="19712" y="4050"/>
                  <a:pt x="20057" y="4352"/>
                  <a:pt x="20057" y="4725"/>
                </a:cubicBezTo>
                <a:cubicBezTo>
                  <a:pt x="20057" y="4725"/>
                  <a:pt x="20057" y="5400"/>
                  <a:pt x="20057" y="5400"/>
                </a:cubicBezTo>
                <a:close/>
                <a:moveTo>
                  <a:pt x="18514" y="18900"/>
                </a:moveTo>
                <a:cubicBezTo>
                  <a:pt x="18514" y="19644"/>
                  <a:pt x="17822" y="20249"/>
                  <a:pt x="16971" y="20249"/>
                </a:cubicBezTo>
                <a:lnTo>
                  <a:pt x="4628" y="20249"/>
                </a:lnTo>
                <a:cubicBezTo>
                  <a:pt x="3777" y="20249"/>
                  <a:pt x="3085" y="19644"/>
                  <a:pt x="3085" y="18900"/>
                </a:cubicBezTo>
                <a:lnTo>
                  <a:pt x="3085" y="7425"/>
                </a:lnTo>
                <a:lnTo>
                  <a:pt x="18514" y="7425"/>
                </a:lnTo>
                <a:cubicBezTo>
                  <a:pt x="18514" y="7425"/>
                  <a:pt x="18514" y="18900"/>
                  <a:pt x="18514" y="18900"/>
                </a:cubicBezTo>
                <a:close/>
                <a:moveTo>
                  <a:pt x="6171" y="2025"/>
                </a:moveTo>
                <a:cubicBezTo>
                  <a:pt x="6171" y="1652"/>
                  <a:pt x="6516" y="1350"/>
                  <a:pt x="6942" y="1350"/>
                </a:cubicBezTo>
                <a:lnTo>
                  <a:pt x="14657" y="1350"/>
                </a:lnTo>
                <a:cubicBezTo>
                  <a:pt x="15083" y="1350"/>
                  <a:pt x="15428" y="1652"/>
                  <a:pt x="15428" y="2025"/>
                </a:cubicBezTo>
                <a:lnTo>
                  <a:pt x="15428" y="2700"/>
                </a:lnTo>
                <a:lnTo>
                  <a:pt x="6171" y="2700"/>
                </a:lnTo>
                <a:cubicBezTo>
                  <a:pt x="6171" y="2700"/>
                  <a:pt x="6171" y="2025"/>
                  <a:pt x="6171" y="2025"/>
                </a:cubicBezTo>
                <a:close/>
                <a:moveTo>
                  <a:pt x="21585" y="4601"/>
                </a:moveTo>
                <a:cubicBezTo>
                  <a:pt x="21511" y="3541"/>
                  <a:pt x="20516" y="2700"/>
                  <a:pt x="19285" y="2700"/>
                </a:cubicBezTo>
                <a:lnTo>
                  <a:pt x="16971" y="2700"/>
                </a:lnTo>
                <a:lnTo>
                  <a:pt x="16971" y="2025"/>
                </a:lnTo>
                <a:cubicBezTo>
                  <a:pt x="16971" y="906"/>
                  <a:pt x="15935" y="0"/>
                  <a:pt x="14657" y="0"/>
                </a:cubicBezTo>
                <a:lnTo>
                  <a:pt x="6942" y="0"/>
                </a:lnTo>
                <a:cubicBezTo>
                  <a:pt x="5664" y="0"/>
                  <a:pt x="4628" y="906"/>
                  <a:pt x="4628" y="2025"/>
                </a:cubicBezTo>
                <a:lnTo>
                  <a:pt x="4628" y="2700"/>
                </a:lnTo>
                <a:lnTo>
                  <a:pt x="2314" y="2700"/>
                </a:lnTo>
                <a:cubicBezTo>
                  <a:pt x="1083" y="2700"/>
                  <a:pt x="88" y="3541"/>
                  <a:pt x="14" y="4601"/>
                </a:cubicBezTo>
                <a:lnTo>
                  <a:pt x="0" y="4601"/>
                </a:lnTo>
                <a:lnTo>
                  <a:pt x="0" y="5400"/>
                </a:lnTo>
                <a:lnTo>
                  <a:pt x="0" y="6075"/>
                </a:lnTo>
                <a:cubicBezTo>
                  <a:pt x="0" y="6820"/>
                  <a:pt x="691" y="7425"/>
                  <a:pt x="1542" y="7425"/>
                </a:cubicBezTo>
                <a:lnTo>
                  <a:pt x="1542" y="18900"/>
                </a:lnTo>
                <a:cubicBezTo>
                  <a:pt x="1542" y="20391"/>
                  <a:pt x="2924" y="21599"/>
                  <a:pt x="4628" y="21599"/>
                </a:cubicBezTo>
                <a:lnTo>
                  <a:pt x="16971" y="21599"/>
                </a:lnTo>
                <a:cubicBezTo>
                  <a:pt x="18675" y="21599"/>
                  <a:pt x="20057" y="20391"/>
                  <a:pt x="20057" y="18900"/>
                </a:cubicBezTo>
                <a:lnTo>
                  <a:pt x="20057" y="7425"/>
                </a:lnTo>
                <a:cubicBezTo>
                  <a:pt x="20908" y="7425"/>
                  <a:pt x="21599" y="6820"/>
                  <a:pt x="21599" y="6075"/>
                </a:cubicBezTo>
                <a:lnTo>
                  <a:pt x="21599" y="5400"/>
                </a:lnTo>
                <a:lnTo>
                  <a:pt x="21599" y="4601"/>
                </a:lnTo>
                <a:cubicBezTo>
                  <a:pt x="21599" y="4601"/>
                  <a:pt x="21585" y="4601"/>
                  <a:pt x="21585" y="4601"/>
                </a:cubicBezTo>
                <a:close/>
              </a:path>
            </a:pathLst>
          </a:custGeom>
          <a:solidFill>
            <a:schemeClr val="accent1">
              <a:lumMod val="7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56" name="AutoShape 132"/>
          <p:cNvSpPr>
            <a:spLocks/>
          </p:cNvSpPr>
          <p:nvPr/>
        </p:nvSpPr>
        <p:spPr bwMode="auto">
          <a:xfrm>
            <a:off x="2205459" y="3017373"/>
            <a:ext cx="42741" cy="1610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solidFill>
            <a:schemeClr val="accent1">
              <a:lumMod val="7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57" name="AutoShape 133"/>
          <p:cNvSpPr>
            <a:spLocks/>
          </p:cNvSpPr>
          <p:nvPr/>
        </p:nvSpPr>
        <p:spPr bwMode="auto">
          <a:xfrm>
            <a:off x="2269862" y="3017373"/>
            <a:ext cx="42741" cy="1610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solidFill>
            <a:schemeClr val="accent1">
              <a:lumMod val="7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58" name="AutoShape 134"/>
          <p:cNvSpPr>
            <a:spLocks/>
          </p:cNvSpPr>
          <p:nvPr/>
        </p:nvSpPr>
        <p:spPr bwMode="auto">
          <a:xfrm>
            <a:off x="2333680" y="3017373"/>
            <a:ext cx="42741" cy="1610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solidFill>
            <a:schemeClr val="accent1">
              <a:lumMod val="7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59" name="AutoShape 135"/>
          <p:cNvSpPr>
            <a:spLocks/>
          </p:cNvSpPr>
          <p:nvPr/>
        </p:nvSpPr>
        <p:spPr bwMode="auto">
          <a:xfrm>
            <a:off x="5545636" y="2246292"/>
            <a:ext cx="343093" cy="2359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681"/>
                </a:moveTo>
                <a:lnTo>
                  <a:pt x="19651" y="18681"/>
                </a:lnTo>
                <a:lnTo>
                  <a:pt x="19575" y="18681"/>
                </a:lnTo>
                <a:lnTo>
                  <a:pt x="16874" y="14754"/>
                </a:lnTo>
                <a:lnTo>
                  <a:pt x="16874" y="14727"/>
                </a:lnTo>
                <a:lnTo>
                  <a:pt x="16199" y="13745"/>
                </a:lnTo>
                <a:lnTo>
                  <a:pt x="16199" y="7854"/>
                </a:lnTo>
                <a:lnTo>
                  <a:pt x="19575" y="2945"/>
                </a:lnTo>
                <a:lnTo>
                  <a:pt x="19651" y="2945"/>
                </a:lnTo>
                <a:lnTo>
                  <a:pt x="20249" y="2945"/>
                </a:lnTo>
                <a:cubicBezTo>
                  <a:pt x="20249" y="2945"/>
                  <a:pt x="20249" y="18681"/>
                  <a:pt x="20249" y="18681"/>
                </a:cubicBezTo>
                <a:close/>
                <a:moveTo>
                  <a:pt x="2024" y="19636"/>
                </a:moveTo>
                <a:cubicBezTo>
                  <a:pt x="1651" y="19636"/>
                  <a:pt x="1349" y="19195"/>
                  <a:pt x="1349" y="18654"/>
                </a:cubicBezTo>
                <a:lnTo>
                  <a:pt x="1349" y="2945"/>
                </a:lnTo>
                <a:cubicBezTo>
                  <a:pt x="1349" y="2402"/>
                  <a:pt x="1651" y="1963"/>
                  <a:pt x="2024" y="1963"/>
                </a:cubicBezTo>
                <a:lnTo>
                  <a:pt x="14849" y="1963"/>
                </a:lnTo>
                <a:cubicBezTo>
                  <a:pt x="15221" y="1963"/>
                  <a:pt x="15524" y="2403"/>
                  <a:pt x="15524" y="2945"/>
                </a:cubicBezTo>
                <a:lnTo>
                  <a:pt x="15524" y="18654"/>
                </a:lnTo>
                <a:cubicBezTo>
                  <a:pt x="15524" y="19195"/>
                  <a:pt x="15221" y="19636"/>
                  <a:pt x="14849" y="19636"/>
                </a:cubicBezTo>
                <a:cubicBezTo>
                  <a:pt x="14849" y="19636"/>
                  <a:pt x="2024" y="19636"/>
                  <a:pt x="2024" y="19636"/>
                </a:cubicBezTo>
                <a:close/>
                <a:moveTo>
                  <a:pt x="20249" y="981"/>
                </a:moveTo>
                <a:lnTo>
                  <a:pt x="19651" y="981"/>
                </a:lnTo>
                <a:cubicBezTo>
                  <a:pt x="19296" y="981"/>
                  <a:pt x="18956" y="1185"/>
                  <a:pt x="18703" y="1547"/>
                </a:cubicBezTo>
                <a:lnTo>
                  <a:pt x="16874" y="4170"/>
                </a:lnTo>
                <a:lnTo>
                  <a:pt x="16874" y="2945"/>
                </a:lnTo>
                <a:cubicBezTo>
                  <a:pt x="16874" y="1317"/>
                  <a:pt x="15967" y="0"/>
                  <a:pt x="14849" y="0"/>
                </a:cubicBezTo>
                <a:lnTo>
                  <a:pt x="2024" y="0"/>
                </a:lnTo>
                <a:cubicBezTo>
                  <a:pt x="908" y="0"/>
                  <a:pt x="0" y="1320"/>
                  <a:pt x="0" y="2945"/>
                </a:cubicBezTo>
                <a:lnTo>
                  <a:pt x="0" y="9789"/>
                </a:lnTo>
                <a:lnTo>
                  <a:pt x="0" y="18654"/>
                </a:lnTo>
                <a:cubicBezTo>
                  <a:pt x="0" y="20281"/>
                  <a:pt x="905" y="21599"/>
                  <a:pt x="2024" y="21599"/>
                </a:cubicBezTo>
                <a:lnTo>
                  <a:pt x="14849" y="21599"/>
                </a:lnTo>
                <a:cubicBezTo>
                  <a:pt x="15967" y="21599"/>
                  <a:pt x="16874" y="20281"/>
                  <a:pt x="16874" y="18654"/>
                </a:cubicBezTo>
                <a:lnTo>
                  <a:pt x="16874" y="17456"/>
                </a:lnTo>
                <a:lnTo>
                  <a:pt x="18703" y="20079"/>
                </a:lnTo>
                <a:cubicBezTo>
                  <a:pt x="18956" y="20442"/>
                  <a:pt x="19296" y="20645"/>
                  <a:pt x="19651" y="20645"/>
                </a:cubicBezTo>
                <a:lnTo>
                  <a:pt x="20249" y="20645"/>
                </a:lnTo>
                <a:cubicBezTo>
                  <a:pt x="20994" y="20645"/>
                  <a:pt x="21600" y="19765"/>
                  <a:pt x="21600" y="18681"/>
                </a:cubicBezTo>
                <a:lnTo>
                  <a:pt x="21600" y="2945"/>
                </a:lnTo>
                <a:cubicBezTo>
                  <a:pt x="21600" y="1860"/>
                  <a:pt x="20994" y="981"/>
                  <a:pt x="20249" y="981"/>
                </a:cubicBezTo>
              </a:path>
            </a:pathLst>
          </a:custGeom>
          <a:solidFill>
            <a:schemeClr val="accent1">
              <a:lumMod val="7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nvGrpSpPr>
          <p:cNvPr id="160" name="Group 159"/>
          <p:cNvGrpSpPr/>
          <p:nvPr/>
        </p:nvGrpSpPr>
        <p:grpSpPr>
          <a:xfrm>
            <a:off x="4860621" y="2193013"/>
            <a:ext cx="342508" cy="342508"/>
            <a:chOff x="4439444" y="1652588"/>
            <a:chExt cx="464344" cy="464344"/>
          </a:xfrm>
          <a:solidFill>
            <a:schemeClr val="accent1">
              <a:lumMod val="75000"/>
            </a:schemeClr>
          </a:solidFill>
        </p:grpSpPr>
        <p:sp>
          <p:nvSpPr>
            <p:cNvPr id="161"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62"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63"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164" name="AutoShape 139"/>
          <p:cNvSpPr>
            <a:spLocks/>
          </p:cNvSpPr>
          <p:nvPr/>
        </p:nvSpPr>
        <p:spPr bwMode="auto">
          <a:xfrm>
            <a:off x="4175607" y="2193013"/>
            <a:ext cx="342508" cy="331969"/>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accent1">
              <a:lumMod val="7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nvGrpSpPr>
          <p:cNvPr id="165" name="Group 164"/>
          <p:cNvGrpSpPr/>
          <p:nvPr/>
        </p:nvGrpSpPr>
        <p:grpSpPr>
          <a:xfrm>
            <a:off x="3490007" y="2235754"/>
            <a:ext cx="342508" cy="267566"/>
            <a:chOff x="2581275" y="1710532"/>
            <a:chExt cx="464344" cy="362744"/>
          </a:xfrm>
          <a:solidFill>
            <a:schemeClr val="accent1">
              <a:lumMod val="75000"/>
            </a:schemeClr>
          </a:solidFill>
        </p:grpSpPr>
        <p:sp>
          <p:nvSpPr>
            <p:cNvPr id="166"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67"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68"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69"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70"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71"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72"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173" name="Group 172"/>
          <p:cNvGrpSpPr/>
          <p:nvPr/>
        </p:nvGrpSpPr>
        <p:grpSpPr>
          <a:xfrm>
            <a:off x="2804993" y="2214091"/>
            <a:ext cx="342508" cy="300353"/>
            <a:chOff x="1640798" y="2149003"/>
            <a:chExt cx="464344" cy="407194"/>
          </a:xfrm>
          <a:solidFill>
            <a:schemeClr val="accent1">
              <a:lumMod val="75000"/>
            </a:schemeClr>
          </a:solidFill>
        </p:grpSpPr>
        <p:sp>
          <p:nvSpPr>
            <p:cNvPr id="174" name="AutoShape 147"/>
            <p:cNvSpPr>
              <a:spLocks/>
            </p:cNvSpPr>
            <p:nvPr/>
          </p:nvSpPr>
          <p:spPr bwMode="auto">
            <a:xfrm>
              <a:off x="1640798" y="2149003"/>
              <a:ext cx="464344" cy="407194"/>
            </a:xfrm>
            <a:custGeom>
              <a:avLst/>
              <a:gdLst>
                <a:gd name="T0" fmla="+- 0 10800 597"/>
                <a:gd name="T1" fmla="*/ T0 w 20407"/>
                <a:gd name="T2" fmla="+- 0 11028 672"/>
                <a:gd name="T3" fmla="*/ 11028 h 20712"/>
                <a:gd name="T4" fmla="+- 0 10800 597"/>
                <a:gd name="T5" fmla="*/ T4 w 20407"/>
                <a:gd name="T6" fmla="+- 0 11028 672"/>
                <a:gd name="T7" fmla="*/ 11028 h 20712"/>
                <a:gd name="T8" fmla="+- 0 10800 597"/>
                <a:gd name="T9" fmla="*/ T8 w 20407"/>
                <a:gd name="T10" fmla="+- 0 11028 672"/>
                <a:gd name="T11" fmla="*/ 11028 h 20712"/>
                <a:gd name="T12" fmla="+- 0 10800 597"/>
                <a:gd name="T13" fmla="*/ T12 w 20407"/>
                <a:gd name="T14" fmla="+- 0 11028 672"/>
                <a:gd name="T15" fmla="*/ 11028 h 20712"/>
              </a:gdLst>
              <a:ahLst/>
              <a:cxnLst>
                <a:cxn ang="0">
                  <a:pos x="T1" y="T3"/>
                </a:cxn>
                <a:cxn ang="0">
                  <a:pos x="T5" y="T7"/>
                </a:cxn>
                <a:cxn ang="0">
                  <a:pos x="T9" y="T11"/>
                </a:cxn>
                <a:cxn ang="0">
                  <a:pos x="T13" y="T15"/>
                </a:cxn>
              </a:cxnLst>
              <a:rect l="0" t="0" r="r" b="b"/>
              <a:pathLst>
                <a:path w="20407" h="20712">
                  <a:moveTo>
                    <a:pt x="17706" y="10922"/>
                  </a:moveTo>
                  <a:lnTo>
                    <a:pt x="10657" y="19017"/>
                  </a:lnTo>
                  <a:cubicBezTo>
                    <a:pt x="10407" y="19305"/>
                    <a:pt x="9998" y="19305"/>
                    <a:pt x="9748" y="19017"/>
                  </a:cubicBezTo>
                  <a:lnTo>
                    <a:pt x="2699" y="10922"/>
                  </a:lnTo>
                  <a:cubicBezTo>
                    <a:pt x="817" y="8762"/>
                    <a:pt x="817" y="5247"/>
                    <a:pt x="2699" y="3087"/>
                  </a:cubicBezTo>
                  <a:cubicBezTo>
                    <a:pt x="4512" y="1004"/>
                    <a:pt x="7429" y="931"/>
                    <a:pt x="9338" y="2923"/>
                  </a:cubicBezTo>
                  <a:lnTo>
                    <a:pt x="10202" y="3825"/>
                  </a:lnTo>
                  <a:lnTo>
                    <a:pt x="11067" y="2923"/>
                  </a:lnTo>
                  <a:cubicBezTo>
                    <a:pt x="12976" y="931"/>
                    <a:pt x="15893" y="1004"/>
                    <a:pt x="17706" y="3087"/>
                  </a:cubicBezTo>
                  <a:cubicBezTo>
                    <a:pt x="19588" y="5247"/>
                    <a:pt x="19588" y="8762"/>
                    <a:pt x="17706" y="10922"/>
                  </a:cubicBezTo>
                  <a:moveTo>
                    <a:pt x="18616" y="2043"/>
                  </a:moveTo>
                  <a:cubicBezTo>
                    <a:pt x="16301" y="-617"/>
                    <a:pt x="12601" y="-672"/>
                    <a:pt x="10202" y="1830"/>
                  </a:cubicBezTo>
                  <a:cubicBezTo>
                    <a:pt x="7805" y="-672"/>
                    <a:pt x="4104" y="-617"/>
                    <a:pt x="1789" y="2043"/>
                  </a:cubicBezTo>
                  <a:cubicBezTo>
                    <a:pt x="-597" y="4783"/>
                    <a:pt x="-597" y="9226"/>
                    <a:pt x="1789" y="11967"/>
                  </a:cubicBezTo>
                  <a:cubicBezTo>
                    <a:pt x="2470" y="12750"/>
                    <a:pt x="8838" y="20061"/>
                    <a:pt x="8838" y="20061"/>
                  </a:cubicBezTo>
                  <a:cubicBezTo>
                    <a:pt x="9592" y="20928"/>
                    <a:pt x="10812" y="20928"/>
                    <a:pt x="11567" y="20061"/>
                  </a:cubicBezTo>
                  <a:cubicBezTo>
                    <a:pt x="11567" y="20061"/>
                    <a:pt x="18539" y="12056"/>
                    <a:pt x="18616" y="11967"/>
                  </a:cubicBezTo>
                  <a:cubicBezTo>
                    <a:pt x="21003" y="9226"/>
                    <a:pt x="21003" y="4783"/>
                    <a:pt x="18616" y="2043"/>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75" name="AutoShape 148"/>
            <p:cNvSpPr>
              <a:spLocks/>
            </p:cNvSpPr>
            <p:nvPr/>
          </p:nvSpPr>
          <p:spPr bwMode="auto">
            <a:xfrm>
              <a:off x="1713029" y="2222028"/>
              <a:ext cx="69056" cy="690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326" y="0"/>
                  </a:moveTo>
                  <a:cubicBezTo>
                    <a:pt x="19317" y="0"/>
                    <a:pt x="19317" y="4"/>
                    <a:pt x="19308" y="4"/>
                  </a:cubicBezTo>
                  <a:cubicBezTo>
                    <a:pt x="8643" y="13"/>
                    <a:pt x="0" y="8659"/>
                    <a:pt x="0" y="19326"/>
                  </a:cubicBezTo>
                  <a:cubicBezTo>
                    <a:pt x="0" y="20580"/>
                    <a:pt x="1019" y="21600"/>
                    <a:pt x="2273" y="21600"/>
                  </a:cubicBezTo>
                  <a:cubicBezTo>
                    <a:pt x="3528" y="21600"/>
                    <a:pt x="4547" y="20580"/>
                    <a:pt x="4547" y="19326"/>
                  </a:cubicBezTo>
                  <a:lnTo>
                    <a:pt x="4547" y="19321"/>
                  </a:lnTo>
                  <a:cubicBezTo>
                    <a:pt x="4547" y="11164"/>
                    <a:pt x="11164" y="4547"/>
                    <a:pt x="19321" y="4547"/>
                  </a:cubicBezTo>
                  <a:lnTo>
                    <a:pt x="19326" y="4547"/>
                  </a:lnTo>
                  <a:cubicBezTo>
                    <a:pt x="20580" y="4547"/>
                    <a:pt x="21599" y="3528"/>
                    <a:pt x="21599" y="2273"/>
                  </a:cubicBezTo>
                  <a:cubicBezTo>
                    <a:pt x="21599" y="1019"/>
                    <a:pt x="20580" y="0"/>
                    <a:pt x="19326"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176" name="AutoShape 149"/>
          <p:cNvSpPr>
            <a:spLocks/>
          </p:cNvSpPr>
          <p:nvPr/>
        </p:nvSpPr>
        <p:spPr bwMode="auto">
          <a:xfrm>
            <a:off x="2119978" y="2235754"/>
            <a:ext cx="342508" cy="2464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chemeClr val="accent1">
              <a:lumMod val="7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Tree>
    <p:extLst>
      <p:ext uri="{BB962C8B-B14F-4D97-AF65-F5344CB8AC3E}">
        <p14:creationId xmlns:p14="http://schemas.microsoft.com/office/powerpoint/2010/main" val="67204321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4864"/>
        <p:cNvGrpSpPr/>
        <p:nvPr/>
      </p:nvGrpSpPr>
      <p:grpSpPr>
        <a:xfrm>
          <a:off x="0" y="0"/>
          <a:ext cx="0" cy="0"/>
          <a:chOff x="0" y="0"/>
          <a:chExt cx="0" cy="0"/>
        </a:xfrm>
      </p:grpSpPr>
      <p:sp>
        <p:nvSpPr>
          <p:cNvPr id="4865" name="Shape 4865"/>
          <p:cNvSpPr/>
          <p:nvPr/>
        </p:nvSpPr>
        <p:spPr>
          <a:xfrm>
            <a:off x="880859" y="2235512"/>
            <a:ext cx="279328" cy="279328"/>
          </a:xfrm>
          <a:custGeom>
            <a:avLst/>
            <a:gdLst/>
            <a:ahLst/>
            <a:cxnLst/>
            <a:rect l="0" t="0" r="0" b="0"/>
            <a:pathLst>
              <a:path w="120000" h="120000" extrusionOk="0">
                <a:moveTo>
                  <a:pt x="71705" y="79888"/>
                </a:moveTo>
                <a:cubicBezTo>
                  <a:pt x="71216" y="80383"/>
                  <a:pt x="70911" y="81066"/>
                  <a:pt x="70911" y="81816"/>
                </a:cubicBezTo>
                <a:cubicBezTo>
                  <a:pt x="70911" y="83327"/>
                  <a:pt x="72133" y="84544"/>
                  <a:pt x="73638" y="84544"/>
                </a:cubicBezTo>
                <a:cubicBezTo>
                  <a:pt x="74388" y="84544"/>
                  <a:pt x="75072" y="84244"/>
                  <a:pt x="75566" y="83744"/>
                </a:cubicBezTo>
                <a:lnTo>
                  <a:pt x="97383" y="61927"/>
                </a:lnTo>
                <a:cubicBezTo>
                  <a:pt x="97877" y="61433"/>
                  <a:pt x="98183" y="60755"/>
                  <a:pt x="98183" y="60000"/>
                </a:cubicBezTo>
                <a:cubicBezTo>
                  <a:pt x="98183" y="59250"/>
                  <a:pt x="97877" y="58566"/>
                  <a:pt x="97383" y="58072"/>
                </a:cubicBezTo>
                <a:lnTo>
                  <a:pt x="75566" y="36255"/>
                </a:lnTo>
                <a:cubicBezTo>
                  <a:pt x="75072" y="35761"/>
                  <a:pt x="74388" y="35455"/>
                  <a:pt x="73638" y="35455"/>
                </a:cubicBezTo>
                <a:cubicBezTo>
                  <a:pt x="72133" y="35455"/>
                  <a:pt x="70911" y="36672"/>
                  <a:pt x="70911" y="38183"/>
                </a:cubicBezTo>
                <a:cubicBezTo>
                  <a:pt x="70911" y="38933"/>
                  <a:pt x="71216" y="39616"/>
                  <a:pt x="71705" y="40111"/>
                </a:cubicBezTo>
                <a:lnTo>
                  <a:pt x="88872" y="57272"/>
                </a:lnTo>
                <a:lnTo>
                  <a:pt x="2727" y="57272"/>
                </a:lnTo>
                <a:cubicBezTo>
                  <a:pt x="1222" y="57272"/>
                  <a:pt x="0" y="58494"/>
                  <a:pt x="0" y="60000"/>
                </a:cubicBezTo>
                <a:cubicBezTo>
                  <a:pt x="0" y="61505"/>
                  <a:pt x="1222" y="62727"/>
                  <a:pt x="2727" y="62727"/>
                </a:cubicBezTo>
                <a:lnTo>
                  <a:pt x="88872" y="62727"/>
                </a:lnTo>
                <a:cubicBezTo>
                  <a:pt x="88872" y="62727"/>
                  <a:pt x="71705" y="79888"/>
                  <a:pt x="71705" y="79888"/>
                </a:cubicBezTo>
                <a:close/>
                <a:moveTo>
                  <a:pt x="117272" y="0"/>
                </a:moveTo>
                <a:lnTo>
                  <a:pt x="19088" y="0"/>
                </a:lnTo>
                <a:cubicBezTo>
                  <a:pt x="17588" y="0"/>
                  <a:pt x="16361" y="1222"/>
                  <a:pt x="16361" y="2727"/>
                </a:cubicBezTo>
                <a:lnTo>
                  <a:pt x="16361" y="43638"/>
                </a:lnTo>
                <a:cubicBezTo>
                  <a:pt x="16361" y="45144"/>
                  <a:pt x="17588" y="46361"/>
                  <a:pt x="19088" y="46361"/>
                </a:cubicBezTo>
                <a:cubicBezTo>
                  <a:pt x="20594" y="46361"/>
                  <a:pt x="21816" y="45144"/>
                  <a:pt x="21816" y="43638"/>
                </a:cubicBezTo>
                <a:lnTo>
                  <a:pt x="21816" y="5455"/>
                </a:lnTo>
                <a:lnTo>
                  <a:pt x="114544" y="5455"/>
                </a:lnTo>
                <a:lnTo>
                  <a:pt x="114544" y="114544"/>
                </a:lnTo>
                <a:lnTo>
                  <a:pt x="21816" y="114544"/>
                </a:lnTo>
                <a:lnTo>
                  <a:pt x="21816" y="76361"/>
                </a:lnTo>
                <a:cubicBezTo>
                  <a:pt x="21816" y="74861"/>
                  <a:pt x="20594" y="73638"/>
                  <a:pt x="19088" y="73638"/>
                </a:cubicBezTo>
                <a:cubicBezTo>
                  <a:pt x="17588" y="73638"/>
                  <a:pt x="16361" y="74861"/>
                  <a:pt x="16361" y="76361"/>
                </a:cubicBezTo>
                <a:lnTo>
                  <a:pt x="16361" y="117272"/>
                </a:lnTo>
                <a:cubicBezTo>
                  <a:pt x="16361" y="118777"/>
                  <a:pt x="17588" y="120000"/>
                  <a:pt x="19088" y="120000"/>
                </a:cubicBezTo>
                <a:lnTo>
                  <a:pt x="117272" y="120000"/>
                </a:lnTo>
                <a:cubicBezTo>
                  <a:pt x="118777" y="120000"/>
                  <a:pt x="120000" y="118777"/>
                  <a:pt x="120000" y="117272"/>
                </a:cubicBezTo>
                <a:lnTo>
                  <a:pt x="120000" y="2727"/>
                </a:lnTo>
                <a:cubicBezTo>
                  <a:pt x="120000" y="1222"/>
                  <a:pt x="118777" y="0"/>
                  <a:pt x="117272" y="0"/>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66" name="Shape 4866"/>
          <p:cNvSpPr/>
          <p:nvPr/>
        </p:nvSpPr>
        <p:spPr>
          <a:xfrm>
            <a:off x="1414120" y="2235512"/>
            <a:ext cx="279328" cy="279328"/>
          </a:xfrm>
          <a:custGeom>
            <a:avLst/>
            <a:gdLst/>
            <a:ahLst/>
            <a:cxnLst/>
            <a:rect l="0" t="0" r="0" b="0"/>
            <a:pathLst>
              <a:path w="120000" h="120000" extrusionOk="0">
                <a:moveTo>
                  <a:pt x="117272" y="57272"/>
                </a:moveTo>
                <a:lnTo>
                  <a:pt x="31133" y="57272"/>
                </a:lnTo>
                <a:lnTo>
                  <a:pt x="48294" y="40111"/>
                </a:lnTo>
                <a:cubicBezTo>
                  <a:pt x="48783" y="39616"/>
                  <a:pt x="49088" y="38933"/>
                  <a:pt x="49088" y="38183"/>
                </a:cubicBezTo>
                <a:cubicBezTo>
                  <a:pt x="49088" y="36672"/>
                  <a:pt x="47866" y="35455"/>
                  <a:pt x="46361" y="35455"/>
                </a:cubicBezTo>
                <a:cubicBezTo>
                  <a:pt x="45611" y="35455"/>
                  <a:pt x="44927" y="35761"/>
                  <a:pt x="44433" y="36255"/>
                </a:cubicBezTo>
                <a:lnTo>
                  <a:pt x="22616" y="58072"/>
                </a:lnTo>
                <a:cubicBezTo>
                  <a:pt x="22122" y="58566"/>
                  <a:pt x="21816" y="59250"/>
                  <a:pt x="21816" y="60000"/>
                </a:cubicBezTo>
                <a:cubicBezTo>
                  <a:pt x="21816" y="60755"/>
                  <a:pt x="22122" y="61433"/>
                  <a:pt x="22616" y="61927"/>
                </a:cubicBezTo>
                <a:lnTo>
                  <a:pt x="44433" y="83744"/>
                </a:lnTo>
                <a:cubicBezTo>
                  <a:pt x="44927" y="84244"/>
                  <a:pt x="45611" y="84544"/>
                  <a:pt x="46361" y="84544"/>
                </a:cubicBezTo>
                <a:cubicBezTo>
                  <a:pt x="47866" y="84544"/>
                  <a:pt x="49088" y="83327"/>
                  <a:pt x="49088" y="81816"/>
                </a:cubicBezTo>
                <a:cubicBezTo>
                  <a:pt x="49088" y="81066"/>
                  <a:pt x="48783" y="80383"/>
                  <a:pt x="48294" y="79888"/>
                </a:cubicBezTo>
                <a:lnTo>
                  <a:pt x="31133" y="62727"/>
                </a:lnTo>
                <a:lnTo>
                  <a:pt x="117272" y="62727"/>
                </a:lnTo>
                <a:cubicBezTo>
                  <a:pt x="118777" y="62727"/>
                  <a:pt x="120000" y="61505"/>
                  <a:pt x="120000" y="60000"/>
                </a:cubicBezTo>
                <a:cubicBezTo>
                  <a:pt x="120000" y="58494"/>
                  <a:pt x="118777" y="57272"/>
                  <a:pt x="117272" y="57272"/>
                </a:cubicBezTo>
                <a:moveTo>
                  <a:pt x="100911" y="73638"/>
                </a:moveTo>
                <a:cubicBezTo>
                  <a:pt x="99405" y="73638"/>
                  <a:pt x="98183" y="74861"/>
                  <a:pt x="98183" y="76361"/>
                </a:cubicBezTo>
                <a:lnTo>
                  <a:pt x="98183" y="114544"/>
                </a:lnTo>
                <a:lnTo>
                  <a:pt x="5455" y="114544"/>
                </a:lnTo>
                <a:lnTo>
                  <a:pt x="5455" y="5455"/>
                </a:lnTo>
                <a:lnTo>
                  <a:pt x="98183" y="5455"/>
                </a:lnTo>
                <a:lnTo>
                  <a:pt x="98183" y="43638"/>
                </a:lnTo>
                <a:cubicBezTo>
                  <a:pt x="98183" y="45144"/>
                  <a:pt x="99405" y="46361"/>
                  <a:pt x="100911" y="46361"/>
                </a:cubicBezTo>
                <a:cubicBezTo>
                  <a:pt x="102411" y="46361"/>
                  <a:pt x="103638" y="45144"/>
                  <a:pt x="103638" y="43638"/>
                </a:cubicBezTo>
                <a:lnTo>
                  <a:pt x="103638" y="2727"/>
                </a:lnTo>
                <a:cubicBezTo>
                  <a:pt x="103638" y="1222"/>
                  <a:pt x="102411" y="0"/>
                  <a:pt x="100911" y="0"/>
                </a:cubicBezTo>
                <a:lnTo>
                  <a:pt x="2727" y="0"/>
                </a:lnTo>
                <a:cubicBezTo>
                  <a:pt x="1222" y="0"/>
                  <a:pt x="0" y="1222"/>
                  <a:pt x="0" y="2727"/>
                </a:cubicBezTo>
                <a:lnTo>
                  <a:pt x="0" y="117272"/>
                </a:lnTo>
                <a:cubicBezTo>
                  <a:pt x="0" y="118777"/>
                  <a:pt x="1222" y="120000"/>
                  <a:pt x="2727" y="120000"/>
                </a:cubicBezTo>
                <a:lnTo>
                  <a:pt x="100911" y="120000"/>
                </a:lnTo>
                <a:cubicBezTo>
                  <a:pt x="102411" y="120000"/>
                  <a:pt x="103638" y="118777"/>
                  <a:pt x="103638" y="117272"/>
                </a:cubicBezTo>
                <a:lnTo>
                  <a:pt x="103638" y="76361"/>
                </a:lnTo>
                <a:cubicBezTo>
                  <a:pt x="103638" y="74861"/>
                  <a:pt x="102411" y="73638"/>
                  <a:pt x="100911" y="73638"/>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67" name="Shape 4867"/>
          <p:cNvSpPr/>
          <p:nvPr/>
        </p:nvSpPr>
        <p:spPr>
          <a:xfrm>
            <a:off x="2017213" y="2235512"/>
            <a:ext cx="139664" cy="279328"/>
          </a:xfrm>
          <a:custGeom>
            <a:avLst/>
            <a:gdLst/>
            <a:ahLst/>
            <a:cxnLst/>
            <a:rect l="0" t="0" r="0" b="0"/>
            <a:pathLst>
              <a:path w="120000" h="120000" extrusionOk="0">
                <a:moveTo>
                  <a:pt x="114544" y="87272"/>
                </a:moveTo>
                <a:cubicBezTo>
                  <a:pt x="113038" y="87272"/>
                  <a:pt x="111677" y="87577"/>
                  <a:pt x="110688" y="88072"/>
                </a:cubicBezTo>
                <a:lnTo>
                  <a:pt x="65455" y="110688"/>
                </a:lnTo>
                <a:lnTo>
                  <a:pt x="65455" y="2727"/>
                </a:lnTo>
                <a:cubicBezTo>
                  <a:pt x="65455" y="1222"/>
                  <a:pt x="63011" y="0"/>
                  <a:pt x="60000" y="0"/>
                </a:cubicBezTo>
                <a:cubicBezTo>
                  <a:pt x="56988" y="0"/>
                  <a:pt x="54544" y="1222"/>
                  <a:pt x="54544" y="2727"/>
                </a:cubicBezTo>
                <a:lnTo>
                  <a:pt x="54544" y="110688"/>
                </a:lnTo>
                <a:lnTo>
                  <a:pt x="9311" y="88072"/>
                </a:lnTo>
                <a:cubicBezTo>
                  <a:pt x="8322" y="87577"/>
                  <a:pt x="6961" y="87272"/>
                  <a:pt x="5455" y="87272"/>
                </a:cubicBezTo>
                <a:cubicBezTo>
                  <a:pt x="2444" y="87272"/>
                  <a:pt x="0" y="88494"/>
                  <a:pt x="0" y="90000"/>
                </a:cubicBezTo>
                <a:cubicBezTo>
                  <a:pt x="0" y="90755"/>
                  <a:pt x="611" y="91433"/>
                  <a:pt x="1600" y="91927"/>
                </a:cubicBezTo>
                <a:lnTo>
                  <a:pt x="56144" y="119200"/>
                </a:lnTo>
                <a:cubicBezTo>
                  <a:pt x="57133" y="119694"/>
                  <a:pt x="58494" y="120000"/>
                  <a:pt x="60000" y="120000"/>
                </a:cubicBezTo>
                <a:cubicBezTo>
                  <a:pt x="61505" y="120000"/>
                  <a:pt x="62866" y="119694"/>
                  <a:pt x="63855" y="119200"/>
                </a:cubicBezTo>
                <a:lnTo>
                  <a:pt x="118400" y="91927"/>
                </a:lnTo>
                <a:cubicBezTo>
                  <a:pt x="119388" y="91433"/>
                  <a:pt x="120000" y="90755"/>
                  <a:pt x="120000" y="90000"/>
                </a:cubicBezTo>
                <a:cubicBezTo>
                  <a:pt x="120000" y="88494"/>
                  <a:pt x="117555" y="87272"/>
                  <a:pt x="114544" y="87272"/>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68" name="Shape 4868"/>
          <p:cNvSpPr/>
          <p:nvPr/>
        </p:nvSpPr>
        <p:spPr>
          <a:xfrm>
            <a:off x="2550474" y="2235512"/>
            <a:ext cx="139664" cy="279328"/>
          </a:xfrm>
          <a:custGeom>
            <a:avLst/>
            <a:gdLst/>
            <a:ahLst/>
            <a:cxnLst/>
            <a:rect l="0" t="0" r="0" b="0"/>
            <a:pathLst>
              <a:path w="120000" h="120000" extrusionOk="0">
                <a:moveTo>
                  <a:pt x="118400" y="28072"/>
                </a:moveTo>
                <a:lnTo>
                  <a:pt x="63855" y="800"/>
                </a:lnTo>
                <a:cubicBezTo>
                  <a:pt x="62866" y="305"/>
                  <a:pt x="61505" y="0"/>
                  <a:pt x="60000" y="0"/>
                </a:cubicBezTo>
                <a:cubicBezTo>
                  <a:pt x="58494" y="0"/>
                  <a:pt x="57133" y="305"/>
                  <a:pt x="56144" y="800"/>
                </a:cubicBezTo>
                <a:lnTo>
                  <a:pt x="1600" y="28072"/>
                </a:lnTo>
                <a:cubicBezTo>
                  <a:pt x="611" y="28566"/>
                  <a:pt x="0" y="29244"/>
                  <a:pt x="0" y="30000"/>
                </a:cubicBezTo>
                <a:cubicBezTo>
                  <a:pt x="0" y="31505"/>
                  <a:pt x="2444" y="32727"/>
                  <a:pt x="5455" y="32727"/>
                </a:cubicBezTo>
                <a:cubicBezTo>
                  <a:pt x="6961" y="32727"/>
                  <a:pt x="8322" y="32422"/>
                  <a:pt x="9311" y="31927"/>
                </a:cubicBezTo>
                <a:lnTo>
                  <a:pt x="54544" y="9311"/>
                </a:lnTo>
                <a:lnTo>
                  <a:pt x="54544" y="117272"/>
                </a:lnTo>
                <a:cubicBezTo>
                  <a:pt x="54544" y="118777"/>
                  <a:pt x="56988" y="120000"/>
                  <a:pt x="60000" y="120000"/>
                </a:cubicBezTo>
                <a:cubicBezTo>
                  <a:pt x="63011" y="120000"/>
                  <a:pt x="65455" y="118777"/>
                  <a:pt x="65455" y="117272"/>
                </a:cubicBezTo>
                <a:lnTo>
                  <a:pt x="65455" y="9311"/>
                </a:lnTo>
                <a:lnTo>
                  <a:pt x="110688" y="31927"/>
                </a:lnTo>
                <a:cubicBezTo>
                  <a:pt x="111677" y="32422"/>
                  <a:pt x="113038" y="32727"/>
                  <a:pt x="114544" y="32727"/>
                </a:cubicBezTo>
                <a:cubicBezTo>
                  <a:pt x="117555" y="32727"/>
                  <a:pt x="120000" y="31505"/>
                  <a:pt x="120000" y="30000"/>
                </a:cubicBezTo>
                <a:cubicBezTo>
                  <a:pt x="120000" y="29244"/>
                  <a:pt x="119388" y="28566"/>
                  <a:pt x="118400" y="28072"/>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69" name="Shape 4869"/>
          <p:cNvSpPr/>
          <p:nvPr/>
        </p:nvSpPr>
        <p:spPr>
          <a:xfrm>
            <a:off x="3013903" y="2305344"/>
            <a:ext cx="279328" cy="139664"/>
          </a:xfrm>
          <a:custGeom>
            <a:avLst/>
            <a:gdLst/>
            <a:ahLst/>
            <a:cxnLst/>
            <a:rect l="0" t="0" r="0" b="0"/>
            <a:pathLst>
              <a:path w="120000" h="120000" extrusionOk="0">
                <a:moveTo>
                  <a:pt x="117272" y="54544"/>
                </a:moveTo>
                <a:lnTo>
                  <a:pt x="9311" y="54544"/>
                </a:lnTo>
                <a:lnTo>
                  <a:pt x="31927" y="9311"/>
                </a:lnTo>
                <a:cubicBezTo>
                  <a:pt x="32422" y="8327"/>
                  <a:pt x="32727" y="6961"/>
                  <a:pt x="32727" y="5455"/>
                </a:cubicBezTo>
                <a:cubicBezTo>
                  <a:pt x="32727" y="2438"/>
                  <a:pt x="31505" y="0"/>
                  <a:pt x="30000" y="0"/>
                </a:cubicBezTo>
                <a:cubicBezTo>
                  <a:pt x="29250" y="0"/>
                  <a:pt x="28566" y="611"/>
                  <a:pt x="28072" y="1600"/>
                </a:cubicBezTo>
                <a:lnTo>
                  <a:pt x="800" y="56144"/>
                </a:lnTo>
                <a:cubicBezTo>
                  <a:pt x="305" y="57133"/>
                  <a:pt x="0" y="58500"/>
                  <a:pt x="0" y="60000"/>
                </a:cubicBezTo>
                <a:cubicBezTo>
                  <a:pt x="0" y="61505"/>
                  <a:pt x="305" y="62872"/>
                  <a:pt x="800" y="63855"/>
                </a:cubicBezTo>
                <a:lnTo>
                  <a:pt x="28072" y="118400"/>
                </a:lnTo>
                <a:cubicBezTo>
                  <a:pt x="28566" y="119394"/>
                  <a:pt x="29250" y="120000"/>
                  <a:pt x="30000" y="120000"/>
                </a:cubicBezTo>
                <a:cubicBezTo>
                  <a:pt x="31505" y="120000"/>
                  <a:pt x="32727" y="117561"/>
                  <a:pt x="32727" y="114544"/>
                </a:cubicBezTo>
                <a:cubicBezTo>
                  <a:pt x="32727" y="113044"/>
                  <a:pt x="32422" y="111677"/>
                  <a:pt x="31927" y="110688"/>
                </a:cubicBezTo>
                <a:lnTo>
                  <a:pt x="9311" y="65455"/>
                </a:lnTo>
                <a:lnTo>
                  <a:pt x="117272" y="65455"/>
                </a:lnTo>
                <a:cubicBezTo>
                  <a:pt x="118777" y="65455"/>
                  <a:pt x="120000" y="63016"/>
                  <a:pt x="120000" y="60000"/>
                </a:cubicBezTo>
                <a:cubicBezTo>
                  <a:pt x="120000" y="56983"/>
                  <a:pt x="118777" y="54544"/>
                  <a:pt x="117272" y="54544"/>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70" name="Shape 4870"/>
          <p:cNvSpPr/>
          <p:nvPr/>
        </p:nvSpPr>
        <p:spPr>
          <a:xfrm>
            <a:off x="3547165" y="2305344"/>
            <a:ext cx="279328" cy="139664"/>
          </a:xfrm>
          <a:custGeom>
            <a:avLst/>
            <a:gdLst/>
            <a:ahLst/>
            <a:cxnLst/>
            <a:rect l="0" t="0" r="0" b="0"/>
            <a:pathLst>
              <a:path w="120000" h="120000" extrusionOk="0">
                <a:moveTo>
                  <a:pt x="119200" y="56144"/>
                </a:moveTo>
                <a:lnTo>
                  <a:pt x="91927" y="1600"/>
                </a:lnTo>
                <a:cubicBezTo>
                  <a:pt x="91433" y="611"/>
                  <a:pt x="90755" y="0"/>
                  <a:pt x="90000" y="0"/>
                </a:cubicBezTo>
                <a:cubicBezTo>
                  <a:pt x="88494" y="0"/>
                  <a:pt x="87272" y="2438"/>
                  <a:pt x="87272" y="5455"/>
                </a:cubicBezTo>
                <a:cubicBezTo>
                  <a:pt x="87272" y="6961"/>
                  <a:pt x="87577" y="8327"/>
                  <a:pt x="88072" y="9311"/>
                </a:cubicBezTo>
                <a:lnTo>
                  <a:pt x="110688" y="54544"/>
                </a:lnTo>
                <a:lnTo>
                  <a:pt x="2727" y="54544"/>
                </a:lnTo>
                <a:cubicBezTo>
                  <a:pt x="1222" y="54544"/>
                  <a:pt x="0" y="56983"/>
                  <a:pt x="0" y="60000"/>
                </a:cubicBezTo>
                <a:cubicBezTo>
                  <a:pt x="0" y="63016"/>
                  <a:pt x="1222" y="65455"/>
                  <a:pt x="2727" y="65455"/>
                </a:cubicBezTo>
                <a:lnTo>
                  <a:pt x="110688" y="65455"/>
                </a:lnTo>
                <a:lnTo>
                  <a:pt x="88072" y="110688"/>
                </a:lnTo>
                <a:cubicBezTo>
                  <a:pt x="87577" y="111677"/>
                  <a:pt x="87272" y="113038"/>
                  <a:pt x="87272" y="114544"/>
                </a:cubicBezTo>
                <a:cubicBezTo>
                  <a:pt x="87272" y="117561"/>
                  <a:pt x="88494" y="120000"/>
                  <a:pt x="90000" y="120000"/>
                </a:cubicBezTo>
                <a:cubicBezTo>
                  <a:pt x="90755" y="120000"/>
                  <a:pt x="91433" y="119394"/>
                  <a:pt x="91927" y="118400"/>
                </a:cubicBezTo>
                <a:lnTo>
                  <a:pt x="119200" y="63855"/>
                </a:lnTo>
                <a:cubicBezTo>
                  <a:pt x="119694" y="62872"/>
                  <a:pt x="120000" y="61505"/>
                  <a:pt x="120000" y="60000"/>
                </a:cubicBezTo>
                <a:cubicBezTo>
                  <a:pt x="120000" y="58494"/>
                  <a:pt x="119694" y="57133"/>
                  <a:pt x="119200" y="56144"/>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75" name="Shape 4875"/>
          <p:cNvSpPr/>
          <p:nvPr/>
        </p:nvSpPr>
        <p:spPr>
          <a:xfrm>
            <a:off x="880859" y="2768773"/>
            <a:ext cx="279328" cy="279328"/>
          </a:xfrm>
          <a:custGeom>
            <a:avLst/>
            <a:gdLst/>
            <a:ahLst/>
            <a:cxnLst/>
            <a:rect l="0" t="0" r="0" b="0"/>
            <a:pathLst>
              <a:path w="120000" h="120000" extrusionOk="0">
                <a:moveTo>
                  <a:pt x="60000" y="114544"/>
                </a:moveTo>
                <a:cubicBezTo>
                  <a:pt x="29872" y="114544"/>
                  <a:pt x="5455" y="90127"/>
                  <a:pt x="5455" y="60000"/>
                </a:cubicBezTo>
                <a:cubicBezTo>
                  <a:pt x="5455" y="29872"/>
                  <a:pt x="29872" y="5455"/>
                  <a:pt x="60000" y="5455"/>
                </a:cubicBezTo>
                <a:cubicBezTo>
                  <a:pt x="90122" y="5455"/>
                  <a:pt x="114544" y="29872"/>
                  <a:pt x="114544" y="60000"/>
                </a:cubicBezTo>
                <a:cubicBezTo>
                  <a:pt x="114544" y="90127"/>
                  <a:pt x="90122" y="114544"/>
                  <a:pt x="60000" y="114544"/>
                </a:cubicBezTo>
                <a:moveTo>
                  <a:pt x="60000" y="0"/>
                </a:moveTo>
                <a:cubicBezTo>
                  <a:pt x="26866" y="0"/>
                  <a:pt x="0" y="26861"/>
                  <a:pt x="0" y="60000"/>
                </a:cubicBezTo>
                <a:cubicBezTo>
                  <a:pt x="0" y="93138"/>
                  <a:pt x="26866" y="120000"/>
                  <a:pt x="60000" y="120000"/>
                </a:cubicBezTo>
                <a:cubicBezTo>
                  <a:pt x="93133" y="120000"/>
                  <a:pt x="120000" y="93138"/>
                  <a:pt x="120000" y="60000"/>
                </a:cubicBezTo>
                <a:cubicBezTo>
                  <a:pt x="120000" y="26861"/>
                  <a:pt x="93133" y="0"/>
                  <a:pt x="60000" y="0"/>
                </a:cubicBezTo>
                <a:moveTo>
                  <a:pt x="90000" y="49088"/>
                </a:moveTo>
                <a:cubicBezTo>
                  <a:pt x="89250" y="49088"/>
                  <a:pt x="88566" y="49394"/>
                  <a:pt x="88066" y="49888"/>
                </a:cubicBezTo>
                <a:lnTo>
                  <a:pt x="60000" y="75411"/>
                </a:lnTo>
                <a:lnTo>
                  <a:pt x="31927" y="49888"/>
                </a:lnTo>
                <a:cubicBezTo>
                  <a:pt x="31433" y="49394"/>
                  <a:pt x="30750" y="49088"/>
                  <a:pt x="30000" y="49088"/>
                </a:cubicBezTo>
                <a:cubicBezTo>
                  <a:pt x="28494" y="49088"/>
                  <a:pt x="27272" y="50311"/>
                  <a:pt x="27272" y="51816"/>
                </a:cubicBezTo>
                <a:cubicBezTo>
                  <a:pt x="27272" y="52572"/>
                  <a:pt x="27577" y="53255"/>
                  <a:pt x="28072" y="53744"/>
                </a:cubicBezTo>
                <a:lnTo>
                  <a:pt x="58072" y="81016"/>
                </a:lnTo>
                <a:cubicBezTo>
                  <a:pt x="58566" y="81516"/>
                  <a:pt x="59250" y="81816"/>
                  <a:pt x="60000" y="81816"/>
                </a:cubicBezTo>
                <a:cubicBezTo>
                  <a:pt x="60750" y="81816"/>
                  <a:pt x="61433" y="81516"/>
                  <a:pt x="61927" y="81016"/>
                </a:cubicBezTo>
                <a:lnTo>
                  <a:pt x="91927" y="53744"/>
                </a:lnTo>
                <a:cubicBezTo>
                  <a:pt x="92422" y="53255"/>
                  <a:pt x="92727" y="52572"/>
                  <a:pt x="92727" y="51816"/>
                </a:cubicBezTo>
                <a:cubicBezTo>
                  <a:pt x="92727" y="50311"/>
                  <a:pt x="91505" y="49088"/>
                  <a:pt x="90000" y="49088"/>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76" name="Shape 4876"/>
          <p:cNvSpPr/>
          <p:nvPr/>
        </p:nvSpPr>
        <p:spPr>
          <a:xfrm>
            <a:off x="1414120" y="2768773"/>
            <a:ext cx="279328" cy="279328"/>
          </a:xfrm>
          <a:custGeom>
            <a:avLst/>
            <a:gdLst/>
            <a:ahLst/>
            <a:cxnLst/>
            <a:rect l="0" t="0" r="0" b="0"/>
            <a:pathLst>
              <a:path w="120000" h="120000" extrusionOk="0">
                <a:moveTo>
                  <a:pt x="61927" y="38983"/>
                </a:moveTo>
                <a:cubicBezTo>
                  <a:pt x="61433" y="38483"/>
                  <a:pt x="60750" y="38183"/>
                  <a:pt x="60000" y="38183"/>
                </a:cubicBezTo>
                <a:cubicBezTo>
                  <a:pt x="59250" y="38183"/>
                  <a:pt x="58566" y="38483"/>
                  <a:pt x="58072" y="38983"/>
                </a:cubicBezTo>
                <a:lnTo>
                  <a:pt x="28072" y="66255"/>
                </a:lnTo>
                <a:cubicBezTo>
                  <a:pt x="27577" y="66750"/>
                  <a:pt x="27272" y="67433"/>
                  <a:pt x="27272" y="68183"/>
                </a:cubicBezTo>
                <a:cubicBezTo>
                  <a:pt x="27272" y="69688"/>
                  <a:pt x="28494" y="70911"/>
                  <a:pt x="30000" y="70911"/>
                </a:cubicBezTo>
                <a:cubicBezTo>
                  <a:pt x="30750" y="70911"/>
                  <a:pt x="31433" y="70605"/>
                  <a:pt x="31927" y="70111"/>
                </a:cubicBezTo>
                <a:lnTo>
                  <a:pt x="60000" y="44588"/>
                </a:lnTo>
                <a:lnTo>
                  <a:pt x="88072" y="70111"/>
                </a:lnTo>
                <a:cubicBezTo>
                  <a:pt x="88566" y="70605"/>
                  <a:pt x="89250" y="70911"/>
                  <a:pt x="90000" y="70911"/>
                </a:cubicBezTo>
                <a:cubicBezTo>
                  <a:pt x="91505" y="70911"/>
                  <a:pt x="92727" y="69688"/>
                  <a:pt x="92727" y="68183"/>
                </a:cubicBezTo>
                <a:cubicBezTo>
                  <a:pt x="92727" y="67433"/>
                  <a:pt x="92422" y="66750"/>
                  <a:pt x="91927" y="66255"/>
                </a:cubicBezTo>
                <a:cubicBezTo>
                  <a:pt x="91927" y="66255"/>
                  <a:pt x="61927" y="38983"/>
                  <a:pt x="61927" y="38983"/>
                </a:cubicBezTo>
                <a:close/>
                <a:moveTo>
                  <a:pt x="60000" y="114544"/>
                </a:moveTo>
                <a:cubicBezTo>
                  <a:pt x="29872" y="114544"/>
                  <a:pt x="5455" y="90127"/>
                  <a:pt x="5455" y="60000"/>
                </a:cubicBezTo>
                <a:cubicBezTo>
                  <a:pt x="5455" y="29872"/>
                  <a:pt x="29872" y="5455"/>
                  <a:pt x="60000" y="5455"/>
                </a:cubicBezTo>
                <a:cubicBezTo>
                  <a:pt x="90122" y="5455"/>
                  <a:pt x="114544" y="29872"/>
                  <a:pt x="114544" y="60000"/>
                </a:cubicBezTo>
                <a:cubicBezTo>
                  <a:pt x="114544" y="90127"/>
                  <a:pt x="90122" y="114544"/>
                  <a:pt x="60000" y="114544"/>
                </a:cubicBezTo>
                <a:moveTo>
                  <a:pt x="60000" y="0"/>
                </a:moveTo>
                <a:cubicBezTo>
                  <a:pt x="26866" y="0"/>
                  <a:pt x="0" y="26861"/>
                  <a:pt x="0" y="60000"/>
                </a:cubicBezTo>
                <a:cubicBezTo>
                  <a:pt x="0" y="93138"/>
                  <a:pt x="26866" y="120000"/>
                  <a:pt x="60000" y="120000"/>
                </a:cubicBezTo>
                <a:cubicBezTo>
                  <a:pt x="93133" y="120000"/>
                  <a:pt x="120000" y="93138"/>
                  <a:pt x="120000" y="60000"/>
                </a:cubicBezTo>
                <a:cubicBezTo>
                  <a:pt x="120000" y="26861"/>
                  <a:pt x="93133" y="0"/>
                  <a:pt x="60000" y="0"/>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77" name="Shape 4877"/>
          <p:cNvSpPr/>
          <p:nvPr/>
        </p:nvSpPr>
        <p:spPr>
          <a:xfrm>
            <a:off x="1947381" y="2768773"/>
            <a:ext cx="279328" cy="279328"/>
          </a:xfrm>
          <a:custGeom>
            <a:avLst/>
            <a:gdLst/>
            <a:ahLst/>
            <a:cxnLst/>
            <a:rect l="0" t="0" r="0" b="0"/>
            <a:pathLst>
              <a:path w="120000" h="120000" extrusionOk="0">
                <a:moveTo>
                  <a:pt x="60000" y="114544"/>
                </a:moveTo>
                <a:cubicBezTo>
                  <a:pt x="29872" y="114544"/>
                  <a:pt x="5455" y="90127"/>
                  <a:pt x="5455" y="60000"/>
                </a:cubicBezTo>
                <a:cubicBezTo>
                  <a:pt x="5455" y="29877"/>
                  <a:pt x="29872" y="5455"/>
                  <a:pt x="60000" y="5455"/>
                </a:cubicBezTo>
                <a:cubicBezTo>
                  <a:pt x="90127" y="5455"/>
                  <a:pt x="114544" y="29877"/>
                  <a:pt x="114544" y="60000"/>
                </a:cubicBezTo>
                <a:cubicBezTo>
                  <a:pt x="114544" y="90127"/>
                  <a:pt x="90127" y="114544"/>
                  <a:pt x="60000" y="114544"/>
                </a:cubicBezTo>
                <a:moveTo>
                  <a:pt x="60000" y="0"/>
                </a:moveTo>
                <a:cubicBezTo>
                  <a:pt x="26866" y="0"/>
                  <a:pt x="0" y="26861"/>
                  <a:pt x="0" y="60000"/>
                </a:cubicBezTo>
                <a:cubicBezTo>
                  <a:pt x="0" y="93138"/>
                  <a:pt x="26866" y="120000"/>
                  <a:pt x="60000" y="120000"/>
                </a:cubicBezTo>
                <a:cubicBezTo>
                  <a:pt x="93133" y="120000"/>
                  <a:pt x="120000" y="93138"/>
                  <a:pt x="120000" y="60000"/>
                </a:cubicBezTo>
                <a:cubicBezTo>
                  <a:pt x="120000" y="26861"/>
                  <a:pt x="93133" y="0"/>
                  <a:pt x="60000" y="0"/>
                </a:cubicBezTo>
                <a:moveTo>
                  <a:pt x="70911" y="30000"/>
                </a:moveTo>
                <a:cubicBezTo>
                  <a:pt x="70911" y="28494"/>
                  <a:pt x="69688" y="27272"/>
                  <a:pt x="68183" y="27272"/>
                </a:cubicBezTo>
                <a:cubicBezTo>
                  <a:pt x="67427" y="27272"/>
                  <a:pt x="66750" y="27577"/>
                  <a:pt x="66255" y="28072"/>
                </a:cubicBezTo>
                <a:lnTo>
                  <a:pt x="38983" y="58072"/>
                </a:lnTo>
                <a:cubicBezTo>
                  <a:pt x="38488" y="58566"/>
                  <a:pt x="38183" y="59250"/>
                  <a:pt x="38183" y="60000"/>
                </a:cubicBezTo>
                <a:cubicBezTo>
                  <a:pt x="38183" y="60755"/>
                  <a:pt x="38488" y="61433"/>
                  <a:pt x="38983" y="61927"/>
                </a:cubicBezTo>
                <a:lnTo>
                  <a:pt x="66255" y="91927"/>
                </a:lnTo>
                <a:cubicBezTo>
                  <a:pt x="66750" y="92422"/>
                  <a:pt x="67427" y="92727"/>
                  <a:pt x="68183" y="92727"/>
                </a:cubicBezTo>
                <a:cubicBezTo>
                  <a:pt x="69688" y="92727"/>
                  <a:pt x="70911" y="91505"/>
                  <a:pt x="70911" y="90000"/>
                </a:cubicBezTo>
                <a:cubicBezTo>
                  <a:pt x="70911" y="89250"/>
                  <a:pt x="70605" y="88566"/>
                  <a:pt x="70111" y="88072"/>
                </a:cubicBezTo>
                <a:lnTo>
                  <a:pt x="44588" y="60000"/>
                </a:lnTo>
                <a:lnTo>
                  <a:pt x="70111" y="31927"/>
                </a:lnTo>
                <a:cubicBezTo>
                  <a:pt x="70605" y="31433"/>
                  <a:pt x="70911" y="30755"/>
                  <a:pt x="70911" y="30000"/>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78" name="Shape 4878"/>
          <p:cNvSpPr/>
          <p:nvPr/>
        </p:nvSpPr>
        <p:spPr>
          <a:xfrm>
            <a:off x="2480642" y="2768773"/>
            <a:ext cx="279328" cy="279328"/>
          </a:xfrm>
          <a:custGeom>
            <a:avLst/>
            <a:gdLst/>
            <a:ahLst/>
            <a:cxnLst/>
            <a:rect l="0" t="0" r="0" b="0"/>
            <a:pathLst>
              <a:path w="120000" h="120000" extrusionOk="0">
                <a:moveTo>
                  <a:pt x="60000" y="114544"/>
                </a:moveTo>
                <a:cubicBezTo>
                  <a:pt x="29872" y="114544"/>
                  <a:pt x="5455" y="90127"/>
                  <a:pt x="5455" y="60000"/>
                </a:cubicBezTo>
                <a:cubicBezTo>
                  <a:pt x="5455" y="29877"/>
                  <a:pt x="29872" y="5455"/>
                  <a:pt x="60000" y="5455"/>
                </a:cubicBezTo>
                <a:cubicBezTo>
                  <a:pt x="90127" y="5455"/>
                  <a:pt x="114544" y="29877"/>
                  <a:pt x="114544" y="60000"/>
                </a:cubicBezTo>
                <a:cubicBezTo>
                  <a:pt x="114544" y="90127"/>
                  <a:pt x="90127" y="114544"/>
                  <a:pt x="60000" y="114544"/>
                </a:cubicBezTo>
                <a:moveTo>
                  <a:pt x="60000" y="0"/>
                </a:moveTo>
                <a:cubicBezTo>
                  <a:pt x="26866" y="0"/>
                  <a:pt x="0" y="26861"/>
                  <a:pt x="0" y="60000"/>
                </a:cubicBezTo>
                <a:cubicBezTo>
                  <a:pt x="0" y="93138"/>
                  <a:pt x="26866" y="120000"/>
                  <a:pt x="60000" y="120000"/>
                </a:cubicBezTo>
                <a:cubicBezTo>
                  <a:pt x="93133" y="120000"/>
                  <a:pt x="120000" y="93138"/>
                  <a:pt x="120000" y="60000"/>
                </a:cubicBezTo>
                <a:cubicBezTo>
                  <a:pt x="120000" y="26861"/>
                  <a:pt x="93133" y="0"/>
                  <a:pt x="60000" y="0"/>
                </a:cubicBezTo>
                <a:moveTo>
                  <a:pt x="53744" y="28072"/>
                </a:moveTo>
                <a:cubicBezTo>
                  <a:pt x="53250" y="27577"/>
                  <a:pt x="52572" y="27272"/>
                  <a:pt x="51816" y="27272"/>
                </a:cubicBezTo>
                <a:cubicBezTo>
                  <a:pt x="50311" y="27272"/>
                  <a:pt x="49088" y="28494"/>
                  <a:pt x="49088" y="30000"/>
                </a:cubicBezTo>
                <a:cubicBezTo>
                  <a:pt x="49088" y="30755"/>
                  <a:pt x="49394" y="31433"/>
                  <a:pt x="49888" y="31927"/>
                </a:cubicBezTo>
                <a:lnTo>
                  <a:pt x="75411" y="60000"/>
                </a:lnTo>
                <a:lnTo>
                  <a:pt x="49888" y="88072"/>
                </a:lnTo>
                <a:cubicBezTo>
                  <a:pt x="49394" y="88566"/>
                  <a:pt x="49088" y="89250"/>
                  <a:pt x="49088" y="90000"/>
                </a:cubicBezTo>
                <a:cubicBezTo>
                  <a:pt x="49088" y="91505"/>
                  <a:pt x="50311" y="92727"/>
                  <a:pt x="51816" y="92727"/>
                </a:cubicBezTo>
                <a:cubicBezTo>
                  <a:pt x="52572" y="92727"/>
                  <a:pt x="53250" y="92422"/>
                  <a:pt x="53744" y="91927"/>
                </a:cubicBezTo>
                <a:lnTo>
                  <a:pt x="81016" y="61927"/>
                </a:lnTo>
                <a:cubicBezTo>
                  <a:pt x="81511" y="61433"/>
                  <a:pt x="81816" y="60755"/>
                  <a:pt x="81816" y="60000"/>
                </a:cubicBezTo>
                <a:cubicBezTo>
                  <a:pt x="81816" y="59250"/>
                  <a:pt x="81511" y="58566"/>
                  <a:pt x="81016" y="58072"/>
                </a:cubicBezTo>
                <a:cubicBezTo>
                  <a:pt x="81016" y="58072"/>
                  <a:pt x="53744" y="28072"/>
                  <a:pt x="53744" y="28072"/>
                </a:cubicBezTo>
                <a:close/>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79" name="Shape 4879"/>
          <p:cNvSpPr/>
          <p:nvPr/>
        </p:nvSpPr>
        <p:spPr>
          <a:xfrm>
            <a:off x="3013903" y="2768773"/>
            <a:ext cx="279328" cy="279328"/>
          </a:xfrm>
          <a:custGeom>
            <a:avLst/>
            <a:gdLst/>
            <a:ahLst/>
            <a:cxnLst/>
            <a:rect l="0" t="0" r="0" b="0"/>
            <a:pathLst>
              <a:path w="120000" h="120000" extrusionOk="0">
                <a:moveTo>
                  <a:pt x="72072" y="1305"/>
                </a:moveTo>
                <a:cubicBezTo>
                  <a:pt x="71716" y="1138"/>
                  <a:pt x="71333" y="1022"/>
                  <a:pt x="70911" y="1022"/>
                </a:cubicBezTo>
                <a:cubicBezTo>
                  <a:pt x="69405" y="1022"/>
                  <a:pt x="68183" y="2244"/>
                  <a:pt x="68183" y="3750"/>
                </a:cubicBezTo>
                <a:cubicBezTo>
                  <a:pt x="68183" y="5255"/>
                  <a:pt x="69405" y="6477"/>
                  <a:pt x="70911" y="6477"/>
                </a:cubicBezTo>
                <a:lnTo>
                  <a:pt x="70911" y="6550"/>
                </a:lnTo>
                <a:cubicBezTo>
                  <a:pt x="95805" y="11605"/>
                  <a:pt x="114544" y="33611"/>
                  <a:pt x="114544" y="60000"/>
                </a:cubicBezTo>
                <a:cubicBezTo>
                  <a:pt x="114544" y="90127"/>
                  <a:pt x="90127" y="114544"/>
                  <a:pt x="60000" y="114544"/>
                </a:cubicBezTo>
                <a:cubicBezTo>
                  <a:pt x="29872" y="114544"/>
                  <a:pt x="5455" y="90127"/>
                  <a:pt x="5455" y="60000"/>
                </a:cubicBezTo>
                <a:cubicBezTo>
                  <a:pt x="5455" y="33611"/>
                  <a:pt x="24194" y="11605"/>
                  <a:pt x="49088" y="6550"/>
                </a:cubicBezTo>
                <a:lnTo>
                  <a:pt x="49088" y="6477"/>
                </a:lnTo>
                <a:cubicBezTo>
                  <a:pt x="50594" y="6477"/>
                  <a:pt x="51816" y="5255"/>
                  <a:pt x="51816" y="3750"/>
                </a:cubicBezTo>
                <a:cubicBezTo>
                  <a:pt x="51816" y="2244"/>
                  <a:pt x="50594" y="1022"/>
                  <a:pt x="49088" y="1022"/>
                </a:cubicBezTo>
                <a:cubicBezTo>
                  <a:pt x="48672" y="1022"/>
                  <a:pt x="48283" y="1138"/>
                  <a:pt x="47927" y="1305"/>
                </a:cubicBezTo>
                <a:cubicBezTo>
                  <a:pt x="20588" y="6905"/>
                  <a:pt x="0" y="31011"/>
                  <a:pt x="0" y="60000"/>
                </a:cubicBezTo>
                <a:cubicBezTo>
                  <a:pt x="0" y="93138"/>
                  <a:pt x="26861" y="120000"/>
                  <a:pt x="60000" y="120000"/>
                </a:cubicBezTo>
                <a:cubicBezTo>
                  <a:pt x="93138" y="120000"/>
                  <a:pt x="120000" y="93138"/>
                  <a:pt x="120000" y="60000"/>
                </a:cubicBezTo>
                <a:cubicBezTo>
                  <a:pt x="120000" y="31011"/>
                  <a:pt x="99405" y="6905"/>
                  <a:pt x="72072" y="1305"/>
                </a:cubicBezTo>
                <a:moveTo>
                  <a:pt x="38183" y="54544"/>
                </a:moveTo>
                <a:cubicBezTo>
                  <a:pt x="36677" y="54544"/>
                  <a:pt x="35455" y="55766"/>
                  <a:pt x="35455" y="57272"/>
                </a:cubicBezTo>
                <a:cubicBezTo>
                  <a:pt x="35455" y="58027"/>
                  <a:pt x="35761" y="58705"/>
                  <a:pt x="36255" y="59200"/>
                </a:cubicBezTo>
                <a:lnTo>
                  <a:pt x="58072" y="81016"/>
                </a:lnTo>
                <a:cubicBezTo>
                  <a:pt x="58566" y="81516"/>
                  <a:pt x="59244" y="81816"/>
                  <a:pt x="60000" y="81816"/>
                </a:cubicBezTo>
                <a:cubicBezTo>
                  <a:pt x="60755" y="81816"/>
                  <a:pt x="61438" y="81516"/>
                  <a:pt x="61927" y="81016"/>
                </a:cubicBezTo>
                <a:lnTo>
                  <a:pt x="83744" y="59200"/>
                </a:lnTo>
                <a:cubicBezTo>
                  <a:pt x="84238" y="58705"/>
                  <a:pt x="84544" y="58027"/>
                  <a:pt x="84544" y="57272"/>
                </a:cubicBezTo>
                <a:cubicBezTo>
                  <a:pt x="84544" y="55766"/>
                  <a:pt x="83322" y="54544"/>
                  <a:pt x="81816" y="54544"/>
                </a:cubicBezTo>
                <a:cubicBezTo>
                  <a:pt x="81066" y="54544"/>
                  <a:pt x="80383" y="54850"/>
                  <a:pt x="79888" y="55344"/>
                </a:cubicBezTo>
                <a:lnTo>
                  <a:pt x="62727" y="72505"/>
                </a:lnTo>
                <a:lnTo>
                  <a:pt x="62727" y="2727"/>
                </a:lnTo>
                <a:cubicBezTo>
                  <a:pt x="62727" y="1222"/>
                  <a:pt x="61505" y="0"/>
                  <a:pt x="60000" y="0"/>
                </a:cubicBezTo>
                <a:cubicBezTo>
                  <a:pt x="58494" y="0"/>
                  <a:pt x="57272" y="1222"/>
                  <a:pt x="57272" y="2727"/>
                </a:cubicBezTo>
                <a:lnTo>
                  <a:pt x="57272" y="72505"/>
                </a:lnTo>
                <a:lnTo>
                  <a:pt x="40111" y="55344"/>
                </a:lnTo>
                <a:cubicBezTo>
                  <a:pt x="39616" y="54850"/>
                  <a:pt x="38938" y="54544"/>
                  <a:pt x="38183" y="54544"/>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80" name="Shape 4880"/>
          <p:cNvSpPr/>
          <p:nvPr/>
        </p:nvSpPr>
        <p:spPr>
          <a:xfrm>
            <a:off x="3547165" y="2832255"/>
            <a:ext cx="279328" cy="152361"/>
          </a:xfrm>
          <a:custGeom>
            <a:avLst/>
            <a:gdLst/>
            <a:ahLst/>
            <a:cxnLst/>
            <a:rect l="0" t="0" r="0" b="0"/>
            <a:pathLst>
              <a:path w="120000" h="120000" extrusionOk="0">
                <a:moveTo>
                  <a:pt x="60000" y="107761"/>
                </a:moveTo>
                <a:lnTo>
                  <a:pt x="9100" y="10000"/>
                </a:lnTo>
                <a:lnTo>
                  <a:pt x="110900" y="10000"/>
                </a:lnTo>
                <a:cubicBezTo>
                  <a:pt x="110900" y="10000"/>
                  <a:pt x="60000" y="107761"/>
                  <a:pt x="60000" y="107761"/>
                </a:cubicBezTo>
                <a:close/>
                <a:moveTo>
                  <a:pt x="120000" y="5000"/>
                </a:moveTo>
                <a:cubicBezTo>
                  <a:pt x="120000" y="2238"/>
                  <a:pt x="118777" y="0"/>
                  <a:pt x="117272" y="0"/>
                </a:cubicBezTo>
                <a:lnTo>
                  <a:pt x="2727" y="0"/>
                </a:lnTo>
                <a:cubicBezTo>
                  <a:pt x="1222" y="0"/>
                  <a:pt x="0" y="2238"/>
                  <a:pt x="0" y="5000"/>
                </a:cubicBezTo>
                <a:cubicBezTo>
                  <a:pt x="0" y="6338"/>
                  <a:pt x="294" y="7538"/>
                  <a:pt x="761" y="8438"/>
                </a:cubicBezTo>
                <a:lnTo>
                  <a:pt x="755" y="8450"/>
                </a:lnTo>
                <a:lnTo>
                  <a:pt x="58027" y="118450"/>
                </a:lnTo>
                <a:lnTo>
                  <a:pt x="58033" y="118438"/>
                </a:lnTo>
                <a:cubicBezTo>
                  <a:pt x="58533" y="119394"/>
                  <a:pt x="59222" y="120000"/>
                  <a:pt x="60000" y="120000"/>
                </a:cubicBezTo>
                <a:cubicBezTo>
                  <a:pt x="60777" y="120000"/>
                  <a:pt x="61466" y="119394"/>
                  <a:pt x="61966" y="118438"/>
                </a:cubicBezTo>
                <a:lnTo>
                  <a:pt x="61972" y="118450"/>
                </a:lnTo>
                <a:lnTo>
                  <a:pt x="119244" y="8450"/>
                </a:lnTo>
                <a:lnTo>
                  <a:pt x="119238" y="8438"/>
                </a:lnTo>
                <a:cubicBezTo>
                  <a:pt x="119705" y="7538"/>
                  <a:pt x="120000" y="6338"/>
                  <a:pt x="120000" y="5000"/>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81" name="Shape 4881"/>
          <p:cNvSpPr/>
          <p:nvPr/>
        </p:nvSpPr>
        <p:spPr>
          <a:xfrm>
            <a:off x="4080426" y="2832255"/>
            <a:ext cx="279328" cy="152361"/>
          </a:xfrm>
          <a:custGeom>
            <a:avLst/>
            <a:gdLst/>
            <a:ahLst/>
            <a:cxnLst/>
            <a:rect l="0" t="0" r="0" b="0"/>
            <a:pathLst>
              <a:path w="120000" h="120000" extrusionOk="0">
                <a:moveTo>
                  <a:pt x="9100" y="110000"/>
                </a:moveTo>
                <a:lnTo>
                  <a:pt x="60000" y="12238"/>
                </a:lnTo>
                <a:lnTo>
                  <a:pt x="110900" y="110000"/>
                </a:lnTo>
                <a:cubicBezTo>
                  <a:pt x="110900" y="110000"/>
                  <a:pt x="9100" y="110000"/>
                  <a:pt x="9100" y="110000"/>
                </a:cubicBezTo>
                <a:close/>
                <a:moveTo>
                  <a:pt x="119238" y="111561"/>
                </a:moveTo>
                <a:lnTo>
                  <a:pt x="119244" y="111550"/>
                </a:lnTo>
                <a:lnTo>
                  <a:pt x="61972" y="1550"/>
                </a:lnTo>
                <a:lnTo>
                  <a:pt x="61966" y="1566"/>
                </a:lnTo>
                <a:cubicBezTo>
                  <a:pt x="61466" y="605"/>
                  <a:pt x="60777" y="0"/>
                  <a:pt x="60000" y="0"/>
                </a:cubicBezTo>
                <a:cubicBezTo>
                  <a:pt x="59222" y="0"/>
                  <a:pt x="58533" y="605"/>
                  <a:pt x="58033" y="1566"/>
                </a:cubicBezTo>
                <a:lnTo>
                  <a:pt x="58027" y="1550"/>
                </a:lnTo>
                <a:lnTo>
                  <a:pt x="755" y="111550"/>
                </a:lnTo>
                <a:lnTo>
                  <a:pt x="761" y="111561"/>
                </a:lnTo>
                <a:cubicBezTo>
                  <a:pt x="300" y="112461"/>
                  <a:pt x="0" y="113661"/>
                  <a:pt x="0" y="115000"/>
                </a:cubicBezTo>
                <a:cubicBezTo>
                  <a:pt x="0" y="117761"/>
                  <a:pt x="1222" y="120000"/>
                  <a:pt x="2727" y="120000"/>
                </a:cubicBezTo>
                <a:lnTo>
                  <a:pt x="117272" y="120000"/>
                </a:lnTo>
                <a:cubicBezTo>
                  <a:pt x="118777" y="120000"/>
                  <a:pt x="120000" y="117761"/>
                  <a:pt x="120000" y="115000"/>
                </a:cubicBezTo>
                <a:cubicBezTo>
                  <a:pt x="120000" y="113661"/>
                  <a:pt x="119705" y="112461"/>
                  <a:pt x="119238" y="111561"/>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82" name="Shape 4882"/>
          <p:cNvSpPr/>
          <p:nvPr/>
        </p:nvSpPr>
        <p:spPr>
          <a:xfrm>
            <a:off x="4677169" y="2768773"/>
            <a:ext cx="152361" cy="279328"/>
          </a:xfrm>
          <a:custGeom>
            <a:avLst/>
            <a:gdLst/>
            <a:ahLst/>
            <a:cxnLst/>
            <a:rect l="0" t="0" r="0" b="0"/>
            <a:pathLst>
              <a:path w="120000" h="120000" extrusionOk="0">
                <a:moveTo>
                  <a:pt x="110000" y="110900"/>
                </a:moveTo>
                <a:lnTo>
                  <a:pt x="12238" y="60000"/>
                </a:lnTo>
                <a:lnTo>
                  <a:pt x="110000" y="9100"/>
                </a:lnTo>
                <a:cubicBezTo>
                  <a:pt x="110000" y="9100"/>
                  <a:pt x="110000" y="110900"/>
                  <a:pt x="110000" y="110900"/>
                </a:cubicBezTo>
                <a:close/>
                <a:moveTo>
                  <a:pt x="115000" y="0"/>
                </a:moveTo>
                <a:cubicBezTo>
                  <a:pt x="113661" y="0"/>
                  <a:pt x="112461" y="294"/>
                  <a:pt x="111555" y="761"/>
                </a:cubicBezTo>
                <a:lnTo>
                  <a:pt x="111550" y="755"/>
                </a:lnTo>
                <a:lnTo>
                  <a:pt x="1550" y="58027"/>
                </a:lnTo>
                <a:lnTo>
                  <a:pt x="1561" y="58033"/>
                </a:lnTo>
                <a:cubicBezTo>
                  <a:pt x="605" y="58533"/>
                  <a:pt x="0" y="59222"/>
                  <a:pt x="0" y="60000"/>
                </a:cubicBezTo>
                <a:cubicBezTo>
                  <a:pt x="0" y="60777"/>
                  <a:pt x="605" y="61472"/>
                  <a:pt x="1561" y="61966"/>
                </a:cubicBezTo>
                <a:lnTo>
                  <a:pt x="1550" y="61972"/>
                </a:lnTo>
                <a:lnTo>
                  <a:pt x="111550" y="119250"/>
                </a:lnTo>
                <a:lnTo>
                  <a:pt x="111555" y="119238"/>
                </a:lnTo>
                <a:cubicBezTo>
                  <a:pt x="112461" y="119705"/>
                  <a:pt x="113661" y="120000"/>
                  <a:pt x="115000" y="120000"/>
                </a:cubicBezTo>
                <a:cubicBezTo>
                  <a:pt x="117761" y="120000"/>
                  <a:pt x="120000" y="118777"/>
                  <a:pt x="120000" y="117272"/>
                </a:cubicBezTo>
                <a:lnTo>
                  <a:pt x="120000" y="2727"/>
                </a:lnTo>
                <a:cubicBezTo>
                  <a:pt x="120000" y="1222"/>
                  <a:pt x="117761" y="0"/>
                  <a:pt x="115000" y="0"/>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83" name="Shape 4883"/>
          <p:cNvSpPr/>
          <p:nvPr/>
        </p:nvSpPr>
        <p:spPr>
          <a:xfrm>
            <a:off x="5210430" y="2768773"/>
            <a:ext cx="152361" cy="279328"/>
          </a:xfrm>
          <a:custGeom>
            <a:avLst/>
            <a:gdLst/>
            <a:ahLst/>
            <a:cxnLst/>
            <a:rect l="0" t="0" r="0" b="0"/>
            <a:pathLst>
              <a:path w="120000" h="120000" extrusionOk="0">
                <a:moveTo>
                  <a:pt x="10000" y="110900"/>
                </a:moveTo>
                <a:lnTo>
                  <a:pt x="10000" y="9100"/>
                </a:lnTo>
                <a:lnTo>
                  <a:pt x="107761" y="60000"/>
                </a:lnTo>
                <a:cubicBezTo>
                  <a:pt x="107761" y="60000"/>
                  <a:pt x="10000" y="110900"/>
                  <a:pt x="10000" y="110900"/>
                </a:cubicBezTo>
                <a:close/>
                <a:moveTo>
                  <a:pt x="120000" y="60000"/>
                </a:moveTo>
                <a:cubicBezTo>
                  <a:pt x="120000" y="59222"/>
                  <a:pt x="119394" y="58533"/>
                  <a:pt x="118433" y="58033"/>
                </a:cubicBezTo>
                <a:lnTo>
                  <a:pt x="118450" y="58027"/>
                </a:lnTo>
                <a:lnTo>
                  <a:pt x="8450" y="755"/>
                </a:lnTo>
                <a:lnTo>
                  <a:pt x="8438" y="761"/>
                </a:lnTo>
                <a:cubicBezTo>
                  <a:pt x="7538" y="294"/>
                  <a:pt x="6338" y="0"/>
                  <a:pt x="5000" y="0"/>
                </a:cubicBezTo>
                <a:cubicBezTo>
                  <a:pt x="2238" y="0"/>
                  <a:pt x="0" y="1222"/>
                  <a:pt x="0" y="2727"/>
                </a:cubicBezTo>
                <a:lnTo>
                  <a:pt x="0" y="117272"/>
                </a:lnTo>
                <a:cubicBezTo>
                  <a:pt x="0" y="118777"/>
                  <a:pt x="2238" y="120000"/>
                  <a:pt x="5000" y="120000"/>
                </a:cubicBezTo>
                <a:cubicBezTo>
                  <a:pt x="6338" y="120000"/>
                  <a:pt x="7538" y="119705"/>
                  <a:pt x="8438" y="119238"/>
                </a:cubicBezTo>
                <a:lnTo>
                  <a:pt x="8450" y="119250"/>
                </a:lnTo>
                <a:lnTo>
                  <a:pt x="118450" y="61972"/>
                </a:lnTo>
                <a:lnTo>
                  <a:pt x="118433" y="61966"/>
                </a:lnTo>
                <a:cubicBezTo>
                  <a:pt x="119394" y="61472"/>
                  <a:pt x="120000" y="60777"/>
                  <a:pt x="120000" y="60000"/>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84" name="Shape 4884"/>
          <p:cNvSpPr/>
          <p:nvPr/>
        </p:nvSpPr>
        <p:spPr>
          <a:xfrm>
            <a:off x="5680208" y="2768773"/>
            <a:ext cx="279328" cy="279328"/>
          </a:xfrm>
          <a:custGeom>
            <a:avLst/>
            <a:gdLst/>
            <a:ahLst/>
            <a:cxnLst/>
            <a:rect l="0" t="0" r="0" b="0"/>
            <a:pathLst>
              <a:path w="120000" h="120000" extrusionOk="0">
                <a:moveTo>
                  <a:pt x="119200" y="58072"/>
                </a:moveTo>
                <a:lnTo>
                  <a:pt x="102838" y="41705"/>
                </a:lnTo>
                <a:cubicBezTo>
                  <a:pt x="102344" y="41216"/>
                  <a:pt x="101661" y="40911"/>
                  <a:pt x="100911" y="40911"/>
                </a:cubicBezTo>
                <a:cubicBezTo>
                  <a:pt x="99400" y="40911"/>
                  <a:pt x="98183" y="42133"/>
                  <a:pt x="98183" y="43638"/>
                </a:cubicBezTo>
                <a:cubicBezTo>
                  <a:pt x="98183" y="44388"/>
                  <a:pt x="98488" y="45072"/>
                  <a:pt x="98983" y="45566"/>
                </a:cubicBezTo>
                <a:lnTo>
                  <a:pt x="110688" y="57272"/>
                </a:lnTo>
                <a:lnTo>
                  <a:pt x="62727" y="57272"/>
                </a:lnTo>
                <a:lnTo>
                  <a:pt x="62727" y="9311"/>
                </a:lnTo>
                <a:lnTo>
                  <a:pt x="74433" y="21016"/>
                </a:lnTo>
                <a:cubicBezTo>
                  <a:pt x="74927" y="21516"/>
                  <a:pt x="75611" y="21816"/>
                  <a:pt x="76361" y="21816"/>
                </a:cubicBezTo>
                <a:cubicBezTo>
                  <a:pt x="77872" y="21816"/>
                  <a:pt x="79088" y="20600"/>
                  <a:pt x="79088" y="19088"/>
                </a:cubicBezTo>
                <a:cubicBezTo>
                  <a:pt x="79088" y="18338"/>
                  <a:pt x="78783" y="17655"/>
                  <a:pt x="78294" y="17161"/>
                </a:cubicBezTo>
                <a:lnTo>
                  <a:pt x="61927" y="800"/>
                </a:lnTo>
                <a:cubicBezTo>
                  <a:pt x="61433" y="305"/>
                  <a:pt x="60755" y="0"/>
                  <a:pt x="60000" y="0"/>
                </a:cubicBezTo>
                <a:cubicBezTo>
                  <a:pt x="59250" y="0"/>
                  <a:pt x="58566" y="305"/>
                  <a:pt x="58072" y="800"/>
                </a:cubicBezTo>
                <a:lnTo>
                  <a:pt x="41705" y="17161"/>
                </a:lnTo>
                <a:cubicBezTo>
                  <a:pt x="41211" y="17655"/>
                  <a:pt x="40911" y="18338"/>
                  <a:pt x="40911" y="19088"/>
                </a:cubicBezTo>
                <a:cubicBezTo>
                  <a:pt x="40911" y="20600"/>
                  <a:pt x="42127" y="21816"/>
                  <a:pt x="43638" y="21816"/>
                </a:cubicBezTo>
                <a:cubicBezTo>
                  <a:pt x="44388" y="21816"/>
                  <a:pt x="45072" y="21516"/>
                  <a:pt x="45566" y="21016"/>
                </a:cubicBezTo>
                <a:lnTo>
                  <a:pt x="57272" y="9311"/>
                </a:lnTo>
                <a:lnTo>
                  <a:pt x="57272" y="57272"/>
                </a:lnTo>
                <a:lnTo>
                  <a:pt x="9311" y="57272"/>
                </a:lnTo>
                <a:lnTo>
                  <a:pt x="21016" y="45566"/>
                </a:lnTo>
                <a:cubicBezTo>
                  <a:pt x="21516" y="45072"/>
                  <a:pt x="21816" y="44388"/>
                  <a:pt x="21816" y="43638"/>
                </a:cubicBezTo>
                <a:cubicBezTo>
                  <a:pt x="21816" y="42133"/>
                  <a:pt x="20600" y="40911"/>
                  <a:pt x="19088" y="40911"/>
                </a:cubicBezTo>
                <a:cubicBezTo>
                  <a:pt x="18338" y="40911"/>
                  <a:pt x="17655" y="41216"/>
                  <a:pt x="17161" y="41705"/>
                </a:cubicBezTo>
                <a:lnTo>
                  <a:pt x="800" y="58072"/>
                </a:lnTo>
                <a:cubicBezTo>
                  <a:pt x="305" y="58566"/>
                  <a:pt x="0" y="59250"/>
                  <a:pt x="0" y="60000"/>
                </a:cubicBezTo>
                <a:cubicBezTo>
                  <a:pt x="0" y="60755"/>
                  <a:pt x="305" y="61433"/>
                  <a:pt x="800" y="61933"/>
                </a:cubicBezTo>
                <a:lnTo>
                  <a:pt x="17161" y="78294"/>
                </a:lnTo>
                <a:cubicBezTo>
                  <a:pt x="17655" y="78788"/>
                  <a:pt x="18338" y="79088"/>
                  <a:pt x="19088" y="79088"/>
                </a:cubicBezTo>
                <a:cubicBezTo>
                  <a:pt x="20600" y="79088"/>
                  <a:pt x="21816" y="77872"/>
                  <a:pt x="21816" y="76361"/>
                </a:cubicBezTo>
                <a:cubicBezTo>
                  <a:pt x="21816" y="75611"/>
                  <a:pt x="21516" y="74933"/>
                  <a:pt x="21016" y="74433"/>
                </a:cubicBezTo>
                <a:lnTo>
                  <a:pt x="9311" y="62727"/>
                </a:lnTo>
                <a:lnTo>
                  <a:pt x="57272" y="62727"/>
                </a:lnTo>
                <a:lnTo>
                  <a:pt x="57272" y="110688"/>
                </a:lnTo>
                <a:lnTo>
                  <a:pt x="45566" y="98983"/>
                </a:lnTo>
                <a:cubicBezTo>
                  <a:pt x="45072" y="98488"/>
                  <a:pt x="44388" y="98183"/>
                  <a:pt x="43638" y="98183"/>
                </a:cubicBezTo>
                <a:cubicBezTo>
                  <a:pt x="42127" y="98183"/>
                  <a:pt x="40911" y="99405"/>
                  <a:pt x="40911" y="100911"/>
                </a:cubicBezTo>
                <a:cubicBezTo>
                  <a:pt x="40911" y="101666"/>
                  <a:pt x="41211" y="102344"/>
                  <a:pt x="41705" y="102838"/>
                </a:cubicBezTo>
                <a:lnTo>
                  <a:pt x="58072" y="119200"/>
                </a:lnTo>
                <a:cubicBezTo>
                  <a:pt x="58566" y="119694"/>
                  <a:pt x="59250" y="120000"/>
                  <a:pt x="60000" y="120000"/>
                </a:cubicBezTo>
                <a:cubicBezTo>
                  <a:pt x="60755" y="120000"/>
                  <a:pt x="61433" y="119694"/>
                  <a:pt x="61927" y="119200"/>
                </a:cubicBezTo>
                <a:lnTo>
                  <a:pt x="78294" y="102838"/>
                </a:lnTo>
                <a:cubicBezTo>
                  <a:pt x="78788" y="102344"/>
                  <a:pt x="79088" y="101666"/>
                  <a:pt x="79088" y="100911"/>
                </a:cubicBezTo>
                <a:cubicBezTo>
                  <a:pt x="79088" y="99405"/>
                  <a:pt x="77872" y="98183"/>
                  <a:pt x="76361" y="98183"/>
                </a:cubicBezTo>
                <a:cubicBezTo>
                  <a:pt x="75611" y="98183"/>
                  <a:pt x="74927" y="98488"/>
                  <a:pt x="74433" y="98983"/>
                </a:cubicBezTo>
                <a:lnTo>
                  <a:pt x="62727" y="110688"/>
                </a:lnTo>
                <a:lnTo>
                  <a:pt x="62727" y="62727"/>
                </a:lnTo>
                <a:lnTo>
                  <a:pt x="110688" y="62727"/>
                </a:lnTo>
                <a:lnTo>
                  <a:pt x="98983" y="74433"/>
                </a:lnTo>
                <a:cubicBezTo>
                  <a:pt x="98488" y="74933"/>
                  <a:pt x="98183" y="75611"/>
                  <a:pt x="98183" y="76361"/>
                </a:cubicBezTo>
                <a:cubicBezTo>
                  <a:pt x="98183" y="77872"/>
                  <a:pt x="99400" y="79088"/>
                  <a:pt x="100911" y="79088"/>
                </a:cubicBezTo>
                <a:cubicBezTo>
                  <a:pt x="101661" y="79088"/>
                  <a:pt x="102344" y="78788"/>
                  <a:pt x="102838" y="78294"/>
                </a:cubicBezTo>
                <a:lnTo>
                  <a:pt x="119200" y="61933"/>
                </a:lnTo>
                <a:cubicBezTo>
                  <a:pt x="119694" y="61433"/>
                  <a:pt x="120000" y="60755"/>
                  <a:pt x="120000" y="60000"/>
                </a:cubicBezTo>
                <a:cubicBezTo>
                  <a:pt x="120000" y="59250"/>
                  <a:pt x="119694" y="58566"/>
                  <a:pt x="119200" y="58072"/>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94" name="Shape 4894"/>
          <p:cNvSpPr/>
          <p:nvPr/>
        </p:nvSpPr>
        <p:spPr>
          <a:xfrm>
            <a:off x="11012819" y="2273602"/>
            <a:ext cx="279328" cy="203147"/>
          </a:xfrm>
          <a:custGeom>
            <a:avLst/>
            <a:gdLst/>
            <a:ahLst/>
            <a:cxnLst/>
            <a:rect l="0" t="0" r="0" b="0"/>
            <a:pathLst>
              <a:path w="120000" h="120000" extrusionOk="0">
                <a:moveTo>
                  <a:pt x="92727" y="69700"/>
                </a:moveTo>
                <a:lnTo>
                  <a:pt x="92727" y="12800"/>
                </a:lnTo>
                <a:lnTo>
                  <a:pt x="113416" y="41250"/>
                </a:lnTo>
                <a:cubicBezTo>
                  <a:pt x="113416" y="41250"/>
                  <a:pt x="92727" y="69700"/>
                  <a:pt x="92727" y="69700"/>
                </a:cubicBezTo>
                <a:close/>
                <a:moveTo>
                  <a:pt x="119200" y="38600"/>
                </a:moveTo>
                <a:lnTo>
                  <a:pt x="91933" y="1100"/>
                </a:lnTo>
                <a:cubicBezTo>
                  <a:pt x="91433" y="422"/>
                  <a:pt x="90755" y="0"/>
                  <a:pt x="90000" y="0"/>
                </a:cubicBezTo>
                <a:cubicBezTo>
                  <a:pt x="88494" y="0"/>
                  <a:pt x="87272" y="1677"/>
                  <a:pt x="87272" y="3750"/>
                </a:cubicBezTo>
                <a:lnTo>
                  <a:pt x="87272" y="37500"/>
                </a:lnTo>
                <a:lnTo>
                  <a:pt x="2727" y="37500"/>
                </a:lnTo>
                <a:cubicBezTo>
                  <a:pt x="1222" y="37500"/>
                  <a:pt x="0" y="39177"/>
                  <a:pt x="0" y="41250"/>
                </a:cubicBezTo>
                <a:lnTo>
                  <a:pt x="0" y="116250"/>
                </a:lnTo>
                <a:cubicBezTo>
                  <a:pt x="0" y="118322"/>
                  <a:pt x="1222" y="120000"/>
                  <a:pt x="2727" y="120000"/>
                </a:cubicBezTo>
                <a:cubicBezTo>
                  <a:pt x="4233" y="120000"/>
                  <a:pt x="5455" y="118322"/>
                  <a:pt x="5455" y="116250"/>
                </a:cubicBezTo>
                <a:lnTo>
                  <a:pt x="5455" y="45000"/>
                </a:lnTo>
                <a:lnTo>
                  <a:pt x="87272" y="45000"/>
                </a:lnTo>
                <a:lnTo>
                  <a:pt x="87272" y="78750"/>
                </a:lnTo>
                <a:cubicBezTo>
                  <a:pt x="87272" y="80822"/>
                  <a:pt x="88494" y="82500"/>
                  <a:pt x="90000" y="82500"/>
                </a:cubicBezTo>
                <a:cubicBezTo>
                  <a:pt x="90755" y="82500"/>
                  <a:pt x="91433" y="82083"/>
                  <a:pt x="91927" y="81400"/>
                </a:cubicBezTo>
                <a:lnTo>
                  <a:pt x="119200" y="43905"/>
                </a:lnTo>
                <a:cubicBezTo>
                  <a:pt x="119694" y="43227"/>
                  <a:pt x="120000" y="42288"/>
                  <a:pt x="120000" y="41250"/>
                </a:cubicBezTo>
                <a:cubicBezTo>
                  <a:pt x="120000" y="40211"/>
                  <a:pt x="119694" y="39277"/>
                  <a:pt x="119200" y="38600"/>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95" name="Shape 4895"/>
          <p:cNvSpPr/>
          <p:nvPr/>
        </p:nvSpPr>
        <p:spPr>
          <a:xfrm>
            <a:off x="6213470" y="2768773"/>
            <a:ext cx="279328" cy="279328"/>
          </a:xfrm>
          <a:custGeom>
            <a:avLst/>
            <a:gdLst/>
            <a:ahLst/>
            <a:cxnLst/>
            <a:rect l="0" t="0" r="0" b="0"/>
            <a:pathLst>
              <a:path w="120000" h="120000" extrusionOk="0">
                <a:moveTo>
                  <a:pt x="117272" y="0"/>
                </a:moveTo>
                <a:lnTo>
                  <a:pt x="79088" y="0"/>
                </a:lnTo>
                <a:cubicBezTo>
                  <a:pt x="77588" y="0"/>
                  <a:pt x="76361" y="1222"/>
                  <a:pt x="76361" y="2727"/>
                </a:cubicBezTo>
                <a:cubicBezTo>
                  <a:pt x="76361" y="4233"/>
                  <a:pt x="77588" y="5455"/>
                  <a:pt x="79088" y="5455"/>
                </a:cubicBezTo>
                <a:lnTo>
                  <a:pt x="110688" y="5455"/>
                </a:lnTo>
                <a:lnTo>
                  <a:pt x="66255" y="49888"/>
                </a:lnTo>
                <a:cubicBezTo>
                  <a:pt x="65761" y="50383"/>
                  <a:pt x="65455" y="51066"/>
                  <a:pt x="65455" y="51816"/>
                </a:cubicBezTo>
                <a:cubicBezTo>
                  <a:pt x="65455" y="53327"/>
                  <a:pt x="66677" y="54544"/>
                  <a:pt x="68183" y="54544"/>
                </a:cubicBezTo>
                <a:cubicBezTo>
                  <a:pt x="68933" y="54544"/>
                  <a:pt x="69616" y="54244"/>
                  <a:pt x="70111" y="53744"/>
                </a:cubicBezTo>
                <a:lnTo>
                  <a:pt x="114544" y="9311"/>
                </a:lnTo>
                <a:lnTo>
                  <a:pt x="114544" y="40911"/>
                </a:lnTo>
                <a:cubicBezTo>
                  <a:pt x="114544" y="42416"/>
                  <a:pt x="115766" y="43638"/>
                  <a:pt x="117272" y="43638"/>
                </a:cubicBezTo>
                <a:cubicBezTo>
                  <a:pt x="118777" y="43638"/>
                  <a:pt x="120000" y="42416"/>
                  <a:pt x="120000" y="40911"/>
                </a:cubicBezTo>
                <a:lnTo>
                  <a:pt x="120000" y="2727"/>
                </a:lnTo>
                <a:cubicBezTo>
                  <a:pt x="120000" y="1222"/>
                  <a:pt x="118777" y="0"/>
                  <a:pt x="117272" y="0"/>
                </a:cubicBezTo>
                <a:moveTo>
                  <a:pt x="51816" y="65455"/>
                </a:moveTo>
                <a:cubicBezTo>
                  <a:pt x="51066" y="65455"/>
                  <a:pt x="50383" y="65761"/>
                  <a:pt x="49888" y="66255"/>
                </a:cubicBezTo>
                <a:lnTo>
                  <a:pt x="5455" y="110688"/>
                </a:lnTo>
                <a:lnTo>
                  <a:pt x="5455" y="79088"/>
                </a:lnTo>
                <a:cubicBezTo>
                  <a:pt x="5455" y="77588"/>
                  <a:pt x="4233" y="76361"/>
                  <a:pt x="2727" y="76361"/>
                </a:cubicBezTo>
                <a:cubicBezTo>
                  <a:pt x="1222" y="76361"/>
                  <a:pt x="0" y="77588"/>
                  <a:pt x="0" y="79088"/>
                </a:cubicBezTo>
                <a:lnTo>
                  <a:pt x="0" y="117272"/>
                </a:lnTo>
                <a:cubicBezTo>
                  <a:pt x="0" y="118777"/>
                  <a:pt x="1222" y="120000"/>
                  <a:pt x="2727" y="120000"/>
                </a:cubicBezTo>
                <a:lnTo>
                  <a:pt x="40911" y="120000"/>
                </a:lnTo>
                <a:cubicBezTo>
                  <a:pt x="42411" y="120000"/>
                  <a:pt x="43638" y="118777"/>
                  <a:pt x="43638" y="117272"/>
                </a:cubicBezTo>
                <a:cubicBezTo>
                  <a:pt x="43638" y="115766"/>
                  <a:pt x="42411" y="114544"/>
                  <a:pt x="40911" y="114544"/>
                </a:cubicBezTo>
                <a:lnTo>
                  <a:pt x="9311" y="114544"/>
                </a:lnTo>
                <a:lnTo>
                  <a:pt x="53744" y="70111"/>
                </a:lnTo>
                <a:cubicBezTo>
                  <a:pt x="54238" y="69616"/>
                  <a:pt x="54544" y="68933"/>
                  <a:pt x="54544" y="68183"/>
                </a:cubicBezTo>
                <a:cubicBezTo>
                  <a:pt x="54544" y="66677"/>
                  <a:pt x="53322" y="65455"/>
                  <a:pt x="51816" y="65455"/>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96" name="Shape 4896"/>
          <p:cNvSpPr/>
          <p:nvPr/>
        </p:nvSpPr>
        <p:spPr>
          <a:xfrm>
            <a:off x="6746731" y="2768773"/>
            <a:ext cx="279328" cy="279328"/>
          </a:xfrm>
          <a:custGeom>
            <a:avLst/>
            <a:gdLst/>
            <a:ahLst/>
            <a:cxnLst/>
            <a:rect l="0" t="0" r="0" b="0"/>
            <a:pathLst>
              <a:path w="120000" h="120000" extrusionOk="0">
                <a:moveTo>
                  <a:pt x="120000" y="2727"/>
                </a:moveTo>
                <a:cubicBezTo>
                  <a:pt x="120000" y="1222"/>
                  <a:pt x="118777" y="0"/>
                  <a:pt x="117272" y="0"/>
                </a:cubicBezTo>
                <a:cubicBezTo>
                  <a:pt x="116522" y="0"/>
                  <a:pt x="115838" y="305"/>
                  <a:pt x="115344" y="800"/>
                </a:cubicBezTo>
                <a:lnTo>
                  <a:pt x="70911" y="45233"/>
                </a:lnTo>
                <a:lnTo>
                  <a:pt x="70911" y="13638"/>
                </a:lnTo>
                <a:cubicBezTo>
                  <a:pt x="70911" y="12133"/>
                  <a:pt x="69688" y="10911"/>
                  <a:pt x="68183" y="10911"/>
                </a:cubicBezTo>
                <a:cubicBezTo>
                  <a:pt x="66677" y="10911"/>
                  <a:pt x="65455" y="12133"/>
                  <a:pt x="65455" y="13638"/>
                </a:cubicBezTo>
                <a:lnTo>
                  <a:pt x="65455" y="51816"/>
                </a:lnTo>
                <a:cubicBezTo>
                  <a:pt x="65455" y="53327"/>
                  <a:pt x="66677" y="54544"/>
                  <a:pt x="68183" y="54544"/>
                </a:cubicBezTo>
                <a:lnTo>
                  <a:pt x="106361" y="54544"/>
                </a:lnTo>
                <a:cubicBezTo>
                  <a:pt x="107866" y="54544"/>
                  <a:pt x="109088" y="53327"/>
                  <a:pt x="109088" y="51816"/>
                </a:cubicBezTo>
                <a:cubicBezTo>
                  <a:pt x="109088" y="50311"/>
                  <a:pt x="107866" y="49088"/>
                  <a:pt x="106361" y="49088"/>
                </a:cubicBezTo>
                <a:lnTo>
                  <a:pt x="74766" y="49088"/>
                </a:lnTo>
                <a:lnTo>
                  <a:pt x="119200" y="4655"/>
                </a:lnTo>
                <a:cubicBezTo>
                  <a:pt x="119694" y="4166"/>
                  <a:pt x="120000" y="3483"/>
                  <a:pt x="120000" y="2727"/>
                </a:cubicBezTo>
                <a:moveTo>
                  <a:pt x="51816" y="65455"/>
                </a:moveTo>
                <a:lnTo>
                  <a:pt x="13638" y="65455"/>
                </a:lnTo>
                <a:cubicBezTo>
                  <a:pt x="12133" y="65455"/>
                  <a:pt x="10911" y="66677"/>
                  <a:pt x="10911" y="68183"/>
                </a:cubicBezTo>
                <a:cubicBezTo>
                  <a:pt x="10911" y="69688"/>
                  <a:pt x="12133" y="70911"/>
                  <a:pt x="13638" y="70911"/>
                </a:cubicBezTo>
                <a:lnTo>
                  <a:pt x="45233" y="70911"/>
                </a:lnTo>
                <a:lnTo>
                  <a:pt x="800" y="115344"/>
                </a:lnTo>
                <a:cubicBezTo>
                  <a:pt x="305" y="115838"/>
                  <a:pt x="0" y="116516"/>
                  <a:pt x="0" y="117272"/>
                </a:cubicBezTo>
                <a:cubicBezTo>
                  <a:pt x="0" y="118777"/>
                  <a:pt x="1222" y="120000"/>
                  <a:pt x="2727" y="120000"/>
                </a:cubicBezTo>
                <a:cubicBezTo>
                  <a:pt x="3477" y="120000"/>
                  <a:pt x="4161" y="119694"/>
                  <a:pt x="4655" y="119200"/>
                </a:cubicBezTo>
                <a:lnTo>
                  <a:pt x="49088" y="74766"/>
                </a:lnTo>
                <a:lnTo>
                  <a:pt x="49088" y="106361"/>
                </a:lnTo>
                <a:cubicBezTo>
                  <a:pt x="49088" y="107872"/>
                  <a:pt x="50311" y="109088"/>
                  <a:pt x="51816" y="109088"/>
                </a:cubicBezTo>
                <a:cubicBezTo>
                  <a:pt x="53322" y="109088"/>
                  <a:pt x="54544" y="107872"/>
                  <a:pt x="54544" y="106361"/>
                </a:cubicBezTo>
                <a:lnTo>
                  <a:pt x="54544" y="68183"/>
                </a:lnTo>
                <a:cubicBezTo>
                  <a:pt x="54544" y="66677"/>
                  <a:pt x="53322" y="65455"/>
                  <a:pt x="51816" y="65455"/>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97" name="Shape 4897"/>
          <p:cNvSpPr/>
          <p:nvPr/>
        </p:nvSpPr>
        <p:spPr>
          <a:xfrm>
            <a:off x="7279992" y="2768773"/>
            <a:ext cx="279328" cy="279328"/>
          </a:xfrm>
          <a:custGeom>
            <a:avLst/>
            <a:gdLst/>
            <a:ahLst/>
            <a:cxnLst/>
            <a:rect l="0" t="0" r="0" b="0"/>
            <a:pathLst>
              <a:path w="120000" h="120000" extrusionOk="0">
                <a:moveTo>
                  <a:pt x="117272" y="0"/>
                </a:moveTo>
                <a:lnTo>
                  <a:pt x="90000" y="0"/>
                </a:lnTo>
                <a:cubicBezTo>
                  <a:pt x="88494" y="0"/>
                  <a:pt x="87272" y="1222"/>
                  <a:pt x="87272" y="2727"/>
                </a:cubicBezTo>
                <a:cubicBezTo>
                  <a:pt x="87272" y="4233"/>
                  <a:pt x="88494" y="5455"/>
                  <a:pt x="90000" y="5455"/>
                </a:cubicBezTo>
                <a:lnTo>
                  <a:pt x="110688" y="5455"/>
                </a:lnTo>
                <a:lnTo>
                  <a:pt x="33527" y="82616"/>
                </a:lnTo>
                <a:cubicBezTo>
                  <a:pt x="33033" y="83111"/>
                  <a:pt x="32727" y="83794"/>
                  <a:pt x="32727" y="84544"/>
                </a:cubicBezTo>
                <a:cubicBezTo>
                  <a:pt x="32727" y="86050"/>
                  <a:pt x="33950" y="87272"/>
                  <a:pt x="35455" y="87272"/>
                </a:cubicBezTo>
                <a:cubicBezTo>
                  <a:pt x="36205" y="87272"/>
                  <a:pt x="36888" y="86966"/>
                  <a:pt x="37383" y="86472"/>
                </a:cubicBezTo>
                <a:lnTo>
                  <a:pt x="114544" y="9311"/>
                </a:lnTo>
                <a:lnTo>
                  <a:pt x="114544" y="30000"/>
                </a:lnTo>
                <a:cubicBezTo>
                  <a:pt x="114544" y="31505"/>
                  <a:pt x="115766" y="32722"/>
                  <a:pt x="117272" y="32722"/>
                </a:cubicBezTo>
                <a:cubicBezTo>
                  <a:pt x="118777" y="32722"/>
                  <a:pt x="120000" y="31505"/>
                  <a:pt x="120000" y="30000"/>
                </a:cubicBezTo>
                <a:lnTo>
                  <a:pt x="120000" y="2727"/>
                </a:lnTo>
                <a:cubicBezTo>
                  <a:pt x="120000" y="1222"/>
                  <a:pt x="118777" y="0"/>
                  <a:pt x="117272" y="0"/>
                </a:cubicBezTo>
                <a:moveTo>
                  <a:pt x="95455" y="38183"/>
                </a:moveTo>
                <a:cubicBezTo>
                  <a:pt x="93950" y="38183"/>
                  <a:pt x="92727" y="39400"/>
                  <a:pt x="92727" y="40911"/>
                </a:cubicBezTo>
                <a:lnTo>
                  <a:pt x="92727" y="114544"/>
                </a:lnTo>
                <a:lnTo>
                  <a:pt x="5455" y="114544"/>
                </a:lnTo>
                <a:lnTo>
                  <a:pt x="5455" y="27272"/>
                </a:lnTo>
                <a:lnTo>
                  <a:pt x="79088" y="27272"/>
                </a:lnTo>
                <a:cubicBezTo>
                  <a:pt x="80594" y="27272"/>
                  <a:pt x="81816" y="26050"/>
                  <a:pt x="81816" y="24544"/>
                </a:cubicBezTo>
                <a:cubicBezTo>
                  <a:pt x="81816" y="23038"/>
                  <a:pt x="80594" y="21816"/>
                  <a:pt x="79088" y="21816"/>
                </a:cubicBezTo>
                <a:lnTo>
                  <a:pt x="2727" y="21816"/>
                </a:lnTo>
                <a:cubicBezTo>
                  <a:pt x="1222" y="21816"/>
                  <a:pt x="0" y="23038"/>
                  <a:pt x="0" y="24544"/>
                </a:cubicBezTo>
                <a:lnTo>
                  <a:pt x="0" y="117272"/>
                </a:lnTo>
                <a:cubicBezTo>
                  <a:pt x="0" y="118777"/>
                  <a:pt x="1222" y="120000"/>
                  <a:pt x="2727" y="120000"/>
                </a:cubicBezTo>
                <a:lnTo>
                  <a:pt x="95455" y="120000"/>
                </a:lnTo>
                <a:cubicBezTo>
                  <a:pt x="96961" y="120000"/>
                  <a:pt x="98183" y="118777"/>
                  <a:pt x="98183" y="117272"/>
                </a:cubicBezTo>
                <a:lnTo>
                  <a:pt x="98183" y="40911"/>
                </a:lnTo>
                <a:cubicBezTo>
                  <a:pt x="98183" y="39400"/>
                  <a:pt x="96961" y="38183"/>
                  <a:pt x="95455" y="38183"/>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98" name="Shape 4898"/>
          <p:cNvSpPr/>
          <p:nvPr/>
        </p:nvSpPr>
        <p:spPr>
          <a:xfrm>
            <a:off x="7813253" y="2768773"/>
            <a:ext cx="279328" cy="279328"/>
          </a:xfrm>
          <a:custGeom>
            <a:avLst/>
            <a:gdLst/>
            <a:ahLst/>
            <a:cxnLst/>
            <a:rect l="0" t="0" r="0" b="0"/>
            <a:pathLst>
              <a:path w="120000" h="120000" extrusionOk="0">
                <a:moveTo>
                  <a:pt x="87272" y="113238"/>
                </a:moveTo>
                <a:lnTo>
                  <a:pt x="63466" y="87272"/>
                </a:lnTo>
                <a:lnTo>
                  <a:pt x="73638" y="87272"/>
                </a:lnTo>
                <a:cubicBezTo>
                  <a:pt x="75138" y="87272"/>
                  <a:pt x="76361" y="86055"/>
                  <a:pt x="76361" y="84544"/>
                </a:cubicBezTo>
                <a:lnTo>
                  <a:pt x="76361" y="81816"/>
                </a:lnTo>
                <a:cubicBezTo>
                  <a:pt x="75750" y="70688"/>
                  <a:pt x="71355" y="31055"/>
                  <a:pt x="41377" y="10827"/>
                </a:cubicBezTo>
                <a:cubicBezTo>
                  <a:pt x="91150" y="26716"/>
                  <a:pt x="97422" y="69933"/>
                  <a:pt x="98183" y="81816"/>
                </a:cubicBezTo>
                <a:lnTo>
                  <a:pt x="98183" y="84544"/>
                </a:lnTo>
                <a:cubicBezTo>
                  <a:pt x="98183" y="86055"/>
                  <a:pt x="99405" y="87272"/>
                  <a:pt x="100911" y="87272"/>
                </a:cubicBezTo>
                <a:lnTo>
                  <a:pt x="111077" y="87272"/>
                </a:lnTo>
                <a:cubicBezTo>
                  <a:pt x="111077" y="87272"/>
                  <a:pt x="87272" y="113238"/>
                  <a:pt x="87272" y="113238"/>
                </a:cubicBezTo>
                <a:close/>
                <a:moveTo>
                  <a:pt x="117272" y="81816"/>
                </a:moveTo>
                <a:lnTo>
                  <a:pt x="103655" y="81816"/>
                </a:lnTo>
                <a:cubicBezTo>
                  <a:pt x="102500" y="67388"/>
                  <a:pt x="92277" y="0"/>
                  <a:pt x="2727" y="0"/>
                </a:cubicBezTo>
                <a:cubicBezTo>
                  <a:pt x="1216" y="0"/>
                  <a:pt x="0" y="1222"/>
                  <a:pt x="0" y="2727"/>
                </a:cubicBezTo>
                <a:cubicBezTo>
                  <a:pt x="0" y="4233"/>
                  <a:pt x="1216" y="5455"/>
                  <a:pt x="2727" y="5455"/>
                </a:cubicBezTo>
                <a:cubicBezTo>
                  <a:pt x="30877" y="5455"/>
                  <a:pt x="50888" y="18983"/>
                  <a:pt x="62200" y="45833"/>
                </a:cubicBezTo>
                <a:cubicBezTo>
                  <a:pt x="68855" y="61627"/>
                  <a:pt x="70316" y="76022"/>
                  <a:pt x="70638" y="81816"/>
                </a:cubicBezTo>
                <a:lnTo>
                  <a:pt x="57272" y="81816"/>
                </a:lnTo>
                <a:cubicBezTo>
                  <a:pt x="55766" y="81816"/>
                  <a:pt x="54544" y="83038"/>
                  <a:pt x="54544" y="84544"/>
                </a:cubicBezTo>
                <a:cubicBezTo>
                  <a:pt x="54544" y="85300"/>
                  <a:pt x="54850" y="85983"/>
                  <a:pt x="55344" y="86477"/>
                </a:cubicBezTo>
                <a:lnTo>
                  <a:pt x="85344" y="119200"/>
                </a:lnTo>
                <a:cubicBezTo>
                  <a:pt x="85833" y="119694"/>
                  <a:pt x="86522" y="120000"/>
                  <a:pt x="87272" y="120000"/>
                </a:cubicBezTo>
                <a:cubicBezTo>
                  <a:pt x="88027" y="120000"/>
                  <a:pt x="88705" y="119694"/>
                  <a:pt x="89200" y="119200"/>
                </a:cubicBezTo>
                <a:lnTo>
                  <a:pt x="119200" y="86477"/>
                </a:lnTo>
                <a:cubicBezTo>
                  <a:pt x="119694" y="85983"/>
                  <a:pt x="120000" y="85300"/>
                  <a:pt x="120000" y="84544"/>
                </a:cubicBezTo>
                <a:cubicBezTo>
                  <a:pt x="120000" y="83038"/>
                  <a:pt x="118777" y="81816"/>
                  <a:pt x="117272" y="81816"/>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899" name="Shape 4899"/>
          <p:cNvSpPr/>
          <p:nvPr/>
        </p:nvSpPr>
        <p:spPr>
          <a:xfrm>
            <a:off x="8346514" y="2768773"/>
            <a:ext cx="279328" cy="279328"/>
          </a:xfrm>
          <a:custGeom>
            <a:avLst/>
            <a:gdLst/>
            <a:ahLst/>
            <a:cxnLst/>
            <a:rect l="0" t="0" r="0" b="0"/>
            <a:pathLst>
              <a:path w="120000" h="120000" extrusionOk="0">
                <a:moveTo>
                  <a:pt x="100911" y="32727"/>
                </a:moveTo>
                <a:cubicBezTo>
                  <a:pt x="99405" y="32727"/>
                  <a:pt x="98183" y="33950"/>
                  <a:pt x="98183" y="35455"/>
                </a:cubicBezTo>
                <a:lnTo>
                  <a:pt x="98183" y="38183"/>
                </a:lnTo>
                <a:cubicBezTo>
                  <a:pt x="97422" y="50066"/>
                  <a:pt x="91150" y="93283"/>
                  <a:pt x="41377" y="109172"/>
                </a:cubicBezTo>
                <a:cubicBezTo>
                  <a:pt x="71355" y="88944"/>
                  <a:pt x="75750" y="49311"/>
                  <a:pt x="76361" y="38183"/>
                </a:cubicBezTo>
                <a:lnTo>
                  <a:pt x="76361" y="35455"/>
                </a:lnTo>
                <a:cubicBezTo>
                  <a:pt x="76361" y="33950"/>
                  <a:pt x="75138" y="32727"/>
                  <a:pt x="73638" y="32727"/>
                </a:cubicBezTo>
                <a:lnTo>
                  <a:pt x="63466" y="32727"/>
                </a:lnTo>
                <a:lnTo>
                  <a:pt x="87272" y="6761"/>
                </a:lnTo>
                <a:lnTo>
                  <a:pt x="111077" y="32727"/>
                </a:lnTo>
                <a:cubicBezTo>
                  <a:pt x="111077" y="32727"/>
                  <a:pt x="100911" y="32727"/>
                  <a:pt x="100911" y="32727"/>
                </a:cubicBezTo>
                <a:close/>
                <a:moveTo>
                  <a:pt x="119200" y="33527"/>
                </a:moveTo>
                <a:lnTo>
                  <a:pt x="89200" y="800"/>
                </a:lnTo>
                <a:cubicBezTo>
                  <a:pt x="88705" y="305"/>
                  <a:pt x="88027" y="0"/>
                  <a:pt x="87272" y="0"/>
                </a:cubicBezTo>
                <a:cubicBezTo>
                  <a:pt x="86516" y="0"/>
                  <a:pt x="85833" y="305"/>
                  <a:pt x="85344" y="800"/>
                </a:cubicBezTo>
                <a:lnTo>
                  <a:pt x="55344" y="33527"/>
                </a:lnTo>
                <a:cubicBezTo>
                  <a:pt x="54850" y="34022"/>
                  <a:pt x="54544" y="34705"/>
                  <a:pt x="54544" y="35455"/>
                </a:cubicBezTo>
                <a:cubicBezTo>
                  <a:pt x="54544" y="36961"/>
                  <a:pt x="55766" y="38183"/>
                  <a:pt x="57272" y="38183"/>
                </a:cubicBezTo>
                <a:lnTo>
                  <a:pt x="70638" y="38183"/>
                </a:lnTo>
                <a:cubicBezTo>
                  <a:pt x="70316" y="43977"/>
                  <a:pt x="68855" y="58372"/>
                  <a:pt x="62200" y="74172"/>
                </a:cubicBezTo>
                <a:cubicBezTo>
                  <a:pt x="50888" y="101022"/>
                  <a:pt x="30877" y="114544"/>
                  <a:pt x="2727" y="114544"/>
                </a:cubicBezTo>
                <a:cubicBezTo>
                  <a:pt x="1216" y="114544"/>
                  <a:pt x="0" y="115766"/>
                  <a:pt x="0" y="117272"/>
                </a:cubicBezTo>
                <a:cubicBezTo>
                  <a:pt x="0" y="118777"/>
                  <a:pt x="1216" y="120000"/>
                  <a:pt x="2727" y="120000"/>
                </a:cubicBezTo>
                <a:cubicBezTo>
                  <a:pt x="92277" y="120000"/>
                  <a:pt x="102500" y="52611"/>
                  <a:pt x="103655" y="38183"/>
                </a:cubicBezTo>
                <a:lnTo>
                  <a:pt x="117272" y="38183"/>
                </a:lnTo>
                <a:cubicBezTo>
                  <a:pt x="118777" y="38183"/>
                  <a:pt x="120000" y="36961"/>
                  <a:pt x="120000" y="35455"/>
                </a:cubicBezTo>
                <a:cubicBezTo>
                  <a:pt x="120000" y="34705"/>
                  <a:pt x="119694" y="34022"/>
                  <a:pt x="119200" y="33527"/>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00" name="Shape 4900"/>
          <p:cNvSpPr/>
          <p:nvPr/>
        </p:nvSpPr>
        <p:spPr>
          <a:xfrm>
            <a:off x="8879775" y="2768773"/>
            <a:ext cx="279328" cy="279328"/>
          </a:xfrm>
          <a:custGeom>
            <a:avLst/>
            <a:gdLst/>
            <a:ahLst/>
            <a:cxnLst/>
            <a:rect l="0" t="0" r="0" b="0"/>
            <a:pathLst>
              <a:path w="120000" h="120000" extrusionOk="0">
                <a:moveTo>
                  <a:pt x="38183" y="43638"/>
                </a:moveTo>
                <a:lnTo>
                  <a:pt x="35455" y="43638"/>
                </a:lnTo>
                <a:cubicBezTo>
                  <a:pt x="33944" y="43638"/>
                  <a:pt x="32727" y="44861"/>
                  <a:pt x="32727" y="46361"/>
                </a:cubicBezTo>
                <a:lnTo>
                  <a:pt x="32727" y="56533"/>
                </a:lnTo>
                <a:lnTo>
                  <a:pt x="6755" y="32727"/>
                </a:lnTo>
                <a:lnTo>
                  <a:pt x="32727" y="8922"/>
                </a:lnTo>
                <a:lnTo>
                  <a:pt x="32727" y="19088"/>
                </a:lnTo>
                <a:cubicBezTo>
                  <a:pt x="32727" y="20600"/>
                  <a:pt x="33944" y="21816"/>
                  <a:pt x="35455" y="21816"/>
                </a:cubicBezTo>
                <a:lnTo>
                  <a:pt x="38183" y="21816"/>
                </a:lnTo>
                <a:cubicBezTo>
                  <a:pt x="50066" y="22577"/>
                  <a:pt x="93283" y="28850"/>
                  <a:pt x="109172" y="78622"/>
                </a:cubicBezTo>
                <a:cubicBezTo>
                  <a:pt x="88944" y="48644"/>
                  <a:pt x="49311" y="44250"/>
                  <a:pt x="38183" y="43638"/>
                </a:cubicBezTo>
                <a:moveTo>
                  <a:pt x="38183" y="16344"/>
                </a:moveTo>
                <a:lnTo>
                  <a:pt x="38183" y="2727"/>
                </a:lnTo>
                <a:cubicBezTo>
                  <a:pt x="38183" y="1222"/>
                  <a:pt x="36961" y="0"/>
                  <a:pt x="35455" y="0"/>
                </a:cubicBezTo>
                <a:cubicBezTo>
                  <a:pt x="34700" y="0"/>
                  <a:pt x="34016" y="305"/>
                  <a:pt x="33527" y="800"/>
                </a:cubicBezTo>
                <a:lnTo>
                  <a:pt x="800" y="30800"/>
                </a:lnTo>
                <a:cubicBezTo>
                  <a:pt x="305" y="31294"/>
                  <a:pt x="0" y="31977"/>
                  <a:pt x="0" y="32727"/>
                </a:cubicBezTo>
                <a:cubicBezTo>
                  <a:pt x="0" y="33483"/>
                  <a:pt x="305" y="34166"/>
                  <a:pt x="800" y="34655"/>
                </a:cubicBezTo>
                <a:lnTo>
                  <a:pt x="33527" y="64655"/>
                </a:lnTo>
                <a:cubicBezTo>
                  <a:pt x="34016" y="65150"/>
                  <a:pt x="34700" y="65455"/>
                  <a:pt x="35455" y="65455"/>
                </a:cubicBezTo>
                <a:cubicBezTo>
                  <a:pt x="36961" y="65455"/>
                  <a:pt x="38183" y="64233"/>
                  <a:pt x="38183" y="62727"/>
                </a:cubicBezTo>
                <a:lnTo>
                  <a:pt x="38183" y="49355"/>
                </a:lnTo>
                <a:cubicBezTo>
                  <a:pt x="43977" y="49683"/>
                  <a:pt x="58372" y="51144"/>
                  <a:pt x="74166" y="57800"/>
                </a:cubicBezTo>
                <a:cubicBezTo>
                  <a:pt x="101016" y="69111"/>
                  <a:pt x="114544" y="89122"/>
                  <a:pt x="114544" y="117272"/>
                </a:cubicBezTo>
                <a:cubicBezTo>
                  <a:pt x="114544" y="118777"/>
                  <a:pt x="115766" y="120000"/>
                  <a:pt x="117272" y="120000"/>
                </a:cubicBezTo>
                <a:cubicBezTo>
                  <a:pt x="118777" y="120000"/>
                  <a:pt x="120000" y="118777"/>
                  <a:pt x="120000" y="117272"/>
                </a:cubicBezTo>
                <a:cubicBezTo>
                  <a:pt x="120000" y="27722"/>
                  <a:pt x="52611" y="17500"/>
                  <a:pt x="38183" y="16344"/>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01" name="Shape 4901"/>
          <p:cNvSpPr/>
          <p:nvPr/>
        </p:nvSpPr>
        <p:spPr>
          <a:xfrm>
            <a:off x="9413036" y="2768773"/>
            <a:ext cx="279328" cy="279328"/>
          </a:xfrm>
          <a:custGeom>
            <a:avLst/>
            <a:gdLst/>
            <a:ahLst/>
            <a:cxnLst/>
            <a:rect l="0" t="0" r="0" b="0"/>
            <a:pathLst>
              <a:path w="120000" h="120000" extrusionOk="0">
                <a:moveTo>
                  <a:pt x="87272" y="56533"/>
                </a:moveTo>
                <a:lnTo>
                  <a:pt x="87272" y="46361"/>
                </a:lnTo>
                <a:cubicBezTo>
                  <a:pt x="87272" y="44861"/>
                  <a:pt x="86055" y="43638"/>
                  <a:pt x="84544" y="43638"/>
                </a:cubicBezTo>
                <a:lnTo>
                  <a:pt x="81816" y="43638"/>
                </a:lnTo>
                <a:cubicBezTo>
                  <a:pt x="70688" y="44250"/>
                  <a:pt x="31055" y="48644"/>
                  <a:pt x="10827" y="78622"/>
                </a:cubicBezTo>
                <a:cubicBezTo>
                  <a:pt x="26716" y="28850"/>
                  <a:pt x="69933" y="22577"/>
                  <a:pt x="81816" y="21816"/>
                </a:cubicBezTo>
                <a:lnTo>
                  <a:pt x="84544" y="21816"/>
                </a:lnTo>
                <a:cubicBezTo>
                  <a:pt x="86055" y="21816"/>
                  <a:pt x="87272" y="20600"/>
                  <a:pt x="87272" y="19088"/>
                </a:cubicBezTo>
                <a:lnTo>
                  <a:pt x="87272" y="8922"/>
                </a:lnTo>
                <a:lnTo>
                  <a:pt x="113238" y="32727"/>
                </a:lnTo>
                <a:cubicBezTo>
                  <a:pt x="113238" y="32727"/>
                  <a:pt x="87272" y="56533"/>
                  <a:pt x="87272" y="56533"/>
                </a:cubicBezTo>
                <a:close/>
                <a:moveTo>
                  <a:pt x="119200" y="30800"/>
                </a:moveTo>
                <a:lnTo>
                  <a:pt x="86472" y="800"/>
                </a:lnTo>
                <a:cubicBezTo>
                  <a:pt x="85983" y="305"/>
                  <a:pt x="85300" y="0"/>
                  <a:pt x="84544" y="0"/>
                </a:cubicBezTo>
                <a:cubicBezTo>
                  <a:pt x="83038" y="0"/>
                  <a:pt x="81816" y="1222"/>
                  <a:pt x="81816" y="2727"/>
                </a:cubicBezTo>
                <a:lnTo>
                  <a:pt x="81816" y="16344"/>
                </a:lnTo>
                <a:cubicBezTo>
                  <a:pt x="67388" y="17500"/>
                  <a:pt x="0" y="27727"/>
                  <a:pt x="0" y="117272"/>
                </a:cubicBezTo>
                <a:cubicBezTo>
                  <a:pt x="0" y="118777"/>
                  <a:pt x="1222" y="120000"/>
                  <a:pt x="2727" y="120000"/>
                </a:cubicBezTo>
                <a:cubicBezTo>
                  <a:pt x="4233" y="120000"/>
                  <a:pt x="5455" y="118777"/>
                  <a:pt x="5455" y="117272"/>
                </a:cubicBezTo>
                <a:cubicBezTo>
                  <a:pt x="5455" y="89122"/>
                  <a:pt x="18983" y="69111"/>
                  <a:pt x="45833" y="57800"/>
                </a:cubicBezTo>
                <a:cubicBezTo>
                  <a:pt x="61627" y="51144"/>
                  <a:pt x="76022" y="49683"/>
                  <a:pt x="81816" y="49355"/>
                </a:cubicBezTo>
                <a:lnTo>
                  <a:pt x="81816" y="62727"/>
                </a:lnTo>
                <a:cubicBezTo>
                  <a:pt x="81816" y="64233"/>
                  <a:pt x="83038" y="65455"/>
                  <a:pt x="84544" y="65455"/>
                </a:cubicBezTo>
                <a:cubicBezTo>
                  <a:pt x="85300" y="65455"/>
                  <a:pt x="85983" y="65150"/>
                  <a:pt x="86472" y="64655"/>
                </a:cubicBezTo>
                <a:lnTo>
                  <a:pt x="119200" y="34655"/>
                </a:lnTo>
                <a:cubicBezTo>
                  <a:pt x="119694" y="34166"/>
                  <a:pt x="120000" y="33483"/>
                  <a:pt x="120000" y="32727"/>
                </a:cubicBezTo>
                <a:cubicBezTo>
                  <a:pt x="120000" y="31977"/>
                  <a:pt x="119694" y="31294"/>
                  <a:pt x="119200" y="30800"/>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02" name="Shape 4902"/>
          <p:cNvSpPr/>
          <p:nvPr/>
        </p:nvSpPr>
        <p:spPr>
          <a:xfrm>
            <a:off x="9946297" y="2819559"/>
            <a:ext cx="279328" cy="177754"/>
          </a:xfrm>
          <a:custGeom>
            <a:avLst/>
            <a:gdLst/>
            <a:ahLst/>
            <a:cxnLst/>
            <a:rect l="0" t="0" r="0" b="0"/>
            <a:pathLst>
              <a:path w="120000" h="120000" extrusionOk="0">
                <a:moveTo>
                  <a:pt x="88638" y="8572"/>
                </a:moveTo>
                <a:cubicBezTo>
                  <a:pt x="71316" y="8572"/>
                  <a:pt x="57272" y="30638"/>
                  <a:pt x="57272" y="57855"/>
                </a:cubicBezTo>
                <a:lnTo>
                  <a:pt x="57272" y="62144"/>
                </a:lnTo>
                <a:cubicBezTo>
                  <a:pt x="57272" y="84627"/>
                  <a:pt x="45672" y="102855"/>
                  <a:pt x="31361" y="102855"/>
                </a:cubicBezTo>
                <a:cubicBezTo>
                  <a:pt x="17055" y="102855"/>
                  <a:pt x="5455" y="84627"/>
                  <a:pt x="5455" y="62144"/>
                </a:cubicBezTo>
                <a:lnTo>
                  <a:pt x="5455" y="57855"/>
                </a:lnTo>
                <a:cubicBezTo>
                  <a:pt x="5455" y="35372"/>
                  <a:pt x="17055" y="17144"/>
                  <a:pt x="31361" y="17144"/>
                </a:cubicBezTo>
                <a:cubicBezTo>
                  <a:pt x="37055" y="17144"/>
                  <a:pt x="42083" y="20166"/>
                  <a:pt x="46227" y="25716"/>
                </a:cubicBezTo>
                <a:lnTo>
                  <a:pt x="35455" y="25716"/>
                </a:lnTo>
                <a:cubicBezTo>
                  <a:pt x="33944" y="25716"/>
                  <a:pt x="32727" y="27633"/>
                  <a:pt x="32727" y="30000"/>
                </a:cubicBezTo>
                <a:cubicBezTo>
                  <a:pt x="32727" y="32366"/>
                  <a:pt x="33944" y="34283"/>
                  <a:pt x="35455" y="34283"/>
                </a:cubicBezTo>
                <a:lnTo>
                  <a:pt x="51816" y="34283"/>
                </a:lnTo>
                <a:cubicBezTo>
                  <a:pt x="53327" y="34283"/>
                  <a:pt x="54544" y="32366"/>
                  <a:pt x="54544" y="30000"/>
                </a:cubicBezTo>
                <a:lnTo>
                  <a:pt x="54544" y="4283"/>
                </a:lnTo>
                <a:cubicBezTo>
                  <a:pt x="54544" y="1922"/>
                  <a:pt x="53327" y="0"/>
                  <a:pt x="51816" y="0"/>
                </a:cubicBezTo>
                <a:cubicBezTo>
                  <a:pt x="50311" y="0"/>
                  <a:pt x="49088" y="1922"/>
                  <a:pt x="49088" y="4283"/>
                </a:cubicBezTo>
                <a:lnTo>
                  <a:pt x="49088" y="18450"/>
                </a:lnTo>
                <a:cubicBezTo>
                  <a:pt x="43772" y="12000"/>
                  <a:pt x="37255" y="8572"/>
                  <a:pt x="31361" y="8572"/>
                </a:cubicBezTo>
                <a:cubicBezTo>
                  <a:pt x="14038" y="8572"/>
                  <a:pt x="0" y="30638"/>
                  <a:pt x="0" y="57855"/>
                </a:cubicBezTo>
                <a:lnTo>
                  <a:pt x="0" y="62144"/>
                </a:lnTo>
                <a:cubicBezTo>
                  <a:pt x="0" y="89361"/>
                  <a:pt x="14038" y="111427"/>
                  <a:pt x="31361" y="111427"/>
                </a:cubicBezTo>
                <a:cubicBezTo>
                  <a:pt x="48683" y="111427"/>
                  <a:pt x="62727" y="89361"/>
                  <a:pt x="62727" y="62144"/>
                </a:cubicBezTo>
                <a:lnTo>
                  <a:pt x="62727" y="57855"/>
                </a:lnTo>
                <a:cubicBezTo>
                  <a:pt x="62727" y="35372"/>
                  <a:pt x="74327" y="17144"/>
                  <a:pt x="88638" y="17144"/>
                </a:cubicBezTo>
                <a:cubicBezTo>
                  <a:pt x="102944" y="17144"/>
                  <a:pt x="114544" y="35372"/>
                  <a:pt x="114544" y="57855"/>
                </a:cubicBezTo>
                <a:lnTo>
                  <a:pt x="114544" y="62144"/>
                </a:lnTo>
                <a:cubicBezTo>
                  <a:pt x="114544" y="84627"/>
                  <a:pt x="102944" y="102855"/>
                  <a:pt x="88638" y="102855"/>
                </a:cubicBezTo>
                <a:cubicBezTo>
                  <a:pt x="82944" y="102855"/>
                  <a:pt x="77916" y="99833"/>
                  <a:pt x="73772" y="94283"/>
                </a:cubicBezTo>
                <a:lnTo>
                  <a:pt x="84544" y="94283"/>
                </a:lnTo>
                <a:cubicBezTo>
                  <a:pt x="86055" y="94283"/>
                  <a:pt x="87272" y="92366"/>
                  <a:pt x="87272" y="90000"/>
                </a:cubicBezTo>
                <a:cubicBezTo>
                  <a:pt x="87272" y="87633"/>
                  <a:pt x="86055" y="85716"/>
                  <a:pt x="84544" y="85716"/>
                </a:cubicBezTo>
                <a:lnTo>
                  <a:pt x="68183" y="85716"/>
                </a:lnTo>
                <a:cubicBezTo>
                  <a:pt x="66672" y="85716"/>
                  <a:pt x="65455" y="87633"/>
                  <a:pt x="65455" y="90000"/>
                </a:cubicBezTo>
                <a:lnTo>
                  <a:pt x="65455" y="115716"/>
                </a:lnTo>
                <a:cubicBezTo>
                  <a:pt x="65455" y="118083"/>
                  <a:pt x="66672" y="120000"/>
                  <a:pt x="68183" y="120000"/>
                </a:cubicBezTo>
                <a:cubicBezTo>
                  <a:pt x="69688" y="120000"/>
                  <a:pt x="70911" y="118083"/>
                  <a:pt x="70911" y="115716"/>
                </a:cubicBezTo>
                <a:lnTo>
                  <a:pt x="70911" y="101550"/>
                </a:lnTo>
                <a:cubicBezTo>
                  <a:pt x="76227" y="108005"/>
                  <a:pt x="82744" y="111427"/>
                  <a:pt x="88638" y="111427"/>
                </a:cubicBezTo>
                <a:cubicBezTo>
                  <a:pt x="105961" y="111427"/>
                  <a:pt x="120000" y="89361"/>
                  <a:pt x="120000" y="62144"/>
                </a:cubicBezTo>
                <a:lnTo>
                  <a:pt x="120000" y="57855"/>
                </a:lnTo>
                <a:cubicBezTo>
                  <a:pt x="120000" y="30638"/>
                  <a:pt x="105961" y="8572"/>
                  <a:pt x="88638" y="8572"/>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03" name="Shape 4903"/>
          <p:cNvSpPr/>
          <p:nvPr/>
        </p:nvSpPr>
        <p:spPr>
          <a:xfrm>
            <a:off x="10479558" y="2806862"/>
            <a:ext cx="279328" cy="203147"/>
          </a:xfrm>
          <a:custGeom>
            <a:avLst/>
            <a:gdLst/>
            <a:ahLst/>
            <a:cxnLst/>
            <a:rect l="0" t="0" r="0" b="0"/>
            <a:pathLst>
              <a:path w="120000" h="120000" extrusionOk="0">
                <a:moveTo>
                  <a:pt x="110688" y="22500"/>
                </a:moveTo>
                <a:lnTo>
                  <a:pt x="104433" y="31100"/>
                </a:lnTo>
                <a:cubicBezTo>
                  <a:pt x="103938" y="31777"/>
                  <a:pt x="103638" y="32716"/>
                  <a:pt x="103638" y="33750"/>
                </a:cubicBezTo>
                <a:cubicBezTo>
                  <a:pt x="103638" y="35822"/>
                  <a:pt x="104855" y="37500"/>
                  <a:pt x="106361" y="37500"/>
                </a:cubicBezTo>
                <a:cubicBezTo>
                  <a:pt x="107116" y="37500"/>
                  <a:pt x="107800" y="37077"/>
                  <a:pt x="108294" y="36400"/>
                </a:cubicBezTo>
                <a:lnTo>
                  <a:pt x="119200" y="21405"/>
                </a:lnTo>
                <a:cubicBezTo>
                  <a:pt x="119694" y="20727"/>
                  <a:pt x="120000" y="19788"/>
                  <a:pt x="120000" y="18750"/>
                </a:cubicBezTo>
                <a:cubicBezTo>
                  <a:pt x="120000" y="17716"/>
                  <a:pt x="119694" y="16777"/>
                  <a:pt x="119200" y="16100"/>
                </a:cubicBezTo>
                <a:lnTo>
                  <a:pt x="108294" y="1100"/>
                </a:lnTo>
                <a:cubicBezTo>
                  <a:pt x="107794" y="422"/>
                  <a:pt x="107116" y="0"/>
                  <a:pt x="106361" y="0"/>
                </a:cubicBezTo>
                <a:cubicBezTo>
                  <a:pt x="104855" y="0"/>
                  <a:pt x="103638" y="1683"/>
                  <a:pt x="103638" y="3750"/>
                </a:cubicBezTo>
                <a:cubicBezTo>
                  <a:pt x="103638" y="4788"/>
                  <a:pt x="103938" y="5727"/>
                  <a:pt x="104438" y="6405"/>
                </a:cubicBezTo>
                <a:lnTo>
                  <a:pt x="110688" y="15000"/>
                </a:lnTo>
                <a:lnTo>
                  <a:pt x="84544" y="15000"/>
                </a:lnTo>
                <a:cubicBezTo>
                  <a:pt x="83694" y="15000"/>
                  <a:pt x="82961" y="15572"/>
                  <a:pt x="82461" y="16411"/>
                </a:cubicBezTo>
                <a:lnTo>
                  <a:pt x="82433" y="16377"/>
                </a:lnTo>
                <a:lnTo>
                  <a:pt x="34161" y="97500"/>
                </a:lnTo>
                <a:lnTo>
                  <a:pt x="2727" y="97500"/>
                </a:lnTo>
                <a:cubicBezTo>
                  <a:pt x="1222" y="97500"/>
                  <a:pt x="0" y="99183"/>
                  <a:pt x="0" y="101250"/>
                </a:cubicBezTo>
                <a:cubicBezTo>
                  <a:pt x="0" y="103322"/>
                  <a:pt x="1222" y="105000"/>
                  <a:pt x="2727" y="105000"/>
                </a:cubicBezTo>
                <a:lnTo>
                  <a:pt x="35455" y="105000"/>
                </a:lnTo>
                <a:cubicBezTo>
                  <a:pt x="36305" y="105000"/>
                  <a:pt x="37038" y="104433"/>
                  <a:pt x="37538" y="103594"/>
                </a:cubicBezTo>
                <a:lnTo>
                  <a:pt x="37566" y="103622"/>
                </a:lnTo>
                <a:lnTo>
                  <a:pt x="85838" y="22500"/>
                </a:lnTo>
                <a:cubicBezTo>
                  <a:pt x="85838" y="22500"/>
                  <a:pt x="110688" y="22500"/>
                  <a:pt x="110688" y="22500"/>
                </a:cubicBezTo>
                <a:close/>
                <a:moveTo>
                  <a:pt x="108294" y="83600"/>
                </a:moveTo>
                <a:cubicBezTo>
                  <a:pt x="107794" y="82922"/>
                  <a:pt x="107116" y="82500"/>
                  <a:pt x="106361" y="82500"/>
                </a:cubicBezTo>
                <a:cubicBezTo>
                  <a:pt x="104855" y="82500"/>
                  <a:pt x="103638" y="84183"/>
                  <a:pt x="103638" y="86250"/>
                </a:cubicBezTo>
                <a:cubicBezTo>
                  <a:pt x="103638" y="87288"/>
                  <a:pt x="103938" y="88222"/>
                  <a:pt x="104433" y="88900"/>
                </a:cubicBezTo>
                <a:lnTo>
                  <a:pt x="110688" y="97500"/>
                </a:lnTo>
                <a:lnTo>
                  <a:pt x="85838" y="97500"/>
                </a:lnTo>
                <a:lnTo>
                  <a:pt x="68811" y="68883"/>
                </a:lnTo>
                <a:lnTo>
                  <a:pt x="65283" y="74805"/>
                </a:lnTo>
                <a:lnTo>
                  <a:pt x="82433" y="103622"/>
                </a:lnTo>
                <a:lnTo>
                  <a:pt x="82461" y="103594"/>
                </a:lnTo>
                <a:cubicBezTo>
                  <a:pt x="82961" y="104433"/>
                  <a:pt x="83694" y="105000"/>
                  <a:pt x="84544" y="105000"/>
                </a:cubicBezTo>
                <a:lnTo>
                  <a:pt x="110688" y="105000"/>
                </a:lnTo>
                <a:lnTo>
                  <a:pt x="104433" y="113600"/>
                </a:lnTo>
                <a:cubicBezTo>
                  <a:pt x="103938" y="114277"/>
                  <a:pt x="103638" y="115216"/>
                  <a:pt x="103638" y="116250"/>
                </a:cubicBezTo>
                <a:cubicBezTo>
                  <a:pt x="103638" y="118322"/>
                  <a:pt x="104855" y="120000"/>
                  <a:pt x="106361" y="120000"/>
                </a:cubicBezTo>
                <a:cubicBezTo>
                  <a:pt x="107116" y="120000"/>
                  <a:pt x="107794" y="119583"/>
                  <a:pt x="108294" y="118900"/>
                </a:cubicBezTo>
                <a:lnTo>
                  <a:pt x="119200" y="103900"/>
                </a:lnTo>
                <a:cubicBezTo>
                  <a:pt x="119694" y="103222"/>
                  <a:pt x="120000" y="102288"/>
                  <a:pt x="120000" y="101250"/>
                </a:cubicBezTo>
                <a:cubicBezTo>
                  <a:pt x="120000" y="100216"/>
                  <a:pt x="119694" y="99277"/>
                  <a:pt x="119200" y="98600"/>
                </a:cubicBezTo>
                <a:cubicBezTo>
                  <a:pt x="119200" y="98600"/>
                  <a:pt x="108294" y="83600"/>
                  <a:pt x="108294" y="83600"/>
                </a:cubicBezTo>
                <a:close/>
                <a:moveTo>
                  <a:pt x="2727" y="22500"/>
                </a:moveTo>
                <a:lnTo>
                  <a:pt x="34155" y="22500"/>
                </a:lnTo>
                <a:lnTo>
                  <a:pt x="51188" y="51116"/>
                </a:lnTo>
                <a:lnTo>
                  <a:pt x="54716" y="45200"/>
                </a:lnTo>
                <a:lnTo>
                  <a:pt x="37566" y="16377"/>
                </a:lnTo>
                <a:lnTo>
                  <a:pt x="37533" y="16411"/>
                </a:lnTo>
                <a:cubicBezTo>
                  <a:pt x="37038" y="15572"/>
                  <a:pt x="36305" y="15000"/>
                  <a:pt x="35455" y="15000"/>
                </a:cubicBezTo>
                <a:lnTo>
                  <a:pt x="2727" y="15000"/>
                </a:lnTo>
                <a:cubicBezTo>
                  <a:pt x="1222" y="15000"/>
                  <a:pt x="0" y="16683"/>
                  <a:pt x="0" y="18750"/>
                </a:cubicBezTo>
                <a:cubicBezTo>
                  <a:pt x="0" y="20822"/>
                  <a:pt x="1222" y="22500"/>
                  <a:pt x="2727" y="22500"/>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04" name="Shape 4904"/>
          <p:cNvSpPr/>
          <p:nvPr/>
        </p:nvSpPr>
        <p:spPr>
          <a:xfrm>
            <a:off x="11012819" y="2794166"/>
            <a:ext cx="279328" cy="228541"/>
          </a:xfrm>
          <a:custGeom>
            <a:avLst/>
            <a:gdLst/>
            <a:ahLst/>
            <a:cxnLst/>
            <a:rect l="0" t="0" r="0" b="0"/>
            <a:pathLst>
              <a:path w="120000" h="120000" extrusionOk="0">
                <a:moveTo>
                  <a:pt x="10911" y="66666"/>
                </a:moveTo>
                <a:cubicBezTo>
                  <a:pt x="7894" y="66666"/>
                  <a:pt x="5455" y="63677"/>
                  <a:pt x="5455" y="60000"/>
                </a:cubicBezTo>
                <a:cubicBezTo>
                  <a:pt x="5455" y="56322"/>
                  <a:pt x="7894" y="53333"/>
                  <a:pt x="10911" y="53333"/>
                </a:cubicBezTo>
                <a:cubicBezTo>
                  <a:pt x="13916" y="53333"/>
                  <a:pt x="16361" y="56322"/>
                  <a:pt x="16361" y="60000"/>
                </a:cubicBezTo>
                <a:cubicBezTo>
                  <a:pt x="16361" y="63677"/>
                  <a:pt x="13916" y="66666"/>
                  <a:pt x="10911" y="66666"/>
                </a:cubicBezTo>
                <a:moveTo>
                  <a:pt x="119200" y="57644"/>
                </a:moveTo>
                <a:lnTo>
                  <a:pt x="102838" y="37644"/>
                </a:lnTo>
                <a:cubicBezTo>
                  <a:pt x="102344" y="37038"/>
                  <a:pt x="101661" y="36666"/>
                  <a:pt x="100911" y="36666"/>
                </a:cubicBezTo>
                <a:cubicBezTo>
                  <a:pt x="99400" y="36666"/>
                  <a:pt x="98183" y="38161"/>
                  <a:pt x="98183" y="40000"/>
                </a:cubicBezTo>
                <a:cubicBezTo>
                  <a:pt x="98183" y="40922"/>
                  <a:pt x="98488" y="41755"/>
                  <a:pt x="98983" y="42355"/>
                </a:cubicBezTo>
                <a:lnTo>
                  <a:pt x="110688" y="56666"/>
                </a:lnTo>
                <a:lnTo>
                  <a:pt x="44766" y="56666"/>
                </a:lnTo>
                <a:lnTo>
                  <a:pt x="81816" y="11377"/>
                </a:lnTo>
                <a:lnTo>
                  <a:pt x="81816" y="30000"/>
                </a:lnTo>
                <a:cubicBezTo>
                  <a:pt x="81816" y="31844"/>
                  <a:pt x="83038" y="33333"/>
                  <a:pt x="84544" y="33333"/>
                </a:cubicBezTo>
                <a:cubicBezTo>
                  <a:pt x="86050" y="33333"/>
                  <a:pt x="87272" y="31844"/>
                  <a:pt x="87272" y="30000"/>
                </a:cubicBezTo>
                <a:lnTo>
                  <a:pt x="87272" y="3333"/>
                </a:lnTo>
                <a:cubicBezTo>
                  <a:pt x="87272" y="1494"/>
                  <a:pt x="86050" y="0"/>
                  <a:pt x="84544" y="0"/>
                </a:cubicBezTo>
                <a:lnTo>
                  <a:pt x="62727" y="0"/>
                </a:lnTo>
                <a:cubicBezTo>
                  <a:pt x="61222" y="0"/>
                  <a:pt x="60000" y="1494"/>
                  <a:pt x="60000" y="3333"/>
                </a:cubicBezTo>
                <a:cubicBezTo>
                  <a:pt x="60000" y="5177"/>
                  <a:pt x="61222" y="6666"/>
                  <a:pt x="62727" y="6666"/>
                </a:cubicBezTo>
                <a:lnTo>
                  <a:pt x="77961" y="6666"/>
                </a:lnTo>
                <a:lnTo>
                  <a:pt x="37050" y="56666"/>
                </a:lnTo>
                <a:lnTo>
                  <a:pt x="21433" y="56666"/>
                </a:lnTo>
                <a:cubicBezTo>
                  <a:pt x="20216" y="50927"/>
                  <a:pt x="15983" y="46666"/>
                  <a:pt x="10911" y="46666"/>
                </a:cubicBezTo>
                <a:cubicBezTo>
                  <a:pt x="4883" y="46666"/>
                  <a:pt x="0" y="52638"/>
                  <a:pt x="0" y="60000"/>
                </a:cubicBezTo>
                <a:cubicBezTo>
                  <a:pt x="0" y="67361"/>
                  <a:pt x="4883" y="73333"/>
                  <a:pt x="10911" y="73333"/>
                </a:cubicBezTo>
                <a:cubicBezTo>
                  <a:pt x="15983" y="73333"/>
                  <a:pt x="20216" y="69077"/>
                  <a:pt x="21433" y="63333"/>
                </a:cubicBezTo>
                <a:lnTo>
                  <a:pt x="37050" y="63333"/>
                </a:lnTo>
                <a:lnTo>
                  <a:pt x="77961" y="113333"/>
                </a:lnTo>
                <a:lnTo>
                  <a:pt x="62727" y="113333"/>
                </a:lnTo>
                <a:cubicBezTo>
                  <a:pt x="61222" y="113333"/>
                  <a:pt x="60000" y="114827"/>
                  <a:pt x="60000" y="116666"/>
                </a:cubicBezTo>
                <a:cubicBezTo>
                  <a:pt x="60000" y="118511"/>
                  <a:pt x="61222" y="120000"/>
                  <a:pt x="62727" y="120000"/>
                </a:cubicBezTo>
                <a:lnTo>
                  <a:pt x="84544" y="120000"/>
                </a:lnTo>
                <a:cubicBezTo>
                  <a:pt x="86050" y="120000"/>
                  <a:pt x="87272" y="118511"/>
                  <a:pt x="87272" y="116666"/>
                </a:cubicBezTo>
                <a:lnTo>
                  <a:pt x="87272" y="90000"/>
                </a:lnTo>
                <a:cubicBezTo>
                  <a:pt x="87272" y="88161"/>
                  <a:pt x="86050" y="86666"/>
                  <a:pt x="84544" y="86666"/>
                </a:cubicBezTo>
                <a:cubicBezTo>
                  <a:pt x="83038" y="86666"/>
                  <a:pt x="81816" y="88161"/>
                  <a:pt x="81816" y="90000"/>
                </a:cubicBezTo>
                <a:lnTo>
                  <a:pt x="81816" y="108622"/>
                </a:lnTo>
                <a:lnTo>
                  <a:pt x="44766" y="63333"/>
                </a:lnTo>
                <a:lnTo>
                  <a:pt x="110688" y="63333"/>
                </a:lnTo>
                <a:lnTo>
                  <a:pt x="98983" y="77644"/>
                </a:lnTo>
                <a:cubicBezTo>
                  <a:pt x="98488" y="78250"/>
                  <a:pt x="98183" y="79083"/>
                  <a:pt x="98183" y="80000"/>
                </a:cubicBezTo>
                <a:cubicBezTo>
                  <a:pt x="98183" y="81844"/>
                  <a:pt x="99400" y="83333"/>
                  <a:pt x="100911" y="83333"/>
                </a:cubicBezTo>
                <a:cubicBezTo>
                  <a:pt x="101661" y="83333"/>
                  <a:pt x="102344" y="82961"/>
                  <a:pt x="102838" y="82355"/>
                </a:cubicBezTo>
                <a:lnTo>
                  <a:pt x="119200" y="62355"/>
                </a:lnTo>
                <a:cubicBezTo>
                  <a:pt x="119694" y="61755"/>
                  <a:pt x="120000" y="60922"/>
                  <a:pt x="120000" y="60000"/>
                </a:cubicBezTo>
                <a:cubicBezTo>
                  <a:pt x="120000" y="59083"/>
                  <a:pt x="119694" y="58250"/>
                  <a:pt x="119200" y="57644"/>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05" name="Shape 4905"/>
          <p:cNvSpPr/>
          <p:nvPr/>
        </p:nvSpPr>
        <p:spPr>
          <a:xfrm>
            <a:off x="918949" y="3295895"/>
            <a:ext cx="203147" cy="279328"/>
          </a:xfrm>
          <a:custGeom>
            <a:avLst/>
            <a:gdLst/>
            <a:ahLst/>
            <a:cxnLst/>
            <a:rect l="0" t="0" r="0" b="0"/>
            <a:pathLst>
              <a:path w="120000" h="120000" extrusionOk="0">
                <a:moveTo>
                  <a:pt x="60000" y="60000"/>
                </a:moveTo>
                <a:cubicBezTo>
                  <a:pt x="47572" y="60000"/>
                  <a:pt x="37500" y="52672"/>
                  <a:pt x="37500" y="43638"/>
                </a:cubicBezTo>
                <a:cubicBezTo>
                  <a:pt x="37500" y="34600"/>
                  <a:pt x="47572" y="27272"/>
                  <a:pt x="60000" y="27272"/>
                </a:cubicBezTo>
                <a:cubicBezTo>
                  <a:pt x="72427" y="27272"/>
                  <a:pt x="82500" y="34600"/>
                  <a:pt x="82500" y="43638"/>
                </a:cubicBezTo>
                <a:cubicBezTo>
                  <a:pt x="82500" y="52672"/>
                  <a:pt x="72427" y="60000"/>
                  <a:pt x="60000" y="60000"/>
                </a:cubicBezTo>
                <a:moveTo>
                  <a:pt x="60000" y="21816"/>
                </a:moveTo>
                <a:cubicBezTo>
                  <a:pt x="43427" y="21816"/>
                  <a:pt x="30000" y="31588"/>
                  <a:pt x="30000" y="43638"/>
                </a:cubicBezTo>
                <a:cubicBezTo>
                  <a:pt x="30000" y="55683"/>
                  <a:pt x="43427" y="65455"/>
                  <a:pt x="60000" y="65455"/>
                </a:cubicBezTo>
                <a:cubicBezTo>
                  <a:pt x="76572" y="65455"/>
                  <a:pt x="90000" y="55683"/>
                  <a:pt x="90000" y="43638"/>
                </a:cubicBezTo>
                <a:cubicBezTo>
                  <a:pt x="90000" y="31588"/>
                  <a:pt x="76572" y="21816"/>
                  <a:pt x="60000" y="21816"/>
                </a:cubicBezTo>
                <a:moveTo>
                  <a:pt x="60000" y="111816"/>
                </a:moveTo>
                <a:cubicBezTo>
                  <a:pt x="60000" y="111816"/>
                  <a:pt x="7500" y="76361"/>
                  <a:pt x="7500" y="43638"/>
                </a:cubicBezTo>
                <a:cubicBezTo>
                  <a:pt x="7500" y="22550"/>
                  <a:pt x="31005" y="5455"/>
                  <a:pt x="60000" y="5455"/>
                </a:cubicBezTo>
                <a:cubicBezTo>
                  <a:pt x="88994" y="5455"/>
                  <a:pt x="112500" y="22550"/>
                  <a:pt x="112500" y="43638"/>
                </a:cubicBezTo>
                <a:cubicBezTo>
                  <a:pt x="112500" y="76361"/>
                  <a:pt x="60000" y="111816"/>
                  <a:pt x="60000" y="111816"/>
                </a:cubicBezTo>
                <a:moveTo>
                  <a:pt x="60000" y="0"/>
                </a:moveTo>
                <a:cubicBezTo>
                  <a:pt x="26866" y="0"/>
                  <a:pt x="0" y="19538"/>
                  <a:pt x="0" y="43638"/>
                </a:cubicBezTo>
                <a:cubicBezTo>
                  <a:pt x="0" y="79088"/>
                  <a:pt x="60000" y="120000"/>
                  <a:pt x="60000" y="120000"/>
                </a:cubicBezTo>
                <a:cubicBezTo>
                  <a:pt x="60000" y="120000"/>
                  <a:pt x="120000" y="79088"/>
                  <a:pt x="120000" y="43638"/>
                </a:cubicBezTo>
                <a:cubicBezTo>
                  <a:pt x="120000" y="19538"/>
                  <a:pt x="93133" y="0"/>
                  <a:pt x="60000" y="0"/>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06" name="Shape 4906"/>
          <p:cNvSpPr/>
          <p:nvPr/>
        </p:nvSpPr>
        <p:spPr>
          <a:xfrm>
            <a:off x="1414119" y="3295894"/>
            <a:ext cx="279126" cy="279167"/>
          </a:xfrm>
          <a:custGeom>
            <a:avLst/>
            <a:gdLst/>
            <a:ahLst/>
            <a:cxnLst/>
            <a:rect l="0" t="0" r="0" b="0"/>
            <a:pathLst>
              <a:path w="120000" h="120000" extrusionOk="0">
                <a:moveTo>
                  <a:pt x="35474" y="85605"/>
                </a:moveTo>
                <a:cubicBezTo>
                  <a:pt x="32225" y="82711"/>
                  <a:pt x="27075" y="77811"/>
                  <a:pt x="21931" y="71638"/>
                </a:cubicBezTo>
                <a:cubicBezTo>
                  <a:pt x="14418" y="62627"/>
                  <a:pt x="5456" y="49083"/>
                  <a:pt x="5456" y="35722"/>
                </a:cubicBezTo>
                <a:cubicBezTo>
                  <a:pt x="5456" y="19038"/>
                  <a:pt x="18927" y="5455"/>
                  <a:pt x="35480" y="5455"/>
                </a:cubicBezTo>
                <a:cubicBezTo>
                  <a:pt x="52032" y="5455"/>
                  <a:pt x="65498" y="19038"/>
                  <a:pt x="65498" y="35722"/>
                </a:cubicBezTo>
                <a:cubicBezTo>
                  <a:pt x="65498" y="56711"/>
                  <a:pt x="43962" y="78022"/>
                  <a:pt x="35474" y="85605"/>
                </a:cubicBezTo>
                <a:moveTo>
                  <a:pt x="35480" y="0"/>
                </a:moveTo>
                <a:cubicBezTo>
                  <a:pt x="15884" y="0"/>
                  <a:pt x="0" y="15994"/>
                  <a:pt x="0" y="35722"/>
                </a:cubicBezTo>
                <a:cubicBezTo>
                  <a:pt x="0" y="64750"/>
                  <a:pt x="35480" y="92783"/>
                  <a:pt x="35480" y="92783"/>
                </a:cubicBezTo>
                <a:cubicBezTo>
                  <a:pt x="35480" y="92783"/>
                  <a:pt x="70960" y="64750"/>
                  <a:pt x="70960" y="35722"/>
                </a:cubicBezTo>
                <a:cubicBezTo>
                  <a:pt x="70960" y="15994"/>
                  <a:pt x="55075" y="0"/>
                  <a:pt x="35480" y="0"/>
                </a:cubicBezTo>
                <a:moveTo>
                  <a:pt x="96736" y="108911"/>
                </a:moveTo>
                <a:cubicBezTo>
                  <a:pt x="95454" y="109800"/>
                  <a:pt x="93944" y="110605"/>
                  <a:pt x="92261" y="111294"/>
                </a:cubicBezTo>
                <a:cubicBezTo>
                  <a:pt x="90868" y="111872"/>
                  <a:pt x="90204" y="113466"/>
                  <a:pt x="90778" y="114861"/>
                </a:cubicBezTo>
                <a:cubicBezTo>
                  <a:pt x="91208" y="115916"/>
                  <a:pt x="92227" y="116550"/>
                  <a:pt x="93298" y="116550"/>
                </a:cubicBezTo>
                <a:cubicBezTo>
                  <a:pt x="93643" y="116550"/>
                  <a:pt x="94000" y="116483"/>
                  <a:pt x="94334" y="116344"/>
                </a:cubicBezTo>
                <a:cubicBezTo>
                  <a:pt x="96385" y="115500"/>
                  <a:pt x="98241" y="114505"/>
                  <a:pt x="99846" y="113394"/>
                </a:cubicBezTo>
                <a:cubicBezTo>
                  <a:pt x="101089" y="112533"/>
                  <a:pt x="101396" y="110833"/>
                  <a:pt x="100537" y="109594"/>
                </a:cubicBezTo>
                <a:cubicBezTo>
                  <a:pt x="99679" y="108361"/>
                  <a:pt x="97974" y="108050"/>
                  <a:pt x="96736" y="108911"/>
                </a:cubicBezTo>
                <a:moveTo>
                  <a:pt x="90561" y="72455"/>
                </a:moveTo>
                <a:cubicBezTo>
                  <a:pt x="89781" y="71055"/>
                  <a:pt x="89307" y="69605"/>
                  <a:pt x="89145" y="68138"/>
                </a:cubicBezTo>
                <a:cubicBezTo>
                  <a:pt x="88984" y="66638"/>
                  <a:pt x="87674" y="65561"/>
                  <a:pt x="86141" y="65716"/>
                </a:cubicBezTo>
                <a:cubicBezTo>
                  <a:pt x="84642" y="65883"/>
                  <a:pt x="83555" y="67222"/>
                  <a:pt x="83723" y="68722"/>
                </a:cubicBezTo>
                <a:cubicBezTo>
                  <a:pt x="83957" y="70927"/>
                  <a:pt x="84659" y="73077"/>
                  <a:pt x="85801" y="75122"/>
                </a:cubicBezTo>
                <a:cubicBezTo>
                  <a:pt x="86297" y="76011"/>
                  <a:pt x="87228" y="76516"/>
                  <a:pt x="88181" y="76516"/>
                </a:cubicBezTo>
                <a:cubicBezTo>
                  <a:pt x="88638" y="76516"/>
                  <a:pt x="89090" y="76405"/>
                  <a:pt x="89513" y="76166"/>
                </a:cubicBezTo>
                <a:cubicBezTo>
                  <a:pt x="90829" y="75433"/>
                  <a:pt x="91302" y="73772"/>
                  <a:pt x="90561" y="72455"/>
                </a:cubicBezTo>
                <a:moveTo>
                  <a:pt x="101708" y="84744"/>
                </a:moveTo>
                <a:cubicBezTo>
                  <a:pt x="100548" y="83227"/>
                  <a:pt x="99222" y="81711"/>
                  <a:pt x="97745" y="80216"/>
                </a:cubicBezTo>
                <a:cubicBezTo>
                  <a:pt x="96692" y="79144"/>
                  <a:pt x="94964" y="79133"/>
                  <a:pt x="93883" y="80188"/>
                </a:cubicBezTo>
                <a:cubicBezTo>
                  <a:pt x="92813" y="81244"/>
                  <a:pt x="92802" y="82972"/>
                  <a:pt x="93860" y="84050"/>
                </a:cubicBezTo>
                <a:cubicBezTo>
                  <a:pt x="95170" y="85377"/>
                  <a:pt x="96352" y="86733"/>
                  <a:pt x="97372" y="88061"/>
                </a:cubicBezTo>
                <a:cubicBezTo>
                  <a:pt x="97912" y="88761"/>
                  <a:pt x="98720" y="89127"/>
                  <a:pt x="99540" y="89127"/>
                </a:cubicBezTo>
                <a:cubicBezTo>
                  <a:pt x="100119" y="89127"/>
                  <a:pt x="100699" y="88950"/>
                  <a:pt x="101195" y="88566"/>
                </a:cubicBezTo>
                <a:cubicBezTo>
                  <a:pt x="102399" y="87650"/>
                  <a:pt x="102622" y="85938"/>
                  <a:pt x="101708" y="84744"/>
                </a:cubicBezTo>
                <a:moveTo>
                  <a:pt x="119693" y="32933"/>
                </a:moveTo>
                <a:cubicBezTo>
                  <a:pt x="119002" y="31594"/>
                  <a:pt x="117358" y="31066"/>
                  <a:pt x="116020" y="31761"/>
                </a:cubicBezTo>
                <a:cubicBezTo>
                  <a:pt x="116020" y="31761"/>
                  <a:pt x="115089" y="32238"/>
                  <a:pt x="113534" y="33122"/>
                </a:cubicBezTo>
                <a:cubicBezTo>
                  <a:pt x="112225" y="33866"/>
                  <a:pt x="111768" y="35533"/>
                  <a:pt x="112514" y="36844"/>
                </a:cubicBezTo>
                <a:cubicBezTo>
                  <a:pt x="113016" y="37727"/>
                  <a:pt x="113941" y="38222"/>
                  <a:pt x="114889" y="38222"/>
                </a:cubicBezTo>
                <a:cubicBezTo>
                  <a:pt x="115351" y="38222"/>
                  <a:pt x="115814" y="38105"/>
                  <a:pt x="116237" y="37861"/>
                </a:cubicBezTo>
                <a:cubicBezTo>
                  <a:pt x="117642" y="37066"/>
                  <a:pt x="118495" y="36622"/>
                  <a:pt x="118517" y="36611"/>
                </a:cubicBezTo>
                <a:cubicBezTo>
                  <a:pt x="119860" y="35922"/>
                  <a:pt x="120384" y="34277"/>
                  <a:pt x="119693" y="32933"/>
                </a:cubicBezTo>
                <a:moveTo>
                  <a:pt x="103993" y="93811"/>
                </a:moveTo>
                <a:cubicBezTo>
                  <a:pt x="102521" y="94116"/>
                  <a:pt x="101574" y="95561"/>
                  <a:pt x="101881" y="97038"/>
                </a:cubicBezTo>
                <a:cubicBezTo>
                  <a:pt x="102059" y="97916"/>
                  <a:pt x="102159" y="98783"/>
                  <a:pt x="102159" y="99605"/>
                </a:cubicBezTo>
                <a:cubicBezTo>
                  <a:pt x="102159" y="100277"/>
                  <a:pt x="102092" y="100950"/>
                  <a:pt x="101970" y="101594"/>
                </a:cubicBezTo>
                <a:cubicBezTo>
                  <a:pt x="101680" y="103077"/>
                  <a:pt x="102650" y="104505"/>
                  <a:pt x="104127" y="104788"/>
                </a:cubicBezTo>
                <a:cubicBezTo>
                  <a:pt x="104305" y="104827"/>
                  <a:pt x="104478" y="104838"/>
                  <a:pt x="104650" y="104838"/>
                </a:cubicBezTo>
                <a:cubicBezTo>
                  <a:pt x="105932" y="104838"/>
                  <a:pt x="107075" y="103933"/>
                  <a:pt x="107326" y="102627"/>
                </a:cubicBezTo>
                <a:cubicBezTo>
                  <a:pt x="107521" y="101644"/>
                  <a:pt x="107615" y="100633"/>
                  <a:pt x="107615" y="99605"/>
                </a:cubicBezTo>
                <a:cubicBezTo>
                  <a:pt x="107615" y="98416"/>
                  <a:pt x="107482" y="97177"/>
                  <a:pt x="107225" y="95927"/>
                </a:cubicBezTo>
                <a:cubicBezTo>
                  <a:pt x="106913" y="94450"/>
                  <a:pt x="105464" y="93511"/>
                  <a:pt x="103993" y="93811"/>
                </a:cubicBezTo>
                <a:moveTo>
                  <a:pt x="103608" y="39477"/>
                </a:moveTo>
                <a:cubicBezTo>
                  <a:pt x="102087" y="40572"/>
                  <a:pt x="100515" y="41766"/>
                  <a:pt x="98960" y="43027"/>
                </a:cubicBezTo>
                <a:cubicBezTo>
                  <a:pt x="97790" y="43983"/>
                  <a:pt x="97617" y="45700"/>
                  <a:pt x="98570" y="46866"/>
                </a:cubicBezTo>
                <a:cubicBezTo>
                  <a:pt x="99111" y="47533"/>
                  <a:pt x="99896" y="47872"/>
                  <a:pt x="100688" y="47872"/>
                </a:cubicBezTo>
                <a:cubicBezTo>
                  <a:pt x="101290" y="47872"/>
                  <a:pt x="101903" y="47672"/>
                  <a:pt x="102404" y="47261"/>
                </a:cubicBezTo>
                <a:cubicBezTo>
                  <a:pt x="103870" y="46066"/>
                  <a:pt x="105353" y="44944"/>
                  <a:pt x="106791" y="43916"/>
                </a:cubicBezTo>
                <a:cubicBezTo>
                  <a:pt x="108011" y="43038"/>
                  <a:pt x="108295" y="41333"/>
                  <a:pt x="107415" y="40111"/>
                </a:cubicBezTo>
                <a:cubicBezTo>
                  <a:pt x="106540" y="38883"/>
                  <a:pt x="104834" y="38605"/>
                  <a:pt x="103608" y="39477"/>
                </a:cubicBezTo>
                <a:moveTo>
                  <a:pt x="81950" y="113955"/>
                </a:moveTo>
                <a:cubicBezTo>
                  <a:pt x="80217" y="114200"/>
                  <a:pt x="78389" y="114388"/>
                  <a:pt x="76516" y="114505"/>
                </a:cubicBezTo>
                <a:cubicBezTo>
                  <a:pt x="75011" y="114605"/>
                  <a:pt x="73869" y="115905"/>
                  <a:pt x="73969" y="117411"/>
                </a:cubicBezTo>
                <a:cubicBezTo>
                  <a:pt x="74064" y="118855"/>
                  <a:pt x="75262" y="119961"/>
                  <a:pt x="76689" y="119961"/>
                </a:cubicBezTo>
                <a:cubicBezTo>
                  <a:pt x="76750" y="119961"/>
                  <a:pt x="76806" y="119955"/>
                  <a:pt x="76867" y="119955"/>
                </a:cubicBezTo>
                <a:cubicBezTo>
                  <a:pt x="78874" y="119822"/>
                  <a:pt x="80847" y="119627"/>
                  <a:pt x="82719" y="119361"/>
                </a:cubicBezTo>
                <a:cubicBezTo>
                  <a:pt x="84213" y="119150"/>
                  <a:pt x="85250" y="117766"/>
                  <a:pt x="85038" y="116272"/>
                </a:cubicBezTo>
                <a:cubicBezTo>
                  <a:pt x="84826" y="114783"/>
                  <a:pt x="83449" y="113733"/>
                  <a:pt x="81950" y="113955"/>
                </a:cubicBezTo>
                <a:moveTo>
                  <a:pt x="49563" y="111716"/>
                </a:moveTo>
                <a:cubicBezTo>
                  <a:pt x="47830" y="111094"/>
                  <a:pt x="46253" y="110366"/>
                  <a:pt x="44876" y="109561"/>
                </a:cubicBezTo>
                <a:cubicBezTo>
                  <a:pt x="43572" y="108788"/>
                  <a:pt x="41906" y="109238"/>
                  <a:pt x="41142" y="110533"/>
                </a:cubicBezTo>
                <a:cubicBezTo>
                  <a:pt x="40373" y="111833"/>
                  <a:pt x="40813" y="113511"/>
                  <a:pt x="42112" y="114266"/>
                </a:cubicBezTo>
                <a:cubicBezTo>
                  <a:pt x="43784" y="115244"/>
                  <a:pt x="45668" y="116116"/>
                  <a:pt x="47719" y="116855"/>
                </a:cubicBezTo>
                <a:cubicBezTo>
                  <a:pt x="48025" y="116961"/>
                  <a:pt x="48332" y="117011"/>
                  <a:pt x="48644" y="117011"/>
                </a:cubicBezTo>
                <a:cubicBezTo>
                  <a:pt x="49758" y="117011"/>
                  <a:pt x="50812" y="116322"/>
                  <a:pt x="51213" y="115205"/>
                </a:cubicBezTo>
                <a:cubicBezTo>
                  <a:pt x="51720" y="113788"/>
                  <a:pt x="50985" y="112222"/>
                  <a:pt x="49563" y="111716"/>
                </a:cubicBezTo>
                <a:moveTo>
                  <a:pt x="65492" y="114544"/>
                </a:moveTo>
                <a:cubicBezTo>
                  <a:pt x="63603" y="114444"/>
                  <a:pt x="61763" y="114288"/>
                  <a:pt x="60030" y="114072"/>
                </a:cubicBezTo>
                <a:cubicBezTo>
                  <a:pt x="58531" y="113850"/>
                  <a:pt x="57171" y="114944"/>
                  <a:pt x="56987" y="116438"/>
                </a:cubicBezTo>
                <a:cubicBezTo>
                  <a:pt x="56798" y="117938"/>
                  <a:pt x="57862" y="119300"/>
                  <a:pt x="59356" y="119483"/>
                </a:cubicBezTo>
                <a:cubicBezTo>
                  <a:pt x="61217" y="119716"/>
                  <a:pt x="63185" y="119888"/>
                  <a:pt x="65202" y="120000"/>
                </a:cubicBezTo>
                <a:cubicBezTo>
                  <a:pt x="65252" y="120000"/>
                  <a:pt x="65297" y="120000"/>
                  <a:pt x="65347" y="120000"/>
                </a:cubicBezTo>
                <a:cubicBezTo>
                  <a:pt x="66791" y="120000"/>
                  <a:pt x="67994" y="118872"/>
                  <a:pt x="68073" y="117416"/>
                </a:cubicBezTo>
                <a:cubicBezTo>
                  <a:pt x="68151" y="115905"/>
                  <a:pt x="66997" y="114622"/>
                  <a:pt x="65492" y="114544"/>
                </a:cubicBezTo>
                <a:moveTo>
                  <a:pt x="38121" y="101000"/>
                </a:moveTo>
                <a:cubicBezTo>
                  <a:pt x="38099" y="99511"/>
                  <a:pt x="36890" y="98311"/>
                  <a:pt x="35396" y="98311"/>
                </a:cubicBezTo>
                <a:cubicBezTo>
                  <a:pt x="33886" y="98311"/>
                  <a:pt x="32665" y="99533"/>
                  <a:pt x="32665" y="101044"/>
                </a:cubicBezTo>
                <a:cubicBezTo>
                  <a:pt x="32665" y="101300"/>
                  <a:pt x="32698" y="102688"/>
                  <a:pt x="33423" y="104633"/>
                </a:cubicBezTo>
                <a:cubicBezTo>
                  <a:pt x="33830" y="105738"/>
                  <a:pt x="34872" y="106416"/>
                  <a:pt x="35981" y="106416"/>
                </a:cubicBezTo>
                <a:cubicBezTo>
                  <a:pt x="36293" y="106416"/>
                  <a:pt x="36616" y="106361"/>
                  <a:pt x="36929" y="106244"/>
                </a:cubicBezTo>
                <a:cubicBezTo>
                  <a:pt x="38344" y="105722"/>
                  <a:pt x="39063" y="104155"/>
                  <a:pt x="38539" y="102738"/>
                </a:cubicBezTo>
                <a:cubicBezTo>
                  <a:pt x="38171" y="101744"/>
                  <a:pt x="38127" y="101061"/>
                  <a:pt x="38121" y="101000"/>
                </a:cubicBezTo>
                <a:moveTo>
                  <a:pt x="87836" y="59988"/>
                </a:moveTo>
                <a:cubicBezTo>
                  <a:pt x="88270" y="60244"/>
                  <a:pt x="88750" y="60366"/>
                  <a:pt x="89218" y="60366"/>
                </a:cubicBezTo>
                <a:cubicBezTo>
                  <a:pt x="90154" y="60366"/>
                  <a:pt x="91063" y="59888"/>
                  <a:pt x="91575" y="59027"/>
                </a:cubicBezTo>
                <a:cubicBezTo>
                  <a:pt x="92389" y="57644"/>
                  <a:pt x="93415" y="56222"/>
                  <a:pt x="94618" y="54783"/>
                </a:cubicBezTo>
                <a:cubicBezTo>
                  <a:pt x="95588" y="53627"/>
                  <a:pt x="95438" y="51905"/>
                  <a:pt x="94284" y="50938"/>
                </a:cubicBezTo>
                <a:cubicBezTo>
                  <a:pt x="93125" y="49966"/>
                  <a:pt x="91403" y="50122"/>
                  <a:pt x="90438" y="51277"/>
                </a:cubicBezTo>
                <a:cubicBezTo>
                  <a:pt x="89039" y="52938"/>
                  <a:pt x="87841" y="54622"/>
                  <a:pt x="86871" y="56250"/>
                </a:cubicBezTo>
                <a:cubicBezTo>
                  <a:pt x="86108" y="57550"/>
                  <a:pt x="86537" y="59216"/>
                  <a:pt x="87836" y="59988"/>
                </a:cubicBezTo>
                <a:moveTo>
                  <a:pt x="35480" y="49116"/>
                </a:moveTo>
                <a:cubicBezTo>
                  <a:pt x="27944" y="49116"/>
                  <a:pt x="21830" y="43005"/>
                  <a:pt x="21830" y="35466"/>
                </a:cubicBezTo>
                <a:cubicBezTo>
                  <a:pt x="21830" y="27927"/>
                  <a:pt x="27944" y="21816"/>
                  <a:pt x="35480" y="21816"/>
                </a:cubicBezTo>
                <a:cubicBezTo>
                  <a:pt x="43020" y="21816"/>
                  <a:pt x="49123" y="27927"/>
                  <a:pt x="49123" y="35466"/>
                </a:cubicBezTo>
                <a:cubicBezTo>
                  <a:pt x="49123" y="43005"/>
                  <a:pt x="43020" y="49116"/>
                  <a:pt x="35480" y="49116"/>
                </a:cubicBezTo>
                <a:moveTo>
                  <a:pt x="35480" y="16416"/>
                </a:moveTo>
                <a:cubicBezTo>
                  <a:pt x="24929" y="16416"/>
                  <a:pt x="16374" y="24966"/>
                  <a:pt x="16374" y="35511"/>
                </a:cubicBezTo>
                <a:cubicBezTo>
                  <a:pt x="16374" y="46061"/>
                  <a:pt x="24929" y="54616"/>
                  <a:pt x="35480" y="54616"/>
                </a:cubicBezTo>
                <a:cubicBezTo>
                  <a:pt x="46030" y="54616"/>
                  <a:pt x="54585" y="46061"/>
                  <a:pt x="54585" y="35511"/>
                </a:cubicBezTo>
                <a:cubicBezTo>
                  <a:pt x="54585" y="24966"/>
                  <a:pt x="46030" y="16416"/>
                  <a:pt x="35480" y="16416"/>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07" name="Shape 4907"/>
          <p:cNvSpPr/>
          <p:nvPr/>
        </p:nvSpPr>
        <p:spPr>
          <a:xfrm>
            <a:off x="2023561" y="3295895"/>
            <a:ext cx="126968" cy="279328"/>
          </a:xfrm>
          <a:custGeom>
            <a:avLst/>
            <a:gdLst/>
            <a:ahLst/>
            <a:cxnLst/>
            <a:rect l="0" t="0" r="0" b="0"/>
            <a:pathLst>
              <a:path w="120000" h="120000" extrusionOk="0">
                <a:moveTo>
                  <a:pt x="60000" y="10911"/>
                </a:moveTo>
                <a:cubicBezTo>
                  <a:pt x="60000" y="10911"/>
                  <a:pt x="24000" y="10911"/>
                  <a:pt x="24000" y="27272"/>
                </a:cubicBezTo>
                <a:cubicBezTo>
                  <a:pt x="24000" y="28777"/>
                  <a:pt x="26688" y="30000"/>
                  <a:pt x="30000" y="30000"/>
                </a:cubicBezTo>
                <a:cubicBezTo>
                  <a:pt x="33311" y="30000"/>
                  <a:pt x="36000" y="28777"/>
                  <a:pt x="36000" y="27272"/>
                </a:cubicBezTo>
                <a:cubicBezTo>
                  <a:pt x="36000" y="16361"/>
                  <a:pt x="60000" y="16361"/>
                  <a:pt x="60000" y="16361"/>
                </a:cubicBezTo>
                <a:cubicBezTo>
                  <a:pt x="63311" y="16361"/>
                  <a:pt x="66000" y="15144"/>
                  <a:pt x="66000" y="13638"/>
                </a:cubicBezTo>
                <a:cubicBezTo>
                  <a:pt x="66000" y="12127"/>
                  <a:pt x="63311" y="10911"/>
                  <a:pt x="60000" y="10911"/>
                </a:cubicBezTo>
                <a:moveTo>
                  <a:pt x="60000" y="49088"/>
                </a:moveTo>
                <a:cubicBezTo>
                  <a:pt x="33494" y="49088"/>
                  <a:pt x="12000" y="39322"/>
                  <a:pt x="12000" y="27272"/>
                </a:cubicBezTo>
                <a:cubicBezTo>
                  <a:pt x="12000" y="15222"/>
                  <a:pt x="33494" y="5455"/>
                  <a:pt x="60000" y="5455"/>
                </a:cubicBezTo>
                <a:cubicBezTo>
                  <a:pt x="86505" y="5455"/>
                  <a:pt x="108000" y="15222"/>
                  <a:pt x="108000" y="27272"/>
                </a:cubicBezTo>
                <a:cubicBezTo>
                  <a:pt x="108000" y="39322"/>
                  <a:pt x="86505" y="49088"/>
                  <a:pt x="60000" y="49088"/>
                </a:cubicBezTo>
                <a:moveTo>
                  <a:pt x="60000" y="95455"/>
                </a:moveTo>
                <a:lnTo>
                  <a:pt x="45300" y="53688"/>
                </a:lnTo>
                <a:cubicBezTo>
                  <a:pt x="50011" y="54227"/>
                  <a:pt x="54916" y="54544"/>
                  <a:pt x="60000" y="54544"/>
                </a:cubicBezTo>
                <a:cubicBezTo>
                  <a:pt x="65083" y="54544"/>
                  <a:pt x="69988" y="54227"/>
                  <a:pt x="74700" y="53688"/>
                </a:cubicBezTo>
                <a:cubicBezTo>
                  <a:pt x="74700" y="53688"/>
                  <a:pt x="60000" y="95455"/>
                  <a:pt x="60000" y="95455"/>
                </a:cubicBezTo>
                <a:close/>
                <a:moveTo>
                  <a:pt x="60000" y="0"/>
                </a:moveTo>
                <a:cubicBezTo>
                  <a:pt x="26861" y="0"/>
                  <a:pt x="0" y="12216"/>
                  <a:pt x="0" y="27272"/>
                </a:cubicBezTo>
                <a:cubicBezTo>
                  <a:pt x="0" y="37944"/>
                  <a:pt x="13505" y="47150"/>
                  <a:pt x="33144" y="51638"/>
                </a:cubicBezTo>
                <a:lnTo>
                  <a:pt x="60000" y="120000"/>
                </a:lnTo>
                <a:lnTo>
                  <a:pt x="86861" y="51638"/>
                </a:lnTo>
                <a:cubicBezTo>
                  <a:pt x="106494" y="47150"/>
                  <a:pt x="120000" y="37944"/>
                  <a:pt x="120000" y="27272"/>
                </a:cubicBezTo>
                <a:cubicBezTo>
                  <a:pt x="120000" y="12216"/>
                  <a:pt x="93138" y="0"/>
                  <a:pt x="60000" y="0"/>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08" name="Shape 4908"/>
          <p:cNvSpPr/>
          <p:nvPr/>
        </p:nvSpPr>
        <p:spPr>
          <a:xfrm>
            <a:off x="2480642" y="3295895"/>
            <a:ext cx="279328" cy="279328"/>
          </a:xfrm>
          <a:custGeom>
            <a:avLst/>
            <a:gdLst/>
            <a:ahLst/>
            <a:cxnLst/>
            <a:rect l="0" t="0" r="0" b="0"/>
            <a:pathLst>
              <a:path w="120000" h="120000" extrusionOk="0">
                <a:moveTo>
                  <a:pt x="62727" y="114405"/>
                </a:moveTo>
                <a:lnTo>
                  <a:pt x="62727" y="106361"/>
                </a:lnTo>
                <a:cubicBezTo>
                  <a:pt x="62727" y="104861"/>
                  <a:pt x="61505" y="103638"/>
                  <a:pt x="60000" y="103638"/>
                </a:cubicBezTo>
                <a:cubicBezTo>
                  <a:pt x="58494" y="103638"/>
                  <a:pt x="57272" y="104861"/>
                  <a:pt x="57272" y="106361"/>
                </a:cubicBezTo>
                <a:lnTo>
                  <a:pt x="57272" y="114405"/>
                </a:lnTo>
                <a:cubicBezTo>
                  <a:pt x="29333" y="113022"/>
                  <a:pt x="6972" y="90661"/>
                  <a:pt x="5588" y="62727"/>
                </a:cubicBezTo>
                <a:lnTo>
                  <a:pt x="13638" y="62727"/>
                </a:lnTo>
                <a:cubicBezTo>
                  <a:pt x="15138" y="62727"/>
                  <a:pt x="16361" y="61505"/>
                  <a:pt x="16361" y="60000"/>
                </a:cubicBezTo>
                <a:cubicBezTo>
                  <a:pt x="16361" y="58494"/>
                  <a:pt x="15138" y="57272"/>
                  <a:pt x="13638" y="57272"/>
                </a:cubicBezTo>
                <a:lnTo>
                  <a:pt x="5588" y="57272"/>
                </a:lnTo>
                <a:cubicBezTo>
                  <a:pt x="6972" y="29338"/>
                  <a:pt x="29333" y="6977"/>
                  <a:pt x="57272" y="5594"/>
                </a:cubicBezTo>
                <a:lnTo>
                  <a:pt x="57272" y="13638"/>
                </a:lnTo>
                <a:cubicBezTo>
                  <a:pt x="57272" y="15144"/>
                  <a:pt x="58494" y="16361"/>
                  <a:pt x="60000" y="16361"/>
                </a:cubicBezTo>
                <a:cubicBezTo>
                  <a:pt x="61505" y="16361"/>
                  <a:pt x="62727" y="15144"/>
                  <a:pt x="62727" y="13638"/>
                </a:cubicBezTo>
                <a:lnTo>
                  <a:pt x="62727" y="5594"/>
                </a:lnTo>
                <a:cubicBezTo>
                  <a:pt x="90666" y="6977"/>
                  <a:pt x="113027" y="29338"/>
                  <a:pt x="114411" y="57272"/>
                </a:cubicBezTo>
                <a:lnTo>
                  <a:pt x="106361" y="57272"/>
                </a:lnTo>
                <a:cubicBezTo>
                  <a:pt x="104861" y="57272"/>
                  <a:pt x="103638" y="58494"/>
                  <a:pt x="103638" y="60000"/>
                </a:cubicBezTo>
                <a:cubicBezTo>
                  <a:pt x="103638" y="61505"/>
                  <a:pt x="104861" y="62727"/>
                  <a:pt x="106361" y="62727"/>
                </a:cubicBezTo>
                <a:lnTo>
                  <a:pt x="114411" y="62727"/>
                </a:lnTo>
                <a:cubicBezTo>
                  <a:pt x="113027" y="90661"/>
                  <a:pt x="90666" y="113022"/>
                  <a:pt x="62727" y="114405"/>
                </a:cubicBezTo>
                <a:moveTo>
                  <a:pt x="60000" y="0"/>
                </a:moveTo>
                <a:cubicBezTo>
                  <a:pt x="26866" y="0"/>
                  <a:pt x="0" y="26861"/>
                  <a:pt x="0" y="60000"/>
                </a:cubicBezTo>
                <a:cubicBezTo>
                  <a:pt x="0" y="93138"/>
                  <a:pt x="26866" y="120000"/>
                  <a:pt x="60000" y="120000"/>
                </a:cubicBezTo>
                <a:cubicBezTo>
                  <a:pt x="93133" y="120000"/>
                  <a:pt x="120000" y="93138"/>
                  <a:pt x="120000" y="60000"/>
                </a:cubicBezTo>
                <a:cubicBezTo>
                  <a:pt x="120000" y="26861"/>
                  <a:pt x="93133" y="0"/>
                  <a:pt x="60000" y="0"/>
                </a:cubicBezTo>
                <a:moveTo>
                  <a:pt x="83138" y="36855"/>
                </a:moveTo>
                <a:lnTo>
                  <a:pt x="67716" y="67711"/>
                </a:lnTo>
                <a:lnTo>
                  <a:pt x="36861" y="83144"/>
                </a:lnTo>
                <a:lnTo>
                  <a:pt x="52283" y="52288"/>
                </a:lnTo>
                <a:cubicBezTo>
                  <a:pt x="52283" y="52288"/>
                  <a:pt x="83138" y="36855"/>
                  <a:pt x="83138" y="36855"/>
                </a:cubicBezTo>
                <a:close/>
                <a:moveTo>
                  <a:pt x="25288" y="94711"/>
                </a:moveTo>
                <a:lnTo>
                  <a:pt x="71572" y="71572"/>
                </a:lnTo>
                <a:lnTo>
                  <a:pt x="94711" y="25283"/>
                </a:lnTo>
                <a:lnTo>
                  <a:pt x="48427" y="48427"/>
                </a:lnTo>
                <a:cubicBezTo>
                  <a:pt x="48427" y="48427"/>
                  <a:pt x="25288" y="94711"/>
                  <a:pt x="25288" y="94711"/>
                </a:cubicBezTo>
                <a:close/>
                <a:moveTo>
                  <a:pt x="63855" y="63855"/>
                </a:moveTo>
                <a:cubicBezTo>
                  <a:pt x="65983" y="61727"/>
                  <a:pt x="65983" y="58272"/>
                  <a:pt x="63855" y="56144"/>
                </a:cubicBezTo>
                <a:cubicBezTo>
                  <a:pt x="61727" y="54011"/>
                  <a:pt x="58272" y="54011"/>
                  <a:pt x="56144" y="56144"/>
                </a:cubicBezTo>
                <a:cubicBezTo>
                  <a:pt x="54016" y="58272"/>
                  <a:pt x="54016" y="61727"/>
                  <a:pt x="56144" y="63855"/>
                </a:cubicBezTo>
                <a:cubicBezTo>
                  <a:pt x="58272" y="65988"/>
                  <a:pt x="61727" y="65988"/>
                  <a:pt x="63855" y="63855"/>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09" name="Shape 4909"/>
          <p:cNvSpPr/>
          <p:nvPr/>
        </p:nvSpPr>
        <p:spPr>
          <a:xfrm>
            <a:off x="3013903" y="3295895"/>
            <a:ext cx="279328" cy="279328"/>
          </a:xfrm>
          <a:custGeom>
            <a:avLst/>
            <a:gdLst/>
            <a:ahLst/>
            <a:cxnLst/>
            <a:rect l="0" t="0" r="0" b="0"/>
            <a:pathLst>
              <a:path w="120000" h="120000" extrusionOk="0">
                <a:moveTo>
                  <a:pt x="114544" y="113655"/>
                </a:moveTo>
                <a:lnTo>
                  <a:pt x="81816" y="104305"/>
                </a:lnTo>
                <a:lnTo>
                  <a:pt x="81816" y="6344"/>
                </a:lnTo>
                <a:lnTo>
                  <a:pt x="114544" y="15694"/>
                </a:lnTo>
                <a:cubicBezTo>
                  <a:pt x="114544" y="15694"/>
                  <a:pt x="114544" y="113655"/>
                  <a:pt x="114544" y="113655"/>
                </a:cubicBezTo>
                <a:close/>
                <a:moveTo>
                  <a:pt x="76361" y="104305"/>
                </a:moveTo>
                <a:lnTo>
                  <a:pt x="43638" y="113655"/>
                </a:lnTo>
                <a:lnTo>
                  <a:pt x="43638" y="15694"/>
                </a:lnTo>
                <a:lnTo>
                  <a:pt x="76361" y="6344"/>
                </a:lnTo>
                <a:cubicBezTo>
                  <a:pt x="76361" y="6344"/>
                  <a:pt x="76361" y="104305"/>
                  <a:pt x="76361" y="104305"/>
                </a:cubicBezTo>
                <a:close/>
                <a:moveTo>
                  <a:pt x="38183" y="113655"/>
                </a:moveTo>
                <a:lnTo>
                  <a:pt x="5455" y="104305"/>
                </a:lnTo>
                <a:lnTo>
                  <a:pt x="5455" y="6344"/>
                </a:lnTo>
                <a:lnTo>
                  <a:pt x="38183" y="15694"/>
                </a:lnTo>
                <a:cubicBezTo>
                  <a:pt x="38183" y="15694"/>
                  <a:pt x="38183" y="113655"/>
                  <a:pt x="38183" y="113655"/>
                </a:cubicBezTo>
                <a:close/>
                <a:moveTo>
                  <a:pt x="118011" y="11055"/>
                </a:moveTo>
                <a:lnTo>
                  <a:pt x="118022" y="11016"/>
                </a:lnTo>
                <a:lnTo>
                  <a:pt x="79838" y="105"/>
                </a:lnTo>
                <a:lnTo>
                  <a:pt x="79827" y="150"/>
                </a:lnTo>
                <a:cubicBezTo>
                  <a:pt x="79588" y="77"/>
                  <a:pt x="79355" y="0"/>
                  <a:pt x="79088" y="0"/>
                </a:cubicBezTo>
                <a:cubicBezTo>
                  <a:pt x="78827" y="0"/>
                  <a:pt x="78594" y="77"/>
                  <a:pt x="78355" y="150"/>
                </a:cubicBezTo>
                <a:lnTo>
                  <a:pt x="78344" y="105"/>
                </a:lnTo>
                <a:lnTo>
                  <a:pt x="40911" y="10800"/>
                </a:lnTo>
                <a:lnTo>
                  <a:pt x="3477" y="105"/>
                </a:lnTo>
                <a:lnTo>
                  <a:pt x="3461" y="150"/>
                </a:lnTo>
                <a:cubicBezTo>
                  <a:pt x="3227" y="77"/>
                  <a:pt x="2988" y="0"/>
                  <a:pt x="2727" y="0"/>
                </a:cubicBezTo>
                <a:cubicBezTo>
                  <a:pt x="1222" y="0"/>
                  <a:pt x="0" y="1222"/>
                  <a:pt x="0" y="2727"/>
                </a:cubicBezTo>
                <a:lnTo>
                  <a:pt x="0" y="106361"/>
                </a:lnTo>
                <a:cubicBezTo>
                  <a:pt x="0" y="107611"/>
                  <a:pt x="850" y="108616"/>
                  <a:pt x="1988" y="108944"/>
                </a:cubicBezTo>
                <a:lnTo>
                  <a:pt x="1977" y="108988"/>
                </a:lnTo>
                <a:lnTo>
                  <a:pt x="40161" y="119894"/>
                </a:lnTo>
                <a:lnTo>
                  <a:pt x="40172" y="119850"/>
                </a:lnTo>
                <a:cubicBezTo>
                  <a:pt x="40411" y="119922"/>
                  <a:pt x="40644" y="120000"/>
                  <a:pt x="40911" y="120000"/>
                </a:cubicBezTo>
                <a:cubicBezTo>
                  <a:pt x="41172" y="120000"/>
                  <a:pt x="41411" y="119922"/>
                  <a:pt x="41644" y="119850"/>
                </a:cubicBezTo>
                <a:lnTo>
                  <a:pt x="41661" y="119894"/>
                </a:lnTo>
                <a:lnTo>
                  <a:pt x="79088" y="109200"/>
                </a:lnTo>
                <a:lnTo>
                  <a:pt x="116527" y="119894"/>
                </a:lnTo>
                <a:lnTo>
                  <a:pt x="116538" y="119850"/>
                </a:lnTo>
                <a:cubicBezTo>
                  <a:pt x="116777" y="119922"/>
                  <a:pt x="117011" y="120000"/>
                  <a:pt x="117272" y="120000"/>
                </a:cubicBezTo>
                <a:cubicBezTo>
                  <a:pt x="118777" y="120000"/>
                  <a:pt x="120000" y="118777"/>
                  <a:pt x="120000" y="117272"/>
                </a:cubicBezTo>
                <a:lnTo>
                  <a:pt x="120000" y="13638"/>
                </a:lnTo>
                <a:cubicBezTo>
                  <a:pt x="120000" y="12394"/>
                  <a:pt x="119150" y="11383"/>
                  <a:pt x="118011" y="11055"/>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10" name="Shape 4910"/>
          <p:cNvSpPr/>
          <p:nvPr/>
        </p:nvSpPr>
        <p:spPr>
          <a:xfrm>
            <a:off x="3547165" y="3295895"/>
            <a:ext cx="279328" cy="279328"/>
          </a:xfrm>
          <a:custGeom>
            <a:avLst/>
            <a:gdLst/>
            <a:ahLst/>
            <a:cxnLst/>
            <a:rect l="0" t="0" r="0" b="0"/>
            <a:pathLst>
              <a:path w="120000" h="120000" extrusionOk="0">
                <a:moveTo>
                  <a:pt x="97483" y="69494"/>
                </a:moveTo>
                <a:lnTo>
                  <a:pt x="102888" y="70250"/>
                </a:lnTo>
                <a:cubicBezTo>
                  <a:pt x="103177" y="68200"/>
                  <a:pt x="103272" y="66233"/>
                  <a:pt x="103177" y="64405"/>
                </a:cubicBezTo>
                <a:lnTo>
                  <a:pt x="97733" y="64688"/>
                </a:lnTo>
                <a:cubicBezTo>
                  <a:pt x="97811" y="66166"/>
                  <a:pt x="97727" y="67783"/>
                  <a:pt x="97483" y="69494"/>
                </a:cubicBezTo>
                <a:moveTo>
                  <a:pt x="96911" y="60183"/>
                </a:moveTo>
                <a:lnTo>
                  <a:pt x="102077" y="58444"/>
                </a:lnTo>
                <a:cubicBezTo>
                  <a:pt x="101455" y="56594"/>
                  <a:pt x="100577" y="54827"/>
                  <a:pt x="99388" y="53033"/>
                </a:cubicBezTo>
                <a:lnTo>
                  <a:pt x="94844" y="56050"/>
                </a:lnTo>
                <a:cubicBezTo>
                  <a:pt x="95761" y="57438"/>
                  <a:pt x="96438" y="58788"/>
                  <a:pt x="96911" y="60183"/>
                </a:cubicBezTo>
                <a:moveTo>
                  <a:pt x="97383" y="77166"/>
                </a:moveTo>
                <a:cubicBezTo>
                  <a:pt x="96888" y="76672"/>
                  <a:pt x="96205" y="76361"/>
                  <a:pt x="95455" y="76361"/>
                </a:cubicBezTo>
                <a:cubicBezTo>
                  <a:pt x="93944" y="76361"/>
                  <a:pt x="92727" y="77583"/>
                  <a:pt x="92727" y="79088"/>
                </a:cubicBezTo>
                <a:cubicBezTo>
                  <a:pt x="92727" y="79844"/>
                  <a:pt x="93033" y="80527"/>
                  <a:pt x="93527" y="81016"/>
                </a:cubicBezTo>
                <a:lnTo>
                  <a:pt x="97050" y="84544"/>
                </a:lnTo>
                <a:lnTo>
                  <a:pt x="93527" y="88072"/>
                </a:lnTo>
                <a:cubicBezTo>
                  <a:pt x="93033" y="88566"/>
                  <a:pt x="92727" y="89244"/>
                  <a:pt x="92727" y="90000"/>
                </a:cubicBezTo>
                <a:cubicBezTo>
                  <a:pt x="92727" y="91505"/>
                  <a:pt x="93944" y="92727"/>
                  <a:pt x="95455" y="92727"/>
                </a:cubicBezTo>
                <a:cubicBezTo>
                  <a:pt x="96205" y="92727"/>
                  <a:pt x="96888" y="92422"/>
                  <a:pt x="97383" y="91927"/>
                </a:cubicBezTo>
                <a:lnTo>
                  <a:pt x="100911" y="88400"/>
                </a:lnTo>
                <a:lnTo>
                  <a:pt x="104433" y="91927"/>
                </a:lnTo>
                <a:cubicBezTo>
                  <a:pt x="104927" y="92422"/>
                  <a:pt x="105611" y="92727"/>
                  <a:pt x="106361" y="92727"/>
                </a:cubicBezTo>
                <a:cubicBezTo>
                  <a:pt x="107872" y="92727"/>
                  <a:pt x="109088" y="91505"/>
                  <a:pt x="109088" y="90000"/>
                </a:cubicBezTo>
                <a:cubicBezTo>
                  <a:pt x="109088" y="89244"/>
                  <a:pt x="108788" y="88566"/>
                  <a:pt x="108294" y="88072"/>
                </a:cubicBezTo>
                <a:lnTo>
                  <a:pt x="104766" y="84544"/>
                </a:lnTo>
                <a:lnTo>
                  <a:pt x="108294" y="81016"/>
                </a:lnTo>
                <a:cubicBezTo>
                  <a:pt x="108788" y="80527"/>
                  <a:pt x="109088" y="79844"/>
                  <a:pt x="109088" y="79088"/>
                </a:cubicBezTo>
                <a:cubicBezTo>
                  <a:pt x="109088" y="77583"/>
                  <a:pt x="107872" y="76361"/>
                  <a:pt x="106361" y="76361"/>
                </a:cubicBezTo>
                <a:cubicBezTo>
                  <a:pt x="105605" y="76361"/>
                  <a:pt x="104927" y="76672"/>
                  <a:pt x="104433" y="77166"/>
                </a:cubicBezTo>
                <a:lnTo>
                  <a:pt x="100911" y="80688"/>
                </a:lnTo>
                <a:cubicBezTo>
                  <a:pt x="100911" y="80688"/>
                  <a:pt x="97383" y="77166"/>
                  <a:pt x="97383" y="77166"/>
                </a:cubicBezTo>
                <a:close/>
                <a:moveTo>
                  <a:pt x="114544" y="113655"/>
                </a:moveTo>
                <a:lnTo>
                  <a:pt x="81816" y="104305"/>
                </a:lnTo>
                <a:lnTo>
                  <a:pt x="81816" y="42766"/>
                </a:lnTo>
                <a:cubicBezTo>
                  <a:pt x="83055" y="43344"/>
                  <a:pt x="84194" y="43966"/>
                  <a:pt x="85133" y="44633"/>
                </a:cubicBezTo>
                <a:lnTo>
                  <a:pt x="88294" y="40188"/>
                </a:lnTo>
                <a:cubicBezTo>
                  <a:pt x="86816" y="39133"/>
                  <a:pt x="85072" y="38177"/>
                  <a:pt x="83105" y="37338"/>
                </a:cubicBezTo>
                <a:lnTo>
                  <a:pt x="81816" y="40350"/>
                </a:lnTo>
                <a:lnTo>
                  <a:pt x="81816" y="6344"/>
                </a:lnTo>
                <a:lnTo>
                  <a:pt x="114544" y="15694"/>
                </a:lnTo>
                <a:cubicBezTo>
                  <a:pt x="114544" y="15694"/>
                  <a:pt x="114544" y="113655"/>
                  <a:pt x="114544" y="113655"/>
                </a:cubicBezTo>
                <a:close/>
                <a:moveTo>
                  <a:pt x="76361" y="104305"/>
                </a:moveTo>
                <a:lnTo>
                  <a:pt x="43638" y="113655"/>
                </a:lnTo>
                <a:lnTo>
                  <a:pt x="43638" y="51927"/>
                </a:lnTo>
                <a:lnTo>
                  <a:pt x="45827" y="56661"/>
                </a:lnTo>
                <a:cubicBezTo>
                  <a:pt x="47666" y="55805"/>
                  <a:pt x="49338" y="54683"/>
                  <a:pt x="50933" y="53227"/>
                </a:cubicBezTo>
                <a:lnTo>
                  <a:pt x="47250" y="49205"/>
                </a:lnTo>
                <a:cubicBezTo>
                  <a:pt x="46094" y="50266"/>
                  <a:pt x="44933" y="51038"/>
                  <a:pt x="43638" y="51661"/>
                </a:cubicBezTo>
                <a:lnTo>
                  <a:pt x="43638" y="15694"/>
                </a:lnTo>
                <a:lnTo>
                  <a:pt x="76361" y="6344"/>
                </a:lnTo>
                <a:cubicBezTo>
                  <a:pt x="76361" y="6344"/>
                  <a:pt x="76361" y="104305"/>
                  <a:pt x="76361" y="104305"/>
                </a:cubicBezTo>
                <a:close/>
                <a:moveTo>
                  <a:pt x="38183" y="113655"/>
                </a:moveTo>
                <a:lnTo>
                  <a:pt x="5455" y="104305"/>
                </a:lnTo>
                <a:lnTo>
                  <a:pt x="5455" y="6344"/>
                </a:lnTo>
                <a:lnTo>
                  <a:pt x="38183" y="15694"/>
                </a:lnTo>
                <a:cubicBezTo>
                  <a:pt x="38183" y="15694"/>
                  <a:pt x="38183" y="113655"/>
                  <a:pt x="38183" y="113655"/>
                </a:cubicBezTo>
                <a:close/>
                <a:moveTo>
                  <a:pt x="118005" y="11055"/>
                </a:moveTo>
                <a:lnTo>
                  <a:pt x="118022" y="11016"/>
                </a:lnTo>
                <a:lnTo>
                  <a:pt x="79844" y="105"/>
                </a:lnTo>
                <a:lnTo>
                  <a:pt x="79827" y="150"/>
                </a:lnTo>
                <a:cubicBezTo>
                  <a:pt x="79588" y="77"/>
                  <a:pt x="79350" y="0"/>
                  <a:pt x="79088" y="0"/>
                </a:cubicBezTo>
                <a:cubicBezTo>
                  <a:pt x="78827" y="0"/>
                  <a:pt x="78594" y="77"/>
                  <a:pt x="78355" y="150"/>
                </a:cubicBezTo>
                <a:lnTo>
                  <a:pt x="78344" y="105"/>
                </a:lnTo>
                <a:lnTo>
                  <a:pt x="40911" y="10800"/>
                </a:lnTo>
                <a:lnTo>
                  <a:pt x="3477" y="105"/>
                </a:lnTo>
                <a:lnTo>
                  <a:pt x="3461" y="150"/>
                </a:lnTo>
                <a:cubicBezTo>
                  <a:pt x="3222" y="77"/>
                  <a:pt x="2988" y="0"/>
                  <a:pt x="2727" y="0"/>
                </a:cubicBezTo>
                <a:cubicBezTo>
                  <a:pt x="1222" y="0"/>
                  <a:pt x="0" y="1222"/>
                  <a:pt x="0" y="2727"/>
                </a:cubicBezTo>
                <a:lnTo>
                  <a:pt x="0" y="106361"/>
                </a:lnTo>
                <a:cubicBezTo>
                  <a:pt x="0" y="107611"/>
                  <a:pt x="850" y="108616"/>
                  <a:pt x="1994" y="108944"/>
                </a:cubicBezTo>
                <a:lnTo>
                  <a:pt x="1977" y="108988"/>
                </a:lnTo>
                <a:lnTo>
                  <a:pt x="40155" y="119894"/>
                </a:lnTo>
                <a:lnTo>
                  <a:pt x="40172" y="119850"/>
                </a:lnTo>
                <a:cubicBezTo>
                  <a:pt x="40411" y="119922"/>
                  <a:pt x="40650" y="120000"/>
                  <a:pt x="40911" y="120000"/>
                </a:cubicBezTo>
                <a:cubicBezTo>
                  <a:pt x="41172" y="120000"/>
                  <a:pt x="41405" y="119922"/>
                  <a:pt x="41644" y="119850"/>
                </a:cubicBezTo>
                <a:lnTo>
                  <a:pt x="41661" y="119894"/>
                </a:lnTo>
                <a:lnTo>
                  <a:pt x="79088" y="109200"/>
                </a:lnTo>
                <a:lnTo>
                  <a:pt x="116527" y="119894"/>
                </a:lnTo>
                <a:lnTo>
                  <a:pt x="116538" y="119850"/>
                </a:lnTo>
                <a:cubicBezTo>
                  <a:pt x="116777" y="119922"/>
                  <a:pt x="117011" y="120000"/>
                  <a:pt x="117272" y="120000"/>
                </a:cubicBezTo>
                <a:cubicBezTo>
                  <a:pt x="118777" y="120000"/>
                  <a:pt x="120000" y="118777"/>
                  <a:pt x="120000" y="117272"/>
                </a:cubicBezTo>
                <a:lnTo>
                  <a:pt x="120000" y="13638"/>
                </a:lnTo>
                <a:cubicBezTo>
                  <a:pt x="120000" y="12394"/>
                  <a:pt x="119150" y="11383"/>
                  <a:pt x="118005" y="11055"/>
                </a:cubicBezTo>
                <a:moveTo>
                  <a:pt x="91305" y="51527"/>
                </a:moveTo>
                <a:lnTo>
                  <a:pt x="91766" y="52077"/>
                </a:lnTo>
                <a:lnTo>
                  <a:pt x="95938" y="48555"/>
                </a:lnTo>
                <a:lnTo>
                  <a:pt x="95466" y="48000"/>
                </a:lnTo>
                <a:cubicBezTo>
                  <a:pt x="94516" y="46877"/>
                  <a:pt x="93555" y="45755"/>
                  <a:pt x="92650" y="44550"/>
                </a:cubicBezTo>
                <a:lnTo>
                  <a:pt x="88283" y="47811"/>
                </a:lnTo>
                <a:cubicBezTo>
                  <a:pt x="89255" y="49111"/>
                  <a:pt x="90283" y="50327"/>
                  <a:pt x="91305" y="51527"/>
                </a:cubicBezTo>
                <a:moveTo>
                  <a:pt x="34833" y="61233"/>
                </a:moveTo>
                <a:lnTo>
                  <a:pt x="31883" y="56644"/>
                </a:lnTo>
                <a:cubicBezTo>
                  <a:pt x="30177" y="57744"/>
                  <a:pt x="28627" y="58916"/>
                  <a:pt x="27272" y="60138"/>
                </a:cubicBezTo>
                <a:lnTo>
                  <a:pt x="30933" y="64188"/>
                </a:lnTo>
                <a:cubicBezTo>
                  <a:pt x="32066" y="63166"/>
                  <a:pt x="33377" y="62172"/>
                  <a:pt x="34833" y="61233"/>
                </a:cubicBezTo>
                <a:moveTo>
                  <a:pt x="27800" y="67694"/>
                </a:moveTo>
                <a:lnTo>
                  <a:pt x="23311" y="64600"/>
                </a:lnTo>
                <a:cubicBezTo>
                  <a:pt x="22083" y="66383"/>
                  <a:pt x="21177" y="68266"/>
                  <a:pt x="20627" y="70188"/>
                </a:cubicBezTo>
                <a:lnTo>
                  <a:pt x="25866" y="71700"/>
                </a:lnTo>
                <a:cubicBezTo>
                  <a:pt x="26261" y="70338"/>
                  <a:pt x="26911" y="68988"/>
                  <a:pt x="27800" y="67694"/>
                </a:cubicBezTo>
                <a:moveTo>
                  <a:pt x="58150" y="46211"/>
                </a:moveTo>
                <a:lnTo>
                  <a:pt x="55400" y="41500"/>
                </a:lnTo>
                <a:cubicBezTo>
                  <a:pt x="53461" y="42633"/>
                  <a:pt x="52011" y="44088"/>
                  <a:pt x="50733" y="45494"/>
                </a:cubicBezTo>
                <a:lnTo>
                  <a:pt x="54761" y="49166"/>
                </a:lnTo>
                <a:cubicBezTo>
                  <a:pt x="55905" y="47911"/>
                  <a:pt x="56916" y="46933"/>
                  <a:pt x="58150" y="46211"/>
                </a:cubicBezTo>
                <a:moveTo>
                  <a:pt x="21816" y="87272"/>
                </a:moveTo>
                <a:cubicBezTo>
                  <a:pt x="24827" y="87272"/>
                  <a:pt x="27272" y="84833"/>
                  <a:pt x="27272" y="81816"/>
                </a:cubicBezTo>
                <a:cubicBezTo>
                  <a:pt x="27272" y="78805"/>
                  <a:pt x="24827" y="76361"/>
                  <a:pt x="21816" y="76361"/>
                </a:cubicBezTo>
                <a:cubicBezTo>
                  <a:pt x="18805" y="76361"/>
                  <a:pt x="16361" y="78805"/>
                  <a:pt x="16361" y="81816"/>
                </a:cubicBezTo>
                <a:cubicBezTo>
                  <a:pt x="16361" y="84833"/>
                  <a:pt x="18805" y="87272"/>
                  <a:pt x="21816" y="87272"/>
                </a:cubicBezTo>
                <a:moveTo>
                  <a:pt x="68183" y="43638"/>
                </a:moveTo>
                <a:cubicBezTo>
                  <a:pt x="71194" y="43638"/>
                  <a:pt x="73638" y="41194"/>
                  <a:pt x="73638" y="38183"/>
                </a:cubicBezTo>
                <a:cubicBezTo>
                  <a:pt x="73638" y="35172"/>
                  <a:pt x="71194" y="32727"/>
                  <a:pt x="68183" y="32727"/>
                </a:cubicBezTo>
                <a:cubicBezTo>
                  <a:pt x="65166" y="32727"/>
                  <a:pt x="62727" y="35172"/>
                  <a:pt x="62727" y="38183"/>
                </a:cubicBezTo>
                <a:cubicBezTo>
                  <a:pt x="62727" y="41194"/>
                  <a:pt x="65166" y="43638"/>
                  <a:pt x="68183" y="43638"/>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11" name="Shape 4911"/>
          <p:cNvSpPr/>
          <p:nvPr/>
        </p:nvSpPr>
        <p:spPr>
          <a:xfrm>
            <a:off x="4080426" y="3295895"/>
            <a:ext cx="279328" cy="279328"/>
          </a:xfrm>
          <a:custGeom>
            <a:avLst/>
            <a:gdLst/>
            <a:ahLst/>
            <a:cxnLst/>
            <a:rect l="0" t="0" r="0" b="0"/>
            <a:pathLst>
              <a:path w="120000" h="120000" extrusionOk="0">
                <a:moveTo>
                  <a:pt x="60000" y="46361"/>
                </a:moveTo>
                <a:cubicBezTo>
                  <a:pt x="52466" y="46361"/>
                  <a:pt x="46361" y="52466"/>
                  <a:pt x="46361" y="60000"/>
                </a:cubicBezTo>
                <a:cubicBezTo>
                  <a:pt x="46361" y="67533"/>
                  <a:pt x="52466" y="73638"/>
                  <a:pt x="60000" y="73638"/>
                </a:cubicBezTo>
                <a:cubicBezTo>
                  <a:pt x="67533" y="73638"/>
                  <a:pt x="73638" y="67533"/>
                  <a:pt x="73638" y="60000"/>
                </a:cubicBezTo>
                <a:cubicBezTo>
                  <a:pt x="73638" y="52466"/>
                  <a:pt x="67533" y="46361"/>
                  <a:pt x="60000" y="46361"/>
                </a:cubicBezTo>
                <a:moveTo>
                  <a:pt x="62727" y="114405"/>
                </a:moveTo>
                <a:lnTo>
                  <a:pt x="62727" y="95455"/>
                </a:lnTo>
                <a:cubicBezTo>
                  <a:pt x="62727" y="93944"/>
                  <a:pt x="61505" y="92727"/>
                  <a:pt x="60000" y="92727"/>
                </a:cubicBezTo>
                <a:cubicBezTo>
                  <a:pt x="58494" y="92727"/>
                  <a:pt x="57272" y="93944"/>
                  <a:pt x="57272" y="95455"/>
                </a:cubicBezTo>
                <a:lnTo>
                  <a:pt x="57272" y="114405"/>
                </a:lnTo>
                <a:cubicBezTo>
                  <a:pt x="29333" y="113022"/>
                  <a:pt x="6972" y="90661"/>
                  <a:pt x="5588" y="62727"/>
                </a:cubicBezTo>
                <a:lnTo>
                  <a:pt x="24544" y="62727"/>
                </a:lnTo>
                <a:cubicBezTo>
                  <a:pt x="26055" y="62727"/>
                  <a:pt x="27272" y="61505"/>
                  <a:pt x="27272" y="60000"/>
                </a:cubicBezTo>
                <a:cubicBezTo>
                  <a:pt x="27272" y="58494"/>
                  <a:pt x="26055" y="57272"/>
                  <a:pt x="24544" y="57272"/>
                </a:cubicBezTo>
                <a:lnTo>
                  <a:pt x="5588" y="57272"/>
                </a:lnTo>
                <a:cubicBezTo>
                  <a:pt x="6972" y="29338"/>
                  <a:pt x="29333" y="6977"/>
                  <a:pt x="57272" y="5594"/>
                </a:cubicBezTo>
                <a:lnTo>
                  <a:pt x="57272" y="24544"/>
                </a:lnTo>
                <a:cubicBezTo>
                  <a:pt x="57272" y="26055"/>
                  <a:pt x="58494" y="27272"/>
                  <a:pt x="60000" y="27272"/>
                </a:cubicBezTo>
                <a:cubicBezTo>
                  <a:pt x="61505" y="27272"/>
                  <a:pt x="62727" y="26055"/>
                  <a:pt x="62727" y="24544"/>
                </a:cubicBezTo>
                <a:lnTo>
                  <a:pt x="62727" y="5594"/>
                </a:lnTo>
                <a:cubicBezTo>
                  <a:pt x="90666" y="6977"/>
                  <a:pt x="113027" y="29338"/>
                  <a:pt x="114411" y="57272"/>
                </a:cubicBezTo>
                <a:lnTo>
                  <a:pt x="95455" y="57272"/>
                </a:lnTo>
                <a:cubicBezTo>
                  <a:pt x="93944" y="57272"/>
                  <a:pt x="92727" y="58494"/>
                  <a:pt x="92727" y="60000"/>
                </a:cubicBezTo>
                <a:cubicBezTo>
                  <a:pt x="92727" y="61505"/>
                  <a:pt x="93944" y="62727"/>
                  <a:pt x="95455" y="62727"/>
                </a:cubicBezTo>
                <a:lnTo>
                  <a:pt x="114411" y="62727"/>
                </a:lnTo>
                <a:cubicBezTo>
                  <a:pt x="113027" y="90661"/>
                  <a:pt x="90666" y="113022"/>
                  <a:pt x="62727" y="114405"/>
                </a:cubicBezTo>
                <a:moveTo>
                  <a:pt x="60000" y="0"/>
                </a:moveTo>
                <a:cubicBezTo>
                  <a:pt x="60000" y="0"/>
                  <a:pt x="60000" y="0"/>
                  <a:pt x="60000" y="0"/>
                </a:cubicBezTo>
                <a:cubicBezTo>
                  <a:pt x="60000" y="0"/>
                  <a:pt x="60000" y="0"/>
                  <a:pt x="60000" y="0"/>
                </a:cubicBezTo>
                <a:cubicBezTo>
                  <a:pt x="26861" y="0"/>
                  <a:pt x="0" y="26866"/>
                  <a:pt x="0" y="60000"/>
                </a:cubicBezTo>
                <a:cubicBezTo>
                  <a:pt x="0" y="93138"/>
                  <a:pt x="26861" y="120000"/>
                  <a:pt x="60000" y="120000"/>
                </a:cubicBezTo>
                <a:cubicBezTo>
                  <a:pt x="93138" y="120000"/>
                  <a:pt x="120000" y="93138"/>
                  <a:pt x="120000" y="60000"/>
                </a:cubicBezTo>
                <a:cubicBezTo>
                  <a:pt x="120000" y="26866"/>
                  <a:pt x="93138" y="0"/>
                  <a:pt x="60000" y="0"/>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12" name="Shape 4912"/>
          <p:cNvSpPr/>
          <p:nvPr/>
        </p:nvSpPr>
        <p:spPr>
          <a:xfrm>
            <a:off x="4613686" y="3295895"/>
            <a:ext cx="279328" cy="279328"/>
          </a:xfrm>
          <a:custGeom>
            <a:avLst/>
            <a:gdLst/>
            <a:ahLst/>
            <a:cxnLst/>
            <a:rect l="0" t="0" r="0" b="0"/>
            <a:pathLst>
              <a:path w="120000" h="120000" extrusionOk="0">
                <a:moveTo>
                  <a:pt x="62727" y="114405"/>
                </a:moveTo>
                <a:lnTo>
                  <a:pt x="62727" y="98044"/>
                </a:lnTo>
                <a:cubicBezTo>
                  <a:pt x="81633" y="96705"/>
                  <a:pt x="96711" y="81627"/>
                  <a:pt x="98050" y="62727"/>
                </a:cubicBezTo>
                <a:lnTo>
                  <a:pt x="114411" y="62727"/>
                </a:lnTo>
                <a:cubicBezTo>
                  <a:pt x="113027" y="90661"/>
                  <a:pt x="90666" y="113022"/>
                  <a:pt x="62727" y="114405"/>
                </a:cubicBezTo>
                <a:moveTo>
                  <a:pt x="62727" y="73361"/>
                </a:moveTo>
                <a:cubicBezTo>
                  <a:pt x="68066" y="72277"/>
                  <a:pt x="72250" y="68066"/>
                  <a:pt x="73338" y="62727"/>
                </a:cubicBezTo>
                <a:lnTo>
                  <a:pt x="92594" y="62727"/>
                </a:lnTo>
                <a:cubicBezTo>
                  <a:pt x="91283" y="78622"/>
                  <a:pt x="78622" y="91272"/>
                  <a:pt x="62727" y="92588"/>
                </a:cubicBezTo>
                <a:cubicBezTo>
                  <a:pt x="62727" y="92588"/>
                  <a:pt x="62727" y="73361"/>
                  <a:pt x="62727" y="73361"/>
                </a:cubicBezTo>
                <a:close/>
                <a:moveTo>
                  <a:pt x="62727" y="27411"/>
                </a:moveTo>
                <a:cubicBezTo>
                  <a:pt x="67961" y="27844"/>
                  <a:pt x="72838" y="29527"/>
                  <a:pt x="77083" y="32133"/>
                </a:cubicBezTo>
                <a:cubicBezTo>
                  <a:pt x="76627" y="33150"/>
                  <a:pt x="76361" y="34266"/>
                  <a:pt x="76361" y="35455"/>
                </a:cubicBezTo>
                <a:cubicBezTo>
                  <a:pt x="76361" y="39972"/>
                  <a:pt x="80027" y="43638"/>
                  <a:pt x="84544" y="43638"/>
                </a:cubicBezTo>
                <a:cubicBezTo>
                  <a:pt x="85733" y="43638"/>
                  <a:pt x="86850" y="43372"/>
                  <a:pt x="87866" y="42916"/>
                </a:cubicBezTo>
                <a:cubicBezTo>
                  <a:pt x="90477" y="47161"/>
                  <a:pt x="92161" y="52038"/>
                  <a:pt x="92594" y="57272"/>
                </a:cubicBezTo>
                <a:lnTo>
                  <a:pt x="73338" y="57272"/>
                </a:lnTo>
                <a:cubicBezTo>
                  <a:pt x="72250" y="51933"/>
                  <a:pt x="68066" y="47722"/>
                  <a:pt x="62727" y="46638"/>
                </a:cubicBezTo>
                <a:cubicBezTo>
                  <a:pt x="62727" y="46638"/>
                  <a:pt x="62727" y="27411"/>
                  <a:pt x="62727" y="27411"/>
                </a:cubicBezTo>
                <a:close/>
                <a:moveTo>
                  <a:pt x="62727" y="5594"/>
                </a:moveTo>
                <a:cubicBezTo>
                  <a:pt x="90666" y="6977"/>
                  <a:pt x="113027" y="29338"/>
                  <a:pt x="114411" y="57272"/>
                </a:cubicBezTo>
                <a:lnTo>
                  <a:pt x="98050" y="57272"/>
                </a:lnTo>
                <a:cubicBezTo>
                  <a:pt x="97572" y="50566"/>
                  <a:pt x="95344" y="44361"/>
                  <a:pt x="91855" y="39061"/>
                </a:cubicBezTo>
                <a:cubicBezTo>
                  <a:pt x="92394" y="37972"/>
                  <a:pt x="92727" y="36755"/>
                  <a:pt x="92727" y="35455"/>
                </a:cubicBezTo>
                <a:cubicBezTo>
                  <a:pt x="92727" y="30938"/>
                  <a:pt x="89066" y="27272"/>
                  <a:pt x="84544" y="27272"/>
                </a:cubicBezTo>
                <a:cubicBezTo>
                  <a:pt x="83244" y="27272"/>
                  <a:pt x="82027" y="27605"/>
                  <a:pt x="80933" y="28144"/>
                </a:cubicBezTo>
                <a:cubicBezTo>
                  <a:pt x="75633" y="24661"/>
                  <a:pt x="69433" y="22433"/>
                  <a:pt x="62727" y="21955"/>
                </a:cubicBezTo>
                <a:cubicBezTo>
                  <a:pt x="62727" y="21955"/>
                  <a:pt x="62727" y="5594"/>
                  <a:pt x="62727" y="5594"/>
                </a:cubicBezTo>
                <a:close/>
                <a:moveTo>
                  <a:pt x="57272" y="21938"/>
                </a:moveTo>
                <a:cubicBezTo>
                  <a:pt x="40138" y="23150"/>
                  <a:pt x="26127" y="35650"/>
                  <a:pt x="22655" y="52055"/>
                </a:cubicBezTo>
                <a:cubicBezTo>
                  <a:pt x="19944" y="52700"/>
                  <a:pt x="17755" y="54683"/>
                  <a:pt x="16833" y="57272"/>
                </a:cubicBezTo>
                <a:lnTo>
                  <a:pt x="5588" y="57272"/>
                </a:lnTo>
                <a:cubicBezTo>
                  <a:pt x="6972" y="29338"/>
                  <a:pt x="29333" y="6977"/>
                  <a:pt x="57272" y="5594"/>
                </a:cubicBezTo>
                <a:cubicBezTo>
                  <a:pt x="57272" y="5594"/>
                  <a:pt x="57272" y="21938"/>
                  <a:pt x="57272" y="21938"/>
                </a:cubicBezTo>
                <a:close/>
                <a:moveTo>
                  <a:pt x="57272" y="46638"/>
                </a:moveTo>
                <a:cubicBezTo>
                  <a:pt x="51933" y="47722"/>
                  <a:pt x="47750" y="51933"/>
                  <a:pt x="46661" y="57272"/>
                </a:cubicBezTo>
                <a:lnTo>
                  <a:pt x="32200" y="57272"/>
                </a:lnTo>
                <a:cubicBezTo>
                  <a:pt x="31477" y="55266"/>
                  <a:pt x="30027" y="53605"/>
                  <a:pt x="28122" y="52677"/>
                </a:cubicBezTo>
                <a:cubicBezTo>
                  <a:pt x="31255" y="38988"/>
                  <a:pt x="42944" y="28577"/>
                  <a:pt x="57272" y="27388"/>
                </a:cubicBezTo>
                <a:cubicBezTo>
                  <a:pt x="57272" y="27388"/>
                  <a:pt x="57272" y="46638"/>
                  <a:pt x="57272" y="46638"/>
                </a:cubicBezTo>
                <a:close/>
                <a:moveTo>
                  <a:pt x="57272" y="92611"/>
                </a:moveTo>
                <a:cubicBezTo>
                  <a:pt x="42944" y="91422"/>
                  <a:pt x="31255" y="81011"/>
                  <a:pt x="28122" y="67322"/>
                </a:cubicBezTo>
                <a:cubicBezTo>
                  <a:pt x="30027" y="66394"/>
                  <a:pt x="31477" y="64733"/>
                  <a:pt x="32200" y="62727"/>
                </a:cubicBezTo>
                <a:lnTo>
                  <a:pt x="46661" y="62727"/>
                </a:lnTo>
                <a:cubicBezTo>
                  <a:pt x="47750" y="68066"/>
                  <a:pt x="51933" y="72277"/>
                  <a:pt x="57272" y="73361"/>
                </a:cubicBezTo>
                <a:cubicBezTo>
                  <a:pt x="57272" y="73361"/>
                  <a:pt x="57272" y="92611"/>
                  <a:pt x="57272" y="92611"/>
                </a:cubicBezTo>
                <a:close/>
                <a:moveTo>
                  <a:pt x="57272" y="114405"/>
                </a:moveTo>
                <a:cubicBezTo>
                  <a:pt x="29333" y="113022"/>
                  <a:pt x="6972" y="90661"/>
                  <a:pt x="5588" y="62727"/>
                </a:cubicBezTo>
                <a:lnTo>
                  <a:pt x="16833" y="62727"/>
                </a:lnTo>
                <a:cubicBezTo>
                  <a:pt x="17755" y="65316"/>
                  <a:pt x="19944" y="67300"/>
                  <a:pt x="22655" y="67944"/>
                </a:cubicBezTo>
                <a:cubicBezTo>
                  <a:pt x="26127" y="84350"/>
                  <a:pt x="40138" y="96855"/>
                  <a:pt x="57272" y="98061"/>
                </a:cubicBezTo>
                <a:cubicBezTo>
                  <a:pt x="57272" y="98061"/>
                  <a:pt x="57272" y="114405"/>
                  <a:pt x="57272" y="114405"/>
                </a:cubicBezTo>
                <a:close/>
                <a:moveTo>
                  <a:pt x="60000" y="0"/>
                </a:moveTo>
                <a:cubicBezTo>
                  <a:pt x="26861" y="0"/>
                  <a:pt x="0" y="26861"/>
                  <a:pt x="0" y="60000"/>
                </a:cubicBezTo>
                <a:cubicBezTo>
                  <a:pt x="0" y="93138"/>
                  <a:pt x="26861" y="120000"/>
                  <a:pt x="60000" y="120000"/>
                </a:cubicBezTo>
                <a:cubicBezTo>
                  <a:pt x="93138" y="120000"/>
                  <a:pt x="120000" y="93138"/>
                  <a:pt x="120000" y="60000"/>
                </a:cubicBezTo>
                <a:cubicBezTo>
                  <a:pt x="120000" y="26861"/>
                  <a:pt x="93138" y="0"/>
                  <a:pt x="60000" y="0"/>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13" name="Shape 4913"/>
          <p:cNvSpPr/>
          <p:nvPr/>
        </p:nvSpPr>
        <p:spPr>
          <a:xfrm>
            <a:off x="5172341" y="3295895"/>
            <a:ext cx="228541" cy="279328"/>
          </a:xfrm>
          <a:custGeom>
            <a:avLst/>
            <a:gdLst/>
            <a:ahLst/>
            <a:cxnLst/>
            <a:rect l="0" t="0" r="0" b="0"/>
            <a:pathLst>
              <a:path w="120000" h="120000" extrusionOk="0">
                <a:moveTo>
                  <a:pt x="113333" y="69577"/>
                </a:moveTo>
                <a:cubicBezTo>
                  <a:pt x="107566" y="67877"/>
                  <a:pt x="96972" y="65455"/>
                  <a:pt x="83333" y="65455"/>
                </a:cubicBezTo>
                <a:cubicBezTo>
                  <a:pt x="70138" y="65455"/>
                  <a:pt x="63966" y="67161"/>
                  <a:pt x="58522" y="68666"/>
                </a:cubicBezTo>
                <a:cubicBezTo>
                  <a:pt x="54172" y="69872"/>
                  <a:pt x="50422" y="70911"/>
                  <a:pt x="43333" y="70911"/>
                </a:cubicBezTo>
                <a:cubicBezTo>
                  <a:pt x="33872" y="70911"/>
                  <a:pt x="29266" y="69650"/>
                  <a:pt x="24388" y="68322"/>
                </a:cubicBezTo>
                <a:cubicBezTo>
                  <a:pt x="19800" y="67072"/>
                  <a:pt x="15050" y="65788"/>
                  <a:pt x="6666" y="65511"/>
                </a:cubicBezTo>
                <a:lnTo>
                  <a:pt x="6666" y="5511"/>
                </a:lnTo>
                <a:cubicBezTo>
                  <a:pt x="13950" y="5766"/>
                  <a:pt x="18011" y="6877"/>
                  <a:pt x="22277" y="8044"/>
                </a:cubicBezTo>
                <a:cubicBezTo>
                  <a:pt x="27450" y="9450"/>
                  <a:pt x="32794" y="10911"/>
                  <a:pt x="43333" y="10911"/>
                </a:cubicBezTo>
                <a:cubicBezTo>
                  <a:pt x="51516" y="10911"/>
                  <a:pt x="56161" y="9627"/>
                  <a:pt x="60655" y="8377"/>
                </a:cubicBezTo>
                <a:cubicBezTo>
                  <a:pt x="65855" y="6944"/>
                  <a:pt x="71238" y="5455"/>
                  <a:pt x="83333" y="5455"/>
                </a:cubicBezTo>
                <a:cubicBezTo>
                  <a:pt x="98116" y="5455"/>
                  <a:pt x="109155" y="8583"/>
                  <a:pt x="113333" y="9966"/>
                </a:cubicBezTo>
                <a:cubicBezTo>
                  <a:pt x="113333" y="9966"/>
                  <a:pt x="113333" y="69577"/>
                  <a:pt x="113333" y="69577"/>
                </a:cubicBezTo>
                <a:close/>
                <a:moveTo>
                  <a:pt x="119966" y="8183"/>
                </a:moveTo>
                <a:cubicBezTo>
                  <a:pt x="119966" y="7183"/>
                  <a:pt x="119322" y="6222"/>
                  <a:pt x="118155" y="5744"/>
                </a:cubicBezTo>
                <a:cubicBezTo>
                  <a:pt x="117583" y="5505"/>
                  <a:pt x="103883" y="0"/>
                  <a:pt x="83333" y="0"/>
                </a:cubicBezTo>
                <a:cubicBezTo>
                  <a:pt x="70138" y="0"/>
                  <a:pt x="63966" y="1711"/>
                  <a:pt x="58522" y="3216"/>
                </a:cubicBezTo>
                <a:cubicBezTo>
                  <a:pt x="54172" y="4416"/>
                  <a:pt x="50422" y="5455"/>
                  <a:pt x="43333" y="5455"/>
                </a:cubicBezTo>
                <a:cubicBezTo>
                  <a:pt x="33872" y="5455"/>
                  <a:pt x="29266" y="4200"/>
                  <a:pt x="24388" y="2866"/>
                </a:cubicBezTo>
                <a:cubicBezTo>
                  <a:pt x="19216" y="1461"/>
                  <a:pt x="13872" y="0"/>
                  <a:pt x="3333" y="0"/>
                </a:cubicBezTo>
                <a:cubicBezTo>
                  <a:pt x="1488" y="0"/>
                  <a:pt x="0" y="1222"/>
                  <a:pt x="0" y="2727"/>
                </a:cubicBezTo>
                <a:lnTo>
                  <a:pt x="0" y="117272"/>
                </a:lnTo>
                <a:cubicBezTo>
                  <a:pt x="0" y="118777"/>
                  <a:pt x="1488" y="120000"/>
                  <a:pt x="3333" y="120000"/>
                </a:cubicBezTo>
                <a:cubicBezTo>
                  <a:pt x="5177" y="120000"/>
                  <a:pt x="6666" y="118777"/>
                  <a:pt x="6666" y="117272"/>
                </a:cubicBezTo>
                <a:lnTo>
                  <a:pt x="6666" y="70966"/>
                </a:lnTo>
                <a:cubicBezTo>
                  <a:pt x="13950" y="71222"/>
                  <a:pt x="18011" y="72333"/>
                  <a:pt x="22277" y="73500"/>
                </a:cubicBezTo>
                <a:cubicBezTo>
                  <a:pt x="27450" y="74905"/>
                  <a:pt x="32794" y="76361"/>
                  <a:pt x="43333" y="76361"/>
                </a:cubicBezTo>
                <a:cubicBezTo>
                  <a:pt x="51516" y="76361"/>
                  <a:pt x="56161" y="75077"/>
                  <a:pt x="60655" y="73838"/>
                </a:cubicBezTo>
                <a:cubicBezTo>
                  <a:pt x="65855" y="72394"/>
                  <a:pt x="71238" y="70911"/>
                  <a:pt x="83333" y="70911"/>
                </a:cubicBezTo>
                <a:cubicBezTo>
                  <a:pt x="102222" y="70911"/>
                  <a:pt x="115050" y="76027"/>
                  <a:pt x="115183" y="76077"/>
                </a:cubicBezTo>
                <a:cubicBezTo>
                  <a:pt x="116827" y="76744"/>
                  <a:pt x="118827" y="76200"/>
                  <a:pt x="119650" y="74850"/>
                </a:cubicBezTo>
                <a:cubicBezTo>
                  <a:pt x="119888" y="74461"/>
                  <a:pt x="119966" y="74044"/>
                  <a:pt x="119966" y="73638"/>
                </a:cubicBezTo>
                <a:lnTo>
                  <a:pt x="120000" y="73638"/>
                </a:lnTo>
                <a:lnTo>
                  <a:pt x="120000" y="8183"/>
                </a:lnTo>
                <a:cubicBezTo>
                  <a:pt x="120000" y="8183"/>
                  <a:pt x="119966" y="8183"/>
                  <a:pt x="119966" y="8183"/>
                </a:cubicBezTo>
                <a:close/>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14" name="Shape 4914"/>
          <p:cNvSpPr/>
          <p:nvPr/>
        </p:nvSpPr>
        <p:spPr>
          <a:xfrm>
            <a:off x="5705602" y="3295895"/>
            <a:ext cx="228541" cy="279328"/>
          </a:xfrm>
          <a:custGeom>
            <a:avLst/>
            <a:gdLst/>
            <a:ahLst/>
            <a:cxnLst/>
            <a:rect l="0" t="0" r="0" b="0"/>
            <a:pathLst>
              <a:path w="120000" h="120000" extrusionOk="0">
                <a:moveTo>
                  <a:pt x="53333" y="65455"/>
                </a:moveTo>
                <a:lnTo>
                  <a:pt x="53333" y="60000"/>
                </a:lnTo>
                <a:lnTo>
                  <a:pt x="63333" y="60000"/>
                </a:lnTo>
                <a:cubicBezTo>
                  <a:pt x="65177" y="60000"/>
                  <a:pt x="66666" y="58777"/>
                  <a:pt x="66666" y="57272"/>
                </a:cubicBezTo>
                <a:lnTo>
                  <a:pt x="66666" y="16361"/>
                </a:lnTo>
                <a:lnTo>
                  <a:pt x="110777" y="16361"/>
                </a:lnTo>
                <a:lnTo>
                  <a:pt x="93811" y="39505"/>
                </a:lnTo>
                <a:lnTo>
                  <a:pt x="93855" y="39527"/>
                </a:lnTo>
                <a:cubicBezTo>
                  <a:pt x="93555" y="39938"/>
                  <a:pt x="93333" y="40400"/>
                  <a:pt x="93333" y="40911"/>
                </a:cubicBezTo>
                <a:cubicBezTo>
                  <a:pt x="93333" y="41427"/>
                  <a:pt x="93555" y="41877"/>
                  <a:pt x="93855" y="42288"/>
                </a:cubicBezTo>
                <a:lnTo>
                  <a:pt x="93811" y="42311"/>
                </a:lnTo>
                <a:lnTo>
                  <a:pt x="110777" y="65455"/>
                </a:lnTo>
                <a:cubicBezTo>
                  <a:pt x="110777" y="65455"/>
                  <a:pt x="53333" y="65455"/>
                  <a:pt x="53333" y="65455"/>
                </a:cubicBezTo>
                <a:close/>
                <a:moveTo>
                  <a:pt x="6666" y="5455"/>
                </a:moveTo>
                <a:lnTo>
                  <a:pt x="60000" y="5455"/>
                </a:lnTo>
                <a:lnTo>
                  <a:pt x="60000" y="54544"/>
                </a:lnTo>
                <a:lnTo>
                  <a:pt x="6666" y="54544"/>
                </a:lnTo>
                <a:cubicBezTo>
                  <a:pt x="6666" y="54544"/>
                  <a:pt x="6666" y="5455"/>
                  <a:pt x="6666" y="5455"/>
                </a:cubicBezTo>
                <a:close/>
                <a:moveTo>
                  <a:pt x="119522" y="66777"/>
                </a:moveTo>
                <a:lnTo>
                  <a:pt x="100555" y="40911"/>
                </a:lnTo>
                <a:lnTo>
                  <a:pt x="119522" y="15038"/>
                </a:lnTo>
                <a:lnTo>
                  <a:pt x="119477" y="15016"/>
                </a:lnTo>
                <a:cubicBezTo>
                  <a:pt x="119777" y="14605"/>
                  <a:pt x="120000" y="14150"/>
                  <a:pt x="120000" y="13638"/>
                </a:cubicBezTo>
                <a:cubicBezTo>
                  <a:pt x="120000" y="12127"/>
                  <a:pt x="118511" y="10911"/>
                  <a:pt x="116666" y="10911"/>
                </a:cubicBezTo>
                <a:lnTo>
                  <a:pt x="66666" y="10911"/>
                </a:lnTo>
                <a:lnTo>
                  <a:pt x="66666" y="2727"/>
                </a:lnTo>
                <a:cubicBezTo>
                  <a:pt x="66666" y="1222"/>
                  <a:pt x="65177" y="0"/>
                  <a:pt x="63333" y="0"/>
                </a:cubicBezTo>
                <a:lnTo>
                  <a:pt x="3333" y="0"/>
                </a:lnTo>
                <a:cubicBezTo>
                  <a:pt x="1488" y="0"/>
                  <a:pt x="0" y="1222"/>
                  <a:pt x="0" y="2727"/>
                </a:cubicBezTo>
                <a:lnTo>
                  <a:pt x="0" y="117272"/>
                </a:lnTo>
                <a:cubicBezTo>
                  <a:pt x="0" y="118777"/>
                  <a:pt x="1488" y="120000"/>
                  <a:pt x="3333" y="120000"/>
                </a:cubicBezTo>
                <a:cubicBezTo>
                  <a:pt x="5177" y="120000"/>
                  <a:pt x="6666" y="118777"/>
                  <a:pt x="6666" y="117272"/>
                </a:cubicBezTo>
                <a:lnTo>
                  <a:pt x="6666" y="60000"/>
                </a:lnTo>
                <a:lnTo>
                  <a:pt x="46666" y="60000"/>
                </a:lnTo>
                <a:lnTo>
                  <a:pt x="46666" y="68183"/>
                </a:lnTo>
                <a:cubicBezTo>
                  <a:pt x="46666" y="69688"/>
                  <a:pt x="48155" y="70911"/>
                  <a:pt x="50000" y="70911"/>
                </a:cubicBezTo>
                <a:lnTo>
                  <a:pt x="116666" y="70911"/>
                </a:lnTo>
                <a:cubicBezTo>
                  <a:pt x="118511" y="70911"/>
                  <a:pt x="120000" y="69688"/>
                  <a:pt x="120000" y="68183"/>
                </a:cubicBezTo>
                <a:cubicBezTo>
                  <a:pt x="120000" y="67672"/>
                  <a:pt x="119777" y="67211"/>
                  <a:pt x="119477" y="66800"/>
                </a:cubicBezTo>
                <a:cubicBezTo>
                  <a:pt x="119477" y="66800"/>
                  <a:pt x="119522" y="66777"/>
                  <a:pt x="119522" y="66777"/>
                </a:cubicBezTo>
                <a:close/>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15" name="Shape 4915"/>
          <p:cNvSpPr/>
          <p:nvPr/>
        </p:nvSpPr>
        <p:spPr>
          <a:xfrm>
            <a:off x="6251560" y="3289337"/>
            <a:ext cx="279328" cy="279327"/>
          </a:xfrm>
          <a:custGeom>
            <a:avLst/>
            <a:gdLst/>
            <a:ahLst/>
            <a:cxnLst/>
            <a:rect l="0" t="0" r="0" b="0"/>
            <a:pathLst>
              <a:path w="120000" h="120000" extrusionOk="0">
                <a:moveTo>
                  <a:pt x="99166" y="97888"/>
                </a:moveTo>
                <a:cubicBezTo>
                  <a:pt x="95944" y="95122"/>
                  <a:pt x="92244" y="92677"/>
                  <a:pt x="88083" y="90688"/>
                </a:cubicBezTo>
                <a:cubicBezTo>
                  <a:pt x="88155" y="90466"/>
                  <a:pt x="88233" y="90244"/>
                  <a:pt x="88311" y="90016"/>
                </a:cubicBezTo>
                <a:cubicBezTo>
                  <a:pt x="89616" y="85866"/>
                  <a:pt x="90666" y="81422"/>
                  <a:pt x="91411" y="76727"/>
                </a:cubicBezTo>
                <a:cubicBezTo>
                  <a:pt x="91505" y="76133"/>
                  <a:pt x="91577" y="75533"/>
                  <a:pt x="91661" y="74933"/>
                </a:cubicBezTo>
                <a:cubicBezTo>
                  <a:pt x="91911" y="73144"/>
                  <a:pt x="92116" y="71327"/>
                  <a:pt x="92277" y="69483"/>
                </a:cubicBezTo>
                <a:cubicBezTo>
                  <a:pt x="92338" y="68794"/>
                  <a:pt x="92400" y="68111"/>
                  <a:pt x="92450" y="67416"/>
                </a:cubicBezTo>
                <a:cubicBezTo>
                  <a:pt x="92555" y="65877"/>
                  <a:pt x="92577" y="64300"/>
                  <a:pt x="92627" y="62727"/>
                </a:cubicBezTo>
                <a:lnTo>
                  <a:pt x="114433" y="62727"/>
                </a:lnTo>
                <a:cubicBezTo>
                  <a:pt x="113755" y="76372"/>
                  <a:pt x="108055" y="88677"/>
                  <a:pt x="99166" y="97888"/>
                </a:cubicBezTo>
                <a:moveTo>
                  <a:pt x="76188" y="112100"/>
                </a:moveTo>
                <a:cubicBezTo>
                  <a:pt x="77361" y="110872"/>
                  <a:pt x="78483" y="109500"/>
                  <a:pt x="79561" y="108022"/>
                </a:cubicBezTo>
                <a:cubicBezTo>
                  <a:pt x="79661" y="107883"/>
                  <a:pt x="79761" y="107744"/>
                  <a:pt x="79861" y="107605"/>
                </a:cubicBezTo>
                <a:cubicBezTo>
                  <a:pt x="82022" y="104566"/>
                  <a:pt x="83977" y="101066"/>
                  <a:pt x="85666" y="97155"/>
                </a:cubicBezTo>
                <a:cubicBezTo>
                  <a:pt x="85755" y="96944"/>
                  <a:pt x="85838" y="96722"/>
                  <a:pt x="85927" y="96511"/>
                </a:cubicBezTo>
                <a:cubicBezTo>
                  <a:pt x="86027" y="96272"/>
                  <a:pt x="86105" y="96011"/>
                  <a:pt x="86205" y="95772"/>
                </a:cubicBezTo>
                <a:cubicBezTo>
                  <a:pt x="89572" y="97416"/>
                  <a:pt x="92583" y="99388"/>
                  <a:pt x="95233" y="101583"/>
                </a:cubicBezTo>
                <a:cubicBezTo>
                  <a:pt x="89716" y="106272"/>
                  <a:pt x="83272" y="109900"/>
                  <a:pt x="76188" y="112100"/>
                </a:cubicBezTo>
                <a:moveTo>
                  <a:pt x="62727" y="114272"/>
                </a:moveTo>
                <a:lnTo>
                  <a:pt x="62727" y="90116"/>
                </a:lnTo>
                <a:cubicBezTo>
                  <a:pt x="69433" y="90394"/>
                  <a:pt x="75766" y="91627"/>
                  <a:pt x="81400" y="93716"/>
                </a:cubicBezTo>
                <a:cubicBezTo>
                  <a:pt x="76944" y="105050"/>
                  <a:pt x="70300" y="112766"/>
                  <a:pt x="62727" y="114272"/>
                </a:cubicBezTo>
                <a:moveTo>
                  <a:pt x="62727" y="62727"/>
                </a:moveTo>
                <a:lnTo>
                  <a:pt x="87205" y="62727"/>
                </a:lnTo>
                <a:cubicBezTo>
                  <a:pt x="86972" y="72194"/>
                  <a:pt x="85511" y="81005"/>
                  <a:pt x="83172" y="88600"/>
                </a:cubicBezTo>
                <a:cubicBezTo>
                  <a:pt x="76972" y="86300"/>
                  <a:pt x="70044" y="84950"/>
                  <a:pt x="62727" y="84666"/>
                </a:cubicBezTo>
                <a:cubicBezTo>
                  <a:pt x="62727" y="84666"/>
                  <a:pt x="62727" y="62727"/>
                  <a:pt x="62727" y="62727"/>
                </a:cubicBezTo>
                <a:close/>
                <a:moveTo>
                  <a:pt x="62727" y="35333"/>
                </a:moveTo>
                <a:cubicBezTo>
                  <a:pt x="70044" y="35050"/>
                  <a:pt x="76972" y="33700"/>
                  <a:pt x="83172" y="31400"/>
                </a:cubicBezTo>
                <a:cubicBezTo>
                  <a:pt x="85511" y="38994"/>
                  <a:pt x="86972" y="47805"/>
                  <a:pt x="87205" y="57272"/>
                </a:cubicBezTo>
                <a:lnTo>
                  <a:pt x="62727" y="57272"/>
                </a:lnTo>
                <a:cubicBezTo>
                  <a:pt x="62727" y="57272"/>
                  <a:pt x="62727" y="35333"/>
                  <a:pt x="62727" y="35333"/>
                </a:cubicBezTo>
                <a:close/>
                <a:moveTo>
                  <a:pt x="62727" y="5727"/>
                </a:moveTo>
                <a:cubicBezTo>
                  <a:pt x="70300" y="7233"/>
                  <a:pt x="76944" y="14950"/>
                  <a:pt x="81400" y="26283"/>
                </a:cubicBezTo>
                <a:cubicBezTo>
                  <a:pt x="75766" y="28372"/>
                  <a:pt x="69433" y="29605"/>
                  <a:pt x="62727" y="29883"/>
                </a:cubicBezTo>
                <a:cubicBezTo>
                  <a:pt x="62727" y="29883"/>
                  <a:pt x="62727" y="5727"/>
                  <a:pt x="62727" y="5727"/>
                </a:cubicBezTo>
                <a:close/>
                <a:moveTo>
                  <a:pt x="95233" y="18416"/>
                </a:moveTo>
                <a:cubicBezTo>
                  <a:pt x="92583" y="20616"/>
                  <a:pt x="89572" y="22583"/>
                  <a:pt x="86205" y="24227"/>
                </a:cubicBezTo>
                <a:cubicBezTo>
                  <a:pt x="86105" y="23988"/>
                  <a:pt x="86027" y="23727"/>
                  <a:pt x="85927" y="23494"/>
                </a:cubicBezTo>
                <a:cubicBezTo>
                  <a:pt x="85838" y="23277"/>
                  <a:pt x="85755" y="23061"/>
                  <a:pt x="85666" y="22844"/>
                </a:cubicBezTo>
                <a:cubicBezTo>
                  <a:pt x="83977" y="18933"/>
                  <a:pt x="82022" y="15433"/>
                  <a:pt x="79861" y="12394"/>
                </a:cubicBezTo>
                <a:cubicBezTo>
                  <a:pt x="79761" y="12255"/>
                  <a:pt x="79661" y="12116"/>
                  <a:pt x="79561" y="11977"/>
                </a:cubicBezTo>
                <a:cubicBezTo>
                  <a:pt x="78483" y="10500"/>
                  <a:pt x="77361" y="9127"/>
                  <a:pt x="76188" y="7900"/>
                </a:cubicBezTo>
                <a:cubicBezTo>
                  <a:pt x="83272" y="10100"/>
                  <a:pt x="89716" y="13727"/>
                  <a:pt x="95233" y="18416"/>
                </a:cubicBezTo>
                <a:moveTo>
                  <a:pt x="114433" y="57272"/>
                </a:moveTo>
                <a:lnTo>
                  <a:pt x="92627" y="57272"/>
                </a:lnTo>
                <a:cubicBezTo>
                  <a:pt x="92577" y="55705"/>
                  <a:pt x="92555" y="54122"/>
                  <a:pt x="92450" y="52583"/>
                </a:cubicBezTo>
                <a:cubicBezTo>
                  <a:pt x="92400" y="51888"/>
                  <a:pt x="92338" y="51205"/>
                  <a:pt x="92277" y="50516"/>
                </a:cubicBezTo>
                <a:cubicBezTo>
                  <a:pt x="92116" y="48672"/>
                  <a:pt x="91911" y="46855"/>
                  <a:pt x="91661" y="45066"/>
                </a:cubicBezTo>
                <a:cubicBezTo>
                  <a:pt x="91577" y="44472"/>
                  <a:pt x="91505" y="43866"/>
                  <a:pt x="91411" y="43272"/>
                </a:cubicBezTo>
                <a:cubicBezTo>
                  <a:pt x="90666" y="38577"/>
                  <a:pt x="89616" y="34133"/>
                  <a:pt x="88311" y="29983"/>
                </a:cubicBezTo>
                <a:cubicBezTo>
                  <a:pt x="88233" y="29761"/>
                  <a:pt x="88155" y="29538"/>
                  <a:pt x="88083" y="29311"/>
                </a:cubicBezTo>
                <a:cubicBezTo>
                  <a:pt x="92244" y="27322"/>
                  <a:pt x="95944" y="24877"/>
                  <a:pt x="99166" y="22116"/>
                </a:cubicBezTo>
                <a:cubicBezTo>
                  <a:pt x="108055" y="31322"/>
                  <a:pt x="113755" y="43627"/>
                  <a:pt x="114433" y="57272"/>
                </a:cubicBezTo>
                <a:moveTo>
                  <a:pt x="57272" y="29883"/>
                </a:moveTo>
                <a:cubicBezTo>
                  <a:pt x="50561" y="29605"/>
                  <a:pt x="44227" y="28372"/>
                  <a:pt x="38594" y="26283"/>
                </a:cubicBezTo>
                <a:cubicBezTo>
                  <a:pt x="43050" y="14950"/>
                  <a:pt x="49694" y="7233"/>
                  <a:pt x="57272" y="5727"/>
                </a:cubicBezTo>
                <a:cubicBezTo>
                  <a:pt x="57272" y="5727"/>
                  <a:pt x="57272" y="29883"/>
                  <a:pt x="57272" y="29883"/>
                </a:cubicBezTo>
                <a:close/>
                <a:moveTo>
                  <a:pt x="57272" y="57272"/>
                </a:moveTo>
                <a:lnTo>
                  <a:pt x="32794" y="57272"/>
                </a:lnTo>
                <a:cubicBezTo>
                  <a:pt x="33027" y="47805"/>
                  <a:pt x="34483" y="38994"/>
                  <a:pt x="36827" y="31400"/>
                </a:cubicBezTo>
                <a:cubicBezTo>
                  <a:pt x="43027" y="33700"/>
                  <a:pt x="49950" y="35050"/>
                  <a:pt x="57272" y="35333"/>
                </a:cubicBezTo>
                <a:cubicBezTo>
                  <a:pt x="57272" y="35333"/>
                  <a:pt x="57272" y="57272"/>
                  <a:pt x="57272" y="57272"/>
                </a:cubicBezTo>
                <a:close/>
                <a:moveTo>
                  <a:pt x="57272" y="84666"/>
                </a:moveTo>
                <a:cubicBezTo>
                  <a:pt x="49950" y="84950"/>
                  <a:pt x="43027" y="86300"/>
                  <a:pt x="36827" y="88600"/>
                </a:cubicBezTo>
                <a:cubicBezTo>
                  <a:pt x="34483" y="81005"/>
                  <a:pt x="33027" y="72194"/>
                  <a:pt x="32794" y="62727"/>
                </a:cubicBezTo>
                <a:lnTo>
                  <a:pt x="57272" y="62727"/>
                </a:lnTo>
                <a:cubicBezTo>
                  <a:pt x="57272" y="62727"/>
                  <a:pt x="57272" y="84666"/>
                  <a:pt x="57272" y="84666"/>
                </a:cubicBezTo>
                <a:close/>
                <a:moveTo>
                  <a:pt x="57272" y="114272"/>
                </a:moveTo>
                <a:cubicBezTo>
                  <a:pt x="49694" y="112766"/>
                  <a:pt x="43050" y="105050"/>
                  <a:pt x="38594" y="93716"/>
                </a:cubicBezTo>
                <a:cubicBezTo>
                  <a:pt x="44227" y="91627"/>
                  <a:pt x="50561" y="90394"/>
                  <a:pt x="57272" y="90116"/>
                </a:cubicBezTo>
                <a:cubicBezTo>
                  <a:pt x="57272" y="90116"/>
                  <a:pt x="57272" y="114272"/>
                  <a:pt x="57272" y="114272"/>
                </a:cubicBezTo>
                <a:close/>
                <a:moveTo>
                  <a:pt x="24766" y="101583"/>
                </a:moveTo>
                <a:cubicBezTo>
                  <a:pt x="27411" y="99388"/>
                  <a:pt x="30422" y="97416"/>
                  <a:pt x="33794" y="95772"/>
                </a:cubicBezTo>
                <a:cubicBezTo>
                  <a:pt x="33888" y="96011"/>
                  <a:pt x="33972" y="96272"/>
                  <a:pt x="34066" y="96511"/>
                </a:cubicBezTo>
                <a:cubicBezTo>
                  <a:pt x="34161" y="96722"/>
                  <a:pt x="34238" y="96944"/>
                  <a:pt x="34333" y="97155"/>
                </a:cubicBezTo>
                <a:cubicBezTo>
                  <a:pt x="36022" y="101066"/>
                  <a:pt x="37972" y="104566"/>
                  <a:pt x="40133" y="107605"/>
                </a:cubicBezTo>
                <a:cubicBezTo>
                  <a:pt x="40233" y="107744"/>
                  <a:pt x="40338" y="107883"/>
                  <a:pt x="40438" y="108022"/>
                </a:cubicBezTo>
                <a:cubicBezTo>
                  <a:pt x="41511" y="109500"/>
                  <a:pt x="42633" y="110872"/>
                  <a:pt x="43811" y="112100"/>
                </a:cubicBezTo>
                <a:cubicBezTo>
                  <a:pt x="36722" y="109900"/>
                  <a:pt x="30283" y="106272"/>
                  <a:pt x="24766" y="101583"/>
                </a:cubicBezTo>
                <a:moveTo>
                  <a:pt x="5566" y="62727"/>
                </a:moveTo>
                <a:lnTo>
                  <a:pt x="27372" y="62727"/>
                </a:lnTo>
                <a:cubicBezTo>
                  <a:pt x="27416" y="64300"/>
                  <a:pt x="27444" y="65877"/>
                  <a:pt x="27544" y="67416"/>
                </a:cubicBezTo>
                <a:cubicBezTo>
                  <a:pt x="27594" y="68111"/>
                  <a:pt x="27661" y="68794"/>
                  <a:pt x="27716" y="69483"/>
                </a:cubicBezTo>
                <a:cubicBezTo>
                  <a:pt x="27877" y="71327"/>
                  <a:pt x="28083" y="73144"/>
                  <a:pt x="28333" y="74933"/>
                </a:cubicBezTo>
                <a:cubicBezTo>
                  <a:pt x="28422" y="75533"/>
                  <a:pt x="28494" y="76133"/>
                  <a:pt x="28588" y="76727"/>
                </a:cubicBezTo>
                <a:cubicBezTo>
                  <a:pt x="29333" y="81422"/>
                  <a:pt x="30377" y="85866"/>
                  <a:pt x="31688" y="90016"/>
                </a:cubicBezTo>
                <a:cubicBezTo>
                  <a:pt x="31766" y="90244"/>
                  <a:pt x="31838" y="90466"/>
                  <a:pt x="31911" y="90688"/>
                </a:cubicBezTo>
                <a:cubicBezTo>
                  <a:pt x="27755" y="92677"/>
                  <a:pt x="24055" y="95122"/>
                  <a:pt x="20827" y="97888"/>
                </a:cubicBezTo>
                <a:cubicBezTo>
                  <a:pt x="11944" y="88677"/>
                  <a:pt x="6238" y="76372"/>
                  <a:pt x="5566" y="62727"/>
                </a:cubicBezTo>
                <a:moveTo>
                  <a:pt x="20827" y="22116"/>
                </a:moveTo>
                <a:cubicBezTo>
                  <a:pt x="24055" y="24877"/>
                  <a:pt x="27755" y="27322"/>
                  <a:pt x="31911" y="29311"/>
                </a:cubicBezTo>
                <a:cubicBezTo>
                  <a:pt x="31838" y="29538"/>
                  <a:pt x="31766" y="29761"/>
                  <a:pt x="31688" y="29983"/>
                </a:cubicBezTo>
                <a:cubicBezTo>
                  <a:pt x="30383" y="34133"/>
                  <a:pt x="29333" y="38577"/>
                  <a:pt x="28588" y="43272"/>
                </a:cubicBezTo>
                <a:cubicBezTo>
                  <a:pt x="28494" y="43866"/>
                  <a:pt x="28422" y="44472"/>
                  <a:pt x="28333" y="45066"/>
                </a:cubicBezTo>
                <a:cubicBezTo>
                  <a:pt x="28083" y="46855"/>
                  <a:pt x="27877" y="48672"/>
                  <a:pt x="27716" y="50516"/>
                </a:cubicBezTo>
                <a:cubicBezTo>
                  <a:pt x="27661" y="51205"/>
                  <a:pt x="27594" y="51888"/>
                  <a:pt x="27544" y="52583"/>
                </a:cubicBezTo>
                <a:cubicBezTo>
                  <a:pt x="27444" y="54122"/>
                  <a:pt x="27416" y="55705"/>
                  <a:pt x="27372" y="57272"/>
                </a:cubicBezTo>
                <a:lnTo>
                  <a:pt x="5566" y="57272"/>
                </a:lnTo>
                <a:cubicBezTo>
                  <a:pt x="6238" y="43627"/>
                  <a:pt x="11944" y="31322"/>
                  <a:pt x="20827" y="22116"/>
                </a:cubicBezTo>
                <a:moveTo>
                  <a:pt x="43811" y="7900"/>
                </a:moveTo>
                <a:cubicBezTo>
                  <a:pt x="42633" y="9127"/>
                  <a:pt x="41511" y="10500"/>
                  <a:pt x="40438" y="11977"/>
                </a:cubicBezTo>
                <a:cubicBezTo>
                  <a:pt x="40338" y="12116"/>
                  <a:pt x="40233" y="12255"/>
                  <a:pt x="40133" y="12394"/>
                </a:cubicBezTo>
                <a:cubicBezTo>
                  <a:pt x="37972" y="15433"/>
                  <a:pt x="36022" y="18933"/>
                  <a:pt x="34333" y="22844"/>
                </a:cubicBezTo>
                <a:cubicBezTo>
                  <a:pt x="34238" y="23061"/>
                  <a:pt x="34161" y="23277"/>
                  <a:pt x="34066" y="23494"/>
                </a:cubicBezTo>
                <a:cubicBezTo>
                  <a:pt x="33972" y="23727"/>
                  <a:pt x="33888" y="23988"/>
                  <a:pt x="33794" y="24227"/>
                </a:cubicBezTo>
                <a:cubicBezTo>
                  <a:pt x="30422" y="22583"/>
                  <a:pt x="27411" y="20616"/>
                  <a:pt x="24766" y="18416"/>
                </a:cubicBezTo>
                <a:cubicBezTo>
                  <a:pt x="30283" y="13727"/>
                  <a:pt x="36722" y="10100"/>
                  <a:pt x="43811" y="7900"/>
                </a:cubicBezTo>
                <a:moveTo>
                  <a:pt x="60000" y="0"/>
                </a:moveTo>
                <a:cubicBezTo>
                  <a:pt x="26861" y="0"/>
                  <a:pt x="0" y="26861"/>
                  <a:pt x="0" y="60000"/>
                </a:cubicBezTo>
                <a:cubicBezTo>
                  <a:pt x="0" y="93138"/>
                  <a:pt x="26861" y="120000"/>
                  <a:pt x="60000" y="120000"/>
                </a:cubicBezTo>
                <a:cubicBezTo>
                  <a:pt x="93133" y="120000"/>
                  <a:pt x="120000" y="93138"/>
                  <a:pt x="120000" y="60000"/>
                </a:cubicBezTo>
                <a:cubicBezTo>
                  <a:pt x="120000" y="26861"/>
                  <a:pt x="93133" y="0"/>
                  <a:pt x="60000" y="0"/>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16" name="Shape 4916"/>
          <p:cNvSpPr/>
          <p:nvPr/>
        </p:nvSpPr>
        <p:spPr>
          <a:xfrm>
            <a:off x="6784821" y="3289337"/>
            <a:ext cx="279328" cy="279327"/>
          </a:xfrm>
          <a:custGeom>
            <a:avLst/>
            <a:gdLst/>
            <a:ahLst/>
            <a:cxnLst/>
            <a:rect l="0" t="0" r="0" b="0"/>
            <a:pathLst>
              <a:path w="120000" h="120000" extrusionOk="0">
                <a:moveTo>
                  <a:pt x="98100" y="46344"/>
                </a:moveTo>
                <a:cubicBezTo>
                  <a:pt x="97855" y="38411"/>
                  <a:pt x="96572" y="30977"/>
                  <a:pt x="94488" y="24488"/>
                </a:cubicBezTo>
                <a:cubicBezTo>
                  <a:pt x="97461" y="22944"/>
                  <a:pt x="100100" y="21094"/>
                  <a:pt x="102416" y="19038"/>
                </a:cubicBezTo>
                <a:cubicBezTo>
                  <a:pt x="109294" y="26233"/>
                  <a:pt x="113744" y="35761"/>
                  <a:pt x="114405" y="46344"/>
                </a:cubicBezTo>
                <a:cubicBezTo>
                  <a:pt x="114405" y="46344"/>
                  <a:pt x="98100" y="46344"/>
                  <a:pt x="98100" y="46344"/>
                </a:cubicBezTo>
                <a:close/>
                <a:moveTo>
                  <a:pt x="86027" y="8233"/>
                </a:moveTo>
                <a:cubicBezTo>
                  <a:pt x="90588" y="9922"/>
                  <a:pt x="94766" y="12366"/>
                  <a:pt x="98461" y="15383"/>
                </a:cubicBezTo>
                <a:cubicBezTo>
                  <a:pt x="96733" y="16866"/>
                  <a:pt x="94755" y="18194"/>
                  <a:pt x="92588" y="19366"/>
                </a:cubicBezTo>
                <a:cubicBezTo>
                  <a:pt x="90761" y="15038"/>
                  <a:pt x="88550" y="11255"/>
                  <a:pt x="86027" y="8233"/>
                </a:cubicBezTo>
                <a:moveTo>
                  <a:pt x="70911" y="0"/>
                </a:moveTo>
                <a:cubicBezTo>
                  <a:pt x="55105" y="0"/>
                  <a:pt x="41088" y="7500"/>
                  <a:pt x="32111" y="19094"/>
                </a:cubicBezTo>
                <a:cubicBezTo>
                  <a:pt x="36188" y="17761"/>
                  <a:pt x="40483" y="16911"/>
                  <a:pt x="44922" y="16572"/>
                </a:cubicBezTo>
                <a:cubicBezTo>
                  <a:pt x="44394" y="16177"/>
                  <a:pt x="43844" y="15800"/>
                  <a:pt x="43355" y="15383"/>
                </a:cubicBezTo>
                <a:cubicBezTo>
                  <a:pt x="47050" y="12366"/>
                  <a:pt x="51233" y="9922"/>
                  <a:pt x="55788" y="8233"/>
                </a:cubicBezTo>
                <a:cubicBezTo>
                  <a:pt x="53855" y="10550"/>
                  <a:pt x="52111" y="13322"/>
                  <a:pt x="50577" y="16438"/>
                </a:cubicBezTo>
                <a:cubicBezTo>
                  <a:pt x="52505" y="16488"/>
                  <a:pt x="54405" y="16644"/>
                  <a:pt x="56283" y="16888"/>
                </a:cubicBezTo>
                <a:cubicBezTo>
                  <a:pt x="59511" y="11016"/>
                  <a:pt x="63605" y="7016"/>
                  <a:pt x="68161" y="5866"/>
                </a:cubicBezTo>
                <a:lnTo>
                  <a:pt x="68161" y="19861"/>
                </a:lnTo>
                <a:cubicBezTo>
                  <a:pt x="70044" y="20561"/>
                  <a:pt x="71877" y="21355"/>
                  <a:pt x="73655" y="22255"/>
                </a:cubicBezTo>
                <a:lnTo>
                  <a:pt x="73655" y="5866"/>
                </a:lnTo>
                <a:cubicBezTo>
                  <a:pt x="79344" y="7305"/>
                  <a:pt x="84338" y="13127"/>
                  <a:pt x="87783" y="21572"/>
                </a:cubicBezTo>
                <a:cubicBezTo>
                  <a:pt x="84483" y="22816"/>
                  <a:pt x="80861" y="23672"/>
                  <a:pt x="77027" y="24122"/>
                </a:cubicBezTo>
                <a:cubicBezTo>
                  <a:pt x="79238" y="25450"/>
                  <a:pt x="81372" y="26888"/>
                  <a:pt x="83366" y="28505"/>
                </a:cubicBezTo>
                <a:cubicBezTo>
                  <a:pt x="85505" y="28005"/>
                  <a:pt x="87594" y="27416"/>
                  <a:pt x="89566" y="26672"/>
                </a:cubicBezTo>
                <a:cubicBezTo>
                  <a:pt x="90533" y="29883"/>
                  <a:pt x="91277" y="33383"/>
                  <a:pt x="91811" y="37055"/>
                </a:cubicBezTo>
                <a:cubicBezTo>
                  <a:pt x="95316" y="41477"/>
                  <a:pt x="98127" y="46461"/>
                  <a:pt x="100138" y="51838"/>
                </a:cubicBezTo>
                <a:lnTo>
                  <a:pt x="114405" y="51838"/>
                </a:lnTo>
                <a:cubicBezTo>
                  <a:pt x="113766" y="62072"/>
                  <a:pt x="109561" y="71300"/>
                  <a:pt x="103061" y="78411"/>
                </a:cubicBezTo>
                <a:cubicBezTo>
                  <a:pt x="102611" y="81666"/>
                  <a:pt x="101900" y="84844"/>
                  <a:pt x="100905" y="87894"/>
                </a:cubicBezTo>
                <a:cubicBezTo>
                  <a:pt x="112500" y="78911"/>
                  <a:pt x="120000" y="64894"/>
                  <a:pt x="120000" y="49088"/>
                </a:cubicBezTo>
                <a:cubicBezTo>
                  <a:pt x="120000" y="21977"/>
                  <a:pt x="98022" y="0"/>
                  <a:pt x="70911" y="0"/>
                </a:cubicBezTo>
                <a:moveTo>
                  <a:pt x="76283" y="68161"/>
                </a:moveTo>
                <a:cubicBezTo>
                  <a:pt x="76038" y="60233"/>
                  <a:pt x="74755" y="52800"/>
                  <a:pt x="72672" y="46305"/>
                </a:cubicBezTo>
                <a:cubicBezTo>
                  <a:pt x="75644" y="44761"/>
                  <a:pt x="78283" y="42916"/>
                  <a:pt x="80594" y="40855"/>
                </a:cubicBezTo>
                <a:cubicBezTo>
                  <a:pt x="87477" y="48050"/>
                  <a:pt x="91927" y="57583"/>
                  <a:pt x="92588" y="68161"/>
                </a:cubicBezTo>
                <a:cubicBezTo>
                  <a:pt x="92588" y="68161"/>
                  <a:pt x="76283" y="68161"/>
                  <a:pt x="76283" y="68161"/>
                </a:cubicBezTo>
                <a:close/>
                <a:moveTo>
                  <a:pt x="80594" y="100961"/>
                </a:moveTo>
                <a:cubicBezTo>
                  <a:pt x="78283" y="98905"/>
                  <a:pt x="75644" y="97055"/>
                  <a:pt x="72672" y="95511"/>
                </a:cubicBezTo>
                <a:cubicBezTo>
                  <a:pt x="74755" y="89022"/>
                  <a:pt x="76038" y="81588"/>
                  <a:pt x="76283" y="73655"/>
                </a:cubicBezTo>
                <a:lnTo>
                  <a:pt x="92588" y="73655"/>
                </a:lnTo>
                <a:cubicBezTo>
                  <a:pt x="91927" y="84238"/>
                  <a:pt x="87477" y="93766"/>
                  <a:pt x="80594" y="100961"/>
                </a:cubicBezTo>
                <a:moveTo>
                  <a:pt x="64211" y="111766"/>
                </a:moveTo>
                <a:cubicBezTo>
                  <a:pt x="66733" y="108744"/>
                  <a:pt x="68938" y="104961"/>
                  <a:pt x="70766" y="100633"/>
                </a:cubicBezTo>
                <a:cubicBezTo>
                  <a:pt x="72938" y="101805"/>
                  <a:pt x="74916" y="103133"/>
                  <a:pt x="76644" y="104616"/>
                </a:cubicBezTo>
                <a:cubicBezTo>
                  <a:pt x="72950" y="107633"/>
                  <a:pt x="68766" y="110077"/>
                  <a:pt x="64211" y="111766"/>
                </a:cubicBezTo>
                <a:moveTo>
                  <a:pt x="51838" y="114133"/>
                </a:moveTo>
                <a:lnTo>
                  <a:pt x="51838" y="95577"/>
                </a:lnTo>
                <a:cubicBezTo>
                  <a:pt x="56922" y="95850"/>
                  <a:pt x="61711" y="96822"/>
                  <a:pt x="65966" y="98427"/>
                </a:cubicBezTo>
                <a:cubicBezTo>
                  <a:pt x="62522" y="106872"/>
                  <a:pt x="57527" y="112700"/>
                  <a:pt x="51838" y="114133"/>
                </a:cubicBezTo>
                <a:moveTo>
                  <a:pt x="51838" y="73655"/>
                </a:moveTo>
                <a:lnTo>
                  <a:pt x="70827" y="73655"/>
                </a:lnTo>
                <a:cubicBezTo>
                  <a:pt x="70605" y="80833"/>
                  <a:pt x="69500" y="87511"/>
                  <a:pt x="67750" y="93327"/>
                </a:cubicBezTo>
                <a:cubicBezTo>
                  <a:pt x="62927" y="91505"/>
                  <a:pt x="57538" y="90405"/>
                  <a:pt x="51838" y="90127"/>
                </a:cubicBezTo>
                <a:cubicBezTo>
                  <a:pt x="51838" y="90127"/>
                  <a:pt x="51838" y="73655"/>
                  <a:pt x="51838" y="73655"/>
                </a:cubicBezTo>
                <a:close/>
                <a:moveTo>
                  <a:pt x="51838" y="51694"/>
                </a:moveTo>
                <a:cubicBezTo>
                  <a:pt x="57538" y="51411"/>
                  <a:pt x="62927" y="50311"/>
                  <a:pt x="67750" y="48488"/>
                </a:cubicBezTo>
                <a:cubicBezTo>
                  <a:pt x="69500" y="54305"/>
                  <a:pt x="70605" y="60983"/>
                  <a:pt x="70827" y="68161"/>
                </a:cubicBezTo>
                <a:lnTo>
                  <a:pt x="51838" y="68161"/>
                </a:lnTo>
                <a:cubicBezTo>
                  <a:pt x="51838" y="68161"/>
                  <a:pt x="51838" y="51694"/>
                  <a:pt x="51838" y="51694"/>
                </a:cubicBezTo>
                <a:close/>
                <a:moveTo>
                  <a:pt x="51838" y="27683"/>
                </a:moveTo>
                <a:cubicBezTo>
                  <a:pt x="57527" y="29122"/>
                  <a:pt x="62522" y="34944"/>
                  <a:pt x="65966" y="43388"/>
                </a:cubicBezTo>
                <a:cubicBezTo>
                  <a:pt x="61711" y="44994"/>
                  <a:pt x="56922" y="45972"/>
                  <a:pt x="51838" y="46238"/>
                </a:cubicBezTo>
                <a:cubicBezTo>
                  <a:pt x="51838" y="46238"/>
                  <a:pt x="51838" y="27683"/>
                  <a:pt x="51838" y="27683"/>
                </a:cubicBezTo>
                <a:close/>
                <a:moveTo>
                  <a:pt x="76644" y="37200"/>
                </a:moveTo>
                <a:cubicBezTo>
                  <a:pt x="74916" y="38683"/>
                  <a:pt x="72938" y="40016"/>
                  <a:pt x="70766" y="41183"/>
                </a:cubicBezTo>
                <a:cubicBezTo>
                  <a:pt x="68938" y="36855"/>
                  <a:pt x="66733" y="33077"/>
                  <a:pt x="64205" y="30055"/>
                </a:cubicBezTo>
                <a:cubicBezTo>
                  <a:pt x="68766" y="31744"/>
                  <a:pt x="72950" y="34183"/>
                  <a:pt x="76644" y="37200"/>
                </a:cubicBezTo>
                <a:moveTo>
                  <a:pt x="46344" y="46238"/>
                </a:moveTo>
                <a:cubicBezTo>
                  <a:pt x="41261" y="45972"/>
                  <a:pt x="36466" y="44994"/>
                  <a:pt x="32216" y="43388"/>
                </a:cubicBezTo>
                <a:cubicBezTo>
                  <a:pt x="35661" y="34944"/>
                  <a:pt x="40655" y="29122"/>
                  <a:pt x="46344" y="27683"/>
                </a:cubicBezTo>
                <a:cubicBezTo>
                  <a:pt x="46344" y="27683"/>
                  <a:pt x="46344" y="46238"/>
                  <a:pt x="46344" y="46238"/>
                </a:cubicBezTo>
                <a:close/>
                <a:moveTo>
                  <a:pt x="46344" y="68161"/>
                </a:moveTo>
                <a:lnTo>
                  <a:pt x="27350" y="68161"/>
                </a:lnTo>
                <a:cubicBezTo>
                  <a:pt x="27577" y="60983"/>
                  <a:pt x="28683" y="54305"/>
                  <a:pt x="30433" y="48488"/>
                </a:cubicBezTo>
                <a:cubicBezTo>
                  <a:pt x="35255" y="50311"/>
                  <a:pt x="40644" y="51411"/>
                  <a:pt x="46344" y="51694"/>
                </a:cubicBezTo>
                <a:cubicBezTo>
                  <a:pt x="46344" y="51694"/>
                  <a:pt x="46344" y="68161"/>
                  <a:pt x="46344" y="68161"/>
                </a:cubicBezTo>
                <a:close/>
                <a:moveTo>
                  <a:pt x="46344" y="90127"/>
                </a:moveTo>
                <a:cubicBezTo>
                  <a:pt x="40644" y="90405"/>
                  <a:pt x="35255" y="91505"/>
                  <a:pt x="30433" y="93327"/>
                </a:cubicBezTo>
                <a:cubicBezTo>
                  <a:pt x="28683" y="87511"/>
                  <a:pt x="27577" y="80833"/>
                  <a:pt x="27350" y="73655"/>
                </a:cubicBezTo>
                <a:lnTo>
                  <a:pt x="46344" y="73655"/>
                </a:lnTo>
                <a:cubicBezTo>
                  <a:pt x="46344" y="73655"/>
                  <a:pt x="46344" y="90127"/>
                  <a:pt x="46344" y="90127"/>
                </a:cubicBezTo>
                <a:close/>
                <a:moveTo>
                  <a:pt x="46344" y="114133"/>
                </a:moveTo>
                <a:cubicBezTo>
                  <a:pt x="40655" y="112700"/>
                  <a:pt x="35661" y="106872"/>
                  <a:pt x="32216" y="98427"/>
                </a:cubicBezTo>
                <a:cubicBezTo>
                  <a:pt x="36466" y="96822"/>
                  <a:pt x="41261" y="95850"/>
                  <a:pt x="46344" y="95577"/>
                </a:cubicBezTo>
                <a:cubicBezTo>
                  <a:pt x="46344" y="95577"/>
                  <a:pt x="46344" y="114133"/>
                  <a:pt x="46344" y="114133"/>
                </a:cubicBezTo>
                <a:close/>
                <a:moveTo>
                  <a:pt x="21538" y="104616"/>
                </a:moveTo>
                <a:cubicBezTo>
                  <a:pt x="23266" y="103133"/>
                  <a:pt x="25244" y="101805"/>
                  <a:pt x="27416" y="100633"/>
                </a:cubicBezTo>
                <a:cubicBezTo>
                  <a:pt x="29244" y="104961"/>
                  <a:pt x="31450" y="108744"/>
                  <a:pt x="33972" y="111766"/>
                </a:cubicBezTo>
                <a:cubicBezTo>
                  <a:pt x="29416" y="110077"/>
                  <a:pt x="25227" y="107633"/>
                  <a:pt x="21538" y="104616"/>
                </a:cubicBezTo>
                <a:moveTo>
                  <a:pt x="5594" y="73655"/>
                </a:moveTo>
                <a:lnTo>
                  <a:pt x="21900" y="73655"/>
                </a:lnTo>
                <a:cubicBezTo>
                  <a:pt x="22144" y="81588"/>
                  <a:pt x="23427" y="89022"/>
                  <a:pt x="25505" y="95511"/>
                </a:cubicBezTo>
                <a:cubicBezTo>
                  <a:pt x="22538" y="97055"/>
                  <a:pt x="19900" y="98905"/>
                  <a:pt x="17588" y="100961"/>
                </a:cubicBezTo>
                <a:cubicBezTo>
                  <a:pt x="10705" y="93766"/>
                  <a:pt x="6255" y="84238"/>
                  <a:pt x="5594" y="73655"/>
                </a:cubicBezTo>
                <a:moveTo>
                  <a:pt x="17588" y="40855"/>
                </a:moveTo>
                <a:cubicBezTo>
                  <a:pt x="19900" y="42916"/>
                  <a:pt x="22538" y="44761"/>
                  <a:pt x="25505" y="46305"/>
                </a:cubicBezTo>
                <a:cubicBezTo>
                  <a:pt x="23427" y="52800"/>
                  <a:pt x="22144" y="60233"/>
                  <a:pt x="21900" y="68161"/>
                </a:cubicBezTo>
                <a:lnTo>
                  <a:pt x="5594" y="68161"/>
                </a:lnTo>
                <a:cubicBezTo>
                  <a:pt x="6255" y="57583"/>
                  <a:pt x="10705" y="48050"/>
                  <a:pt x="17588" y="40855"/>
                </a:cubicBezTo>
                <a:moveTo>
                  <a:pt x="33972" y="30055"/>
                </a:moveTo>
                <a:cubicBezTo>
                  <a:pt x="31450" y="33077"/>
                  <a:pt x="29244" y="36855"/>
                  <a:pt x="27416" y="41183"/>
                </a:cubicBezTo>
                <a:cubicBezTo>
                  <a:pt x="25244" y="40016"/>
                  <a:pt x="23266" y="38683"/>
                  <a:pt x="21538" y="37200"/>
                </a:cubicBezTo>
                <a:cubicBezTo>
                  <a:pt x="25233" y="34183"/>
                  <a:pt x="29416" y="31744"/>
                  <a:pt x="33972" y="30055"/>
                </a:cubicBezTo>
                <a:moveTo>
                  <a:pt x="49088" y="21816"/>
                </a:moveTo>
                <a:cubicBezTo>
                  <a:pt x="21977" y="21816"/>
                  <a:pt x="0" y="43794"/>
                  <a:pt x="0" y="70911"/>
                </a:cubicBezTo>
                <a:cubicBezTo>
                  <a:pt x="0" y="98022"/>
                  <a:pt x="21977" y="120000"/>
                  <a:pt x="49088" y="120000"/>
                </a:cubicBezTo>
                <a:cubicBezTo>
                  <a:pt x="76205" y="120000"/>
                  <a:pt x="98183" y="98022"/>
                  <a:pt x="98183" y="70911"/>
                </a:cubicBezTo>
                <a:cubicBezTo>
                  <a:pt x="98183" y="43794"/>
                  <a:pt x="76205" y="21816"/>
                  <a:pt x="49088" y="21816"/>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17" name="Shape 4917"/>
          <p:cNvSpPr/>
          <p:nvPr/>
        </p:nvSpPr>
        <p:spPr>
          <a:xfrm>
            <a:off x="7318082" y="3289337"/>
            <a:ext cx="279328" cy="279327"/>
          </a:xfrm>
          <a:custGeom>
            <a:avLst/>
            <a:gdLst/>
            <a:ahLst/>
            <a:cxnLst/>
            <a:rect l="0" t="0" r="0" b="0"/>
            <a:pathLst>
              <a:path w="120000" h="120000" extrusionOk="0">
                <a:moveTo>
                  <a:pt x="108861" y="55444"/>
                </a:moveTo>
                <a:cubicBezTo>
                  <a:pt x="108816" y="54966"/>
                  <a:pt x="108750" y="54505"/>
                  <a:pt x="108694" y="54033"/>
                </a:cubicBezTo>
                <a:cubicBezTo>
                  <a:pt x="108566" y="52994"/>
                  <a:pt x="108411" y="51972"/>
                  <a:pt x="108222" y="50955"/>
                </a:cubicBezTo>
                <a:cubicBezTo>
                  <a:pt x="108127" y="50433"/>
                  <a:pt x="108022" y="49922"/>
                  <a:pt x="107911" y="49405"/>
                </a:cubicBezTo>
                <a:cubicBezTo>
                  <a:pt x="107688" y="48400"/>
                  <a:pt x="107427" y="47405"/>
                  <a:pt x="107144" y="46422"/>
                </a:cubicBezTo>
                <a:cubicBezTo>
                  <a:pt x="107016" y="45977"/>
                  <a:pt x="106911" y="45527"/>
                  <a:pt x="106766" y="45088"/>
                </a:cubicBezTo>
                <a:cubicBezTo>
                  <a:pt x="106350" y="43772"/>
                  <a:pt x="105872" y="42477"/>
                  <a:pt x="105350" y="41211"/>
                </a:cubicBezTo>
                <a:cubicBezTo>
                  <a:pt x="105127" y="40672"/>
                  <a:pt x="104866" y="40161"/>
                  <a:pt x="104627" y="39633"/>
                </a:cubicBezTo>
                <a:cubicBezTo>
                  <a:pt x="104283" y="38883"/>
                  <a:pt x="103933" y="38138"/>
                  <a:pt x="103555" y="37411"/>
                </a:cubicBezTo>
                <a:cubicBezTo>
                  <a:pt x="103222" y="36766"/>
                  <a:pt x="102866" y="36133"/>
                  <a:pt x="102500" y="35505"/>
                </a:cubicBezTo>
                <a:cubicBezTo>
                  <a:pt x="102177" y="34950"/>
                  <a:pt x="101838" y="34400"/>
                  <a:pt x="101494" y="33855"/>
                </a:cubicBezTo>
                <a:cubicBezTo>
                  <a:pt x="101066" y="33172"/>
                  <a:pt x="100633" y="32494"/>
                  <a:pt x="100172" y="31838"/>
                </a:cubicBezTo>
                <a:cubicBezTo>
                  <a:pt x="99922" y="31483"/>
                  <a:pt x="99644" y="31138"/>
                  <a:pt x="99383" y="30783"/>
                </a:cubicBezTo>
                <a:cubicBezTo>
                  <a:pt x="97466" y="28222"/>
                  <a:pt x="95327" y="25838"/>
                  <a:pt x="92955" y="23694"/>
                </a:cubicBezTo>
                <a:cubicBezTo>
                  <a:pt x="92805" y="23561"/>
                  <a:pt x="92661" y="23422"/>
                  <a:pt x="92511" y="23288"/>
                </a:cubicBezTo>
                <a:cubicBezTo>
                  <a:pt x="91661" y="22544"/>
                  <a:pt x="90794" y="21816"/>
                  <a:pt x="89894" y="21127"/>
                </a:cubicBezTo>
                <a:cubicBezTo>
                  <a:pt x="89850" y="21088"/>
                  <a:pt x="89805" y="21055"/>
                  <a:pt x="89755" y="21022"/>
                </a:cubicBezTo>
                <a:cubicBezTo>
                  <a:pt x="85883" y="18066"/>
                  <a:pt x="81555" y="15672"/>
                  <a:pt x="76900" y="13961"/>
                </a:cubicBezTo>
                <a:cubicBezTo>
                  <a:pt x="75511" y="16177"/>
                  <a:pt x="74094" y="19000"/>
                  <a:pt x="72444" y="19944"/>
                </a:cubicBezTo>
                <a:cubicBezTo>
                  <a:pt x="70055" y="21305"/>
                  <a:pt x="70227" y="26761"/>
                  <a:pt x="74827" y="26250"/>
                </a:cubicBezTo>
                <a:cubicBezTo>
                  <a:pt x="74827" y="26250"/>
                  <a:pt x="73466" y="27611"/>
                  <a:pt x="74827" y="32555"/>
                </a:cubicBezTo>
                <a:cubicBezTo>
                  <a:pt x="76194" y="37500"/>
                  <a:pt x="78477" y="38572"/>
                  <a:pt x="85227" y="35794"/>
                </a:cubicBezTo>
                <a:cubicBezTo>
                  <a:pt x="88122" y="34600"/>
                  <a:pt x="90322" y="35222"/>
                  <a:pt x="90000" y="38183"/>
                </a:cubicBezTo>
                <a:cubicBezTo>
                  <a:pt x="89316" y="44488"/>
                  <a:pt x="84455" y="44222"/>
                  <a:pt x="88122" y="54377"/>
                </a:cubicBezTo>
                <a:cubicBezTo>
                  <a:pt x="90338" y="60511"/>
                  <a:pt x="95794" y="62900"/>
                  <a:pt x="97838" y="67672"/>
                </a:cubicBezTo>
                <a:cubicBezTo>
                  <a:pt x="98966" y="70294"/>
                  <a:pt x="103283" y="72711"/>
                  <a:pt x="106944" y="74355"/>
                </a:cubicBezTo>
                <a:cubicBezTo>
                  <a:pt x="107338" y="73072"/>
                  <a:pt x="107666" y="71761"/>
                  <a:pt x="107955" y="70427"/>
                </a:cubicBezTo>
                <a:cubicBezTo>
                  <a:pt x="108066" y="69927"/>
                  <a:pt x="108150" y="69411"/>
                  <a:pt x="108244" y="68900"/>
                </a:cubicBezTo>
                <a:cubicBezTo>
                  <a:pt x="108427" y="67911"/>
                  <a:pt x="108583" y="66911"/>
                  <a:pt x="108700" y="65900"/>
                </a:cubicBezTo>
                <a:cubicBezTo>
                  <a:pt x="108755" y="65422"/>
                  <a:pt x="108822" y="64950"/>
                  <a:pt x="108866" y="64466"/>
                </a:cubicBezTo>
                <a:cubicBezTo>
                  <a:pt x="109000" y="63000"/>
                  <a:pt x="109088" y="61511"/>
                  <a:pt x="109088" y="60000"/>
                </a:cubicBezTo>
                <a:cubicBezTo>
                  <a:pt x="109088" y="58461"/>
                  <a:pt x="109000" y="56944"/>
                  <a:pt x="108861" y="55444"/>
                </a:cubicBezTo>
                <a:moveTo>
                  <a:pt x="60000" y="114544"/>
                </a:moveTo>
                <a:cubicBezTo>
                  <a:pt x="29872" y="114544"/>
                  <a:pt x="5455" y="90127"/>
                  <a:pt x="5455" y="60000"/>
                </a:cubicBezTo>
                <a:cubicBezTo>
                  <a:pt x="5455" y="29872"/>
                  <a:pt x="29872" y="5455"/>
                  <a:pt x="60000" y="5455"/>
                </a:cubicBezTo>
                <a:cubicBezTo>
                  <a:pt x="90122" y="5455"/>
                  <a:pt x="114544" y="29872"/>
                  <a:pt x="114544" y="60000"/>
                </a:cubicBezTo>
                <a:cubicBezTo>
                  <a:pt x="114544" y="90127"/>
                  <a:pt x="90122" y="114544"/>
                  <a:pt x="60000" y="114544"/>
                </a:cubicBezTo>
                <a:moveTo>
                  <a:pt x="60000" y="0"/>
                </a:moveTo>
                <a:cubicBezTo>
                  <a:pt x="26861" y="0"/>
                  <a:pt x="0" y="26866"/>
                  <a:pt x="0" y="60000"/>
                </a:cubicBezTo>
                <a:cubicBezTo>
                  <a:pt x="0" y="93138"/>
                  <a:pt x="26861" y="120000"/>
                  <a:pt x="60000" y="120000"/>
                </a:cubicBezTo>
                <a:cubicBezTo>
                  <a:pt x="93133" y="120000"/>
                  <a:pt x="120000" y="93138"/>
                  <a:pt x="120000" y="60000"/>
                </a:cubicBezTo>
                <a:cubicBezTo>
                  <a:pt x="120000" y="26866"/>
                  <a:pt x="93133" y="0"/>
                  <a:pt x="60000" y="0"/>
                </a:cubicBezTo>
                <a:moveTo>
                  <a:pt x="46705" y="54033"/>
                </a:moveTo>
                <a:cubicBezTo>
                  <a:pt x="47044" y="50111"/>
                  <a:pt x="53350" y="46022"/>
                  <a:pt x="57611" y="44150"/>
                </a:cubicBezTo>
                <a:cubicBezTo>
                  <a:pt x="61872" y="42272"/>
                  <a:pt x="65794" y="41588"/>
                  <a:pt x="65283" y="38350"/>
                </a:cubicBezTo>
                <a:cubicBezTo>
                  <a:pt x="64772" y="35111"/>
                  <a:pt x="63577" y="32727"/>
                  <a:pt x="56933" y="32727"/>
                </a:cubicBezTo>
                <a:cubicBezTo>
                  <a:pt x="50283" y="32727"/>
                  <a:pt x="53183" y="41588"/>
                  <a:pt x="47727" y="36305"/>
                </a:cubicBezTo>
                <a:cubicBezTo>
                  <a:pt x="42272" y="31022"/>
                  <a:pt x="48916" y="32388"/>
                  <a:pt x="51644" y="31194"/>
                </a:cubicBezTo>
                <a:cubicBezTo>
                  <a:pt x="54372" y="30000"/>
                  <a:pt x="57100" y="25055"/>
                  <a:pt x="52327" y="24716"/>
                </a:cubicBezTo>
                <a:cubicBezTo>
                  <a:pt x="47555" y="24377"/>
                  <a:pt x="48577" y="26761"/>
                  <a:pt x="44827" y="25400"/>
                </a:cubicBezTo>
                <a:cubicBezTo>
                  <a:pt x="41077" y="24033"/>
                  <a:pt x="39372" y="30172"/>
                  <a:pt x="36988" y="29316"/>
                </a:cubicBezTo>
                <a:cubicBezTo>
                  <a:pt x="35405" y="28755"/>
                  <a:pt x="31183" y="25583"/>
                  <a:pt x="28388" y="22466"/>
                </a:cubicBezTo>
                <a:cubicBezTo>
                  <a:pt x="22744" y="27222"/>
                  <a:pt x="18205" y="33233"/>
                  <a:pt x="15161" y="40066"/>
                </a:cubicBezTo>
                <a:cubicBezTo>
                  <a:pt x="15972" y="49233"/>
                  <a:pt x="20966" y="54033"/>
                  <a:pt x="20966" y="54033"/>
                </a:cubicBezTo>
                <a:cubicBezTo>
                  <a:pt x="20966" y="54033"/>
                  <a:pt x="23522" y="60000"/>
                  <a:pt x="38861" y="67327"/>
                </a:cubicBezTo>
                <a:cubicBezTo>
                  <a:pt x="38861" y="67327"/>
                  <a:pt x="41761" y="67500"/>
                  <a:pt x="38350" y="64088"/>
                </a:cubicBezTo>
                <a:cubicBezTo>
                  <a:pt x="34944" y="60683"/>
                  <a:pt x="31194" y="56422"/>
                  <a:pt x="35455" y="54205"/>
                </a:cubicBezTo>
                <a:cubicBezTo>
                  <a:pt x="39716" y="51988"/>
                  <a:pt x="40911" y="52161"/>
                  <a:pt x="41933" y="56250"/>
                </a:cubicBezTo>
                <a:cubicBezTo>
                  <a:pt x="42955" y="60338"/>
                  <a:pt x="46361" y="57955"/>
                  <a:pt x="46705" y="54033"/>
                </a:cubicBezTo>
                <a:moveTo>
                  <a:pt x="90255" y="71505"/>
                </a:moveTo>
                <a:cubicBezTo>
                  <a:pt x="88294" y="72700"/>
                  <a:pt x="88377" y="75338"/>
                  <a:pt x="90000" y="76788"/>
                </a:cubicBezTo>
                <a:cubicBezTo>
                  <a:pt x="91616" y="78238"/>
                  <a:pt x="94855" y="80111"/>
                  <a:pt x="95877" y="76788"/>
                </a:cubicBezTo>
                <a:cubicBezTo>
                  <a:pt x="96900" y="73466"/>
                  <a:pt x="92216" y="70311"/>
                  <a:pt x="90255" y="71505"/>
                </a:cubicBezTo>
                <a:moveTo>
                  <a:pt x="66816" y="71933"/>
                </a:moveTo>
                <a:cubicBezTo>
                  <a:pt x="61022" y="66988"/>
                  <a:pt x="61705" y="64772"/>
                  <a:pt x="54372" y="64772"/>
                </a:cubicBezTo>
                <a:cubicBezTo>
                  <a:pt x="47044" y="64772"/>
                  <a:pt x="42444" y="66477"/>
                  <a:pt x="44316" y="76705"/>
                </a:cubicBezTo>
                <a:cubicBezTo>
                  <a:pt x="46194" y="86933"/>
                  <a:pt x="51644" y="82327"/>
                  <a:pt x="51138" y="90172"/>
                </a:cubicBezTo>
                <a:cubicBezTo>
                  <a:pt x="50622" y="98011"/>
                  <a:pt x="52500" y="99716"/>
                  <a:pt x="53694" y="101588"/>
                </a:cubicBezTo>
                <a:cubicBezTo>
                  <a:pt x="54888" y="103466"/>
                  <a:pt x="58466" y="108922"/>
                  <a:pt x="59827" y="101250"/>
                </a:cubicBezTo>
                <a:cubicBezTo>
                  <a:pt x="61194" y="93577"/>
                  <a:pt x="63750" y="89316"/>
                  <a:pt x="66644" y="85566"/>
                </a:cubicBezTo>
                <a:cubicBezTo>
                  <a:pt x="69544" y="81816"/>
                  <a:pt x="72611" y="76872"/>
                  <a:pt x="66816" y="71933"/>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18" name="Shape 4918"/>
          <p:cNvSpPr/>
          <p:nvPr/>
        </p:nvSpPr>
        <p:spPr>
          <a:xfrm>
            <a:off x="7851343" y="3289337"/>
            <a:ext cx="279328" cy="279327"/>
          </a:xfrm>
          <a:custGeom>
            <a:avLst/>
            <a:gdLst/>
            <a:ahLst/>
            <a:cxnLst/>
            <a:rect l="0" t="0" r="0" b="0"/>
            <a:pathLst>
              <a:path w="120000" h="120000" extrusionOk="0">
                <a:moveTo>
                  <a:pt x="102038" y="98183"/>
                </a:moveTo>
                <a:lnTo>
                  <a:pt x="111816" y="98183"/>
                </a:lnTo>
                <a:cubicBezTo>
                  <a:pt x="113322" y="98183"/>
                  <a:pt x="114544" y="96961"/>
                  <a:pt x="114544" y="95455"/>
                </a:cubicBezTo>
                <a:cubicBezTo>
                  <a:pt x="114544" y="93944"/>
                  <a:pt x="113322" y="92727"/>
                  <a:pt x="111816" y="92727"/>
                </a:cubicBezTo>
                <a:lnTo>
                  <a:pt x="95455" y="92727"/>
                </a:lnTo>
                <a:cubicBezTo>
                  <a:pt x="93950" y="92727"/>
                  <a:pt x="92727" y="93944"/>
                  <a:pt x="92727" y="95455"/>
                </a:cubicBezTo>
                <a:lnTo>
                  <a:pt x="92727" y="111816"/>
                </a:lnTo>
                <a:cubicBezTo>
                  <a:pt x="92727" y="113327"/>
                  <a:pt x="93950" y="114544"/>
                  <a:pt x="95455" y="114544"/>
                </a:cubicBezTo>
                <a:cubicBezTo>
                  <a:pt x="96961" y="114544"/>
                  <a:pt x="98183" y="113327"/>
                  <a:pt x="98183" y="111816"/>
                </a:cubicBezTo>
                <a:lnTo>
                  <a:pt x="98183" y="102038"/>
                </a:lnTo>
                <a:lnTo>
                  <a:pt x="115344" y="119200"/>
                </a:lnTo>
                <a:cubicBezTo>
                  <a:pt x="115838" y="119694"/>
                  <a:pt x="116522" y="120000"/>
                  <a:pt x="117272" y="120000"/>
                </a:cubicBezTo>
                <a:cubicBezTo>
                  <a:pt x="118777" y="120000"/>
                  <a:pt x="120000" y="118777"/>
                  <a:pt x="120000" y="117272"/>
                </a:cubicBezTo>
                <a:cubicBezTo>
                  <a:pt x="120000" y="116522"/>
                  <a:pt x="119694" y="115838"/>
                  <a:pt x="119200" y="115344"/>
                </a:cubicBezTo>
                <a:cubicBezTo>
                  <a:pt x="119200" y="115344"/>
                  <a:pt x="102038" y="98183"/>
                  <a:pt x="102038" y="98183"/>
                </a:cubicBezTo>
                <a:close/>
                <a:moveTo>
                  <a:pt x="24544" y="92727"/>
                </a:moveTo>
                <a:lnTo>
                  <a:pt x="8183" y="92727"/>
                </a:lnTo>
                <a:cubicBezTo>
                  <a:pt x="6677" y="92727"/>
                  <a:pt x="5455" y="93944"/>
                  <a:pt x="5455" y="95455"/>
                </a:cubicBezTo>
                <a:cubicBezTo>
                  <a:pt x="5455" y="96961"/>
                  <a:pt x="6677" y="98183"/>
                  <a:pt x="8183" y="98183"/>
                </a:cubicBezTo>
                <a:lnTo>
                  <a:pt x="17961" y="98183"/>
                </a:lnTo>
                <a:lnTo>
                  <a:pt x="800" y="115344"/>
                </a:lnTo>
                <a:cubicBezTo>
                  <a:pt x="305" y="115838"/>
                  <a:pt x="0" y="116522"/>
                  <a:pt x="0" y="117272"/>
                </a:cubicBezTo>
                <a:cubicBezTo>
                  <a:pt x="0" y="118777"/>
                  <a:pt x="1222" y="120000"/>
                  <a:pt x="2727" y="120000"/>
                </a:cubicBezTo>
                <a:cubicBezTo>
                  <a:pt x="3477" y="120000"/>
                  <a:pt x="4161" y="119694"/>
                  <a:pt x="4655" y="119200"/>
                </a:cubicBezTo>
                <a:lnTo>
                  <a:pt x="21816" y="102038"/>
                </a:lnTo>
                <a:lnTo>
                  <a:pt x="21816" y="111816"/>
                </a:lnTo>
                <a:cubicBezTo>
                  <a:pt x="21816" y="113327"/>
                  <a:pt x="23038" y="114544"/>
                  <a:pt x="24544" y="114544"/>
                </a:cubicBezTo>
                <a:cubicBezTo>
                  <a:pt x="26050" y="114544"/>
                  <a:pt x="27272" y="113327"/>
                  <a:pt x="27272" y="111816"/>
                </a:cubicBezTo>
                <a:lnTo>
                  <a:pt x="27272" y="95455"/>
                </a:lnTo>
                <a:cubicBezTo>
                  <a:pt x="27272" y="93944"/>
                  <a:pt x="26050" y="92727"/>
                  <a:pt x="24544" y="92727"/>
                </a:cubicBezTo>
                <a:moveTo>
                  <a:pt x="80988" y="77350"/>
                </a:moveTo>
                <a:cubicBezTo>
                  <a:pt x="79811" y="76422"/>
                  <a:pt x="78461" y="75588"/>
                  <a:pt x="77016" y="74833"/>
                </a:cubicBezTo>
                <a:cubicBezTo>
                  <a:pt x="78111" y="71166"/>
                  <a:pt x="78827" y="67111"/>
                  <a:pt x="79044" y="62800"/>
                </a:cubicBezTo>
                <a:lnTo>
                  <a:pt x="87088" y="62800"/>
                </a:lnTo>
                <a:cubicBezTo>
                  <a:pt x="86522" y="68305"/>
                  <a:pt x="84316" y="73305"/>
                  <a:pt x="80988" y="77350"/>
                </a:cubicBezTo>
                <a:moveTo>
                  <a:pt x="72977" y="84000"/>
                </a:moveTo>
                <a:cubicBezTo>
                  <a:pt x="73777" y="82733"/>
                  <a:pt x="74500" y="81338"/>
                  <a:pt x="75161" y="79855"/>
                </a:cubicBezTo>
                <a:cubicBezTo>
                  <a:pt x="75888" y="80250"/>
                  <a:pt x="76561" y="80672"/>
                  <a:pt x="77183" y="81122"/>
                </a:cubicBezTo>
                <a:cubicBezTo>
                  <a:pt x="75866" y="82194"/>
                  <a:pt x="74483" y="83183"/>
                  <a:pt x="72977" y="84000"/>
                </a:cubicBezTo>
                <a:moveTo>
                  <a:pt x="62800" y="71027"/>
                </a:moveTo>
                <a:lnTo>
                  <a:pt x="62800" y="62800"/>
                </a:lnTo>
                <a:lnTo>
                  <a:pt x="73477" y="62800"/>
                </a:lnTo>
                <a:cubicBezTo>
                  <a:pt x="73294" y="66377"/>
                  <a:pt x="72738" y="69705"/>
                  <a:pt x="71938" y="72738"/>
                </a:cubicBezTo>
                <a:cubicBezTo>
                  <a:pt x="69127" y="71838"/>
                  <a:pt x="66055" y="71244"/>
                  <a:pt x="62800" y="71027"/>
                </a:cubicBezTo>
                <a:moveTo>
                  <a:pt x="62800" y="86694"/>
                </a:moveTo>
                <a:lnTo>
                  <a:pt x="62800" y="76477"/>
                </a:lnTo>
                <a:cubicBezTo>
                  <a:pt x="65466" y="76666"/>
                  <a:pt x="67961" y="77144"/>
                  <a:pt x="70233" y="77827"/>
                </a:cubicBezTo>
                <a:cubicBezTo>
                  <a:pt x="68338" y="82250"/>
                  <a:pt x="65761" y="85455"/>
                  <a:pt x="62800" y="86694"/>
                </a:cubicBezTo>
                <a:moveTo>
                  <a:pt x="62800" y="48972"/>
                </a:moveTo>
                <a:cubicBezTo>
                  <a:pt x="66055" y="48755"/>
                  <a:pt x="69127" y="48161"/>
                  <a:pt x="71938" y="47261"/>
                </a:cubicBezTo>
                <a:cubicBezTo>
                  <a:pt x="72738" y="50294"/>
                  <a:pt x="73294" y="53622"/>
                  <a:pt x="73477" y="57205"/>
                </a:cubicBezTo>
                <a:lnTo>
                  <a:pt x="62800" y="57205"/>
                </a:lnTo>
                <a:cubicBezTo>
                  <a:pt x="62800" y="57205"/>
                  <a:pt x="62800" y="48972"/>
                  <a:pt x="62800" y="48972"/>
                </a:cubicBezTo>
                <a:close/>
                <a:moveTo>
                  <a:pt x="62800" y="33305"/>
                </a:moveTo>
                <a:cubicBezTo>
                  <a:pt x="65761" y="34544"/>
                  <a:pt x="68338" y="37750"/>
                  <a:pt x="70233" y="42172"/>
                </a:cubicBezTo>
                <a:cubicBezTo>
                  <a:pt x="67961" y="42855"/>
                  <a:pt x="65466" y="43333"/>
                  <a:pt x="62800" y="43527"/>
                </a:cubicBezTo>
                <a:cubicBezTo>
                  <a:pt x="62800" y="43527"/>
                  <a:pt x="62800" y="33305"/>
                  <a:pt x="62800" y="33305"/>
                </a:cubicBezTo>
                <a:close/>
                <a:moveTo>
                  <a:pt x="77183" y="38877"/>
                </a:moveTo>
                <a:cubicBezTo>
                  <a:pt x="76561" y="39327"/>
                  <a:pt x="75888" y="39750"/>
                  <a:pt x="75161" y="40150"/>
                </a:cubicBezTo>
                <a:cubicBezTo>
                  <a:pt x="74500" y="38666"/>
                  <a:pt x="73777" y="37266"/>
                  <a:pt x="72977" y="36000"/>
                </a:cubicBezTo>
                <a:cubicBezTo>
                  <a:pt x="74483" y="36816"/>
                  <a:pt x="75866" y="37805"/>
                  <a:pt x="77183" y="38877"/>
                </a:cubicBezTo>
                <a:moveTo>
                  <a:pt x="87088" y="57205"/>
                </a:moveTo>
                <a:lnTo>
                  <a:pt x="79044" y="57205"/>
                </a:lnTo>
                <a:cubicBezTo>
                  <a:pt x="78827" y="52888"/>
                  <a:pt x="78111" y="48833"/>
                  <a:pt x="77016" y="45166"/>
                </a:cubicBezTo>
                <a:cubicBezTo>
                  <a:pt x="78461" y="44411"/>
                  <a:pt x="79811" y="43577"/>
                  <a:pt x="80988" y="42650"/>
                </a:cubicBezTo>
                <a:cubicBezTo>
                  <a:pt x="84316" y="46694"/>
                  <a:pt x="86522" y="51694"/>
                  <a:pt x="87088" y="57205"/>
                </a:cubicBezTo>
                <a:moveTo>
                  <a:pt x="57200" y="43527"/>
                </a:moveTo>
                <a:cubicBezTo>
                  <a:pt x="54533" y="43333"/>
                  <a:pt x="52038" y="42855"/>
                  <a:pt x="49766" y="42172"/>
                </a:cubicBezTo>
                <a:cubicBezTo>
                  <a:pt x="51661" y="37750"/>
                  <a:pt x="54244" y="34544"/>
                  <a:pt x="57200" y="33305"/>
                </a:cubicBezTo>
                <a:cubicBezTo>
                  <a:pt x="57200" y="33305"/>
                  <a:pt x="57200" y="43527"/>
                  <a:pt x="57200" y="43527"/>
                </a:cubicBezTo>
                <a:close/>
                <a:moveTo>
                  <a:pt x="57200" y="57205"/>
                </a:moveTo>
                <a:lnTo>
                  <a:pt x="46522" y="57205"/>
                </a:lnTo>
                <a:cubicBezTo>
                  <a:pt x="46705" y="53622"/>
                  <a:pt x="47261" y="50294"/>
                  <a:pt x="48061" y="47261"/>
                </a:cubicBezTo>
                <a:cubicBezTo>
                  <a:pt x="50877" y="48161"/>
                  <a:pt x="53944" y="48755"/>
                  <a:pt x="57200" y="48972"/>
                </a:cubicBezTo>
                <a:cubicBezTo>
                  <a:pt x="57200" y="48972"/>
                  <a:pt x="57200" y="57205"/>
                  <a:pt x="57200" y="57205"/>
                </a:cubicBezTo>
                <a:close/>
                <a:moveTo>
                  <a:pt x="57200" y="71027"/>
                </a:moveTo>
                <a:cubicBezTo>
                  <a:pt x="53944" y="71244"/>
                  <a:pt x="50877" y="71838"/>
                  <a:pt x="48061" y="72738"/>
                </a:cubicBezTo>
                <a:cubicBezTo>
                  <a:pt x="47261" y="69705"/>
                  <a:pt x="46705" y="66377"/>
                  <a:pt x="46522" y="62800"/>
                </a:cubicBezTo>
                <a:lnTo>
                  <a:pt x="57200" y="62800"/>
                </a:lnTo>
                <a:cubicBezTo>
                  <a:pt x="57200" y="62800"/>
                  <a:pt x="57200" y="71027"/>
                  <a:pt x="57200" y="71027"/>
                </a:cubicBezTo>
                <a:close/>
                <a:moveTo>
                  <a:pt x="57200" y="86694"/>
                </a:moveTo>
                <a:cubicBezTo>
                  <a:pt x="54244" y="85455"/>
                  <a:pt x="51661" y="82250"/>
                  <a:pt x="49766" y="77827"/>
                </a:cubicBezTo>
                <a:cubicBezTo>
                  <a:pt x="52038" y="77144"/>
                  <a:pt x="54533" y="76666"/>
                  <a:pt x="57200" y="76477"/>
                </a:cubicBezTo>
                <a:cubicBezTo>
                  <a:pt x="57200" y="76477"/>
                  <a:pt x="57200" y="86694"/>
                  <a:pt x="57200" y="86694"/>
                </a:cubicBezTo>
                <a:close/>
                <a:moveTo>
                  <a:pt x="42816" y="81122"/>
                </a:moveTo>
                <a:cubicBezTo>
                  <a:pt x="43438" y="80672"/>
                  <a:pt x="44116" y="80250"/>
                  <a:pt x="44838" y="79855"/>
                </a:cubicBezTo>
                <a:cubicBezTo>
                  <a:pt x="45500" y="81338"/>
                  <a:pt x="46227" y="82733"/>
                  <a:pt x="47022" y="84000"/>
                </a:cubicBezTo>
                <a:cubicBezTo>
                  <a:pt x="45516" y="83183"/>
                  <a:pt x="44133" y="82194"/>
                  <a:pt x="42816" y="81122"/>
                </a:cubicBezTo>
                <a:moveTo>
                  <a:pt x="32916" y="62800"/>
                </a:moveTo>
                <a:lnTo>
                  <a:pt x="40955" y="62800"/>
                </a:lnTo>
                <a:cubicBezTo>
                  <a:pt x="41172" y="67111"/>
                  <a:pt x="41888" y="71166"/>
                  <a:pt x="42983" y="74833"/>
                </a:cubicBezTo>
                <a:cubicBezTo>
                  <a:pt x="41538" y="75588"/>
                  <a:pt x="40194" y="76422"/>
                  <a:pt x="39011" y="77350"/>
                </a:cubicBezTo>
                <a:cubicBezTo>
                  <a:pt x="35683" y="73305"/>
                  <a:pt x="33477" y="68305"/>
                  <a:pt x="32916" y="62800"/>
                </a:cubicBezTo>
                <a:moveTo>
                  <a:pt x="39011" y="42650"/>
                </a:moveTo>
                <a:cubicBezTo>
                  <a:pt x="40194" y="43577"/>
                  <a:pt x="41538" y="44411"/>
                  <a:pt x="42983" y="45166"/>
                </a:cubicBezTo>
                <a:cubicBezTo>
                  <a:pt x="41888" y="48833"/>
                  <a:pt x="41172" y="52888"/>
                  <a:pt x="40955" y="57205"/>
                </a:cubicBezTo>
                <a:lnTo>
                  <a:pt x="32916" y="57205"/>
                </a:lnTo>
                <a:cubicBezTo>
                  <a:pt x="33477" y="51694"/>
                  <a:pt x="35683" y="46694"/>
                  <a:pt x="39011" y="42650"/>
                </a:cubicBezTo>
                <a:moveTo>
                  <a:pt x="47022" y="36000"/>
                </a:moveTo>
                <a:cubicBezTo>
                  <a:pt x="46227" y="37266"/>
                  <a:pt x="45500" y="38666"/>
                  <a:pt x="44838" y="40150"/>
                </a:cubicBezTo>
                <a:cubicBezTo>
                  <a:pt x="44116" y="39750"/>
                  <a:pt x="43438" y="39327"/>
                  <a:pt x="42816" y="38877"/>
                </a:cubicBezTo>
                <a:cubicBezTo>
                  <a:pt x="44133" y="37805"/>
                  <a:pt x="45516" y="36816"/>
                  <a:pt x="47022" y="36000"/>
                </a:cubicBezTo>
                <a:moveTo>
                  <a:pt x="60000" y="27272"/>
                </a:moveTo>
                <a:cubicBezTo>
                  <a:pt x="41922" y="27272"/>
                  <a:pt x="27272" y="41922"/>
                  <a:pt x="27272" y="60000"/>
                </a:cubicBezTo>
                <a:cubicBezTo>
                  <a:pt x="27272" y="78072"/>
                  <a:pt x="41922" y="92727"/>
                  <a:pt x="60000" y="92727"/>
                </a:cubicBezTo>
                <a:cubicBezTo>
                  <a:pt x="78072" y="92727"/>
                  <a:pt x="92727" y="78072"/>
                  <a:pt x="92727" y="60000"/>
                </a:cubicBezTo>
                <a:cubicBezTo>
                  <a:pt x="92727" y="41922"/>
                  <a:pt x="78072" y="27272"/>
                  <a:pt x="60000" y="27272"/>
                </a:cubicBezTo>
                <a:moveTo>
                  <a:pt x="17961" y="21816"/>
                </a:moveTo>
                <a:lnTo>
                  <a:pt x="8183" y="21816"/>
                </a:lnTo>
                <a:cubicBezTo>
                  <a:pt x="6677" y="21816"/>
                  <a:pt x="5455" y="23038"/>
                  <a:pt x="5455" y="24544"/>
                </a:cubicBezTo>
                <a:cubicBezTo>
                  <a:pt x="5455" y="26055"/>
                  <a:pt x="6677" y="27272"/>
                  <a:pt x="8183" y="27272"/>
                </a:cubicBezTo>
                <a:lnTo>
                  <a:pt x="24544" y="27272"/>
                </a:lnTo>
                <a:cubicBezTo>
                  <a:pt x="26050" y="27272"/>
                  <a:pt x="27272" y="26055"/>
                  <a:pt x="27272" y="24544"/>
                </a:cubicBezTo>
                <a:lnTo>
                  <a:pt x="27272" y="8183"/>
                </a:lnTo>
                <a:cubicBezTo>
                  <a:pt x="27272" y="6672"/>
                  <a:pt x="26050" y="5455"/>
                  <a:pt x="24544" y="5455"/>
                </a:cubicBezTo>
                <a:cubicBezTo>
                  <a:pt x="23038" y="5455"/>
                  <a:pt x="21816" y="6672"/>
                  <a:pt x="21816" y="8183"/>
                </a:cubicBezTo>
                <a:lnTo>
                  <a:pt x="21816" y="17961"/>
                </a:lnTo>
                <a:lnTo>
                  <a:pt x="4655" y="800"/>
                </a:lnTo>
                <a:cubicBezTo>
                  <a:pt x="4161" y="305"/>
                  <a:pt x="3477" y="0"/>
                  <a:pt x="2727" y="0"/>
                </a:cubicBezTo>
                <a:cubicBezTo>
                  <a:pt x="1222" y="0"/>
                  <a:pt x="0" y="1222"/>
                  <a:pt x="0" y="2727"/>
                </a:cubicBezTo>
                <a:cubicBezTo>
                  <a:pt x="0" y="3483"/>
                  <a:pt x="305" y="4161"/>
                  <a:pt x="800" y="4655"/>
                </a:cubicBezTo>
                <a:cubicBezTo>
                  <a:pt x="800" y="4655"/>
                  <a:pt x="17961" y="21816"/>
                  <a:pt x="17961" y="21816"/>
                </a:cubicBezTo>
                <a:close/>
                <a:moveTo>
                  <a:pt x="95455" y="27272"/>
                </a:moveTo>
                <a:lnTo>
                  <a:pt x="111816" y="27272"/>
                </a:lnTo>
                <a:cubicBezTo>
                  <a:pt x="113322" y="27272"/>
                  <a:pt x="114544" y="26055"/>
                  <a:pt x="114544" y="24544"/>
                </a:cubicBezTo>
                <a:cubicBezTo>
                  <a:pt x="114544" y="23038"/>
                  <a:pt x="113322" y="21816"/>
                  <a:pt x="111816" y="21816"/>
                </a:cubicBezTo>
                <a:lnTo>
                  <a:pt x="102038" y="21816"/>
                </a:lnTo>
                <a:lnTo>
                  <a:pt x="119200" y="4655"/>
                </a:lnTo>
                <a:cubicBezTo>
                  <a:pt x="119694" y="4161"/>
                  <a:pt x="120000" y="3483"/>
                  <a:pt x="120000" y="2727"/>
                </a:cubicBezTo>
                <a:cubicBezTo>
                  <a:pt x="120000" y="1222"/>
                  <a:pt x="118777" y="0"/>
                  <a:pt x="117272" y="0"/>
                </a:cubicBezTo>
                <a:cubicBezTo>
                  <a:pt x="116522" y="0"/>
                  <a:pt x="115838" y="305"/>
                  <a:pt x="115344" y="800"/>
                </a:cubicBezTo>
                <a:lnTo>
                  <a:pt x="98183" y="17961"/>
                </a:lnTo>
                <a:lnTo>
                  <a:pt x="98183" y="8183"/>
                </a:lnTo>
                <a:cubicBezTo>
                  <a:pt x="98183" y="6672"/>
                  <a:pt x="96961" y="5455"/>
                  <a:pt x="95455" y="5455"/>
                </a:cubicBezTo>
                <a:cubicBezTo>
                  <a:pt x="93950" y="5455"/>
                  <a:pt x="92727" y="6672"/>
                  <a:pt x="92727" y="8183"/>
                </a:cubicBezTo>
                <a:lnTo>
                  <a:pt x="92727" y="24544"/>
                </a:lnTo>
                <a:cubicBezTo>
                  <a:pt x="92727" y="26055"/>
                  <a:pt x="93950" y="27272"/>
                  <a:pt x="95455" y="27272"/>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19" name="Shape 4919"/>
          <p:cNvSpPr/>
          <p:nvPr/>
        </p:nvSpPr>
        <p:spPr>
          <a:xfrm>
            <a:off x="8422694" y="3289337"/>
            <a:ext cx="203147" cy="279327"/>
          </a:xfrm>
          <a:custGeom>
            <a:avLst/>
            <a:gdLst/>
            <a:ahLst/>
            <a:cxnLst/>
            <a:rect l="0" t="0" r="0" b="0"/>
            <a:pathLst>
              <a:path w="120000" h="120000" extrusionOk="0">
                <a:moveTo>
                  <a:pt x="34861" y="34850"/>
                </a:moveTo>
                <a:cubicBezTo>
                  <a:pt x="34861" y="34850"/>
                  <a:pt x="37005" y="38411"/>
                  <a:pt x="49866" y="42794"/>
                </a:cubicBezTo>
                <a:cubicBezTo>
                  <a:pt x="49866" y="42794"/>
                  <a:pt x="52294" y="42894"/>
                  <a:pt x="49438" y="40855"/>
                </a:cubicBezTo>
                <a:cubicBezTo>
                  <a:pt x="46577" y="38816"/>
                  <a:pt x="43438" y="36272"/>
                  <a:pt x="47011" y="34950"/>
                </a:cubicBezTo>
                <a:cubicBezTo>
                  <a:pt x="50577" y="33622"/>
                  <a:pt x="51583" y="33727"/>
                  <a:pt x="52438" y="36172"/>
                </a:cubicBezTo>
                <a:cubicBezTo>
                  <a:pt x="53300" y="38611"/>
                  <a:pt x="56155" y="37188"/>
                  <a:pt x="56438" y="34850"/>
                </a:cubicBezTo>
                <a:cubicBezTo>
                  <a:pt x="56727" y="32505"/>
                  <a:pt x="62016" y="30061"/>
                  <a:pt x="65588" y="28938"/>
                </a:cubicBezTo>
                <a:cubicBezTo>
                  <a:pt x="69161" y="27816"/>
                  <a:pt x="72444" y="27411"/>
                  <a:pt x="72016" y="25472"/>
                </a:cubicBezTo>
                <a:cubicBezTo>
                  <a:pt x="71588" y="23538"/>
                  <a:pt x="70588" y="22111"/>
                  <a:pt x="65016" y="22111"/>
                </a:cubicBezTo>
                <a:cubicBezTo>
                  <a:pt x="59438" y="22111"/>
                  <a:pt x="61872" y="27411"/>
                  <a:pt x="57300" y="24250"/>
                </a:cubicBezTo>
                <a:cubicBezTo>
                  <a:pt x="52727" y="21094"/>
                  <a:pt x="58294" y="21911"/>
                  <a:pt x="60583" y="21200"/>
                </a:cubicBezTo>
                <a:cubicBezTo>
                  <a:pt x="62872" y="20483"/>
                  <a:pt x="65161" y="17527"/>
                  <a:pt x="61161" y="17327"/>
                </a:cubicBezTo>
                <a:cubicBezTo>
                  <a:pt x="57150" y="17122"/>
                  <a:pt x="58011" y="18550"/>
                  <a:pt x="54866" y="17733"/>
                </a:cubicBezTo>
                <a:cubicBezTo>
                  <a:pt x="51722" y="16916"/>
                  <a:pt x="50294" y="20588"/>
                  <a:pt x="48294" y="20077"/>
                </a:cubicBezTo>
                <a:cubicBezTo>
                  <a:pt x="47327" y="19833"/>
                  <a:pt x="45172" y="18744"/>
                  <a:pt x="43166" y="17455"/>
                </a:cubicBezTo>
                <a:cubicBezTo>
                  <a:pt x="37594" y="20916"/>
                  <a:pt x="33455" y="25538"/>
                  <a:pt x="31422" y="30811"/>
                </a:cubicBezTo>
                <a:cubicBezTo>
                  <a:pt x="32883" y="33450"/>
                  <a:pt x="34861" y="34850"/>
                  <a:pt x="34861" y="34850"/>
                </a:cubicBezTo>
                <a:moveTo>
                  <a:pt x="114377" y="66816"/>
                </a:moveTo>
                <a:cubicBezTo>
                  <a:pt x="113372" y="66816"/>
                  <a:pt x="112472" y="67111"/>
                  <a:pt x="111800" y="67577"/>
                </a:cubicBezTo>
                <a:lnTo>
                  <a:pt x="111772" y="67561"/>
                </a:lnTo>
                <a:cubicBezTo>
                  <a:pt x="100805" y="76300"/>
                  <a:pt x="85055" y="81816"/>
                  <a:pt x="67500" y="81816"/>
                </a:cubicBezTo>
                <a:cubicBezTo>
                  <a:pt x="34366" y="81816"/>
                  <a:pt x="7500" y="62283"/>
                  <a:pt x="7500" y="38183"/>
                </a:cubicBezTo>
                <a:cubicBezTo>
                  <a:pt x="7500" y="25588"/>
                  <a:pt x="14877" y="14283"/>
                  <a:pt x="26600" y="6316"/>
                </a:cubicBezTo>
                <a:lnTo>
                  <a:pt x="26538" y="6261"/>
                </a:lnTo>
                <a:cubicBezTo>
                  <a:pt x="27472" y="5761"/>
                  <a:pt x="28122" y="5000"/>
                  <a:pt x="28122" y="4088"/>
                </a:cubicBezTo>
                <a:cubicBezTo>
                  <a:pt x="28122" y="2583"/>
                  <a:pt x="26444" y="1361"/>
                  <a:pt x="24377" y="1361"/>
                </a:cubicBezTo>
                <a:cubicBezTo>
                  <a:pt x="23288" y="1361"/>
                  <a:pt x="22333" y="1711"/>
                  <a:pt x="21650" y="2250"/>
                </a:cubicBezTo>
                <a:lnTo>
                  <a:pt x="21638" y="2238"/>
                </a:lnTo>
                <a:cubicBezTo>
                  <a:pt x="8361" y="11200"/>
                  <a:pt x="0" y="23966"/>
                  <a:pt x="0" y="38183"/>
                </a:cubicBezTo>
                <a:cubicBezTo>
                  <a:pt x="0" y="64372"/>
                  <a:pt x="28227" y="85711"/>
                  <a:pt x="63750" y="87133"/>
                </a:cubicBezTo>
                <a:lnTo>
                  <a:pt x="63750" y="114544"/>
                </a:lnTo>
                <a:lnTo>
                  <a:pt x="41250" y="114544"/>
                </a:lnTo>
                <a:cubicBezTo>
                  <a:pt x="39177" y="114544"/>
                  <a:pt x="37500" y="115766"/>
                  <a:pt x="37500" y="117272"/>
                </a:cubicBezTo>
                <a:cubicBezTo>
                  <a:pt x="37500" y="118777"/>
                  <a:pt x="39177" y="120000"/>
                  <a:pt x="41250" y="120000"/>
                </a:cubicBezTo>
                <a:lnTo>
                  <a:pt x="93750" y="120000"/>
                </a:lnTo>
                <a:cubicBezTo>
                  <a:pt x="95816" y="120000"/>
                  <a:pt x="97500" y="118777"/>
                  <a:pt x="97500" y="117272"/>
                </a:cubicBezTo>
                <a:cubicBezTo>
                  <a:pt x="97500" y="115766"/>
                  <a:pt x="95816" y="114544"/>
                  <a:pt x="93750" y="114544"/>
                </a:cubicBezTo>
                <a:lnTo>
                  <a:pt x="71250" y="114544"/>
                </a:lnTo>
                <a:lnTo>
                  <a:pt x="71250" y="87133"/>
                </a:lnTo>
                <a:cubicBezTo>
                  <a:pt x="89266" y="86411"/>
                  <a:pt x="105388" y="80555"/>
                  <a:pt x="116916" y="71555"/>
                </a:cubicBezTo>
                <a:lnTo>
                  <a:pt x="116894" y="71538"/>
                </a:lnTo>
                <a:cubicBezTo>
                  <a:pt x="117638" y="71044"/>
                  <a:pt x="118122" y="70338"/>
                  <a:pt x="118122" y="69544"/>
                </a:cubicBezTo>
                <a:cubicBezTo>
                  <a:pt x="118122" y="68038"/>
                  <a:pt x="116444" y="66816"/>
                  <a:pt x="114377" y="66816"/>
                </a:cubicBezTo>
                <a:moveTo>
                  <a:pt x="67500" y="5455"/>
                </a:moveTo>
                <a:cubicBezTo>
                  <a:pt x="92350" y="5455"/>
                  <a:pt x="112500" y="20105"/>
                  <a:pt x="112500" y="38183"/>
                </a:cubicBezTo>
                <a:cubicBezTo>
                  <a:pt x="112500" y="56261"/>
                  <a:pt x="92350" y="70911"/>
                  <a:pt x="67500" y="70911"/>
                </a:cubicBezTo>
                <a:cubicBezTo>
                  <a:pt x="42650" y="70911"/>
                  <a:pt x="22500" y="56261"/>
                  <a:pt x="22500" y="38183"/>
                </a:cubicBezTo>
                <a:cubicBezTo>
                  <a:pt x="22500" y="20105"/>
                  <a:pt x="42650" y="5455"/>
                  <a:pt x="67500" y="5455"/>
                </a:cubicBezTo>
                <a:moveTo>
                  <a:pt x="67500" y="76361"/>
                </a:moveTo>
                <a:cubicBezTo>
                  <a:pt x="96494" y="76361"/>
                  <a:pt x="120000" y="59272"/>
                  <a:pt x="120000" y="38183"/>
                </a:cubicBezTo>
                <a:cubicBezTo>
                  <a:pt x="120000" y="17094"/>
                  <a:pt x="96494" y="0"/>
                  <a:pt x="67500" y="0"/>
                </a:cubicBezTo>
                <a:cubicBezTo>
                  <a:pt x="38505" y="0"/>
                  <a:pt x="15000" y="17094"/>
                  <a:pt x="15000" y="38183"/>
                </a:cubicBezTo>
                <a:cubicBezTo>
                  <a:pt x="15000" y="59272"/>
                  <a:pt x="38505" y="76361"/>
                  <a:pt x="67500" y="76361"/>
                </a:cubicBezTo>
                <a:moveTo>
                  <a:pt x="92961" y="45288"/>
                </a:moveTo>
                <a:cubicBezTo>
                  <a:pt x="91316" y="46000"/>
                  <a:pt x="91383" y="47577"/>
                  <a:pt x="92738" y="48444"/>
                </a:cubicBezTo>
                <a:cubicBezTo>
                  <a:pt x="94100" y="49311"/>
                  <a:pt x="96816" y="50433"/>
                  <a:pt x="97672" y="48444"/>
                </a:cubicBezTo>
                <a:cubicBezTo>
                  <a:pt x="98533" y="46455"/>
                  <a:pt x="94600" y="44572"/>
                  <a:pt x="92961" y="45288"/>
                </a:cubicBezTo>
                <a:moveTo>
                  <a:pt x="62872" y="41266"/>
                </a:moveTo>
                <a:cubicBezTo>
                  <a:pt x="56727" y="41266"/>
                  <a:pt x="52866" y="42283"/>
                  <a:pt x="54444" y="48394"/>
                </a:cubicBezTo>
                <a:cubicBezTo>
                  <a:pt x="56011" y="54505"/>
                  <a:pt x="60583" y="51755"/>
                  <a:pt x="60155" y="56444"/>
                </a:cubicBezTo>
                <a:cubicBezTo>
                  <a:pt x="59727" y="61127"/>
                  <a:pt x="61300" y="62144"/>
                  <a:pt x="62300" y="63266"/>
                </a:cubicBezTo>
                <a:cubicBezTo>
                  <a:pt x="62861" y="63894"/>
                  <a:pt x="64066" y="65172"/>
                  <a:pt x="65211" y="65372"/>
                </a:cubicBezTo>
                <a:cubicBezTo>
                  <a:pt x="65377" y="65377"/>
                  <a:pt x="65544" y="65383"/>
                  <a:pt x="65711" y="65388"/>
                </a:cubicBezTo>
                <a:cubicBezTo>
                  <a:pt x="66411" y="65283"/>
                  <a:pt x="67044" y="64677"/>
                  <a:pt x="67444" y="63061"/>
                </a:cubicBezTo>
                <a:cubicBezTo>
                  <a:pt x="68588" y="58477"/>
                  <a:pt x="70733" y="55927"/>
                  <a:pt x="73161" y="53688"/>
                </a:cubicBezTo>
                <a:cubicBezTo>
                  <a:pt x="75588" y="51450"/>
                  <a:pt x="78166" y="48494"/>
                  <a:pt x="73305" y="45538"/>
                </a:cubicBezTo>
                <a:cubicBezTo>
                  <a:pt x="68444" y="42588"/>
                  <a:pt x="69016" y="41266"/>
                  <a:pt x="62872" y="41266"/>
                </a:cubicBezTo>
                <a:moveTo>
                  <a:pt x="80022" y="18244"/>
                </a:moveTo>
                <a:cubicBezTo>
                  <a:pt x="80022" y="18244"/>
                  <a:pt x="78877" y="19061"/>
                  <a:pt x="80022" y="22011"/>
                </a:cubicBezTo>
                <a:cubicBezTo>
                  <a:pt x="81166" y="24966"/>
                  <a:pt x="83083" y="25605"/>
                  <a:pt x="88744" y="23950"/>
                </a:cubicBezTo>
                <a:cubicBezTo>
                  <a:pt x="91172" y="23233"/>
                  <a:pt x="93011" y="23600"/>
                  <a:pt x="92738" y="25372"/>
                </a:cubicBezTo>
                <a:cubicBezTo>
                  <a:pt x="92172" y="29144"/>
                  <a:pt x="88100" y="28983"/>
                  <a:pt x="91172" y="35050"/>
                </a:cubicBezTo>
                <a:cubicBezTo>
                  <a:pt x="93027" y="38716"/>
                  <a:pt x="97600" y="40144"/>
                  <a:pt x="99316" y="42994"/>
                </a:cubicBezTo>
                <a:cubicBezTo>
                  <a:pt x="99911" y="43988"/>
                  <a:pt x="101600" y="44905"/>
                  <a:pt x="103516" y="45711"/>
                </a:cubicBezTo>
                <a:cubicBezTo>
                  <a:pt x="104461" y="43316"/>
                  <a:pt x="105000" y="40800"/>
                  <a:pt x="105000" y="38183"/>
                </a:cubicBezTo>
                <a:cubicBezTo>
                  <a:pt x="105000" y="26400"/>
                  <a:pt x="94705" y="16388"/>
                  <a:pt x="80316" y="12577"/>
                </a:cubicBezTo>
                <a:cubicBezTo>
                  <a:pt x="79600" y="13394"/>
                  <a:pt x="78844" y="14138"/>
                  <a:pt x="78022" y="14472"/>
                </a:cubicBezTo>
                <a:cubicBezTo>
                  <a:pt x="76022" y="15288"/>
                  <a:pt x="76166" y="18550"/>
                  <a:pt x="80022" y="18244"/>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20" name="Shape 4920"/>
          <p:cNvSpPr/>
          <p:nvPr/>
        </p:nvSpPr>
        <p:spPr>
          <a:xfrm>
            <a:off x="8943258" y="3289337"/>
            <a:ext cx="228541" cy="279327"/>
          </a:xfrm>
          <a:custGeom>
            <a:avLst/>
            <a:gdLst/>
            <a:ahLst/>
            <a:cxnLst/>
            <a:rect l="0" t="0" r="0" b="0"/>
            <a:pathLst>
              <a:path w="120000" h="120000" extrusionOk="0">
                <a:moveTo>
                  <a:pt x="95288" y="92727"/>
                </a:moveTo>
                <a:lnTo>
                  <a:pt x="20000" y="92727"/>
                </a:lnTo>
                <a:lnTo>
                  <a:pt x="20000" y="65455"/>
                </a:lnTo>
                <a:lnTo>
                  <a:pt x="95288" y="65455"/>
                </a:lnTo>
                <a:lnTo>
                  <a:pt x="111955" y="79088"/>
                </a:lnTo>
                <a:cubicBezTo>
                  <a:pt x="111955" y="79088"/>
                  <a:pt x="95288" y="92727"/>
                  <a:pt x="95288" y="92727"/>
                </a:cubicBezTo>
                <a:close/>
                <a:moveTo>
                  <a:pt x="63333" y="114544"/>
                </a:moveTo>
                <a:lnTo>
                  <a:pt x="56666" y="114544"/>
                </a:lnTo>
                <a:lnTo>
                  <a:pt x="56666" y="98183"/>
                </a:lnTo>
                <a:lnTo>
                  <a:pt x="63333" y="98183"/>
                </a:lnTo>
                <a:cubicBezTo>
                  <a:pt x="63333" y="98183"/>
                  <a:pt x="63333" y="114544"/>
                  <a:pt x="63333" y="114544"/>
                </a:cubicBezTo>
                <a:close/>
                <a:moveTo>
                  <a:pt x="63333" y="60000"/>
                </a:moveTo>
                <a:lnTo>
                  <a:pt x="56666" y="60000"/>
                </a:lnTo>
                <a:lnTo>
                  <a:pt x="56666" y="49088"/>
                </a:lnTo>
                <a:lnTo>
                  <a:pt x="63333" y="49088"/>
                </a:lnTo>
                <a:cubicBezTo>
                  <a:pt x="63333" y="49088"/>
                  <a:pt x="63333" y="60000"/>
                  <a:pt x="63333" y="60000"/>
                </a:cubicBezTo>
                <a:close/>
                <a:moveTo>
                  <a:pt x="24711" y="43638"/>
                </a:moveTo>
                <a:lnTo>
                  <a:pt x="8044" y="30000"/>
                </a:lnTo>
                <a:lnTo>
                  <a:pt x="24711" y="16361"/>
                </a:lnTo>
                <a:lnTo>
                  <a:pt x="100000" y="16361"/>
                </a:lnTo>
                <a:lnTo>
                  <a:pt x="100000" y="43638"/>
                </a:lnTo>
                <a:cubicBezTo>
                  <a:pt x="100000" y="43638"/>
                  <a:pt x="24711" y="43638"/>
                  <a:pt x="24711" y="43638"/>
                </a:cubicBezTo>
                <a:close/>
                <a:moveTo>
                  <a:pt x="56666" y="5455"/>
                </a:moveTo>
                <a:lnTo>
                  <a:pt x="63333" y="5455"/>
                </a:lnTo>
                <a:lnTo>
                  <a:pt x="63333" y="10911"/>
                </a:lnTo>
                <a:lnTo>
                  <a:pt x="56666" y="10911"/>
                </a:lnTo>
                <a:cubicBezTo>
                  <a:pt x="56666" y="10911"/>
                  <a:pt x="56666" y="5455"/>
                  <a:pt x="56666" y="5455"/>
                </a:cubicBezTo>
                <a:close/>
                <a:moveTo>
                  <a:pt x="119022" y="77161"/>
                </a:moveTo>
                <a:lnTo>
                  <a:pt x="99022" y="60800"/>
                </a:lnTo>
                <a:cubicBezTo>
                  <a:pt x="98416" y="60305"/>
                  <a:pt x="97583" y="60000"/>
                  <a:pt x="96666" y="60000"/>
                </a:cubicBezTo>
                <a:lnTo>
                  <a:pt x="70000" y="60000"/>
                </a:lnTo>
                <a:lnTo>
                  <a:pt x="70000" y="49088"/>
                </a:lnTo>
                <a:lnTo>
                  <a:pt x="103333" y="49088"/>
                </a:lnTo>
                <a:cubicBezTo>
                  <a:pt x="105177" y="49088"/>
                  <a:pt x="106666" y="47866"/>
                  <a:pt x="106666" y="46361"/>
                </a:cubicBezTo>
                <a:lnTo>
                  <a:pt x="106666" y="13638"/>
                </a:lnTo>
                <a:cubicBezTo>
                  <a:pt x="106666" y="12133"/>
                  <a:pt x="105177" y="10911"/>
                  <a:pt x="103333" y="10911"/>
                </a:cubicBezTo>
                <a:lnTo>
                  <a:pt x="70000" y="10911"/>
                </a:lnTo>
                <a:lnTo>
                  <a:pt x="70000" y="5455"/>
                </a:lnTo>
                <a:cubicBezTo>
                  <a:pt x="70000" y="2444"/>
                  <a:pt x="67016" y="0"/>
                  <a:pt x="63333" y="0"/>
                </a:cubicBezTo>
                <a:lnTo>
                  <a:pt x="56666" y="0"/>
                </a:lnTo>
                <a:cubicBezTo>
                  <a:pt x="52983" y="0"/>
                  <a:pt x="50000" y="2444"/>
                  <a:pt x="50000" y="5455"/>
                </a:cubicBezTo>
                <a:lnTo>
                  <a:pt x="50000" y="10911"/>
                </a:lnTo>
                <a:lnTo>
                  <a:pt x="23333" y="10911"/>
                </a:lnTo>
                <a:cubicBezTo>
                  <a:pt x="22411" y="10911"/>
                  <a:pt x="21583" y="11216"/>
                  <a:pt x="20977" y="11705"/>
                </a:cubicBezTo>
                <a:lnTo>
                  <a:pt x="977" y="28072"/>
                </a:lnTo>
                <a:cubicBezTo>
                  <a:pt x="372" y="28566"/>
                  <a:pt x="0" y="29250"/>
                  <a:pt x="0" y="30000"/>
                </a:cubicBezTo>
                <a:cubicBezTo>
                  <a:pt x="0" y="30755"/>
                  <a:pt x="372" y="31433"/>
                  <a:pt x="977" y="31927"/>
                </a:cubicBezTo>
                <a:lnTo>
                  <a:pt x="20977" y="48294"/>
                </a:lnTo>
                <a:cubicBezTo>
                  <a:pt x="21583" y="48788"/>
                  <a:pt x="22411" y="49088"/>
                  <a:pt x="23333" y="49088"/>
                </a:cubicBezTo>
                <a:lnTo>
                  <a:pt x="50000" y="49088"/>
                </a:lnTo>
                <a:lnTo>
                  <a:pt x="50000" y="60000"/>
                </a:lnTo>
                <a:lnTo>
                  <a:pt x="16666" y="60000"/>
                </a:lnTo>
                <a:cubicBezTo>
                  <a:pt x="14822" y="60000"/>
                  <a:pt x="13333" y="61222"/>
                  <a:pt x="13333" y="62727"/>
                </a:cubicBezTo>
                <a:lnTo>
                  <a:pt x="13333" y="95455"/>
                </a:lnTo>
                <a:cubicBezTo>
                  <a:pt x="13333" y="96961"/>
                  <a:pt x="14822" y="98183"/>
                  <a:pt x="16666" y="98183"/>
                </a:cubicBezTo>
                <a:lnTo>
                  <a:pt x="50000" y="98183"/>
                </a:lnTo>
                <a:lnTo>
                  <a:pt x="50000" y="114544"/>
                </a:lnTo>
                <a:cubicBezTo>
                  <a:pt x="50000" y="117555"/>
                  <a:pt x="52983" y="120000"/>
                  <a:pt x="56666" y="120000"/>
                </a:cubicBezTo>
                <a:lnTo>
                  <a:pt x="63333" y="120000"/>
                </a:lnTo>
                <a:cubicBezTo>
                  <a:pt x="67016" y="120000"/>
                  <a:pt x="70000" y="117555"/>
                  <a:pt x="70000" y="114544"/>
                </a:cubicBezTo>
                <a:lnTo>
                  <a:pt x="70000" y="98183"/>
                </a:lnTo>
                <a:lnTo>
                  <a:pt x="96666" y="98183"/>
                </a:lnTo>
                <a:cubicBezTo>
                  <a:pt x="97583" y="98183"/>
                  <a:pt x="98416" y="97877"/>
                  <a:pt x="99022" y="97383"/>
                </a:cubicBezTo>
                <a:lnTo>
                  <a:pt x="119022" y="81016"/>
                </a:lnTo>
                <a:cubicBezTo>
                  <a:pt x="119627" y="80527"/>
                  <a:pt x="120000" y="79844"/>
                  <a:pt x="120000" y="79088"/>
                </a:cubicBezTo>
                <a:cubicBezTo>
                  <a:pt x="120000" y="78338"/>
                  <a:pt x="119627" y="77655"/>
                  <a:pt x="119022" y="77161"/>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21" name="Shape 4921"/>
          <p:cNvSpPr/>
          <p:nvPr/>
        </p:nvSpPr>
        <p:spPr>
          <a:xfrm>
            <a:off x="9476519" y="3289337"/>
            <a:ext cx="228541" cy="279327"/>
          </a:xfrm>
          <a:custGeom>
            <a:avLst/>
            <a:gdLst/>
            <a:ahLst/>
            <a:cxnLst/>
            <a:rect l="0" t="0" r="0" b="0"/>
            <a:pathLst>
              <a:path w="120000" h="120000" extrusionOk="0">
                <a:moveTo>
                  <a:pt x="23333" y="43638"/>
                </a:moveTo>
                <a:lnTo>
                  <a:pt x="43333" y="43638"/>
                </a:lnTo>
                <a:cubicBezTo>
                  <a:pt x="45177" y="43638"/>
                  <a:pt x="46666" y="42416"/>
                  <a:pt x="46666" y="40911"/>
                </a:cubicBezTo>
                <a:cubicBezTo>
                  <a:pt x="46666" y="39400"/>
                  <a:pt x="45177" y="38183"/>
                  <a:pt x="43333" y="38183"/>
                </a:cubicBezTo>
                <a:lnTo>
                  <a:pt x="23333" y="38183"/>
                </a:lnTo>
                <a:cubicBezTo>
                  <a:pt x="21488" y="38183"/>
                  <a:pt x="20000" y="39400"/>
                  <a:pt x="20000" y="40911"/>
                </a:cubicBezTo>
                <a:cubicBezTo>
                  <a:pt x="20000" y="42416"/>
                  <a:pt x="21488" y="43638"/>
                  <a:pt x="23333" y="43638"/>
                </a:cubicBezTo>
                <a:moveTo>
                  <a:pt x="23333" y="65455"/>
                </a:moveTo>
                <a:lnTo>
                  <a:pt x="90000" y="65455"/>
                </a:lnTo>
                <a:cubicBezTo>
                  <a:pt x="91844" y="65455"/>
                  <a:pt x="93333" y="64233"/>
                  <a:pt x="93333" y="62727"/>
                </a:cubicBezTo>
                <a:cubicBezTo>
                  <a:pt x="93333" y="61222"/>
                  <a:pt x="91844" y="60000"/>
                  <a:pt x="90000" y="60000"/>
                </a:cubicBezTo>
                <a:lnTo>
                  <a:pt x="23333" y="60000"/>
                </a:lnTo>
                <a:cubicBezTo>
                  <a:pt x="21488" y="60000"/>
                  <a:pt x="20000" y="61222"/>
                  <a:pt x="20000" y="62727"/>
                </a:cubicBezTo>
                <a:cubicBezTo>
                  <a:pt x="20000" y="64233"/>
                  <a:pt x="21488" y="65455"/>
                  <a:pt x="23333" y="65455"/>
                </a:cubicBezTo>
                <a:moveTo>
                  <a:pt x="23333" y="54544"/>
                </a:moveTo>
                <a:lnTo>
                  <a:pt x="63333" y="54544"/>
                </a:lnTo>
                <a:cubicBezTo>
                  <a:pt x="65177" y="54544"/>
                  <a:pt x="66666" y="53327"/>
                  <a:pt x="66666" y="51816"/>
                </a:cubicBezTo>
                <a:cubicBezTo>
                  <a:pt x="66666" y="50311"/>
                  <a:pt x="65177" y="49088"/>
                  <a:pt x="63333" y="49088"/>
                </a:cubicBezTo>
                <a:lnTo>
                  <a:pt x="23333" y="49088"/>
                </a:lnTo>
                <a:cubicBezTo>
                  <a:pt x="21488" y="49088"/>
                  <a:pt x="20000" y="50311"/>
                  <a:pt x="20000" y="51816"/>
                </a:cubicBezTo>
                <a:cubicBezTo>
                  <a:pt x="20000" y="53327"/>
                  <a:pt x="21488" y="54544"/>
                  <a:pt x="23333" y="54544"/>
                </a:cubicBezTo>
                <a:moveTo>
                  <a:pt x="23333" y="32727"/>
                </a:moveTo>
                <a:lnTo>
                  <a:pt x="83333" y="32727"/>
                </a:lnTo>
                <a:cubicBezTo>
                  <a:pt x="85177" y="32727"/>
                  <a:pt x="86666" y="31505"/>
                  <a:pt x="86666" y="30000"/>
                </a:cubicBezTo>
                <a:cubicBezTo>
                  <a:pt x="86666" y="28494"/>
                  <a:pt x="85177" y="27272"/>
                  <a:pt x="83333" y="27272"/>
                </a:cubicBezTo>
                <a:lnTo>
                  <a:pt x="23333" y="27272"/>
                </a:lnTo>
                <a:cubicBezTo>
                  <a:pt x="21488" y="27272"/>
                  <a:pt x="20000" y="28494"/>
                  <a:pt x="20000" y="30000"/>
                </a:cubicBezTo>
                <a:cubicBezTo>
                  <a:pt x="20000" y="31505"/>
                  <a:pt x="21488" y="32727"/>
                  <a:pt x="23333" y="32727"/>
                </a:cubicBezTo>
                <a:moveTo>
                  <a:pt x="113333" y="76361"/>
                </a:moveTo>
                <a:lnTo>
                  <a:pt x="6666" y="76361"/>
                </a:lnTo>
                <a:lnTo>
                  <a:pt x="6666" y="16361"/>
                </a:lnTo>
                <a:lnTo>
                  <a:pt x="113333" y="16361"/>
                </a:lnTo>
                <a:cubicBezTo>
                  <a:pt x="113333" y="16361"/>
                  <a:pt x="113333" y="76361"/>
                  <a:pt x="113333" y="76361"/>
                </a:cubicBezTo>
                <a:close/>
                <a:moveTo>
                  <a:pt x="63333" y="114544"/>
                </a:moveTo>
                <a:lnTo>
                  <a:pt x="56666" y="114544"/>
                </a:lnTo>
                <a:lnTo>
                  <a:pt x="56666" y="81816"/>
                </a:lnTo>
                <a:lnTo>
                  <a:pt x="63333" y="81816"/>
                </a:lnTo>
                <a:cubicBezTo>
                  <a:pt x="63333" y="81816"/>
                  <a:pt x="63333" y="114544"/>
                  <a:pt x="63333" y="114544"/>
                </a:cubicBezTo>
                <a:close/>
                <a:moveTo>
                  <a:pt x="56666" y="5455"/>
                </a:moveTo>
                <a:lnTo>
                  <a:pt x="63333" y="5455"/>
                </a:lnTo>
                <a:lnTo>
                  <a:pt x="63333" y="10911"/>
                </a:lnTo>
                <a:lnTo>
                  <a:pt x="56666" y="10911"/>
                </a:lnTo>
                <a:cubicBezTo>
                  <a:pt x="56666" y="10911"/>
                  <a:pt x="56666" y="5455"/>
                  <a:pt x="56666" y="5455"/>
                </a:cubicBezTo>
                <a:close/>
                <a:moveTo>
                  <a:pt x="113333" y="10911"/>
                </a:moveTo>
                <a:lnTo>
                  <a:pt x="70000" y="10911"/>
                </a:lnTo>
                <a:lnTo>
                  <a:pt x="70000" y="5455"/>
                </a:lnTo>
                <a:cubicBezTo>
                  <a:pt x="70000" y="2444"/>
                  <a:pt x="67011" y="0"/>
                  <a:pt x="63333" y="0"/>
                </a:cubicBezTo>
                <a:lnTo>
                  <a:pt x="56666" y="0"/>
                </a:lnTo>
                <a:cubicBezTo>
                  <a:pt x="52983" y="0"/>
                  <a:pt x="50000" y="2444"/>
                  <a:pt x="50000" y="5455"/>
                </a:cubicBezTo>
                <a:lnTo>
                  <a:pt x="50000" y="10911"/>
                </a:lnTo>
                <a:lnTo>
                  <a:pt x="6666" y="10911"/>
                </a:lnTo>
                <a:cubicBezTo>
                  <a:pt x="2983" y="10911"/>
                  <a:pt x="0" y="13355"/>
                  <a:pt x="0" y="16361"/>
                </a:cubicBezTo>
                <a:lnTo>
                  <a:pt x="0" y="76361"/>
                </a:lnTo>
                <a:cubicBezTo>
                  <a:pt x="0" y="79372"/>
                  <a:pt x="2983" y="81816"/>
                  <a:pt x="6666" y="81816"/>
                </a:cubicBezTo>
                <a:lnTo>
                  <a:pt x="50000" y="81816"/>
                </a:lnTo>
                <a:lnTo>
                  <a:pt x="50000" y="114544"/>
                </a:lnTo>
                <a:cubicBezTo>
                  <a:pt x="50000" y="117555"/>
                  <a:pt x="52983" y="120000"/>
                  <a:pt x="56666" y="120000"/>
                </a:cubicBezTo>
                <a:lnTo>
                  <a:pt x="63333" y="120000"/>
                </a:lnTo>
                <a:cubicBezTo>
                  <a:pt x="67011" y="120000"/>
                  <a:pt x="70000" y="117555"/>
                  <a:pt x="70000" y="114544"/>
                </a:cubicBezTo>
                <a:lnTo>
                  <a:pt x="70000" y="81816"/>
                </a:lnTo>
                <a:lnTo>
                  <a:pt x="113333" y="81816"/>
                </a:lnTo>
                <a:cubicBezTo>
                  <a:pt x="117011" y="81816"/>
                  <a:pt x="120000" y="79372"/>
                  <a:pt x="120000" y="76361"/>
                </a:cubicBezTo>
                <a:lnTo>
                  <a:pt x="120000" y="16361"/>
                </a:lnTo>
                <a:cubicBezTo>
                  <a:pt x="120000" y="13355"/>
                  <a:pt x="117011" y="10911"/>
                  <a:pt x="113333" y="10911"/>
                </a:cubicBezTo>
                <a:moveTo>
                  <a:pt x="96666" y="49088"/>
                </a:moveTo>
                <a:lnTo>
                  <a:pt x="76666" y="49088"/>
                </a:lnTo>
                <a:cubicBezTo>
                  <a:pt x="74822" y="49088"/>
                  <a:pt x="73333" y="50311"/>
                  <a:pt x="73333" y="51816"/>
                </a:cubicBezTo>
                <a:cubicBezTo>
                  <a:pt x="73333" y="53327"/>
                  <a:pt x="74822" y="54544"/>
                  <a:pt x="76666" y="54544"/>
                </a:cubicBezTo>
                <a:lnTo>
                  <a:pt x="96666" y="54544"/>
                </a:lnTo>
                <a:cubicBezTo>
                  <a:pt x="98511" y="54544"/>
                  <a:pt x="100000" y="53327"/>
                  <a:pt x="100000" y="51816"/>
                </a:cubicBezTo>
                <a:cubicBezTo>
                  <a:pt x="100000" y="50311"/>
                  <a:pt x="98511" y="49088"/>
                  <a:pt x="96666" y="49088"/>
                </a:cubicBezTo>
                <a:moveTo>
                  <a:pt x="53333" y="40911"/>
                </a:moveTo>
                <a:cubicBezTo>
                  <a:pt x="53333" y="42416"/>
                  <a:pt x="54822" y="43638"/>
                  <a:pt x="56666" y="43638"/>
                </a:cubicBezTo>
                <a:lnTo>
                  <a:pt x="96666" y="43638"/>
                </a:lnTo>
                <a:cubicBezTo>
                  <a:pt x="98511" y="43638"/>
                  <a:pt x="100000" y="42416"/>
                  <a:pt x="100000" y="40911"/>
                </a:cubicBezTo>
                <a:cubicBezTo>
                  <a:pt x="100000" y="39400"/>
                  <a:pt x="98511" y="38183"/>
                  <a:pt x="96666" y="38183"/>
                </a:cubicBezTo>
                <a:lnTo>
                  <a:pt x="56666" y="38183"/>
                </a:lnTo>
                <a:cubicBezTo>
                  <a:pt x="54822" y="38183"/>
                  <a:pt x="53333" y="39400"/>
                  <a:pt x="53333" y="40911"/>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22" name="Shape 4922"/>
          <p:cNvSpPr/>
          <p:nvPr/>
        </p:nvSpPr>
        <p:spPr>
          <a:xfrm>
            <a:off x="9984387" y="3314731"/>
            <a:ext cx="279328" cy="228541"/>
          </a:xfrm>
          <a:custGeom>
            <a:avLst/>
            <a:gdLst/>
            <a:ahLst/>
            <a:cxnLst/>
            <a:rect l="0" t="0" r="0" b="0"/>
            <a:pathLst>
              <a:path w="120000" h="120000" extrusionOk="0">
                <a:moveTo>
                  <a:pt x="109088" y="113333"/>
                </a:moveTo>
                <a:lnTo>
                  <a:pt x="10911" y="113333"/>
                </a:lnTo>
                <a:cubicBezTo>
                  <a:pt x="7900" y="113333"/>
                  <a:pt x="5455" y="110344"/>
                  <a:pt x="5455" y="106666"/>
                </a:cubicBezTo>
                <a:cubicBezTo>
                  <a:pt x="5455" y="105272"/>
                  <a:pt x="5700" y="104422"/>
                  <a:pt x="5822" y="104083"/>
                </a:cubicBezTo>
                <a:cubicBezTo>
                  <a:pt x="5916" y="103955"/>
                  <a:pt x="5822" y="104050"/>
                  <a:pt x="5988" y="103738"/>
                </a:cubicBezTo>
                <a:lnTo>
                  <a:pt x="55083" y="10405"/>
                </a:lnTo>
                <a:cubicBezTo>
                  <a:pt x="55161" y="10238"/>
                  <a:pt x="55244" y="10072"/>
                  <a:pt x="55316" y="9905"/>
                </a:cubicBezTo>
                <a:cubicBezTo>
                  <a:pt x="55333" y="9877"/>
                  <a:pt x="56855" y="6666"/>
                  <a:pt x="60000" y="6666"/>
                </a:cubicBezTo>
                <a:cubicBezTo>
                  <a:pt x="63144" y="6666"/>
                  <a:pt x="64377" y="9188"/>
                  <a:pt x="64538" y="9550"/>
                </a:cubicBezTo>
                <a:cubicBezTo>
                  <a:pt x="64672" y="9955"/>
                  <a:pt x="64722" y="10033"/>
                  <a:pt x="64916" y="10405"/>
                </a:cubicBezTo>
                <a:lnTo>
                  <a:pt x="114011" y="103738"/>
                </a:lnTo>
                <a:cubicBezTo>
                  <a:pt x="114083" y="103872"/>
                  <a:pt x="114155" y="104000"/>
                  <a:pt x="114233" y="104127"/>
                </a:cubicBezTo>
                <a:cubicBezTo>
                  <a:pt x="114311" y="104361"/>
                  <a:pt x="114544" y="105155"/>
                  <a:pt x="114544" y="106666"/>
                </a:cubicBezTo>
                <a:cubicBezTo>
                  <a:pt x="114544" y="110344"/>
                  <a:pt x="112100" y="113333"/>
                  <a:pt x="109088" y="113333"/>
                </a:cubicBezTo>
                <a:moveTo>
                  <a:pt x="118600" y="100127"/>
                </a:moveTo>
                <a:lnTo>
                  <a:pt x="69505" y="6794"/>
                </a:lnTo>
                <a:cubicBezTo>
                  <a:pt x="69505" y="6794"/>
                  <a:pt x="66983" y="0"/>
                  <a:pt x="60000" y="0"/>
                </a:cubicBezTo>
                <a:cubicBezTo>
                  <a:pt x="53422" y="0"/>
                  <a:pt x="50494" y="6794"/>
                  <a:pt x="50494" y="6794"/>
                </a:cubicBezTo>
                <a:lnTo>
                  <a:pt x="1400" y="100127"/>
                </a:lnTo>
                <a:cubicBezTo>
                  <a:pt x="1400" y="100127"/>
                  <a:pt x="0" y="102338"/>
                  <a:pt x="0" y="106666"/>
                </a:cubicBezTo>
                <a:cubicBezTo>
                  <a:pt x="0" y="114027"/>
                  <a:pt x="4883" y="120000"/>
                  <a:pt x="10911" y="120000"/>
                </a:cubicBezTo>
                <a:lnTo>
                  <a:pt x="109088" y="120000"/>
                </a:lnTo>
                <a:cubicBezTo>
                  <a:pt x="115116" y="120000"/>
                  <a:pt x="120000" y="114027"/>
                  <a:pt x="120000" y="106666"/>
                </a:cubicBezTo>
                <a:cubicBezTo>
                  <a:pt x="120000" y="102011"/>
                  <a:pt x="118600" y="100127"/>
                  <a:pt x="118600" y="100127"/>
                </a:cubicBezTo>
                <a:moveTo>
                  <a:pt x="73638" y="46666"/>
                </a:moveTo>
                <a:lnTo>
                  <a:pt x="57272" y="46666"/>
                </a:lnTo>
                <a:cubicBezTo>
                  <a:pt x="55766" y="46666"/>
                  <a:pt x="54544" y="48155"/>
                  <a:pt x="54544" y="50000"/>
                </a:cubicBezTo>
                <a:cubicBezTo>
                  <a:pt x="54544" y="51844"/>
                  <a:pt x="55766" y="53333"/>
                  <a:pt x="57272" y="53333"/>
                </a:cubicBezTo>
                <a:lnTo>
                  <a:pt x="65672" y="53333"/>
                </a:lnTo>
                <a:cubicBezTo>
                  <a:pt x="57277" y="62094"/>
                  <a:pt x="43622" y="79022"/>
                  <a:pt x="43622" y="96577"/>
                </a:cubicBezTo>
                <a:lnTo>
                  <a:pt x="43650" y="96577"/>
                </a:lnTo>
                <a:cubicBezTo>
                  <a:pt x="43650" y="96605"/>
                  <a:pt x="43638" y="96633"/>
                  <a:pt x="43638" y="96666"/>
                </a:cubicBezTo>
                <a:cubicBezTo>
                  <a:pt x="43638" y="98511"/>
                  <a:pt x="44855" y="100000"/>
                  <a:pt x="46361" y="100000"/>
                </a:cubicBezTo>
                <a:cubicBezTo>
                  <a:pt x="47872" y="100000"/>
                  <a:pt x="49088" y="98511"/>
                  <a:pt x="49088" y="96666"/>
                </a:cubicBezTo>
                <a:cubicBezTo>
                  <a:pt x="49088" y="96633"/>
                  <a:pt x="49072" y="96605"/>
                  <a:pt x="49072" y="96577"/>
                </a:cubicBezTo>
                <a:cubicBezTo>
                  <a:pt x="49072" y="80644"/>
                  <a:pt x="63505" y="64122"/>
                  <a:pt x="70911" y="56688"/>
                </a:cubicBezTo>
                <a:lnTo>
                  <a:pt x="70911" y="70000"/>
                </a:lnTo>
                <a:cubicBezTo>
                  <a:pt x="70911" y="71844"/>
                  <a:pt x="72127" y="73333"/>
                  <a:pt x="73638" y="73333"/>
                </a:cubicBezTo>
                <a:cubicBezTo>
                  <a:pt x="75144" y="73333"/>
                  <a:pt x="76361" y="71844"/>
                  <a:pt x="76361" y="70000"/>
                </a:cubicBezTo>
                <a:lnTo>
                  <a:pt x="76361" y="50000"/>
                </a:lnTo>
                <a:cubicBezTo>
                  <a:pt x="76361" y="48155"/>
                  <a:pt x="75144" y="46666"/>
                  <a:pt x="73638" y="46666"/>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23" name="Shape 4923"/>
          <p:cNvSpPr/>
          <p:nvPr/>
        </p:nvSpPr>
        <p:spPr>
          <a:xfrm>
            <a:off x="10517648" y="3289337"/>
            <a:ext cx="279328" cy="279327"/>
          </a:xfrm>
          <a:custGeom>
            <a:avLst/>
            <a:gdLst/>
            <a:ahLst/>
            <a:cxnLst/>
            <a:rect l="0" t="0" r="0" b="0"/>
            <a:pathLst>
              <a:path w="120000" h="120000" extrusionOk="0">
                <a:moveTo>
                  <a:pt x="114544" y="76361"/>
                </a:moveTo>
                <a:lnTo>
                  <a:pt x="5455" y="76361"/>
                </a:lnTo>
                <a:lnTo>
                  <a:pt x="5455" y="70911"/>
                </a:lnTo>
                <a:lnTo>
                  <a:pt x="114544" y="70911"/>
                </a:lnTo>
                <a:cubicBezTo>
                  <a:pt x="114544" y="70911"/>
                  <a:pt x="114544" y="76361"/>
                  <a:pt x="114544" y="76361"/>
                </a:cubicBezTo>
                <a:close/>
                <a:moveTo>
                  <a:pt x="98183" y="83416"/>
                </a:moveTo>
                <a:lnTo>
                  <a:pt x="92727" y="88872"/>
                </a:lnTo>
                <a:lnTo>
                  <a:pt x="92727" y="81816"/>
                </a:lnTo>
                <a:lnTo>
                  <a:pt x="98183" y="81816"/>
                </a:lnTo>
                <a:cubicBezTo>
                  <a:pt x="98183" y="81816"/>
                  <a:pt x="98183" y="83416"/>
                  <a:pt x="98183" y="83416"/>
                </a:cubicBezTo>
                <a:close/>
                <a:moveTo>
                  <a:pt x="98183" y="99777"/>
                </a:moveTo>
                <a:lnTo>
                  <a:pt x="93855" y="95455"/>
                </a:lnTo>
                <a:lnTo>
                  <a:pt x="98183" y="91127"/>
                </a:lnTo>
                <a:cubicBezTo>
                  <a:pt x="98183" y="91127"/>
                  <a:pt x="98183" y="99777"/>
                  <a:pt x="98183" y="99777"/>
                </a:cubicBezTo>
                <a:close/>
                <a:moveTo>
                  <a:pt x="92727" y="110688"/>
                </a:moveTo>
                <a:lnTo>
                  <a:pt x="92727" y="102038"/>
                </a:lnTo>
                <a:lnTo>
                  <a:pt x="97050" y="106361"/>
                </a:lnTo>
                <a:cubicBezTo>
                  <a:pt x="97050" y="106361"/>
                  <a:pt x="92727" y="110688"/>
                  <a:pt x="92727" y="110688"/>
                </a:cubicBezTo>
                <a:close/>
                <a:moveTo>
                  <a:pt x="27272" y="88872"/>
                </a:moveTo>
                <a:lnTo>
                  <a:pt x="21816" y="83416"/>
                </a:lnTo>
                <a:lnTo>
                  <a:pt x="21816" y="81816"/>
                </a:lnTo>
                <a:lnTo>
                  <a:pt x="27272" y="81816"/>
                </a:lnTo>
                <a:cubicBezTo>
                  <a:pt x="27272" y="81816"/>
                  <a:pt x="27272" y="88872"/>
                  <a:pt x="27272" y="88872"/>
                </a:cubicBezTo>
                <a:close/>
                <a:moveTo>
                  <a:pt x="21816" y="99777"/>
                </a:moveTo>
                <a:lnTo>
                  <a:pt x="21816" y="91127"/>
                </a:lnTo>
                <a:lnTo>
                  <a:pt x="26144" y="95455"/>
                </a:lnTo>
                <a:cubicBezTo>
                  <a:pt x="26144" y="95455"/>
                  <a:pt x="21816" y="99777"/>
                  <a:pt x="21816" y="99777"/>
                </a:cubicBezTo>
                <a:close/>
                <a:moveTo>
                  <a:pt x="27272" y="110688"/>
                </a:moveTo>
                <a:lnTo>
                  <a:pt x="22950" y="106361"/>
                </a:lnTo>
                <a:lnTo>
                  <a:pt x="27272" y="102038"/>
                </a:lnTo>
                <a:cubicBezTo>
                  <a:pt x="27272" y="102038"/>
                  <a:pt x="27272" y="110688"/>
                  <a:pt x="27272" y="110688"/>
                </a:cubicBezTo>
                <a:close/>
                <a:moveTo>
                  <a:pt x="10911" y="10911"/>
                </a:moveTo>
                <a:lnTo>
                  <a:pt x="109088" y="10911"/>
                </a:lnTo>
                <a:lnTo>
                  <a:pt x="109088" y="65455"/>
                </a:lnTo>
                <a:lnTo>
                  <a:pt x="10911" y="65455"/>
                </a:lnTo>
                <a:cubicBezTo>
                  <a:pt x="10911" y="65455"/>
                  <a:pt x="10911" y="10911"/>
                  <a:pt x="10911" y="10911"/>
                </a:cubicBezTo>
                <a:close/>
                <a:moveTo>
                  <a:pt x="114544" y="65455"/>
                </a:moveTo>
                <a:lnTo>
                  <a:pt x="114544" y="10911"/>
                </a:lnTo>
                <a:cubicBezTo>
                  <a:pt x="114544" y="7900"/>
                  <a:pt x="112100" y="5455"/>
                  <a:pt x="109088" y="5455"/>
                </a:cubicBezTo>
                <a:lnTo>
                  <a:pt x="98183" y="5455"/>
                </a:lnTo>
                <a:lnTo>
                  <a:pt x="98183" y="2727"/>
                </a:lnTo>
                <a:cubicBezTo>
                  <a:pt x="98183" y="1222"/>
                  <a:pt x="96961" y="0"/>
                  <a:pt x="95455" y="0"/>
                </a:cubicBezTo>
                <a:cubicBezTo>
                  <a:pt x="93944" y="0"/>
                  <a:pt x="92727" y="1222"/>
                  <a:pt x="92727" y="2727"/>
                </a:cubicBezTo>
                <a:lnTo>
                  <a:pt x="92727" y="5455"/>
                </a:lnTo>
                <a:lnTo>
                  <a:pt x="27272" y="5455"/>
                </a:lnTo>
                <a:lnTo>
                  <a:pt x="27272" y="2727"/>
                </a:lnTo>
                <a:cubicBezTo>
                  <a:pt x="27272" y="1222"/>
                  <a:pt x="26055" y="0"/>
                  <a:pt x="24544" y="0"/>
                </a:cubicBezTo>
                <a:cubicBezTo>
                  <a:pt x="23038" y="0"/>
                  <a:pt x="21816" y="1222"/>
                  <a:pt x="21816" y="2727"/>
                </a:cubicBezTo>
                <a:lnTo>
                  <a:pt x="21816" y="5455"/>
                </a:lnTo>
                <a:lnTo>
                  <a:pt x="10911" y="5455"/>
                </a:lnTo>
                <a:cubicBezTo>
                  <a:pt x="7900" y="5455"/>
                  <a:pt x="5455" y="7900"/>
                  <a:pt x="5455" y="10911"/>
                </a:cubicBezTo>
                <a:lnTo>
                  <a:pt x="5455" y="65455"/>
                </a:lnTo>
                <a:cubicBezTo>
                  <a:pt x="2444" y="65455"/>
                  <a:pt x="0" y="67900"/>
                  <a:pt x="0" y="70911"/>
                </a:cubicBezTo>
                <a:lnTo>
                  <a:pt x="0" y="76361"/>
                </a:lnTo>
                <a:cubicBezTo>
                  <a:pt x="0" y="79372"/>
                  <a:pt x="2444" y="81816"/>
                  <a:pt x="5455" y="81816"/>
                </a:cubicBezTo>
                <a:lnTo>
                  <a:pt x="16361" y="81816"/>
                </a:lnTo>
                <a:lnTo>
                  <a:pt x="16361" y="117272"/>
                </a:lnTo>
                <a:cubicBezTo>
                  <a:pt x="16361" y="118777"/>
                  <a:pt x="17583" y="120000"/>
                  <a:pt x="19088" y="120000"/>
                </a:cubicBezTo>
                <a:cubicBezTo>
                  <a:pt x="20600" y="120000"/>
                  <a:pt x="21816" y="118777"/>
                  <a:pt x="21816" y="117272"/>
                </a:cubicBezTo>
                <a:lnTo>
                  <a:pt x="21816" y="112950"/>
                </a:lnTo>
                <a:lnTo>
                  <a:pt x="28072" y="119200"/>
                </a:lnTo>
                <a:cubicBezTo>
                  <a:pt x="28561" y="119694"/>
                  <a:pt x="29244" y="120000"/>
                  <a:pt x="30000" y="120000"/>
                </a:cubicBezTo>
                <a:cubicBezTo>
                  <a:pt x="31505" y="120000"/>
                  <a:pt x="32727" y="118777"/>
                  <a:pt x="32727" y="117272"/>
                </a:cubicBezTo>
                <a:lnTo>
                  <a:pt x="32727" y="81816"/>
                </a:lnTo>
                <a:lnTo>
                  <a:pt x="87272" y="81816"/>
                </a:lnTo>
                <a:lnTo>
                  <a:pt x="87272" y="117272"/>
                </a:lnTo>
                <a:cubicBezTo>
                  <a:pt x="87272" y="118777"/>
                  <a:pt x="88494" y="120000"/>
                  <a:pt x="90000" y="120000"/>
                </a:cubicBezTo>
                <a:cubicBezTo>
                  <a:pt x="90755" y="120000"/>
                  <a:pt x="91438" y="119694"/>
                  <a:pt x="91933" y="119200"/>
                </a:cubicBezTo>
                <a:lnTo>
                  <a:pt x="98183" y="112950"/>
                </a:lnTo>
                <a:lnTo>
                  <a:pt x="98183" y="117272"/>
                </a:lnTo>
                <a:cubicBezTo>
                  <a:pt x="98183" y="118777"/>
                  <a:pt x="99400" y="120000"/>
                  <a:pt x="100911" y="120000"/>
                </a:cubicBezTo>
                <a:cubicBezTo>
                  <a:pt x="102416" y="120000"/>
                  <a:pt x="103638" y="118777"/>
                  <a:pt x="103638" y="117272"/>
                </a:cubicBezTo>
                <a:lnTo>
                  <a:pt x="103638" y="81816"/>
                </a:lnTo>
                <a:lnTo>
                  <a:pt x="114544" y="81816"/>
                </a:lnTo>
                <a:cubicBezTo>
                  <a:pt x="117555" y="81816"/>
                  <a:pt x="120000" y="79372"/>
                  <a:pt x="120000" y="76361"/>
                </a:cubicBezTo>
                <a:lnTo>
                  <a:pt x="120000" y="70911"/>
                </a:lnTo>
                <a:cubicBezTo>
                  <a:pt x="120000" y="67900"/>
                  <a:pt x="117555" y="65455"/>
                  <a:pt x="114544" y="65455"/>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24" name="Shape 4924"/>
          <p:cNvSpPr/>
          <p:nvPr/>
        </p:nvSpPr>
        <p:spPr>
          <a:xfrm>
            <a:off x="11050910" y="3289337"/>
            <a:ext cx="279328" cy="279327"/>
          </a:xfrm>
          <a:custGeom>
            <a:avLst/>
            <a:gdLst/>
            <a:ahLst/>
            <a:cxnLst/>
            <a:rect l="0" t="0" r="0" b="0"/>
            <a:pathLst>
              <a:path w="120000" h="120000" extrusionOk="0">
                <a:moveTo>
                  <a:pt x="114544" y="76361"/>
                </a:moveTo>
                <a:lnTo>
                  <a:pt x="5455" y="76361"/>
                </a:lnTo>
                <a:lnTo>
                  <a:pt x="5455" y="70911"/>
                </a:lnTo>
                <a:lnTo>
                  <a:pt x="114544" y="70911"/>
                </a:lnTo>
                <a:cubicBezTo>
                  <a:pt x="114544" y="70911"/>
                  <a:pt x="114544" y="76361"/>
                  <a:pt x="114544" y="76361"/>
                </a:cubicBezTo>
                <a:close/>
                <a:moveTo>
                  <a:pt x="98183" y="83416"/>
                </a:moveTo>
                <a:lnTo>
                  <a:pt x="92727" y="88872"/>
                </a:lnTo>
                <a:lnTo>
                  <a:pt x="92727" y="81816"/>
                </a:lnTo>
                <a:lnTo>
                  <a:pt x="98183" y="81816"/>
                </a:lnTo>
                <a:cubicBezTo>
                  <a:pt x="98183" y="81816"/>
                  <a:pt x="98183" y="83416"/>
                  <a:pt x="98183" y="83416"/>
                </a:cubicBezTo>
                <a:close/>
                <a:moveTo>
                  <a:pt x="98183" y="99777"/>
                </a:moveTo>
                <a:lnTo>
                  <a:pt x="93855" y="95455"/>
                </a:lnTo>
                <a:lnTo>
                  <a:pt x="98183" y="91127"/>
                </a:lnTo>
                <a:cubicBezTo>
                  <a:pt x="98183" y="91127"/>
                  <a:pt x="98183" y="99777"/>
                  <a:pt x="98183" y="99777"/>
                </a:cubicBezTo>
                <a:close/>
                <a:moveTo>
                  <a:pt x="92727" y="110688"/>
                </a:moveTo>
                <a:lnTo>
                  <a:pt x="92727" y="102038"/>
                </a:lnTo>
                <a:lnTo>
                  <a:pt x="97050" y="106361"/>
                </a:lnTo>
                <a:cubicBezTo>
                  <a:pt x="97050" y="106361"/>
                  <a:pt x="92727" y="110688"/>
                  <a:pt x="92727" y="110688"/>
                </a:cubicBezTo>
                <a:close/>
                <a:moveTo>
                  <a:pt x="27272" y="88872"/>
                </a:moveTo>
                <a:lnTo>
                  <a:pt x="21816" y="83416"/>
                </a:lnTo>
                <a:lnTo>
                  <a:pt x="21816" y="81816"/>
                </a:lnTo>
                <a:lnTo>
                  <a:pt x="27272" y="81816"/>
                </a:lnTo>
                <a:cubicBezTo>
                  <a:pt x="27272" y="81816"/>
                  <a:pt x="27272" y="88872"/>
                  <a:pt x="27272" y="88872"/>
                </a:cubicBezTo>
                <a:close/>
                <a:moveTo>
                  <a:pt x="21816" y="99777"/>
                </a:moveTo>
                <a:lnTo>
                  <a:pt x="21816" y="91127"/>
                </a:lnTo>
                <a:lnTo>
                  <a:pt x="26144" y="95455"/>
                </a:lnTo>
                <a:cubicBezTo>
                  <a:pt x="26144" y="95455"/>
                  <a:pt x="21816" y="99777"/>
                  <a:pt x="21816" y="99777"/>
                </a:cubicBezTo>
                <a:close/>
                <a:moveTo>
                  <a:pt x="27272" y="110688"/>
                </a:moveTo>
                <a:lnTo>
                  <a:pt x="22950" y="106361"/>
                </a:lnTo>
                <a:lnTo>
                  <a:pt x="27272" y="102038"/>
                </a:lnTo>
                <a:cubicBezTo>
                  <a:pt x="27272" y="102038"/>
                  <a:pt x="27272" y="110688"/>
                  <a:pt x="27272" y="110688"/>
                </a:cubicBezTo>
                <a:close/>
                <a:moveTo>
                  <a:pt x="10911" y="10911"/>
                </a:moveTo>
                <a:lnTo>
                  <a:pt x="109088" y="10911"/>
                </a:lnTo>
                <a:lnTo>
                  <a:pt x="109088" y="65455"/>
                </a:lnTo>
                <a:lnTo>
                  <a:pt x="10911" y="65455"/>
                </a:lnTo>
                <a:cubicBezTo>
                  <a:pt x="10911" y="65455"/>
                  <a:pt x="10911" y="10911"/>
                  <a:pt x="10911" y="10911"/>
                </a:cubicBezTo>
                <a:close/>
                <a:moveTo>
                  <a:pt x="114544" y="65455"/>
                </a:moveTo>
                <a:lnTo>
                  <a:pt x="114544" y="10911"/>
                </a:lnTo>
                <a:cubicBezTo>
                  <a:pt x="114544" y="7900"/>
                  <a:pt x="112100" y="5455"/>
                  <a:pt x="109088" y="5455"/>
                </a:cubicBezTo>
                <a:lnTo>
                  <a:pt x="98183" y="5455"/>
                </a:lnTo>
                <a:lnTo>
                  <a:pt x="98183" y="2727"/>
                </a:lnTo>
                <a:cubicBezTo>
                  <a:pt x="98183" y="1222"/>
                  <a:pt x="96961" y="0"/>
                  <a:pt x="95455" y="0"/>
                </a:cubicBezTo>
                <a:cubicBezTo>
                  <a:pt x="93944" y="0"/>
                  <a:pt x="92727" y="1222"/>
                  <a:pt x="92727" y="2727"/>
                </a:cubicBezTo>
                <a:lnTo>
                  <a:pt x="92727" y="5455"/>
                </a:lnTo>
                <a:lnTo>
                  <a:pt x="27272" y="5455"/>
                </a:lnTo>
                <a:lnTo>
                  <a:pt x="27272" y="2727"/>
                </a:lnTo>
                <a:cubicBezTo>
                  <a:pt x="27272" y="1222"/>
                  <a:pt x="26055" y="0"/>
                  <a:pt x="24544" y="0"/>
                </a:cubicBezTo>
                <a:cubicBezTo>
                  <a:pt x="23038" y="0"/>
                  <a:pt x="21816" y="1222"/>
                  <a:pt x="21816" y="2727"/>
                </a:cubicBezTo>
                <a:lnTo>
                  <a:pt x="21816" y="5455"/>
                </a:lnTo>
                <a:lnTo>
                  <a:pt x="10911" y="5455"/>
                </a:lnTo>
                <a:cubicBezTo>
                  <a:pt x="7900" y="5455"/>
                  <a:pt x="5455" y="7900"/>
                  <a:pt x="5455" y="10911"/>
                </a:cubicBezTo>
                <a:lnTo>
                  <a:pt x="5455" y="65455"/>
                </a:lnTo>
                <a:cubicBezTo>
                  <a:pt x="2444" y="65455"/>
                  <a:pt x="0" y="67900"/>
                  <a:pt x="0" y="70911"/>
                </a:cubicBezTo>
                <a:lnTo>
                  <a:pt x="0" y="76361"/>
                </a:lnTo>
                <a:cubicBezTo>
                  <a:pt x="0" y="79372"/>
                  <a:pt x="2444" y="81816"/>
                  <a:pt x="5455" y="81816"/>
                </a:cubicBezTo>
                <a:lnTo>
                  <a:pt x="16361" y="81816"/>
                </a:lnTo>
                <a:lnTo>
                  <a:pt x="16361" y="117272"/>
                </a:lnTo>
                <a:cubicBezTo>
                  <a:pt x="16361" y="118777"/>
                  <a:pt x="17583" y="120000"/>
                  <a:pt x="19088" y="120000"/>
                </a:cubicBezTo>
                <a:cubicBezTo>
                  <a:pt x="20600" y="120000"/>
                  <a:pt x="21816" y="118777"/>
                  <a:pt x="21816" y="117272"/>
                </a:cubicBezTo>
                <a:lnTo>
                  <a:pt x="21816" y="112950"/>
                </a:lnTo>
                <a:lnTo>
                  <a:pt x="28072" y="119200"/>
                </a:lnTo>
                <a:cubicBezTo>
                  <a:pt x="28561" y="119694"/>
                  <a:pt x="29244" y="120000"/>
                  <a:pt x="30000" y="120000"/>
                </a:cubicBezTo>
                <a:cubicBezTo>
                  <a:pt x="31505" y="120000"/>
                  <a:pt x="32727" y="118777"/>
                  <a:pt x="32727" y="117272"/>
                </a:cubicBezTo>
                <a:lnTo>
                  <a:pt x="32727" y="81816"/>
                </a:lnTo>
                <a:lnTo>
                  <a:pt x="87272" y="81816"/>
                </a:lnTo>
                <a:lnTo>
                  <a:pt x="87272" y="117272"/>
                </a:lnTo>
                <a:cubicBezTo>
                  <a:pt x="87272" y="118777"/>
                  <a:pt x="88494" y="120000"/>
                  <a:pt x="90000" y="120000"/>
                </a:cubicBezTo>
                <a:cubicBezTo>
                  <a:pt x="90755" y="120000"/>
                  <a:pt x="91433" y="119694"/>
                  <a:pt x="91933" y="119200"/>
                </a:cubicBezTo>
                <a:lnTo>
                  <a:pt x="98183" y="112950"/>
                </a:lnTo>
                <a:lnTo>
                  <a:pt x="98183" y="117272"/>
                </a:lnTo>
                <a:cubicBezTo>
                  <a:pt x="98183" y="118777"/>
                  <a:pt x="99400" y="120000"/>
                  <a:pt x="100911" y="120000"/>
                </a:cubicBezTo>
                <a:cubicBezTo>
                  <a:pt x="102416" y="120000"/>
                  <a:pt x="103638" y="118777"/>
                  <a:pt x="103638" y="117272"/>
                </a:cubicBezTo>
                <a:lnTo>
                  <a:pt x="103638" y="81816"/>
                </a:lnTo>
                <a:lnTo>
                  <a:pt x="114544" y="81816"/>
                </a:lnTo>
                <a:cubicBezTo>
                  <a:pt x="117555" y="81816"/>
                  <a:pt x="120000" y="79372"/>
                  <a:pt x="120000" y="76361"/>
                </a:cubicBezTo>
                <a:lnTo>
                  <a:pt x="120000" y="70911"/>
                </a:lnTo>
                <a:cubicBezTo>
                  <a:pt x="120000" y="67900"/>
                  <a:pt x="117555" y="65455"/>
                  <a:pt x="114544" y="65455"/>
                </a:cubicBezTo>
                <a:moveTo>
                  <a:pt x="70111" y="22622"/>
                </a:moveTo>
                <a:cubicBezTo>
                  <a:pt x="69616" y="22122"/>
                  <a:pt x="68933" y="21816"/>
                  <a:pt x="68183" y="21816"/>
                </a:cubicBezTo>
                <a:cubicBezTo>
                  <a:pt x="66672" y="21816"/>
                  <a:pt x="65455" y="23038"/>
                  <a:pt x="65455" y="24544"/>
                </a:cubicBezTo>
                <a:cubicBezTo>
                  <a:pt x="65455" y="25300"/>
                  <a:pt x="65761" y="25983"/>
                  <a:pt x="66255" y="26472"/>
                </a:cubicBezTo>
                <a:lnTo>
                  <a:pt x="75233" y="35455"/>
                </a:lnTo>
                <a:lnTo>
                  <a:pt x="38183" y="35455"/>
                </a:lnTo>
                <a:cubicBezTo>
                  <a:pt x="36672" y="35455"/>
                  <a:pt x="35455" y="36677"/>
                  <a:pt x="35455" y="38183"/>
                </a:cubicBezTo>
                <a:cubicBezTo>
                  <a:pt x="35455" y="39688"/>
                  <a:pt x="36672" y="40911"/>
                  <a:pt x="38183" y="40911"/>
                </a:cubicBezTo>
                <a:lnTo>
                  <a:pt x="75233" y="40911"/>
                </a:lnTo>
                <a:lnTo>
                  <a:pt x="66255" y="49888"/>
                </a:lnTo>
                <a:cubicBezTo>
                  <a:pt x="65761" y="50383"/>
                  <a:pt x="65455" y="51066"/>
                  <a:pt x="65455" y="51816"/>
                </a:cubicBezTo>
                <a:cubicBezTo>
                  <a:pt x="65455" y="53327"/>
                  <a:pt x="66672" y="54544"/>
                  <a:pt x="68183" y="54544"/>
                </a:cubicBezTo>
                <a:cubicBezTo>
                  <a:pt x="68933" y="54544"/>
                  <a:pt x="69616" y="54244"/>
                  <a:pt x="70111" y="53744"/>
                </a:cubicBezTo>
                <a:lnTo>
                  <a:pt x="83744" y="40111"/>
                </a:lnTo>
                <a:cubicBezTo>
                  <a:pt x="84238" y="39616"/>
                  <a:pt x="84544" y="38933"/>
                  <a:pt x="84544" y="38183"/>
                </a:cubicBezTo>
                <a:cubicBezTo>
                  <a:pt x="84544" y="37433"/>
                  <a:pt x="84238" y="36744"/>
                  <a:pt x="83744" y="36255"/>
                </a:cubicBezTo>
                <a:cubicBezTo>
                  <a:pt x="83744" y="36255"/>
                  <a:pt x="70111" y="22622"/>
                  <a:pt x="70111" y="22622"/>
                </a:cubicBezTo>
                <a:close/>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25" name="Shape 4925"/>
          <p:cNvSpPr/>
          <p:nvPr/>
        </p:nvSpPr>
        <p:spPr>
          <a:xfrm>
            <a:off x="880859" y="3835294"/>
            <a:ext cx="279328" cy="279328"/>
          </a:xfrm>
          <a:custGeom>
            <a:avLst/>
            <a:gdLst/>
            <a:ahLst/>
            <a:cxnLst/>
            <a:rect l="0" t="0" r="0" b="0"/>
            <a:pathLst>
              <a:path w="120000" h="120000" extrusionOk="0">
                <a:moveTo>
                  <a:pt x="60000" y="98183"/>
                </a:moveTo>
                <a:cubicBezTo>
                  <a:pt x="58494" y="98183"/>
                  <a:pt x="57272" y="99400"/>
                  <a:pt x="57272" y="100911"/>
                </a:cubicBezTo>
                <a:lnTo>
                  <a:pt x="57272" y="117272"/>
                </a:lnTo>
                <a:cubicBezTo>
                  <a:pt x="57272" y="118777"/>
                  <a:pt x="58494" y="120000"/>
                  <a:pt x="60000" y="120000"/>
                </a:cubicBezTo>
                <a:cubicBezTo>
                  <a:pt x="61505" y="120000"/>
                  <a:pt x="62727" y="118777"/>
                  <a:pt x="62727" y="117272"/>
                </a:cubicBezTo>
                <a:lnTo>
                  <a:pt x="62727" y="100911"/>
                </a:lnTo>
                <a:cubicBezTo>
                  <a:pt x="62727" y="99400"/>
                  <a:pt x="61505" y="98183"/>
                  <a:pt x="60000" y="98183"/>
                </a:cubicBezTo>
                <a:moveTo>
                  <a:pt x="60000" y="87272"/>
                </a:moveTo>
                <a:cubicBezTo>
                  <a:pt x="44938" y="87272"/>
                  <a:pt x="32727" y="75061"/>
                  <a:pt x="32727" y="60000"/>
                </a:cubicBezTo>
                <a:cubicBezTo>
                  <a:pt x="32727" y="44933"/>
                  <a:pt x="44938" y="32727"/>
                  <a:pt x="60000" y="32727"/>
                </a:cubicBezTo>
                <a:cubicBezTo>
                  <a:pt x="75061" y="32727"/>
                  <a:pt x="87272" y="44933"/>
                  <a:pt x="87272" y="60000"/>
                </a:cubicBezTo>
                <a:cubicBezTo>
                  <a:pt x="87272" y="75061"/>
                  <a:pt x="75061" y="87272"/>
                  <a:pt x="60000" y="87272"/>
                </a:cubicBezTo>
                <a:moveTo>
                  <a:pt x="60000" y="27272"/>
                </a:moveTo>
                <a:cubicBezTo>
                  <a:pt x="41927" y="27272"/>
                  <a:pt x="27272" y="41927"/>
                  <a:pt x="27272" y="60000"/>
                </a:cubicBezTo>
                <a:cubicBezTo>
                  <a:pt x="27272" y="78077"/>
                  <a:pt x="41927" y="92727"/>
                  <a:pt x="60000" y="92727"/>
                </a:cubicBezTo>
                <a:cubicBezTo>
                  <a:pt x="78072" y="92727"/>
                  <a:pt x="92727" y="78077"/>
                  <a:pt x="92727" y="60000"/>
                </a:cubicBezTo>
                <a:cubicBezTo>
                  <a:pt x="92727" y="41927"/>
                  <a:pt x="78072" y="27272"/>
                  <a:pt x="60000" y="27272"/>
                </a:cubicBezTo>
                <a:moveTo>
                  <a:pt x="90855" y="87000"/>
                </a:moveTo>
                <a:cubicBezTo>
                  <a:pt x="89788" y="85933"/>
                  <a:pt x="88061" y="85933"/>
                  <a:pt x="86994" y="87000"/>
                </a:cubicBezTo>
                <a:cubicBezTo>
                  <a:pt x="85933" y="88061"/>
                  <a:pt x="85933" y="89794"/>
                  <a:pt x="86994" y="90855"/>
                </a:cubicBezTo>
                <a:lnTo>
                  <a:pt x="98566" y="102427"/>
                </a:lnTo>
                <a:cubicBezTo>
                  <a:pt x="99633" y="103494"/>
                  <a:pt x="101361" y="103494"/>
                  <a:pt x="102427" y="102427"/>
                </a:cubicBezTo>
                <a:cubicBezTo>
                  <a:pt x="103488" y="101361"/>
                  <a:pt x="103488" y="99633"/>
                  <a:pt x="102427" y="98572"/>
                </a:cubicBezTo>
                <a:cubicBezTo>
                  <a:pt x="102427" y="98572"/>
                  <a:pt x="90855" y="87000"/>
                  <a:pt x="90855" y="87000"/>
                </a:cubicBezTo>
                <a:close/>
                <a:moveTo>
                  <a:pt x="117272" y="57272"/>
                </a:moveTo>
                <a:lnTo>
                  <a:pt x="100911" y="57272"/>
                </a:lnTo>
                <a:cubicBezTo>
                  <a:pt x="99405" y="57272"/>
                  <a:pt x="98183" y="58494"/>
                  <a:pt x="98183" y="60000"/>
                </a:cubicBezTo>
                <a:cubicBezTo>
                  <a:pt x="98183" y="61505"/>
                  <a:pt x="99405" y="62727"/>
                  <a:pt x="100911" y="62727"/>
                </a:cubicBezTo>
                <a:lnTo>
                  <a:pt x="117272" y="62727"/>
                </a:lnTo>
                <a:cubicBezTo>
                  <a:pt x="118777" y="62727"/>
                  <a:pt x="120000" y="61505"/>
                  <a:pt x="120000" y="60000"/>
                </a:cubicBezTo>
                <a:cubicBezTo>
                  <a:pt x="120000" y="58494"/>
                  <a:pt x="118777" y="57272"/>
                  <a:pt x="117272" y="57272"/>
                </a:cubicBezTo>
                <a:moveTo>
                  <a:pt x="29144" y="87000"/>
                </a:moveTo>
                <a:lnTo>
                  <a:pt x="17572" y="98572"/>
                </a:lnTo>
                <a:cubicBezTo>
                  <a:pt x="16511" y="99633"/>
                  <a:pt x="16511" y="101361"/>
                  <a:pt x="17572" y="102427"/>
                </a:cubicBezTo>
                <a:cubicBezTo>
                  <a:pt x="18638" y="103494"/>
                  <a:pt x="20366" y="103494"/>
                  <a:pt x="21433" y="102427"/>
                </a:cubicBezTo>
                <a:lnTo>
                  <a:pt x="33005" y="90855"/>
                </a:lnTo>
                <a:cubicBezTo>
                  <a:pt x="34066" y="89794"/>
                  <a:pt x="34066" y="88061"/>
                  <a:pt x="33005" y="87000"/>
                </a:cubicBezTo>
                <a:cubicBezTo>
                  <a:pt x="31938" y="85933"/>
                  <a:pt x="30211" y="85933"/>
                  <a:pt x="29144" y="87000"/>
                </a:cubicBezTo>
                <a:moveTo>
                  <a:pt x="90855" y="33005"/>
                </a:moveTo>
                <a:lnTo>
                  <a:pt x="102427" y="21427"/>
                </a:lnTo>
                <a:cubicBezTo>
                  <a:pt x="103488" y="20366"/>
                  <a:pt x="103488" y="18638"/>
                  <a:pt x="102427" y="17572"/>
                </a:cubicBezTo>
                <a:cubicBezTo>
                  <a:pt x="101361" y="16505"/>
                  <a:pt x="99633" y="16505"/>
                  <a:pt x="98566" y="17572"/>
                </a:cubicBezTo>
                <a:lnTo>
                  <a:pt x="86994" y="29150"/>
                </a:lnTo>
                <a:cubicBezTo>
                  <a:pt x="85933" y="30205"/>
                  <a:pt x="85933" y="31938"/>
                  <a:pt x="86994" y="33005"/>
                </a:cubicBezTo>
                <a:cubicBezTo>
                  <a:pt x="88061" y="34066"/>
                  <a:pt x="89788" y="34066"/>
                  <a:pt x="90855" y="33005"/>
                </a:cubicBezTo>
                <a:moveTo>
                  <a:pt x="60000" y="21816"/>
                </a:moveTo>
                <a:cubicBezTo>
                  <a:pt x="61505" y="21816"/>
                  <a:pt x="62727" y="20600"/>
                  <a:pt x="62727" y="19088"/>
                </a:cubicBezTo>
                <a:lnTo>
                  <a:pt x="62727" y="2727"/>
                </a:lnTo>
                <a:cubicBezTo>
                  <a:pt x="62727" y="1222"/>
                  <a:pt x="61505" y="0"/>
                  <a:pt x="60000" y="0"/>
                </a:cubicBezTo>
                <a:cubicBezTo>
                  <a:pt x="58494" y="0"/>
                  <a:pt x="57272" y="1222"/>
                  <a:pt x="57272" y="2727"/>
                </a:cubicBezTo>
                <a:lnTo>
                  <a:pt x="57272" y="19088"/>
                </a:lnTo>
                <a:cubicBezTo>
                  <a:pt x="57272" y="20600"/>
                  <a:pt x="58494" y="21816"/>
                  <a:pt x="60000" y="21816"/>
                </a:cubicBezTo>
                <a:moveTo>
                  <a:pt x="21816" y="60000"/>
                </a:moveTo>
                <a:cubicBezTo>
                  <a:pt x="21816" y="58494"/>
                  <a:pt x="20594" y="57272"/>
                  <a:pt x="19088" y="57272"/>
                </a:cubicBezTo>
                <a:lnTo>
                  <a:pt x="2727" y="57272"/>
                </a:lnTo>
                <a:cubicBezTo>
                  <a:pt x="1222" y="57272"/>
                  <a:pt x="0" y="58494"/>
                  <a:pt x="0" y="60000"/>
                </a:cubicBezTo>
                <a:cubicBezTo>
                  <a:pt x="0" y="61505"/>
                  <a:pt x="1222" y="62727"/>
                  <a:pt x="2727" y="62727"/>
                </a:cubicBezTo>
                <a:lnTo>
                  <a:pt x="19088" y="62727"/>
                </a:lnTo>
                <a:cubicBezTo>
                  <a:pt x="20594" y="62727"/>
                  <a:pt x="21816" y="61505"/>
                  <a:pt x="21816" y="60000"/>
                </a:cubicBezTo>
                <a:moveTo>
                  <a:pt x="29144" y="33005"/>
                </a:moveTo>
                <a:cubicBezTo>
                  <a:pt x="30211" y="34066"/>
                  <a:pt x="31938" y="34066"/>
                  <a:pt x="33005" y="33005"/>
                </a:cubicBezTo>
                <a:cubicBezTo>
                  <a:pt x="34066" y="31938"/>
                  <a:pt x="34066" y="30205"/>
                  <a:pt x="33005" y="29150"/>
                </a:cubicBezTo>
                <a:lnTo>
                  <a:pt x="21433" y="17572"/>
                </a:lnTo>
                <a:cubicBezTo>
                  <a:pt x="20366" y="16505"/>
                  <a:pt x="18638" y="16505"/>
                  <a:pt x="17572" y="17572"/>
                </a:cubicBezTo>
                <a:cubicBezTo>
                  <a:pt x="16511" y="18638"/>
                  <a:pt x="16511" y="20366"/>
                  <a:pt x="17572" y="21427"/>
                </a:cubicBezTo>
                <a:cubicBezTo>
                  <a:pt x="17572" y="21427"/>
                  <a:pt x="29144" y="33005"/>
                  <a:pt x="29144" y="33005"/>
                </a:cubicBezTo>
                <a:close/>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26" name="Shape 4926"/>
          <p:cNvSpPr/>
          <p:nvPr/>
        </p:nvSpPr>
        <p:spPr>
          <a:xfrm>
            <a:off x="1414120" y="3835294"/>
            <a:ext cx="279328" cy="279328"/>
          </a:xfrm>
          <a:custGeom>
            <a:avLst/>
            <a:gdLst/>
            <a:ahLst/>
            <a:cxnLst/>
            <a:rect l="0" t="0" r="0" b="0"/>
            <a:pathLst>
              <a:path w="120000" h="120000" extrusionOk="0">
                <a:moveTo>
                  <a:pt x="60000" y="113416"/>
                </a:moveTo>
                <a:lnTo>
                  <a:pt x="50222" y="103638"/>
                </a:lnTo>
                <a:lnTo>
                  <a:pt x="51816" y="103638"/>
                </a:lnTo>
                <a:cubicBezTo>
                  <a:pt x="53322" y="103638"/>
                  <a:pt x="54544" y="102416"/>
                  <a:pt x="54544" y="100911"/>
                </a:cubicBezTo>
                <a:lnTo>
                  <a:pt x="54544" y="87272"/>
                </a:lnTo>
                <a:lnTo>
                  <a:pt x="65455" y="87272"/>
                </a:lnTo>
                <a:lnTo>
                  <a:pt x="65455" y="100911"/>
                </a:lnTo>
                <a:cubicBezTo>
                  <a:pt x="65455" y="102416"/>
                  <a:pt x="66677" y="103638"/>
                  <a:pt x="68183" y="103638"/>
                </a:cubicBezTo>
                <a:lnTo>
                  <a:pt x="69777" y="103638"/>
                </a:lnTo>
                <a:cubicBezTo>
                  <a:pt x="69777" y="103638"/>
                  <a:pt x="60000" y="113416"/>
                  <a:pt x="60000" y="113416"/>
                </a:cubicBezTo>
                <a:close/>
                <a:moveTo>
                  <a:pt x="76361" y="98183"/>
                </a:moveTo>
                <a:lnTo>
                  <a:pt x="70911" y="98183"/>
                </a:lnTo>
                <a:lnTo>
                  <a:pt x="70911" y="84544"/>
                </a:lnTo>
                <a:cubicBezTo>
                  <a:pt x="70911" y="83038"/>
                  <a:pt x="69688" y="81816"/>
                  <a:pt x="68183" y="81816"/>
                </a:cubicBezTo>
                <a:lnTo>
                  <a:pt x="51816" y="81816"/>
                </a:lnTo>
                <a:cubicBezTo>
                  <a:pt x="50311" y="81816"/>
                  <a:pt x="49088" y="83038"/>
                  <a:pt x="49088" y="84544"/>
                </a:cubicBezTo>
                <a:lnTo>
                  <a:pt x="49088" y="98183"/>
                </a:lnTo>
                <a:lnTo>
                  <a:pt x="43638" y="98183"/>
                </a:lnTo>
                <a:cubicBezTo>
                  <a:pt x="42133" y="98183"/>
                  <a:pt x="40911" y="99400"/>
                  <a:pt x="40911" y="100911"/>
                </a:cubicBezTo>
                <a:cubicBezTo>
                  <a:pt x="40911" y="101661"/>
                  <a:pt x="41216" y="102344"/>
                  <a:pt x="41705" y="102838"/>
                </a:cubicBezTo>
                <a:lnTo>
                  <a:pt x="58072" y="119200"/>
                </a:lnTo>
                <a:cubicBezTo>
                  <a:pt x="58566" y="119694"/>
                  <a:pt x="59250" y="120000"/>
                  <a:pt x="60000" y="120000"/>
                </a:cubicBezTo>
                <a:cubicBezTo>
                  <a:pt x="60750" y="120000"/>
                  <a:pt x="61433" y="119694"/>
                  <a:pt x="61927" y="119200"/>
                </a:cubicBezTo>
                <a:lnTo>
                  <a:pt x="78294" y="102838"/>
                </a:lnTo>
                <a:cubicBezTo>
                  <a:pt x="78783" y="102344"/>
                  <a:pt x="79088" y="101661"/>
                  <a:pt x="79088" y="100911"/>
                </a:cubicBezTo>
                <a:cubicBezTo>
                  <a:pt x="79088" y="99400"/>
                  <a:pt x="77866" y="98183"/>
                  <a:pt x="76361" y="98183"/>
                </a:cubicBezTo>
                <a:moveTo>
                  <a:pt x="32727" y="60000"/>
                </a:moveTo>
                <a:cubicBezTo>
                  <a:pt x="32727" y="44933"/>
                  <a:pt x="44938" y="32727"/>
                  <a:pt x="60000" y="32727"/>
                </a:cubicBezTo>
                <a:cubicBezTo>
                  <a:pt x="75061" y="32727"/>
                  <a:pt x="87272" y="44933"/>
                  <a:pt x="87272" y="60000"/>
                </a:cubicBezTo>
                <a:cubicBezTo>
                  <a:pt x="87272" y="60000"/>
                  <a:pt x="32727" y="60000"/>
                  <a:pt x="32727" y="60000"/>
                </a:cubicBezTo>
                <a:close/>
                <a:moveTo>
                  <a:pt x="117272" y="60000"/>
                </a:moveTo>
                <a:lnTo>
                  <a:pt x="92727" y="60000"/>
                </a:lnTo>
                <a:cubicBezTo>
                  <a:pt x="92727" y="41927"/>
                  <a:pt x="78072" y="27272"/>
                  <a:pt x="60000" y="27272"/>
                </a:cubicBezTo>
                <a:cubicBezTo>
                  <a:pt x="41927" y="27272"/>
                  <a:pt x="27272" y="41927"/>
                  <a:pt x="27272" y="60000"/>
                </a:cubicBezTo>
                <a:lnTo>
                  <a:pt x="2727" y="60000"/>
                </a:lnTo>
                <a:cubicBezTo>
                  <a:pt x="1222" y="60000"/>
                  <a:pt x="0" y="61222"/>
                  <a:pt x="0" y="62727"/>
                </a:cubicBezTo>
                <a:cubicBezTo>
                  <a:pt x="0" y="64233"/>
                  <a:pt x="1222" y="65455"/>
                  <a:pt x="2727" y="65455"/>
                </a:cubicBezTo>
                <a:lnTo>
                  <a:pt x="117272" y="65455"/>
                </a:lnTo>
                <a:cubicBezTo>
                  <a:pt x="118777" y="65455"/>
                  <a:pt x="120000" y="64233"/>
                  <a:pt x="120000" y="62727"/>
                </a:cubicBezTo>
                <a:cubicBezTo>
                  <a:pt x="120000" y="61222"/>
                  <a:pt x="118777" y="60000"/>
                  <a:pt x="117272" y="60000"/>
                </a:cubicBezTo>
                <a:moveTo>
                  <a:pt x="60000" y="21816"/>
                </a:moveTo>
                <a:cubicBezTo>
                  <a:pt x="61505" y="21816"/>
                  <a:pt x="62727" y="20600"/>
                  <a:pt x="62727" y="19088"/>
                </a:cubicBezTo>
                <a:lnTo>
                  <a:pt x="62727" y="2727"/>
                </a:lnTo>
                <a:cubicBezTo>
                  <a:pt x="62727" y="1222"/>
                  <a:pt x="61505" y="0"/>
                  <a:pt x="60000" y="0"/>
                </a:cubicBezTo>
                <a:cubicBezTo>
                  <a:pt x="58494" y="0"/>
                  <a:pt x="57272" y="1222"/>
                  <a:pt x="57272" y="2727"/>
                </a:cubicBezTo>
                <a:lnTo>
                  <a:pt x="57272" y="19088"/>
                </a:lnTo>
                <a:cubicBezTo>
                  <a:pt x="57272" y="20600"/>
                  <a:pt x="58494" y="21816"/>
                  <a:pt x="60000" y="21816"/>
                </a:cubicBezTo>
                <a:moveTo>
                  <a:pt x="90855" y="33000"/>
                </a:moveTo>
                <a:lnTo>
                  <a:pt x="102427" y="21427"/>
                </a:lnTo>
                <a:cubicBezTo>
                  <a:pt x="103488" y="20366"/>
                  <a:pt x="103488" y="18638"/>
                  <a:pt x="102427" y="17572"/>
                </a:cubicBezTo>
                <a:cubicBezTo>
                  <a:pt x="101361" y="16505"/>
                  <a:pt x="99633" y="16505"/>
                  <a:pt x="98566" y="17572"/>
                </a:cubicBezTo>
                <a:lnTo>
                  <a:pt x="86994" y="29150"/>
                </a:lnTo>
                <a:cubicBezTo>
                  <a:pt x="85933" y="30205"/>
                  <a:pt x="85933" y="31938"/>
                  <a:pt x="86994" y="33000"/>
                </a:cubicBezTo>
                <a:cubicBezTo>
                  <a:pt x="88061" y="34066"/>
                  <a:pt x="89788" y="34066"/>
                  <a:pt x="90855" y="33000"/>
                </a:cubicBezTo>
                <a:moveTo>
                  <a:pt x="29144" y="33000"/>
                </a:moveTo>
                <a:cubicBezTo>
                  <a:pt x="30211" y="34066"/>
                  <a:pt x="31938" y="34066"/>
                  <a:pt x="33005" y="33000"/>
                </a:cubicBezTo>
                <a:cubicBezTo>
                  <a:pt x="34066" y="31938"/>
                  <a:pt x="34066" y="30205"/>
                  <a:pt x="33005" y="29150"/>
                </a:cubicBezTo>
                <a:lnTo>
                  <a:pt x="21433" y="17572"/>
                </a:lnTo>
                <a:cubicBezTo>
                  <a:pt x="20366" y="16505"/>
                  <a:pt x="18638" y="16505"/>
                  <a:pt x="17572" y="17572"/>
                </a:cubicBezTo>
                <a:cubicBezTo>
                  <a:pt x="16511" y="18638"/>
                  <a:pt x="16511" y="20366"/>
                  <a:pt x="17572" y="21427"/>
                </a:cubicBezTo>
                <a:cubicBezTo>
                  <a:pt x="17572" y="21427"/>
                  <a:pt x="29144" y="33000"/>
                  <a:pt x="29144" y="33000"/>
                </a:cubicBezTo>
                <a:close/>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27" name="Shape 4927"/>
          <p:cNvSpPr/>
          <p:nvPr/>
        </p:nvSpPr>
        <p:spPr>
          <a:xfrm>
            <a:off x="1947381" y="3835294"/>
            <a:ext cx="279328" cy="279328"/>
          </a:xfrm>
          <a:custGeom>
            <a:avLst/>
            <a:gdLst/>
            <a:ahLst/>
            <a:cxnLst/>
            <a:rect l="0" t="0" r="0" b="0"/>
            <a:pathLst>
              <a:path w="120000" h="120000" extrusionOk="0">
                <a:moveTo>
                  <a:pt x="60000" y="6583"/>
                </a:moveTo>
                <a:lnTo>
                  <a:pt x="69777" y="16361"/>
                </a:lnTo>
                <a:lnTo>
                  <a:pt x="68183" y="16361"/>
                </a:lnTo>
                <a:cubicBezTo>
                  <a:pt x="66677" y="16361"/>
                  <a:pt x="65455" y="17583"/>
                  <a:pt x="65455" y="19088"/>
                </a:cubicBezTo>
                <a:lnTo>
                  <a:pt x="65455" y="32727"/>
                </a:lnTo>
                <a:lnTo>
                  <a:pt x="54544" y="32727"/>
                </a:lnTo>
                <a:lnTo>
                  <a:pt x="54544" y="19088"/>
                </a:lnTo>
                <a:cubicBezTo>
                  <a:pt x="54544" y="17583"/>
                  <a:pt x="53322" y="16361"/>
                  <a:pt x="51816" y="16361"/>
                </a:cubicBezTo>
                <a:lnTo>
                  <a:pt x="50222" y="16361"/>
                </a:lnTo>
                <a:cubicBezTo>
                  <a:pt x="50222" y="16361"/>
                  <a:pt x="60000" y="6583"/>
                  <a:pt x="60000" y="6583"/>
                </a:cubicBezTo>
                <a:close/>
                <a:moveTo>
                  <a:pt x="43638" y="21816"/>
                </a:moveTo>
                <a:lnTo>
                  <a:pt x="49088" y="21816"/>
                </a:lnTo>
                <a:lnTo>
                  <a:pt x="49088" y="35455"/>
                </a:lnTo>
                <a:cubicBezTo>
                  <a:pt x="49088" y="36961"/>
                  <a:pt x="50311" y="38183"/>
                  <a:pt x="51816" y="38183"/>
                </a:cubicBezTo>
                <a:lnTo>
                  <a:pt x="68183" y="38183"/>
                </a:lnTo>
                <a:cubicBezTo>
                  <a:pt x="69688" y="38183"/>
                  <a:pt x="70911" y="36961"/>
                  <a:pt x="70911" y="35455"/>
                </a:cubicBezTo>
                <a:lnTo>
                  <a:pt x="70911" y="21816"/>
                </a:lnTo>
                <a:lnTo>
                  <a:pt x="76361" y="21816"/>
                </a:lnTo>
                <a:cubicBezTo>
                  <a:pt x="77866" y="21816"/>
                  <a:pt x="79088" y="20600"/>
                  <a:pt x="79088" y="19088"/>
                </a:cubicBezTo>
                <a:cubicBezTo>
                  <a:pt x="79088" y="18338"/>
                  <a:pt x="78783" y="17655"/>
                  <a:pt x="78294" y="17161"/>
                </a:cubicBezTo>
                <a:lnTo>
                  <a:pt x="61927" y="800"/>
                </a:lnTo>
                <a:cubicBezTo>
                  <a:pt x="61438" y="305"/>
                  <a:pt x="60750" y="0"/>
                  <a:pt x="60000" y="0"/>
                </a:cubicBezTo>
                <a:cubicBezTo>
                  <a:pt x="59250" y="0"/>
                  <a:pt x="58566" y="305"/>
                  <a:pt x="58066" y="800"/>
                </a:cubicBezTo>
                <a:lnTo>
                  <a:pt x="41705" y="17161"/>
                </a:lnTo>
                <a:cubicBezTo>
                  <a:pt x="41216" y="17655"/>
                  <a:pt x="40911" y="18338"/>
                  <a:pt x="40911" y="19088"/>
                </a:cubicBezTo>
                <a:cubicBezTo>
                  <a:pt x="40911" y="20600"/>
                  <a:pt x="42133" y="21816"/>
                  <a:pt x="43638" y="21816"/>
                </a:cubicBezTo>
                <a:moveTo>
                  <a:pt x="29144" y="87550"/>
                </a:moveTo>
                <a:cubicBezTo>
                  <a:pt x="30211" y="88611"/>
                  <a:pt x="31938" y="88611"/>
                  <a:pt x="33005" y="87550"/>
                </a:cubicBezTo>
                <a:cubicBezTo>
                  <a:pt x="34066" y="86483"/>
                  <a:pt x="34066" y="84755"/>
                  <a:pt x="33005" y="83688"/>
                </a:cubicBezTo>
                <a:lnTo>
                  <a:pt x="21433" y="72116"/>
                </a:lnTo>
                <a:cubicBezTo>
                  <a:pt x="20366" y="71055"/>
                  <a:pt x="18638" y="71055"/>
                  <a:pt x="17572" y="72116"/>
                </a:cubicBezTo>
                <a:cubicBezTo>
                  <a:pt x="16505" y="73183"/>
                  <a:pt x="16505" y="74911"/>
                  <a:pt x="17572" y="75972"/>
                </a:cubicBezTo>
                <a:cubicBezTo>
                  <a:pt x="17572" y="75972"/>
                  <a:pt x="29144" y="87550"/>
                  <a:pt x="29144" y="87550"/>
                </a:cubicBezTo>
                <a:close/>
                <a:moveTo>
                  <a:pt x="57272" y="57272"/>
                </a:moveTo>
                <a:lnTo>
                  <a:pt x="57272" y="73638"/>
                </a:lnTo>
                <a:cubicBezTo>
                  <a:pt x="57272" y="75144"/>
                  <a:pt x="58494" y="76361"/>
                  <a:pt x="60000" y="76361"/>
                </a:cubicBezTo>
                <a:cubicBezTo>
                  <a:pt x="61505" y="76361"/>
                  <a:pt x="62727" y="75144"/>
                  <a:pt x="62727" y="73638"/>
                </a:cubicBezTo>
                <a:lnTo>
                  <a:pt x="62727" y="57272"/>
                </a:lnTo>
                <a:cubicBezTo>
                  <a:pt x="62727" y="55766"/>
                  <a:pt x="61505" y="54544"/>
                  <a:pt x="60000" y="54544"/>
                </a:cubicBezTo>
                <a:cubicBezTo>
                  <a:pt x="58494" y="54544"/>
                  <a:pt x="57272" y="55766"/>
                  <a:pt x="57272" y="57272"/>
                </a:cubicBezTo>
                <a:moveTo>
                  <a:pt x="90855" y="87550"/>
                </a:moveTo>
                <a:lnTo>
                  <a:pt x="102427" y="75972"/>
                </a:lnTo>
                <a:cubicBezTo>
                  <a:pt x="103488" y="74911"/>
                  <a:pt x="103488" y="73183"/>
                  <a:pt x="102427" y="72116"/>
                </a:cubicBezTo>
                <a:cubicBezTo>
                  <a:pt x="101361" y="71055"/>
                  <a:pt x="99633" y="71055"/>
                  <a:pt x="98566" y="72116"/>
                </a:cubicBezTo>
                <a:lnTo>
                  <a:pt x="86994" y="83688"/>
                </a:lnTo>
                <a:cubicBezTo>
                  <a:pt x="85933" y="84755"/>
                  <a:pt x="85933" y="86483"/>
                  <a:pt x="86994" y="87550"/>
                </a:cubicBezTo>
                <a:cubicBezTo>
                  <a:pt x="88061" y="88611"/>
                  <a:pt x="89788" y="88611"/>
                  <a:pt x="90855" y="87550"/>
                </a:cubicBezTo>
                <a:moveTo>
                  <a:pt x="32727" y="114544"/>
                </a:moveTo>
                <a:cubicBezTo>
                  <a:pt x="32727" y="99483"/>
                  <a:pt x="44938" y="87272"/>
                  <a:pt x="60000" y="87272"/>
                </a:cubicBezTo>
                <a:cubicBezTo>
                  <a:pt x="75061" y="87272"/>
                  <a:pt x="87272" y="99483"/>
                  <a:pt x="87272" y="114544"/>
                </a:cubicBezTo>
                <a:cubicBezTo>
                  <a:pt x="87272" y="114544"/>
                  <a:pt x="32727" y="114544"/>
                  <a:pt x="32727" y="114544"/>
                </a:cubicBezTo>
                <a:close/>
                <a:moveTo>
                  <a:pt x="117272" y="114544"/>
                </a:moveTo>
                <a:lnTo>
                  <a:pt x="92727" y="114544"/>
                </a:lnTo>
                <a:cubicBezTo>
                  <a:pt x="92727" y="96472"/>
                  <a:pt x="78072" y="81816"/>
                  <a:pt x="60000" y="81816"/>
                </a:cubicBezTo>
                <a:cubicBezTo>
                  <a:pt x="41927" y="81816"/>
                  <a:pt x="27272" y="96472"/>
                  <a:pt x="27272" y="114544"/>
                </a:cubicBezTo>
                <a:lnTo>
                  <a:pt x="2727" y="114544"/>
                </a:lnTo>
                <a:cubicBezTo>
                  <a:pt x="1222" y="114544"/>
                  <a:pt x="0" y="115766"/>
                  <a:pt x="0" y="117272"/>
                </a:cubicBezTo>
                <a:cubicBezTo>
                  <a:pt x="0" y="118777"/>
                  <a:pt x="1222" y="120000"/>
                  <a:pt x="2727" y="120000"/>
                </a:cubicBezTo>
                <a:lnTo>
                  <a:pt x="117272" y="120000"/>
                </a:lnTo>
                <a:cubicBezTo>
                  <a:pt x="118777" y="120000"/>
                  <a:pt x="120000" y="118777"/>
                  <a:pt x="120000" y="117272"/>
                </a:cubicBezTo>
                <a:cubicBezTo>
                  <a:pt x="120000" y="115766"/>
                  <a:pt x="118777" y="114544"/>
                  <a:pt x="117272" y="114544"/>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28" name="Shape 4928"/>
          <p:cNvSpPr/>
          <p:nvPr/>
        </p:nvSpPr>
        <p:spPr>
          <a:xfrm>
            <a:off x="2480642" y="3835294"/>
            <a:ext cx="279328" cy="279328"/>
          </a:xfrm>
          <a:custGeom>
            <a:avLst/>
            <a:gdLst/>
            <a:ahLst/>
            <a:cxnLst/>
            <a:rect l="0" t="0" r="0" b="0"/>
            <a:pathLst>
              <a:path w="120000" h="120000" extrusionOk="0">
                <a:moveTo>
                  <a:pt x="120000" y="10911"/>
                </a:moveTo>
                <a:lnTo>
                  <a:pt x="109088" y="10911"/>
                </a:lnTo>
                <a:lnTo>
                  <a:pt x="105000" y="0"/>
                </a:lnTo>
                <a:lnTo>
                  <a:pt x="100911" y="10911"/>
                </a:lnTo>
                <a:lnTo>
                  <a:pt x="90000" y="10911"/>
                </a:lnTo>
                <a:lnTo>
                  <a:pt x="98861" y="17727"/>
                </a:lnTo>
                <a:lnTo>
                  <a:pt x="94772" y="30000"/>
                </a:lnTo>
                <a:lnTo>
                  <a:pt x="105000" y="22500"/>
                </a:lnTo>
                <a:lnTo>
                  <a:pt x="115227" y="30000"/>
                </a:lnTo>
                <a:lnTo>
                  <a:pt x="111138" y="17727"/>
                </a:lnTo>
                <a:cubicBezTo>
                  <a:pt x="111138" y="17727"/>
                  <a:pt x="120000" y="10911"/>
                  <a:pt x="120000" y="10911"/>
                </a:cubicBezTo>
                <a:close/>
                <a:moveTo>
                  <a:pt x="60000" y="114533"/>
                </a:moveTo>
                <a:cubicBezTo>
                  <a:pt x="29922" y="114533"/>
                  <a:pt x="5455" y="90016"/>
                  <a:pt x="5455" y="59872"/>
                </a:cubicBezTo>
                <a:cubicBezTo>
                  <a:pt x="5455" y="35744"/>
                  <a:pt x="20805" y="15227"/>
                  <a:pt x="42722" y="8005"/>
                </a:cubicBezTo>
                <a:cubicBezTo>
                  <a:pt x="37983" y="17233"/>
                  <a:pt x="35455" y="27538"/>
                  <a:pt x="35455" y="38005"/>
                </a:cubicBezTo>
                <a:cubicBezTo>
                  <a:pt x="35455" y="72244"/>
                  <a:pt x="61766" y="100438"/>
                  <a:pt x="95188" y="103355"/>
                </a:cubicBezTo>
                <a:cubicBezTo>
                  <a:pt x="85338" y="110350"/>
                  <a:pt x="72583" y="114533"/>
                  <a:pt x="60000" y="114533"/>
                </a:cubicBezTo>
                <a:moveTo>
                  <a:pt x="40911" y="38005"/>
                </a:moveTo>
                <a:cubicBezTo>
                  <a:pt x="40911" y="23600"/>
                  <a:pt x="45977" y="10388"/>
                  <a:pt x="54411" y="27"/>
                </a:cubicBezTo>
                <a:cubicBezTo>
                  <a:pt x="23900" y="2855"/>
                  <a:pt x="0" y="28555"/>
                  <a:pt x="0" y="59872"/>
                </a:cubicBezTo>
                <a:cubicBezTo>
                  <a:pt x="0" y="93083"/>
                  <a:pt x="26866" y="120000"/>
                  <a:pt x="60000" y="120000"/>
                </a:cubicBezTo>
                <a:cubicBezTo>
                  <a:pt x="78755" y="120000"/>
                  <a:pt x="98088" y="111361"/>
                  <a:pt x="109088" y="97850"/>
                </a:cubicBezTo>
                <a:cubicBezTo>
                  <a:pt x="107250" y="98022"/>
                  <a:pt x="102794" y="98138"/>
                  <a:pt x="100911" y="98138"/>
                </a:cubicBezTo>
                <a:cubicBezTo>
                  <a:pt x="67772" y="98138"/>
                  <a:pt x="40911" y="71216"/>
                  <a:pt x="40911" y="38005"/>
                </a:cubicBezTo>
                <a:moveTo>
                  <a:pt x="98183" y="57272"/>
                </a:moveTo>
                <a:lnTo>
                  <a:pt x="95205" y="65205"/>
                </a:lnTo>
                <a:lnTo>
                  <a:pt x="87272" y="65205"/>
                </a:lnTo>
                <a:lnTo>
                  <a:pt x="93716" y="70161"/>
                </a:lnTo>
                <a:lnTo>
                  <a:pt x="90744" y="79088"/>
                </a:lnTo>
                <a:lnTo>
                  <a:pt x="98183" y="73638"/>
                </a:lnTo>
                <a:lnTo>
                  <a:pt x="105616" y="79088"/>
                </a:lnTo>
                <a:lnTo>
                  <a:pt x="102644" y="70161"/>
                </a:lnTo>
                <a:lnTo>
                  <a:pt x="109088" y="65205"/>
                </a:lnTo>
                <a:lnTo>
                  <a:pt x="101155" y="65205"/>
                </a:lnTo>
                <a:cubicBezTo>
                  <a:pt x="101155" y="65205"/>
                  <a:pt x="98183" y="57272"/>
                  <a:pt x="98183" y="57272"/>
                </a:cubicBezTo>
                <a:close/>
                <a:moveTo>
                  <a:pt x="63472" y="51816"/>
                </a:moveTo>
                <a:lnTo>
                  <a:pt x="70911" y="46361"/>
                </a:lnTo>
                <a:lnTo>
                  <a:pt x="78344" y="51816"/>
                </a:lnTo>
                <a:lnTo>
                  <a:pt x="75372" y="42894"/>
                </a:lnTo>
                <a:lnTo>
                  <a:pt x="81816" y="37933"/>
                </a:lnTo>
                <a:lnTo>
                  <a:pt x="73883" y="37933"/>
                </a:lnTo>
                <a:lnTo>
                  <a:pt x="70911" y="30000"/>
                </a:lnTo>
                <a:lnTo>
                  <a:pt x="67933" y="37933"/>
                </a:lnTo>
                <a:lnTo>
                  <a:pt x="60000" y="37933"/>
                </a:lnTo>
                <a:lnTo>
                  <a:pt x="66444" y="42894"/>
                </a:lnTo>
                <a:cubicBezTo>
                  <a:pt x="66444" y="42894"/>
                  <a:pt x="63472" y="51816"/>
                  <a:pt x="63472" y="51816"/>
                </a:cubicBezTo>
                <a:close/>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29" name="Shape 4929"/>
          <p:cNvSpPr/>
          <p:nvPr/>
        </p:nvSpPr>
        <p:spPr>
          <a:xfrm>
            <a:off x="3013903" y="3835294"/>
            <a:ext cx="279328" cy="279328"/>
          </a:xfrm>
          <a:custGeom>
            <a:avLst/>
            <a:gdLst/>
            <a:ahLst/>
            <a:cxnLst/>
            <a:rect l="0" t="0" r="0" b="0"/>
            <a:pathLst>
              <a:path w="120000" h="120000" extrusionOk="0">
                <a:moveTo>
                  <a:pt x="43638" y="49088"/>
                </a:moveTo>
                <a:cubicBezTo>
                  <a:pt x="37611" y="49088"/>
                  <a:pt x="32727" y="44205"/>
                  <a:pt x="32727" y="38183"/>
                </a:cubicBezTo>
                <a:cubicBezTo>
                  <a:pt x="32727" y="32155"/>
                  <a:pt x="37611" y="27272"/>
                  <a:pt x="43638" y="27272"/>
                </a:cubicBezTo>
                <a:cubicBezTo>
                  <a:pt x="49661" y="27272"/>
                  <a:pt x="54544" y="32155"/>
                  <a:pt x="54544" y="38183"/>
                </a:cubicBezTo>
                <a:cubicBezTo>
                  <a:pt x="54544" y="44205"/>
                  <a:pt x="49661" y="49088"/>
                  <a:pt x="43638" y="49088"/>
                </a:cubicBezTo>
                <a:moveTo>
                  <a:pt x="43638" y="21816"/>
                </a:moveTo>
                <a:cubicBezTo>
                  <a:pt x="34600" y="21816"/>
                  <a:pt x="27272" y="29150"/>
                  <a:pt x="27272" y="38183"/>
                </a:cubicBezTo>
                <a:cubicBezTo>
                  <a:pt x="27272" y="47222"/>
                  <a:pt x="34600" y="54544"/>
                  <a:pt x="43638" y="54544"/>
                </a:cubicBezTo>
                <a:cubicBezTo>
                  <a:pt x="52672" y="54544"/>
                  <a:pt x="60000" y="47222"/>
                  <a:pt x="60000" y="38183"/>
                </a:cubicBezTo>
                <a:cubicBezTo>
                  <a:pt x="60000" y="29150"/>
                  <a:pt x="52672" y="21816"/>
                  <a:pt x="43638" y="21816"/>
                </a:cubicBezTo>
                <a:moveTo>
                  <a:pt x="60000" y="114544"/>
                </a:moveTo>
                <a:cubicBezTo>
                  <a:pt x="29872" y="114544"/>
                  <a:pt x="5455" y="90127"/>
                  <a:pt x="5455" y="60000"/>
                </a:cubicBezTo>
                <a:cubicBezTo>
                  <a:pt x="5455" y="29877"/>
                  <a:pt x="29872" y="5455"/>
                  <a:pt x="60000" y="5455"/>
                </a:cubicBezTo>
                <a:cubicBezTo>
                  <a:pt x="90127" y="5455"/>
                  <a:pt x="114544" y="29877"/>
                  <a:pt x="114544" y="60000"/>
                </a:cubicBezTo>
                <a:cubicBezTo>
                  <a:pt x="114544" y="90127"/>
                  <a:pt x="90127" y="114544"/>
                  <a:pt x="60000" y="114544"/>
                </a:cubicBezTo>
                <a:moveTo>
                  <a:pt x="60000" y="0"/>
                </a:moveTo>
                <a:cubicBezTo>
                  <a:pt x="26866" y="0"/>
                  <a:pt x="0" y="26861"/>
                  <a:pt x="0" y="60000"/>
                </a:cubicBezTo>
                <a:cubicBezTo>
                  <a:pt x="0" y="93138"/>
                  <a:pt x="26866" y="120000"/>
                  <a:pt x="60000" y="120000"/>
                </a:cubicBezTo>
                <a:cubicBezTo>
                  <a:pt x="93133" y="120000"/>
                  <a:pt x="120000" y="93138"/>
                  <a:pt x="120000" y="60000"/>
                </a:cubicBezTo>
                <a:cubicBezTo>
                  <a:pt x="120000" y="26861"/>
                  <a:pt x="93133" y="0"/>
                  <a:pt x="60000" y="0"/>
                </a:cubicBezTo>
                <a:moveTo>
                  <a:pt x="68183" y="60000"/>
                </a:moveTo>
                <a:cubicBezTo>
                  <a:pt x="66677" y="60000"/>
                  <a:pt x="65455" y="61222"/>
                  <a:pt x="65455" y="62727"/>
                </a:cubicBezTo>
                <a:cubicBezTo>
                  <a:pt x="65455" y="64233"/>
                  <a:pt x="66677" y="65455"/>
                  <a:pt x="68183" y="65455"/>
                </a:cubicBezTo>
                <a:cubicBezTo>
                  <a:pt x="69688" y="65455"/>
                  <a:pt x="70911" y="64233"/>
                  <a:pt x="70911" y="62727"/>
                </a:cubicBezTo>
                <a:cubicBezTo>
                  <a:pt x="70911" y="61222"/>
                  <a:pt x="69688" y="60000"/>
                  <a:pt x="68183" y="60000"/>
                </a:cubicBezTo>
                <a:moveTo>
                  <a:pt x="51816" y="87272"/>
                </a:moveTo>
                <a:cubicBezTo>
                  <a:pt x="50311" y="87272"/>
                  <a:pt x="49088" y="86055"/>
                  <a:pt x="49088" y="84544"/>
                </a:cubicBezTo>
                <a:cubicBezTo>
                  <a:pt x="49088" y="83038"/>
                  <a:pt x="50311" y="81816"/>
                  <a:pt x="51816" y="81816"/>
                </a:cubicBezTo>
                <a:cubicBezTo>
                  <a:pt x="53322" y="81816"/>
                  <a:pt x="54544" y="83038"/>
                  <a:pt x="54544" y="84544"/>
                </a:cubicBezTo>
                <a:cubicBezTo>
                  <a:pt x="54544" y="86055"/>
                  <a:pt x="53322" y="87272"/>
                  <a:pt x="51816" y="87272"/>
                </a:cubicBezTo>
                <a:moveTo>
                  <a:pt x="51816" y="76361"/>
                </a:moveTo>
                <a:cubicBezTo>
                  <a:pt x="47300" y="76361"/>
                  <a:pt x="43638" y="80027"/>
                  <a:pt x="43638" y="84544"/>
                </a:cubicBezTo>
                <a:cubicBezTo>
                  <a:pt x="43638" y="89066"/>
                  <a:pt x="47300" y="92727"/>
                  <a:pt x="51816" y="92727"/>
                </a:cubicBezTo>
                <a:cubicBezTo>
                  <a:pt x="56338" y="92727"/>
                  <a:pt x="60000" y="89066"/>
                  <a:pt x="60000" y="84544"/>
                </a:cubicBezTo>
                <a:cubicBezTo>
                  <a:pt x="60000" y="80027"/>
                  <a:pt x="56338" y="76361"/>
                  <a:pt x="51816" y="76361"/>
                </a:cubicBezTo>
                <a:moveTo>
                  <a:pt x="27272" y="65455"/>
                </a:moveTo>
                <a:cubicBezTo>
                  <a:pt x="24261" y="65455"/>
                  <a:pt x="21816" y="67900"/>
                  <a:pt x="21816" y="70911"/>
                </a:cubicBezTo>
                <a:cubicBezTo>
                  <a:pt x="21816" y="73916"/>
                  <a:pt x="24261" y="76361"/>
                  <a:pt x="27272" y="76361"/>
                </a:cubicBezTo>
                <a:cubicBezTo>
                  <a:pt x="30283" y="76361"/>
                  <a:pt x="32727" y="73916"/>
                  <a:pt x="32727" y="70911"/>
                </a:cubicBezTo>
                <a:cubicBezTo>
                  <a:pt x="32727" y="67900"/>
                  <a:pt x="30283" y="65455"/>
                  <a:pt x="27272" y="65455"/>
                </a:cubicBezTo>
                <a:moveTo>
                  <a:pt x="79088" y="92727"/>
                </a:moveTo>
                <a:cubicBezTo>
                  <a:pt x="77588" y="92727"/>
                  <a:pt x="76361" y="93950"/>
                  <a:pt x="76361" y="95455"/>
                </a:cubicBezTo>
                <a:cubicBezTo>
                  <a:pt x="76361" y="96961"/>
                  <a:pt x="77588" y="98183"/>
                  <a:pt x="79088" y="98183"/>
                </a:cubicBezTo>
                <a:cubicBezTo>
                  <a:pt x="80594" y="98183"/>
                  <a:pt x="81816" y="96961"/>
                  <a:pt x="81816" y="95455"/>
                </a:cubicBezTo>
                <a:cubicBezTo>
                  <a:pt x="81816" y="93950"/>
                  <a:pt x="80594" y="92727"/>
                  <a:pt x="79088" y="92727"/>
                </a:cubicBezTo>
                <a:moveTo>
                  <a:pt x="92727" y="65455"/>
                </a:moveTo>
                <a:cubicBezTo>
                  <a:pt x="89716" y="65455"/>
                  <a:pt x="87272" y="63011"/>
                  <a:pt x="87272" y="60000"/>
                </a:cubicBezTo>
                <a:cubicBezTo>
                  <a:pt x="87272" y="56988"/>
                  <a:pt x="89716" y="54544"/>
                  <a:pt x="92727" y="54544"/>
                </a:cubicBezTo>
                <a:cubicBezTo>
                  <a:pt x="95738" y="54544"/>
                  <a:pt x="98183" y="56988"/>
                  <a:pt x="98183" y="60000"/>
                </a:cubicBezTo>
                <a:cubicBezTo>
                  <a:pt x="98183" y="63011"/>
                  <a:pt x="95738" y="65455"/>
                  <a:pt x="92727" y="65455"/>
                </a:cubicBezTo>
                <a:moveTo>
                  <a:pt x="92727" y="49088"/>
                </a:moveTo>
                <a:cubicBezTo>
                  <a:pt x="86700" y="49088"/>
                  <a:pt x="81816" y="53977"/>
                  <a:pt x="81816" y="60000"/>
                </a:cubicBezTo>
                <a:cubicBezTo>
                  <a:pt x="81816" y="66022"/>
                  <a:pt x="86700" y="70911"/>
                  <a:pt x="92727" y="70911"/>
                </a:cubicBezTo>
                <a:cubicBezTo>
                  <a:pt x="98750" y="70911"/>
                  <a:pt x="103638" y="66022"/>
                  <a:pt x="103638" y="60000"/>
                </a:cubicBezTo>
                <a:cubicBezTo>
                  <a:pt x="103638" y="53977"/>
                  <a:pt x="98750" y="49088"/>
                  <a:pt x="92727" y="49088"/>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30" name="Shape 4930"/>
          <p:cNvSpPr/>
          <p:nvPr/>
        </p:nvSpPr>
        <p:spPr>
          <a:xfrm>
            <a:off x="3547164" y="3873384"/>
            <a:ext cx="279362" cy="203147"/>
          </a:xfrm>
          <a:custGeom>
            <a:avLst/>
            <a:gdLst/>
            <a:ahLst/>
            <a:cxnLst/>
            <a:rect l="0" t="0" r="0" b="0"/>
            <a:pathLst>
              <a:path w="120000" h="120000" extrusionOk="0">
                <a:moveTo>
                  <a:pt x="97868" y="66366"/>
                </a:moveTo>
                <a:cubicBezTo>
                  <a:pt x="89851" y="73288"/>
                  <a:pt x="79099" y="79861"/>
                  <a:pt x="65904" y="84505"/>
                </a:cubicBezTo>
                <a:cubicBezTo>
                  <a:pt x="55700" y="88094"/>
                  <a:pt x="45376" y="89983"/>
                  <a:pt x="36058" y="89983"/>
                </a:cubicBezTo>
                <a:cubicBezTo>
                  <a:pt x="33363" y="89983"/>
                  <a:pt x="30839" y="89766"/>
                  <a:pt x="28401" y="89455"/>
                </a:cubicBezTo>
                <a:cubicBezTo>
                  <a:pt x="24250" y="81055"/>
                  <a:pt x="21823" y="70922"/>
                  <a:pt x="21823" y="60000"/>
                </a:cubicBezTo>
                <a:cubicBezTo>
                  <a:pt x="21823" y="31005"/>
                  <a:pt x="38913" y="7500"/>
                  <a:pt x="60000" y="7500"/>
                </a:cubicBezTo>
                <a:cubicBezTo>
                  <a:pt x="81086" y="7500"/>
                  <a:pt x="98176" y="31005"/>
                  <a:pt x="98176" y="60000"/>
                </a:cubicBezTo>
                <a:cubicBezTo>
                  <a:pt x="98176" y="62161"/>
                  <a:pt x="98051" y="64277"/>
                  <a:pt x="97868" y="66366"/>
                </a:cubicBezTo>
                <a:moveTo>
                  <a:pt x="60000" y="112500"/>
                </a:moveTo>
                <a:cubicBezTo>
                  <a:pt x="49567" y="112500"/>
                  <a:pt x="40129" y="106733"/>
                  <a:pt x="33237" y="97411"/>
                </a:cubicBezTo>
                <a:cubicBezTo>
                  <a:pt x="34168" y="97450"/>
                  <a:pt x="35098" y="97483"/>
                  <a:pt x="36058" y="97483"/>
                </a:cubicBezTo>
                <a:cubicBezTo>
                  <a:pt x="45542" y="97483"/>
                  <a:pt x="56231" y="95638"/>
                  <a:pt x="67251" y="91766"/>
                </a:cubicBezTo>
                <a:cubicBezTo>
                  <a:pt x="78208" y="87911"/>
                  <a:pt x="88075" y="82522"/>
                  <a:pt x="96263" y="76344"/>
                </a:cubicBezTo>
                <a:cubicBezTo>
                  <a:pt x="91267" y="97327"/>
                  <a:pt x="76929" y="112500"/>
                  <a:pt x="60000" y="112500"/>
                </a:cubicBezTo>
                <a:moveTo>
                  <a:pt x="119554" y="35311"/>
                </a:moveTo>
                <a:cubicBezTo>
                  <a:pt x="117578" y="25650"/>
                  <a:pt x="109293" y="19177"/>
                  <a:pt x="97480" y="16466"/>
                </a:cubicBezTo>
                <a:cubicBezTo>
                  <a:pt x="99238" y="19338"/>
                  <a:pt x="100837" y="22411"/>
                  <a:pt x="102236" y="25666"/>
                </a:cubicBezTo>
                <a:cubicBezTo>
                  <a:pt x="108819" y="28266"/>
                  <a:pt x="113273" y="32305"/>
                  <a:pt x="114301" y="37338"/>
                </a:cubicBezTo>
                <a:cubicBezTo>
                  <a:pt x="114901" y="40255"/>
                  <a:pt x="114387" y="43672"/>
                  <a:pt x="112782" y="47494"/>
                </a:cubicBezTo>
                <a:cubicBezTo>
                  <a:pt x="111052" y="51622"/>
                  <a:pt x="107940" y="56233"/>
                  <a:pt x="103595" y="60877"/>
                </a:cubicBezTo>
                <a:cubicBezTo>
                  <a:pt x="103601" y="60583"/>
                  <a:pt x="103629" y="60294"/>
                  <a:pt x="103629" y="60000"/>
                </a:cubicBezTo>
                <a:cubicBezTo>
                  <a:pt x="103629" y="26861"/>
                  <a:pt x="84095" y="0"/>
                  <a:pt x="60000" y="0"/>
                </a:cubicBezTo>
                <a:cubicBezTo>
                  <a:pt x="35904" y="0"/>
                  <a:pt x="16370" y="26861"/>
                  <a:pt x="16370" y="60000"/>
                </a:cubicBezTo>
                <a:cubicBezTo>
                  <a:pt x="16370" y="70150"/>
                  <a:pt x="18214" y="79694"/>
                  <a:pt x="21446" y="88072"/>
                </a:cubicBezTo>
                <a:cubicBezTo>
                  <a:pt x="12818" y="85655"/>
                  <a:pt x="6903" y="81083"/>
                  <a:pt x="5692" y="75155"/>
                </a:cubicBezTo>
                <a:cubicBezTo>
                  <a:pt x="5098" y="72238"/>
                  <a:pt x="5607" y="68827"/>
                  <a:pt x="7211" y="65000"/>
                </a:cubicBezTo>
                <a:cubicBezTo>
                  <a:pt x="8085" y="62927"/>
                  <a:pt x="9421" y="60700"/>
                  <a:pt x="10974" y="58433"/>
                </a:cubicBezTo>
                <a:cubicBezTo>
                  <a:pt x="11037" y="54538"/>
                  <a:pt x="11317" y="50711"/>
                  <a:pt x="11842" y="47005"/>
                </a:cubicBezTo>
                <a:cubicBezTo>
                  <a:pt x="3014" y="56933"/>
                  <a:pt x="-1490" y="67711"/>
                  <a:pt x="445" y="77183"/>
                </a:cubicBezTo>
                <a:cubicBezTo>
                  <a:pt x="2580" y="87650"/>
                  <a:pt x="12093" y="94377"/>
                  <a:pt x="25494" y="96633"/>
                </a:cubicBezTo>
                <a:cubicBezTo>
                  <a:pt x="33477" y="110822"/>
                  <a:pt x="45942" y="120000"/>
                  <a:pt x="60000" y="120000"/>
                </a:cubicBezTo>
                <a:cubicBezTo>
                  <a:pt x="81395" y="120000"/>
                  <a:pt x="99153" y="98805"/>
                  <a:pt x="102875" y="70861"/>
                </a:cubicBezTo>
                <a:cubicBezTo>
                  <a:pt x="115152" y="59577"/>
                  <a:pt x="121844" y="46522"/>
                  <a:pt x="119554" y="35311"/>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31" name="Shape 4931"/>
          <p:cNvSpPr/>
          <p:nvPr/>
        </p:nvSpPr>
        <p:spPr>
          <a:xfrm>
            <a:off x="4118515" y="3835294"/>
            <a:ext cx="203147" cy="279328"/>
          </a:xfrm>
          <a:custGeom>
            <a:avLst/>
            <a:gdLst/>
            <a:ahLst/>
            <a:cxnLst/>
            <a:rect l="0" t="0" r="0" b="0"/>
            <a:pathLst>
              <a:path w="120000" h="120000" extrusionOk="0">
                <a:moveTo>
                  <a:pt x="60000" y="114544"/>
                </a:moveTo>
                <a:cubicBezTo>
                  <a:pt x="31005" y="114544"/>
                  <a:pt x="7500" y="96788"/>
                  <a:pt x="7500" y="74877"/>
                </a:cubicBezTo>
                <a:cubicBezTo>
                  <a:pt x="7500" y="49088"/>
                  <a:pt x="56250" y="6477"/>
                  <a:pt x="60000" y="6477"/>
                </a:cubicBezTo>
                <a:cubicBezTo>
                  <a:pt x="63750" y="6477"/>
                  <a:pt x="112500" y="49088"/>
                  <a:pt x="112500" y="74877"/>
                </a:cubicBezTo>
                <a:cubicBezTo>
                  <a:pt x="112500" y="96788"/>
                  <a:pt x="88994" y="114544"/>
                  <a:pt x="60000" y="114544"/>
                </a:cubicBezTo>
                <a:moveTo>
                  <a:pt x="60000" y="0"/>
                </a:moveTo>
                <a:cubicBezTo>
                  <a:pt x="52500" y="0"/>
                  <a:pt x="0" y="46361"/>
                  <a:pt x="0" y="76361"/>
                </a:cubicBezTo>
                <a:cubicBezTo>
                  <a:pt x="0" y="100461"/>
                  <a:pt x="26866" y="120000"/>
                  <a:pt x="60000" y="120000"/>
                </a:cubicBezTo>
                <a:cubicBezTo>
                  <a:pt x="93138" y="120000"/>
                  <a:pt x="120000" y="100461"/>
                  <a:pt x="120000" y="76361"/>
                </a:cubicBezTo>
                <a:cubicBezTo>
                  <a:pt x="120000" y="46361"/>
                  <a:pt x="67500" y="0"/>
                  <a:pt x="60000" y="0"/>
                </a:cubicBezTo>
                <a:moveTo>
                  <a:pt x="60000" y="103638"/>
                </a:moveTo>
                <a:cubicBezTo>
                  <a:pt x="39288" y="103638"/>
                  <a:pt x="22500" y="91422"/>
                  <a:pt x="22500" y="76361"/>
                </a:cubicBezTo>
                <a:cubicBezTo>
                  <a:pt x="22500" y="74855"/>
                  <a:pt x="20822" y="73638"/>
                  <a:pt x="18750" y="73638"/>
                </a:cubicBezTo>
                <a:cubicBezTo>
                  <a:pt x="16677" y="73638"/>
                  <a:pt x="15000" y="74855"/>
                  <a:pt x="15000" y="76361"/>
                </a:cubicBezTo>
                <a:cubicBezTo>
                  <a:pt x="15000" y="94438"/>
                  <a:pt x="35150" y="109088"/>
                  <a:pt x="60000" y="109088"/>
                </a:cubicBezTo>
                <a:cubicBezTo>
                  <a:pt x="62072" y="109088"/>
                  <a:pt x="63750" y="107872"/>
                  <a:pt x="63750" y="106361"/>
                </a:cubicBezTo>
                <a:cubicBezTo>
                  <a:pt x="63750" y="104861"/>
                  <a:pt x="62072" y="103638"/>
                  <a:pt x="60000" y="103638"/>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32" name="Shape 4932"/>
          <p:cNvSpPr/>
          <p:nvPr/>
        </p:nvSpPr>
        <p:spPr>
          <a:xfrm>
            <a:off x="4613686" y="3835294"/>
            <a:ext cx="279328" cy="279328"/>
          </a:xfrm>
          <a:custGeom>
            <a:avLst/>
            <a:gdLst/>
            <a:ahLst/>
            <a:cxnLst/>
            <a:rect l="0" t="0" r="0" b="0"/>
            <a:pathLst>
              <a:path w="120000" h="120000" extrusionOk="0">
                <a:moveTo>
                  <a:pt x="76361" y="21816"/>
                </a:moveTo>
                <a:cubicBezTo>
                  <a:pt x="73355" y="21816"/>
                  <a:pt x="70911" y="24261"/>
                  <a:pt x="70911" y="27272"/>
                </a:cubicBezTo>
                <a:cubicBezTo>
                  <a:pt x="70911" y="30283"/>
                  <a:pt x="73355" y="32727"/>
                  <a:pt x="76361" y="32727"/>
                </a:cubicBezTo>
                <a:cubicBezTo>
                  <a:pt x="79372" y="32727"/>
                  <a:pt x="81816" y="30283"/>
                  <a:pt x="81816" y="27272"/>
                </a:cubicBezTo>
                <a:cubicBezTo>
                  <a:pt x="81816" y="24261"/>
                  <a:pt x="79372" y="21816"/>
                  <a:pt x="76361" y="21816"/>
                </a:cubicBezTo>
                <a:moveTo>
                  <a:pt x="92727" y="43638"/>
                </a:moveTo>
                <a:cubicBezTo>
                  <a:pt x="89716" y="43638"/>
                  <a:pt x="87272" y="46083"/>
                  <a:pt x="87272" y="49088"/>
                </a:cubicBezTo>
                <a:cubicBezTo>
                  <a:pt x="87272" y="52100"/>
                  <a:pt x="89716" y="54544"/>
                  <a:pt x="92727" y="54544"/>
                </a:cubicBezTo>
                <a:cubicBezTo>
                  <a:pt x="95738" y="54544"/>
                  <a:pt x="98183" y="52100"/>
                  <a:pt x="98183" y="49088"/>
                </a:cubicBezTo>
                <a:cubicBezTo>
                  <a:pt x="98183" y="46083"/>
                  <a:pt x="95738" y="43638"/>
                  <a:pt x="92727" y="43638"/>
                </a:cubicBezTo>
                <a:moveTo>
                  <a:pt x="43638" y="27272"/>
                </a:moveTo>
                <a:cubicBezTo>
                  <a:pt x="40627" y="27272"/>
                  <a:pt x="38183" y="29716"/>
                  <a:pt x="38183" y="32727"/>
                </a:cubicBezTo>
                <a:cubicBezTo>
                  <a:pt x="38183" y="35738"/>
                  <a:pt x="40627" y="38183"/>
                  <a:pt x="43638" y="38183"/>
                </a:cubicBezTo>
                <a:cubicBezTo>
                  <a:pt x="46644" y="38183"/>
                  <a:pt x="49088" y="35738"/>
                  <a:pt x="49088" y="32727"/>
                </a:cubicBezTo>
                <a:cubicBezTo>
                  <a:pt x="49088" y="29716"/>
                  <a:pt x="46644" y="27272"/>
                  <a:pt x="43638" y="27272"/>
                </a:cubicBezTo>
                <a:moveTo>
                  <a:pt x="21816" y="43638"/>
                </a:moveTo>
                <a:cubicBezTo>
                  <a:pt x="18805" y="43638"/>
                  <a:pt x="16361" y="46083"/>
                  <a:pt x="16361" y="49088"/>
                </a:cubicBezTo>
                <a:cubicBezTo>
                  <a:pt x="16361" y="52100"/>
                  <a:pt x="18805" y="54544"/>
                  <a:pt x="21816" y="54544"/>
                </a:cubicBezTo>
                <a:cubicBezTo>
                  <a:pt x="24827" y="54544"/>
                  <a:pt x="27272" y="52100"/>
                  <a:pt x="27272" y="49088"/>
                </a:cubicBezTo>
                <a:cubicBezTo>
                  <a:pt x="27272" y="46083"/>
                  <a:pt x="24827" y="43638"/>
                  <a:pt x="21816" y="43638"/>
                </a:cubicBezTo>
                <a:moveTo>
                  <a:pt x="5600" y="60000"/>
                </a:moveTo>
                <a:cubicBezTo>
                  <a:pt x="7100" y="32655"/>
                  <a:pt x="30844" y="10911"/>
                  <a:pt x="60000" y="10911"/>
                </a:cubicBezTo>
                <a:cubicBezTo>
                  <a:pt x="89155" y="10911"/>
                  <a:pt x="112900" y="32655"/>
                  <a:pt x="114400" y="60000"/>
                </a:cubicBezTo>
                <a:cubicBezTo>
                  <a:pt x="114400" y="60000"/>
                  <a:pt x="5600" y="60000"/>
                  <a:pt x="5600" y="60000"/>
                </a:cubicBezTo>
                <a:close/>
                <a:moveTo>
                  <a:pt x="62727" y="5583"/>
                </a:moveTo>
                <a:lnTo>
                  <a:pt x="62727" y="2727"/>
                </a:lnTo>
                <a:cubicBezTo>
                  <a:pt x="62727" y="1222"/>
                  <a:pt x="61505" y="0"/>
                  <a:pt x="60000" y="0"/>
                </a:cubicBezTo>
                <a:cubicBezTo>
                  <a:pt x="58494" y="0"/>
                  <a:pt x="57272" y="1222"/>
                  <a:pt x="57272" y="2727"/>
                </a:cubicBezTo>
                <a:lnTo>
                  <a:pt x="57272" y="5583"/>
                </a:lnTo>
                <a:cubicBezTo>
                  <a:pt x="25411" y="6955"/>
                  <a:pt x="0" y="31977"/>
                  <a:pt x="0" y="62727"/>
                </a:cubicBezTo>
                <a:cubicBezTo>
                  <a:pt x="0" y="64233"/>
                  <a:pt x="1222" y="65455"/>
                  <a:pt x="2727" y="65455"/>
                </a:cubicBezTo>
                <a:lnTo>
                  <a:pt x="57272" y="65455"/>
                </a:lnTo>
                <a:lnTo>
                  <a:pt x="57272" y="103638"/>
                </a:lnTo>
                <a:cubicBezTo>
                  <a:pt x="57272" y="109661"/>
                  <a:pt x="52388" y="114544"/>
                  <a:pt x="46361" y="114544"/>
                </a:cubicBezTo>
                <a:cubicBezTo>
                  <a:pt x="40338" y="114544"/>
                  <a:pt x="35455" y="109661"/>
                  <a:pt x="35455" y="103638"/>
                </a:cubicBezTo>
                <a:cubicBezTo>
                  <a:pt x="35455" y="102127"/>
                  <a:pt x="34233" y="100911"/>
                  <a:pt x="32727" y="100911"/>
                </a:cubicBezTo>
                <a:cubicBezTo>
                  <a:pt x="31222" y="100911"/>
                  <a:pt x="30000" y="102127"/>
                  <a:pt x="30000" y="103638"/>
                </a:cubicBezTo>
                <a:cubicBezTo>
                  <a:pt x="30000" y="112672"/>
                  <a:pt x="37327" y="120000"/>
                  <a:pt x="46361" y="120000"/>
                </a:cubicBezTo>
                <a:cubicBezTo>
                  <a:pt x="54466" y="120000"/>
                  <a:pt x="61150" y="114094"/>
                  <a:pt x="62455" y="106361"/>
                </a:cubicBezTo>
                <a:lnTo>
                  <a:pt x="62727" y="106361"/>
                </a:lnTo>
                <a:lnTo>
                  <a:pt x="62727" y="65455"/>
                </a:lnTo>
                <a:lnTo>
                  <a:pt x="117272" y="65455"/>
                </a:lnTo>
                <a:cubicBezTo>
                  <a:pt x="118777" y="65455"/>
                  <a:pt x="120000" y="64233"/>
                  <a:pt x="120000" y="62727"/>
                </a:cubicBezTo>
                <a:cubicBezTo>
                  <a:pt x="120000" y="31977"/>
                  <a:pt x="94588" y="6955"/>
                  <a:pt x="62727" y="5583"/>
                </a:cubicBezTo>
                <a:moveTo>
                  <a:pt x="60000" y="38183"/>
                </a:moveTo>
                <a:cubicBezTo>
                  <a:pt x="56988" y="38183"/>
                  <a:pt x="54544" y="40627"/>
                  <a:pt x="54544" y="43638"/>
                </a:cubicBezTo>
                <a:cubicBezTo>
                  <a:pt x="54544" y="46644"/>
                  <a:pt x="56988" y="49088"/>
                  <a:pt x="60000" y="49088"/>
                </a:cubicBezTo>
                <a:cubicBezTo>
                  <a:pt x="63011" y="49088"/>
                  <a:pt x="65455" y="46644"/>
                  <a:pt x="65455" y="43638"/>
                </a:cubicBezTo>
                <a:cubicBezTo>
                  <a:pt x="65455" y="40627"/>
                  <a:pt x="63011" y="38183"/>
                  <a:pt x="60000" y="38183"/>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33" name="Shape 4933"/>
          <p:cNvSpPr/>
          <p:nvPr/>
        </p:nvSpPr>
        <p:spPr>
          <a:xfrm>
            <a:off x="5146947" y="3898777"/>
            <a:ext cx="279328" cy="152361"/>
          </a:xfrm>
          <a:custGeom>
            <a:avLst/>
            <a:gdLst/>
            <a:ahLst/>
            <a:cxnLst/>
            <a:rect l="0" t="0" r="0" b="0"/>
            <a:pathLst>
              <a:path w="120000" h="120000" extrusionOk="0">
                <a:moveTo>
                  <a:pt x="103511" y="110000"/>
                </a:moveTo>
                <a:cubicBezTo>
                  <a:pt x="102172" y="65400"/>
                  <a:pt x="83233" y="30000"/>
                  <a:pt x="60000" y="30000"/>
                </a:cubicBezTo>
                <a:cubicBezTo>
                  <a:pt x="36766" y="30000"/>
                  <a:pt x="17827" y="65400"/>
                  <a:pt x="16488" y="110000"/>
                </a:cubicBezTo>
                <a:lnTo>
                  <a:pt x="5583" y="110000"/>
                </a:lnTo>
                <a:cubicBezTo>
                  <a:pt x="6950" y="54350"/>
                  <a:pt x="30750" y="10000"/>
                  <a:pt x="60000" y="10000"/>
                </a:cubicBezTo>
                <a:cubicBezTo>
                  <a:pt x="89250" y="10000"/>
                  <a:pt x="113050" y="54350"/>
                  <a:pt x="114416" y="110000"/>
                </a:cubicBezTo>
                <a:cubicBezTo>
                  <a:pt x="114416" y="110000"/>
                  <a:pt x="103511" y="110000"/>
                  <a:pt x="103511" y="110000"/>
                </a:cubicBezTo>
                <a:close/>
                <a:moveTo>
                  <a:pt x="87150" y="110000"/>
                </a:moveTo>
                <a:cubicBezTo>
                  <a:pt x="85894" y="81972"/>
                  <a:pt x="74222" y="60000"/>
                  <a:pt x="60000" y="60000"/>
                </a:cubicBezTo>
                <a:cubicBezTo>
                  <a:pt x="45777" y="60000"/>
                  <a:pt x="34105" y="81972"/>
                  <a:pt x="32850" y="110000"/>
                </a:cubicBezTo>
                <a:lnTo>
                  <a:pt x="21944" y="110000"/>
                </a:lnTo>
                <a:cubicBezTo>
                  <a:pt x="23261" y="70927"/>
                  <a:pt x="39772" y="40000"/>
                  <a:pt x="60000" y="40000"/>
                </a:cubicBezTo>
                <a:cubicBezTo>
                  <a:pt x="80227" y="40000"/>
                  <a:pt x="96738" y="70927"/>
                  <a:pt x="98055" y="110000"/>
                </a:cubicBezTo>
                <a:cubicBezTo>
                  <a:pt x="98055" y="110000"/>
                  <a:pt x="87150" y="110000"/>
                  <a:pt x="87150" y="110000"/>
                </a:cubicBezTo>
                <a:close/>
                <a:moveTo>
                  <a:pt x="70688" y="110000"/>
                </a:moveTo>
                <a:cubicBezTo>
                  <a:pt x="69677" y="98594"/>
                  <a:pt x="65277" y="90000"/>
                  <a:pt x="60000" y="90000"/>
                </a:cubicBezTo>
                <a:cubicBezTo>
                  <a:pt x="54722" y="90000"/>
                  <a:pt x="50322" y="98594"/>
                  <a:pt x="49311" y="110000"/>
                </a:cubicBezTo>
                <a:lnTo>
                  <a:pt x="38327" y="110000"/>
                </a:lnTo>
                <a:cubicBezTo>
                  <a:pt x="39527" y="87505"/>
                  <a:pt x="48772" y="70000"/>
                  <a:pt x="60000" y="70000"/>
                </a:cubicBezTo>
                <a:cubicBezTo>
                  <a:pt x="71227" y="70000"/>
                  <a:pt x="80472" y="87505"/>
                  <a:pt x="81672" y="110000"/>
                </a:cubicBezTo>
                <a:cubicBezTo>
                  <a:pt x="81672" y="110000"/>
                  <a:pt x="70688" y="110000"/>
                  <a:pt x="70688" y="110000"/>
                </a:cubicBezTo>
                <a:close/>
                <a:moveTo>
                  <a:pt x="60000" y="0"/>
                </a:moveTo>
                <a:cubicBezTo>
                  <a:pt x="26861" y="0"/>
                  <a:pt x="0" y="51488"/>
                  <a:pt x="0" y="115000"/>
                </a:cubicBezTo>
                <a:cubicBezTo>
                  <a:pt x="0" y="117761"/>
                  <a:pt x="1222" y="120000"/>
                  <a:pt x="2727" y="120000"/>
                </a:cubicBezTo>
                <a:lnTo>
                  <a:pt x="51816" y="120000"/>
                </a:lnTo>
                <a:cubicBezTo>
                  <a:pt x="53327" y="120000"/>
                  <a:pt x="54544" y="117761"/>
                  <a:pt x="54544" y="115000"/>
                </a:cubicBezTo>
                <a:cubicBezTo>
                  <a:pt x="54544" y="106716"/>
                  <a:pt x="56988" y="100000"/>
                  <a:pt x="60000" y="100000"/>
                </a:cubicBezTo>
                <a:cubicBezTo>
                  <a:pt x="63011" y="100000"/>
                  <a:pt x="65455" y="106716"/>
                  <a:pt x="65455" y="115000"/>
                </a:cubicBezTo>
                <a:cubicBezTo>
                  <a:pt x="65455" y="117761"/>
                  <a:pt x="66672" y="120000"/>
                  <a:pt x="68183" y="120000"/>
                </a:cubicBezTo>
                <a:lnTo>
                  <a:pt x="117272" y="120000"/>
                </a:lnTo>
                <a:cubicBezTo>
                  <a:pt x="118777" y="120000"/>
                  <a:pt x="120000" y="117761"/>
                  <a:pt x="120000" y="115000"/>
                </a:cubicBezTo>
                <a:cubicBezTo>
                  <a:pt x="120000" y="51488"/>
                  <a:pt x="93138" y="0"/>
                  <a:pt x="60000" y="0"/>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34" name="Shape 4934"/>
          <p:cNvSpPr/>
          <p:nvPr/>
        </p:nvSpPr>
        <p:spPr>
          <a:xfrm>
            <a:off x="5680208" y="3873384"/>
            <a:ext cx="279328" cy="203147"/>
          </a:xfrm>
          <a:custGeom>
            <a:avLst/>
            <a:gdLst/>
            <a:ahLst/>
            <a:cxnLst/>
            <a:rect l="0" t="0" r="0" b="0"/>
            <a:pathLst>
              <a:path w="120000" h="120000" extrusionOk="0">
                <a:moveTo>
                  <a:pt x="92727" y="112500"/>
                </a:moveTo>
                <a:lnTo>
                  <a:pt x="24544" y="112500"/>
                </a:lnTo>
                <a:cubicBezTo>
                  <a:pt x="14022" y="112500"/>
                  <a:pt x="5455" y="100722"/>
                  <a:pt x="5455" y="86250"/>
                </a:cubicBezTo>
                <a:cubicBezTo>
                  <a:pt x="5455" y="74938"/>
                  <a:pt x="10700" y="64944"/>
                  <a:pt x="18516" y="61361"/>
                </a:cubicBezTo>
                <a:lnTo>
                  <a:pt x="23138" y="59244"/>
                </a:lnTo>
                <a:lnTo>
                  <a:pt x="22122" y="52688"/>
                </a:lnTo>
                <a:cubicBezTo>
                  <a:pt x="21922" y="51372"/>
                  <a:pt x="21816" y="50044"/>
                  <a:pt x="21816" y="48750"/>
                </a:cubicBezTo>
                <a:cubicBezTo>
                  <a:pt x="21816" y="38411"/>
                  <a:pt x="27933" y="30000"/>
                  <a:pt x="35455" y="30000"/>
                </a:cubicBezTo>
                <a:cubicBezTo>
                  <a:pt x="37011" y="30000"/>
                  <a:pt x="38566" y="30388"/>
                  <a:pt x="40083" y="31138"/>
                </a:cubicBezTo>
                <a:lnTo>
                  <a:pt x="44550" y="33366"/>
                </a:lnTo>
                <a:lnTo>
                  <a:pt x="46766" y="27583"/>
                </a:lnTo>
                <a:cubicBezTo>
                  <a:pt x="51511" y="15194"/>
                  <a:pt x="60761" y="7500"/>
                  <a:pt x="70911" y="7500"/>
                </a:cubicBezTo>
                <a:cubicBezTo>
                  <a:pt x="85944" y="7500"/>
                  <a:pt x="98183" y="24322"/>
                  <a:pt x="98183" y="45000"/>
                </a:cubicBezTo>
                <a:cubicBezTo>
                  <a:pt x="98183" y="45655"/>
                  <a:pt x="98144" y="46294"/>
                  <a:pt x="98111" y="46938"/>
                </a:cubicBezTo>
                <a:lnTo>
                  <a:pt x="98083" y="47583"/>
                </a:lnTo>
                <a:lnTo>
                  <a:pt x="97833" y="52861"/>
                </a:lnTo>
                <a:lnTo>
                  <a:pt x="101361" y="54955"/>
                </a:lnTo>
                <a:cubicBezTo>
                  <a:pt x="109372" y="59705"/>
                  <a:pt x="114544" y="70516"/>
                  <a:pt x="114544" y="82500"/>
                </a:cubicBezTo>
                <a:cubicBezTo>
                  <a:pt x="114544" y="99044"/>
                  <a:pt x="104755" y="112500"/>
                  <a:pt x="92727" y="112500"/>
                </a:cubicBezTo>
                <a:moveTo>
                  <a:pt x="103522" y="48066"/>
                </a:moveTo>
                <a:cubicBezTo>
                  <a:pt x="103572" y="47050"/>
                  <a:pt x="103638" y="46038"/>
                  <a:pt x="103638" y="45000"/>
                </a:cubicBezTo>
                <a:cubicBezTo>
                  <a:pt x="103638" y="20150"/>
                  <a:pt x="88983" y="0"/>
                  <a:pt x="70911" y="0"/>
                </a:cubicBezTo>
                <a:cubicBezTo>
                  <a:pt x="58327" y="0"/>
                  <a:pt x="47422" y="9772"/>
                  <a:pt x="41944" y="24088"/>
                </a:cubicBezTo>
                <a:cubicBezTo>
                  <a:pt x="39916" y="23077"/>
                  <a:pt x="37738" y="22500"/>
                  <a:pt x="35455" y="22500"/>
                </a:cubicBezTo>
                <a:cubicBezTo>
                  <a:pt x="24911" y="22500"/>
                  <a:pt x="16361" y="34250"/>
                  <a:pt x="16361" y="48750"/>
                </a:cubicBezTo>
                <a:cubicBezTo>
                  <a:pt x="16361" y="50633"/>
                  <a:pt x="16516" y="52472"/>
                  <a:pt x="16788" y="54244"/>
                </a:cubicBezTo>
                <a:cubicBezTo>
                  <a:pt x="7038" y="58716"/>
                  <a:pt x="0" y="71338"/>
                  <a:pt x="0" y="86250"/>
                </a:cubicBezTo>
                <a:cubicBezTo>
                  <a:pt x="0" y="104888"/>
                  <a:pt x="10988" y="120000"/>
                  <a:pt x="24544" y="120000"/>
                </a:cubicBezTo>
                <a:lnTo>
                  <a:pt x="92727" y="120000"/>
                </a:lnTo>
                <a:cubicBezTo>
                  <a:pt x="107783" y="120000"/>
                  <a:pt x="120000" y="103211"/>
                  <a:pt x="120000" y="82500"/>
                </a:cubicBezTo>
                <a:cubicBezTo>
                  <a:pt x="120000" y="67066"/>
                  <a:pt x="113211" y="53816"/>
                  <a:pt x="103522" y="48066"/>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35" name="Shape 4935"/>
          <p:cNvSpPr/>
          <p:nvPr/>
        </p:nvSpPr>
        <p:spPr>
          <a:xfrm>
            <a:off x="880859" y="4432038"/>
            <a:ext cx="279328" cy="165057"/>
          </a:xfrm>
          <a:custGeom>
            <a:avLst/>
            <a:gdLst/>
            <a:ahLst/>
            <a:cxnLst/>
            <a:rect l="0" t="0" r="0" b="0"/>
            <a:pathLst>
              <a:path w="120000" h="120000" extrusionOk="0">
                <a:moveTo>
                  <a:pt x="98183" y="110766"/>
                </a:moveTo>
                <a:lnTo>
                  <a:pt x="21816" y="110766"/>
                </a:lnTo>
                <a:cubicBezTo>
                  <a:pt x="12794" y="110766"/>
                  <a:pt x="5455" y="98350"/>
                  <a:pt x="5455" y="83077"/>
                </a:cubicBezTo>
                <a:cubicBezTo>
                  <a:pt x="5455" y="70211"/>
                  <a:pt x="10622" y="59150"/>
                  <a:pt x="18022" y="56166"/>
                </a:cubicBezTo>
                <a:cubicBezTo>
                  <a:pt x="20188" y="55300"/>
                  <a:pt x="21827" y="52277"/>
                  <a:pt x="22155" y="48550"/>
                </a:cubicBezTo>
                <a:cubicBezTo>
                  <a:pt x="24127" y="26133"/>
                  <a:pt x="35705" y="9233"/>
                  <a:pt x="49088" y="9233"/>
                </a:cubicBezTo>
                <a:cubicBezTo>
                  <a:pt x="58338" y="9233"/>
                  <a:pt x="66877" y="17116"/>
                  <a:pt x="71933" y="30338"/>
                </a:cubicBezTo>
                <a:cubicBezTo>
                  <a:pt x="72794" y="32588"/>
                  <a:pt x="74188" y="34094"/>
                  <a:pt x="75755" y="34461"/>
                </a:cubicBezTo>
                <a:cubicBezTo>
                  <a:pt x="76011" y="34527"/>
                  <a:pt x="76261" y="34550"/>
                  <a:pt x="76516" y="34550"/>
                </a:cubicBezTo>
                <a:cubicBezTo>
                  <a:pt x="77827" y="34550"/>
                  <a:pt x="79100" y="33755"/>
                  <a:pt x="80105" y="32272"/>
                </a:cubicBezTo>
                <a:cubicBezTo>
                  <a:pt x="82094" y="29322"/>
                  <a:pt x="84644" y="27694"/>
                  <a:pt x="87272" y="27694"/>
                </a:cubicBezTo>
                <a:cubicBezTo>
                  <a:pt x="93288" y="27694"/>
                  <a:pt x="98183" y="35977"/>
                  <a:pt x="98172" y="46255"/>
                </a:cubicBezTo>
                <a:lnTo>
                  <a:pt x="98150" y="46927"/>
                </a:lnTo>
                <a:cubicBezTo>
                  <a:pt x="98033" y="51300"/>
                  <a:pt x="99738" y="55205"/>
                  <a:pt x="102244" y="56288"/>
                </a:cubicBezTo>
                <a:cubicBezTo>
                  <a:pt x="109488" y="59427"/>
                  <a:pt x="114544" y="70444"/>
                  <a:pt x="114544" y="83077"/>
                </a:cubicBezTo>
                <a:cubicBezTo>
                  <a:pt x="114544" y="98350"/>
                  <a:pt x="107205" y="110766"/>
                  <a:pt x="98183" y="110766"/>
                </a:cubicBezTo>
                <a:moveTo>
                  <a:pt x="103600" y="47350"/>
                </a:moveTo>
                <a:cubicBezTo>
                  <a:pt x="103611" y="46950"/>
                  <a:pt x="103638" y="46561"/>
                  <a:pt x="103638" y="46155"/>
                </a:cubicBezTo>
                <a:cubicBezTo>
                  <a:pt x="103638" y="30866"/>
                  <a:pt x="96305" y="18461"/>
                  <a:pt x="87272" y="18461"/>
                </a:cubicBezTo>
                <a:cubicBezTo>
                  <a:pt x="83150" y="18461"/>
                  <a:pt x="79388" y="21061"/>
                  <a:pt x="76516" y="25322"/>
                </a:cubicBezTo>
                <a:cubicBezTo>
                  <a:pt x="70688" y="10105"/>
                  <a:pt x="60605" y="0"/>
                  <a:pt x="49088" y="0"/>
                </a:cubicBezTo>
                <a:cubicBezTo>
                  <a:pt x="32666" y="0"/>
                  <a:pt x="19105" y="20500"/>
                  <a:pt x="16761" y="47188"/>
                </a:cubicBezTo>
                <a:cubicBezTo>
                  <a:pt x="7155" y="51055"/>
                  <a:pt x="0" y="65633"/>
                  <a:pt x="0" y="83077"/>
                </a:cubicBezTo>
                <a:cubicBezTo>
                  <a:pt x="0" y="103466"/>
                  <a:pt x="9766" y="120000"/>
                  <a:pt x="21816" y="120000"/>
                </a:cubicBezTo>
                <a:lnTo>
                  <a:pt x="98183" y="120000"/>
                </a:lnTo>
                <a:cubicBezTo>
                  <a:pt x="110233" y="120000"/>
                  <a:pt x="120000" y="103466"/>
                  <a:pt x="120000" y="83077"/>
                </a:cubicBezTo>
                <a:cubicBezTo>
                  <a:pt x="120000" y="65861"/>
                  <a:pt x="113022" y="51438"/>
                  <a:pt x="103600" y="47350"/>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36" name="Shape 4936"/>
          <p:cNvSpPr/>
          <p:nvPr/>
        </p:nvSpPr>
        <p:spPr>
          <a:xfrm>
            <a:off x="1414120" y="4393949"/>
            <a:ext cx="279328" cy="228541"/>
          </a:xfrm>
          <a:custGeom>
            <a:avLst/>
            <a:gdLst/>
            <a:ahLst/>
            <a:cxnLst/>
            <a:rect l="0" t="0" r="0" b="0"/>
            <a:pathLst>
              <a:path w="120000" h="120000" extrusionOk="0">
                <a:moveTo>
                  <a:pt x="98183" y="113333"/>
                </a:moveTo>
                <a:lnTo>
                  <a:pt x="21816" y="113333"/>
                </a:lnTo>
                <a:cubicBezTo>
                  <a:pt x="12794" y="113333"/>
                  <a:pt x="5455" y="104361"/>
                  <a:pt x="5455" y="93333"/>
                </a:cubicBezTo>
                <a:cubicBezTo>
                  <a:pt x="5455" y="84044"/>
                  <a:pt x="10622" y="76055"/>
                  <a:pt x="18022" y="73900"/>
                </a:cubicBezTo>
                <a:cubicBezTo>
                  <a:pt x="20188" y="73272"/>
                  <a:pt x="21827" y="71088"/>
                  <a:pt x="22155" y="68400"/>
                </a:cubicBezTo>
                <a:cubicBezTo>
                  <a:pt x="24127" y="52205"/>
                  <a:pt x="35705" y="40000"/>
                  <a:pt x="49088" y="40000"/>
                </a:cubicBezTo>
                <a:cubicBezTo>
                  <a:pt x="58338" y="40000"/>
                  <a:pt x="64150" y="42366"/>
                  <a:pt x="69205" y="51911"/>
                </a:cubicBezTo>
                <a:cubicBezTo>
                  <a:pt x="70066" y="53533"/>
                  <a:pt x="74188" y="57955"/>
                  <a:pt x="75755" y="58222"/>
                </a:cubicBezTo>
                <a:cubicBezTo>
                  <a:pt x="76011" y="58266"/>
                  <a:pt x="76516" y="58288"/>
                  <a:pt x="76516" y="58288"/>
                </a:cubicBezTo>
                <a:cubicBezTo>
                  <a:pt x="77827" y="58288"/>
                  <a:pt x="79100" y="57711"/>
                  <a:pt x="80105" y="56638"/>
                </a:cubicBezTo>
                <a:cubicBezTo>
                  <a:pt x="82094" y="54511"/>
                  <a:pt x="84644" y="53333"/>
                  <a:pt x="87272" y="53333"/>
                </a:cubicBezTo>
                <a:cubicBezTo>
                  <a:pt x="93288" y="53333"/>
                  <a:pt x="98183" y="59316"/>
                  <a:pt x="98172" y="66738"/>
                </a:cubicBezTo>
                <a:lnTo>
                  <a:pt x="98150" y="67227"/>
                </a:lnTo>
                <a:cubicBezTo>
                  <a:pt x="98033" y="70383"/>
                  <a:pt x="99738" y="73205"/>
                  <a:pt x="102244" y="73988"/>
                </a:cubicBezTo>
                <a:cubicBezTo>
                  <a:pt x="109488" y="76255"/>
                  <a:pt x="114544" y="84211"/>
                  <a:pt x="114544" y="93333"/>
                </a:cubicBezTo>
                <a:cubicBezTo>
                  <a:pt x="114544" y="104361"/>
                  <a:pt x="107205" y="113333"/>
                  <a:pt x="98183" y="113333"/>
                </a:cubicBezTo>
                <a:moveTo>
                  <a:pt x="87272" y="6666"/>
                </a:moveTo>
                <a:cubicBezTo>
                  <a:pt x="102333" y="6666"/>
                  <a:pt x="114544" y="21594"/>
                  <a:pt x="114544" y="40000"/>
                </a:cubicBezTo>
                <a:cubicBezTo>
                  <a:pt x="114544" y="50900"/>
                  <a:pt x="110244" y="60544"/>
                  <a:pt x="103633" y="66622"/>
                </a:cubicBezTo>
                <a:cubicBezTo>
                  <a:pt x="103616" y="55600"/>
                  <a:pt x="96300" y="46666"/>
                  <a:pt x="87272" y="46666"/>
                </a:cubicBezTo>
                <a:cubicBezTo>
                  <a:pt x="83150" y="46666"/>
                  <a:pt x="79388" y="48544"/>
                  <a:pt x="76516" y="51622"/>
                </a:cubicBezTo>
                <a:cubicBezTo>
                  <a:pt x="72677" y="44383"/>
                  <a:pt x="66966" y="38800"/>
                  <a:pt x="60238" y="35794"/>
                </a:cubicBezTo>
                <a:cubicBezTo>
                  <a:pt x="61938" y="19377"/>
                  <a:pt x="73377" y="6666"/>
                  <a:pt x="87272" y="6666"/>
                </a:cubicBezTo>
                <a:moveTo>
                  <a:pt x="108750" y="70138"/>
                </a:moveTo>
                <a:cubicBezTo>
                  <a:pt x="115633" y="62800"/>
                  <a:pt x="120000" y="52038"/>
                  <a:pt x="120000" y="40000"/>
                </a:cubicBezTo>
                <a:cubicBezTo>
                  <a:pt x="120000" y="17911"/>
                  <a:pt x="105344" y="0"/>
                  <a:pt x="87272" y="0"/>
                </a:cubicBezTo>
                <a:cubicBezTo>
                  <a:pt x="70855" y="0"/>
                  <a:pt x="57300" y="14794"/>
                  <a:pt x="54944" y="34055"/>
                </a:cubicBezTo>
                <a:cubicBezTo>
                  <a:pt x="53038" y="33627"/>
                  <a:pt x="51100" y="33333"/>
                  <a:pt x="49088" y="33333"/>
                </a:cubicBezTo>
                <a:cubicBezTo>
                  <a:pt x="32666" y="33333"/>
                  <a:pt x="19105" y="48138"/>
                  <a:pt x="16761" y="67416"/>
                </a:cubicBezTo>
                <a:cubicBezTo>
                  <a:pt x="7155" y="70211"/>
                  <a:pt x="0" y="80733"/>
                  <a:pt x="0" y="93333"/>
                </a:cubicBezTo>
                <a:cubicBezTo>
                  <a:pt x="0" y="108061"/>
                  <a:pt x="9766" y="120000"/>
                  <a:pt x="21816" y="120000"/>
                </a:cubicBezTo>
                <a:lnTo>
                  <a:pt x="98183" y="120000"/>
                </a:lnTo>
                <a:cubicBezTo>
                  <a:pt x="110233" y="120000"/>
                  <a:pt x="120000" y="108061"/>
                  <a:pt x="120000" y="93333"/>
                </a:cubicBezTo>
                <a:cubicBezTo>
                  <a:pt x="120000" y="83316"/>
                  <a:pt x="115433" y="74683"/>
                  <a:pt x="108750" y="70138"/>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37" name="Shape 4937"/>
          <p:cNvSpPr/>
          <p:nvPr/>
        </p:nvSpPr>
        <p:spPr>
          <a:xfrm>
            <a:off x="1947381" y="4381251"/>
            <a:ext cx="279328" cy="253934"/>
          </a:xfrm>
          <a:custGeom>
            <a:avLst/>
            <a:gdLst/>
            <a:ahLst/>
            <a:cxnLst/>
            <a:rect l="0" t="0" r="0" b="0"/>
            <a:pathLst>
              <a:path w="120000" h="120000" extrusionOk="0">
                <a:moveTo>
                  <a:pt x="81816" y="108000"/>
                </a:moveTo>
                <a:cubicBezTo>
                  <a:pt x="81816" y="111311"/>
                  <a:pt x="84261" y="114000"/>
                  <a:pt x="87272" y="114000"/>
                </a:cubicBezTo>
                <a:cubicBezTo>
                  <a:pt x="90283" y="114000"/>
                  <a:pt x="92727" y="111311"/>
                  <a:pt x="92727" y="108000"/>
                </a:cubicBezTo>
                <a:cubicBezTo>
                  <a:pt x="92727" y="102000"/>
                  <a:pt x="87272" y="96000"/>
                  <a:pt x="87272" y="96000"/>
                </a:cubicBezTo>
                <a:cubicBezTo>
                  <a:pt x="87272" y="96000"/>
                  <a:pt x="81816" y="102000"/>
                  <a:pt x="81816" y="108000"/>
                </a:cubicBezTo>
                <a:moveTo>
                  <a:pt x="27272" y="114000"/>
                </a:moveTo>
                <a:cubicBezTo>
                  <a:pt x="27272" y="117316"/>
                  <a:pt x="29716" y="120000"/>
                  <a:pt x="32727" y="120000"/>
                </a:cubicBezTo>
                <a:cubicBezTo>
                  <a:pt x="35738" y="120000"/>
                  <a:pt x="38183" y="117316"/>
                  <a:pt x="38183" y="114000"/>
                </a:cubicBezTo>
                <a:cubicBezTo>
                  <a:pt x="38183" y="108000"/>
                  <a:pt x="32727" y="102000"/>
                  <a:pt x="32727" y="102000"/>
                </a:cubicBezTo>
                <a:cubicBezTo>
                  <a:pt x="32727" y="102000"/>
                  <a:pt x="27272" y="108000"/>
                  <a:pt x="27272" y="114000"/>
                </a:cubicBezTo>
                <a:moveTo>
                  <a:pt x="54544" y="96000"/>
                </a:moveTo>
                <a:cubicBezTo>
                  <a:pt x="54544" y="99311"/>
                  <a:pt x="56988" y="102000"/>
                  <a:pt x="60000" y="102000"/>
                </a:cubicBezTo>
                <a:cubicBezTo>
                  <a:pt x="63011" y="102000"/>
                  <a:pt x="65455" y="99311"/>
                  <a:pt x="65455" y="96000"/>
                </a:cubicBezTo>
                <a:cubicBezTo>
                  <a:pt x="65455" y="90000"/>
                  <a:pt x="60000" y="84000"/>
                  <a:pt x="60000" y="84000"/>
                </a:cubicBezTo>
                <a:cubicBezTo>
                  <a:pt x="60000" y="84000"/>
                  <a:pt x="54544" y="90000"/>
                  <a:pt x="54544" y="96000"/>
                </a:cubicBezTo>
                <a:moveTo>
                  <a:pt x="98183" y="72000"/>
                </a:moveTo>
                <a:lnTo>
                  <a:pt x="21816" y="72000"/>
                </a:lnTo>
                <a:cubicBezTo>
                  <a:pt x="12794" y="72000"/>
                  <a:pt x="5455" y="63927"/>
                  <a:pt x="5455" y="54000"/>
                </a:cubicBezTo>
                <a:cubicBezTo>
                  <a:pt x="5455" y="45638"/>
                  <a:pt x="10622" y="38444"/>
                  <a:pt x="18022" y="36511"/>
                </a:cubicBezTo>
                <a:cubicBezTo>
                  <a:pt x="20188" y="35944"/>
                  <a:pt x="21827" y="33983"/>
                  <a:pt x="22155" y="31561"/>
                </a:cubicBezTo>
                <a:cubicBezTo>
                  <a:pt x="24127" y="16988"/>
                  <a:pt x="35705" y="6000"/>
                  <a:pt x="49088" y="6000"/>
                </a:cubicBezTo>
                <a:cubicBezTo>
                  <a:pt x="58338" y="6000"/>
                  <a:pt x="64150" y="8127"/>
                  <a:pt x="69205" y="16722"/>
                </a:cubicBezTo>
                <a:cubicBezTo>
                  <a:pt x="70066" y="18183"/>
                  <a:pt x="74188" y="22161"/>
                  <a:pt x="75755" y="22400"/>
                </a:cubicBezTo>
                <a:cubicBezTo>
                  <a:pt x="76011" y="22438"/>
                  <a:pt x="76516" y="22461"/>
                  <a:pt x="76516" y="22461"/>
                </a:cubicBezTo>
                <a:cubicBezTo>
                  <a:pt x="77827" y="22461"/>
                  <a:pt x="79100" y="21938"/>
                  <a:pt x="80105" y="20977"/>
                </a:cubicBezTo>
                <a:cubicBezTo>
                  <a:pt x="82094" y="19061"/>
                  <a:pt x="84644" y="18000"/>
                  <a:pt x="87272" y="18000"/>
                </a:cubicBezTo>
                <a:cubicBezTo>
                  <a:pt x="93288" y="18000"/>
                  <a:pt x="98183" y="23383"/>
                  <a:pt x="98172" y="30066"/>
                </a:cubicBezTo>
                <a:lnTo>
                  <a:pt x="98150" y="30505"/>
                </a:lnTo>
                <a:cubicBezTo>
                  <a:pt x="98033" y="33344"/>
                  <a:pt x="99738" y="35883"/>
                  <a:pt x="102244" y="36588"/>
                </a:cubicBezTo>
                <a:cubicBezTo>
                  <a:pt x="109488" y="38633"/>
                  <a:pt x="114544" y="45788"/>
                  <a:pt x="114544" y="54000"/>
                </a:cubicBezTo>
                <a:cubicBezTo>
                  <a:pt x="114544" y="63927"/>
                  <a:pt x="107205" y="72000"/>
                  <a:pt x="98183" y="72000"/>
                </a:cubicBezTo>
                <a:moveTo>
                  <a:pt x="103600" y="30777"/>
                </a:moveTo>
                <a:cubicBezTo>
                  <a:pt x="103611" y="30516"/>
                  <a:pt x="103638" y="30261"/>
                  <a:pt x="103638" y="30000"/>
                </a:cubicBezTo>
                <a:cubicBezTo>
                  <a:pt x="103638" y="20061"/>
                  <a:pt x="96305" y="12000"/>
                  <a:pt x="87272" y="12000"/>
                </a:cubicBezTo>
                <a:cubicBezTo>
                  <a:pt x="83150" y="12000"/>
                  <a:pt x="79388" y="13688"/>
                  <a:pt x="76516" y="16461"/>
                </a:cubicBezTo>
                <a:cubicBezTo>
                  <a:pt x="70688" y="6566"/>
                  <a:pt x="60605" y="0"/>
                  <a:pt x="49088" y="0"/>
                </a:cubicBezTo>
                <a:cubicBezTo>
                  <a:pt x="32666" y="0"/>
                  <a:pt x="19105" y="13322"/>
                  <a:pt x="16761" y="30672"/>
                </a:cubicBezTo>
                <a:cubicBezTo>
                  <a:pt x="7155" y="33188"/>
                  <a:pt x="0" y="42661"/>
                  <a:pt x="0" y="54000"/>
                </a:cubicBezTo>
                <a:cubicBezTo>
                  <a:pt x="0" y="67255"/>
                  <a:pt x="9766" y="78000"/>
                  <a:pt x="21816" y="78000"/>
                </a:cubicBezTo>
                <a:lnTo>
                  <a:pt x="98183" y="78000"/>
                </a:lnTo>
                <a:cubicBezTo>
                  <a:pt x="110233" y="78000"/>
                  <a:pt x="120000" y="67255"/>
                  <a:pt x="120000" y="54000"/>
                </a:cubicBezTo>
                <a:cubicBezTo>
                  <a:pt x="120000" y="42811"/>
                  <a:pt x="113022" y="33433"/>
                  <a:pt x="103600" y="30777"/>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38" name="Shape 4938"/>
          <p:cNvSpPr/>
          <p:nvPr/>
        </p:nvSpPr>
        <p:spPr>
          <a:xfrm>
            <a:off x="2480642" y="4393949"/>
            <a:ext cx="279328" cy="228541"/>
          </a:xfrm>
          <a:custGeom>
            <a:avLst/>
            <a:gdLst/>
            <a:ahLst/>
            <a:cxnLst/>
            <a:rect l="0" t="0" r="0" b="0"/>
            <a:pathLst>
              <a:path w="120000" h="120000" extrusionOk="0">
                <a:moveTo>
                  <a:pt x="98183" y="80000"/>
                </a:moveTo>
                <a:lnTo>
                  <a:pt x="21816" y="80000"/>
                </a:lnTo>
                <a:cubicBezTo>
                  <a:pt x="12794" y="80000"/>
                  <a:pt x="5455" y="71027"/>
                  <a:pt x="5455" y="60000"/>
                </a:cubicBezTo>
                <a:cubicBezTo>
                  <a:pt x="5455" y="50711"/>
                  <a:pt x="10622" y="42722"/>
                  <a:pt x="18022" y="40566"/>
                </a:cubicBezTo>
                <a:cubicBezTo>
                  <a:pt x="20188" y="39938"/>
                  <a:pt x="21827" y="37755"/>
                  <a:pt x="22155" y="35066"/>
                </a:cubicBezTo>
                <a:cubicBezTo>
                  <a:pt x="24127" y="18872"/>
                  <a:pt x="35705" y="6666"/>
                  <a:pt x="49088" y="6666"/>
                </a:cubicBezTo>
                <a:cubicBezTo>
                  <a:pt x="58338" y="6666"/>
                  <a:pt x="64150" y="9033"/>
                  <a:pt x="69205" y="18577"/>
                </a:cubicBezTo>
                <a:cubicBezTo>
                  <a:pt x="70066" y="20200"/>
                  <a:pt x="74188" y="24622"/>
                  <a:pt x="75755" y="24888"/>
                </a:cubicBezTo>
                <a:cubicBezTo>
                  <a:pt x="76011" y="24933"/>
                  <a:pt x="76516" y="24955"/>
                  <a:pt x="76516" y="24955"/>
                </a:cubicBezTo>
                <a:cubicBezTo>
                  <a:pt x="77827" y="24955"/>
                  <a:pt x="79100" y="24377"/>
                  <a:pt x="80105" y="23305"/>
                </a:cubicBezTo>
                <a:cubicBezTo>
                  <a:pt x="82094" y="21177"/>
                  <a:pt x="84644" y="20000"/>
                  <a:pt x="87272" y="20000"/>
                </a:cubicBezTo>
                <a:cubicBezTo>
                  <a:pt x="93288" y="20000"/>
                  <a:pt x="98183" y="25977"/>
                  <a:pt x="98172" y="33405"/>
                </a:cubicBezTo>
                <a:lnTo>
                  <a:pt x="98150" y="33894"/>
                </a:lnTo>
                <a:cubicBezTo>
                  <a:pt x="98033" y="37050"/>
                  <a:pt x="99738" y="39872"/>
                  <a:pt x="102244" y="40655"/>
                </a:cubicBezTo>
                <a:cubicBezTo>
                  <a:pt x="109488" y="42922"/>
                  <a:pt x="114544" y="50877"/>
                  <a:pt x="114544" y="60000"/>
                </a:cubicBezTo>
                <a:cubicBezTo>
                  <a:pt x="114544" y="71027"/>
                  <a:pt x="107205" y="80000"/>
                  <a:pt x="98183" y="80000"/>
                </a:cubicBezTo>
                <a:moveTo>
                  <a:pt x="103600" y="34200"/>
                </a:moveTo>
                <a:cubicBezTo>
                  <a:pt x="103611" y="33911"/>
                  <a:pt x="103638" y="33627"/>
                  <a:pt x="103638" y="33333"/>
                </a:cubicBezTo>
                <a:cubicBezTo>
                  <a:pt x="103638" y="22288"/>
                  <a:pt x="96305" y="13333"/>
                  <a:pt x="87272" y="13333"/>
                </a:cubicBezTo>
                <a:cubicBezTo>
                  <a:pt x="83150" y="13333"/>
                  <a:pt x="79388" y="15211"/>
                  <a:pt x="76516" y="18288"/>
                </a:cubicBezTo>
                <a:cubicBezTo>
                  <a:pt x="70688" y="7300"/>
                  <a:pt x="60605" y="0"/>
                  <a:pt x="49088" y="0"/>
                </a:cubicBezTo>
                <a:cubicBezTo>
                  <a:pt x="32666" y="0"/>
                  <a:pt x="19105" y="14805"/>
                  <a:pt x="16761" y="34083"/>
                </a:cubicBezTo>
                <a:cubicBezTo>
                  <a:pt x="7155" y="36877"/>
                  <a:pt x="0" y="47400"/>
                  <a:pt x="0" y="60000"/>
                </a:cubicBezTo>
                <a:cubicBezTo>
                  <a:pt x="0" y="74727"/>
                  <a:pt x="9766" y="86666"/>
                  <a:pt x="21816" y="86666"/>
                </a:cubicBezTo>
                <a:lnTo>
                  <a:pt x="98183" y="86666"/>
                </a:lnTo>
                <a:cubicBezTo>
                  <a:pt x="110233" y="86666"/>
                  <a:pt x="120000" y="74727"/>
                  <a:pt x="120000" y="60000"/>
                </a:cubicBezTo>
                <a:cubicBezTo>
                  <a:pt x="120000" y="47566"/>
                  <a:pt x="113022" y="37150"/>
                  <a:pt x="103600" y="34200"/>
                </a:cubicBezTo>
                <a:moveTo>
                  <a:pt x="84544" y="93333"/>
                </a:moveTo>
                <a:cubicBezTo>
                  <a:pt x="83794" y="93333"/>
                  <a:pt x="83111" y="93705"/>
                  <a:pt x="82616" y="94311"/>
                </a:cubicBezTo>
                <a:lnTo>
                  <a:pt x="66255" y="114305"/>
                </a:lnTo>
                <a:cubicBezTo>
                  <a:pt x="65761" y="114916"/>
                  <a:pt x="65455" y="115750"/>
                  <a:pt x="65455" y="116666"/>
                </a:cubicBezTo>
                <a:cubicBezTo>
                  <a:pt x="65455" y="118511"/>
                  <a:pt x="66677" y="120000"/>
                  <a:pt x="68183" y="120000"/>
                </a:cubicBezTo>
                <a:cubicBezTo>
                  <a:pt x="68933" y="120000"/>
                  <a:pt x="69616" y="119627"/>
                  <a:pt x="70111" y="119022"/>
                </a:cubicBezTo>
                <a:lnTo>
                  <a:pt x="86472" y="99022"/>
                </a:lnTo>
                <a:cubicBezTo>
                  <a:pt x="86966" y="98422"/>
                  <a:pt x="87272" y="97588"/>
                  <a:pt x="87272" y="96666"/>
                </a:cubicBezTo>
                <a:cubicBezTo>
                  <a:pt x="87272" y="94827"/>
                  <a:pt x="86050" y="93333"/>
                  <a:pt x="84544" y="93333"/>
                </a:cubicBezTo>
                <a:moveTo>
                  <a:pt x="70911" y="96666"/>
                </a:moveTo>
                <a:cubicBezTo>
                  <a:pt x="70911" y="94827"/>
                  <a:pt x="69688" y="93333"/>
                  <a:pt x="68183" y="93333"/>
                </a:cubicBezTo>
                <a:cubicBezTo>
                  <a:pt x="67427" y="93333"/>
                  <a:pt x="66750" y="93705"/>
                  <a:pt x="66250" y="94311"/>
                </a:cubicBezTo>
                <a:lnTo>
                  <a:pt x="49894" y="114305"/>
                </a:lnTo>
                <a:cubicBezTo>
                  <a:pt x="49394" y="114916"/>
                  <a:pt x="49088" y="115750"/>
                  <a:pt x="49088" y="116666"/>
                </a:cubicBezTo>
                <a:cubicBezTo>
                  <a:pt x="49088" y="118511"/>
                  <a:pt x="50311" y="120000"/>
                  <a:pt x="51816" y="120000"/>
                </a:cubicBezTo>
                <a:cubicBezTo>
                  <a:pt x="52572" y="120000"/>
                  <a:pt x="53250" y="119627"/>
                  <a:pt x="53744" y="119022"/>
                </a:cubicBezTo>
                <a:lnTo>
                  <a:pt x="70111" y="99022"/>
                </a:lnTo>
                <a:cubicBezTo>
                  <a:pt x="70605" y="98422"/>
                  <a:pt x="70911" y="97588"/>
                  <a:pt x="70911" y="96666"/>
                </a:cubicBezTo>
                <a:moveTo>
                  <a:pt x="38183" y="96666"/>
                </a:moveTo>
                <a:cubicBezTo>
                  <a:pt x="38183" y="94827"/>
                  <a:pt x="36961" y="93333"/>
                  <a:pt x="35455" y="93333"/>
                </a:cubicBezTo>
                <a:cubicBezTo>
                  <a:pt x="34700" y="93333"/>
                  <a:pt x="34022" y="93705"/>
                  <a:pt x="33522" y="94311"/>
                </a:cubicBezTo>
                <a:lnTo>
                  <a:pt x="17166" y="114305"/>
                </a:lnTo>
                <a:cubicBezTo>
                  <a:pt x="16666" y="114916"/>
                  <a:pt x="16361" y="115750"/>
                  <a:pt x="16361" y="116666"/>
                </a:cubicBezTo>
                <a:cubicBezTo>
                  <a:pt x="16361" y="118511"/>
                  <a:pt x="17588" y="120000"/>
                  <a:pt x="19088" y="120000"/>
                </a:cubicBezTo>
                <a:cubicBezTo>
                  <a:pt x="19844" y="120000"/>
                  <a:pt x="20527" y="119627"/>
                  <a:pt x="21016" y="119022"/>
                </a:cubicBezTo>
                <a:lnTo>
                  <a:pt x="37383" y="99022"/>
                </a:lnTo>
                <a:cubicBezTo>
                  <a:pt x="37877" y="98422"/>
                  <a:pt x="38183" y="97588"/>
                  <a:pt x="38183" y="96666"/>
                </a:cubicBezTo>
                <a:moveTo>
                  <a:pt x="54544" y="96666"/>
                </a:moveTo>
                <a:cubicBezTo>
                  <a:pt x="54544" y="94827"/>
                  <a:pt x="53322" y="93333"/>
                  <a:pt x="51816" y="93333"/>
                </a:cubicBezTo>
                <a:cubicBezTo>
                  <a:pt x="51066" y="93333"/>
                  <a:pt x="50383" y="93705"/>
                  <a:pt x="49888" y="94311"/>
                </a:cubicBezTo>
                <a:lnTo>
                  <a:pt x="33527" y="114305"/>
                </a:lnTo>
                <a:cubicBezTo>
                  <a:pt x="33033" y="114916"/>
                  <a:pt x="32727" y="115750"/>
                  <a:pt x="32727" y="116666"/>
                </a:cubicBezTo>
                <a:cubicBezTo>
                  <a:pt x="32727" y="118511"/>
                  <a:pt x="33950" y="120000"/>
                  <a:pt x="35455" y="120000"/>
                </a:cubicBezTo>
                <a:cubicBezTo>
                  <a:pt x="36205" y="120000"/>
                  <a:pt x="36888" y="119627"/>
                  <a:pt x="37383" y="119022"/>
                </a:cubicBezTo>
                <a:lnTo>
                  <a:pt x="53744" y="99022"/>
                </a:lnTo>
                <a:cubicBezTo>
                  <a:pt x="54238" y="98422"/>
                  <a:pt x="54544" y="97588"/>
                  <a:pt x="54544" y="96666"/>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39" name="Shape 4939"/>
          <p:cNvSpPr/>
          <p:nvPr/>
        </p:nvSpPr>
        <p:spPr>
          <a:xfrm>
            <a:off x="3013903" y="4381251"/>
            <a:ext cx="279328" cy="253934"/>
          </a:xfrm>
          <a:custGeom>
            <a:avLst/>
            <a:gdLst/>
            <a:ahLst/>
            <a:cxnLst/>
            <a:rect l="0" t="0" r="0" b="0"/>
            <a:pathLst>
              <a:path w="120000" h="120000" extrusionOk="0">
                <a:moveTo>
                  <a:pt x="100911" y="84000"/>
                </a:moveTo>
                <a:cubicBezTo>
                  <a:pt x="99405" y="84000"/>
                  <a:pt x="98183" y="85344"/>
                  <a:pt x="98183" y="87000"/>
                </a:cubicBezTo>
                <a:lnTo>
                  <a:pt x="98183" y="99000"/>
                </a:lnTo>
                <a:cubicBezTo>
                  <a:pt x="98183" y="100655"/>
                  <a:pt x="99405" y="102000"/>
                  <a:pt x="100911" y="102000"/>
                </a:cubicBezTo>
                <a:cubicBezTo>
                  <a:pt x="102411" y="102000"/>
                  <a:pt x="103638" y="100655"/>
                  <a:pt x="103638" y="99000"/>
                </a:cubicBezTo>
                <a:lnTo>
                  <a:pt x="103638" y="87000"/>
                </a:lnTo>
                <a:cubicBezTo>
                  <a:pt x="103638" y="85344"/>
                  <a:pt x="102411" y="84000"/>
                  <a:pt x="100911" y="84000"/>
                </a:cubicBezTo>
                <a:moveTo>
                  <a:pt x="84544" y="84000"/>
                </a:moveTo>
                <a:cubicBezTo>
                  <a:pt x="83038" y="84000"/>
                  <a:pt x="81816" y="85344"/>
                  <a:pt x="81816" y="87000"/>
                </a:cubicBezTo>
                <a:lnTo>
                  <a:pt x="81816" y="105000"/>
                </a:lnTo>
                <a:cubicBezTo>
                  <a:pt x="81816" y="106655"/>
                  <a:pt x="83038" y="108000"/>
                  <a:pt x="84544" y="108000"/>
                </a:cubicBezTo>
                <a:cubicBezTo>
                  <a:pt x="86050" y="108000"/>
                  <a:pt x="87272" y="106655"/>
                  <a:pt x="87272" y="105000"/>
                </a:cubicBezTo>
                <a:lnTo>
                  <a:pt x="87272" y="87000"/>
                </a:lnTo>
                <a:cubicBezTo>
                  <a:pt x="87272" y="85344"/>
                  <a:pt x="86050" y="84000"/>
                  <a:pt x="84544" y="84000"/>
                </a:cubicBezTo>
                <a:moveTo>
                  <a:pt x="98183" y="72000"/>
                </a:moveTo>
                <a:lnTo>
                  <a:pt x="21816" y="72000"/>
                </a:lnTo>
                <a:cubicBezTo>
                  <a:pt x="12794" y="72000"/>
                  <a:pt x="5455" y="63927"/>
                  <a:pt x="5455" y="54000"/>
                </a:cubicBezTo>
                <a:cubicBezTo>
                  <a:pt x="5455" y="45638"/>
                  <a:pt x="10622" y="38444"/>
                  <a:pt x="18022" y="36511"/>
                </a:cubicBezTo>
                <a:cubicBezTo>
                  <a:pt x="20188" y="35944"/>
                  <a:pt x="21827" y="33983"/>
                  <a:pt x="22155" y="31561"/>
                </a:cubicBezTo>
                <a:cubicBezTo>
                  <a:pt x="24127" y="16988"/>
                  <a:pt x="35705" y="6000"/>
                  <a:pt x="49088" y="6000"/>
                </a:cubicBezTo>
                <a:cubicBezTo>
                  <a:pt x="58338" y="6000"/>
                  <a:pt x="64150" y="8127"/>
                  <a:pt x="69205" y="16722"/>
                </a:cubicBezTo>
                <a:cubicBezTo>
                  <a:pt x="70066" y="18183"/>
                  <a:pt x="74188" y="22161"/>
                  <a:pt x="75755" y="22400"/>
                </a:cubicBezTo>
                <a:cubicBezTo>
                  <a:pt x="76011" y="22438"/>
                  <a:pt x="76516" y="22461"/>
                  <a:pt x="76516" y="22461"/>
                </a:cubicBezTo>
                <a:cubicBezTo>
                  <a:pt x="77827" y="22461"/>
                  <a:pt x="79100" y="21938"/>
                  <a:pt x="80105" y="20977"/>
                </a:cubicBezTo>
                <a:cubicBezTo>
                  <a:pt x="82094" y="19061"/>
                  <a:pt x="84644" y="18000"/>
                  <a:pt x="87272" y="18000"/>
                </a:cubicBezTo>
                <a:cubicBezTo>
                  <a:pt x="93288" y="18000"/>
                  <a:pt x="98183" y="23383"/>
                  <a:pt x="98172" y="30066"/>
                </a:cubicBezTo>
                <a:lnTo>
                  <a:pt x="98150" y="30505"/>
                </a:lnTo>
                <a:cubicBezTo>
                  <a:pt x="98033" y="33344"/>
                  <a:pt x="99738" y="35883"/>
                  <a:pt x="102244" y="36588"/>
                </a:cubicBezTo>
                <a:cubicBezTo>
                  <a:pt x="109488" y="38633"/>
                  <a:pt x="114544" y="45788"/>
                  <a:pt x="114544" y="54000"/>
                </a:cubicBezTo>
                <a:cubicBezTo>
                  <a:pt x="114544" y="63927"/>
                  <a:pt x="107205" y="72000"/>
                  <a:pt x="98183" y="72000"/>
                </a:cubicBezTo>
                <a:moveTo>
                  <a:pt x="103600" y="30777"/>
                </a:moveTo>
                <a:cubicBezTo>
                  <a:pt x="103611" y="30516"/>
                  <a:pt x="103638" y="30261"/>
                  <a:pt x="103638" y="30000"/>
                </a:cubicBezTo>
                <a:cubicBezTo>
                  <a:pt x="103638" y="20061"/>
                  <a:pt x="96305" y="12000"/>
                  <a:pt x="87272" y="12000"/>
                </a:cubicBezTo>
                <a:cubicBezTo>
                  <a:pt x="83150" y="12000"/>
                  <a:pt x="79388" y="13688"/>
                  <a:pt x="76516" y="16461"/>
                </a:cubicBezTo>
                <a:cubicBezTo>
                  <a:pt x="70688" y="6566"/>
                  <a:pt x="60605" y="0"/>
                  <a:pt x="49088" y="0"/>
                </a:cubicBezTo>
                <a:cubicBezTo>
                  <a:pt x="32666" y="0"/>
                  <a:pt x="19105" y="13322"/>
                  <a:pt x="16761" y="30672"/>
                </a:cubicBezTo>
                <a:cubicBezTo>
                  <a:pt x="7155" y="33188"/>
                  <a:pt x="0" y="42661"/>
                  <a:pt x="0" y="54000"/>
                </a:cubicBezTo>
                <a:cubicBezTo>
                  <a:pt x="0" y="67255"/>
                  <a:pt x="9766" y="78000"/>
                  <a:pt x="21816" y="78000"/>
                </a:cubicBezTo>
                <a:lnTo>
                  <a:pt x="98183" y="78000"/>
                </a:lnTo>
                <a:cubicBezTo>
                  <a:pt x="110233" y="78000"/>
                  <a:pt x="120000" y="67255"/>
                  <a:pt x="120000" y="54000"/>
                </a:cubicBezTo>
                <a:cubicBezTo>
                  <a:pt x="120000" y="42811"/>
                  <a:pt x="113022" y="33433"/>
                  <a:pt x="103600" y="30777"/>
                </a:cubicBezTo>
                <a:moveTo>
                  <a:pt x="35455" y="90000"/>
                </a:moveTo>
                <a:cubicBezTo>
                  <a:pt x="33950" y="90000"/>
                  <a:pt x="32727" y="91344"/>
                  <a:pt x="32727" y="93000"/>
                </a:cubicBezTo>
                <a:lnTo>
                  <a:pt x="32727" y="105000"/>
                </a:lnTo>
                <a:cubicBezTo>
                  <a:pt x="32727" y="106655"/>
                  <a:pt x="33950" y="108000"/>
                  <a:pt x="35455" y="108000"/>
                </a:cubicBezTo>
                <a:cubicBezTo>
                  <a:pt x="36961" y="108000"/>
                  <a:pt x="38183" y="106655"/>
                  <a:pt x="38183" y="105000"/>
                </a:cubicBezTo>
                <a:lnTo>
                  <a:pt x="38183" y="93000"/>
                </a:lnTo>
                <a:cubicBezTo>
                  <a:pt x="38183" y="91344"/>
                  <a:pt x="36961" y="90000"/>
                  <a:pt x="35455" y="90000"/>
                </a:cubicBezTo>
                <a:moveTo>
                  <a:pt x="19088" y="84000"/>
                </a:moveTo>
                <a:cubicBezTo>
                  <a:pt x="17588" y="84000"/>
                  <a:pt x="16361" y="85344"/>
                  <a:pt x="16361" y="87000"/>
                </a:cubicBezTo>
                <a:lnTo>
                  <a:pt x="16361" y="105000"/>
                </a:lnTo>
                <a:cubicBezTo>
                  <a:pt x="16361" y="106655"/>
                  <a:pt x="17588" y="108000"/>
                  <a:pt x="19088" y="108000"/>
                </a:cubicBezTo>
                <a:cubicBezTo>
                  <a:pt x="20594" y="108000"/>
                  <a:pt x="21816" y="106655"/>
                  <a:pt x="21816" y="105000"/>
                </a:cubicBezTo>
                <a:lnTo>
                  <a:pt x="21816" y="87000"/>
                </a:lnTo>
                <a:cubicBezTo>
                  <a:pt x="21816" y="85344"/>
                  <a:pt x="20594" y="84000"/>
                  <a:pt x="19088" y="84000"/>
                </a:cubicBezTo>
                <a:moveTo>
                  <a:pt x="68183" y="90000"/>
                </a:moveTo>
                <a:cubicBezTo>
                  <a:pt x="66677" y="90000"/>
                  <a:pt x="65455" y="91344"/>
                  <a:pt x="65455" y="93000"/>
                </a:cubicBezTo>
                <a:lnTo>
                  <a:pt x="65455" y="111000"/>
                </a:lnTo>
                <a:cubicBezTo>
                  <a:pt x="65455" y="112655"/>
                  <a:pt x="66677" y="114000"/>
                  <a:pt x="68183" y="114000"/>
                </a:cubicBezTo>
                <a:cubicBezTo>
                  <a:pt x="69688" y="114000"/>
                  <a:pt x="70911" y="112655"/>
                  <a:pt x="70911" y="111000"/>
                </a:cubicBezTo>
                <a:lnTo>
                  <a:pt x="70911" y="93000"/>
                </a:lnTo>
                <a:cubicBezTo>
                  <a:pt x="70911" y="91344"/>
                  <a:pt x="69688" y="90000"/>
                  <a:pt x="68183" y="90000"/>
                </a:cubicBezTo>
                <a:moveTo>
                  <a:pt x="51816" y="96000"/>
                </a:moveTo>
                <a:cubicBezTo>
                  <a:pt x="50311" y="96000"/>
                  <a:pt x="49088" y="97344"/>
                  <a:pt x="49088" y="99000"/>
                </a:cubicBezTo>
                <a:lnTo>
                  <a:pt x="49088" y="117000"/>
                </a:lnTo>
                <a:cubicBezTo>
                  <a:pt x="49088" y="118655"/>
                  <a:pt x="50311" y="120000"/>
                  <a:pt x="51816" y="120000"/>
                </a:cubicBezTo>
                <a:cubicBezTo>
                  <a:pt x="53322" y="120000"/>
                  <a:pt x="54544" y="118655"/>
                  <a:pt x="54544" y="117000"/>
                </a:cubicBezTo>
                <a:lnTo>
                  <a:pt x="54544" y="99000"/>
                </a:lnTo>
                <a:cubicBezTo>
                  <a:pt x="54544" y="97344"/>
                  <a:pt x="53322" y="96000"/>
                  <a:pt x="51816" y="96000"/>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40" name="Shape 4940"/>
          <p:cNvSpPr/>
          <p:nvPr/>
        </p:nvSpPr>
        <p:spPr>
          <a:xfrm>
            <a:off x="3547165" y="4368555"/>
            <a:ext cx="279328" cy="279328"/>
          </a:xfrm>
          <a:custGeom>
            <a:avLst/>
            <a:gdLst/>
            <a:ahLst/>
            <a:cxnLst/>
            <a:rect l="0" t="0" r="0" b="0"/>
            <a:pathLst>
              <a:path w="120000" h="120000" extrusionOk="0">
                <a:moveTo>
                  <a:pt x="87272" y="109088"/>
                </a:moveTo>
                <a:cubicBezTo>
                  <a:pt x="84261" y="109088"/>
                  <a:pt x="81816" y="111533"/>
                  <a:pt x="81816" y="114544"/>
                </a:cubicBezTo>
                <a:cubicBezTo>
                  <a:pt x="81816" y="117555"/>
                  <a:pt x="84261" y="120000"/>
                  <a:pt x="87272" y="120000"/>
                </a:cubicBezTo>
                <a:cubicBezTo>
                  <a:pt x="90283" y="120000"/>
                  <a:pt x="92727" y="117555"/>
                  <a:pt x="92727" y="114544"/>
                </a:cubicBezTo>
                <a:cubicBezTo>
                  <a:pt x="92727" y="111533"/>
                  <a:pt x="90283" y="109088"/>
                  <a:pt x="87272" y="109088"/>
                </a:cubicBezTo>
                <a:moveTo>
                  <a:pt x="103638" y="92727"/>
                </a:moveTo>
                <a:cubicBezTo>
                  <a:pt x="100627" y="92727"/>
                  <a:pt x="98183" y="95172"/>
                  <a:pt x="98183" y="98183"/>
                </a:cubicBezTo>
                <a:cubicBezTo>
                  <a:pt x="98183" y="101194"/>
                  <a:pt x="100627" y="103638"/>
                  <a:pt x="103638" y="103638"/>
                </a:cubicBezTo>
                <a:cubicBezTo>
                  <a:pt x="106644" y="103638"/>
                  <a:pt x="109088" y="101194"/>
                  <a:pt x="109088" y="98183"/>
                </a:cubicBezTo>
                <a:cubicBezTo>
                  <a:pt x="109088" y="95172"/>
                  <a:pt x="106644" y="92727"/>
                  <a:pt x="103638" y="92727"/>
                </a:cubicBezTo>
                <a:moveTo>
                  <a:pt x="98183" y="65455"/>
                </a:moveTo>
                <a:lnTo>
                  <a:pt x="21816" y="65455"/>
                </a:lnTo>
                <a:cubicBezTo>
                  <a:pt x="12794" y="65455"/>
                  <a:pt x="5455" y="58116"/>
                  <a:pt x="5455" y="49088"/>
                </a:cubicBezTo>
                <a:cubicBezTo>
                  <a:pt x="5455" y="41488"/>
                  <a:pt x="10616" y="34955"/>
                  <a:pt x="18022" y="33194"/>
                </a:cubicBezTo>
                <a:cubicBezTo>
                  <a:pt x="20188" y="32677"/>
                  <a:pt x="21827" y="30894"/>
                  <a:pt x="22155" y="28688"/>
                </a:cubicBezTo>
                <a:cubicBezTo>
                  <a:pt x="24122" y="15444"/>
                  <a:pt x="35705" y="5455"/>
                  <a:pt x="49088" y="5455"/>
                </a:cubicBezTo>
                <a:cubicBezTo>
                  <a:pt x="58338" y="5455"/>
                  <a:pt x="64150" y="7388"/>
                  <a:pt x="69205" y="15200"/>
                </a:cubicBezTo>
                <a:cubicBezTo>
                  <a:pt x="70066" y="16527"/>
                  <a:pt x="74188" y="20144"/>
                  <a:pt x="75755" y="20366"/>
                </a:cubicBezTo>
                <a:cubicBezTo>
                  <a:pt x="76011" y="20400"/>
                  <a:pt x="76511" y="20416"/>
                  <a:pt x="76511" y="20416"/>
                </a:cubicBezTo>
                <a:cubicBezTo>
                  <a:pt x="77827" y="20416"/>
                  <a:pt x="79100" y="19944"/>
                  <a:pt x="80105" y="19072"/>
                </a:cubicBezTo>
                <a:cubicBezTo>
                  <a:pt x="82094" y="17327"/>
                  <a:pt x="84644" y="16361"/>
                  <a:pt x="87272" y="16361"/>
                </a:cubicBezTo>
                <a:cubicBezTo>
                  <a:pt x="93288" y="16361"/>
                  <a:pt x="98183" y="21255"/>
                  <a:pt x="98172" y="27333"/>
                </a:cubicBezTo>
                <a:lnTo>
                  <a:pt x="98150" y="27733"/>
                </a:lnTo>
                <a:cubicBezTo>
                  <a:pt x="98033" y="30316"/>
                  <a:pt x="99744" y="32622"/>
                  <a:pt x="102244" y="33261"/>
                </a:cubicBezTo>
                <a:cubicBezTo>
                  <a:pt x="109488" y="35116"/>
                  <a:pt x="114544" y="41627"/>
                  <a:pt x="114544" y="49088"/>
                </a:cubicBezTo>
                <a:cubicBezTo>
                  <a:pt x="114544" y="58116"/>
                  <a:pt x="107205" y="65455"/>
                  <a:pt x="98183" y="65455"/>
                </a:cubicBezTo>
                <a:moveTo>
                  <a:pt x="103600" y="27977"/>
                </a:moveTo>
                <a:cubicBezTo>
                  <a:pt x="103611" y="27744"/>
                  <a:pt x="103638" y="27511"/>
                  <a:pt x="103638" y="27272"/>
                </a:cubicBezTo>
                <a:cubicBezTo>
                  <a:pt x="103638" y="18238"/>
                  <a:pt x="96305" y="10911"/>
                  <a:pt x="87272" y="10911"/>
                </a:cubicBezTo>
                <a:cubicBezTo>
                  <a:pt x="83150" y="10911"/>
                  <a:pt x="79394" y="12444"/>
                  <a:pt x="76511" y="14961"/>
                </a:cubicBezTo>
                <a:cubicBezTo>
                  <a:pt x="70688" y="5972"/>
                  <a:pt x="60605" y="0"/>
                  <a:pt x="49088" y="0"/>
                </a:cubicBezTo>
                <a:cubicBezTo>
                  <a:pt x="32661" y="0"/>
                  <a:pt x="19105" y="12111"/>
                  <a:pt x="16761" y="27883"/>
                </a:cubicBezTo>
                <a:cubicBezTo>
                  <a:pt x="7155" y="30172"/>
                  <a:pt x="0" y="38783"/>
                  <a:pt x="0" y="49088"/>
                </a:cubicBezTo>
                <a:cubicBezTo>
                  <a:pt x="0" y="61138"/>
                  <a:pt x="9766" y="70911"/>
                  <a:pt x="21816" y="70911"/>
                </a:cubicBezTo>
                <a:lnTo>
                  <a:pt x="98183" y="70911"/>
                </a:lnTo>
                <a:cubicBezTo>
                  <a:pt x="110233" y="70911"/>
                  <a:pt x="120000" y="61138"/>
                  <a:pt x="120000" y="49088"/>
                </a:cubicBezTo>
                <a:cubicBezTo>
                  <a:pt x="120000" y="38916"/>
                  <a:pt x="113022" y="30394"/>
                  <a:pt x="103600" y="27977"/>
                </a:cubicBezTo>
                <a:moveTo>
                  <a:pt x="87272" y="87272"/>
                </a:moveTo>
                <a:cubicBezTo>
                  <a:pt x="87272" y="84261"/>
                  <a:pt x="84827" y="81816"/>
                  <a:pt x="81816" y="81816"/>
                </a:cubicBezTo>
                <a:cubicBezTo>
                  <a:pt x="78811" y="81816"/>
                  <a:pt x="76361" y="84261"/>
                  <a:pt x="76361" y="87272"/>
                </a:cubicBezTo>
                <a:cubicBezTo>
                  <a:pt x="76361" y="90288"/>
                  <a:pt x="78811" y="92727"/>
                  <a:pt x="81816" y="92727"/>
                </a:cubicBezTo>
                <a:cubicBezTo>
                  <a:pt x="84827" y="92727"/>
                  <a:pt x="87272" y="90288"/>
                  <a:pt x="87272" y="87272"/>
                </a:cubicBezTo>
                <a:moveTo>
                  <a:pt x="60000" y="98183"/>
                </a:moveTo>
                <a:cubicBezTo>
                  <a:pt x="56988" y="98183"/>
                  <a:pt x="54544" y="100627"/>
                  <a:pt x="54544" y="103638"/>
                </a:cubicBezTo>
                <a:cubicBezTo>
                  <a:pt x="54544" y="106644"/>
                  <a:pt x="56988" y="109088"/>
                  <a:pt x="60000" y="109088"/>
                </a:cubicBezTo>
                <a:cubicBezTo>
                  <a:pt x="63011" y="109088"/>
                  <a:pt x="65455" y="106644"/>
                  <a:pt x="65455" y="103638"/>
                </a:cubicBezTo>
                <a:cubicBezTo>
                  <a:pt x="65455" y="100627"/>
                  <a:pt x="63011" y="98183"/>
                  <a:pt x="60000" y="98183"/>
                </a:cubicBezTo>
                <a:moveTo>
                  <a:pt x="16361" y="87272"/>
                </a:moveTo>
                <a:cubicBezTo>
                  <a:pt x="13355" y="87272"/>
                  <a:pt x="10911" y="89716"/>
                  <a:pt x="10911" y="92727"/>
                </a:cubicBezTo>
                <a:cubicBezTo>
                  <a:pt x="10911" y="95738"/>
                  <a:pt x="13355" y="98183"/>
                  <a:pt x="16361" y="98183"/>
                </a:cubicBezTo>
                <a:cubicBezTo>
                  <a:pt x="19372" y="98183"/>
                  <a:pt x="21816" y="95738"/>
                  <a:pt x="21816" y="92727"/>
                </a:cubicBezTo>
                <a:cubicBezTo>
                  <a:pt x="21816" y="89716"/>
                  <a:pt x="19372" y="87272"/>
                  <a:pt x="16361" y="87272"/>
                </a:cubicBezTo>
                <a:moveTo>
                  <a:pt x="27272" y="103638"/>
                </a:moveTo>
                <a:cubicBezTo>
                  <a:pt x="24261" y="103638"/>
                  <a:pt x="21816" y="106083"/>
                  <a:pt x="21816" y="109088"/>
                </a:cubicBezTo>
                <a:cubicBezTo>
                  <a:pt x="21816" y="112105"/>
                  <a:pt x="24261" y="114544"/>
                  <a:pt x="27272" y="114544"/>
                </a:cubicBezTo>
                <a:cubicBezTo>
                  <a:pt x="30283" y="114544"/>
                  <a:pt x="32727" y="112105"/>
                  <a:pt x="32727" y="109088"/>
                </a:cubicBezTo>
                <a:cubicBezTo>
                  <a:pt x="32727" y="106083"/>
                  <a:pt x="30283" y="103638"/>
                  <a:pt x="27272" y="103638"/>
                </a:cubicBezTo>
                <a:moveTo>
                  <a:pt x="43638" y="76361"/>
                </a:moveTo>
                <a:cubicBezTo>
                  <a:pt x="40627" y="76361"/>
                  <a:pt x="38183" y="78811"/>
                  <a:pt x="38183" y="81816"/>
                </a:cubicBezTo>
                <a:cubicBezTo>
                  <a:pt x="38183" y="84833"/>
                  <a:pt x="40627" y="87272"/>
                  <a:pt x="43638" y="87272"/>
                </a:cubicBezTo>
                <a:cubicBezTo>
                  <a:pt x="46644" y="87272"/>
                  <a:pt x="49088" y="84833"/>
                  <a:pt x="49088" y="81816"/>
                </a:cubicBezTo>
                <a:cubicBezTo>
                  <a:pt x="49088" y="78811"/>
                  <a:pt x="46644" y="76361"/>
                  <a:pt x="43638" y="76361"/>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41" name="Shape 4941"/>
          <p:cNvSpPr/>
          <p:nvPr/>
        </p:nvSpPr>
        <p:spPr>
          <a:xfrm>
            <a:off x="4080426" y="4368555"/>
            <a:ext cx="279328" cy="279328"/>
          </a:xfrm>
          <a:custGeom>
            <a:avLst/>
            <a:gdLst/>
            <a:ahLst/>
            <a:cxnLst/>
            <a:rect l="0" t="0" r="0" b="0"/>
            <a:pathLst>
              <a:path w="120000" h="120000" extrusionOk="0">
                <a:moveTo>
                  <a:pt x="92727" y="87272"/>
                </a:moveTo>
                <a:cubicBezTo>
                  <a:pt x="91972" y="87272"/>
                  <a:pt x="91294" y="87577"/>
                  <a:pt x="90800" y="88072"/>
                </a:cubicBezTo>
                <a:lnTo>
                  <a:pt x="74438" y="104433"/>
                </a:lnTo>
                <a:cubicBezTo>
                  <a:pt x="73944" y="104933"/>
                  <a:pt x="73638" y="105611"/>
                  <a:pt x="73638" y="106361"/>
                </a:cubicBezTo>
                <a:cubicBezTo>
                  <a:pt x="73638" y="107872"/>
                  <a:pt x="74855" y="109088"/>
                  <a:pt x="76361" y="109088"/>
                </a:cubicBezTo>
                <a:cubicBezTo>
                  <a:pt x="77116" y="109088"/>
                  <a:pt x="77794" y="108788"/>
                  <a:pt x="78294" y="108294"/>
                </a:cubicBezTo>
                <a:lnTo>
                  <a:pt x="94655" y="91927"/>
                </a:lnTo>
                <a:cubicBezTo>
                  <a:pt x="95150" y="91433"/>
                  <a:pt x="95455" y="90755"/>
                  <a:pt x="95455" y="90000"/>
                </a:cubicBezTo>
                <a:cubicBezTo>
                  <a:pt x="95455" y="88494"/>
                  <a:pt x="94233" y="87272"/>
                  <a:pt x="92727" y="87272"/>
                </a:cubicBezTo>
                <a:moveTo>
                  <a:pt x="98183" y="65455"/>
                </a:moveTo>
                <a:lnTo>
                  <a:pt x="21816" y="65455"/>
                </a:lnTo>
                <a:cubicBezTo>
                  <a:pt x="12794" y="65455"/>
                  <a:pt x="5455" y="58116"/>
                  <a:pt x="5455" y="49088"/>
                </a:cubicBezTo>
                <a:cubicBezTo>
                  <a:pt x="5455" y="41488"/>
                  <a:pt x="10616" y="34955"/>
                  <a:pt x="18022" y="33194"/>
                </a:cubicBezTo>
                <a:cubicBezTo>
                  <a:pt x="20188" y="32677"/>
                  <a:pt x="21827" y="30894"/>
                  <a:pt x="22155" y="28688"/>
                </a:cubicBezTo>
                <a:cubicBezTo>
                  <a:pt x="24122" y="15444"/>
                  <a:pt x="35705" y="5455"/>
                  <a:pt x="49088" y="5455"/>
                </a:cubicBezTo>
                <a:cubicBezTo>
                  <a:pt x="58338" y="5455"/>
                  <a:pt x="64150" y="7388"/>
                  <a:pt x="69205" y="15200"/>
                </a:cubicBezTo>
                <a:cubicBezTo>
                  <a:pt x="70066" y="16527"/>
                  <a:pt x="74188" y="20144"/>
                  <a:pt x="75755" y="20366"/>
                </a:cubicBezTo>
                <a:cubicBezTo>
                  <a:pt x="76011" y="20400"/>
                  <a:pt x="76511" y="20416"/>
                  <a:pt x="76511" y="20416"/>
                </a:cubicBezTo>
                <a:cubicBezTo>
                  <a:pt x="77827" y="20416"/>
                  <a:pt x="79100" y="19944"/>
                  <a:pt x="80105" y="19072"/>
                </a:cubicBezTo>
                <a:cubicBezTo>
                  <a:pt x="82094" y="17327"/>
                  <a:pt x="84644" y="16361"/>
                  <a:pt x="87272" y="16361"/>
                </a:cubicBezTo>
                <a:cubicBezTo>
                  <a:pt x="93288" y="16361"/>
                  <a:pt x="98183" y="21255"/>
                  <a:pt x="98172" y="27333"/>
                </a:cubicBezTo>
                <a:lnTo>
                  <a:pt x="98150" y="27733"/>
                </a:lnTo>
                <a:cubicBezTo>
                  <a:pt x="98033" y="30316"/>
                  <a:pt x="99744" y="32622"/>
                  <a:pt x="102244" y="33261"/>
                </a:cubicBezTo>
                <a:cubicBezTo>
                  <a:pt x="109483" y="35116"/>
                  <a:pt x="114544" y="41627"/>
                  <a:pt x="114544" y="49088"/>
                </a:cubicBezTo>
                <a:cubicBezTo>
                  <a:pt x="114544" y="58116"/>
                  <a:pt x="107205" y="65455"/>
                  <a:pt x="98183" y="65455"/>
                </a:cubicBezTo>
                <a:moveTo>
                  <a:pt x="103600" y="27983"/>
                </a:moveTo>
                <a:cubicBezTo>
                  <a:pt x="103611" y="27744"/>
                  <a:pt x="103638" y="27511"/>
                  <a:pt x="103638" y="27272"/>
                </a:cubicBezTo>
                <a:cubicBezTo>
                  <a:pt x="103638" y="18238"/>
                  <a:pt x="96305" y="10911"/>
                  <a:pt x="87272" y="10911"/>
                </a:cubicBezTo>
                <a:cubicBezTo>
                  <a:pt x="83150" y="10911"/>
                  <a:pt x="79394" y="12444"/>
                  <a:pt x="76511" y="14961"/>
                </a:cubicBezTo>
                <a:cubicBezTo>
                  <a:pt x="70688" y="5972"/>
                  <a:pt x="60605" y="0"/>
                  <a:pt x="49088" y="0"/>
                </a:cubicBezTo>
                <a:cubicBezTo>
                  <a:pt x="32661" y="0"/>
                  <a:pt x="19105" y="12111"/>
                  <a:pt x="16755" y="27883"/>
                </a:cubicBezTo>
                <a:cubicBezTo>
                  <a:pt x="7155" y="30172"/>
                  <a:pt x="0" y="38783"/>
                  <a:pt x="0" y="49088"/>
                </a:cubicBezTo>
                <a:cubicBezTo>
                  <a:pt x="0" y="61138"/>
                  <a:pt x="9766" y="70911"/>
                  <a:pt x="21816" y="70911"/>
                </a:cubicBezTo>
                <a:lnTo>
                  <a:pt x="98183" y="70911"/>
                </a:lnTo>
                <a:cubicBezTo>
                  <a:pt x="110233" y="70911"/>
                  <a:pt x="120000" y="61138"/>
                  <a:pt x="120000" y="49088"/>
                </a:cubicBezTo>
                <a:cubicBezTo>
                  <a:pt x="120000" y="38916"/>
                  <a:pt x="113022" y="30394"/>
                  <a:pt x="103600" y="27983"/>
                </a:cubicBezTo>
                <a:moveTo>
                  <a:pt x="35455" y="87272"/>
                </a:moveTo>
                <a:cubicBezTo>
                  <a:pt x="34700" y="87272"/>
                  <a:pt x="34016" y="87577"/>
                  <a:pt x="33527" y="88072"/>
                </a:cubicBezTo>
                <a:lnTo>
                  <a:pt x="17166" y="104433"/>
                </a:lnTo>
                <a:cubicBezTo>
                  <a:pt x="16672" y="104933"/>
                  <a:pt x="16361" y="105611"/>
                  <a:pt x="16361" y="106361"/>
                </a:cubicBezTo>
                <a:cubicBezTo>
                  <a:pt x="16361" y="107872"/>
                  <a:pt x="17583" y="109088"/>
                  <a:pt x="19088" y="109088"/>
                </a:cubicBezTo>
                <a:cubicBezTo>
                  <a:pt x="19844" y="109088"/>
                  <a:pt x="20527" y="108788"/>
                  <a:pt x="21016" y="108294"/>
                </a:cubicBezTo>
                <a:lnTo>
                  <a:pt x="37383" y="91927"/>
                </a:lnTo>
                <a:cubicBezTo>
                  <a:pt x="37877" y="91433"/>
                  <a:pt x="38183" y="90755"/>
                  <a:pt x="38183" y="90000"/>
                </a:cubicBezTo>
                <a:cubicBezTo>
                  <a:pt x="38183" y="88494"/>
                  <a:pt x="36961" y="87272"/>
                  <a:pt x="35455" y="87272"/>
                </a:cubicBezTo>
                <a:moveTo>
                  <a:pt x="65455" y="84544"/>
                </a:moveTo>
                <a:cubicBezTo>
                  <a:pt x="65455" y="83038"/>
                  <a:pt x="64233" y="81816"/>
                  <a:pt x="62727" y="81816"/>
                </a:cubicBezTo>
                <a:cubicBezTo>
                  <a:pt x="61972" y="81816"/>
                  <a:pt x="61288" y="82122"/>
                  <a:pt x="60800" y="82622"/>
                </a:cubicBezTo>
                <a:lnTo>
                  <a:pt x="44438" y="98977"/>
                </a:lnTo>
                <a:cubicBezTo>
                  <a:pt x="43944" y="99477"/>
                  <a:pt x="43638" y="100155"/>
                  <a:pt x="43638" y="100911"/>
                </a:cubicBezTo>
                <a:cubicBezTo>
                  <a:pt x="43638" y="102416"/>
                  <a:pt x="44855" y="103638"/>
                  <a:pt x="46361" y="103638"/>
                </a:cubicBezTo>
                <a:lnTo>
                  <a:pt x="56144" y="103638"/>
                </a:lnTo>
                <a:lnTo>
                  <a:pt x="44433" y="115344"/>
                </a:lnTo>
                <a:cubicBezTo>
                  <a:pt x="43944" y="115838"/>
                  <a:pt x="43638" y="116522"/>
                  <a:pt x="43638" y="117272"/>
                </a:cubicBezTo>
                <a:cubicBezTo>
                  <a:pt x="43638" y="118777"/>
                  <a:pt x="44855" y="120000"/>
                  <a:pt x="46361" y="120000"/>
                </a:cubicBezTo>
                <a:cubicBezTo>
                  <a:pt x="47116" y="120000"/>
                  <a:pt x="47800" y="119694"/>
                  <a:pt x="48294" y="119200"/>
                </a:cubicBezTo>
                <a:lnTo>
                  <a:pt x="64655" y="102838"/>
                </a:lnTo>
                <a:cubicBezTo>
                  <a:pt x="65150" y="102344"/>
                  <a:pt x="65455" y="101661"/>
                  <a:pt x="65455" y="100911"/>
                </a:cubicBezTo>
                <a:cubicBezTo>
                  <a:pt x="65455" y="99400"/>
                  <a:pt x="64233" y="98183"/>
                  <a:pt x="62727" y="98183"/>
                </a:cubicBezTo>
                <a:lnTo>
                  <a:pt x="62722" y="98183"/>
                </a:lnTo>
                <a:lnTo>
                  <a:pt x="52950" y="98183"/>
                </a:lnTo>
                <a:lnTo>
                  <a:pt x="64655" y="86472"/>
                </a:lnTo>
                <a:cubicBezTo>
                  <a:pt x="65150" y="85983"/>
                  <a:pt x="65455" y="85300"/>
                  <a:pt x="65455" y="84544"/>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42" name="Shape 4942"/>
          <p:cNvSpPr/>
          <p:nvPr/>
        </p:nvSpPr>
        <p:spPr>
          <a:xfrm>
            <a:off x="4613686" y="4368555"/>
            <a:ext cx="279328" cy="279328"/>
          </a:xfrm>
          <a:custGeom>
            <a:avLst/>
            <a:gdLst/>
            <a:ahLst/>
            <a:cxnLst/>
            <a:rect l="0" t="0" r="0" b="0"/>
            <a:pathLst>
              <a:path w="120000" h="120000" extrusionOk="0">
                <a:moveTo>
                  <a:pt x="98183" y="65455"/>
                </a:moveTo>
                <a:lnTo>
                  <a:pt x="21816" y="65455"/>
                </a:lnTo>
                <a:cubicBezTo>
                  <a:pt x="12794" y="65455"/>
                  <a:pt x="5455" y="58116"/>
                  <a:pt x="5455" y="49088"/>
                </a:cubicBezTo>
                <a:cubicBezTo>
                  <a:pt x="5455" y="41488"/>
                  <a:pt x="10616" y="34955"/>
                  <a:pt x="18022" y="33194"/>
                </a:cubicBezTo>
                <a:cubicBezTo>
                  <a:pt x="20188" y="32677"/>
                  <a:pt x="21827" y="30894"/>
                  <a:pt x="22155" y="28688"/>
                </a:cubicBezTo>
                <a:cubicBezTo>
                  <a:pt x="24122" y="15444"/>
                  <a:pt x="35705" y="5455"/>
                  <a:pt x="49088" y="5455"/>
                </a:cubicBezTo>
                <a:cubicBezTo>
                  <a:pt x="58338" y="5455"/>
                  <a:pt x="64150" y="7388"/>
                  <a:pt x="69205" y="15200"/>
                </a:cubicBezTo>
                <a:cubicBezTo>
                  <a:pt x="70066" y="16527"/>
                  <a:pt x="74188" y="20144"/>
                  <a:pt x="75755" y="20366"/>
                </a:cubicBezTo>
                <a:cubicBezTo>
                  <a:pt x="76011" y="20400"/>
                  <a:pt x="76511" y="20416"/>
                  <a:pt x="76511" y="20416"/>
                </a:cubicBezTo>
                <a:cubicBezTo>
                  <a:pt x="77827" y="20416"/>
                  <a:pt x="79100" y="19944"/>
                  <a:pt x="80105" y="19072"/>
                </a:cubicBezTo>
                <a:cubicBezTo>
                  <a:pt x="82094" y="17327"/>
                  <a:pt x="84644" y="16361"/>
                  <a:pt x="87272" y="16361"/>
                </a:cubicBezTo>
                <a:cubicBezTo>
                  <a:pt x="93288" y="16361"/>
                  <a:pt x="98183" y="21255"/>
                  <a:pt x="98172" y="27333"/>
                </a:cubicBezTo>
                <a:lnTo>
                  <a:pt x="98150" y="27733"/>
                </a:lnTo>
                <a:cubicBezTo>
                  <a:pt x="98033" y="30316"/>
                  <a:pt x="99744" y="32622"/>
                  <a:pt x="102244" y="33261"/>
                </a:cubicBezTo>
                <a:cubicBezTo>
                  <a:pt x="109488" y="35116"/>
                  <a:pt x="114544" y="41627"/>
                  <a:pt x="114544" y="49088"/>
                </a:cubicBezTo>
                <a:cubicBezTo>
                  <a:pt x="114544" y="58116"/>
                  <a:pt x="107205" y="65455"/>
                  <a:pt x="98183" y="65455"/>
                </a:cubicBezTo>
                <a:moveTo>
                  <a:pt x="103600" y="27983"/>
                </a:moveTo>
                <a:cubicBezTo>
                  <a:pt x="103611" y="27744"/>
                  <a:pt x="103638" y="27511"/>
                  <a:pt x="103638" y="27272"/>
                </a:cubicBezTo>
                <a:cubicBezTo>
                  <a:pt x="103638" y="18238"/>
                  <a:pt x="96305" y="10911"/>
                  <a:pt x="87272" y="10911"/>
                </a:cubicBezTo>
                <a:cubicBezTo>
                  <a:pt x="83150" y="10911"/>
                  <a:pt x="79394" y="12444"/>
                  <a:pt x="76511" y="14961"/>
                </a:cubicBezTo>
                <a:cubicBezTo>
                  <a:pt x="70688" y="5972"/>
                  <a:pt x="60605" y="0"/>
                  <a:pt x="49088" y="0"/>
                </a:cubicBezTo>
                <a:cubicBezTo>
                  <a:pt x="32661" y="0"/>
                  <a:pt x="19105" y="12111"/>
                  <a:pt x="16755" y="27883"/>
                </a:cubicBezTo>
                <a:cubicBezTo>
                  <a:pt x="7155" y="30172"/>
                  <a:pt x="0" y="38783"/>
                  <a:pt x="0" y="49088"/>
                </a:cubicBezTo>
                <a:cubicBezTo>
                  <a:pt x="0" y="61138"/>
                  <a:pt x="9766" y="70911"/>
                  <a:pt x="21816" y="70911"/>
                </a:cubicBezTo>
                <a:lnTo>
                  <a:pt x="98183" y="70911"/>
                </a:lnTo>
                <a:cubicBezTo>
                  <a:pt x="110233" y="70911"/>
                  <a:pt x="120000" y="61138"/>
                  <a:pt x="120000" y="49088"/>
                </a:cubicBezTo>
                <a:cubicBezTo>
                  <a:pt x="120000" y="38916"/>
                  <a:pt x="113022" y="30394"/>
                  <a:pt x="103600" y="27983"/>
                </a:cubicBezTo>
                <a:moveTo>
                  <a:pt x="65455" y="84544"/>
                </a:moveTo>
                <a:cubicBezTo>
                  <a:pt x="65455" y="83038"/>
                  <a:pt x="64233" y="81816"/>
                  <a:pt x="62727" y="81816"/>
                </a:cubicBezTo>
                <a:cubicBezTo>
                  <a:pt x="61972" y="81816"/>
                  <a:pt x="61288" y="82122"/>
                  <a:pt x="60800" y="82622"/>
                </a:cubicBezTo>
                <a:lnTo>
                  <a:pt x="44438" y="98977"/>
                </a:lnTo>
                <a:cubicBezTo>
                  <a:pt x="43944" y="99477"/>
                  <a:pt x="43638" y="100155"/>
                  <a:pt x="43638" y="100911"/>
                </a:cubicBezTo>
                <a:cubicBezTo>
                  <a:pt x="43638" y="102416"/>
                  <a:pt x="44855" y="103638"/>
                  <a:pt x="46361" y="103638"/>
                </a:cubicBezTo>
                <a:lnTo>
                  <a:pt x="56144" y="103638"/>
                </a:lnTo>
                <a:lnTo>
                  <a:pt x="44433" y="115344"/>
                </a:lnTo>
                <a:cubicBezTo>
                  <a:pt x="43938" y="115838"/>
                  <a:pt x="43638" y="116522"/>
                  <a:pt x="43638" y="117272"/>
                </a:cubicBezTo>
                <a:cubicBezTo>
                  <a:pt x="43638" y="118777"/>
                  <a:pt x="44855" y="120000"/>
                  <a:pt x="46361" y="120000"/>
                </a:cubicBezTo>
                <a:cubicBezTo>
                  <a:pt x="47116" y="120000"/>
                  <a:pt x="47794" y="119694"/>
                  <a:pt x="48294" y="119200"/>
                </a:cubicBezTo>
                <a:lnTo>
                  <a:pt x="64655" y="102838"/>
                </a:lnTo>
                <a:cubicBezTo>
                  <a:pt x="65150" y="102344"/>
                  <a:pt x="65455" y="101661"/>
                  <a:pt x="65455" y="100911"/>
                </a:cubicBezTo>
                <a:cubicBezTo>
                  <a:pt x="65455" y="99400"/>
                  <a:pt x="64233" y="98183"/>
                  <a:pt x="62727" y="98183"/>
                </a:cubicBezTo>
                <a:lnTo>
                  <a:pt x="62722" y="98183"/>
                </a:lnTo>
                <a:lnTo>
                  <a:pt x="52950" y="98183"/>
                </a:lnTo>
                <a:lnTo>
                  <a:pt x="64655" y="86472"/>
                </a:lnTo>
                <a:cubicBezTo>
                  <a:pt x="65150" y="85983"/>
                  <a:pt x="65455" y="85300"/>
                  <a:pt x="65455" y="84544"/>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43" name="Shape 4943"/>
          <p:cNvSpPr/>
          <p:nvPr/>
        </p:nvSpPr>
        <p:spPr>
          <a:xfrm>
            <a:off x="5146947" y="4387600"/>
            <a:ext cx="279328" cy="241237"/>
          </a:xfrm>
          <a:custGeom>
            <a:avLst/>
            <a:gdLst/>
            <a:ahLst/>
            <a:cxnLst/>
            <a:rect l="0" t="0" r="0" b="0"/>
            <a:pathLst>
              <a:path w="120000" h="120000" extrusionOk="0">
                <a:moveTo>
                  <a:pt x="65455" y="69472"/>
                </a:moveTo>
                <a:lnTo>
                  <a:pt x="24544" y="69472"/>
                </a:lnTo>
                <a:cubicBezTo>
                  <a:pt x="23038" y="69472"/>
                  <a:pt x="21816" y="70883"/>
                  <a:pt x="21816" y="72633"/>
                </a:cubicBezTo>
                <a:cubicBezTo>
                  <a:pt x="21816" y="74377"/>
                  <a:pt x="23038" y="75788"/>
                  <a:pt x="24544" y="75788"/>
                </a:cubicBezTo>
                <a:lnTo>
                  <a:pt x="65455" y="75788"/>
                </a:lnTo>
                <a:cubicBezTo>
                  <a:pt x="74488" y="75788"/>
                  <a:pt x="81816" y="84277"/>
                  <a:pt x="81816" y="94738"/>
                </a:cubicBezTo>
                <a:cubicBezTo>
                  <a:pt x="81816" y="105205"/>
                  <a:pt x="74488" y="113683"/>
                  <a:pt x="65455" y="113683"/>
                </a:cubicBezTo>
                <a:lnTo>
                  <a:pt x="62727" y="113683"/>
                </a:lnTo>
                <a:cubicBezTo>
                  <a:pt x="61222" y="113683"/>
                  <a:pt x="60000" y="115094"/>
                  <a:pt x="60000" y="116844"/>
                </a:cubicBezTo>
                <a:cubicBezTo>
                  <a:pt x="60000" y="118588"/>
                  <a:pt x="61222" y="120000"/>
                  <a:pt x="62727" y="120000"/>
                </a:cubicBezTo>
                <a:lnTo>
                  <a:pt x="65455" y="120000"/>
                </a:lnTo>
                <a:cubicBezTo>
                  <a:pt x="77505" y="120000"/>
                  <a:pt x="87272" y="108688"/>
                  <a:pt x="87272" y="94738"/>
                </a:cubicBezTo>
                <a:cubicBezTo>
                  <a:pt x="87272" y="80783"/>
                  <a:pt x="77505" y="69472"/>
                  <a:pt x="65455" y="69472"/>
                </a:cubicBezTo>
                <a:moveTo>
                  <a:pt x="103638" y="56844"/>
                </a:moveTo>
                <a:lnTo>
                  <a:pt x="13638" y="56844"/>
                </a:lnTo>
                <a:cubicBezTo>
                  <a:pt x="12127" y="56844"/>
                  <a:pt x="10911" y="58255"/>
                  <a:pt x="10911" y="60000"/>
                </a:cubicBezTo>
                <a:cubicBezTo>
                  <a:pt x="10911" y="61744"/>
                  <a:pt x="12127" y="63155"/>
                  <a:pt x="13638" y="63155"/>
                </a:cubicBezTo>
                <a:lnTo>
                  <a:pt x="103638" y="63155"/>
                </a:lnTo>
                <a:cubicBezTo>
                  <a:pt x="109661" y="63155"/>
                  <a:pt x="114544" y="68811"/>
                  <a:pt x="114544" y="75788"/>
                </a:cubicBezTo>
                <a:cubicBezTo>
                  <a:pt x="114544" y="82766"/>
                  <a:pt x="109661" y="88422"/>
                  <a:pt x="103638" y="88422"/>
                </a:cubicBezTo>
                <a:lnTo>
                  <a:pt x="100911" y="88422"/>
                </a:lnTo>
                <a:cubicBezTo>
                  <a:pt x="99400" y="88422"/>
                  <a:pt x="98183" y="89833"/>
                  <a:pt x="98183" y="91577"/>
                </a:cubicBezTo>
                <a:cubicBezTo>
                  <a:pt x="98183" y="93322"/>
                  <a:pt x="99400" y="94738"/>
                  <a:pt x="100911" y="94738"/>
                </a:cubicBezTo>
                <a:lnTo>
                  <a:pt x="103638" y="94738"/>
                </a:lnTo>
                <a:cubicBezTo>
                  <a:pt x="112672" y="94738"/>
                  <a:pt x="120000" y="86255"/>
                  <a:pt x="120000" y="75788"/>
                </a:cubicBezTo>
                <a:cubicBezTo>
                  <a:pt x="120000" y="65327"/>
                  <a:pt x="112672" y="56844"/>
                  <a:pt x="103638" y="56844"/>
                </a:cubicBezTo>
                <a:moveTo>
                  <a:pt x="98183" y="37894"/>
                </a:moveTo>
                <a:cubicBezTo>
                  <a:pt x="98183" y="30916"/>
                  <a:pt x="93300" y="25261"/>
                  <a:pt x="87272" y="25261"/>
                </a:cubicBezTo>
                <a:lnTo>
                  <a:pt x="84544" y="25261"/>
                </a:lnTo>
                <a:cubicBezTo>
                  <a:pt x="83038" y="25261"/>
                  <a:pt x="81816" y="26677"/>
                  <a:pt x="81816" y="28422"/>
                </a:cubicBezTo>
                <a:cubicBezTo>
                  <a:pt x="81816" y="30166"/>
                  <a:pt x="83038" y="31577"/>
                  <a:pt x="84544" y="31577"/>
                </a:cubicBezTo>
                <a:lnTo>
                  <a:pt x="87272" y="31577"/>
                </a:lnTo>
                <a:cubicBezTo>
                  <a:pt x="90283" y="31577"/>
                  <a:pt x="92727" y="34411"/>
                  <a:pt x="92727" y="37894"/>
                </a:cubicBezTo>
                <a:cubicBezTo>
                  <a:pt x="92727" y="41377"/>
                  <a:pt x="90283" y="44211"/>
                  <a:pt x="87272" y="44211"/>
                </a:cubicBezTo>
                <a:lnTo>
                  <a:pt x="2727" y="44211"/>
                </a:lnTo>
                <a:cubicBezTo>
                  <a:pt x="1222" y="44211"/>
                  <a:pt x="0" y="45622"/>
                  <a:pt x="0" y="47366"/>
                </a:cubicBezTo>
                <a:cubicBezTo>
                  <a:pt x="0" y="49116"/>
                  <a:pt x="1222" y="50527"/>
                  <a:pt x="2727" y="50527"/>
                </a:cubicBezTo>
                <a:lnTo>
                  <a:pt x="87272" y="50527"/>
                </a:lnTo>
                <a:cubicBezTo>
                  <a:pt x="93300" y="50527"/>
                  <a:pt x="98183" y="44872"/>
                  <a:pt x="98183" y="37894"/>
                </a:cubicBezTo>
                <a:moveTo>
                  <a:pt x="13638" y="37894"/>
                </a:moveTo>
                <a:lnTo>
                  <a:pt x="54544" y="37894"/>
                </a:lnTo>
                <a:cubicBezTo>
                  <a:pt x="63577" y="37894"/>
                  <a:pt x="70911" y="29411"/>
                  <a:pt x="70911" y="18950"/>
                </a:cubicBezTo>
                <a:cubicBezTo>
                  <a:pt x="70911" y="8488"/>
                  <a:pt x="63577" y="0"/>
                  <a:pt x="54544" y="0"/>
                </a:cubicBezTo>
                <a:lnTo>
                  <a:pt x="51816" y="0"/>
                </a:lnTo>
                <a:cubicBezTo>
                  <a:pt x="50311" y="0"/>
                  <a:pt x="49088" y="1411"/>
                  <a:pt x="49088" y="3155"/>
                </a:cubicBezTo>
                <a:cubicBezTo>
                  <a:pt x="49088" y="4905"/>
                  <a:pt x="50311" y="6316"/>
                  <a:pt x="51816" y="6316"/>
                </a:cubicBezTo>
                <a:lnTo>
                  <a:pt x="54544" y="6316"/>
                </a:lnTo>
                <a:cubicBezTo>
                  <a:pt x="60572" y="6316"/>
                  <a:pt x="65455" y="11972"/>
                  <a:pt x="65455" y="18950"/>
                </a:cubicBezTo>
                <a:cubicBezTo>
                  <a:pt x="65455" y="25922"/>
                  <a:pt x="60572" y="31577"/>
                  <a:pt x="54544" y="31577"/>
                </a:cubicBezTo>
                <a:lnTo>
                  <a:pt x="13638" y="31577"/>
                </a:lnTo>
                <a:cubicBezTo>
                  <a:pt x="12127" y="31577"/>
                  <a:pt x="10911" y="32988"/>
                  <a:pt x="10911" y="34738"/>
                </a:cubicBezTo>
                <a:cubicBezTo>
                  <a:pt x="10911" y="36483"/>
                  <a:pt x="12127" y="37894"/>
                  <a:pt x="13638" y="37894"/>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44" name="Shape 4944"/>
          <p:cNvSpPr/>
          <p:nvPr/>
        </p:nvSpPr>
        <p:spPr>
          <a:xfrm>
            <a:off x="5680208" y="4368555"/>
            <a:ext cx="279328" cy="279328"/>
          </a:xfrm>
          <a:custGeom>
            <a:avLst/>
            <a:gdLst/>
            <a:ahLst/>
            <a:cxnLst/>
            <a:rect l="0" t="0" r="0" b="0"/>
            <a:pathLst>
              <a:path w="120000" h="120000" extrusionOk="0">
                <a:moveTo>
                  <a:pt x="114544" y="109088"/>
                </a:moveTo>
                <a:cubicBezTo>
                  <a:pt x="114544" y="112100"/>
                  <a:pt x="112100" y="114544"/>
                  <a:pt x="109088" y="114544"/>
                </a:cubicBezTo>
                <a:lnTo>
                  <a:pt x="10911" y="114544"/>
                </a:lnTo>
                <a:cubicBezTo>
                  <a:pt x="7900" y="114544"/>
                  <a:pt x="5455" y="112100"/>
                  <a:pt x="5455" y="109088"/>
                </a:cubicBezTo>
                <a:lnTo>
                  <a:pt x="5455" y="10911"/>
                </a:lnTo>
                <a:cubicBezTo>
                  <a:pt x="5455" y="7900"/>
                  <a:pt x="7900" y="5455"/>
                  <a:pt x="10911" y="5455"/>
                </a:cubicBezTo>
                <a:lnTo>
                  <a:pt x="109088" y="5455"/>
                </a:lnTo>
                <a:cubicBezTo>
                  <a:pt x="112100" y="5455"/>
                  <a:pt x="114544" y="7900"/>
                  <a:pt x="114544" y="10911"/>
                </a:cubicBezTo>
                <a:cubicBezTo>
                  <a:pt x="114544" y="10911"/>
                  <a:pt x="114544" y="109088"/>
                  <a:pt x="114544" y="109088"/>
                </a:cubicBezTo>
                <a:close/>
                <a:moveTo>
                  <a:pt x="109088" y="0"/>
                </a:moveTo>
                <a:lnTo>
                  <a:pt x="10911" y="0"/>
                </a:lnTo>
                <a:cubicBezTo>
                  <a:pt x="4883" y="0"/>
                  <a:pt x="0" y="4883"/>
                  <a:pt x="0" y="10911"/>
                </a:cubicBezTo>
                <a:lnTo>
                  <a:pt x="0" y="109088"/>
                </a:lnTo>
                <a:cubicBezTo>
                  <a:pt x="0" y="115116"/>
                  <a:pt x="4883" y="120000"/>
                  <a:pt x="10911" y="120000"/>
                </a:cubicBezTo>
                <a:lnTo>
                  <a:pt x="109088" y="120000"/>
                </a:lnTo>
                <a:cubicBezTo>
                  <a:pt x="115116" y="120000"/>
                  <a:pt x="120000" y="115116"/>
                  <a:pt x="120000" y="109088"/>
                </a:cubicBezTo>
                <a:lnTo>
                  <a:pt x="120000" y="10911"/>
                </a:lnTo>
                <a:cubicBezTo>
                  <a:pt x="120000" y="4883"/>
                  <a:pt x="115116" y="0"/>
                  <a:pt x="109088" y="0"/>
                </a:cubicBezTo>
                <a:moveTo>
                  <a:pt x="80444" y="77427"/>
                </a:moveTo>
                <a:cubicBezTo>
                  <a:pt x="78594" y="78427"/>
                  <a:pt x="76688" y="78933"/>
                  <a:pt x="74727" y="78933"/>
                </a:cubicBezTo>
                <a:cubicBezTo>
                  <a:pt x="72216" y="78933"/>
                  <a:pt x="69944" y="78438"/>
                  <a:pt x="67916" y="77461"/>
                </a:cubicBezTo>
                <a:cubicBezTo>
                  <a:pt x="65883" y="76488"/>
                  <a:pt x="64138" y="75138"/>
                  <a:pt x="62677" y="73427"/>
                </a:cubicBezTo>
                <a:cubicBezTo>
                  <a:pt x="61222" y="71716"/>
                  <a:pt x="60088" y="69688"/>
                  <a:pt x="59288" y="67338"/>
                </a:cubicBezTo>
                <a:cubicBezTo>
                  <a:pt x="58494" y="64988"/>
                  <a:pt x="58094" y="62422"/>
                  <a:pt x="58094" y="59633"/>
                </a:cubicBezTo>
                <a:cubicBezTo>
                  <a:pt x="58094" y="57044"/>
                  <a:pt x="58494" y="54622"/>
                  <a:pt x="59288" y="52372"/>
                </a:cubicBezTo>
                <a:cubicBezTo>
                  <a:pt x="60088" y="50122"/>
                  <a:pt x="61222" y="48155"/>
                  <a:pt x="62677" y="46466"/>
                </a:cubicBezTo>
                <a:cubicBezTo>
                  <a:pt x="64138" y="44777"/>
                  <a:pt x="65883" y="43461"/>
                  <a:pt x="67916" y="42505"/>
                </a:cubicBezTo>
                <a:cubicBezTo>
                  <a:pt x="69944" y="41550"/>
                  <a:pt x="72216" y="41072"/>
                  <a:pt x="74727" y="41072"/>
                </a:cubicBezTo>
                <a:cubicBezTo>
                  <a:pt x="76416" y="41072"/>
                  <a:pt x="78094" y="41422"/>
                  <a:pt x="79761" y="42105"/>
                </a:cubicBezTo>
                <a:cubicBezTo>
                  <a:pt x="81422" y="42788"/>
                  <a:pt x="83144" y="44155"/>
                  <a:pt x="84927" y="46211"/>
                </a:cubicBezTo>
                <a:lnTo>
                  <a:pt x="91633" y="40927"/>
                </a:lnTo>
                <a:cubicBezTo>
                  <a:pt x="89216" y="37944"/>
                  <a:pt x="86605" y="35827"/>
                  <a:pt x="83794" y="34583"/>
                </a:cubicBezTo>
                <a:cubicBezTo>
                  <a:pt x="80988" y="33333"/>
                  <a:pt x="77944" y="32711"/>
                  <a:pt x="74661" y="32711"/>
                </a:cubicBezTo>
                <a:cubicBezTo>
                  <a:pt x="70916" y="32711"/>
                  <a:pt x="67483" y="33361"/>
                  <a:pt x="64355" y="34655"/>
                </a:cubicBezTo>
                <a:cubicBezTo>
                  <a:pt x="61227" y="35950"/>
                  <a:pt x="58538" y="37800"/>
                  <a:pt x="56283" y="40194"/>
                </a:cubicBezTo>
                <a:cubicBezTo>
                  <a:pt x="54022" y="42588"/>
                  <a:pt x="52250" y="45488"/>
                  <a:pt x="50977" y="48888"/>
                </a:cubicBezTo>
                <a:cubicBezTo>
                  <a:pt x="49700" y="52288"/>
                  <a:pt x="49061" y="56066"/>
                  <a:pt x="49061" y="60222"/>
                </a:cubicBezTo>
                <a:cubicBezTo>
                  <a:pt x="49061" y="64283"/>
                  <a:pt x="49700" y="67972"/>
                  <a:pt x="50977" y="71305"/>
                </a:cubicBezTo>
                <a:cubicBezTo>
                  <a:pt x="52250" y="74627"/>
                  <a:pt x="54022" y="77477"/>
                  <a:pt x="56283" y="79850"/>
                </a:cubicBezTo>
                <a:cubicBezTo>
                  <a:pt x="58538" y="82222"/>
                  <a:pt x="61227" y="84055"/>
                  <a:pt x="64355" y="85350"/>
                </a:cubicBezTo>
                <a:cubicBezTo>
                  <a:pt x="67483" y="86650"/>
                  <a:pt x="70916" y="87294"/>
                  <a:pt x="74661" y="87294"/>
                </a:cubicBezTo>
                <a:cubicBezTo>
                  <a:pt x="78216" y="87294"/>
                  <a:pt x="81572" y="86561"/>
                  <a:pt x="84722" y="85094"/>
                </a:cubicBezTo>
                <a:cubicBezTo>
                  <a:pt x="87866" y="83627"/>
                  <a:pt x="90538" y="81277"/>
                  <a:pt x="92727" y="78050"/>
                </a:cubicBezTo>
                <a:lnTo>
                  <a:pt x="85611" y="72622"/>
                </a:lnTo>
                <a:cubicBezTo>
                  <a:pt x="84011" y="74822"/>
                  <a:pt x="82294" y="76422"/>
                  <a:pt x="80444" y="77427"/>
                </a:cubicBezTo>
                <a:moveTo>
                  <a:pt x="32727" y="38183"/>
                </a:moveTo>
                <a:cubicBezTo>
                  <a:pt x="29716" y="38183"/>
                  <a:pt x="27272" y="35738"/>
                  <a:pt x="27272" y="32727"/>
                </a:cubicBezTo>
                <a:cubicBezTo>
                  <a:pt x="27272" y="29716"/>
                  <a:pt x="29716" y="27272"/>
                  <a:pt x="32727" y="27272"/>
                </a:cubicBezTo>
                <a:cubicBezTo>
                  <a:pt x="35738" y="27272"/>
                  <a:pt x="38183" y="29716"/>
                  <a:pt x="38183" y="32727"/>
                </a:cubicBezTo>
                <a:cubicBezTo>
                  <a:pt x="38183" y="35738"/>
                  <a:pt x="35738" y="38183"/>
                  <a:pt x="32727" y="38183"/>
                </a:cubicBezTo>
                <a:moveTo>
                  <a:pt x="32727" y="21816"/>
                </a:moveTo>
                <a:cubicBezTo>
                  <a:pt x="26700" y="21816"/>
                  <a:pt x="21816" y="26700"/>
                  <a:pt x="21816" y="32727"/>
                </a:cubicBezTo>
                <a:cubicBezTo>
                  <a:pt x="21816" y="38750"/>
                  <a:pt x="26700" y="43638"/>
                  <a:pt x="32727" y="43638"/>
                </a:cubicBezTo>
                <a:cubicBezTo>
                  <a:pt x="38750" y="43638"/>
                  <a:pt x="43638" y="38750"/>
                  <a:pt x="43638" y="32727"/>
                </a:cubicBezTo>
                <a:cubicBezTo>
                  <a:pt x="43638" y="26700"/>
                  <a:pt x="38750" y="21816"/>
                  <a:pt x="32727" y="21816"/>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45" name="Shape 4945"/>
          <p:cNvSpPr/>
          <p:nvPr/>
        </p:nvSpPr>
        <p:spPr>
          <a:xfrm>
            <a:off x="6289650" y="3873384"/>
            <a:ext cx="279328" cy="279328"/>
          </a:xfrm>
          <a:custGeom>
            <a:avLst/>
            <a:gdLst/>
            <a:ahLst/>
            <a:cxnLst/>
            <a:rect l="0" t="0" r="0" b="0"/>
            <a:pathLst>
              <a:path w="120000" h="120000" extrusionOk="0">
                <a:moveTo>
                  <a:pt x="114544" y="109088"/>
                </a:moveTo>
                <a:cubicBezTo>
                  <a:pt x="114544" y="112100"/>
                  <a:pt x="112100" y="114544"/>
                  <a:pt x="109088" y="114544"/>
                </a:cubicBezTo>
                <a:lnTo>
                  <a:pt x="10911" y="114544"/>
                </a:lnTo>
                <a:cubicBezTo>
                  <a:pt x="7900" y="114544"/>
                  <a:pt x="5455" y="112100"/>
                  <a:pt x="5455" y="109088"/>
                </a:cubicBezTo>
                <a:lnTo>
                  <a:pt x="5455" y="10911"/>
                </a:lnTo>
                <a:cubicBezTo>
                  <a:pt x="5455" y="7900"/>
                  <a:pt x="7900" y="5455"/>
                  <a:pt x="10911" y="5455"/>
                </a:cubicBezTo>
                <a:lnTo>
                  <a:pt x="109088" y="5455"/>
                </a:lnTo>
                <a:cubicBezTo>
                  <a:pt x="112100" y="5455"/>
                  <a:pt x="114544" y="7900"/>
                  <a:pt x="114544" y="10911"/>
                </a:cubicBezTo>
                <a:cubicBezTo>
                  <a:pt x="114544" y="10911"/>
                  <a:pt x="114544" y="109088"/>
                  <a:pt x="114544" y="109088"/>
                </a:cubicBezTo>
                <a:close/>
                <a:moveTo>
                  <a:pt x="109088" y="0"/>
                </a:moveTo>
                <a:lnTo>
                  <a:pt x="10911" y="0"/>
                </a:lnTo>
                <a:cubicBezTo>
                  <a:pt x="4883" y="0"/>
                  <a:pt x="0" y="4883"/>
                  <a:pt x="0" y="10911"/>
                </a:cubicBezTo>
                <a:lnTo>
                  <a:pt x="0" y="109088"/>
                </a:lnTo>
                <a:cubicBezTo>
                  <a:pt x="0" y="115116"/>
                  <a:pt x="4883" y="120000"/>
                  <a:pt x="10911" y="120000"/>
                </a:cubicBezTo>
                <a:lnTo>
                  <a:pt x="109088" y="120000"/>
                </a:lnTo>
                <a:cubicBezTo>
                  <a:pt x="115116" y="120000"/>
                  <a:pt x="120000" y="115116"/>
                  <a:pt x="120000" y="109088"/>
                </a:cubicBezTo>
                <a:lnTo>
                  <a:pt x="120000" y="10911"/>
                </a:lnTo>
                <a:cubicBezTo>
                  <a:pt x="120000" y="4883"/>
                  <a:pt x="115116" y="0"/>
                  <a:pt x="109088" y="0"/>
                </a:cubicBezTo>
                <a:moveTo>
                  <a:pt x="54583" y="87244"/>
                </a:moveTo>
                <a:lnTo>
                  <a:pt x="62727" y="87272"/>
                </a:lnTo>
                <a:lnTo>
                  <a:pt x="62727" y="65455"/>
                </a:lnTo>
                <a:lnTo>
                  <a:pt x="84544" y="65455"/>
                </a:lnTo>
                <a:lnTo>
                  <a:pt x="84544" y="57272"/>
                </a:lnTo>
                <a:lnTo>
                  <a:pt x="62727" y="57272"/>
                </a:lnTo>
                <a:lnTo>
                  <a:pt x="62727" y="40911"/>
                </a:lnTo>
                <a:lnTo>
                  <a:pt x="87272" y="40911"/>
                </a:lnTo>
                <a:lnTo>
                  <a:pt x="87283" y="32761"/>
                </a:lnTo>
                <a:lnTo>
                  <a:pt x="54583" y="32761"/>
                </a:lnTo>
                <a:cubicBezTo>
                  <a:pt x="54583" y="32761"/>
                  <a:pt x="54583" y="87244"/>
                  <a:pt x="54583" y="87244"/>
                </a:cubicBezTo>
                <a:close/>
                <a:moveTo>
                  <a:pt x="32727" y="38183"/>
                </a:moveTo>
                <a:cubicBezTo>
                  <a:pt x="29716" y="38183"/>
                  <a:pt x="27272" y="35744"/>
                  <a:pt x="27272" y="32727"/>
                </a:cubicBezTo>
                <a:cubicBezTo>
                  <a:pt x="27272" y="29716"/>
                  <a:pt x="29716" y="27272"/>
                  <a:pt x="32727" y="27272"/>
                </a:cubicBezTo>
                <a:cubicBezTo>
                  <a:pt x="35738" y="27272"/>
                  <a:pt x="38183" y="29716"/>
                  <a:pt x="38183" y="32727"/>
                </a:cubicBezTo>
                <a:cubicBezTo>
                  <a:pt x="38183" y="35744"/>
                  <a:pt x="35738" y="38183"/>
                  <a:pt x="32727" y="38183"/>
                </a:cubicBezTo>
                <a:moveTo>
                  <a:pt x="32727" y="21816"/>
                </a:moveTo>
                <a:cubicBezTo>
                  <a:pt x="26700" y="21816"/>
                  <a:pt x="21816" y="26700"/>
                  <a:pt x="21816" y="32727"/>
                </a:cubicBezTo>
                <a:cubicBezTo>
                  <a:pt x="21816" y="38750"/>
                  <a:pt x="26700" y="43638"/>
                  <a:pt x="32727" y="43638"/>
                </a:cubicBezTo>
                <a:cubicBezTo>
                  <a:pt x="38750" y="43638"/>
                  <a:pt x="43638" y="38750"/>
                  <a:pt x="43638" y="32727"/>
                </a:cubicBezTo>
                <a:cubicBezTo>
                  <a:pt x="43638" y="26700"/>
                  <a:pt x="38750" y="21816"/>
                  <a:pt x="32727" y="21816"/>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46" name="Shape 4946"/>
          <p:cNvSpPr/>
          <p:nvPr/>
        </p:nvSpPr>
        <p:spPr>
          <a:xfrm>
            <a:off x="6822911" y="3873384"/>
            <a:ext cx="279328" cy="279328"/>
          </a:xfrm>
          <a:custGeom>
            <a:avLst/>
            <a:gdLst/>
            <a:ahLst/>
            <a:cxnLst/>
            <a:rect l="0" t="0" r="0" b="0"/>
            <a:pathLst>
              <a:path w="120000" h="120000" extrusionOk="0">
                <a:moveTo>
                  <a:pt x="60000" y="114544"/>
                </a:moveTo>
                <a:cubicBezTo>
                  <a:pt x="29872" y="114544"/>
                  <a:pt x="5455" y="90127"/>
                  <a:pt x="5455" y="60000"/>
                </a:cubicBezTo>
                <a:cubicBezTo>
                  <a:pt x="5455" y="29872"/>
                  <a:pt x="29872" y="5455"/>
                  <a:pt x="60000" y="5455"/>
                </a:cubicBezTo>
                <a:cubicBezTo>
                  <a:pt x="90127" y="5455"/>
                  <a:pt x="114544" y="29872"/>
                  <a:pt x="114544" y="60000"/>
                </a:cubicBezTo>
                <a:cubicBezTo>
                  <a:pt x="114544" y="90127"/>
                  <a:pt x="90127" y="114544"/>
                  <a:pt x="60000" y="114544"/>
                </a:cubicBezTo>
                <a:moveTo>
                  <a:pt x="60000" y="0"/>
                </a:moveTo>
                <a:cubicBezTo>
                  <a:pt x="26866" y="0"/>
                  <a:pt x="0" y="26861"/>
                  <a:pt x="0" y="60000"/>
                </a:cubicBezTo>
                <a:cubicBezTo>
                  <a:pt x="0" y="93138"/>
                  <a:pt x="26866" y="120000"/>
                  <a:pt x="60000" y="120000"/>
                </a:cubicBezTo>
                <a:cubicBezTo>
                  <a:pt x="93133" y="120000"/>
                  <a:pt x="120000" y="93138"/>
                  <a:pt x="120000" y="60000"/>
                </a:cubicBezTo>
                <a:cubicBezTo>
                  <a:pt x="120000" y="26861"/>
                  <a:pt x="93133" y="0"/>
                  <a:pt x="60000" y="0"/>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47" name="Shape 4947"/>
          <p:cNvSpPr/>
          <p:nvPr/>
        </p:nvSpPr>
        <p:spPr>
          <a:xfrm>
            <a:off x="7356172" y="3873384"/>
            <a:ext cx="279328" cy="279328"/>
          </a:xfrm>
          <a:custGeom>
            <a:avLst/>
            <a:gdLst/>
            <a:ahLst/>
            <a:cxnLst/>
            <a:rect l="0" t="0" r="0" b="0"/>
            <a:pathLst>
              <a:path w="120000" h="120000" extrusionOk="0">
                <a:moveTo>
                  <a:pt x="67144" y="114022"/>
                </a:moveTo>
                <a:cubicBezTo>
                  <a:pt x="64800" y="114333"/>
                  <a:pt x="62427" y="114544"/>
                  <a:pt x="60000" y="114544"/>
                </a:cubicBezTo>
                <a:cubicBezTo>
                  <a:pt x="29872" y="114544"/>
                  <a:pt x="5455" y="90127"/>
                  <a:pt x="5455" y="60000"/>
                </a:cubicBezTo>
                <a:cubicBezTo>
                  <a:pt x="5455" y="29877"/>
                  <a:pt x="29872" y="5455"/>
                  <a:pt x="60000" y="5455"/>
                </a:cubicBezTo>
                <a:cubicBezTo>
                  <a:pt x="62427" y="5455"/>
                  <a:pt x="64805" y="5666"/>
                  <a:pt x="67144" y="5977"/>
                </a:cubicBezTo>
                <a:cubicBezTo>
                  <a:pt x="79661" y="20355"/>
                  <a:pt x="87272" y="39444"/>
                  <a:pt x="87272" y="60000"/>
                </a:cubicBezTo>
                <a:cubicBezTo>
                  <a:pt x="87272" y="80555"/>
                  <a:pt x="79661" y="99644"/>
                  <a:pt x="67144" y="114022"/>
                </a:cubicBezTo>
                <a:moveTo>
                  <a:pt x="60000" y="0"/>
                </a:moveTo>
                <a:cubicBezTo>
                  <a:pt x="26866" y="0"/>
                  <a:pt x="0" y="26861"/>
                  <a:pt x="0" y="60000"/>
                </a:cubicBezTo>
                <a:cubicBezTo>
                  <a:pt x="0" y="93138"/>
                  <a:pt x="26866" y="120000"/>
                  <a:pt x="60000" y="120000"/>
                </a:cubicBezTo>
                <a:cubicBezTo>
                  <a:pt x="93133" y="120000"/>
                  <a:pt x="120000" y="93138"/>
                  <a:pt x="120000" y="60000"/>
                </a:cubicBezTo>
                <a:cubicBezTo>
                  <a:pt x="120000" y="26861"/>
                  <a:pt x="93133" y="0"/>
                  <a:pt x="60000" y="0"/>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48" name="Shape 4948"/>
          <p:cNvSpPr/>
          <p:nvPr/>
        </p:nvSpPr>
        <p:spPr>
          <a:xfrm>
            <a:off x="7889433" y="3873384"/>
            <a:ext cx="279328" cy="279328"/>
          </a:xfrm>
          <a:custGeom>
            <a:avLst/>
            <a:gdLst/>
            <a:ahLst/>
            <a:cxnLst/>
            <a:rect l="0" t="0" r="0" b="0"/>
            <a:pathLst>
              <a:path w="120000" h="120000" extrusionOk="0">
                <a:moveTo>
                  <a:pt x="60000" y="114544"/>
                </a:moveTo>
                <a:cubicBezTo>
                  <a:pt x="29872" y="114544"/>
                  <a:pt x="5455" y="90127"/>
                  <a:pt x="5455" y="60000"/>
                </a:cubicBezTo>
                <a:cubicBezTo>
                  <a:pt x="5455" y="29872"/>
                  <a:pt x="29872" y="5455"/>
                  <a:pt x="60000" y="5455"/>
                </a:cubicBezTo>
                <a:cubicBezTo>
                  <a:pt x="60000" y="5455"/>
                  <a:pt x="60000" y="114544"/>
                  <a:pt x="60000" y="114544"/>
                </a:cubicBezTo>
                <a:close/>
                <a:moveTo>
                  <a:pt x="60000" y="0"/>
                </a:moveTo>
                <a:cubicBezTo>
                  <a:pt x="26866" y="0"/>
                  <a:pt x="0" y="26861"/>
                  <a:pt x="0" y="60000"/>
                </a:cubicBezTo>
                <a:cubicBezTo>
                  <a:pt x="0" y="93138"/>
                  <a:pt x="26866" y="120000"/>
                  <a:pt x="60000" y="120000"/>
                </a:cubicBezTo>
                <a:cubicBezTo>
                  <a:pt x="93133" y="120000"/>
                  <a:pt x="120000" y="93138"/>
                  <a:pt x="120000" y="60000"/>
                </a:cubicBezTo>
                <a:cubicBezTo>
                  <a:pt x="120000" y="26861"/>
                  <a:pt x="93133" y="0"/>
                  <a:pt x="60000" y="0"/>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49" name="Shape 4949"/>
          <p:cNvSpPr/>
          <p:nvPr/>
        </p:nvSpPr>
        <p:spPr>
          <a:xfrm>
            <a:off x="8422694" y="3873384"/>
            <a:ext cx="279328" cy="279328"/>
          </a:xfrm>
          <a:custGeom>
            <a:avLst/>
            <a:gdLst/>
            <a:ahLst/>
            <a:cxnLst/>
            <a:rect l="0" t="0" r="0" b="0"/>
            <a:pathLst>
              <a:path w="120000" h="120000" extrusionOk="0">
                <a:moveTo>
                  <a:pt x="53166" y="114072"/>
                </a:moveTo>
                <a:cubicBezTo>
                  <a:pt x="26277" y="110705"/>
                  <a:pt x="5455" y="87805"/>
                  <a:pt x="5455" y="60000"/>
                </a:cubicBezTo>
                <a:cubicBezTo>
                  <a:pt x="5455" y="32194"/>
                  <a:pt x="26277" y="9294"/>
                  <a:pt x="53166" y="5927"/>
                </a:cubicBezTo>
                <a:cubicBezTo>
                  <a:pt x="40455" y="20350"/>
                  <a:pt x="32727" y="39266"/>
                  <a:pt x="32727" y="60000"/>
                </a:cubicBezTo>
                <a:cubicBezTo>
                  <a:pt x="32727" y="80733"/>
                  <a:pt x="40455" y="99650"/>
                  <a:pt x="53166" y="114072"/>
                </a:cubicBezTo>
                <a:moveTo>
                  <a:pt x="60000" y="0"/>
                </a:moveTo>
                <a:cubicBezTo>
                  <a:pt x="26866" y="0"/>
                  <a:pt x="0" y="26861"/>
                  <a:pt x="0" y="60000"/>
                </a:cubicBezTo>
                <a:cubicBezTo>
                  <a:pt x="0" y="93138"/>
                  <a:pt x="26866" y="120000"/>
                  <a:pt x="60000" y="120000"/>
                </a:cubicBezTo>
                <a:cubicBezTo>
                  <a:pt x="93138" y="120000"/>
                  <a:pt x="120000" y="93138"/>
                  <a:pt x="120000" y="60000"/>
                </a:cubicBezTo>
                <a:cubicBezTo>
                  <a:pt x="120000" y="26861"/>
                  <a:pt x="93138" y="0"/>
                  <a:pt x="60000" y="0"/>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50" name="Shape 4950"/>
          <p:cNvSpPr/>
          <p:nvPr/>
        </p:nvSpPr>
        <p:spPr>
          <a:xfrm>
            <a:off x="8955955" y="3873384"/>
            <a:ext cx="279328" cy="279328"/>
          </a:xfrm>
          <a:prstGeom prst="ellipse">
            <a:avLst/>
          </a:pr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51" name="Shape 4951"/>
          <p:cNvSpPr/>
          <p:nvPr/>
        </p:nvSpPr>
        <p:spPr>
          <a:xfrm>
            <a:off x="9489216" y="3873384"/>
            <a:ext cx="279328" cy="279328"/>
          </a:xfrm>
          <a:custGeom>
            <a:avLst/>
            <a:gdLst/>
            <a:ahLst/>
            <a:cxnLst/>
            <a:rect l="0" t="0" r="0" b="0"/>
            <a:pathLst>
              <a:path w="120000" h="120000" extrusionOk="0">
                <a:moveTo>
                  <a:pt x="66833" y="114072"/>
                </a:moveTo>
                <a:cubicBezTo>
                  <a:pt x="79544" y="99650"/>
                  <a:pt x="87272" y="80733"/>
                  <a:pt x="87272" y="60000"/>
                </a:cubicBezTo>
                <a:cubicBezTo>
                  <a:pt x="87272" y="39266"/>
                  <a:pt x="79544" y="20350"/>
                  <a:pt x="66833" y="5927"/>
                </a:cubicBezTo>
                <a:cubicBezTo>
                  <a:pt x="93722" y="9294"/>
                  <a:pt x="114544" y="32194"/>
                  <a:pt x="114544" y="60000"/>
                </a:cubicBezTo>
                <a:cubicBezTo>
                  <a:pt x="114544" y="87805"/>
                  <a:pt x="93722" y="110705"/>
                  <a:pt x="66833" y="114072"/>
                </a:cubicBezTo>
                <a:moveTo>
                  <a:pt x="60000" y="0"/>
                </a:moveTo>
                <a:cubicBezTo>
                  <a:pt x="26861" y="0"/>
                  <a:pt x="0" y="26861"/>
                  <a:pt x="0" y="60000"/>
                </a:cubicBezTo>
                <a:cubicBezTo>
                  <a:pt x="0" y="93138"/>
                  <a:pt x="26861" y="120000"/>
                  <a:pt x="60000" y="120000"/>
                </a:cubicBezTo>
                <a:cubicBezTo>
                  <a:pt x="93138" y="120000"/>
                  <a:pt x="120000" y="93138"/>
                  <a:pt x="120000" y="60000"/>
                </a:cubicBezTo>
                <a:cubicBezTo>
                  <a:pt x="120000" y="26861"/>
                  <a:pt x="93138" y="0"/>
                  <a:pt x="60000" y="0"/>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52" name="Shape 4952"/>
          <p:cNvSpPr/>
          <p:nvPr/>
        </p:nvSpPr>
        <p:spPr>
          <a:xfrm>
            <a:off x="10022478" y="3873384"/>
            <a:ext cx="279328" cy="279328"/>
          </a:xfrm>
          <a:custGeom>
            <a:avLst/>
            <a:gdLst/>
            <a:ahLst/>
            <a:cxnLst/>
            <a:rect l="0" t="0" r="0" b="0"/>
            <a:pathLst>
              <a:path w="120000" h="120000" extrusionOk="0">
                <a:moveTo>
                  <a:pt x="60000" y="114544"/>
                </a:moveTo>
                <a:lnTo>
                  <a:pt x="60000" y="5455"/>
                </a:lnTo>
                <a:cubicBezTo>
                  <a:pt x="90127" y="5455"/>
                  <a:pt x="114544" y="29872"/>
                  <a:pt x="114544" y="60000"/>
                </a:cubicBezTo>
                <a:cubicBezTo>
                  <a:pt x="114544" y="90127"/>
                  <a:pt x="90127" y="114544"/>
                  <a:pt x="60000" y="114544"/>
                </a:cubicBezTo>
                <a:moveTo>
                  <a:pt x="60000" y="0"/>
                </a:moveTo>
                <a:cubicBezTo>
                  <a:pt x="26861" y="0"/>
                  <a:pt x="0" y="26861"/>
                  <a:pt x="0" y="60000"/>
                </a:cubicBezTo>
                <a:cubicBezTo>
                  <a:pt x="0" y="93138"/>
                  <a:pt x="26861" y="120000"/>
                  <a:pt x="60000" y="120000"/>
                </a:cubicBezTo>
                <a:cubicBezTo>
                  <a:pt x="93138" y="120000"/>
                  <a:pt x="120000" y="93138"/>
                  <a:pt x="120000" y="60000"/>
                </a:cubicBezTo>
                <a:cubicBezTo>
                  <a:pt x="120000" y="26861"/>
                  <a:pt x="93138" y="0"/>
                  <a:pt x="60000" y="0"/>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53" name="Shape 4953"/>
          <p:cNvSpPr/>
          <p:nvPr/>
        </p:nvSpPr>
        <p:spPr>
          <a:xfrm>
            <a:off x="10555739" y="3873384"/>
            <a:ext cx="279328" cy="279328"/>
          </a:xfrm>
          <a:custGeom>
            <a:avLst/>
            <a:gdLst/>
            <a:ahLst/>
            <a:cxnLst/>
            <a:rect l="0" t="0" r="0" b="0"/>
            <a:pathLst>
              <a:path w="120000" h="120000" extrusionOk="0">
                <a:moveTo>
                  <a:pt x="60000" y="114544"/>
                </a:moveTo>
                <a:cubicBezTo>
                  <a:pt x="57655" y="114544"/>
                  <a:pt x="55355" y="114350"/>
                  <a:pt x="53088" y="114061"/>
                </a:cubicBezTo>
                <a:cubicBezTo>
                  <a:pt x="40422" y="99650"/>
                  <a:pt x="32727" y="80688"/>
                  <a:pt x="32727" y="60000"/>
                </a:cubicBezTo>
                <a:cubicBezTo>
                  <a:pt x="32727" y="39311"/>
                  <a:pt x="40422" y="20350"/>
                  <a:pt x="53088" y="5938"/>
                </a:cubicBezTo>
                <a:cubicBezTo>
                  <a:pt x="55355" y="5650"/>
                  <a:pt x="57655" y="5455"/>
                  <a:pt x="60000" y="5455"/>
                </a:cubicBezTo>
                <a:cubicBezTo>
                  <a:pt x="90127" y="5455"/>
                  <a:pt x="114544" y="29872"/>
                  <a:pt x="114544" y="60000"/>
                </a:cubicBezTo>
                <a:cubicBezTo>
                  <a:pt x="114544" y="90127"/>
                  <a:pt x="90127" y="114544"/>
                  <a:pt x="60000" y="114544"/>
                </a:cubicBezTo>
                <a:moveTo>
                  <a:pt x="60000" y="0"/>
                </a:moveTo>
                <a:cubicBezTo>
                  <a:pt x="26861" y="0"/>
                  <a:pt x="0" y="26861"/>
                  <a:pt x="0" y="60000"/>
                </a:cubicBezTo>
                <a:cubicBezTo>
                  <a:pt x="0" y="93138"/>
                  <a:pt x="26861" y="120000"/>
                  <a:pt x="60000" y="120000"/>
                </a:cubicBezTo>
                <a:cubicBezTo>
                  <a:pt x="93138" y="120000"/>
                  <a:pt x="120000" y="93138"/>
                  <a:pt x="120000" y="60000"/>
                </a:cubicBezTo>
                <a:cubicBezTo>
                  <a:pt x="120000" y="26861"/>
                  <a:pt x="93138" y="0"/>
                  <a:pt x="60000" y="0"/>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4954" name="Shape 4954"/>
          <p:cNvSpPr/>
          <p:nvPr/>
        </p:nvSpPr>
        <p:spPr>
          <a:xfrm>
            <a:off x="11165180" y="3873384"/>
            <a:ext cx="126968" cy="279328"/>
          </a:xfrm>
          <a:custGeom>
            <a:avLst/>
            <a:gdLst/>
            <a:ahLst/>
            <a:cxnLst/>
            <a:rect l="0" t="0" r="0" b="0"/>
            <a:pathLst>
              <a:path w="120000" h="120000" extrusionOk="0">
                <a:moveTo>
                  <a:pt x="60000" y="114544"/>
                </a:moveTo>
                <a:cubicBezTo>
                  <a:pt x="33494" y="114544"/>
                  <a:pt x="12000" y="104777"/>
                  <a:pt x="12000" y="92727"/>
                </a:cubicBezTo>
                <a:cubicBezTo>
                  <a:pt x="12000" y="84655"/>
                  <a:pt x="21666" y="77627"/>
                  <a:pt x="36000" y="73850"/>
                </a:cubicBezTo>
                <a:lnTo>
                  <a:pt x="36000" y="16361"/>
                </a:lnTo>
                <a:cubicBezTo>
                  <a:pt x="36000" y="10338"/>
                  <a:pt x="46744" y="5455"/>
                  <a:pt x="60000" y="5455"/>
                </a:cubicBezTo>
                <a:cubicBezTo>
                  <a:pt x="73255" y="5455"/>
                  <a:pt x="84000" y="10338"/>
                  <a:pt x="84000" y="16361"/>
                </a:cubicBezTo>
                <a:lnTo>
                  <a:pt x="84000" y="73850"/>
                </a:lnTo>
                <a:cubicBezTo>
                  <a:pt x="98333" y="77627"/>
                  <a:pt x="108000" y="84655"/>
                  <a:pt x="108000" y="92727"/>
                </a:cubicBezTo>
                <a:cubicBezTo>
                  <a:pt x="108000" y="104777"/>
                  <a:pt x="86505" y="114544"/>
                  <a:pt x="60000" y="114544"/>
                </a:cubicBezTo>
                <a:moveTo>
                  <a:pt x="96000" y="70944"/>
                </a:moveTo>
                <a:lnTo>
                  <a:pt x="96000" y="16361"/>
                </a:lnTo>
                <a:cubicBezTo>
                  <a:pt x="96000" y="7322"/>
                  <a:pt x="79877" y="0"/>
                  <a:pt x="60000" y="0"/>
                </a:cubicBezTo>
                <a:cubicBezTo>
                  <a:pt x="40116" y="0"/>
                  <a:pt x="24000" y="7322"/>
                  <a:pt x="24000" y="16361"/>
                </a:cubicBezTo>
                <a:lnTo>
                  <a:pt x="24000" y="70944"/>
                </a:lnTo>
                <a:cubicBezTo>
                  <a:pt x="9450" y="75922"/>
                  <a:pt x="0" y="83816"/>
                  <a:pt x="0" y="92727"/>
                </a:cubicBezTo>
                <a:cubicBezTo>
                  <a:pt x="0" y="107788"/>
                  <a:pt x="26861" y="120000"/>
                  <a:pt x="60000" y="120000"/>
                </a:cubicBezTo>
                <a:cubicBezTo>
                  <a:pt x="93127" y="120000"/>
                  <a:pt x="120000" y="107788"/>
                  <a:pt x="120000" y="92727"/>
                </a:cubicBezTo>
                <a:cubicBezTo>
                  <a:pt x="120000" y="83816"/>
                  <a:pt x="110550" y="75922"/>
                  <a:pt x="96000" y="70944"/>
                </a:cubicBezTo>
                <a:moveTo>
                  <a:pt x="72000" y="77316"/>
                </a:moveTo>
                <a:lnTo>
                  <a:pt x="72000" y="43638"/>
                </a:lnTo>
                <a:cubicBezTo>
                  <a:pt x="72000" y="40627"/>
                  <a:pt x="66622" y="38183"/>
                  <a:pt x="60000" y="38183"/>
                </a:cubicBezTo>
                <a:cubicBezTo>
                  <a:pt x="53377" y="38183"/>
                  <a:pt x="48000" y="40627"/>
                  <a:pt x="48000" y="43638"/>
                </a:cubicBezTo>
                <a:lnTo>
                  <a:pt x="48000" y="77316"/>
                </a:lnTo>
                <a:cubicBezTo>
                  <a:pt x="34033" y="79566"/>
                  <a:pt x="24000" y="85605"/>
                  <a:pt x="24000" y="92727"/>
                </a:cubicBezTo>
                <a:cubicBezTo>
                  <a:pt x="24000" y="101766"/>
                  <a:pt x="40116" y="109088"/>
                  <a:pt x="60000" y="109088"/>
                </a:cubicBezTo>
                <a:cubicBezTo>
                  <a:pt x="79877" y="109088"/>
                  <a:pt x="96000" y="101766"/>
                  <a:pt x="96000" y="92727"/>
                </a:cubicBezTo>
                <a:cubicBezTo>
                  <a:pt x="96000" y="85605"/>
                  <a:pt x="85972" y="79566"/>
                  <a:pt x="72000" y="77316"/>
                </a:cubicBezTo>
              </a:path>
            </a:pathLst>
          </a:custGeom>
          <a:solidFill>
            <a:schemeClr val="accent1">
              <a:lumMod val="75000"/>
            </a:schemeClr>
          </a:solid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Tree>
    <p:extLst>
      <p:ext uri="{BB962C8B-B14F-4D97-AF65-F5344CB8AC3E}">
        <p14:creationId xmlns:p14="http://schemas.microsoft.com/office/powerpoint/2010/main" val="247262048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4758"/>
        <p:cNvGrpSpPr/>
        <p:nvPr/>
      </p:nvGrpSpPr>
      <p:grpSpPr>
        <a:xfrm>
          <a:off x="0" y="0"/>
          <a:ext cx="0" cy="0"/>
          <a:chOff x="0" y="0"/>
          <a:chExt cx="0" cy="0"/>
        </a:xfrm>
      </p:grpSpPr>
      <p:sp>
        <p:nvSpPr>
          <p:cNvPr id="3" name="Freeform 2"/>
          <p:cNvSpPr>
            <a:spLocks noChangeArrowheads="1"/>
          </p:cNvSpPr>
          <p:nvPr/>
        </p:nvSpPr>
        <p:spPr bwMode="auto">
          <a:xfrm>
            <a:off x="10569913" y="5014822"/>
            <a:ext cx="222976" cy="124452"/>
          </a:xfrm>
          <a:custGeom>
            <a:avLst/>
            <a:gdLst>
              <a:gd name="T0" fmla="*/ 170097 w 472"/>
              <a:gd name="T1" fmla="*/ 0 h 266"/>
              <a:gd name="T2" fmla="*/ 170097 w 472"/>
              <a:gd name="T3" fmla="*/ 0 h 266"/>
              <a:gd name="T4" fmla="*/ 159263 w 472"/>
              <a:gd name="T5" fmla="*/ 0 h 266"/>
              <a:gd name="T6" fmla="*/ 84868 w 472"/>
              <a:gd name="T7" fmla="*/ 79027 h 266"/>
              <a:gd name="T8" fmla="*/ 10473 w 472"/>
              <a:gd name="T9" fmla="*/ 0 h 266"/>
              <a:gd name="T10" fmla="*/ 0 w 472"/>
              <a:gd name="T11" fmla="*/ 0 h 266"/>
              <a:gd name="T12" fmla="*/ 0 w 472"/>
              <a:gd name="T13" fmla="*/ 10370 h 266"/>
              <a:gd name="T14" fmla="*/ 79451 w 472"/>
              <a:gd name="T15" fmla="*/ 94761 h 266"/>
              <a:gd name="T16" fmla="*/ 84868 w 472"/>
              <a:gd name="T17" fmla="*/ 94761 h 266"/>
              <a:gd name="T18" fmla="*/ 90285 w 472"/>
              <a:gd name="T19" fmla="*/ 94761 h 266"/>
              <a:gd name="T20" fmla="*/ 170097 w 472"/>
              <a:gd name="T21" fmla="*/ 10370 h 266"/>
              <a:gd name="T22" fmla="*/ 170097 w 472"/>
              <a:gd name="T23" fmla="*/ 0 h 26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72" h="266">
                <a:moveTo>
                  <a:pt x="471" y="0"/>
                </a:moveTo>
                <a:lnTo>
                  <a:pt x="471" y="0"/>
                </a:lnTo>
                <a:cubicBezTo>
                  <a:pt x="456" y="0"/>
                  <a:pt x="441" y="0"/>
                  <a:pt x="441" y="0"/>
                </a:cubicBezTo>
                <a:cubicBezTo>
                  <a:pt x="235" y="221"/>
                  <a:pt x="235" y="221"/>
                  <a:pt x="235" y="221"/>
                </a:cubicBezTo>
                <a:cubicBezTo>
                  <a:pt x="29" y="0"/>
                  <a:pt x="29" y="0"/>
                  <a:pt x="29" y="0"/>
                </a:cubicBezTo>
                <a:cubicBezTo>
                  <a:pt x="29" y="0"/>
                  <a:pt x="14" y="0"/>
                  <a:pt x="0" y="0"/>
                </a:cubicBezTo>
                <a:cubicBezTo>
                  <a:pt x="0" y="14"/>
                  <a:pt x="0" y="14"/>
                  <a:pt x="0" y="29"/>
                </a:cubicBezTo>
                <a:cubicBezTo>
                  <a:pt x="220" y="265"/>
                  <a:pt x="220" y="265"/>
                  <a:pt x="220" y="265"/>
                </a:cubicBezTo>
                <a:lnTo>
                  <a:pt x="235" y="265"/>
                </a:lnTo>
                <a:lnTo>
                  <a:pt x="250" y="265"/>
                </a:lnTo>
                <a:cubicBezTo>
                  <a:pt x="471" y="29"/>
                  <a:pt x="471" y="29"/>
                  <a:pt x="471" y="29"/>
                </a:cubicBezTo>
                <a:cubicBezTo>
                  <a:pt x="471" y="14"/>
                  <a:pt x="471" y="14"/>
                  <a:pt x="471" y="0"/>
                </a:cubicBezTo>
              </a:path>
            </a:pathLst>
          </a:custGeom>
          <a:solidFill>
            <a:schemeClr val="accent1">
              <a:lumMod val="75000"/>
            </a:schemeClr>
          </a:solidFill>
          <a:ln>
            <a:noFill/>
          </a:ln>
          <a:effectLst/>
          <a:extLst/>
        </p:spPr>
        <p:txBody>
          <a:bodyPr wrap="none" anchor="ctr"/>
          <a:lstStyle/>
          <a:p>
            <a:endParaRPr lang="en-US" sz="2700"/>
          </a:p>
        </p:txBody>
      </p:sp>
      <p:sp>
        <p:nvSpPr>
          <p:cNvPr id="4" name="Freeform 3"/>
          <p:cNvSpPr>
            <a:spLocks noChangeArrowheads="1"/>
          </p:cNvSpPr>
          <p:nvPr/>
        </p:nvSpPr>
        <p:spPr bwMode="auto">
          <a:xfrm>
            <a:off x="10077296" y="5014822"/>
            <a:ext cx="222975" cy="124452"/>
          </a:xfrm>
          <a:custGeom>
            <a:avLst/>
            <a:gdLst>
              <a:gd name="T0" fmla="*/ 170096 w 472"/>
              <a:gd name="T1" fmla="*/ 84034 h 266"/>
              <a:gd name="T2" fmla="*/ 170096 w 472"/>
              <a:gd name="T3" fmla="*/ 84034 h 266"/>
              <a:gd name="T4" fmla="*/ 90646 w 472"/>
              <a:gd name="T5" fmla="*/ 0 h 266"/>
              <a:gd name="T6" fmla="*/ 85229 w 472"/>
              <a:gd name="T7" fmla="*/ 0 h 266"/>
              <a:gd name="T8" fmla="*/ 79811 w 472"/>
              <a:gd name="T9" fmla="*/ 0 h 266"/>
              <a:gd name="T10" fmla="*/ 5417 w 472"/>
              <a:gd name="T11" fmla="*/ 84034 h 266"/>
              <a:gd name="T12" fmla="*/ 5417 w 472"/>
              <a:gd name="T13" fmla="*/ 94761 h 266"/>
              <a:gd name="T14" fmla="*/ 15890 w 472"/>
              <a:gd name="T15" fmla="*/ 94761 h 266"/>
              <a:gd name="T16" fmla="*/ 85229 w 472"/>
              <a:gd name="T17" fmla="*/ 15734 h 266"/>
              <a:gd name="T18" fmla="*/ 159623 w 472"/>
              <a:gd name="T19" fmla="*/ 94761 h 266"/>
              <a:gd name="T20" fmla="*/ 170096 w 472"/>
              <a:gd name="T21" fmla="*/ 94761 h 266"/>
              <a:gd name="T22" fmla="*/ 170096 w 472"/>
              <a:gd name="T23" fmla="*/ 84034 h 26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72" h="266">
                <a:moveTo>
                  <a:pt x="471" y="235"/>
                </a:moveTo>
                <a:lnTo>
                  <a:pt x="471" y="235"/>
                </a:lnTo>
                <a:cubicBezTo>
                  <a:pt x="251" y="0"/>
                  <a:pt x="251" y="0"/>
                  <a:pt x="251" y="0"/>
                </a:cubicBezTo>
                <a:cubicBezTo>
                  <a:pt x="251" y="0"/>
                  <a:pt x="251" y="0"/>
                  <a:pt x="236" y="0"/>
                </a:cubicBezTo>
                <a:cubicBezTo>
                  <a:pt x="236" y="0"/>
                  <a:pt x="236" y="0"/>
                  <a:pt x="221" y="0"/>
                </a:cubicBezTo>
                <a:cubicBezTo>
                  <a:pt x="15" y="235"/>
                  <a:pt x="15" y="235"/>
                  <a:pt x="15" y="235"/>
                </a:cubicBezTo>
                <a:cubicBezTo>
                  <a:pt x="0" y="250"/>
                  <a:pt x="0" y="250"/>
                  <a:pt x="15" y="265"/>
                </a:cubicBezTo>
                <a:cubicBezTo>
                  <a:pt x="15" y="265"/>
                  <a:pt x="30" y="265"/>
                  <a:pt x="44" y="265"/>
                </a:cubicBezTo>
                <a:cubicBezTo>
                  <a:pt x="236" y="44"/>
                  <a:pt x="236" y="44"/>
                  <a:pt x="236" y="44"/>
                </a:cubicBezTo>
                <a:cubicBezTo>
                  <a:pt x="442" y="265"/>
                  <a:pt x="442" y="265"/>
                  <a:pt x="442" y="265"/>
                </a:cubicBezTo>
                <a:cubicBezTo>
                  <a:pt x="457" y="265"/>
                  <a:pt x="457" y="265"/>
                  <a:pt x="471" y="265"/>
                </a:cubicBezTo>
                <a:cubicBezTo>
                  <a:pt x="471" y="250"/>
                  <a:pt x="471" y="250"/>
                  <a:pt x="471" y="235"/>
                </a:cubicBezTo>
              </a:path>
            </a:pathLst>
          </a:custGeom>
          <a:solidFill>
            <a:schemeClr val="accent1">
              <a:lumMod val="75000"/>
            </a:schemeClr>
          </a:solidFill>
          <a:ln>
            <a:noFill/>
          </a:ln>
          <a:effectLst/>
          <a:extLst/>
        </p:spPr>
        <p:txBody>
          <a:bodyPr wrap="none" anchor="ctr"/>
          <a:lstStyle/>
          <a:p>
            <a:endParaRPr lang="en-US" sz="2700"/>
          </a:p>
        </p:txBody>
      </p:sp>
      <p:sp>
        <p:nvSpPr>
          <p:cNvPr id="5" name="Freeform 4"/>
          <p:cNvSpPr>
            <a:spLocks noChangeArrowheads="1"/>
          </p:cNvSpPr>
          <p:nvPr/>
        </p:nvSpPr>
        <p:spPr bwMode="auto">
          <a:xfrm>
            <a:off x="9653817" y="4964697"/>
            <a:ext cx="133094" cy="222975"/>
          </a:xfrm>
          <a:custGeom>
            <a:avLst/>
            <a:gdLst>
              <a:gd name="T0" fmla="*/ 96315 w 281"/>
              <a:gd name="T1" fmla="*/ 79795 h 472"/>
              <a:gd name="T2" fmla="*/ 96315 w 281"/>
              <a:gd name="T3" fmla="*/ 79795 h 472"/>
              <a:gd name="T4" fmla="*/ 10863 w 281"/>
              <a:gd name="T5" fmla="*/ 0 h 472"/>
              <a:gd name="T6" fmla="*/ 0 w 281"/>
              <a:gd name="T7" fmla="*/ 0 h 472"/>
              <a:gd name="T8" fmla="*/ 0 w 281"/>
              <a:gd name="T9" fmla="*/ 10471 h 472"/>
              <a:gd name="T10" fmla="*/ 80021 w 281"/>
              <a:gd name="T11" fmla="*/ 84849 h 472"/>
              <a:gd name="T12" fmla="*/ 0 w 281"/>
              <a:gd name="T13" fmla="*/ 159589 h 472"/>
              <a:gd name="T14" fmla="*/ 0 w 281"/>
              <a:gd name="T15" fmla="*/ 170060 h 472"/>
              <a:gd name="T16" fmla="*/ 10863 w 281"/>
              <a:gd name="T17" fmla="*/ 170060 h 472"/>
              <a:gd name="T18" fmla="*/ 96315 w 281"/>
              <a:gd name="T19" fmla="*/ 90265 h 472"/>
              <a:gd name="T20" fmla="*/ 101384 w 281"/>
              <a:gd name="T21" fmla="*/ 84849 h 472"/>
              <a:gd name="T22" fmla="*/ 96315 w 281"/>
              <a:gd name="T23" fmla="*/ 79795 h 47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1" h="472">
                <a:moveTo>
                  <a:pt x="266" y="221"/>
                </a:moveTo>
                <a:lnTo>
                  <a:pt x="266" y="221"/>
                </a:lnTo>
                <a:cubicBezTo>
                  <a:pt x="30" y="0"/>
                  <a:pt x="30" y="0"/>
                  <a:pt x="30" y="0"/>
                </a:cubicBezTo>
                <a:cubicBezTo>
                  <a:pt x="30" y="0"/>
                  <a:pt x="15" y="0"/>
                  <a:pt x="0" y="0"/>
                </a:cubicBezTo>
                <a:cubicBezTo>
                  <a:pt x="0" y="14"/>
                  <a:pt x="0" y="29"/>
                  <a:pt x="0" y="29"/>
                </a:cubicBezTo>
                <a:cubicBezTo>
                  <a:pt x="221" y="235"/>
                  <a:pt x="221" y="235"/>
                  <a:pt x="221" y="235"/>
                </a:cubicBezTo>
                <a:cubicBezTo>
                  <a:pt x="0" y="442"/>
                  <a:pt x="0" y="442"/>
                  <a:pt x="0" y="442"/>
                </a:cubicBezTo>
                <a:cubicBezTo>
                  <a:pt x="0" y="442"/>
                  <a:pt x="0" y="456"/>
                  <a:pt x="0" y="471"/>
                </a:cubicBezTo>
                <a:cubicBezTo>
                  <a:pt x="15" y="471"/>
                  <a:pt x="30" y="471"/>
                  <a:pt x="30" y="471"/>
                </a:cubicBezTo>
                <a:cubicBezTo>
                  <a:pt x="266" y="250"/>
                  <a:pt x="266" y="250"/>
                  <a:pt x="266" y="250"/>
                </a:cubicBezTo>
                <a:cubicBezTo>
                  <a:pt x="280" y="250"/>
                  <a:pt x="280" y="235"/>
                  <a:pt x="280" y="235"/>
                </a:cubicBezTo>
                <a:cubicBezTo>
                  <a:pt x="280" y="235"/>
                  <a:pt x="280" y="221"/>
                  <a:pt x="266" y="221"/>
                </a:cubicBezTo>
              </a:path>
            </a:pathLst>
          </a:custGeom>
          <a:solidFill>
            <a:schemeClr val="accent1">
              <a:lumMod val="75000"/>
            </a:schemeClr>
          </a:solidFill>
          <a:ln>
            <a:noFill/>
          </a:ln>
          <a:effectLst/>
          <a:extLst/>
        </p:spPr>
        <p:txBody>
          <a:bodyPr wrap="none" anchor="ctr"/>
          <a:lstStyle/>
          <a:p>
            <a:endParaRPr lang="en-US" sz="2700"/>
          </a:p>
        </p:txBody>
      </p:sp>
      <p:sp>
        <p:nvSpPr>
          <p:cNvPr id="6" name="Freeform 5"/>
          <p:cNvSpPr>
            <a:spLocks noChangeArrowheads="1"/>
          </p:cNvSpPr>
          <p:nvPr/>
        </p:nvSpPr>
        <p:spPr bwMode="auto">
          <a:xfrm>
            <a:off x="9176754" y="4964697"/>
            <a:ext cx="124452" cy="222975"/>
          </a:xfrm>
          <a:custGeom>
            <a:avLst/>
            <a:gdLst>
              <a:gd name="T0" fmla="*/ 15797 w 265"/>
              <a:gd name="T1" fmla="*/ 84849 h 472"/>
              <a:gd name="T2" fmla="*/ 15797 w 265"/>
              <a:gd name="T3" fmla="*/ 84849 h 472"/>
              <a:gd name="T4" fmla="*/ 94780 w 265"/>
              <a:gd name="T5" fmla="*/ 10471 h 472"/>
              <a:gd name="T6" fmla="*/ 94780 w 265"/>
              <a:gd name="T7" fmla="*/ 0 h 472"/>
              <a:gd name="T8" fmla="*/ 84369 w 265"/>
              <a:gd name="T9" fmla="*/ 0 h 472"/>
              <a:gd name="T10" fmla="*/ 0 w 265"/>
              <a:gd name="T11" fmla="*/ 79795 h 472"/>
              <a:gd name="T12" fmla="*/ 0 w 265"/>
              <a:gd name="T13" fmla="*/ 84849 h 472"/>
              <a:gd name="T14" fmla="*/ 0 w 265"/>
              <a:gd name="T15" fmla="*/ 90265 h 472"/>
              <a:gd name="T16" fmla="*/ 84369 w 265"/>
              <a:gd name="T17" fmla="*/ 170060 h 472"/>
              <a:gd name="T18" fmla="*/ 94780 w 265"/>
              <a:gd name="T19" fmla="*/ 170060 h 472"/>
              <a:gd name="T20" fmla="*/ 94780 w 265"/>
              <a:gd name="T21" fmla="*/ 159589 h 472"/>
              <a:gd name="T22" fmla="*/ 15797 w 265"/>
              <a:gd name="T23" fmla="*/ 84849 h 47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65" h="472">
                <a:moveTo>
                  <a:pt x="44" y="235"/>
                </a:moveTo>
                <a:lnTo>
                  <a:pt x="44" y="235"/>
                </a:lnTo>
                <a:cubicBezTo>
                  <a:pt x="264" y="29"/>
                  <a:pt x="264" y="29"/>
                  <a:pt x="264" y="29"/>
                </a:cubicBezTo>
                <a:cubicBezTo>
                  <a:pt x="264" y="29"/>
                  <a:pt x="264" y="14"/>
                  <a:pt x="264" y="0"/>
                </a:cubicBezTo>
                <a:cubicBezTo>
                  <a:pt x="250" y="0"/>
                  <a:pt x="250" y="0"/>
                  <a:pt x="235" y="0"/>
                </a:cubicBezTo>
                <a:cubicBezTo>
                  <a:pt x="0" y="221"/>
                  <a:pt x="0" y="221"/>
                  <a:pt x="0" y="221"/>
                </a:cubicBezTo>
                <a:lnTo>
                  <a:pt x="0" y="235"/>
                </a:lnTo>
                <a:lnTo>
                  <a:pt x="0" y="250"/>
                </a:lnTo>
                <a:cubicBezTo>
                  <a:pt x="235" y="471"/>
                  <a:pt x="235" y="471"/>
                  <a:pt x="235" y="471"/>
                </a:cubicBezTo>
                <a:cubicBezTo>
                  <a:pt x="250" y="471"/>
                  <a:pt x="250" y="471"/>
                  <a:pt x="264" y="471"/>
                </a:cubicBezTo>
                <a:cubicBezTo>
                  <a:pt x="264" y="456"/>
                  <a:pt x="264" y="442"/>
                  <a:pt x="264" y="442"/>
                </a:cubicBezTo>
                <a:lnTo>
                  <a:pt x="44" y="235"/>
                </a:lnTo>
              </a:path>
            </a:pathLst>
          </a:custGeom>
          <a:solidFill>
            <a:schemeClr val="accent1">
              <a:lumMod val="75000"/>
            </a:schemeClr>
          </a:solidFill>
          <a:ln>
            <a:noFill/>
          </a:ln>
          <a:effectLst/>
          <a:extLst/>
        </p:spPr>
        <p:txBody>
          <a:bodyPr wrap="none" anchor="ctr"/>
          <a:lstStyle/>
          <a:p>
            <a:endParaRPr lang="en-US" sz="2700"/>
          </a:p>
        </p:txBody>
      </p:sp>
      <p:sp>
        <p:nvSpPr>
          <p:cNvPr id="7" name="Freeform 6"/>
          <p:cNvSpPr>
            <a:spLocks noChangeArrowheads="1"/>
          </p:cNvSpPr>
          <p:nvPr/>
        </p:nvSpPr>
        <p:spPr bwMode="auto">
          <a:xfrm>
            <a:off x="8608083" y="4931855"/>
            <a:ext cx="299028" cy="290386"/>
          </a:xfrm>
          <a:custGeom>
            <a:avLst/>
            <a:gdLst>
              <a:gd name="T0" fmla="*/ 95549 w 634"/>
              <a:gd name="T1" fmla="*/ 126570 h 619"/>
              <a:gd name="T2" fmla="*/ 95549 w 634"/>
              <a:gd name="T3" fmla="*/ 126570 h 619"/>
              <a:gd name="T4" fmla="*/ 32090 w 634"/>
              <a:gd name="T5" fmla="*/ 126570 h 619"/>
              <a:gd name="T6" fmla="*/ 21273 w 634"/>
              <a:gd name="T7" fmla="*/ 131948 h 619"/>
              <a:gd name="T8" fmla="*/ 32090 w 634"/>
              <a:gd name="T9" fmla="*/ 137326 h 619"/>
              <a:gd name="T10" fmla="*/ 79684 w 634"/>
              <a:gd name="T11" fmla="*/ 137326 h 619"/>
              <a:gd name="T12" fmla="*/ 0 w 634"/>
              <a:gd name="T13" fmla="*/ 211188 h 619"/>
              <a:gd name="T14" fmla="*/ 10817 w 634"/>
              <a:gd name="T15" fmla="*/ 221586 h 619"/>
              <a:gd name="T16" fmla="*/ 85093 w 634"/>
              <a:gd name="T17" fmla="*/ 147724 h 619"/>
              <a:gd name="T18" fmla="*/ 85093 w 634"/>
              <a:gd name="T19" fmla="*/ 195412 h 619"/>
              <a:gd name="T20" fmla="*/ 95549 w 634"/>
              <a:gd name="T21" fmla="*/ 200432 h 619"/>
              <a:gd name="T22" fmla="*/ 100958 w 634"/>
              <a:gd name="T23" fmla="*/ 195412 h 619"/>
              <a:gd name="T24" fmla="*/ 100958 w 634"/>
              <a:gd name="T25" fmla="*/ 131948 h 619"/>
              <a:gd name="T26" fmla="*/ 100958 w 634"/>
              <a:gd name="T27" fmla="*/ 126570 h 619"/>
              <a:gd name="T28" fmla="*/ 95549 w 634"/>
              <a:gd name="T29" fmla="*/ 126570 h 619"/>
              <a:gd name="T30" fmla="*/ 201915 w 634"/>
              <a:gd name="T31" fmla="*/ 84619 h 619"/>
              <a:gd name="T32" fmla="*/ 201915 w 634"/>
              <a:gd name="T33" fmla="*/ 84619 h 619"/>
              <a:gd name="T34" fmla="*/ 154321 w 634"/>
              <a:gd name="T35" fmla="*/ 84619 h 619"/>
              <a:gd name="T36" fmla="*/ 228236 w 634"/>
              <a:gd name="T37" fmla="*/ 10398 h 619"/>
              <a:gd name="T38" fmla="*/ 217780 w 634"/>
              <a:gd name="T39" fmla="*/ 0 h 619"/>
              <a:gd name="T40" fmla="*/ 143504 w 634"/>
              <a:gd name="T41" fmla="*/ 73862 h 619"/>
              <a:gd name="T42" fmla="*/ 143504 w 634"/>
              <a:gd name="T43" fmla="*/ 26533 h 619"/>
              <a:gd name="T44" fmla="*/ 138096 w 634"/>
              <a:gd name="T45" fmla="*/ 21155 h 619"/>
              <a:gd name="T46" fmla="*/ 127639 w 634"/>
              <a:gd name="T47" fmla="*/ 26533 h 619"/>
              <a:gd name="T48" fmla="*/ 127639 w 634"/>
              <a:gd name="T49" fmla="*/ 89639 h 619"/>
              <a:gd name="T50" fmla="*/ 133048 w 634"/>
              <a:gd name="T51" fmla="*/ 95017 h 619"/>
              <a:gd name="T52" fmla="*/ 138096 w 634"/>
              <a:gd name="T53" fmla="*/ 95017 h 619"/>
              <a:gd name="T54" fmla="*/ 201915 w 634"/>
              <a:gd name="T55" fmla="*/ 95017 h 619"/>
              <a:gd name="T56" fmla="*/ 207324 w 634"/>
              <a:gd name="T57" fmla="*/ 89639 h 619"/>
              <a:gd name="T58" fmla="*/ 201915 w 634"/>
              <a:gd name="T59" fmla="*/ 84619 h 61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34" h="619">
                <a:moveTo>
                  <a:pt x="265" y="353"/>
                </a:moveTo>
                <a:lnTo>
                  <a:pt x="265" y="353"/>
                </a:lnTo>
                <a:cubicBezTo>
                  <a:pt x="89" y="353"/>
                  <a:pt x="89" y="353"/>
                  <a:pt x="89" y="353"/>
                </a:cubicBezTo>
                <a:cubicBezTo>
                  <a:pt x="74" y="353"/>
                  <a:pt x="59" y="353"/>
                  <a:pt x="59" y="368"/>
                </a:cubicBezTo>
                <a:cubicBezTo>
                  <a:pt x="59" y="383"/>
                  <a:pt x="74" y="383"/>
                  <a:pt x="89" y="383"/>
                </a:cubicBezTo>
                <a:cubicBezTo>
                  <a:pt x="221" y="383"/>
                  <a:pt x="221" y="383"/>
                  <a:pt x="221" y="383"/>
                </a:cubicBezTo>
                <a:cubicBezTo>
                  <a:pt x="0" y="589"/>
                  <a:pt x="0" y="589"/>
                  <a:pt x="0" y="589"/>
                </a:cubicBezTo>
                <a:cubicBezTo>
                  <a:pt x="30" y="618"/>
                  <a:pt x="30" y="618"/>
                  <a:pt x="30" y="618"/>
                </a:cubicBezTo>
                <a:cubicBezTo>
                  <a:pt x="236" y="412"/>
                  <a:pt x="236" y="412"/>
                  <a:pt x="236" y="412"/>
                </a:cubicBezTo>
                <a:cubicBezTo>
                  <a:pt x="236" y="545"/>
                  <a:pt x="236" y="545"/>
                  <a:pt x="236" y="545"/>
                </a:cubicBezTo>
                <a:cubicBezTo>
                  <a:pt x="236" y="559"/>
                  <a:pt x="251" y="559"/>
                  <a:pt x="265" y="559"/>
                </a:cubicBezTo>
                <a:cubicBezTo>
                  <a:pt x="265" y="559"/>
                  <a:pt x="280" y="559"/>
                  <a:pt x="280" y="545"/>
                </a:cubicBezTo>
                <a:cubicBezTo>
                  <a:pt x="280" y="368"/>
                  <a:pt x="280" y="368"/>
                  <a:pt x="280" y="368"/>
                </a:cubicBezTo>
                <a:lnTo>
                  <a:pt x="280" y="353"/>
                </a:lnTo>
                <a:cubicBezTo>
                  <a:pt x="265" y="353"/>
                  <a:pt x="265" y="353"/>
                  <a:pt x="265" y="353"/>
                </a:cubicBezTo>
                <a:close/>
                <a:moveTo>
                  <a:pt x="560" y="236"/>
                </a:moveTo>
                <a:lnTo>
                  <a:pt x="560" y="236"/>
                </a:lnTo>
                <a:cubicBezTo>
                  <a:pt x="428" y="236"/>
                  <a:pt x="428" y="236"/>
                  <a:pt x="428" y="236"/>
                </a:cubicBezTo>
                <a:cubicBezTo>
                  <a:pt x="633" y="29"/>
                  <a:pt x="633" y="29"/>
                  <a:pt x="633" y="29"/>
                </a:cubicBezTo>
                <a:cubicBezTo>
                  <a:pt x="604" y="0"/>
                  <a:pt x="604" y="0"/>
                  <a:pt x="604" y="0"/>
                </a:cubicBezTo>
                <a:cubicBezTo>
                  <a:pt x="398" y="206"/>
                  <a:pt x="398" y="206"/>
                  <a:pt x="398" y="206"/>
                </a:cubicBezTo>
                <a:cubicBezTo>
                  <a:pt x="398" y="74"/>
                  <a:pt x="398" y="74"/>
                  <a:pt x="398" y="74"/>
                </a:cubicBezTo>
                <a:cubicBezTo>
                  <a:pt x="398" y="59"/>
                  <a:pt x="383" y="59"/>
                  <a:pt x="383" y="59"/>
                </a:cubicBezTo>
                <a:cubicBezTo>
                  <a:pt x="369" y="59"/>
                  <a:pt x="354" y="59"/>
                  <a:pt x="354" y="74"/>
                </a:cubicBezTo>
                <a:cubicBezTo>
                  <a:pt x="354" y="250"/>
                  <a:pt x="354" y="250"/>
                  <a:pt x="354" y="250"/>
                </a:cubicBezTo>
                <a:cubicBezTo>
                  <a:pt x="354" y="250"/>
                  <a:pt x="354" y="265"/>
                  <a:pt x="369" y="265"/>
                </a:cubicBezTo>
                <a:cubicBezTo>
                  <a:pt x="369" y="265"/>
                  <a:pt x="369" y="265"/>
                  <a:pt x="383" y="265"/>
                </a:cubicBezTo>
                <a:cubicBezTo>
                  <a:pt x="560" y="265"/>
                  <a:pt x="560" y="265"/>
                  <a:pt x="560" y="265"/>
                </a:cubicBezTo>
                <a:cubicBezTo>
                  <a:pt x="560" y="265"/>
                  <a:pt x="575" y="265"/>
                  <a:pt x="575" y="250"/>
                </a:cubicBezTo>
                <a:cubicBezTo>
                  <a:pt x="575" y="236"/>
                  <a:pt x="560" y="236"/>
                  <a:pt x="560" y="236"/>
                </a:cubicBezTo>
                <a:close/>
              </a:path>
            </a:pathLst>
          </a:custGeom>
          <a:solidFill>
            <a:schemeClr val="accent1">
              <a:lumMod val="75000"/>
            </a:schemeClr>
          </a:solidFill>
          <a:ln>
            <a:noFill/>
          </a:ln>
          <a:effectLst/>
          <a:extLst/>
        </p:spPr>
        <p:txBody>
          <a:bodyPr wrap="none" anchor="ctr"/>
          <a:lstStyle/>
          <a:p>
            <a:endParaRPr lang="en-US" sz="2700"/>
          </a:p>
        </p:txBody>
      </p:sp>
      <p:sp>
        <p:nvSpPr>
          <p:cNvPr id="8" name="Freeform 7"/>
          <p:cNvSpPr>
            <a:spLocks noChangeArrowheads="1"/>
          </p:cNvSpPr>
          <p:nvPr/>
        </p:nvSpPr>
        <p:spPr bwMode="auto">
          <a:xfrm>
            <a:off x="8129292" y="4931855"/>
            <a:ext cx="299029" cy="290386"/>
          </a:xfrm>
          <a:custGeom>
            <a:avLst/>
            <a:gdLst>
              <a:gd name="T0" fmla="*/ 90141 w 634"/>
              <a:gd name="T1" fmla="*/ 121550 h 619"/>
              <a:gd name="T2" fmla="*/ 90141 w 634"/>
              <a:gd name="T3" fmla="*/ 121550 h 619"/>
              <a:gd name="T4" fmla="*/ 15865 w 634"/>
              <a:gd name="T5" fmla="*/ 200432 h 619"/>
              <a:gd name="T6" fmla="*/ 15865 w 634"/>
              <a:gd name="T7" fmla="*/ 153103 h 619"/>
              <a:gd name="T8" fmla="*/ 5048 w 634"/>
              <a:gd name="T9" fmla="*/ 147724 h 619"/>
              <a:gd name="T10" fmla="*/ 0 w 634"/>
              <a:gd name="T11" fmla="*/ 153103 h 619"/>
              <a:gd name="T12" fmla="*/ 0 w 634"/>
              <a:gd name="T13" fmla="*/ 216567 h 619"/>
              <a:gd name="T14" fmla="*/ 0 w 634"/>
              <a:gd name="T15" fmla="*/ 221586 h 619"/>
              <a:gd name="T16" fmla="*/ 5048 w 634"/>
              <a:gd name="T17" fmla="*/ 221586 h 619"/>
              <a:gd name="T18" fmla="*/ 68868 w 634"/>
              <a:gd name="T19" fmla="*/ 221586 h 619"/>
              <a:gd name="T20" fmla="*/ 79685 w 634"/>
              <a:gd name="T21" fmla="*/ 216567 h 619"/>
              <a:gd name="T22" fmla="*/ 68868 w 634"/>
              <a:gd name="T23" fmla="*/ 211188 h 619"/>
              <a:gd name="T24" fmla="*/ 20913 w 634"/>
              <a:gd name="T25" fmla="*/ 211188 h 619"/>
              <a:gd name="T26" fmla="*/ 100598 w 634"/>
              <a:gd name="T27" fmla="*/ 131948 h 619"/>
              <a:gd name="T28" fmla="*/ 90141 w 634"/>
              <a:gd name="T29" fmla="*/ 121550 h 619"/>
              <a:gd name="T30" fmla="*/ 222829 w 634"/>
              <a:gd name="T31" fmla="*/ 0 h 619"/>
              <a:gd name="T32" fmla="*/ 222829 w 634"/>
              <a:gd name="T33" fmla="*/ 0 h 619"/>
              <a:gd name="T34" fmla="*/ 217420 w 634"/>
              <a:gd name="T35" fmla="*/ 0 h 619"/>
              <a:gd name="T36" fmla="*/ 153601 w 634"/>
              <a:gd name="T37" fmla="*/ 0 h 619"/>
              <a:gd name="T38" fmla="*/ 148553 w 634"/>
              <a:gd name="T39" fmla="*/ 5378 h 619"/>
              <a:gd name="T40" fmla="*/ 153601 w 634"/>
              <a:gd name="T41" fmla="*/ 10398 h 619"/>
              <a:gd name="T42" fmla="*/ 201556 w 634"/>
              <a:gd name="T43" fmla="*/ 10398 h 619"/>
              <a:gd name="T44" fmla="*/ 127279 w 634"/>
              <a:gd name="T45" fmla="*/ 89639 h 619"/>
              <a:gd name="T46" fmla="*/ 138096 w 634"/>
              <a:gd name="T47" fmla="*/ 100395 h 619"/>
              <a:gd name="T48" fmla="*/ 212012 w 634"/>
              <a:gd name="T49" fmla="*/ 21155 h 619"/>
              <a:gd name="T50" fmla="*/ 212012 w 634"/>
              <a:gd name="T51" fmla="*/ 68484 h 619"/>
              <a:gd name="T52" fmla="*/ 217420 w 634"/>
              <a:gd name="T53" fmla="*/ 73862 h 619"/>
              <a:gd name="T54" fmla="*/ 228237 w 634"/>
              <a:gd name="T55" fmla="*/ 68484 h 619"/>
              <a:gd name="T56" fmla="*/ 228237 w 634"/>
              <a:gd name="T57" fmla="*/ 5378 h 619"/>
              <a:gd name="T58" fmla="*/ 222829 w 634"/>
              <a:gd name="T59" fmla="*/ 0 h 61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34" h="619">
                <a:moveTo>
                  <a:pt x="250" y="339"/>
                </a:moveTo>
                <a:lnTo>
                  <a:pt x="250" y="339"/>
                </a:lnTo>
                <a:cubicBezTo>
                  <a:pt x="44" y="559"/>
                  <a:pt x="44" y="559"/>
                  <a:pt x="44" y="559"/>
                </a:cubicBezTo>
                <a:cubicBezTo>
                  <a:pt x="44" y="427"/>
                  <a:pt x="44" y="427"/>
                  <a:pt x="44" y="427"/>
                </a:cubicBezTo>
                <a:cubicBezTo>
                  <a:pt x="44" y="412"/>
                  <a:pt x="29" y="412"/>
                  <a:pt x="14" y="412"/>
                </a:cubicBezTo>
                <a:cubicBezTo>
                  <a:pt x="14" y="412"/>
                  <a:pt x="0" y="412"/>
                  <a:pt x="0" y="427"/>
                </a:cubicBezTo>
                <a:cubicBezTo>
                  <a:pt x="0" y="604"/>
                  <a:pt x="0" y="604"/>
                  <a:pt x="0" y="604"/>
                </a:cubicBezTo>
                <a:lnTo>
                  <a:pt x="0" y="618"/>
                </a:lnTo>
                <a:cubicBezTo>
                  <a:pt x="14" y="618"/>
                  <a:pt x="14" y="618"/>
                  <a:pt x="14" y="618"/>
                </a:cubicBezTo>
                <a:cubicBezTo>
                  <a:pt x="191" y="618"/>
                  <a:pt x="191" y="618"/>
                  <a:pt x="191" y="618"/>
                </a:cubicBezTo>
                <a:cubicBezTo>
                  <a:pt x="206" y="618"/>
                  <a:pt x="221" y="618"/>
                  <a:pt x="221" y="604"/>
                </a:cubicBezTo>
                <a:cubicBezTo>
                  <a:pt x="221" y="589"/>
                  <a:pt x="206" y="589"/>
                  <a:pt x="191" y="589"/>
                </a:cubicBezTo>
                <a:cubicBezTo>
                  <a:pt x="58" y="589"/>
                  <a:pt x="58" y="589"/>
                  <a:pt x="58" y="589"/>
                </a:cubicBezTo>
                <a:cubicBezTo>
                  <a:pt x="279" y="368"/>
                  <a:pt x="279" y="368"/>
                  <a:pt x="279" y="368"/>
                </a:cubicBezTo>
                <a:lnTo>
                  <a:pt x="250" y="339"/>
                </a:lnTo>
                <a:close/>
                <a:moveTo>
                  <a:pt x="618" y="0"/>
                </a:moveTo>
                <a:lnTo>
                  <a:pt x="618" y="0"/>
                </a:lnTo>
                <a:cubicBezTo>
                  <a:pt x="618" y="0"/>
                  <a:pt x="618" y="0"/>
                  <a:pt x="603" y="0"/>
                </a:cubicBezTo>
                <a:cubicBezTo>
                  <a:pt x="426" y="0"/>
                  <a:pt x="426" y="0"/>
                  <a:pt x="426" y="0"/>
                </a:cubicBezTo>
                <a:cubicBezTo>
                  <a:pt x="426" y="0"/>
                  <a:pt x="412" y="0"/>
                  <a:pt x="412" y="15"/>
                </a:cubicBezTo>
                <a:cubicBezTo>
                  <a:pt x="412" y="29"/>
                  <a:pt x="426" y="29"/>
                  <a:pt x="426" y="29"/>
                </a:cubicBezTo>
                <a:cubicBezTo>
                  <a:pt x="559" y="29"/>
                  <a:pt x="559" y="29"/>
                  <a:pt x="559" y="29"/>
                </a:cubicBezTo>
                <a:cubicBezTo>
                  <a:pt x="353" y="250"/>
                  <a:pt x="353" y="250"/>
                  <a:pt x="353" y="250"/>
                </a:cubicBezTo>
                <a:cubicBezTo>
                  <a:pt x="383" y="280"/>
                  <a:pt x="383" y="280"/>
                  <a:pt x="383" y="280"/>
                </a:cubicBezTo>
                <a:cubicBezTo>
                  <a:pt x="588" y="59"/>
                  <a:pt x="588" y="59"/>
                  <a:pt x="588" y="59"/>
                </a:cubicBezTo>
                <a:cubicBezTo>
                  <a:pt x="588" y="191"/>
                  <a:pt x="588" y="191"/>
                  <a:pt x="588" y="191"/>
                </a:cubicBezTo>
                <a:cubicBezTo>
                  <a:pt x="588" y="206"/>
                  <a:pt x="603" y="206"/>
                  <a:pt x="603" y="206"/>
                </a:cubicBezTo>
                <a:cubicBezTo>
                  <a:pt x="618" y="206"/>
                  <a:pt x="633" y="206"/>
                  <a:pt x="633" y="191"/>
                </a:cubicBezTo>
                <a:cubicBezTo>
                  <a:pt x="633" y="15"/>
                  <a:pt x="633" y="15"/>
                  <a:pt x="633" y="15"/>
                </a:cubicBezTo>
                <a:cubicBezTo>
                  <a:pt x="633" y="15"/>
                  <a:pt x="633" y="0"/>
                  <a:pt x="618" y="0"/>
                </a:cubicBezTo>
                <a:close/>
              </a:path>
            </a:pathLst>
          </a:custGeom>
          <a:solidFill>
            <a:schemeClr val="accent1">
              <a:lumMod val="75000"/>
            </a:schemeClr>
          </a:solidFill>
          <a:ln>
            <a:noFill/>
          </a:ln>
          <a:effectLst/>
          <a:extLst/>
        </p:spPr>
        <p:txBody>
          <a:bodyPr wrap="none" anchor="ctr"/>
          <a:lstStyle/>
          <a:p>
            <a:endParaRPr lang="en-US" sz="2700"/>
          </a:p>
        </p:txBody>
      </p:sp>
      <p:sp>
        <p:nvSpPr>
          <p:cNvPr id="9" name="Freeform 8"/>
          <p:cNvSpPr>
            <a:spLocks noChangeArrowheads="1"/>
          </p:cNvSpPr>
          <p:nvPr/>
        </p:nvSpPr>
        <p:spPr bwMode="auto">
          <a:xfrm>
            <a:off x="7652230" y="5014822"/>
            <a:ext cx="290386" cy="124452"/>
          </a:xfrm>
          <a:custGeom>
            <a:avLst/>
            <a:gdLst>
              <a:gd name="T0" fmla="*/ 221632 w 619"/>
              <a:gd name="T1" fmla="*/ 42196 h 266"/>
              <a:gd name="T2" fmla="*/ 221632 w 619"/>
              <a:gd name="T3" fmla="*/ 42196 h 266"/>
              <a:gd name="T4" fmla="*/ 179314 w 619"/>
              <a:gd name="T5" fmla="*/ 0 h 266"/>
              <a:gd name="T6" fmla="*/ 168914 w 619"/>
              <a:gd name="T7" fmla="*/ 0 h 266"/>
              <a:gd name="T8" fmla="*/ 168914 w 619"/>
              <a:gd name="T9" fmla="*/ 10370 h 266"/>
              <a:gd name="T10" fmla="*/ 200473 w 619"/>
              <a:gd name="T11" fmla="*/ 42196 h 266"/>
              <a:gd name="T12" fmla="*/ 21159 w 619"/>
              <a:gd name="T13" fmla="*/ 42196 h 266"/>
              <a:gd name="T14" fmla="*/ 52718 w 619"/>
              <a:gd name="T15" fmla="*/ 10370 h 266"/>
              <a:gd name="T16" fmla="*/ 52718 w 619"/>
              <a:gd name="T17" fmla="*/ 0 h 266"/>
              <a:gd name="T18" fmla="*/ 42318 w 619"/>
              <a:gd name="T19" fmla="*/ 0 h 266"/>
              <a:gd name="T20" fmla="*/ 0 w 619"/>
              <a:gd name="T21" fmla="*/ 42196 h 266"/>
              <a:gd name="T22" fmla="*/ 0 w 619"/>
              <a:gd name="T23" fmla="*/ 47202 h 266"/>
              <a:gd name="T24" fmla="*/ 0 w 619"/>
              <a:gd name="T25" fmla="*/ 52566 h 266"/>
              <a:gd name="T26" fmla="*/ 42318 w 619"/>
              <a:gd name="T27" fmla="*/ 94761 h 266"/>
              <a:gd name="T28" fmla="*/ 52718 w 619"/>
              <a:gd name="T29" fmla="*/ 94761 h 266"/>
              <a:gd name="T30" fmla="*/ 52718 w 619"/>
              <a:gd name="T31" fmla="*/ 84034 h 266"/>
              <a:gd name="T32" fmla="*/ 21159 w 619"/>
              <a:gd name="T33" fmla="*/ 52566 h 266"/>
              <a:gd name="T34" fmla="*/ 200473 w 619"/>
              <a:gd name="T35" fmla="*/ 52566 h 266"/>
              <a:gd name="T36" fmla="*/ 168914 w 619"/>
              <a:gd name="T37" fmla="*/ 84034 h 266"/>
              <a:gd name="T38" fmla="*/ 168914 w 619"/>
              <a:gd name="T39" fmla="*/ 94761 h 266"/>
              <a:gd name="T40" fmla="*/ 179314 w 619"/>
              <a:gd name="T41" fmla="*/ 94761 h 266"/>
              <a:gd name="T42" fmla="*/ 221632 w 619"/>
              <a:gd name="T43" fmla="*/ 52566 h 266"/>
              <a:gd name="T44" fmla="*/ 221632 w 619"/>
              <a:gd name="T45" fmla="*/ 47202 h 266"/>
              <a:gd name="T46" fmla="*/ 221632 w 619"/>
              <a:gd name="T47" fmla="*/ 42196 h 26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619" h="266">
                <a:moveTo>
                  <a:pt x="618" y="118"/>
                </a:moveTo>
                <a:lnTo>
                  <a:pt x="618" y="118"/>
                </a:lnTo>
                <a:cubicBezTo>
                  <a:pt x="500" y="0"/>
                  <a:pt x="500" y="0"/>
                  <a:pt x="500" y="0"/>
                </a:cubicBezTo>
                <a:cubicBezTo>
                  <a:pt x="500" y="0"/>
                  <a:pt x="486" y="0"/>
                  <a:pt x="471" y="0"/>
                </a:cubicBezTo>
                <a:cubicBezTo>
                  <a:pt x="471" y="14"/>
                  <a:pt x="471" y="14"/>
                  <a:pt x="471" y="29"/>
                </a:cubicBezTo>
                <a:cubicBezTo>
                  <a:pt x="559" y="118"/>
                  <a:pt x="559" y="118"/>
                  <a:pt x="559" y="118"/>
                </a:cubicBezTo>
                <a:cubicBezTo>
                  <a:pt x="59" y="118"/>
                  <a:pt x="59" y="118"/>
                  <a:pt x="59" y="118"/>
                </a:cubicBezTo>
                <a:cubicBezTo>
                  <a:pt x="147" y="29"/>
                  <a:pt x="147" y="29"/>
                  <a:pt x="147" y="29"/>
                </a:cubicBezTo>
                <a:cubicBezTo>
                  <a:pt x="147" y="14"/>
                  <a:pt x="147" y="14"/>
                  <a:pt x="147" y="0"/>
                </a:cubicBezTo>
                <a:cubicBezTo>
                  <a:pt x="132" y="0"/>
                  <a:pt x="118" y="0"/>
                  <a:pt x="118" y="0"/>
                </a:cubicBezTo>
                <a:cubicBezTo>
                  <a:pt x="0" y="118"/>
                  <a:pt x="0" y="118"/>
                  <a:pt x="0" y="118"/>
                </a:cubicBezTo>
                <a:lnTo>
                  <a:pt x="0" y="132"/>
                </a:lnTo>
                <a:lnTo>
                  <a:pt x="0" y="147"/>
                </a:lnTo>
                <a:cubicBezTo>
                  <a:pt x="118" y="265"/>
                  <a:pt x="118" y="265"/>
                  <a:pt x="118" y="265"/>
                </a:cubicBezTo>
                <a:cubicBezTo>
                  <a:pt x="118" y="265"/>
                  <a:pt x="132" y="265"/>
                  <a:pt x="147" y="265"/>
                </a:cubicBezTo>
                <a:cubicBezTo>
                  <a:pt x="147" y="250"/>
                  <a:pt x="147" y="250"/>
                  <a:pt x="147" y="235"/>
                </a:cubicBezTo>
                <a:cubicBezTo>
                  <a:pt x="59" y="147"/>
                  <a:pt x="59" y="147"/>
                  <a:pt x="59" y="147"/>
                </a:cubicBezTo>
                <a:cubicBezTo>
                  <a:pt x="559" y="147"/>
                  <a:pt x="559" y="147"/>
                  <a:pt x="559" y="147"/>
                </a:cubicBezTo>
                <a:cubicBezTo>
                  <a:pt x="471" y="235"/>
                  <a:pt x="471" y="235"/>
                  <a:pt x="471" y="235"/>
                </a:cubicBezTo>
                <a:cubicBezTo>
                  <a:pt x="471" y="250"/>
                  <a:pt x="471" y="250"/>
                  <a:pt x="471" y="265"/>
                </a:cubicBezTo>
                <a:cubicBezTo>
                  <a:pt x="486" y="265"/>
                  <a:pt x="500" y="265"/>
                  <a:pt x="500" y="265"/>
                </a:cubicBezTo>
                <a:cubicBezTo>
                  <a:pt x="618" y="147"/>
                  <a:pt x="618" y="147"/>
                  <a:pt x="618" y="147"/>
                </a:cubicBezTo>
                <a:lnTo>
                  <a:pt x="618" y="132"/>
                </a:lnTo>
                <a:lnTo>
                  <a:pt x="618" y="118"/>
                </a:lnTo>
              </a:path>
            </a:pathLst>
          </a:custGeom>
          <a:solidFill>
            <a:schemeClr val="accent1">
              <a:lumMod val="75000"/>
            </a:schemeClr>
          </a:solidFill>
          <a:ln>
            <a:noFill/>
          </a:ln>
          <a:effectLst/>
          <a:extLst/>
        </p:spPr>
        <p:txBody>
          <a:bodyPr wrap="none" anchor="ctr"/>
          <a:lstStyle/>
          <a:p>
            <a:endParaRPr lang="en-US" sz="2700"/>
          </a:p>
        </p:txBody>
      </p:sp>
      <p:sp>
        <p:nvSpPr>
          <p:cNvPr id="10" name="Freeform 9"/>
          <p:cNvSpPr>
            <a:spLocks noChangeArrowheads="1"/>
          </p:cNvSpPr>
          <p:nvPr/>
        </p:nvSpPr>
        <p:spPr bwMode="auto">
          <a:xfrm>
            <a:off x="7237393" y="4931855"/>
            <a:ext cx="124452" cy="290386"/>
          </a:xfrm>
          <a:custGeom>
            <a:avLst/>
            <a:gdLst>
              <a:gd name="T0" fmla="*/ 84369 w 265"/>
              <a:gd name="T1" fmla="*/ 168879 h 619"/>
              <a:gd name="T2" fmla="*/ 84369 w 265"/>
              <a:gd name="T3" fmla="*/ 168879 h 619"/>
              <a:gd name="T4" fmla="*/ 52775 w 265"/>
              <a:gd name="T5" fmla="*/ 200432 h 619"/>
              <a:gd name="T6" fmla="*/ 52775 w 265"/>
              <a:gd name="T7" fmla="*/ 21155 h 619"/>
              <a:gd name="T8" fmla="*/ 84369 w 265"/>
              <a:gd name="T9" fmla="*/ 52707 h 619"/>
              <a:gd name="T10" fmla="*/ 94780 w 265"/>
              <a:gd name="T11" fmla="*/ 52707 h 619"/>
              <a:gd name="T12" fmla="*/ 94780 w 265"/>
              <a:gd name="T13" fmla="*/ 42309 h 619"/>
              <a:gd name="T14" fmla="*/ 52775 w 265"/>
              <a:gd name="T15" fmla="*/ 0 h 619"/>
              <a:gd name="T16" fmla="*/ 47390 w 265"/>
              <a:gd name="T17" fmla="*/ 0 h 619"/>
              <a:gd name="T18" fmla="*/ 42005 w 265"/>
              <a:gd name="T19" fmla="*/ 0 h 619"/>
              <a:gd name="T20" fmla="*/ 0 w 265"/>
              <a:gd name="T21" fmla="*/ 42309 h 619"/>
              <a:gd name="T22" fmla="*/ 0 w 265"/>
              <a:gd name="T23" fmla="*/ 52707 h 619"/>
              <a:gd name="T24" fmla="*/ 10411 w 265"/>
              <a:gd name="T25" fmla="*/ 52707 h 619"/>
              <a:gd name="T26" fmla="*/ 42005 w 265"/>
              <a:gd name="T27" fmla="*/ 21155 h 619"/>
              <a:gd name="T28" fmla="*/ 42005 w 265"/>
              <a:gd name="T29" fmla="*/ 200432 h 619"/>
              <a:gd name="T30" fmla="*/ 10411 w 265"/>
              <a:gd name="T31" fmla="*/ 168879 h 619"/>
              <a:gd name="T32" fmla="*/ 0 w 265"/>
              <a:gd name="T33" fmla="*/ 168879 h 619"/>
              <a:gd name="T34" fmla="*/ 0 w 265"/>
              <a:gd name="T35" fmla="*/ 179277 h 619"/>
              <a:gd name="T36" fmla="*/ 42005 w 265"/>
              <a:gd name="T37" fmla="*/ 221586 h 619"/>
              <a:gd name="T38" fmla="*/ 47390 w 265"/>
              <a:gd name="T39" fmla="*/ 221586 h 619"/>
              <a:gd name="T40" fmla="*/ 52775 w 265"/>
              <a:gd name="T41" fmla="*/ 221586 h 619"/>
              <a:gd name="T42" fmla="*/ 94780 w 265"/>
              <a:gd name="T43" fmla="*/ 179277 h 619"/>
              <a:gd name="T44" fmla="*/ 94780 w 265"/>
              <a:gd name="T45" fmla="*/ 168879 h 619"/>
              <a:gd name="T46" fmla="*/ 84369 w 265"/>
              <a:gd name="T47" fmla="*/ 168879 h 61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65" h="619">
                <a:moveTo>
                  <a:pt x="235" y="471"/>
                </a:moveTo>
                <a:lnTo>
                  <a:pt x="235" y="471"/>
                </a:lnTo>
                <a:cubicBezTo>
                  <a:pt x="147" y="559"/>
                  <a:pt x="147" y="559"/>
                  <a:pt x="147" y="559"/>
                </a:cubicBezTo>
                <a:cubicBezTo>
                  <a:pt x="147" y="59"/>
                  <a:pt x="147" y="59"/>
                  <a:pt x="147" y="59"/>
                </a:cubicBezTo>
                <a:cubicBezTo>
                  <a:pt x="235" y="147"/>
                  <a:pt x="235" y="147"/>
                  <a:pt x="235" y="147"/>
                </a:cubicBezTo>
                <a:cubicBezTo>
                  <a:pt x="250" y="147"/>
                  <a:pt x="250" y="147"/>
                  <a:pt x="264" y="147"/>
                </a:cubicBezTo>
                <a:cubicBezTo>
                  <a:pt x="264" y="133"/>
                  <a:pt x="264" y="118"/>
                  <a:pt x="264" y="118"/>
                </a:cubicBezTo>
                <a:cubicBezTo>
                  <a:pt x="147" y="0"/>
                  <a:pt x="147" y="0"/>
                  <a:pt x="147" y="0"/>
                </a:cubicBezTo>
                <a:lnTo>
                  <a:pt x="132" y="0"/>
                </a:lnTo>
                <a:lnTo>
                  <a:pt x="117" y="0"/>
                </a:lnTo>
                <a:cubicBezTo>
                  <a:pt x="0" y="118"/>
                  <a:pt x="0" y="118"/>
                  <a:pt x="0" y="118"/>
                </a:cubicBezTo>
                <a:cubicBezTo>
                  <a:pt x="0" y="118"/>
                  <a:pt x="0" y="133"/>
                  <a:pt x="0" y="147"/>
                </a:cubicBezTo>
                <a:cubicBezTo>
                  <a:pt x="14" y="147"/>
                  <a:pt x="14" y="147"/>
                  <a:pt x="29" y="147"/>
                </a:cubicBezTo>
                <a:cubicBezTo>
                  <a:pt x="117" y="59"/>
                  <a:pt x="117" y="59"/>
                  <a:pt x="117" y="59"/>
                </a:cubicBezTo>
                <a:cubicBezTo>
                  <a:pt x="117" y="559"/>
                  <a:pt x="117" y="559"/>
                  <a:pt x="117" y="559"/>
                </a:cubicBezTo>
                <a:cubicBezTo>
                  <a:pt x="29" y="471"/>
                  <a:pt x="29" y="471"/>
                  <a:pt x="29" y="471"/>
                </a:cubicBezTo>
                <a:cubicBezTo>
                  <a:pt x="14" y="471"/>
                  <a:pt x="14" y="471"/>
                  <a:pt x="0" y="471"/>
                </a:cubicBezTo>
                <a:cubicBezTo>
                  <a:pt x="0" y="486"/>
                  <a:pt x="0" y="500"/>
                  <a:pt x="0" y="500"/>
                </a:cubicBezTo>
                <a:cubicBezTo>
                  <a:pt x="117" y="618"/>
                  <a:pt x="117" y="618"/>
                  <a:pt x="117" y="618"/>
                </a:cubicBezTo>
                <a:lnTo>
                  <a:pt x="132" y="618"/>
                </a:lnTo>
                <a:lnTo>
                  <a:pt x="147" y="618"/>
                </a:lnTo>
                <a:cubicBezTo>
                  <a:pt x="264" y="500"/>
                  <a:pt x="264" y="500"/>
                  <a:pt x="264" y="500"/>
                </a:cubicBezTo>
                <a:cubicBezTo>
                  <a:pt x="264" y="500"/>
                  <a:pt x="264" y="486"/>
                  <a:pt x="264" y="471"/>
                </a:cubicBezTo>
                <a:cubicBezTo>
                  <a:pt x="250" y="471"/>
                  <a:pt x="250" y="471"/>
                  <a:pt x="235" y="471"/>
                </a:cubicBezTo>
              </a:path>
            </a:pathLst>
          </a:custGeom>
          <a:solidFill>
            <a:schemeClr val="accent1">
              <a:lumMod val="75000"/>
            </a:schemeClr>
          </a:solidFill>
          <a:ln>
            <a:noFill/>
          </a:ln>
          <a:effectLst/>
          <a:extLst/>
        </p:spPr>
        <p:txBody>
          <a:bodyPr wrap="none" anchor="ctr"/>
          <a:lstStyle/>
          <a:p>
            <a:endParaRPr lang="en-US" sz="2700"/>
          </a:p>
        </p:txBody>
      </p:sp>
      <p:sp>
        <p:nvSpPr>
          <p:cNvPr id="11" name="Freeform 10"/>
          <p:cNvSpPr>
            <a:spLocks noChangeArrowheads="1"/>
          </p:cNvSpPr>
          <p:nvPr/>
        </p:nvSpPr>
        <p:spPr bwMode="auto">
          <a:xfrm>
            <a:off x="6694649" y="4943955"/>
            <a:ext cx="248903" cy="264459"/>
          </a:xfrm>
          <a:custGeom>
            <a:avLst/>
            <a:gdLst>
              <a:gd name="T0" fmla="*/ 189920 w 531"/>
              <a:gd name="T1" fmla="*/ 79626 h 561"/>
              <a:gd name="T2" fmla="*/ 189920 w 531"/>
              <a:gd name="T3" fmla="*/ 79626 h 561"/>
              <a:gd name="T4" fmla="*/ 121477 w 531"/>
              <a:gd name="T5" fmla="*/ 5404 h 561"/>
              <a:gd name="T6" fmla="*/ 111085 w 531"/>
              <a:gd name="T7" fmla="*/ 5404 h 561"/>
              <a:gd name="T8" fmla="*/ 105710 w 531"/>
              <a:gd name="T9" fmla="*/ 10809 h 561"/>
              <a:gd name="T10" fmla="*/ 105710 w 531"/>
              <a:gd name="T11" fmla="*/ 53324 h 561"/>
              <a:gd name="T12" fmla="*/ 0 w 531"/>
              <a:gd name="T13" fmla="*/ 159252 h 561"/>
              <a:gd name="T14" fmla="*/ 10750 w 531"/>
              <a:gd name="T15" fmla="*/ 201768 h 561"/>
              <a:gd name="T16" fmla="*/ 105710 w 531"/>
              <a:gd name="T17" fmla="*/ 122142 h 561"/>
              <a:gd name="T18" fmla="*/ 105710 w 531"/>
              <a:gd name="T19" fmla="*/ 164657 h 561"/>
              <a:gd name="T20" fmla="*/ 111085 w 531"/>
              <a:gd name="T21" fmla="*/ 169701 h 561"/>
              <a:gd name="T22" fmla="*/ 111085 w 531"/>
              <a:gd name="T23" fmla="*/ 169701 h 561"/>
              <a:gd name="T24" fmla="*/ 116102 w 531"/>
              <a:gd name="T25" fmla="*/ 169701 h 561"/>
              <a:gd name="T26" fmla="*/ 121477 w 531"/>
              <a:gd name="T27" fmla="*/ 169701 h 561"/>
              <a:gd name="T28" fmla="*/ 189920 w 531"/>
              <a:gd name="T29" fmla="*/ 90435 h 561"/>
              <a:gd name="T30" fmla="*/ 189920 w 531"/>
              <a:gd name="T31" fmla="*/ 85031 h 561"/>
              <a:gd name="T32" fmla="*/ 189920 w 531"/>
              <a:gd name="T33" fmla="*/ 79626 h 561"/>
              <a:gd name="T34" fmla="*/ 121477 w 531"/>
              <a:gd name="T35" fmla="*/ 148804 h 561"/>
              <a:gd name="T36" fmla="*/ 121477 w 531"/>
              <a:gd name="T37" fmla="*/ 148804 h 561"/>
              <a:gd name="T38" fmla="*/ 121477 w 531"/>
              <a:gd name="T39" fmla="*/ 106288 h 561"/>
              <a:gd name="T40" fmla="*/ 100335 w 531"/>
              <a:gd name="T41" fmla="*/ 106288 h 561"/>
              <a:gd name="T42" fmla="*/ 15767 w 531"/>
              <a:gd name="T43" fmla="*/ 148804 h 561"/>
              <a:gd name="T44" fmla="*/ 100335 w 531"/>
              <a:gd name="T45" fmla="*/ 63773 h 561"/>
              <a:gd name="T46" fmla="*/ 121477 w 531"/>
              <a:gd name="T47" fmla="*/ 63773 h 561"/>
              <a:gd name="T48" fmla="*/ 121477 w 531"/>
              <a:gd name="T49" fmla="*/ 26662 h 561"/>
              <a:gd name="T50" fmla="*/ 174153 w 531"/>
              <a:gd name="T51" fmla="*/ 85031 h 561"/>
              <a:gd name="T52" fmla="*/ 121477 w 531"/>
              <a:gd name="T53" fmla="*/ 148804 h 56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531" h="561">
                <a:moveTo>
                  <a:pt x="530" y="221"/>
                </a:moveTo>
                <a:lnTo>
                  <a:pt x="530" y="221"/>
                </a:lnTo>
                <a:cubicBezTo>
                  <a:pt x="339" y="15"/>
                  <a:pt x="339" y="15"/>
                  <a:pt x="339" y="15"/>
                </a:cubicBezTo>
                <a:cubicBezTo>
                  <a:pt x="324" y="0"/>
                  <a:pt x="310" y="0"/>
                  <a:pt x="310" y="15"/>
                </a:cubicBezTo>
                <a:cubicBezTo>
                  <a:pt x="295" y="15"/>
                  <a:pt x="295" y="15"/>
                  <a:pt x="295" y="30"/>
                </a:cubicBezTo>
                <a:cubicBezTo>
                  <a:pt x="295" y="148"/>
                  <a:pt x="295" y="148"/>
                  <a:pt x="295" y="148"/>
                </a:cubicBezTo>
                <a:cubicBezTo>
                  <a:pt x="133" y="148"/>
                  <a:pt x="0" y="280"/>
                  <a:pt x="0" y="442"/>
                </a:cubicBezTo>
                <a:cubicBezTo>
                  <a:pt x="0" y="487"/>
                  <a:pt x="15" y="516"/>
                  <a:pt x="30" y="560"/>
                </a:cubicBezTo>
                <a:cubicBezTo>
                  <a:pt x="59" y="428"/>
                  <a:pt x="177" y="339"/>
                  <a:pt x="295" y="339"/>
                </a:cubicBezTo>
                <a:lnTo>
                  <a:pt x="295" y="457"/>
                </a:lnTo>
                <a:cubicBezTo>
                  <a:pt x="295" y="457"/>
                  <a:pt x="295" y="471"/>
                  <a:pt x="310" y="471"/>
                </a:cubicBezTo>
                <a:cubicBezTo>
                  <a:pt x="310" y="471"/>
                  <a:pt x="310" y="471"/>
                  <a:pt x="324" y="471"/>
                </a:cubicBezTo>
                <a:cubicBezTo>
                  <a:pt x="324" y="471"/>
                  <a:pt x="324" y="471"/>
                  <a:pt x="339" y="471"/>
                </a:cubicBezTo>
                <a:cubicBezTo>
                  <a:pt x="530" y="251"/>
                  <a:pt x="530" y="251"/>
                  <a:pt x="530" y="251"/>
                </a:cubicBezTo>
                <a:cubicBezTo>
                  <a:pt x="530" y="251"/>
                  <a:pt x="530" y="251"/>
                  <a:pt x="530" y="236"/>
                </a:cubicBezTo>
                <a:cubicBezTo>
                  <a:pt x="530" y="236"/>
                  <a:pt x="530" y="236"/>
                  <a:pt x="530" y="221"/>
                </a:cubicBezTo>
                <a:close/>
                <a:moveTo>
                  <a:pt x="339" y="413"/>
                </a:moveTo>
                <a:lnTo>
                  <a:pt x="339" y="413"/>
                </a:lnTo>
                <a:cubicBezTo>
                  <a:pt x="339" y="295"/>
                  <a:pt x="339" y="295"/>
                  <a:pt x="339" y="295"/>
                </a:cubicBezTo>
                <a:cubicBezTo>
                  <a:pt x="339" y="295"/>
                  <a:pt x="295" y="295"/>
                  <a:pt x="280" y="295"/>
                </a:cubicBezTo>
                <a:cubicBezTo>
                  <a:pt x="192" y="295"/>
                  <a:pt x="89" y="369"/>
                  <a:pt x="44" y="413"/>
                </a:cubicBezTo>
                <a:cubicBezTo>
                  <a:pt x="44" y="339"/>
                  <a:pt x="148" y="192"/>
                  <a:pt x="280" y="177"/>
                </a:cubicBezTo>
                <a:cubicBezTo>
                  <a:pt x="295" y="177"/>
                  <a:pt x="339" y="177"/>
                  <a:pt x="339" y="177"/>
                </a:cubicBezTo>
                <a:cubicBezTo>
                  <a:pt x="339" y="74"/>
                  <a:pt x="339" y="74"/>
                  <a:pt x="339" y="74"/>
                </a:cubicBezTo>
                <a:cubicBezTo>
                  <a:pt x="486" y="236"/>
                  <a:pt x="486" y="236"/>
                  <a:pt x="486" y="236"/>
                </a:cubicBezTo>
                <a:lnTo>
                  <a:pt x="339" y="413"/>
                </a:lnTo>
                <a:close/>
              </a:path>
            </a:pathLst>
          </a:custGeom>
          <a:solidFill>
            <a:schemeClr val="accent1">
              <a:lumMod val="75000"/>
            </a:schemeClr>
          </a:solidFill>
          <a:ln>
            <a:noFill/>
          </a:ln>
          <a:effectLst/>
          <a:extLst/>
        </p:spPr>
        <p:txBody>
          <a:bodyPr wrap="none" anchor="ctr"/>
          <a:lstStyle/>
          <a:p>
            <a:endParaRPr lang="en-US" sz="2700"/>
          </a:p>
        </p:txBody>
      </p:sp>
      <p:sp>
        <p:nvSpPr>
          <p:cNvPr id="12" name="Freeform 11"/>
          <p:cNvSpPr>
            <a:spLocks noChangeArrowheads="1"/>
          </p:cNvSpPr>
          <p:nvPr/>
        </p:nvSpPr>
        <p:spPr bwMode="auto">
          <a:xfrm>
            <a:off x="6208945" y="4943955"/>
            <a:ext cx="248903" cy="264459"/>
          </a:xfrm>
          <a:custGeom>
            <a:avLst/>
            <a:gdLst>
              <a:gd name="T0" fmla="*/ 84210 w 531"/>
              <a:gd name="T1" fmla="*/ 53324 h 561"/>
              <a:gd name="T2" fmla="*/ 84210 w 531"/>
              <a:gd name="T3" fmla="*/ 53324 h 561"/>
              <a:gd name="T4" fmla="*/ 84210 w 531"/>
              <a:gd name="T5" fmla="*/ 10809 h 561"/>
              <a:gd name="T6" fmla="*/ 79193 w 531"/>
              <a:gd name="T7" fmla="*/ 5404 h 561"/>
              <a:gd name="T8" fmla="*/ 68443 w 531"/>
              <a:gd name="T9" fmla="*/ 5404 h 561"/>
              <a:gd name="T10" fmla="*/ 0 w 531"/>
              <a:gd name="T11" fmla="*/ 79626 h 561"/>
              <a:gd name="T12" fmla="*/ 0 w 531"/>
              <a:gd name="T13" fmla="*/ 85031 h 561"/>
              <a:gd name="T14" fmla="*/ 0 w 531"/>
              <a:gd name="T15" fmla="*/ 90435 h 561"/>
              <a:gd name="T16" fmla="*/ 68443 w 531"/>
              <a:gd name="T17" fmla="*/ 169701 h 561"/>
              <a:gd name="T18" fmla="*/ 73818 w 531"/>
              <a:gd name="T19" fmla="*/ 169701 h 561"/>
              <a:gd name="T20" fmla="*/ 79193 w 531"/>
              <a:gd name="T21" fmla="*/ 169701 h 561"/>
              <a:gd name="T22" fmla="*/ 79193 w 531"/>
              <a:gd name="T23" fmla="*/ 169701 h 561"/>
              <a:gd name="T24" fmla="*/ 84210 w 531"/>
              <a:gd name="T25" fmla="*/ 164657 h 561"/>
              <a:gd name="T26" fmla="*/ 84210 w 531"/>
              <a:gd name="T27" fmla="*/ 122142 h 561"/>
              <a:gd name="T28" fmla="*/ 179169 w 531"/>
              <a:gd name="T29" fmla="*/ 201768 h 561"/>
              <a:gd name="T30" fmla="*/ 189920 w 531"/>
              <a:gd name="T31" fmla="*/ 159252 h 561"/>
              <a:gd name="T32" fmla="*/ 84210 w 531"/>
              <a:gd name="T33" fmla="*/ 53324 h 561"/>
              <a:gd name="T34" fmla="*/ 89585 w 531"/>
              <a:gd name="T35" fmla="*/ 106288 h 561"/>
              <a:gd name="T36" fmla="*/ 89585 w 531"/>
              <a:gd name="T37" fmla="*/ 106288 h 561"/>
              <a:gd name="T38" fmla="*/ 68443 w 531"/>
              <a:gd name="T39" fmla="*/ 106288 h 561"/>
              <a:gd name="T40" fmla="*/ 68443 w 531"/>
              <a:gd name="T41" fmla="*/ 148804 h 561"/>
              <a:gd name="T42" fmla="*/ 15767 w 531"/>
              <a:gd name="T43" fmla="*/ 85031 h 561"/>
              <a:gd name="T44" fmla="*/ 68443 w 531"/>
              <a:gd name="T45" fmla="*/ 26662 h 561"/>
              <a:gd name="T46" fmla="*/ 68443 w 531"/>
              <a:gd name="T47" fmla="*/ 63773 h 561"/>
              <a:gd name="T48" fmla="*/ 89585 w 531"/>
              <a:gd name="T49" fmla="*/ 63773 h 561"/>
              <a:gd name="T50" fmla="*/ 174153 w 531"/>
              <a:gd name="T51" fmla="*/ 148804 h 561"/>
              <a:gd name="T52" fmla="*/ 89585 w 531"/>
              <a:gd name="T53" fmla="*/ 106288 h 56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531" h="561">
                <a:moveTo>
                  <a:pt x="235" y="148"/>
                </a:moveTo>
                <a:lnTo>
                  <a:pt x="235" y="148"/>
                </a:lnTo>
                <a:cubicBezTo>
                  <a:pt x="235" y="30"/>
                  <a:pt x="235" y="30"/>
                  <a:pt x="235" y="30"/>
                </a:cubicBezTo>
                <a:cubicBezTo>
                  <a:pt x="235" y="15"/>
                  <a:pt x="235" y="15"/>
                  <a:pt x="221" y="15"/>
                </a:cubicBezTo>
                <a:cubicBezTo>
                  <a:pt x="221" y="0"/>
                  <a:pt x="206" y="0"/>
                  <a:pt x="191" y="15"/>
                </a:cubicBezTo>
                <a:cubicBezTo>
                  <a:pt x="0" y="221"/>
                  <a:pt x="0" y="221"/>
                  <a:pt x="0" y="221"/>
                </a:cubicBezTo>
                <a:cubicBezTo>
                  <a:pt x="0" y="236"/>
                  <a:pt x="0" y="236"/>
                  <a:pt x="0" y="236"/>
                </a:cubicBezTo>
                <a:cubicBezTo>
                  <a:pt x="0" y="251"/>
                  <a:pt x="0" y="251"/>
                  <a:pt x="0" y="251"/>
                </a:cubicBezTo>
                <a:cubicBezTo>
                  <a:pt x="191" y="471"/>
                  <a:pt x="191" y="471"/>
                  <a:pt x="191" y="471"/>
                </a:cubicBezTo>
                <a:cubicBezTo>
                  <a:pt x="206" y="471"/>
                  <a:pt x="206" y="471"/>
                  <a:pt x="206" y="471"/>
                </a:cubicBezTo>
                <a:cubicBezTo>
                  <a:pt x="221" y="471"/>
                  <a:pt x="221" y="471"/>
                  <a:pt x="221" y="471"/>
                </a:cubicBezTo>
                <a:cubicBezTo>
                  <a:pt x="235" y="471"/>
                  <a:pt x="235" y="457"/>
                  <a:pt x="235" y="457"/>
                </a:cubicBezTo>
                <a:lnTo>
                  <a:pt x="235" y="339"/>
                </a:lnTo>
                <a:cubicBezTo>
                  <a:pt x="353" y="339"/>
                  <a:pt x="471" y="428"/>
                  <a:pt x="500" y="560"/>
                </a:cubicBezTo>
                <a:cubicBezTo>
                  <a:pt x="515" y="516"/>
                  <a:pt x="530" y="487"/>
                  <a:pt x="530" y="442"/>
                </a:cubicBezTo>
                <a:cubicBezTo>
                  <a:pt x="530" y="280"/>
                  <a:pt x="397" y="148"/>
                  <a:pt x="235" y="148"/>
                </a:cubicBezTo>
                <a:close/>
                <a:moveTo>
                  <a:pt x="250" y="295"/>
                </a:moveTo>
                <a:lnTo>
                  <a:pt x="250" y="295"/>
                </a:lnTo>
                <a:cubicBezTo>
                  <a:pt x="235" y="295"/>
                  <a:pt x="191" y="295"/>
                  <a:pt x="191" y="295"/>
                </a:cubicBezTo>
                <a:cubicBezTo>
                  <a:pt x="191" y="413"/>
                  <a:pt x="191" y="413"/>
                  <a:pt x="191" y="413"/>
                </a:cubicBezTo>
                <a:cubicBezTo>
                  <a:pt x="44" y="236"/>
                  <a:pt x="44" y="236"/>
                  <a:pt x="44" y="236"/>
                </a:cubicBezTo>
                <a:cubicBezTo>
                  <a:pt x="191" y="74"/>
                  <a:pt x="191" y="74"/>
                  <a:pt x="191" y="74"/>
                </a:cubicBezTo>
                <a:cubicBezTo>
                  <a:pt x="191" y="177"/>
                  <a:pt x="191" y="177"/>
                  <a:pt x="191" y="177"/>
                </a:cubicBezTo>
                <a:cubicBezTo>
                  <a:pt x="191" y="177"/>
                  <a:pt x="235" y="177"/>
                  <a:pt x="250" y="177"/>
                </a:cubicBezTo>
                <a:cubicBezTo>
                  <a:pt x="382" y="192"/>
                  <a:pt x="486" y="339"/>
                  <a:pt x="486" y="413"/>
                </a:cubicBezTo>
                <a:cubicBezTo>
                  <a:pt x="441" y="369"/>
                  <a:pt x="339" y="295"/>
                  <a:pt x="250" y="295"/>
                </a:cubicBezTo>
                <a:close/>
              </a:path>
            </a:pathLst>
          </a:custGeom>
          <a:solidFill>
            <a:schemeClr val="accent1">
              <a:lumMod val="75000"/>
            </a:schemeClr>
          </a:solidFill>
          <a:ln>
            <a:noFill/>
          </a:ln>
          <a:effectLst/>
          <a:extLst/>
        </p:spPr>
        <p:txBody>
          <a:bodyPr wrap="none" anchor="ctr"/>
          <a:lstStyle/>
          <a:p>
            <a:endParaRPr lang="en-US" sz="2700"/>
          </a:p>
        </p:txBody>
      </p:sp>
      <p:sp>
        <p:nvSpPr>
          <p:cNvPr id="13" name="Freeform 12"/>
          <p:cNvSpPr>
            <a:spLocks noChangeArrowheads="1"/>
          </p:cNvSpPr>
          <p:nvPr/>
        </p:nvSpPr>
        <p:spPr bwMode="auto">
          <a:xfrm>
            <a:off x="10535344" y="4492820"/>
            <a:ext cx="290386" cy="202234"/>
          </a:xfrm>
          <a:custGeom>
            <a:avLst/>
            <a:gdLst>
              <a:gd name="T0" fmla="*/ 195452 w 619"/>
              <a:gd name="T1" fmla="*/ 0 h 427"/>
              <a:gd name="T2" fmla="*/ 195452 w 619"/>
              <a:gd name="T3" fmla="*/ 0 h 427"/>
              <a:gd name="T4" fmla="*/ 68498 w 619"/>
              <a:gd name="T5" fmla="*/ 0 h 427"/>
              <a:gd name="T6" fmla="*/ 63477 w 619"/>
              <a:gd name="T7" fmla="*/ 0 h 427"/>
              <a:gd name="T8" fmla="*/ 0 w 619"/>
              <a:gd name="T9" fmla="*/ 74570 h 427"/>
              <a:gd name="T10" fmla="*/ 0 w 619"/>
              <a:gd name="T11" fmla="*/ 79999 h 427"/>
              <a:gd name="T12" fmla="*/ 0 w 619"/>
              <a:gd name="T13" fmla="*/ 85067 h 427"/>
              <a:gd name="T14" fmla="*/ 63477 w 619"/>
              <a:gd name="T15" fmla="*/ 154207 h 427"/>
              <a:gd name="T16" fmla="*/ 68498 w 619"/>
              <a:gd name="T17" fmla="*/ 154207 h 427"/>
              <a:gd name="T18" fmla="*/ 68498 w 619"/>
              <a:gd name="T19" fmla="*/ 154207 h 427"/>
              <a:gd name="T20" fmla="*/ 195452 w 619"/>
              <a:gd name="T21" fmla="*/ 154207 h 427"/>
              <a:gd name="T22" fmla="*/ 221632 w 619"/>
              <a:gd name="T23" fmla="*/ 127782 h 427"/>
              <a:gd name="T24" fmla="*/ 221632 w 619"/>
              <a:gd name="T25" fmla="*/ 26425 h 427"/>
              <a:gd name="T26" fmla="*/ 195452 w 619"/>
              <a:gd name="T27" fmla="*/ 0 h 427"/>
              <a:gd name="T28" fmla="*/ 211232 w 619"/>
              <a:gd name="T29" fmla="*/ 127782 h 427"/>
              <a:gd name="T30" fmla="*/ 211232 w 619"/>
              <a:gd name="T31" fmla="*/ 127782 h 427"/>
              <a:gd name="T32" fmla="*/ 195452 w 619"/>
              <a:gd name="T33" fmla="*/ 143709 h 427"/>
              <a:gd name="T34" fmla="*/ 73877 w 619"/>
              <a:gd name="T35" fmla="*/ 143709 h 427"/>
              <a:gd name="T36" fmla="*/ 15780 w 619"/>
              <a:gd name="T37" fmla="*/ 79999 h 427"/>
              <a:gd name="T38" fmla="*/ 73877 w 619"/>
              <a:gd name="T39" fmla="*/ 15927 h 427"/>
              <a:gd name="T40" fmla="*/ 195452 w 619"/>
              <a:gd name="T41" fmla="*/ 15927 h 427"/>
              <a:gd name="T42" fmla="*/ 211232 w 619"/>
              <a:gd name="T43" fmla="*/ 26425 h 427"/>
              <a:gd name="T44" fmla="*/ 211232 w 619"/>
              <a:gd name="T45" fmla="*/ 127782 h 42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619" h="427">
                <a:moveTo>
                  <a:pt x="545" y="0"/>
                </a:moveTo>
                <a:lnTo>
                  <a:pt x="545" y="0"/>
                </a:lnTo>
                <a:cubicBezTo>
                  <a:pt x="191" y="0"/>
                  <a:pt x="191" y="0"/>
                  <a:pt x="191" y="0"/>
                </a:cubicBezTo>
                <a:lnTo>
                  <a:pt x="177" y="0"/>
                </a:lnTo>
                <a:cubicBezTo>
                  <a:pt x="0" y="206"/>
                  <a:pt x="0" y="206"/>
                  <a:pt x="0" y="206"/>
                </a:cubicBezTo>
                <a:cubicBezTo>
                  <a:pt x="0" y="206"/>
                  <a:pt x="0" y="206"/>
                  <a:pt x="0" y="221"/>
                </a:cubicBezTo>
                <a:cubicBezTo>
                  <a:pt x="0" y="221"/>
                  <a:pt x="0" y="221"/>
                  <a:pt x="0" y="235"/>
                </a:cubicBezTo>
                <a:cubicBezTo>
                  <a:pt x="177" y="426"/>
                  <a:pt x="177" y="426"/>
                  <a:pt x="177" y="426"/>
                </a:cubicBezTo>
                <a:lnTo>
                  <a:pt x="191" y="426"/>
                </a:lnTo>
                <a:cubicBezTo>
                  <a:pt x="545" y="426"/>
                  <a:pt x="545" y="426"/>
                  <a:pt x="545" y="426"/>
                </a:cubicBezTo>
                <a:cubicBezTo>
                  <a:pt x="589" y="426"/>
                  <a:pt x="618" y="397"/>
                  <a:pt x="618" y="353"/>
                </a:cubicBezTo>
                <a:cubicBezTo>
                  <a:pt x="618" y="73"/>
                  <a:pt x="618" y="73"/>
                  <a:pt x="618" y="73"/>
                </a:cubicBezTo>
                <a:cubicBezTo>
                  <a:pt x="618" y="29"/>
                  <a:pt x="589" y="0"/>
                  <a:pt x="545" y="0"/>
                </a:cubicBezTo>
                <a:close/>
                <a:moveTo>
                  <a:pt x="589" y="353"/>
                </a:moveTo>
                <a:lnTo>
                  <a:pt x="589" y="353"/>
                </a:lnTo>
                <a:cubicBezTo>
                  <a:pt x="589" y="368"/>
                  <a:pt x="559" y="397"/>
                  <a:pt x="545" y="397"/>
                </a:cubicBezTo>
                <a:cubicBezTo>
                  <a:pt x="206" y="397"/>
                  <a:pt x="206" y="397"/>
                  <a:pt x="206" y="397"/>
                </a:cubicBezTo>
                <a:cubicBezTo>
                  <a:pt x="44" y="221"/>
                  <a:pt x="44" y="221"/>
                  <a:pt x="44" y="221"/>
                </a:cubicBezTo>
                <a:cubicBezTo>
                  <a:pt x="206" y="44"/>
                  <a:pt x="206" y="44"/>
                  <a:pt x="206" y="44"/>
                </a:cubicBezTo>
                <a:cubicBezTo>
                  <a:pt x="545" y="44"/>
                  <a:pt x="545" y="44"/>
                  <a:pt x="545" y="44"/>
                </a:cubicBezTo>
                <a:cubicBezTo>
                  <a:pt x="559" y="44"/>
                  <a:pt x="589" y="58"/>
                  <a:pt x="589" y="73"/>
                </a:cubicBezTo>
                <a:lnTo>
                  <a:pt x="589" y="353"/>
                </a:lnTo>
                <a:close/>
              </a:path>
            </a:pathLst>
          </a:custGeom>
          <a:solidFill>
            <a:schemeClr val="accent1">
              <a:lumMod val="75000"/>
            </a:schemeClr>
          </a:solidFill>
          <a:ln>
            <a:noFill/>
          </a:ln>
          <a:effectLst/>
          <a:extLst/>
        </p:spPr>
        <p:txBody>
          <a:bodyPr wrap="none" anchor="ctr"/>
          <a:lstStyle/>
          <a:p>
            <a:endParaRPr lang="en-US" sz="2700"/>
          </a:p>
        </p:txBody>
      </p:sp>
      <p:sp>
        <p:nvSpPr>
          <p:cNvPr id="14" name="Freeform 13"/>
          <p:cNvSpPr>
            <a:spLocks noChangeArrowheads="1"/>
          </p:cNvSpPr>
          <p:nvPr/>
        </p:nvSpPr>
        <p:spPr bwMode="auto">
          <a:xfrm>
            <a:off x="10051370" y="4492820"/>
            <a:ext cx="299029" cy="202234"/>
          </a:xfrm>
          <a:custGeom>
            <a:avLst/>
            <a:gdLst>
              <a:gd name="T0" fmla="*/ 201916 w 634"/>
              <a:gd name="T1" fmla="*/ 0 h 427"/>
              <a:gd name="T2" fmla="*/ 201916 w 634"/>
              <a:gd name="T3" fmla="*/ 0 h 427"/>
              <a:gd name="T4" fmla="*/ 74637 w 634"/>
              <a:gd name="T5" fmla="*/ 0 h 427"/>
              <a:gd name="T6" fmla="*/ 69228 w 634"/>
              <a:gd name="T7" fmla="*/ 0 h 427"/>
              <a:gd name="T8" fmla="*/ 5408 w 634"/>
              <a:gd name="T9" fmla="*/ 74570 h 427"/>
              <a:gd name="T10" fmla="*/ 0 w 634"/>
              <a:gd name="T11" fmla="*/ 79999 h 427"/>
              <a:gd name="T12" fmla="*/ 5408 w 634"/>
              <a:gd name="T13" fmla="*/ 85067 h 427"/>
              <a:gd name="T14" fmla="*/ 69228 w 634"/>
              <a:gd name="T15" fmla="*/ 154207 h 427"/>
              <a:gd name="T16" fmla="*/ 74637 w 634"/>
              <a:gd name="T17" fmla="*/ 154207 h 427"/>
              <a:gd name="T18" fmla="*/ 74637 w 634"/>
              <a:gd name="T19" fmla="*/ 154207 h 427"/>
              <a:gd name="T20" fmla="*/ 201916 w 634"/>
              <a:gd name="T21" fmla="*/ 154207 h 427"/>
              <a:gd name="T22" fmla="*/ 228237 w 634"/>
              <a:gd name="T23" fmla="*/ 127782 h 427"/>
              <a:gd name="T24" fmla="*/ 228237 w 634"/>
              <a:gd name="T25" fmla="*/ 26425 h 427"/>
              <a:gd name="T26" fmla="*/ 201916 w 634"/>
              <a:gd name="T27" fmla="*/ 0 h 427"/>
              <a:gd name="T28" fmla="*/ 212373 w 634"/>
              <a:gd name="T29" fmla="*/ 127782 h 427"/>
              <a:gd name="T30" fmla="*/ 212373 w 634"/>
              <a:gd name="T31" fmla="*/ 127782 h 427"/>
              <a:gd name="T32" fmla="*/ 201916 w 634"/>
              <a:gd name="T33" fmla="*/ 143709 h 427"/>
              <a:gd name="T34" fmla="*/ 74637 w 634"/>
              <a:gd name="T35" fmla="*/ 143709 h 427"/>
              <a:gd name="T36" fmla="*/ 16225 w 634"/>
              <a:gd name="T37" fmla="*/ 79999 h 427"/>
              <a:gd name="T38" fmla="*/ 74637 w 634"/>
              <a:gd name="T39" fmla="*/ 15927 h 427"/>
              <a:gd name="T40" fmla="*/ 201916 w 634"/>
              <a:gd name="T41" fmla="*/ 15927 h 427"/>
              <a:gd name="T42" fmla="*/ 212373 w 634"/>
              <a:gd name="T43" fmla="*/ 26425 h 427"/>
              <a:gd name="T44" fmla="*/ 212373 w 634"/>
              <a:gd name="T45" fmla="*/ 127782 h 427"/>
              <a:gd name="T46" fmla="*/ 164778 w 634"/>
              <a:gd name="T47" fmla="*/ 53212 h 427"/>
              <a:gd name="T48" fmla="*/ 164778 w 634"/>
              <a:gd name="T49" fmla="*/ 53212 h 427"/>
              <a:gd name="T50" fmla="*/ 154322 w 634"/>
              <a:gd name="T51" fmla="*/ 53212 h 427"/>
              <a:gd name="T52" fmla="*/ 138096 w 634"/>
              <a:gd name="T53" fmla="*/ 69140 h 427"/>
              <a:gd name="T54" fmla="*/ 122231 w 634"/>
              <a:gd name="T55" fmla="*/ 53212 h 427"/>
              <a:gd name="T56" fmla="*/ 111775 w 634"/>
              <a:gd name="T57" fmla="*/ 53212 h 427"/>
              <a:gd name="T58" fmla="*/ 111775 w 634"/>
              <a:gd name="T59" fmla="*/ 63710 h 427"/>
              <a:gd name="T60" fmla="*/ 127640 w 634"/>
              <a:gd name="T61" fmla="*/ 79999 h 427"/>
              <a:gd name="T62" fmla="*/ 111775 w 634"/>
              <a:gd name="T63" fmla="*/ 95927 h 427"/>
              <a:gd name="T64" fmla="*/ 111775 w 634"/>
              <a:gd name="T65" fmla="*/ 106425 h 427"/>
              <a:gd name="T66" fmla="*/ 122231 w 634"/>
              <a:gd name="T67" fmla="*/ 106425 h 427"/>
              <a:gd name="T68" fmla="*/ 138096 w 634"/>
              <a:gd name="T69" fmla="*/ 90497 h 427"/>
              <a:gd name="T70" fmla="*/ 154322 w 634"/>
              <a:gd name="T71" fmla="*/ 106425 h 427"/>
              <a:gd name="T72" fmla="*/ 164778 w 634"/>
              <a:gd name="T73" fmla="*/ 106425 h 427"/>
              <a:gd name="T74" fmla="*/ 164778 w 634"/>
              <a:gd name="T75" fmla="*/ 95927 h 427"/>
              <a:gd name="T76" fmla="*/ 148553 w 634"/>
              <a:gd name="T77" fmla="*/ 79999 h 427"/>
              <a:gd name="T78" fmla="*/ 164778 w 634"/>
              <a:gd name="T79" fmla="*/ 63710 h 427"/>
              <a:gd name="T80" fmla="*/ 164778 w 634"/>
              <a:gd name="T81" fmla="*/ 53212 h 42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34" h="427">
                <a:moveTo>
                  <a:pt x="560" y="0"/>
                </a:moveTo>
                <a:lnTo>
                  <a:pt x="560" y="0"/>
                </a:lnTo>
                <a:cubicBezTo>
                  <a:pt x="207" y="0"/>
                  <a:pt x="207" y="0"/>
                  <a:pt x="207" y="0"/>
                </a:cubicBezTo>
                <a:cubicBezTo>
                  <a:pt x="192" y="0"/>
                  <a:pt x="192" y="0"/>
                  <a:pt x="192" y="0"/>
                </a:cubicBezTo>
                <a:cubicBezTo>
                  <a:pt x="15" y="206"/>
                  <a:pt x="15" y="206"/>
                  <a:pt x="15" y="206"/>
                </a:cubicBezTo>
                <a:cubicBezTo>
                  <a:pt x="0" y="206"/>
                  <a:pt x="0" y="206"/>
                  <a:pt x="0" y="221"/>
                </a:cubicBezTo>
                <a:cubicBezTo>
                  <a:pt x="0" y="221"/>
                  <a:pt x="0" y="221"/>
                  <a:pt x="15" y="235"/>
                </a:cubicBezTo>
                <a:cubicBezTo>
                  <a:pt x="192" y="426"/>
                  <a:pt x="192" y="426"/>
                  <a:pt x="192" y="426"/>
                </a:cubicBezTo>
                <a:cubicBezTo>
                  <a:pt x="192" y="426"/>
                  <a:pt x="192" y="426"/>
                  <a:pt x="207" y="426"/>
                </a:cubicBezTo>
                <a:cubicBezTo>
                  <a:pt x="560" y="426"/>
                  <a:pt x="560" y="426"/>
                  <a:pt x="560" y="426"/>
                </a:cubicBezTo>
                <a:cubicBezTo>
                  <a:pt x="604" y="426"/>
                  <a:pt x="633" y="397"/>
                  <a:pt x="633" y="353"/>
                </a:cubicBezTo>
                <a:cubicBezTo>
                  <a:pt x="633" y="73"/>
                  <a:pt x="633" y="73"/>
                  <a:pt x="633" y="73"/>
                </a:cubicBezTo>
                <a:cubicBezTo>
                  <a:pt x="633" y="29"/>
                  <a:pt x="604" y="0"/>
                  <a:pt x="560" y="0"/>
                </a:cubicBezTo>
                <a:close/>
                <a:moveTo>
                  <a:pt x="589" y="353"/>
                </a:moveTo>
                <a:lnTo>
                  <a:pt x="589" y="353"/>
                </a:lnTo>
                <a:cubicBezTo>
                  <a:pt x="589" y="368"/>
                  <a:pt x="575" y="397"/>
                  <a:pt x="560" y="397"/>
                </a:cubicBezTo>
                <a:cubicBezTo>
                  <a:pt x="207" y="397"/>
                  <a:pt x="207" y="397"/>
                  <a:pt x="207" y="397"/>
                </a:cubicBezTo>
                <a:cubicBezTo>
                  <a:pt x="45" y="221"/>
                  <a:pt x="45" y="221"/>
                  <a:pt x="45" y="221"/>
                </a:cubicBezTo>
                <a:cubicBezTo>
                  <a:pt x="207" y="44"/>
                  <a:pt x="207" y="44"/>
                  <a:pt x="207" y="44"/>
                </a:cubicBezTo>
                <a:cubicBezTo>
                  <a:pt x="560" y="44"/>
                  <a:pt x="560" y="44"/>
                  <a:pt x="560" y="44"/>
                </a:cubicBezTo>
                <a:cubicBezTo>
                  <a:pt x="575" y="44"/>
                  <a:pt x="589" y="58"/>
                  <a:pt x="589" y="73"/>
                </a:cubicBezTo>
                <a:lnTo>
                  <a:pt x="589" y="353"/>
                </a:lnTo>
                <a:close/>
                <a:moveTo>
                  <a:pt x="457" y="147"/>
                </a:moveTo>
                <a:lnTo>
                  <a:pt x="457" y="147"/>
                </a:lnTo>
                <a:cubicBezTo>
                  <a:pt x="442" y="132"/>
                  <a:pt x="428" y="132"/>
                  <a:pt x="428" y="147"/>
                </a:cubicBezTo>
                <a:cubicBezTo>
                  <a:pt x="383" y="191"/>
                  <a:pt x="383" y="191"/>
                  <a:pt x="383" y="191"/>
                </a:cubicBezTo>
                <a:cubicBezTo>
                  <a:pt x="339" y="147"/>
                  <a:pt x="339" y="147"/>
                  <a:pt x="339" y="147"/>
                </a:cubicBezTo>
                <a:cubicBezTo>
                  <a:pt x="324" y="132"/>
                  <a:pt x="310" y="132"/>
                  <a:pt x="310" y="147"/>
                </a:cubicBezTo>
                <a:cubicBezTo>
                  <a:pt x="295" y="147"/>
                  <a:pt x="295" y="162"/>
                  <a:pt x="310" y="176"/>
                </a:cubicBezTo>
                <a:cubicBezTo>
                  <a:pt x="354" y="221"/>
                  <a:pt x="354" y="221"/>
                  <a:pt x="354" y="221"/>
                </a:cubicBezTo>
                <a:cubicBezTo>
                  <a:pt x="310" y="265"/>
                  <a:pt x="310" y="265"/>
                  <a:pt x="310" y="265"/>
                </a:cubicBezTo>
                <a:cubicBezTo>
                  <a:pt x="295" y="265"/>
                  <a:pt x="295" y="279"/>
                  <a:pt x="310" y="294"/>
                </a:cubicBezTo>
                <a:cubicBezTo>
                  <a:pt x="310" y="294"/>
                  <a:pt x="324" y="294"/>
                  <a:pt x="339" y="294"/>
                </a:cubicBezTo>
                <a:cubicBezTo>
                  <a:pt x="383" y="250"/>
                  <a:pt x="383" y="250"/>
                  <a:pt x="383" y="250"/>
                </a:cubicBezTo>
                <a:cubicBezTo>
                  <a:pt x="428" y="294"/>
                  <a:pt x="428" y="294"/>
                  <a:pt x="428" y="294"/>
                </a:cubicBezTo>
                <a:cubicBezTo>
                  <a:pt x="428" y="294"/>
                  <a:pt x="442" y="294"/>
                  <a:pt x="457" y="294"/>
                </a:cubicBezTo>
                <a:cubicBezTo>
                  <a:pt x="457" y="279"/>
                  <a:pt x="457" y="265"/>
                  <a:pt x="457" y="265"/>
                </a:cubicBezTo>
                <a:cubicBezTo>
                  <a:pt x="412" y="221"/>
                  <a:pt x="412" y="221"/>
                  <a:pt x="412" y="221"/>
                </a:cubicBezTo>
                <a:cubicBezTo>
                  <a:pt x="457" y="176"/>
                  <a:pt x="457" y="176"/>
                  <a:pt x="457" y="176"/>
                </a:cubicBezTo>
                <a:cubicBezTo>
                  <a:pt x="457" y="162"/>
                  <a:pt x="457" y="147"/>
                  <a:pt x="457" y="147"/>
                </a:cubicBezTo>
                <a:close/>
              </a:path>
            </a:pathLst>
          </a:custGeom>
          <a:solidFill>
            <a:schemeClr val="accent1">
              <a:lumMod val="75000"/>
            </a:schemeClr>
          </a:solidFill>
          <a:ln>
            <a:noFill/>
          </a:ln>
          <a:effectLst/>
          <a:extLst/>
        </p:spPr>
        <p:txBody>
          <a:bodyPr wrap="none" anchor="ctr"/>
          <a:lstStyle/>
          <a:p>
            <a:endParaRPr lang="en-US" sz="2700"/>
          </a:p>
        </p:txBody>
      </p:sp>
      <p:sp>
        <p:nvSpPr>
          <p:cNvPr id="15" name="Freeform 14"/>
          <p:cNvSpPr>
            <a:spLocks noChangeArrowheads="1"/>
          </p:cNvSpPr>
          <p:nvPr/>
        </p:nvSpPr>
        <p:spPr bwMode="auto">
          <a:xfrm>
            <a:off x="9570849" y="4444422"/>
            <a:ext cx="299029" cy="222976"/>
          </a:xfrm>
          <a:custGeom>
            <a:avLst/>
            <a:gdLst>
              <a:gd name="T0" fmla="*/ 116823 w 634"/>
              <a:gd name="T1" fmla="*/ 47920 h 473"/>
              <a:gd name="T2" fmla="*/ 116823 w 634"/>
              <a:gd name="T3" fmla="*/ 47920 h 473"/>
              <a:gd name="T4" fmla="*/ 111414 w 634"/>
              <a:gd name="T5" fmla="*/ 42515 h 473"/>
              <a:gd name="T6" fmla="*/ 106006 w 634"/>
              <a:gd name="T7" fmla="*/ 47920 h 473"/>
              <a:gd name="T8" fmla="*/ 63459 w 634"/>
              <a:gd name="T9" fmla="*/ 90435 h 473"/>
              <a:gd name="T10" fmla="*/ 63459 w 634"/>
              <a:gd name="T11" fmla="*/ 95840 h 473"/>
              <a:gd name="T12" fmla="*/ 74276 w 634"/>
              <a:gd name="T13" fmla="*/ 95840 h 473"/>
              <a:gd name="T14" fmla="*/ 106006 w 634"/>
              <a:gd name="T15" fmla="*/ 69178 h 473"/>
              <a:gd name="T16" fmla="*/ 106006 w 634"/>
              <a:gd name="T17" fmla="*/ 137995 h 473"/>
              <a:gd name="T18" fmla="*/ 111414 w 634"/>
              <a:gd name="T19" fmla="*/ 143399 h 473"/>
              <a:gd name="T20" fmla="*/ 121871 w 634"/>
              <a:gd name="T21" fmla="*/ 137995 h 473"/>
              <a:gd name="T22" fmla="*/ 121871 w 634"/>
              <a:gd name="T23" fmla="*/ 69178 h 473"/>
              <a:gd name="T24" fmla="*/ 148553 w 634"/>
              <a:gd name="T25" fmla="*/ 95840 h 473"/>
              <a:gd name="T26" fmla="*/ 159370 w 634"/>
              <a:gd name="T27" fmla="*/ 95840 h 473"/>
              <a:gd name="T28" fmla="*/ 159370 w 634"/>
              <a:gd name="T29" fmla="*/ 90435 h 473"/>
              <a:gd name="T30" fmla="*/ 116823 w 634"/>
              <a:gd name="T31" fmla="*/ 47920 h 473"/>
              <a:gd name="T32" fmla="*/ 164417 w 634"/>
              <a:gd name="T33" fmla="*/ 37471 h 473"/>
              <a:gd name="T34" fmla="*/ 164417 w 634"/>
              <a:gd name="T35" fmla="*/ 37471 h 473"/>
              <a:gd name="T36" fmla="*/ 106006 w 634"/>
              <a:gd name="T37" fmla="*/ 0 h 473"/>
              <a:gd name="T38" fmla="*/ 42186 w 634"/>
              <a:gd name="T39" fmla="*/ 58369 h 473"/>
              <a:gd name="T40" fmla="*/ 0 w 634"/>
              <a:gd name="T41" fmla="*/ 117098 h 473"/>
              <a:gd name="T42" fmla="*/ 58411 w 634"/>
              <a:gd name="T43" fmla="*/ 170062 h 473"/>
              <a:gd name="T44" fmla="*/ 174874 w 634"/>
              <a:gd name="T45" fmla="*/ 170062 h 473"/>
              <a:gd name="T46" fmla="*/ 228237 w 634"/>
              <a:gd name="T47" fmla="*/ 106289 h 473"/>
              <a:gd name="T48" fmla="*/ 164417 w 634"/>
              <a:gd name="T49" fmla="*/ 37471 h 473"/>
              <a:gd name="T50" fmla="*/ 174874 w 634"/>
              <a:gd name="T51" fmla="*/ 159253 h 473"/>
              <a:gd name="T52" fmla="*/ 174874 w 634"/>
              <a:gd name="T53" fmla="*/ 159253 h 473"/>
              <a:gd name="T54" fmla="*/ 58411 w 634"/>
              <a:gd name="T55" fmla="*/ 159253 h 473"/>
              <a:gd name="T56" fmla="*/ 15865 w 634"/>
              <a:gd name="T57" fmla="*/ 117098 h 473"/>
              <a:gd name="T58" fmla="*/ 58411 w 634"/>
              <a:gd name="T59" fmla="*/ 74582 h 473"/>
              <a:gd name="T60" fmla="*/ 106006 w 634"/>
              <a:gd name="T61" fmla="*/ 16214 h 473"/>
              <a:gd name="T62" fmla="*/ 153601 w 634"/>
              <a:gd name="T63" fmla="*/ 53324 h 473"/>
              <a:gd name="T64" fmla="*/ 212012 w 634"/>
              <a:gd name="T65" fmla="*/ 100884 h 473"/>
              <a:gd name="T66" fmla="*/ 174874 w 634"/>
              <a:gd name="T67" fmla="*/ 159253 h 4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34" h="473">
                <a:moveTo>
                  <a:pt x="324" y="133"/>
                </a:moveTo>
                <a:lnTo>
                  <a:pt x="324" y="133"/>
                </a:lnTo>
                <a:cubicBezTo>
                  <a:pt x="324" y="118"/>
                  <a:pt x="324" y="118"/>
                  <a:pt x="309" y="118"/>
                </a:cubicBezTo>
                <a:cubicBezTo>
                  <a:pt x="309" y="118"/>
                  <a:pt x="309" y="118"/>
                  <a:pt x="294" y="133"/>
                </a:cubicBezTo>
                <a:cubicBezTo>
                  <a:pt x="176" y="251"/>
                  <a:pt x="176" y="251"/>
                  <a:pt x="176" y="251"/>
                </a:cubicBezTo>
                <a:lnTo>
                  <a:pt x="176" y="266"/>
                </a:lnTo>
                <a:cubicBezTo>
                  <a:pt x="191" y="280"/>
                  <a:pt x="206" y="280"/>
                  <a:pt x="206" y="266"/>
                </a:cubicBezTo>
                <a:cubicBezTo>
                  <a:pt x="294" y="192"/>
                  <a:pt x="294" y="192"/>
                  <a:pt x="294" y="192"/>
                </a:cubicBezTo>
                <a:cubicBezTo>
                  <a:pt x="294" y="383"/>
                  <a:pt x="294" y="383"/>
                  <a:pt x="294" y="383"/>
                </a:cubicBezTo>
                <a:lnTo>
                  <a:pt x="309" y="398"/>
                </a:lnTo>
                <a:cubicBezTo>
                  <a:pt x="324" y="398"/>
                  <a:pt x="338" y="383"/>
                  <a:pt x="338" y="383"/>
                </a:cubicBezTo>
                <a:cubicBezTo>
                  <a:pt x="338" y="192"/>
                  <a:pt x="338" y="192"/>
                  <a:pt x="338" y="192"/>
                </a:cubicBezTo>
                <a:cubicBezTo>
                  <a:pt x="412" y="266"/>
                  <a:pt x="412" y="266"/>
                  <a:pt x="412" y="266"/>
                </a:cubicBezTo>
                <a:cubicBezTo>
                  <a:pt x="426" y="280"/>
                  <a:pt x="442" y="280"/>
                  <a:pt x="442" y="266"/>
                </a:cubicBezTo>
                <a:cubicBezTo>
                  <a:pt x="456" y="266"/>
                  <a:pt x="456" y="251"/>
                  <a:pt x="442" y="251"/>
                </a:cubicBezTo>
                <a:lnTo>
                  <a:pt x="324" y="133"/>
                </a:lnTo>
                <a:close/>
                <a:moveTo>
                  <a:pt x="456" y="104"/>
                </a:moveTo>
                <a:lnTo>
                  <a:pt x="456" y="104"/>
                </a:lnTo>
                <a:cubicBezTo>
                  <a:pt x="426" y="45"/>
                  <a:pt x="368" y="0"/>
                  <a:pt x="294" y="0"/>
                </a:cubicBezTo>
                <a:cubicBezTo>
                  <a:pt x="206" y="0"/>
                  <a:pt x="117" y="74"/>
                  <a:pt x="117" y="162"/>
                </a:cubicBezTo>
                <a:cubicBezTo>
                  <a:pt x="44" y="192"/>
                  <a:pt x="0" y="251"/>
                  <a:pt x="0" y="325"/>
                </a:cubicBezTo>
                <a:cubicBezTo>
                  <a:pt x="0" y="398"/>
                  <a:pt x="73" y="472"/>
                  <a:pt x="162" y="472"/>
                </a:cubicBezTo>
                <a:cubicBezTo>
                  <a:pt x="485" y="472"/>
                  <a:pt x="485" y="472"/>
                  <a:pt x="485" y="472"/>
                </a:cubicBezTo>
                <a:cubicBezTo>
                  <a:pt x="559" y="442"/>
                  <a:pt x="633" y="369"/>
                  <a:pt x="633" y="295"/>
                </a:cubicBezTo>
                <a:cubicBezTo>
                  <a:pt x="633" y="192"/>
                  <a:pt x="544" y="104"/>
                  <a:pt x="456" y="104"/>
                </a:cubicBezTo>
                <a:close/>
                <a:moveTo>
                  <a:pt x="485" y="442"/>
                </a:moveTo>
                <a:lnTo>
                  <a:pt x="485" y="442"/>
                </a:lnTo>
                <a:cubicBezTo>
                  <a:pt x="162" y="442"/>
                  <a:pt x="162" y="442"/>
                  <a:pt x="162" y="442"/>
                </a:cubicBezTo>
                <a:cubicBezTo>
                  <a:pt x="162" y="442"/>
                  <a:pt x="44" y="428"/>
                  <a:pt x="44" y="325"/>
                </a:cubicBezTo>
                <a:cubicBezTo>
                  <a:pt x="44" y="266"/>
                  <a:pt x="88" y="207"/>
                  <a:pt x="162" y="207"/>
                </a:cubicBezTo>
                <a:cubicBezTo>
                  <a:pt x="162" y="118"/>
                  <a:pt x="206" y="45"/>
                  <a:pt x="294" y="45"/>
                </a:cubicBezTo>
                <a:cubicBezTo>
                  <a:pt x="368" y="45"/>
                  <a:pt x="412" y="89"/>
                  <a:pt x="426" y="148"/>
                </a:cubicBezTo>
                <a:cubicBezTo>
                  <a:pt x="515" y="133"/>
                  <a:pt x="588" y="221"/>
                  <a:pt x="588" y="280"/>
                </a:cubicBezTo>
                <a:cubicBezTo>
                  <a:pt x="588" y="339"/>
                  <a:pt x="544" y="413"/>
                  <a:pt x="485" y="442"/>
                </a:cubicBezTo>
                <a:close/>
              </a:path>
            </a:pathLst>
          </a:custGeom>
          <a:solidFill>
            <a:schemeClr val="accent1">
              <a:lumMod val="75000"/>
            </a:schemeClr>
          </a:solidFill>
          <a:ln>
            <a:noFill/>
          </a:ln>
          <a:effectLst/>
          <a:extLst/>
        </p:spPr>
        <p:txBody>
          <a:bodyPr wrap="none" anchor="ctr"/>
          <a:lstStyle/>
          <a:p>
            <a:endParaRPr lang="en-US" sz="2700"/>
          </a:p>
        </p:txBody>
      </p:sp>
      <p:sp>
        <p:nvSpPr>
          <p:cNvPr id="16" name="Freeform 15"/>
          <p:cNvSpPr>
            <a:spLocks noChangeArrowheads="1"/>
          </p:cNvSpPr>
          <p:nvPr/>
        </p:nvSpPr>
        <p:spPr bwMode="auto">
          <a:xfrm>
            <a:off x="9093785" y="4444422"/>
            <a:ext cx="290386" cy="222976"/>
          </a:xfrm>
          <a:custGeom>
            <a:avLst/>
            <a:gdLst>
              <a:gd name="T0" fmla="*/ 147755 w 619"/>
              <a:gd name="T1" fmla="*/ 90435 h 473"/>
              <a:gd name="T2" fmla="*/ 147755 w 619"/>
              <a:gd name="T3" fmla="*/ 90435 h 473"/>
              <a:gd name="T4" fmla="*/ 116196 w 619"/>
              <a:gd name="T5" fmla="*/ 122142 h 473"/>
              <a:gd name="T6" fmla="*/ 116196 w 619"/>
              <a:gd name="T7" fmla="*/ 53324 h 473"/>
              <a:gd name="T8" fmla="*/ 110816 w 619"/>
              <a:gd name="T9" fmla="*/ 42515 h 473"/>
              <a:gd name="T10" fmla="*/ 105437 w 619"/>
              <a:gd name="T11" fmla="*/ 53324 h 473"/>
              <a:gd name="T12" fmla="*/ 105437 w 619"/>
              <a:gd name="T13" fmla="*/ 122142 h 473"/>
              <a:gd name="T14" fmla="*/ 73877 w 619"/>
              <a:gd name="T15" fmla="*/ 90435 h 473"/>
              <a:gd name="T16" fmla="*/ 63477 w 619"/>
              <a:gd name="T17" fmla="*/ 90435 h 473"/>
              <a:gd name="T18" fmla="*/ 63477 w 619"/>
              <a:gd name="T19" fmla="*/ 100884 h 473"/>
              <a:gd name="T20" fmla="*/ 105437 w 619"/>
              <a:gd name="T21" fmla="*/ 143399 h 473"/>
              <a:gd name="T22" fmla="*/ 110816 w 619"/>
              <a:gd name="T23" fmla="*/ 143399 h 473"/>
              <a:gd name="T24" fmla="*/ 116196 w 619"/>
              <a:gd name="T25" fmla="*/ 143399 h 473"/>
              <a:gd name="T26" fmla="*/ 158155 w 619"/>
              <a:gd name="T27" fmla="*/ 100884 h 473"/>
              <a:gd name="T28" fmla="*/ 158155 w 619"/>
              <a:gd name="T29" fmla="*/ 90435 h 473"/>
              <a:gd name="T30" fmla="*/ 147755 w 619"/>
              <a:gd name="T31" fmla="*/ 90435 h 473"/>
              <a:gd name="T32" fmla="*/ 158155 w 619"/>
              <a:gd name="T33" fmla="*/ 37471 h 473"/>
              <a:gd name="T34" fmla="*/ 158155 w 619"/>
              <a:gd name="T35" fmla="*/ 37471 h 473"/>
              <a:gd name="T36" fmla="*/ 105437 w 619"/>
              <a:gd name="T37" fmla="*/ 0 h 473"/>
              <a:gd name="T38" fmla="*/ 42318 w 619"/>
              <a:gd name="T39" fmla="*/ 58369 h 473"/>
              <a:gd name="T40" fmla="*/ 0 w 619"/>
              <a:gd name="T41" fmla="*/ 117098 h 473"/>
              <a:gd name="T42" fmla="*/ 52718 w 619"/>
              <a:gd name="T43" fmla="*/ 170062 h 473"/>
              <a:gd name="T44" fmla="*/ 174293 w 619"/>
              <a:gd name="T45" fmla="*/ 170062 h 473"/>
              <a:gd name="T46" fmla="*/ 221632 w 619"/>
              <a:gd name="T47" fmla="*/ 106289 h 473"/>
              <a:gd name="T48" fmla="*/ 158155 w 619"/>
              <a:gd name="T49" fmla="*/ 37471 h 473"/>
              <a:gd name="T50" fmla="*/ 174293 w 619"/>
              <a:gd name="T51" fmla="*/ 159253 h 473"/>
              <a:gd name="T52" fmla="*/ 174293 w 619"/>
              <a:gd name="T53" fmla="*/ 159253 h 473"/>
              <a:gd name="T54" fmla="*/ 52718 w 619"/>
              <a:gd name="T55" fmla="*/ 159253 h 473"/>
              <a:gd name="T56" fmla="*/ 10400 w 619"/>
              <a:gd name="T57" fmla="*/ 117098 h 473"/>
              <a:gd name="T58" fmla="*/ 52718 w 619"/>
              <a:gd name="T59" fmla="*/ 74582 h 473"/>
              <a:gd name="T60" fmla="*/ 105437 w 619"/>
              <a:gd name="T61" fmla="*/ 16214 h 473"/>
              <a:gd name="T62" fmla="*/ 147755 w 619"/>
              <a:gd name="T63" fmla="*/ 53324 h 473"/>
              <a:gd name="T64" fmla="*/ 211232 w 619"/>
              <a:gd name="T65" fmla="*/ 100884 h 473"/>
              <a:gd name="T66" fmla="*/ 174293 w 619"/>
              <a:gd name="T67" fmla="*/ 159253 h 4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19" h="473">
                <a:moveTo>
                  <a:pt x="412" y="251"/>
                </a:moveTo>
                <a:lnTo>
                  <a:pt x="412" y="251"/>
                </a:lnTo>
                <a:cubicBezTo>
                  <a:pt x="324" y="339"/>
                  <a:pt x="324" y="339"/>
                  <a:pt x="324" y="339"/>
                </a:cubicBezTo>
                <a:cubicBezTo>
                  <a:pt x="324" y="148"/>
                  <a:pt x="324" y="148"/>
                  <a:pt x="324" y="148"/>
                </a:cubicBezTo>
                <a:cubicBezTo>
                  <a:pt x="324" y="133"/>
                  <a:pt x="324" y="118"/>
                  <a:pt x="309" y="118"/>
                </a:cubicBezTo>
                <a:cubicBezTo>
                  <a:pt x="294" y="118"/>
                  <a:pt x="294" y="133"/>
                  <a:pt x="294" y="148"/>
                </a:cubicBezTo>
                <a:cubicBezTo>
                  <a:pt x="294" y="339"/>
                  <a:pt x="294" y="339"/>
                  <a:pt x="294" y="339"/>
                </a:cubicBezTo>
                <a:cubicBezTo>
                  <a:pt x="206" y="251"/>
                  <a:pt x="206" y="251"/>
                  <a:pt x="206" y="251"/>
                </a:cubicBezTo>
                <a:cubicBezTo>
                  <a:pt x="191" y="236"/>
                  <a:pt x="191" y="236"/>
                  <a:pt x="177" y="251"/>
                </a:cubicBezTo>
                <a:cubicBezTo>
                  <a:pt x="177" y="251"/>
                  <a:pt x="177" y="266"/>
                  <a:pt x="177" y="280"/>
                </a:cubicBezTo>
                <a:cubicBezTo>
                  <a:pt x="294" y="398"/>
                  <a:pt x="294" y="398"/>
                  <a:pt x="294" y="398"/>
                </a:cubicBezTo>
                <a:lnTo>
                  <a:pt x="309" y="398"/>
                </a:lnTo>
                <a:lnTo>
                  <a:pt x="324" y="398"/>
                </a:lnTo>
                <a:cubicBezTo>
                  <a:pt x="441" y="280"/>
                  <a:pt x="441" y="280"/>
                  <a:pt x="441" y="280"/>
                </a:cubicBezTo>
                <a:cubicBezTo>
                  <a:pt x="441" y="266"/>
                  <a:pt x="441" y="251"/>
                  <a:pt x="441" y="251"/>
                </a:cubicBezTo>
                <a:cubicBezTo>
                  <a:pt x="427" y="236"/>
                  <a:pt x="427" y="236"/>
                  <a:pt x="412" y="251"/>
                </a:cubicBezTo>
                <a:close/>
                <a:moveTo>
                  <a:pt x="441" y="104"/>
                </a:moveTo>
                <a:lnTo>
                  <a:pt x="441" y="104"/>
                </a:lnTo>
                <a:cubicBezTo>
                  <a:pt x="412" y="45"/>
                  <a:pt x="353" y="0"/>
                  <a:pt x="294" y="0"/>
                </a:cubicBezTo>
                <a:cubicBezTo>
                  <a:pt x="191" y="0"/>
                  <a:pt x="118" y="74"/>
                  <a:pt x="118" y="162"/>
                </a:cubicBezTo>
                <a:cubicBezTo>
                  <a:pt x="44" y="192"/>
                  <a:pt x="0" y="251"/>
                  <a:pt x="0" y="325"/>
                </a:cubicBezTo>
                <a:cubicBezTo>
                  <a:pt x="0" y="398"/>
                  <a:pt x="59" y="472"/>
                  <a:pt x="147" y="472"/>
                </a:cubicBezTo>
                <a:cubicBezTo>
                  <a:pt x="486" y="472"/>
                  <a:pt x="486" y="472"/>
                  <a:pt x="486" y="472"/>
                </a:cubicBezTo>
                <a:cubicBezTo>
                  <a:pt x="559" y="442"/>
                  <a:pt x="618" y="369"/>
                  <a:pt x="618" y="295"/>
                </a:cubicBezTo>
                <a:cubicBezTo>
                  <a:pt x="618" y="192"/>
                  <a:pt x="545" y="104"/>
                  <a:pt x="441" y="104"/>
                </a:cubicBezTo>
                <a:close/>
                <a:moveTo>
                  <a:pt x="486" y="442"/>
                </a:moveTo>
                <a:lnTo>
                  <a:pt x="486" y="442"/>
                </a:lnTo>
                <a:cubicBezTo>
                  <a:pt x="147" y="442"/>
                  <a:pt x="147" y="442"/>
                  <a:pt x="147" y="442"/>
                </a:cubicBezTo>
                <a:cubicBezTo>
                  <a:pt x="147" y="442"/>
                  <a:pt x="29" y="428"/>
                  <a:pt x="29" y="325"/>
                </a:cubicBezTo>
                <a:cubicBezTo>
                  <a:pt x="29" y="266"/>
                  <a:pt x="88" y="207"/>
                  <a:pt x="147" y="207"/>
                </a:cubicBezTo>
                <a:cubicBezTo>
                  <a:pt x="147" y="118"/>
                  <a:pt x="206" y="45"/>
                  <a:pt x="294" y="45"/>
                </a:cubicBezTo>
                <a:cubicBezTo>
                  <a:pt x="353" y="45"/>
                  <a:pt x="398" y="89"/>
                  <a:pt x="412" y="148"/>
                </a:cubicBezTo>
                <a:cubicBezTo>
                  <a:pt x="515" y="133"/>
                  <a:pt x="574" y="221"/>
                  <a:pt x="589" y="280"/>
                </a:cubicBezTo>
                <a:cubicBezTo>
                  <a:pt x="589" y="339"/>
                  <a:pt x="545" y="413"/>
                  <a:pt x="486" y="442"/>
                </a:cubicBezTo>
                <a:close/>
              </a:path>
            </a:pathLst>
          </a:custGeom>
          <a:solidFill>
            <a:schemeClr val="accent1">
              <a:lumMod val="75000"/>
            </a:schemeClr>
          </a:solidFill>
          <a:ln>
            <a:noFill/>
          </a:ln>
          <a:effectLst/>
          <a:extLst/>
        </p:spPr>
        <p:txBody>
          <a:bodyPr wrap="none" anchor="ctr"/>
          <a:lstStyle/>
          <a:p>
            <a:endParaRPr lang="en-US" sz="2700"/>
          </a:p>
        </p:txBody>
      </p:sp>
      <p:sp>
        <p:nvSpPr>
          <p:cNvPr id="17" name="Freeform 16"/>
          <p:cNvSpPr>
            <a:spLocks noChangeArrowheads="1"/>
          </p:cNvSpPr>
          <p:nvPr/>
        </p:nvSpPr>
        <p:spPr bwMode="auto">
          <a:xfrm>
            <a:off x="8608083" y="4444422"/>
            <a:ext cx="299028" cy="300757"/>
          </a:xfrm>
          <a:custGeom>
            <a:avLst/>
            <a:gdLst>
              <a:gd name="T0" fmla="*/ 133048 w 634"/>
              <a:gd name="T1" fmla="*/ 90862 h 635"/>
              <a:gd name="T2" fmla="*/ 133048 w 634"/>
              <a:gd name="T3" fmla="*/ 90862 h 635"/>
              <a:gd name="T4" fmla="*/ 63820 w 634"/>
              <a:gd name="T5" fmla="*/ 90862 h 635"/>
              <a:gd name="T6" fmla="*/ 58411 w 634"/>
              <a:gd name="T7" fmla="*/ 96292 h 635"/>
              <a:gd name="T8" fmla="*/ 63820 w 634"/>
              <a:gd name="T9" fmla="*/ 101360 h 635"/>
              <a:gd name="T10" fmla="*/ 133048 w 634"/>
              <a:gd name="T11" fmla="*/ 101360 h 635"/>
              <a:gd name="T12" fmla="*/ 143504 w 634"/>
              <a:gd name="T13" fmla="*/ 96292 h 635"/>
              <a:gd name="T14" fmla="*/ 133048 w 634"/>
              <a:gd name="T15" fmla="*/ 90862 h 635"/>
              <a:gd name="T16" fmla="*/ 228236 w 634"/>
              <a:gd name="T17" fmla="*/ 218649 h 635"/>
              <a:gd name="T18" fmla="*/ 228236 w 634"/>
              <a:gd name="T19" fmla="*/ 218649 h 635"/>
              <a:gd name="T20" fmla="*/ 169825 w 634"/>
              <a:gd name="T21" fmla="*/ 160005 h 635"/>
              <a:gd name="T22" fmla="*/ 191098 w 634"/>
              <a:gd name="T23" fmla="*/ 96292 h 635"/>
              <a:gd name="T24" fmla="*/ 95549 w 634"/>
              <a:gd name="T25" fmla="*/ 0 h 635"/>
              <a:gd name="T26" fmla="*/ 0 w 634"/>
              <a:gd name="T27" fmla="*/ 96292 h 635"/>
              <a:gd name="T28" fmla="*/ 95549 w 634"/>
              <a:gd name="T29" fmla="*/ 191861 h 635"/>
              <a:gd name="T30" fmla="*/ 159369 w 634"/>
              <a:gd name="T31" fmla="*/ 170865 h 635"/>
              <a:gd name="T32" fmla="*/ 217780 w 634"/>
              <a:gd name="T33" fmla="*/ 229509 h 635"/>
              <a:gd name="T34" fmla="*/ 228236 w 634"/>
              <a:gd name="T35" fmla="*/ 229509 h 635"/>
              <a:gd name="T36" fmla="*/ 228236 w 634"/>
              <a:gd name="T37" fmla="*/ 218649 h 635"/>
              <a:gd name="T38" fmla="*/ 95549 w 634"/>
              <a:gd name="T39" fmla="*/ 176295 h 635"/>
              <a:gd name="T40" fmla="*/ 95549 w 634"/>
              <a:gd name="T41" fmla="*/ 176295 h 635"/>
              <a:gd name="T42" fmla="*/ 16225 w 634"/>
              <a:gd name="T43" fmla="*/ 96292 h 635"/>
              <a:gd name="T44" fmla="*/ 95549 w 634"/>
              <a:gd name="T45" fmla="*/ 16290 h 635"/>
              <a:gd name="T46" fmla="*/ 175234 w 634"/>
              <a:gd name="T47" fmla="*/ 96292 h 635"/>
              <a:gd name="T48" fmla="*/ 95549 w 634"/>
              <a:gd name="T49" fmla="*/ 176295 h 63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34" h="635">
                <a:moveTo>
                  <a:pt x="369" y="251"/>
                </a:moveTo>
                <a:lnTo>
                  <a:pt x="369" y="251"/>
                </a:lnTo>
                <a:cubicBezTo>
                  <a:pt x="177" y="251"/>
                  <a:pt x="177" y="251"/>
                  <a:pt x="177" y="251"/>
                </a:cubicBezTo>
                <a:cubicBezTo>
                  <a:pt x="162" y="251"/>
                  <a:pt x="162" y="251"/>
                  <a:pt x="162" y="266"/>
                </a:cubicBezTo>
                <a:cubicBezTo>
                  <a:pt x="162" y="280"/>
                  <a:pt x="162" y="280"/>
                  <a:pt x="177" y="280"/>
                </a:cubicBezTo>
                <a:cubicBezTo>
                  <a:pt x="369" y="280"/>
                  <a:pt x="369" y="280"/>
                  <a:pt x="369" y="280"/>
                </a:cubicBezTo>
                <a:cubicBezTo>
                  <a:pt x="383" y="280"/>
                  <a:pt x="398" y="280"/>
                  <a:pt x="398" y="266"/>
                </a:cubicBezTo>
                <a:cubicBezTo>
                  <a:pt x="398" y="251"/>
                  <a:pt x="383" y="251"/>
                  <a:pt x="369" y="251"/>
                </a:cubicBezTo>
                <a:close/>
                <a:moveTo>
                  <a:pt x="633" y="604"/>
                </a:moveTo>
                <a:lnTo>
                  <a:pt x="633" y="604"/>
                </a:lnTo>
                <a:cubicBezTo>
                  <a:pt x="471" y="442"/>
                  <a:pt x="471" y="442"/>
                  <a:pt x="471" y="442"/>
                </a:cubicBezTo>
                <a:cubicBezTo>
                  <a:pt x="501" y="398"/>
                  <a:pt x="530" y="339"/>
                  <a:pt x="530" y="266"/>
                </a:cubicBezTo>
                <a:cubicBezTo>
                  <a:pt x="530" y="118"/>
                  <a:pt x="412" y="0"/>
                  <a:pt x="265" y="0"/>
                </a:cubicBezTo>
                <a:cubicBezTo>
                  <a:pt x="118" y="0"/>
                  <a:pt x="0" y="118"/>
                  <a:pt x="0" y="266"/>
                </a:cubicBezTo>
                <a:cubicBezTo>
                  <a:pt x="0" y="413"/>
                  <a:pt x="118" y="530"/>
                  <a:pt x="265" y="530"/>
                </a:cubicBezTo>
                <a:cubicBezTo>
                  <a:pt x="339" y="530"/>
                  <a:pt x="383" y="501"/>
                  <a:pt x="442" y="472"/>
                </a:cubicBezTo>
                <a:cubicBezTo>
                  <a:pt x="604" y="634"/>
                  <a:pt x="604" y="634"/>
                  <a:pt x="604" y="634"/>
                </a:cubicBezTo>
                <a:cubicBezTo>
                  <a:pt x="604" y="634"/>
                  <a:pt x="619" y="634"/>
                  <a:pt x="633" y="634"/>
                </a:cubicBezTo>
                <a:cubicBezTo>
                  <a:pt x="633" y="619"/>
                  <a:pt x="633" y="604"/>
                  <a:pt x="633" y="604"/>
                </a:cubicBezTo>
                <a:close/>
                <a:moveTo>
                  <a:pt x="265" y="487"/>
                </a:moveTo>
                <a:lnTo>
                  <a:pt x="265" y="487"/>
                </a:lnTo>
                <a:cubicBezTo>
                  <a:pt x="148" y="487"/>
                  <a:pt x="45" y="383"/>
                  <a:pt x="45" y="266"/>
                </a:cubicBezTo>
                <a:cubicBezTo>
                  <a:pt x="45" y="148"/>
                  <a:pt x="148" y="45"/>
                  <a:pt x="265" y="45"/>
                </a:cubicBezTo>
                <a:cubicBezTo>
                  <a:pt x="398" y="45"/>
                  <a:pt x="486" y="148"/>
                  <a:pt x="486" y="266"/>
                </a:cubicBezTo>
                <a:cubicBezTo>
                  <a:pt x="486" y="383"/>
                  <a:pt x="398" y="487"/>
                  <a:pt x="265" y="487"/>
                </a:cubicBezTo>
                <a:close/>
              </a:path>
            </a:pathLst>
          </a:custGeom>
          <a:solidFill>
            <a:schemeClr val="accent1">
              <a:lumMod val="75000"/>
            </a:schemeClr>
          </a:solidFill>
          <a:ln>
            <a:noFill/>
          </a:ln>
          <a:effectLst/>
          <a:extLst/>
        </p:spPr>
        <p:txBody>
          <a:bodyPr wrap="none" anchor="ctr"/>
          <a:lstStyle/>
          <a:p>
            <a:endParaRPr lang="en-US" sz="2700"/>
          </a:p>
        </p:txBody>
      </p:sp>
      <p:sp>
        <p:nvSpPr>
          <p:cNvPr id="18" name="Freeform 17"/>
          <p:cNvSpPr>
            <a:spLocks noChangeArrowheads="1"/>
          </p:cNvSpPr>
          <p:nvPr/>
        </p:nvSpPr>
        <p:spPr bwMode="auto">
          <a:xfrm>
            <a:off x="8129292" y="4444422"/>
            <a:ext cx="299029" cy="300757"/>
          </a:xfrm>
          <a:custGeom>
            <a:avLst/>
            <a:gdLst>
              <a:gd name="T0" fmla="*/ 132688 w 634"/>
              <a:gd name="T1" fmla="*/ 90862 h 635"/>
              <a:gd name="T2" fmla="*/ 132688 w 634"/>
              <a:gd name="T3" fmla="*/ 90862 h 635"/>
              <a:gd name="T4" fmla="*/ 100598 w 634"/>
              <a:gd name="T5" fmla="*/ 90862 h 635"/>
              <a:gd name="T6" fmla="*/ 100598 w 634"/>
              <a:gd name="T7" fmla="*/ 64074 h 635"/>
              <a:gd name="T8" fmla="*/ 95550 w 634"/>
              <a:gd name="T9" fmla="*/ 53576 h 635"/>
              <a:gd name="T10" fmla="*/ 90141 w 634"/>
              <a:gd name="T11" fmla="*/ 64074 h 635"/>
              <a:gd name="T12" fmla="*/ 90141 w 634"/>
              <a:gd name="T13" fmla="*/ 90862 h 635"/>
              <a:gd name="T14" fmla="*/ 58411 w 634"/>
              <a:gd name="T15" fmla="*/ 90862 h 635"/>
              <a:gd name="T16" fmla="*/ 53003 w 634"/>
              <a:gd name="T17" fmla="*/ 96292 h 635"/>
              <a:gd name="T18" fmla="*/ 58411 w 634"/>
              <a:gd name="T19" fmla="*/ 106790 h 635"/>
              <a:gd name="T20" fmla="*/ 90141 w 634"/>
              <a:gd name="T21" fmla="*/ 106790 h 635"/>
              <a:gd name="T22" fmla="*/ 90141 w 634"/>
              <a:gd name="T23" fmla="*/ 133579 h 635"/>
              <a:gd name="T24" fmla="*/ 95550 w 634"/>
              <a:gd name="T25" fmla="*/ 138647 h 635"/>
              <a:gd name="T26" fmla="*/ 100598 w 634"/>
              <a:gd name="T27" fmla="*/ 133579 h 635"/>
              <a:gd name="T28" fmla="*/ 100598 w 634"/>
              <a:gd name="T29" fmla="*/ 106790 h 635"/>
              <a:gd name="T30" fmla="*/ 132688 w 634"/>
              <a:gd name="T31" fmla="*/ 106790 h 635"/>
              <a:gd name="T32" fmla="*/ 138096 w 634"/>
              <a:gd name="T33" fmla="*/ 96292 h 635"/>
              <a:gd name="T34" fmla="*/ 132688 w 634"/>
              <a:gd name="T35" fmla="*/ 90862 h 635"/>
              <a:gd name="T36" fmla="*/ 222829 w 634"/>
              <a:gd name="T37" fmla="*/ 218649 h 635"/>
              <a:gd name="T38" fmla="*/ 222829 w 634"/>
              <a:gd name="T39" fmla="*/ 218649 h 635"/>
              <a:gd name="T40" fmla="*/ 164417 w 634"/>
              <a:gd name="T41" fmla="*/ 160005 h 635"/>
              <a:gd name="T42" fmla="*/ 191099 w 634"/>
              <a:gd name="T43" fmla="*/ 96292 h 635"/>
              <a:gd name="T44" fmla="*/ 95550 w 634"/>
              <a:gd name="T45" fmla="*/ 0 h 635"/>
              <a:gd name="T46" fmla="*/ 0 w 634"/>
              <a:gd name="T47" fmla="*/ 96292 h 635"/>
              <a:gd name="T48" fmla="*/ 95550 w 634"/>
              <a:gd name="T49" fmla="*/ 191861 h 635"/>
              <a:gd name="T50" fmla="*/ 153601 w 634"/>
              <a:gd name="T51" fmla="*/ 170865 h 635"/>
              <a:gd name="T52" fmla="*/ 212012 w 634"/>
              <a:gd name="T53" fmla="*/ 229509 h 635"/>
              <a:gd name="T54" fmla="*/ 222829 w 634"/>
              <a:gd name="T55" fmla="*/ 229509 h 635"/>
              <a:gd name="T56" fmla="*/ 222829 w 634"/>
              <a:gd name="T57" fmla="*/ 218649 h 635"/>
              <a:gd name="T58" fmla="*/ 95550 w 634"/>
              <a:gd name="T59" fmla="*/ 176295 h 635"/>
              <a:gd name="T60" fmla="*/ 95550 w 634"/>
              <a:gd name="T61" fmla="*/ 176295 h 635"/>
              <a:gd name="T62" fmla="*/ 15865 w 634"/>
              <a:gd name="T63" fmla="*/ 96292 h 635"/>
              <a:gd name="T64" fmla="*/ 95550 w 634"/>
              <a:gd name="T65" fmla="*/ 16290 h 635"/>
              <a:gd name="T66" fmla="*/ 174874 w 634"/>
              <a:gd name="T67" fmla="*/ 96292 h 635"/>
              <a:gd name="T68" fmla="*/ 95550 w 634"/>
              <a:gd name="T69" fmla="*/ 176295 h 63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634" h="635">
                <a:moveTo>
                  <a:pt x="368" y="251"/>
                </a:moveTo>
                <a:lnTo>
                  <a:pt x="368" y="251"/>
                </a:lnTo>
                <a:cubicBezTo>
                  <a:pt x="279" y="251"/>
                  <a:pt x="279" y="251"/>
                  <a:pt x="279" y="251"/>
                </a:cubicBezTo>
                <a:cubicBezTo>
                  <a:pt x="279" y="177"/>
                  <a:pt x="279" y="177"/>
                  <a:pt x="279" y="177"/>
                </a:cubicBezTo>
                <a:cubicBezTo>
                  <a:pt x="279" y="162"/>
                  <a:pt x="279" y="148"/>
                  <a:pt x="265" y="148"/>
                </a:cubicBezTo>
                <a:cubicBezTo>
                  <a:pt x="250" y="148"/>
                  <a:pt x="250" y="162"/>
                  <a:pt x="250" y="177"/>
                </a:cubicBezTo>
                <a:cubicBezTo>
                  <a:pt x="250" y="251"/>
                  <a:pt x="250" y="251"/>
                  <a:pt x="250" y="251"/>
                </a:cubicBezTo>
                <a:cubicBezTo>
                  <a:pt x="162" y="251"/>
                  <a:pt x="162" y="251"/>
                  <a:pt x="162" y="251"/>
                </a:cubicBezTo>
                <a:cubicBezTo>
                  <a:pt x="162" y="251"/>
                  <a:pt x="147" y="251"/>
                  <a:pt x="147" y="266"/>
                </a:cubicBezTo>
                <a:cubicBezTo>
                  <a:pt x="147" y="280"/>
                  <a:pt x="162" y="295"/>
                  <a:pt x="162" y="295"/>
                </a:cubicBezTo>
                <a:cubicBezTo>
                  <a:pt x="250" y="295"/>
                  <a:pt x="250" y="295"/>
                  <a:pt x="250" y="295"/>
                </a:cubicBezTo>
                <a:cubicBezTo>
                  <a:pt x="250" y="369"/>
                  <a:pt x="250" y="369"/>
                  <a:pt x="250" y="369"/>
                </a:cubicBezTo>
                <a:cubicBezTo>
                  <a:pt x="250" y="383"/>
                  <a:pt x="250" y="383"/>
                  <a:pt x="265" y="383"/>
                </a:cubicBezTo>
                <a:cubicBezTo>
                  <a:pt x="279" y="383"/>
                  <a:pt x="279" y="383"/>
                  <a:pt x="279" y="369"/>
                </a:cubicBezTo>
                <a:cubicBezTo>
                  <a:pt x="279" y="295"/>
                  <a:pt x="279" y="295"/>
                  <a:pt x="279" y="295"/>
                </a:cubicBezTo>
                <a:cubicBezTo>
                  <a:pt x="368" y="295"/>
                  <a:pt x="368" y="295"/>
                  <a:pt x="368" y="295"/>
                </a:cubicBezTo>
                <a:cubicBezTo>
                  <a:pt x="368" y="295"/>
                  <a:pt x="383" y="280"/>
                  <a:pt x="383" y="266"/>
                </a:cubicBezTo>
                <a:cubicBezTo>
                  <a:pt x="383" y="251"/>
                  <a:pt x="368" y="251"/>
                  <a:pt x="368" y="251"/>
                </a:cubicBezTo>
                <a:close/>
                <a:moveTo>
                  <a:pt x="618" y="604"/>
                </a:moveTo>
                <a:lnTo>
                  <a:pt x="618" y="604"/>
                </a:lnTo>
                <a:cubicBezTo>
                  <a:pt x="456" y="442"/>
                  <a:pt x="456" y="442"/>
                  <a:pt x="456" y="442"/>
                </a:cubicBezTo>
                <a:cubicBezTo>
                  <a:pt x="500" y="398"/>
                  <a:pt x="530" y="339"/>
                  <a:pt x="530" y="266"/>
                </a:cubicBezTo>
                <a:cubicBezTo>
                  <a:pt x="530" y="118"/>
                  <a:pt x="412" y="0"/>
                  <a:pt x="265" y="0"/>
                </a:cubicBezTo>
                <a:cubicBezTo>
                  <a:pt x="117" y="0"/>
                  <a:pt x="0" y="118"/>
                  <a:pt x="0" y="266"/>
                </a:cubicBezTo>
                <a:cubicBezTo>
                  <a:pt x="0" y="413"/>
                  <a:pt x="117" y="530"/>
                  <a:pt x="265" y="530"/>
                </a:cubicBezTo>
                <a:cubicBezTo>
                  <a:pt x="324" y="530"/>
                  <a:pt x="383" y="501"/>
                  <a:pt x="426" y="472"/>
                </a:cubicBezTo>
                <a:cubicBezTo>
                  <a:pt x="588" y="634"/>
                  <a:pt x="588" y="634"/>
                  <a:pt x="588" y="634"/>
                </a:cubicBezTo>
                <a:cubicBezTo>
                  <a:pt x="603" y="634"/>
                  <a:pt x="618" y="634"/>
                  <a:pt x="618" y="634"/>
                </a:cubicBezTo>
                <a:cubicBezTo>
                  <a:pt x="633" y="619"/>
                  <a:pt x="633" y="604"/>
                  <a:pt x="618" y="604"/>
                </a:cubicBezTo>
                <a:close/>
                <a:moveTo>
                  <a:pt x="265" y="487"/>
                </a:moveTo>
                <a:lnTo>
                  <a:pt x="265" y="487"/>
                </a:lnTo>
                <a:cubicBezTo>
                  <a:pt x="147" y="487"/>
                  <a:pt x="44" y="383"/>
                  <a:pt x="44" y="266"/>
                </a:cubicBezTo>
                <a:cubicBezTo>
                  <a:pt x="44" y="148"/>
                  <a:pt x="147" y="45"/>
                  <a:pt x="265" y="45"/>
                </a:cubicBezTo>
                <a:cubicBezTo>
                  <a:pt x="383" y="45"/>
                  <a:pt x="485" y="148"/>
                  <a:pt x="485" y="266"/>
                </a:cubicBezTo>
                <a:cubicBezTo>
                  <a:pt x="485" y="383"/>
                  <a:pt x="383" y="487"/>
                  <a:pt x="265" y="487"/>
                </a:cubicBezTo>
                <a:close/>
              </a:path>
            </a:pathLst>
          </a:custGeom>
          <a:solidFill>
            <a:schemeClr val="accent1">
              <a:lumMod val="75000"/>
            </a:schemeClr>
          </a:solidFill>
          <a:ln>
            <a:noFill/>
          </a:ln>
          <a:effectLst/>
          <a:extLst/>
        </p:spPr>
        <p:txBody>
          <a:bodyPr wrap="none" anchor="ctr"/>
          <a:lstStyle/>
          <a:p>
            <a:endParaRPr lang="en-US" sz="2700"/>
          </a:p>
        </p:txBody>
      </p:sp>
      <p:sp>
        <p:nvSpPr>
          <p:cNvPr id="19" name="Freeform 18"/>
          <p:cNvSpPr>
            <a:spLocks noChangeArrowheads="1"/>
          </p:cNvSpPr>
          <p:nvPr/>
        </p:nvSpPr>
        <p:spPr bwMode="auto">
          <a:xfrm>
            <a:off x="7652230" y="4444422"/>
            <a:ext cx="290386" cy="300757"/>
          </a:xfrm>
          <a:custGeom>
            <a:avLst/>
            <a:gdLst>
              <a:gd name="T0" fmla="*/ 221632 w 619"/>
              <a:gd name="T1" fmla="*/ 218649 h 635"/>
              <a:gd name="T2" fmla="*/ 221632 w 619"/>
              <a:gd name="T3" fmla="*/ 218649 h 635"/>
              <a:gd name="T4" fmla="*/ 163535 w 619"/>
              <a:gd name="T5" fmla="*/ 160005 h 635"/>
              <a:gd name="T6" fmla="*/ 190073 w 619"/>
              <a:gd name="T7" fmla="*/ 96292 h 635"/>
              <a:gd name="T8" fmla="*/ 95037 w 619"/>
              <a:gd name="T9" fmla="*/ 0 h 635"/>
              <a:gd name="T10" fmla="*/ 0 w 619"/>
              <a:gd name="T11" fmla="*/ 96292 h 635"/>
              <a:gd name="T12" fmla="*/ 95037 w 619"/>
              <a:gd name="T13" fmla="*/ 191861 h 635"/>
              <a:gd name="T14" fmla="*/ 153134 w 619"/>
              <a:gd name="T15" fmla="*/ 170865 h 635"/>
              <a:gd name="T16" fmla="*/ 211232 w 619"/>
              <a:gd name="T17" fmla="*/ 229509 h 635"/>
              <a:gd name="T18" fmla="*/ 221632 w 619"/>
              <a:gd name="T19" fmla="*/ 229509 h 635"/>
              <a:gd name="T20" fmla="*/ 221632 w 619"/>
              <a:gd name="T21" fmla="*/ 218649 h 635"/>
              <a:gd name="T22" fmla="*/ 95037 w 619"/>
              <a:gd name="T23" fmla="*/ 176295 h 635"/>
              <a:gd name="T24" fmla="*/ 95037 w 619"/>
              <a:gd name="T25" fmla="*/ 176295 h 635"/>
              <a:gd name="T26" fmla="*/ 10400 w 619"/>
              <a:gd name="T27" fmla="*/ 96292 h 635"/>
              <a:gd name="T28" fmla="*/ 95037 w 619"/>
              <a:gd name="T29" fmla="*/ 16290 h 635"/>
              <a:gd name="T30" fmla="*/ 174293 w 619"/>
              <a:gd name="T31" fmla="*/ 96292 h 635"/>
              <a:gd name="T32" fmla="*/ 95037 w 619"/>
              <a:gd name="T33" fmla="*/ 176295 h 63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619" h="635">
                <a:moveTo>
                  <a:pt x="618" y="604"/>
                </a:moveTo>
                <a:lnTo>
                  <a:pt x="618" y="604"/>
                </a:lnTo>
                <a:cubicBezTo>
                  <a:pt x="456" y="442"/>
                  <a:pt x="456" y="442"/>
                  <a:pt x="456" y="442"/>
                </a:cubicBezTo>
                <a:cubicBezTo>
                  <a:pt x="500" y="398"/>
                  <a:pt x="530" y="339"/>
                  <a:pt x="530" y="266"/>
                </a:cubicBezTo>
                <a:cubicBezTo>
                  <a:pt x="530" y="118"/>
                  <a:pt x="412" y="0"/>
                  <a:pt x="265" y="0"/>
                </a:cubicBezTo>
                <a:cubicBezTo>
                  <a:pt x="118" y="0"/>
                  <a:pt x="0" y="118"/>
                  <a:pt x="0" y="266"/>
                </a:cubicBezTo>
                <a:cubicBezTo>
                  <a:pt x="0" y="413"/>
                  <a:pt x="118" y="530"/>
                  <a:pt x="265" y="530"/>
                </a:cubicBezTo>
                <a:cubicBezTo>
                  <a:pt x="324" y="530"/>
                  <a:pt x="382" y="501"/>
                  <a:pt x="427" y="472"/>
                </a:cubicBezTo>
                <a:cubicBezTo>
                  <a:pt x="589" y="634"/>
                  <a:pt x="589" y="634"/>
                  <a:pt x="589" y="634"/>
                </a:cubicBezTo>
                <a:cubicBezTo>
                  <a:pt x="603" y="634"/>
                  <a:pt x="603" y="634"/>
                  <a:pt x="618" y="634"/>
                </a:cubicBezTo>
                <a:cubicBezTo>
                  <a:pt x="618" y="619"/>
                  <a:pt x="618" y="604"/>
                  <a:pt x="618" y="604"/>
                </a:cubicBezTo>
                <a:close/>
                <a:moveTo>
                  <a:pt x="265" y="487"/>
                </a:moveTo>
                <a:lnTo>
                  <a:pt x="265" y="487"/>
                </a:lnTo>
                <a:cubicBezTo>
                  <a:pt x="132" y="487"/>
                  <a:pt x="29" y="383"/>
                  <a:pt x="29" y="266"/>
                </a:cubicBezTo>
                <a:cubicBezTo>
                  <a:pt x="29" y="148"/>
                  <a:pt x="132" y="45"/>
                  <a:pt x="265" y="45"/>
                </a:cubicBezTo>
                <a:cubicBezTo>
                  <a:pt x="382" y="45"/>
                  <a:pt x="486" y="148"/>
                  <a:pt x="486" y="266"/>
                </a:cubicBezTo>
                <a:cubicBezTo>
                  <a:pt x="486" y="383"/>
                  <a:pt x="382" y="487"/>
                  <a:pt x="265" y="487"/>
                </a:cubicBezTo>
                <a:close/>
              </a:path>
            </a:pathLst>
          </a:custGeom>
          <a:solidFill>
            <a:schemeClr val="accent1">
              <a:lumMod val="75000"/>
            </a:schemeClr>
          </a:solidFill>
          <a:ln>
            <a:noFill/>
          </a:ln>
          <a:effectLst/>
          <a:extLst/>
        </p:spPr>
        <p:txBody>
          <a:bodyPr wrap="none" anchor="ctr"/>
          <a:lstStyle/>
          <a:p>
            <a:endParaRPr lang="en-US" sz="2700"/>
          </a:p>
        </p:txBody>
      </p:sp>
      <p:sp>
        <p:nvSpPr>
          <p:cNvPr id="20" name="Freeform 19"/>
          <p:cNvSpPr>
            <a:spLocks noChangeArrowheads="1"/>
          </p:cNvSpPr>
          <p:nvPr/>
        </p:nvSpPr>
        <p:spPr bwMode="auto">
          <a:xfrm>
            <a:off x="7166526" y="4444422"/>
            <a:ext cx="299028" cy="300757"/>
          </a:xfrm>
          <a:custGeom>
            <a:avLst/>
            <a:gdLst>
              <a:gd name="T0" fmla="*/ 10817 w 634"/>
              <a:gd name="T1" fmla="*/ 85432 h 635"/>
              <a:gd name="T2" fmla="*/ 10817 w 634"/>
              <a:gd name="T3" fmla="*/ 85432 h 635"/>
              <a:gd name="T4" fmla="*/ 79684 w 634"/>
              <a:gd name="T5" fmla="*/ 85432 h 635"/>
              <a:gd name="T6" fmla="*/ 85093 w 634"/>
              <a:gd name="T7" fmla="*/ 80002 h 635"/>
              <a:gd name="T8" fmla="*/ 79684 w 634"/>
              <a:gd name="T9" fmla="*/ 74934 h 635"/>
              <a:gd name="T10" fmla="*/ 26682 w 634"/>
              <a:gd name="T11" fmla="*/ 74934 h 635"/>
              <a:gd name="T12" fmla="*/ 116822 w 634"/>
              <a:gd name="T13" fmla="*/ 16290 h 635"/>
              <a:gd name="T14" fmla="*/ 212372 w 634"/>
              <a:gd name="T15" fmla="*/ 101360 h 635"/>
              <a:gd name="T16" fmla="*/ 228236 w 634"/>
              <a:gd name="T17" fmla="*/ 101360 h 635"/>
              <a:gd name="T18" fmla="*/ 116822 w 634"/>
              <a:gd name="T19" fmla="*/ 0 h 635"/>
              <a:gd name="T20" fmla="*/ 15865 w 634"/>
              <a:gd name="T21" fmla="*/ 58644 h 635"/>
              <a:gd name="T22" fmla="*/ 15865 w 634"/>
              <a:gd name="T23" fmla="*/ 10860 h 635"/>
              <a:gd name="T24" fmla="*/ 10817 w 634"/>
              <a:gd name="T25" fmla="*/ 0 h 635"/>
              <a:gd name="T26" fmla="*/ 0 w 634"/>
              <a:gd name="T27" fmla="*/ 10860 h 635"/>
              <a:gd name="T28" fmla="*/ 0 w 634"/>
              <a:gd name="T29" fmla="*/ 80002 h 635"/>
              <a:gd name="T30" fmla="*/ 10817 w 634"/>
              <a:gd name="T31" fmla="*/ 85432 h 635"/>
              <a:gd name="T32" fmla="*/ 223189 w 634"/>
              <a:gd name="T33" fmla="*/ 144077 h 635"/>
              <a:gd name="T34" fmla="*/ 223189 w 634"/>
              <a:gd name="T35" fmla="*/ 144077 h 635"/>
              <a:gd name="T36" fmla="*/ 148552 w 634"/>
              <a:gd name="T37" fmla="*/ 144077 h 635"/>
              <a:gd name="T38" fmla="*/ 143504 w 634"/>
              <a:gd name="T39" fmla="*/ 149507 h 635"/>
              <a:gd name="T40" fmla="*/ 148552 w 634"/>
              <a:gd name="T41" fmla="*/ 160005 h 635"/>
              <a:gd name="T42" fmla="*/ 206963 w 634"/>
              <a:gd name="T43" fmla="*/ 160005 h 635"/>
              <a:gd name="T44" fmla="*/ 116822 w 634"/>
              <a:gd name="T45" fmla="*/ 213219 h 635"/>
              <a:gd name="T46" fmla="*/ 15865 w 634"/>
              <a:gd name="T47" fmla="*/ 128149 h 635"/>
              <a:gd name="T48" fmla="*/ 5408 w 634"/>
              <a:gd name="T49" fmla="*/ 128149 h 635"/>
              <a:gd name="T50" fmla="*/ 116822 w 634"/>
              <a:gd name="T51" fmla="*/ 229509 h 635"/>
              <a:gd name="T52" fmla="*/ 212372 w 634"/>
              <a:gd name="T53" fmla="*/ 170865 h 635"/>
              <a:gd name="T54" fmla="*/ 212372 w 634"/>
              <a:gd name="T55" fmla="*/ 224079 h 635"/>
              <a:gd name="T56" fmla="*/ 223189 w 634"/>
              <a:gd name="T57" fmla="*/ 229509 h 635"/>
              <a:gd name="T58" fmla="*/ 228236 w 634"/>
              <a:gd name="T59" fmla="*/ 224079 h 635"/>
              <a:gd name="T60" fmla="*/ 228236 w 634"/>
              <a:gd name="T61" fmla="*/ 149507 h 635"/>
              <a:gd name="T62" fmla="*/ 223189 w 634"/>
              <a:gd name="T63" fmla="*/ 144077 h 63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34" h="635">
                <a:moveTo>
                  <a:pt x="30" y="236"/>
                </a:moveTo>
                <a:lnTo>
                  <a:pt x="30" y="236"/>
                </a:lnTo>
                <a:cubicBezTo>
                  <a:pt x="221" y="236"/>
                  <a:pt x="221" y="236"/>
                  <a:pt x="221" y="236"/>
                </a:cubicBezTo>
                <a:cubicBezTo>
                  <a:pt x="236" y="236"/>
                  <a:pt x="236" y="236"/>
                  <a:pt x="236" y="221"/>
                </a:cubicBezTo>
                <a:cubicBezTo>
                  <a:pt x="236" y="207"/>
                  <a:pt x="236" y="207"/>
                  <a:pt x="221" y="207"/>
                </a:cubicBezTo>
                <a:cubicBezTo>
                  <a:pt x="74" y="207"/>
                  <a:pt x="74" y="207"/>
                  <a:pt x="74" y="207"/>
                </a:cubicBezTo>
                <a:cubicBezTo>
                  <a:pt x="118" y="104"/>
                  <a:pt x="207" y="45"/>
                  <a:pt x="324" y="45"/>
                </a:cubicBezTo>
                <a:cubicBezTo>
                  <a:pt x="457" y="45"/>
                  <a:pt x="574" y="148"/>
                  <a:pt x="589" y="280"/>
                </a:cubicBezTo>
                <a:cubicBezTo>
                  <a:pt x="633" y="280"/>
                  <a:pt x="633" y="280"/>
                  <a:pt x="633" y="280"/>
                </a:cubicBezTo>
                <a:cubicBezTo>
                  <a:pt x="619" y="118"/>
                  <a:pt x="486" y="0"/>
                  <a:pt x="324" y="0"/>
                </a:cubicBezTo>
                <a:cubicBezTo>
                  <a:pt x="207" y="0"/>
                  <a:pt x="103" y="74"/>
                  <a:pt x="44" y="162"/>
                </a:cubicBezTo>
                <a:cubicBezTo>
                  <a:pt x="44" y="30"/>
                  <a:pt x="44" y="30"/>
                  <a:pt x="44" y="30"/>
                </a:cubicBezTo>
                <a:cubicBezTo>
                  <a:pt x="44" y="15"/>
                  <a:pt x="30" y="0"/>
                  <a:pt x="30" y="0"/>
                </a:cubicBezTo>
                <a:cubicBezTo>
                  <a:pt x="15" y="0"/>
                  <a:pt x="0" y="15"/>
                  <a:pt x="0" y="30"/>
                </a:cubicBezTo>
                <a:cubicBezTo>
                  <a:pt x="0" y="221"/>
                  <a:pt x="0" y="221"/>
                  <a:pt x="0" y="221"/>
                </a:cubicBezTo>
                <a:cubicBezTo>
                  <a:pt x="0" y="236"/>
                  <a:pt x="30" y="236"/>
                  <a:pt x="30" y="236"/>
                </a:cubicBezTo>
                <a:close/>
                <a:moveTo>
                  <a:pt x="619" y="398"/>
                </a:moveTo>
                <a:lnTo>
                  <a:pt x="619" y="398"/>
                </a:lnTo>
                <a:cubicBezTo>
                  <a:pt x="412" y="398"/>
                  <a:pt x="412" y="398"/>
                  <a:pt x="412" y="398"/>
                </a:cubicBezTo>
                <a:lnTo>
                  <a:pt x="398" y="413"/>
                </a:lnTo>
                <a:cubicBezTo>
                  <a:pt x="398" y="428"/>
                  <a:pt x="412" y="442"/>
                  <a:pt x="412" y="442"/>
                </a:cubicBezTo>
                <a:cubicBezTo>
                  <a:pt x="574" y="442"/>
                  <a:pt x="574" y="442"/>
                  <a:pt x="574" y="442"/>
                </a:cubicBezTo>
                <a:cubicBezTo>
                  <a:pt x="530" y="530"/>
                  <a:pt x="427" y="589"/>
                  <a:pt x="324" y="589"/>
                </a:cubicBezTo>
                <a:cubicBezTo>
                  <a:pt x="177" y="589"/>
                  <a:pt x="74" y="487"/>
                  <a:pt x="44" y="354"/>
                </a:cubicBezTo>
                <a:cubicBezTo>
                  <a:pt x="15" y="354"/>
                  <a:pt x="15" y="354"/>
                  <a:pt x="15" y="354"/>
                </a:cubicBezTo>
                <a:cubicBezTo>
                  <a:pt x="30" y="516"/>
                  <a:pt x="162" y="634"/>
                  <a:pt x="324" y="634"/>
                </a:cubicBezTo>
                <a:cubicBezTo>
                  <a:pt x="442" y="634"/>
                  <a:pt x="545" y="575"/>
                  <a:pt x="589" y="472"/>
                </a:cubicBezTo>
                <a:cubicBezTo>
                  <a:pt x="589" y="619"/>
                  <a:pt x="589" y="619"/>
                  <a:pt x="589" y="619"/>
                </a:cubicBezTo>
                <a:cubicBezTo>
                  <a:pt x="589" y="619"/>
                  <a:pt x="604" y="634"/>
                  <a:pt x="619" y="634"/>
                </a:cubicBezTo>
                <a:lnTo>
                  <a:pt x="633" y="619"/>
                </a:lnTo>
                <a:cubicBezTo>
                  <a:pt x="633" y="413"/>
                  <a:pt x="633" y="413"/>
                  <a:pt x="633" y="413"/>
                </a:cubicBezTo>
                <a:cubicBezTo>
                  <a:pt x="633" y="398"/>
                  <a:pt x="619" y="398"/>
                  <a:pt x="619" y="398"/>
                </a:cubicBezTo>
                <a:close/>
              </a:path>
            </a:pathLst>
          </a:custGeom>
          <a:solidFill>
            <a:schemeClr val="accent1">
              <a:lumMod val="75000"/>
            </a:schemeClr>
          </a:solidFill>
          <a:ln>
            <a:noFill/>
          </a:ln>
          <a:effectLst/>
          <a:extLst/>
        </p:spPr>
        <p:txBody>
          <a:bodyPr wrap="none" anchor="ctr"/>
          <a:lstStyle/>
          <a:p>
            <a:endParaRPr lang="en-US" sz="2700"/>
          </a:p>
        </p:txBody>
      </p:sp>
      <p:sp>
        <p:nvSpPr>
          <p:cNvPr id="21" name="Freeform 20"/>
          <p:cNvSpPr>
            <a:spLocks noChangeArrowheads="1"/>
          </p:cNvSpPr>
          <p:nvPr/>
        </p:nvSpPr>
        <p:spPr bwMode="auto">
          <a:xfrm>
            <a:off x="6689464" y="4444422"/>
            <a:ext cx="299028" cy="300757"/>
          </a:xfrm>
          <a:custGeom>
            <a:avLst/>
            <a:gdLst>
              <a:gd name="T0" fmla="*/ 169825 w 634"/>
              <a:gd name="T1" fmla="*/ 16290 h 635"/>
              <a:gd name="T2" fmla="*/ 169825 w 634"/>
              <a:gd name="T3" fmla="*/ 16290 h 635"/>
              <a:gd name="T4" fmla="*/ 217420 w 634"/>
              <a:gd name="T5" fmla="*/ 16290 h 635"/>
              <a:gd name="T6" fmla="*/ 228236 w 634"/>
              <a:gd name="T7" fmla="*/ 10860 h 635"/>
              <a:gd name="T8" fmla="*/ 217420 w 634"/>
              <a:gd name="T9" fmla="*/ 0 h 635"/>
              <a:gd name="T10" fmla="*/ 148552 w 634"/>
              <a:gd name="T11" fmla="*/ 0 h 635"/>
              <a:gd name="T12" fmla="*/ 143144 w 634"/>
              <a:gd name="T13" fmla="*/ 10860 h 635"/>
              <a:gd name="T14" fmla="*/ 143144 w 634"/>
              <a:gd name="T15" fmla="*/ 80002 h 635"/>
              <a:gd name="T16" fmla="*/ 148552 w 634"/>
              <a:gd name="T17" fmla="*/ 85432 h 635"/>
              <a:gd name="T18" fmla="*/ 153600 w 634"/>
              <a:gd name="T19" fmla="*/ 80002 h 635"/>
              <a:gd name="T20" fmla="*/ 153600 w 634"/>
              <a:gd name="T21" fmla="*/ 26788 h 635"/>
              <a:gd name="T22" fmla="*/ 212011 w 634"/>
              <a:gd name="T23" fmla="*/ 117651 h 635"/>
              <a:gd name="T24" fmla="*/ 111414 w 634"/>
              <a:gd name="T25" fmla="*/ 213219 h 635"/>
              <a:gd name="T26" fmla="*/ 15865 w 634"/>
              <a:gd name="T27" fmla="*/ 117651 h 635"/>
              <a:gd name="T28" fmla="*/ 100597 w 634"/>
              <a:gd name="T29" fmla="*/ 16290 h 635"/>
              <a:gd name="T30" fmla="*/ 100597 w 634"/>
              <a:gd name="T31" fmla="*/ 5430 h 635"/>
              <a:gd name="T32" fmla="*/ 0 w 634"/>
              <a:gd name="T33" fmla="*/ 117651 h 635"/>
              <a:gd name="T34" fmla="*/ 111414 w 634"/>
              <a:gd name="T35" fmla="*/ 229509 h 635"/>
              <a:gd name="T36" fmla="*/ 228236 w 634"/>
              <a:gd name="T37" fmla="*/ 117651 h 635"/>
              <a:gd name="T38" fmla="*/ 169825 w 634"/>
              <a:gd name="T39" fmla="*/ 16290 h 63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634" h="635">
                <a:moveTo>
                  <a:pt x="471" y="45"/>
                </a:moveTo>
                <a:lnTo>
                  <a:pt x="471" y="45"/>
                </a:lnTo>
                <a:cubicBezTo>
                  <a:pt x="603" y="45"/>
                  <a:pt x="603" y="45"/>
                  <a:pt x="603" y="45"/>
                </a:cubicBezTo>
                <a:cubicBezTo>
                  <a:pt x="618" y="45"/>
                  <a:pt x="633" y="30"/>
                  <a:pt x="633" y="30"/>
                </a:cubicBezTo>
                <a:cubicBezTo>
                  <a:pt x="633" y="15"/>
                  <a:pt x="618" y="0"/>
                  <a:pt x="603" y="0"/>
                </a:cubicBezTo>
                <a:cubicBezTo>
                  <a:pt x="412" y="0"/>
                  <a:pt x="412" y="0"/>
                  <a:pt x="412" y="0"/>
                </a:cubicBezTo>
                <a:cubicBezTo>
                  <a:pt x="412" y="0"/>
                  <a:pt x="397" y="0"/>
                  <a:pt x="397" y="30"/>
                </a:cubicBezTo>
                <a:cubicBezTo>
                  <a:pt x="397" y="221"/>
                  <a:pt x="397" y="221"/>
                  <a:pt x="397" y="221"/>
                </a:cubicBezTo>
                <a:cubicBezTo>
                  <a:pt x="397" y="236"/>
                  <a:pt x="397" y="236"/>
                  <a:pt x="412" y="236"/>
                </a:cubicBezTo>
                <a:cubicBezTo>
                  <a:pt x="426" y="236"/>
                  <a:pt x="426" y="236"/>
                  <a:pt x="426" y="221"/>
                </a:cubicBezTo>
                <a:cubicBezTo>
                  <a:pt x="426" y="74"/>
                  <a:pt x="426" y="74"/>
                  <a:pt x="426" y="74"/>
                </a:cubicBezTo>
                <a:cubicBezTo>
                  <a:pt x="530" y="118"/>
                  <a:pt x="588" y="207"/>
                  <a:pt x="588" y="325"/>
                </a:cubicBezTo>
                <a:cubicBezTo>
                  <a:pt x="588" y="472"/>
                  <a:pt x="471" y="589"/>
                  <a:pt x="309" y="589"/>
                </a:cubicBezTo>
                <a:cubicBezTo>
                  <a:pt x="162" y="589"/>
                  <a:pt x="44" y="472"/>
                  <a:pt x="44" y="325"/>
                </a:cubicBezTo>
                <a:cubicBezTo>
                  <a:pt x="44" y="177"/>
                  <a:pt x="147" y="74"/>
                  <a:pt x="279" y="45"/>
                </a:cubicBezTo>
                <a:cubicBezTo>
                  <a:pt x="279" y="15"/>
                  <a:pt x="279" y="15"/>
                  <a:pt x="279" y="15"/>
                </a:cubicBezTo>
                <a:cubicBezTo>
                  <a:pt x="117" y="30"/>
                  <a:pt x="0" y="162"/>
                  <a:pt x="0" y="325"/>
                </a:cubicBezTo>
                <a:cubicBezTo>
                  <a:pt x="0" y="487"/>
                  <a:pt x="147" y="634"/>
                  <a:pt x="309" y="634"/>
                </a:cubicBezTo>
                <a:cubicBezTo>
                  <a:pt x="485" y="634"/>
                  <a:pt x="633" y="487"/>
                  <a:pt x="633" y="325"/>
                </a:cubicBezTo>
                <a:cubicBezTo>
                  <a:pt x="633" y="207"/>
                  <a:pt x="559" y="104"/>
                  <a:pt x="471" y="45"/>
                </a:cubicBezTo>
              </a:path>
            </a:pathLst>
          </a:custGeom>
          <a:solidFill>
            <a:schemeClr val="accent1">
              <a:lumMod val="75000"/>
            </a:schemeClr>
          </a:solidFill>
          <a:ln>
            <a:noFill/>
          </a:ln>
          <a:effectLst/>
          <a:extLst/>
        </p:spPr>
        <p:txBody>
          <a:bodyPr wrap="none" anchor="ctr"/>
          <a:lstStyle/>
          <a:p>
            <a:endParaRPr lang="en-US" sz="2700"/>
          </a:p>
        </p:txBody>
      </p:sp>
      <p:sp>
        <p:nvSpPr>
          <p:cNvPr id="22" name="Freeform 21"/>
          <p:cNvSpPr>
            <a:spLocks noChangeArrowheads="1"/>
          </p:cNvSpPr>
          <p:nvPr/>
        </p:nvSpPr>
        <p:spPr bwMode="auto">
          <a:xfrm>
            <a:off x="6208945" y="4444422"/>
            <a:ext cx="290386" cy="300757"/>
          </a:xfrm>
          <a:custGeom>
            <a:avLst/>
            <a:gdLst>
              <a:gd name="T0" fmla="*/ 110816 w 619"/>
              <a:gd name="T1" fmla="*/ 0 h 635"/>
              <a:gd name="T2" fmla="*/ 110816 w 619"/>
              <a:gd name="T3" fmla="*/ 0 h 635"/>
              <a:gd name="T4" fmla="*/ 0 w 619"/>
              <a:gd name="T5" fmla="*/ 117651 h 635"/>
              <a:gd name="T6" fmla="*/ 110816 w 619"/>
              <a:gd name="T7" fmla="*/ 229509 h 635"/>
              <a:gd name="T8" fmla="*/ 221632 w 619"/>
              <a:gd name="T9" fmla="*/ 117651 h 635"/>
              <a:gd name="T10" fmla="*/ 110816 w 619"/>
              <a:gd name="T11" fmla="*/ 0 h 635"/>
              <a:gd name="T12" fmla="*/ 110816 w 619"/>
              <a:gd name="T13" fmla="*/ 213219 h 635"/>
              <a:gd name="T14" fmla="*/ 110816 w 619"/>
              <a:gd name="T15" fmla="*/ 213219 h 635"/>
              <a:gd name="T16" fmla="*/ 10400 w 619"/>
              <a:gd name="T17" fmla="*/ 117651 h 635"/>
              <a:gd name="T18" fmla="*/ 110816 w 619"/>
              <a:gd name="T19" fmla="*/ 16290 h 635"/>
              <a:gd name="T20" fmla="*/ 211232 w 619"/>
              <a:gd name="T21" fmla="*/ 117651 h 635"/>
              <a:gd name="T22" fmla="*/ 110816 w 619"/>
              <a:gd name="T23" fmla="*/ 213219 h 635"/>
              <a:gd name="T24" fmla="*/ 153134 w 619"/>
              <a:gd name="T25" fmla="*/ 64074 h 635"/>
              <a:gd name="T26" fmla="*/ 153134 w 619"/>
              <a:gd name="T27" fmla="*/ 64074 h 635"/>
              <a:gd name="T28" fmla="*/ 142375 w 619"/>
              <a:gd name="T29" fmla="*/ 69504 h 635"/>
              <a:gd name="T30" fmla="*/ 100416 w 619"/>
              <a:gd name="T31" fmla="*/ 149507 h 635"/>
              <a:gd name="T32" fmla="*/ 73877 w 619"/>
              <a:gd name="T33" fmla="*/ 122719 h 635"/>
              <a:gd name="T34" fmla="*/ 63477 w 619"/>
              <a:gd name="T35" fmla="*/ 122719 h 635"/>
              <a:gd name="T36" fmla="*/ 63477 w 619"/>
              <a:gd name="T37" fmla="*/ 133579 h 635"/>
              <a:gd name="T38" fmla="*/ 95037 w 619"/>
              <a:gd name="T39" fmla="*/ 165435 h 635"/>
              <a:gd name="T40" fmla="*/ 105437 w 619"/>
              <a:gd name="T41" fmla="*/ 165435 h 635"/>
              <a:gd name="T42" fmla="*/ 158155 w 619"/>
              <a:gd name="T43" fmla="*/ 74934 h 635"/>
              <a:gd name="T44" fmla="*/ 153134 w 619"/>
              <a:gd name="T45" fmla="*/ 64074 h 63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619" h="635">
                <a:moveTo>
                  <a:pt x="309" y="0"/>
                </a:moveTo>
                <a:lnTo>
                  <a:pt x="309" y="0"/>
                </a:lnTo>
                <a:cubicBezTo>
                  <a:pt x="132" y="0"/>
                  <a:pt x="0" y="148"/>
                  <a:pt x="0" y="325"/>
                </a:cubicBezTo>
                <a:cubicBezTo>
                  <a:pt x="0" y="487"/>
                  <a:pt x="132" y="634"/>
                  <a:pt x="309" y="634"/>
                </a:cubicBezTo>
                <a:cubicBezTo>
                  <a:pt x="486" y="634"/>
                  <a:pt x="618" y="487"/>
                  <a:pt x="618" y="325"/>
                </a:cubicBezTo>
                <a:cubicBezTo>
                  <a:pt x="618" y="148"/>
                  <a:pt x="486" y="0"/>
                  <a:pt x="309" y="0"/>
                </a:cubicBezTo>
                <a:close/>
                <a:moveTo>
                  <a:pt x="309" y="589"/>
                </a:moveTo>
                <a:lnTo>
                  <a:pt x="309" y="589"/>
                </a:lnTo>
                <a:cubicBezTo>
                  <a:pt x="162" y="589"/>
                  <a:pt x="29" y="472"/>
                  <a:pt x="29" y="325"/>
                </a:cubicBezTo>
                <a:cubicBezTo>
                  <a:pt x="29" y="162"/>
                  <a:pt x="162" y="45"/>
                  <a:pt x="309" y="45"/>
                </a:cubicBezTo>
                <a:cubicBezTo>
                  <a:pt x="456" y="45"/>
                  <a:pt x="589" y="162"/>
                  <a:pt x="589" y="325"/>
                </a:cubicBezTo>
                <a:cubicBezTo>
                  <a:pt x="589" y="472"/>
                  <a:pt x="456" y="589"/>
                  <a:pt x="309" y="589"/>
                </a:cubicBezTo>
                <a:close/>
                <a:moveTo>
                  <a:pt x="427" y="177"/>
                </a:moveTo>
                <a:lnTo>
                  <a:pt x="427" y="177"/>
                </a:lnTo>
                <a:cubicBezTo>
                  <a:pt x="412" y="177"/>
                  <a:pt x="412" y="177"/>
                  <a:pt x="397" y="192"/>
                </a:cubicBezTo>
                <a:cubicBezTo>
                  <a:pt x="280" y="413"/>
                  <a:pt x="280" y="413"/>
                  <a:pt x="280" y="413"/>
                </a:cubicBezTo>
                <a:cubicBezTo>
                  <a:pt x="206" y="339"/>
                  <a:pt x="206" y="339"/>
                  <a:pt x="206" y="339"/>
                </a:cubicBezTo>
                <a:cubicBezTo>
                  <a:pt x="191" y="339"/>
                  <a:pt x="191" y="339"/>
                  <a:pt x="177" y="339"/>
                </a:cubicBezTo>
                <a:cubicBezTo>
                  <a:pt x="162" y="354"/>
                  <a:pt x="162" y="369"/>
                  <a:pt x="177" y="369"/>
                </a:cubicBezTo>
                <a:cubicBezTo>
                  <a:pt x="265" y="457"/>
                  <a:pt x="265" y="457"/>
                  <a:pt x="265" y="457"/>
                </a:cubicBezTo>
                <a:cubicBezTo>
                  <a:pt x="280" y="457"/>
                  <a:pt x="280" y="457"/>
                  <a:pt x="294" y="457"/>
                </a:cubicBezTo>
                <a:lnTo>
                  <a:pt x="441" y="207"/>
                </a:lnTo>
                <a:cubicBezTo>
                  <a:pt x="441" y="207"/>
                  <a:pt x="441" y="192"/>
                  <a:pt x="427" y="177"/>
                </a:cubicBezTo>
                <a:close/>
              </a:path>
            </a:pathLst>
          </a:custGeom>
          <a:solidFill>
            <a:schemeClr val="accent1">
              <a:lumMod val="75000"/>
            </a:schemeClr>
          </a:solidFill>
          <a:ln>
            <a:noFill/>
          </a:ln>
          <a:effectLst/>
          <a:extLst/>
        </p:spPr>
        <p:txBody>
          <a:bodyPr wrap="none" anchor="ctr"/>
          <a:lstStyle/>
          <a:p>
            <a:endParaRPr lang="en-US" sz="2700"/>
          </a:p>
        </p:txBody>
      </p:sp>
      <p:sp>
        <p:nvSpPr>
          <p:cNvPr id="23" name="Freeform 22"/>
          <p:cNvSpPr>
            <a:spLocks noChangeArrowheads="1"/>
          </p:cNvSpPr>
          <p:nvPr/>
        </p:nvSpPr>
        <p:spPr bwMode="auto">
          <a:xfrm>
            <a:off x="10535344" y="3967360"/>
            <a:ext cx="290386" cy="299030"/>
          </a:xfrm>
          <a:custGeom>
            <a:avLst/>
            <a:gdLst>
              <a:gd name="T0" fmla="*/ 153134 w 619"/>
              <a:gd name="T1" fmla="*/ 74261 h 634"/>
              <a:gd name="T2" fmla="*/ 153134 w 619"/>
              <a:gd name="T3" fmla="*/ 74261 h 634"/>
              <a:gd name="T4" fmla="*/ 142734 w 619"/>
              <a:gd name="T5" fmla="*/ 74261 h 634"/>
              <a:gd name="T6" fmla="*/ 110816 w 619"/>
              <a:gd name="T7" fmla="*/ 100937 h 634"/>
              <a:gd name="T8" fmla="*/ 79257 w 619"/>
              <a:gd name="T9" fmla="*/ 74261 h 634"/>
              <a:gd name="T10" fmla="*/ 68498 w 619"/>
              <a:gd name="T11" fmla="*/ 74261 h 634"/>
              <a:gd name="T12" fmla="*/ 68498 w 619"/>
              <a:gd name="T13" fmla="*/ 84715 h 634"/>
              <a:gd name="T14" fmla="*/ 100416 w 619"/>
              <a:gd name="T15" fmla="*/ 111392 h 634"/>
              <a:gd name="T16" fmla="*/ 68498 w 619"/>
              <a:gd name="T17" fmla="*/ 143115 h 634"/>
              <a:gd name="T18" fmla="*/ 68498 w 619"/>
              <a:gd name="T19" fmla="*/ 153929 h 634"/>
              <a:gd name="T20" fmla="*/ 79257 w 619"/>
              <a:gd name="T21" fmla="*/ 153929 h 634"/>
              <a:gd name="T22" fmla="*/ 110816 w 619"/>
              <a:gd name="T23" fmla="*/ 121846 h 634"/>
              <a:gd name="T24" fmla="*/ 142734 w 619"/>
              <a:gd name="T25" fmla="*/ 153929 h 634"/>
              <a:gd name="T26" fmla="*/ 153134 w 619"/>
              <a:gd name="T27" fmla="*/ 153929 h 634"/>
              <a:gd name="T28" fmla="*/ 153134 w 619"/>
              <a:gd name="T29" fmla="*/ 143115 h 634"/>
              <a:gd name="T30" fmla="*/ 121575 w 619"/>
              <a:gd name="T31" fmla="*/ 111392 h 634"/>
              <a:gd name="T32" fmla="*/ 153134 w 619"/>
              <a:gd name="T33" fmla="*/ 84715 h 634"/>
              <a:gd name="T34" fmla="*/ 153134 w 619"/>
              <a:gd name="T35" fmla="*/ 74261 h 634"/>
              <a:gd name="T36" fmla="*/ 110816 w 619"/>
              <a:gd name="T37" fmla="*/ 0 h 634"/>
              <a:gd name="T38" fmla="*/ 110816 w 619"/>
              <a:gd name="T39" fmla="*/ 0 h 634"/>
              <a:gd name="T40" fmla="*/ 0 w 619"/>
              <a:gd name="T41" fmla="*/ 111392 h 634"/>
              <a:gd name="T42" fmla="*/ 110816 w 619"/>
              <a:gd name="T43" fmla="*/ 228191 h 634"/>
              <a:gd name="T44" fmla="*/ 221632 w 619"/>
              <a:gd name="T45" fmla="*/ 111392 h 634"/>
              <a:gd name="T46" fmla="*/ 110816 w 619"/>
              <a:gd name="T47" fmla="*/ 0 h 634"/>
              <a:gd name="T48" fmla="*/ 110816 w 619"/>
              <a:gd name="T49" fmla="*/ 212329 h 634"/>
              <a:gd name="T50" fmla="*/ 110816 w 619"/>
              <a:gd name="T51" fmla="*/ 212329 h 634"/>
              <a:gd name="T52" fmla="*/ 10400 w 619"/>
              <a:gd name="T53" fmla="*/ 111392 h 634"/>
              <a:gd name="T54" fmla="*/ 110816 w 619"/>
              <a:gd name="T55" fmla="*/ 15862 h 634"/>
              <a:gd name="T56" fmla="*/ 211232 w 619"/>
              <a:gd name="T57" fmla="*/ 111392 h 634"/>
              <a:gd name="T58" fmla="*/ 110816 w 619"/>
              <a:gd name="T59" fmla="*/ 212329 h 63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19" h="634">
                <a:moveTo>
                  <a:pt x="427" y="206"/>
                </a:moveTo>
                <a:lnTo>
                  <a:pt x="427" y="206"/>
                </a:lnTo>
                <a:cubicBezTo>
                  <a:pt x="412" y="191"/>
                  <a:pt x="398" y="191"/>
                  <a:pt x="398" y="206"/>
                </a:cubicBezTo>
                <a:cubicBezTo>
                  <a:pt x="309" y="280"/>
                  <a:pt x="309" y="280"/>
                  <a:pt x="309" y="280"/>
                </a:cubicBezTo>
                <a:cubicBezTo>
                  <a:pt x="221" y="206"/>
                  <a:pt x="221" y="206"/>
                  <a:pt x="221" y="206"/>
                </a:cubicBezTo>
                <a:cubicBezTo>
                  <a:pt x="221" y="191"/>
                  <a:pt x="206" y="191"/>
                  <a:pt x="191" y="206"/>
                </a:cubicBezTo>
                <a:cubicBezTo>
                  <a:pt x="191" y="206"/>
                  <a:pt x="191" y="221"/>
                  <a:pt x="191" y="235"/>
                </a:cubicBezTo>
                <a:cubicBezTo>
                  <a:pt x="280" y="309"/>
                  <a:pt x="280" y="309"/>
                  <a:pt x="280" y="309"/>
                </a:cubicBezTo>
                <a:cubicBezTo>
                  <a:pt x="191" y="397"/>
                  <a:pt x="191" y="397"/>
                  <a:pt x="191" y="397"/>
                </a:cubicBezTo>
                <a:cubicBezTo>
                  <a:pt x="191" y="412"/>
                  <a:pt x="191" y="412"/>
                  <a:pt x="191" y="427"/>
                </a:cubicBezTo>
                <a:cubicBezTo>
                  <a:pt x="206" y="427"/>
                  <a:pt x="221" y="427"/>
                  <a:pt x="221" y="427"/>
                </a:cubicBezTo>
                <a:cubicBezTo>
                  <a:pt x="309" y="338"/>
                  <a:pt x="309" y="338"/>
                  <a:pt x="309" y="338"/>
                </a:cubicBezTo>
                <a:cubicBezTo>
                  <a:pt x="398" y="427"/>
                  <a:pt x="398" y="427"/>
                  <a:pt x="398" y="427"/>
                </a:cubicBezTo>
                <a:cubicBezTo>
                  <a:pt x="398" y="427"/>
                  <a:pt x="412" y="427"/>
                  <a:pt x="427" y="427"/>
                </a:cubicBezTo>
                <a:cubicBezTo>
                  <a:pt x="427" y="412"/>
                  <a:pt x="427" y="412"/>
                  <a:pt x="427" y="397"/>
                </a:cubicBezTo>
                <a:cubicBezTo>
                  <a:pt x="339" y="309"/>
                  <a:pt x="339" y="309"/>
                  <a:pt x="339" y="309"/>
                </a:cubicBezTo>
                <a:cubicBezTo>
                  <a:pt x="427" y="235"/>
                  <a:pt x="427" y="235"/>
                  <a:pt x="427" y="235"/>
                </a:cubicBezTo>
                <a:cubicBezTo>
                  <a:pt x="427" y="221"/>
                  <a:pt x="427" y="206"/>
                  <a:pt x="427" y="206"/>
                </a:cubicBezTo>
                <a:close/>
                <a:moveTo>
                  <a:pt x="309" y="0"/>
                </a:moveTo>
                <a:lnTo>
                  <a:pt x="309" y="0"/>
                </a:lnTo>
                <a:cubicBezTo>
                  <a:pt x="132" y="0"/>
                  <a:pt x="0" y="147"/>
                  <a:pt x="0" y="309"/>
                </a:cubicBezTo>
                <a:cubicBezTo>
                  <a:pt x="0" y="485"/>
                  <a:pt x="132" y="633"/>
                  <a:pt x="309" y="633"/>
                </a:cubicBezTo>
                <a:cubicBezTo>
                  <a:pt x="486" y="633"/>
                  <a:pt x="618" y="485"/>
                  <a:pt x="618" y="309"/>
                </a:cubicBezTo>
                <a:cubicBezTo>
                  <a:pt x="618" y="147"/>
                  <a:pt x="486" y="0"/>
                  <a:pt x="309" y="0"/>
                </a:cubicBezTo>
                <a:close/>
                <a:moveTo>
                  <a:pt x="309" y="589"/>
                </a:moveTo>
                <a:lnTo>
                  <a:pt x="309" y="589"/>
                </a:lnTo>
                <a:cubicBezTo>
                  <a:pt x="162" y="589"/>
                  <a:pt x="29" y="471"/>
                  <a:pt x="29" y="309"/>
                </a:cubicBezTo>
                <a:cubicBezTo>
                  <a:pt x="29" y="162"/>
                  <a:pt x="162" y="44"/>
                  <a:pt x="309" y="44"/>
                </a:cubicBezTo>
                <a:cubicBezTo>
                  <a:pt x="457" y="44"/>
                  <a:pt x="589" y="162"/>
                  <a:pt x="589" y="309"/>
                </a:cubicBezTo>
                <a:cubicBezTo>
                  <a:pt x="589" y="471"/>
                  <a:pt x="457" y="589"/>
                  <a:pt x="309" y="589"/>
                </a:cubicBezTo>
                <a:close/>
              </a:path>
            </a:pathLst>
          </a:custGeom>
          <a:solidFill>
            <a:schemeClr val="accent1">
              <a:lumMod val="75000"/>
            </a:schemeClr>
          </a:solidFill>
          <a:ln>
            <a:noFill/>
          </a:ln>
          <a:effectLst/>
          <a:extLst/>
        </p:spPr>
        <p:txBody>
          <a:bodyPr wrap="none" anchor="ctr"/>
          <a:lstStyle/>
          <a:p>
            <a:endParaRPr lang="en-US" sz="2700"/>
          </a:p>
        </p:txBody>
      </p:sp>
      <p:sp>
        <p:nvSpPr>
          <p:cNvPr id="24" name="Freeform 23"/>
          <p:cNvSpPr>
            <a:spLocks noChangeArrowheads="1"/>
          </p:cNvSpPr>
          <p:nvPr/>
        </p:nvSpPr>
        <p:spPr bwMode="auto">
          <a:xfrm>
            <a:off x="10051370" y="3967360"/>
            <a:ext cx="299029" cy="299030"/>
          </a:xfrm>
          <a:custGeom>
            <a:avLst/>
            <a:gdLst>
              <a:gd name="T0" fmla="*/ 159370 w 634"/>
              <a:gd name="T1" fmla="*/ 105984 h 634"/>
              <a:gd name="T2" fmla="*/ 159370 w 634"/>
              <a:gd name="T3" fmla="*/ 105984 h 634"/>
              <a:gd name="T4" fmla="*/ 74637 w 634"/>
              <a:gd name="T5" fmla="*/ 105984 h 634"/>
              <a:gd name="T6" fmla="*/ 63820 w 634"/>
              <a:gd name="T7" fmla="*/ 111392 h 634"/>
              <a:gd name="T8" fmla="*/ 74637 w 634"/>
              <a:gd name="T9" fmla="*/ 121846 h 634"/>
              <a:gd name="T10" fmla="*/ 159370 w 634"/>
              <a:gd name="T11" fmla="*/ 121846 h 634"/>
              <a:gd name="T12" fmla="*/ 164778 w 634"/>
              <a:gd name="T13" fmla="*/ 111392 h 634"/>
              <a:gd name="T14" fmla="*/ 159370 w 634"/>
              <a:gd name="T15" fmla="*/ 105984 h 634"/>
              <a:gd name="T16" fmla="*/ 116823 w 634"/>
              <a:gd name="T17" fmla="*/ 0 h 634"/>
              <a:gd name="T18" fmla="*/ 116823 w 634"/>
              <a:gd name="T19" fmla="*/ 0 h 634"/>
              <a:gd name="T20" fmla="*/ 0 w 634"/>
              <a:gd name="T21" fmla="*/ 111392 h 634"/>
              <a:gd name="T22" fmla="*/ 116823 w 634"/>
              <a:gd name="T23" fmla="*/ 228191 h 634"/>
              <a:gd name="T24" fmla="*/ 228237 w 634"/>
              <a:gd name="T25" fmla="*/ 111392 h 634"/>
              <a:gd name="T26" fmla="*/ 116823 w 634"/>
              <a:gd name="T27" fmla="*/ 0 h 634"/>
              <a:gd name="T28" fmla="*/ 116823 w 634"/>
              <a:gd name="T29" fmla="*/ 212329 h 634"/>
              <a:gd name="T30" fmla="*/ 116823 w 634"/>
              <a:gd name="T31" fmla="*/ 212329 h 634"/>
              <a:gd name="T32" fmla="*/ 16225 w 634"/>
              <a:gd name="T33" fmla="*/ 111392 h 634"/>
              <a:gd name="T34" fmla="*/ 116823 w 634"/>
              <a:gd name="T35" fmla="*/ 15862 h 634"/>
              <a:gd name="T36" fmla="*/ 212373 w 634"/>
              <a:gd name="T37" fmla="*/ 111392 h 634"/>
              <a:gd name="T38" fmla="*/ 116823 w 634"/>
              <a:gd name="T39" fmla="*/ 212329 h 63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634" h="634">
                <a:moveTo>
                  <a:pt x="442" y="294"/>
                </a:moveTo>
                <a:lnTo>
                  <a:pt x="442" y="294"/>
                </a:lnTo>
                <a:cubicBezTo>
                  <a:pt x="207" y="294"/>
                  <a:pt x="207" y="294"/>
                  <a:pt x="207" y="294"/>
                </a:cubicBezTo>
                <a:cubicBezTo>
                  <a:pt x="192" y="294"/>
                  <a:pt x="177" y="309"/>
                  <a:pt x="177" y="309"/>
                </a:cubicBezTo>
                <a:cubicBezTo>
                  <a:pt x="177" y="324"/>
                  <a:pt x="192" y="338"/>
                  <a:pt x="207" y="338"/>
                </a:cubicBezTo>
                <a:cubicBezTo>
                  <a:pt x="442" y="338"/>
                  <a:pt x="442" y="338"/>
                  <a:pt x="442" y="338"/>
                </a:cubicBezTo>
                <a:cubicBezTo>
                  <a:pt x="442" y="338"/>
                  <a:pt x="457" y="324"/>
                  <a:pt x="457" y="309"/>
                </a:cubicBezTo>
                <a:lnTo>
                  <a:pt x="442" y="294"/>
                </a:lnTo>
                <a:close/>
                <a:moveTo>
                  <a:pt x="324" y="0"/>
                </a:moveTo>
                <a:lnTo>
                  <a:pt x="324" y="0"/>
                </a:lnTo>
                <a:cubicBezTo>
                  <a:pt x="148" y="0"/>
                  <a:pt x="0" y="147"/>
                  <a:pt x="0" y="309"/>
                </a:cubicBezTo>
                <a:cubicBezTo>
                  <a:pt x="0" y="485"/>
                  <a:pt x="148" y="633"/>
                  <a:pt x="324" y="633"/>
                </a:cubicBezTo>
                <a:cubicBezTo>
                  <a:pt x="486" y="633"/>
                  <a:pt x="633" y="485"/>
                  <a:pt x="633" y="309"/>
                </a:cubicBezTo>
                <a:cubicBezTo>
                  <a:pt x="633" y="147"/>
                  <a:pt x="486" y="0"/>
                  <a:pt x="324" y="0"/>
                </a:cubicBezTo>
                <a:close/>
                <a:moveTo>
                  <a:pt x="324" y="589"/>
                </a:moveTo>
                <a:lnTo>
                  <a:pt x="324" y="589"/>
                </a:lnTo>
                <a:cubicBezTo>
                  <a:pt x="162" y="589"/>
                  <a:pt x="45" y="471"/>
                  <a:pt x="45" y="309"/>
                </a:cubicBezTo>
                <a:cubicBezTo>
                  <a:pt x="45" y="162"/>
                  <a:pt x="162" y="44"/>
                  <a:pt x="324" y="44"/>
                </a:cubicBezTo>
                <a:cubicBezTo>
                  <a:pt x="471" y="44"/>
                  <a:pt x="589" y="162"/>
                  <a:pt x="589" y="309"/>
                </a:cubicBezTo>
                <a:cubicBezTo>
                  <a:pt x="589" y="471"/>
                  <a:pt x="471" y="589"/>
                  <a:pt x="324" y="589"/>
                </a:cubicBezTo>
                <a:close/>
              </a:path>
            </a:pathLst>
          </a:custGeom>
          <a:solidFill>
            <a:schemeClr val="accent1">
              <a:lumMod val="75000"/>
            </a:schemeClr>
          </a:solidFill>
          <a:ln>
            <a:noFill/>
          </a:ln>
          <a:effectLst/>
          <a:extLst/>
        </p:spPr>
        <p:txBody>
          <a:bodyPr wrap="none" anchor="ctr"/>
          <a:lstStyle/>
          <a:p>
            <a:endParaRPr lang="en-US" sz="2700"/>
          </a:p>
        </p:txBody>
      </p:sp>
      <p:sp>
        <p:nvSpPr>
          <p:cNvPr id="25" name="Freeform 24"/>
          <p:cNvSpPr>
            <a:spLocks noChangeArrowheads="1"/>
          </p:cNvSpPr>
          <p:nvPr/>
        </p:nvSpPr>
        <p:spPr bwMode="auto">
          <a:xfrm>
            <a:off x="9570849" y="3967360"/>
            <a:ext cx="299029" cy="299030"/>
          </a:xfrm>
          <a:custGeom>
            <a:avLst/>
            <a:gdLst>
              <a:gd name="T0" fmla="*/ 153601 w 634"/>
              <a:gd name="T1" fmla="*/ 105984 h 634"/>
              <a:gd name="T2" fmla="*/ 153601 w 634"/>
              <a:gd name="T3" fmla="*/ 105984 h 634"/>
              <a:gd name="T4" fmla="*/ 121871 w 634"/>
              <a:gd name="T5" fmla="*/ 105984 h 634"/>
              <a:gd name="T6" fmla="*/ 121871 w 634"/>
              <a:gd name="T7" fmla="*/ 68854 h 634"/>
              <a:gd name="T8" fmla="*/ 111414 w 634"/>
              <a:gd name="T9" fmla="*/ 63446 h 634"/>
              <a:gd name="T10" fmla="*/ 106006 w 634"/>
              <a:gd name="T11" fmla="*/ 68854 h 634"/>
              <a:gd name="T12" fmla="*/ 106006 w 634"/>
              <a:gd name="T13" fmla="*/ 105984 h 634"/>
              <a:gd name="T14" fmla="*/ 68868 w 634"/>
              <a:gd name="T15" fmla="*/ 105984 h 634"/>
              <a:gd name="T16" fmla="*/ 63459 w 634"/>
              <a:gd name="T17" fmla="*/ 111392 h 634"/>
              <a:gd name="T18" fmla="*/ 68868 w 634"/>
              <a:gd name="T19" fmla="*/ 121846 h 634"/>
              <a:gd name="T20" fmla="*/ 106006 w 634"/>
              <a:gd name="T21" fmla="*/ 121846 h 634"/>
              <a:gd name="T22" fmla="*/ 106006 w 634"/>
              <a:gd name="T23" fmla="*/ 153929 h 634"/>
              <a:gd name="T24" fmla="*/ 111414 w 634"/>
              <a:gd name="T25" fmla="*/ 164384 h 634"/>
              <a:gd name="T26" fmla="*/ 121871 w 634"/>
              <a:gd name="T27" fmla="*/ 153929 h 634"/>
              <a:gd name="T28" fmla="*/ 121871 w 634"/>
              <a:gd name="T29" fmla="*/ 121846 h 634"/>
              <a:gd name="T30" fmla="*/ 153601 w 634"/>
              <a:gd name="T31" fmla="*/ 121846 h 634"/>
              <a:gd name="T32" fmla="*/ 164417 w 634"/>
              <a:gd name="T33" fmla="*/ 111392 h 634"/>
              <a:gd name="T34" fmla="*/ 153601 w 634"/>
              <a:gd name="T35" fmla="*/ 105984 h 634"/>
              <a:gd name="T36" fmla="*/ 111414 w 634"/>
              <a:gd name="T37" fmla="*/ 0 h 634"/>
              <a:gd name="T38" fmla="*/ 111414 w 634"/>
              <a:gd name="T39" fmla="*/ 0 h 634"/>
              <a:gd name="T40" fmla="*/ 0 w 634"/>
              <a:gd name="T41" fmla="*/ 111392 h 634"/>
              <a:gd name="T42" fmla="*/ 111414 w 634"/>
              <a:gd name="T43" fmla="*/ 228191 h 634"/>
              <a:gd name="T44" fmla="*/ 228237 w 634"/>
              <a:gd name="T45" fmla="*/ 111392 h 634"/>
              <a:gd name="T46" fmla="*/ 111414 w 634"/>
              <a:gd name="T47" fmla="*/ 0 h 634"/>
              <a:gd name="T48" fmla="*/ 111414 w 634"/>
              <a:gd name="T49" fmla="*/ 212329 h 634"/>
              <a:gd name="T50" fmla="*/ 111414 w 634"/>
              <a:gd name="T51" fmla="*/ 212329 h 634"/>
              <a:gd name="T52" fmla="*/ 15865 w 634"/>
              <a:gd name="T53" fmla="*/ 111392 h 634"/>
              <a:gd name="T54" fmla="*/ 111414 w 634"/>
              <a:gd name="T55" fmla="*/ 15862 h 634"/>
              <a:gd name="T56" fmla="*/ 212012 w 634"/>
              <a:gd name="T57" fmla="*/ 111392 h 634"/>
              <a:gd name="T58" fmla="*/ 111414 w 634"/>
              <a:gd name="T59" fmla="*/ 212329 h 63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34" h="634">
                <a:moveTo>
                  <a:pt x="426" y="294"/>
                </a:moveTo>
                <a:lnTo>
                  <a:pt x="426" y="294"/>
                </a:lnTo>
                <a:cubicBezTo>
                  <a:pt x="338" y="294"/>
                  <a:pt x="338" y="294"/>
                  <a:pt x="338" y="294"/>
                </a:cubicBezTo>
                <a:cubicBezTo>
                  <a:pt x="338" y="191"/>
                  <a:pt x="338" y="191"/>
                  <a:pt x="338" y="191"/>
                </a:cubicBezTo>
                <a:cubicBezTo>
                  <a:pt x="338" y="191"/>
                  <a:pt x="324" y="176"/>
                  <a:pt x="309" y="176"/>
                </a:cubicBezTo>
                <a:lnTo>
                  <a:pt x="294" y="191"/>
                </a:lnTo>
                <a:cubicBezTo>
                  <a:pt x="294" y="294"/>
                  <a:pt x="294" y="294"/>
                  <a:pt x="294" y="294"/>
                </a:cubicBezTo>
                <a:cubicBezTo>
                  <a:pt x="191" y="294"/>
                  <a:pt x="191" y="294"/>
                  <a:pt x="191" y="294"/>
                </a:cubicBezTo>
                <a:lnTo>
                  <a:pt x="176" y="309"/>
                </a:lnTo>
                <a:cubicBezTo>
                  <a:pt x="176" y="324"/>
                  <a:pt x="191" y="338"/>
                  <a:pt x="191" y="338"/>
                </a:cubicBezTo>
                <a:cubicBezTo>
                  <a:pt x="294" y="338"/>
                  <a:pt x="294" y="338"/>
                  <a:pt x="294" y="338"/>
                </a:cubicBezTo>
                <a:cubicBezTo>
                  <a:pt x="294" y="427"/>
                  <a:pt x="294" y="427"/>
                  <a:pt x="294" y="427"/>
                </a:cubicBezTo>
                <a:cubicBezTo>
                  <a:pt x="294" y="442"/>
                  <a:pt x="309" y="456"/>
                  <a:pt x="309" y="456"/>
                </a:cubicBezTo>
                <a:cubicBezTo>
                  <a:pt x="324" y="456"/>
                  <a:pt x="338" y="442"/>
                  <a:pt x="338" y="427"/>
                </a:cubicBezTo>
                <a:cubicBezTo>
                  <a:pt x="338" y="338"/>
                  <a:pt x="338" y="338"/>
                  <a:pt x="338" y="338"/>
                </a:cubicBezTo>
                <a:cubicBezTo>
                  <a:pt x="426" y="338"/>
                  <a:pt x="426" y="338"/>
                  <a:pt x="426" y="338"/>
                </a:cubicBezTo>
                <a:cubicBezTo>
                  <a:pt x="442" y="338"/>
                  <a:pt x="456" y="324"/>
                  <a:pt x="456" y="309"/>
                </a:cubicBezTo>
                <a:cubicBezTo>
                  <a:pt x="456" y="309"/>
                  <a:pt x="442" y="294"/>
                  <a:pt x="426" y="294"/>
                </a:cubicBezTo>
                <a:close/>
                <a:moveTo>
                  <a:pt x="309" y="0"/>
                </a:moveTo>
                <a:lnTo>
                  <a:pt x="309" y="0"/>
                </a:lnTo>
                <a:cubicBezTo>
                  <a:pt x="147" y="0"/>
                  <a:pt x="0" y="147"/>
                  <a:pt x="0" y="309"/>
                </a:cubicBezTo>
                <a:cubicBezTo>
                  <a:pt x="0" y="485"/>
                  <a:pt x="147" y="633"/>
                  <a:pt x="309" y="633"/>
                </a:cubicBezTo>
                <a:cubicBezTo>
                  <a:pt x="485" y="633"/>
                  <a:pt x="633" y="485"/>
                  <a:pt x="633" y="309"/>
                </a:cubicBezTo>
                <a:cubicBezTo>
                  <a:pt x="633" y="147"/>
                  <a:pt x="485" y="0"/>
                  <a:pt x="309" y="0"/>
                </a:cubicBezTo>
                <a:close/>
                <a:moveTo>
                  <a:pt x="309" y="589"/>
                </a:moveTo>
                <a:lnTo>
                  <a:pt x="309" y="589"/>
                </a:lnTo>
                <a:cubicBezTo>
                  <a:pt x="162" y="589"/>
                  <a:pt x="44" y="471"/>
                  <a:pt x="44" y="309"/>
                </a:cubicBezTo>
                <a:cubicBezTo>
                  <a:pt x="44" y="162"/>
                  <a:pt x="162" y="44"/>
                  <a:pt x="309" y="44"/>
                </a:cubicBezTo>
                <a:cubicBezTo>
                  <a:pt x="471" y="44"/>
                  <a:pt x="588" y="162"/>
                  <a:pt x="588" y="309"/>
                </a:cubicBezTo>
                <a:cubicBezTo>
                  <a:pt x="588" y="471"/>
                  <a:pt x="471" y="589"/>
                  <a:pt x="309" y="589"/>
                </a:cubicBezTo>
                <a:close/>
              </a:path>
            </a:pathLst>
          </a:custGeom>
          <a:solidFill>
            <a:schemeClr val="accent1">
              <a:lumMod val="75000"/>
            </a:schemeClr>
          </a:solidFill>
          <a:ln>
            <a:noFill/>
          </a:ln>
          <a:effectLst/>
          <a:extLst/>
        </p:spPr>
        <p:txBody>
          <a:bodyPr wrap="none" anchor="ctr"/>
          <a:lstStyle/>
          <a:p>
            <a:endParaRPr lang="en-US" sz="2700"/>
          </a:p>
        </p:txBody>
      </p:sp>
      <p:sp>
        <p:nvSpPr>
          <p:cNvPr id="26" name="Freeform 25"/>
          <p:cNvSpPr>
            <a:spLocks noChangeArrowheads="1"/>
          </p:cNvSpPr>
          <p:nvPr/>
        </p:nvSpPr>
        <p:spPr bwMode="auto">
          <a:xfrm>
            <a:off x="9093785" y="3967360"/>
            <a:ext cx="290386" cy="299030"/>
          </a:xfrm>
          <a:custGeom>
            <a:avLst/>
            <a:gdLst>
              <a:gd name="T0" fmla="*/ 147755 w 619"/>
              <a:gd name="T1" fmla="*/ 111392 h 634"/>
              <a:gd name="T2" fmla="*/ 147755 w 619"/>
              <a:gd name="T3" fmla="*/ 111392 h 634"/>
              <a:gd name="T4" fmla="*/ 116196 w 619"/>
              <a:gd name="T5" fmla="*/ 138068 h 634"/>
              <a:gd name="T6" fmla="*/ 116196 w 619"/>
              <a:gd name="T7" fmla="*/ 63446 h 634"/>
              <a:gd name="T8" fmla="*/ 110816 w 619"/>
              <a:gd name="T9" fmla="*/ 58399 h 634"/>
              <a:gd name="T10" fmla="*/ 105437 w 619"/>
              <a:gd name="T11" fmla="*/ 63446 h 634"/>
              <a:gd name="T12" fmla="*/ 105437 w 619"/>
              <a:gd name="T13" fmla="*/ 138068 h 634"/>
              <a:gd name="T14" fmla="*/ 73877 w 619"/>
              <a:gd name="T15" fmla="*/ 111392 h 634"/>
              <a:gd name="T16" fmla="*/ 63477 w 619"/>
              <a:gd name="T17" fmla="*/ 111392 h 634"/>
              <a:gd name="T18" fmla="*/ 63477 w 619"/>
              <a:gd name="T19" fmla="*/ 121846 h 634"/>
              <a:gd name="T20" fmla="*/ 105437 w 619"/>
              <a:gd name="T21" fmla="*/ 159337 h 634"/>
              <a:gd name="T22" fmla="*/ 110816 w 619"/>
              <a:gd name="T23" fmla="*/ 159337 h 634"/>
              <a:gd name="T24" fmla="*/ 116196 w 619"/>
              <a:gd name="T25" fmla="*/ 159337 h 634"/>
              <a:gd name="T26" fmla="*/ 158155 w 619"/>
              <a:gd name="T27" fmla="*/ 121846 h 634"/>
              <a:gd name="T28" fmla="*/ 158155 w 619"/>
              <a:gd name="T29" fmla="*/ 111392 h 634"/>
              <a:gd name="T30" fmla="*/ 147755 w 619"/>
              <a:gd name="T31" fmla="*/ 111392 h 634"/>
              <a:gd name="T32" fmla="*/ 110816 w 619"/>
              <a:gd name="T33" fmla="*/ 0 h 634"/>
              <a:gd name="T34" fmla="*/ 110816 w 619"/>
              <a:gd name="T35" fmla="*/ 0 h 634"/>
              <a:gd name="T36" fmla="*/ 0 w 619"/>
              <a:gd name="T37" fmla="*/ 111392 h 634"/>
              <a:gd name="T38" fmla="*/ 110816 w 619"/>
              <a:gd name="T39" fmla="*/ 228191 h 634"/>
              <a:gd name="T40" fmla="*/ 221632 w 619"/>
              <a:gd name="T41" fmla="*/ 111392 h 634"/>
              <a:gd name="T42" fmla="*/ 110816 w 619"/>
              <a:gd name="T43" fmla="*/ 0 h 634"/>
              <a:gd name="T44" fmla="*/ 110816 w 619"/>
              <a:gd name="T45" fmla="*/ 212329 h 634"/>
              <a:gd name="T46" fmla="*/ 110816 w 619"/>
              <a:gd name="T47" fmla="*/ 212329 h 634"/>
              <a:gd name="T48" fmla="*/ 10400 w 619"/>
              <a:gd name="T49" fmla="*/ 111392 h 634"/>
              <a:gd name="T50" fmla="*/ 110816 w 619"/>
              <a:gd name="T51" fmla="*/ 15862 h 634"/>
              <a:gd name="T52" fmla="*/ 211232 w 619"/>
              <a:gd name="T53" fmla="*/ 111392 h 634"/>
              <a:gd name="T54" fmla="*/ 110816 w 619"/>
              <a:gd name="T55" fmla="*/ 212329 h 63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19" h="634">
                <a:moveTo>
                  <a:pt x="412" y="309"/>
                </a:moveTo>
                <a:lnTo>
                  <a:pt x="412" y="309"/>
                </a:lnTo>
                <a:cubicBezTo>
                  <a:pt x="324" y="383"/>
                  <a:pt x="324" y="383"/>
                  <a:pt x="324" y="383"/>
                </a:cubicBezTo>
                <a:cubicBezTo>
                  <a:pt x="324" y="176"/>
                  <a:pt x="324" y="176"/>
                  <a:pt x="324" y="176"/>
                </a:cubicBezTo>
                <a:cubicBezTo>
                  <a:pt x="324" y="162"/>
                  <a:pt x="324" y="162"/>
                  <a:pt x="309" y="162"/>
                </a:cubicBezTo>
                <a:cubicBezTo>
                  <a:pt x="294" y="162"/>
                  <a:pt x="294" y="162"/>
                  <a:pt x="294" y="176"/>
                </a:cubicBezTo>
                <a:cubicBezTo>
                  <a:pt x="294" y="383"/>
                  <a:pt x="294" y="383"/>
                  <a:pt x="294" y="383"/>
                </a:cubicBezTo>
                <a:cubicBezTo>
                  <a:pt x="206" y="309"/>
                  <a:pt x="206" y="309"/>
                  <a:pt x="206" y="309"/>
                </a:cubicBezTo>
                <a:cubicBezTo>
                  <a:pt x="206" y="294"/>
                  <a:pt x="191" y="294"/>
                  <a:pt x="177" y="309"/>
                </a:cubicBezTo>
                <a:cubicBezTo>
                  <a:pt x="177" y="309"/>
                  <a:pt x="177" y="324"/>
                  <a:pt x="177" y="338"/>
                </a:cubicBezTo>
                <a:cubicBezTo>
                  <a:pt x="294" y="442"/>
                  <a:pt x="294" y="442"/>
                  <a:pt x="294" y="442"/>
                </a:cubicBezTo>
                <a:lnTo>
                  <a:pt x="309" y="442"/>
                </a:lnTo>
                <a:lnTo>
                  <a:pt x="324" y="442"/>
                </a:lnTo>
                <a:cubicBezTo>
                  <a:pt x="441" y="338"/>
                  <a:pt x="441" y="338"/>
                  <a:pt x="441" y="338"/>
                </a:cubicBezTo>
                <a:cubicBezTo>
                  <a:pt x="441" y="324"/>
                  <a:pt x="441" y="309"/>
                  <a:pt x="441" y="309"/>
                </a:cubicBezTo>
                <a:cubicBezTo>
                  <a:pt x="427" y="294"/>
                  <a:pt x="412" y="294"/>
                  <a:pt x="412" y="309"/>
                </a:cubicBezTo>
                <a:close/>
                <a:moveTo>
                  <a:pt x="309" y="0"/>
                </a:moveTo>
                <a:lnTo>
                  <a:pt x="309" y="0"/>
                </a:lnTo>
                <a:cubicBezTo>
                  <a:pt x="132" y="0"/>
                  <a:pt x="0" y="147"/>
                  <a:pt x="0" y="309"/>
                </a:cubicBezTo>
                <a:cubicBezTo>
                  <a:pt x="0" y="485"/>
                  <a:pt x="132" y="633"/>
                  <a:pt x="309" y="633"/>
                </a:cubicBezTo>
                <a:cubicBezTo>
                  <a:pt x="486" y="633"/>
                  <a:pt x="618" y="485"/>
                  <a:pt x="618" y="309"/>
                </a:cubicBezTo>
                <a:cubicBezTo>
                  <a:pt x="618" y="147"/>
                  <a:pt x="486" y="0"/>
                  <a:pt x="309" y="0"/>
                </a:cubicBezTo>
                <a:close/>
                <a:moveTo>
                  <a:pt x="309" y="589"/>
                </a:moveTo>
                <a:lnTo>
                  <a:pt x="309" y="589"/>
                </a:lnTo>
                <a:cubicBezTo>
                  <a:pt x="162" y="589"/>
                  <a:pt x="29" y="471"/>
                  <a:pt x="29" y="309"/>
                </a:cubicBezTo>
                <a:cubicBezTo>
                  <a:pt x="29" y="162"/>
                  <a:pt x="162" y="44"/>
                  <a:pt x="309" y="44"/>
                </a:cubicBezTo>
                <a:cubicBezTo>
                  <a:pt x="456" y="44"/>
                  <a:pt x="589" y="162"/>
                  <a:pt x="589" y="309"/>
                </a:cubicBezTo>
                <a:cubicBezTo>
                  <a:pt x="589" y="471"/>
                  <a:pt x="456" y="589"/>
                  <a:pt x="309" y="589"/>
                </a:cubicBezTo>
                <a:close/>
              </a:path>
            </a:pathLst>
          </a:custGeom>
          <a:solidFill>
            <a:schemeClr val="accent1">
              <a:lumMod val="75000"/>
            </a:schemeClr>
          </a:solidFill>
          <a:ln>
            <a:noFill/>
          </a:ln>
          <a:effectLst/>
          <a:extLst/>
        </p:spPr>
        <p:txBody>
          <a:bodyPr wrap="none" anchor="ctr"/>
          <a:lstStyle/>
          <a:p>
            <a:endParaRPr lang="en-US" sz="2700"/>
          </a:p>
        </p:txBody>
      </p:sp>
      <p:sp>
        <p:nvSpPr>
          <p:cNvPr id="27" name="Freeform 26"/>
          <p:cNvSpPr>
            <a:spLocks noChangeArrowheads="1"/>
          </p:cNvSpPr>
          <p:nvPr/>
        </p:nvSpPr>
        <p:spPr bwMode="auto">
          <a:xfrm>
            <a:off x="8608083" y="3967360"/>
            <a:ext cx="299028" cy="299030"/>
          </a:xfrm>
          <a:custGeom>
            <a:avLst/>
            <a:gdLst>
              <a:gd name="T0" fmla="*/ 122231 w 634"/>
              <a:gd name="T1" fmla="*/ 68854 h 634"/>
              <a:gd name="T2" fmla="*/ 122231 w 634"/>
              <a:gd name="T3" fmla="*/ 68854 h 634"/>
              <a:gd name="T4" fmla="*/ 116822 w 634"/>
              <a:gd name="T5" fmla="*/ 63446 h 634"/>
              <a:gd name="T6" fmla="*/ 106366 w 634"/>
              <a:gd name="T7" fmla="*/ 68854 h 634"/>
              <a:gd name="T8" fmla="*/ 69228 w 634"/>
              <a:gd name="T9" fmla="*/ 105984 h 634"/>
              <a:gd name="T10" fmla="*/ 69228 w 634"/>
              <a:gd name="T11" fmla="*/ 116799 h 634"/>
              <a:gd name="T12" fmla="*/ 79684 w 634"/>
              <a:gd name="T13" fmla="*/ 116799 h 634"/>
              <a:gd name="T14" fmla="*/ 106366 w 634"/>
              <a:gd name="T15" fmla="*/ 90123 h 634"/>
              <a:gd name="T16" fmla="*/ 106366 w 634"/>
              <a:gd name="T17" fmla="*/ 164384 h 634"/>
              <a:gd name="T18" fmla="*/ 116822 w 634"/>
              <a:gd name="T19" fmla="*/ 169791 h 634"/>
              <a:gd name="T20" fmla="*/ 122231 w 634"/>
              <a:gd name="T21" fmla="*/ 164384 h 634"/>
              <a:gd name="T22" fmla="*/ 122231 w 634"/>
              <a:gd name="T23" fmla="*/ 90123 h 634"/>
              <a:gd name="T24" fmla="*/ 148552 w 634"/>
              <a:gd name="T25" fmla="*/ 116799 h 634"/>
              <a:gd name="T26" fmla="*/ 159369 w 634"/>
              <a:gd name="T27" fmla="*/ 116799 h 634"/>
              <a:gd name="T28" fmla="*/ 159369 w 634"/>
              <a:gd name="T29" fmla="*/ 105984 h 634"/>
              <a:gd name="T30" fmla="*/ 122231 w 634"/>
              <a:gd name="T31" fmla="*/ 68854 h 634"/>
              <a:gd name="T32" fmla="*/ 116822 w 634"/>
              <a:gd name="T33" fmla="*/ 0 h 634"/>
              <a:gd name="T34" fmla="*/ 116822 w 634"/>
              <a:gd name="T35" fmla="*/ 0 h 634"/>
              <a:gd name="T36" fmla="*/ 0 w 634"/>
              <a:gd name="T37" fmla="*/ 111392 h 634"/>
              <a:gd name="T38" fmla="*/ 116822 w 634"/>
              <a:gd name="T39" fmla="*/ 228191 h 634"/>
              <a:gd name="T40" fmla="*/ 228236 w 634"/>
              <a:gd name="T41" fmla="*/ 111392 h 634"/>
              <a:gd name="T42" fmla="*/ 116822 w 634"/>
              <a:gd name="T43" fmla="*/ 0 h 634"/>
              <a:gd name="T44" fmla="*/ 116822 w 634"/>
              <a:gd name="T45" fmla="*/ 212329 h 634"/>
              <a:gd name="T46" fmla="*/ 116822 w 634"/>
              <a:gd name="T47" fmla="*/ 212329 h 634"/>
              <a:gd name="T48" fmla="*/ 16225 w 634"/>
              <a:gd name="T49" fmla="*/ 111392 h 634"/>
              <a:gd name="T50" fmla="*/ 116822 w 634"/>
              <a:gd name="T51" fmla="*/ 15862 h 634"/>
              <a:gd name="T52" fmla="*/ 212372 w 634"/>
              <a:gd name="T53" fmla="*/ 111392 h 634"/>
              <a:gd name="T54" fmla="*/ 116822 w 634"/>
              <a:gd name="T55" fmla="*/ 212329 h 63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34" h="634">
                <a:moveTo>
                  <a:pt x="339" y="191"/>
                </a:moveTo>
                <a:lnTo>
                  <a:pt x="339" y="191"/>
                </a:lnTo>
                <a:cubicBezTo>
                  <a:pt x="339" y="176"/>
                  <a:pt x="324" y="176"/>
                  <a:pt x="324" y="176"/>
                </a:cubicBezTo>
                <a:cubicBezTo>
                  <a:pt x="310" y="176"/>
                  <a:pt x="310" y="176"/>
                  <a:pt x="295" y="191"/>
                </a:cubicBezTo>
                <a:cubicBezTo>
                  <a:pt x="192" y="294"/>
                  <a:pt x="192" y="294"/>
                  <a:pt x="192" y="294"/>
                </a:cubicBezTo>
                <a:cubicBezTo>
                  <a:pt x="177" y="309"/>
                  <a:pt x="177" y="324"/>
                  <a:pt x="192" y="324"/>
                </a:cubicBezTo>
                <a:cubicBezTo>
                  <a:pt x="192" y="338"/>
                  <a:pt x="207" y="338"/>
                  <a:pt x="221" y="324"/>
                </a:cubicBezTo>
                <a:cubicBezTo>
                  <a:pt x="295" y="250"/>
                  <a:pt x="295" y="250"/>
                  <a:pt x="295" y="250"/>
                </a:cubicBezTo>
                <a:cubicBezTo>
                  <a:pt x="295" y="456"/>
                  <a:pt x="295" y="456"/>
                  <a:pt x="295" y="456"/>
                </a:cubicBezTo>
                <a:cubicBezTo>
                  <a:pt x="295" y="456"/>
                  <a:pt x="310" y="471"/>
                  <a:pt x="324" y="471"/>
                </a:cubicBezTo>
                <a:lnTo>
                  <a:pt x="339" y="456"/>
                </a:lnTo>
                <a:cubicBezTo>
                  <a:pt x="339" y="250"/>
                  <a:pt x="339" y="250"/>
                  <a:pt x="339" y="250"/>
                </a:cubicBezTo>
                <a:cubicBezTo>
                  <a:pt x="412" y="324"/>
                  <a:pt x="412" y="324"/>
                  <a:pt x="412" y="324"/>
                </a:cubicBezTo>
                <a:cubicBezTo>
                  <a:pt x="428" y="338"/>
                  <a:pt x="442" y="338"/>
                  <a:pt x="442" y="324"/>
                </a:cubicBezTo>
                <a:cubicBezTo>
                  <a:pt x="457" y="324"/>
                  <a:pt x="457" y="309"/>
                  <a:pt x="442" y="294"/>
                </a:cubicBezTo>
                <a:lnTo>
                  <a:pt x="339" y="191"/>
                </a:lnTo>
                <a:close/>
                <a:moveTo>
                  <a:pt x="324" y="0"/>
                </a:moveTo>
                <a:lnTo>
                  <a:pt x="324" y="0"/>
                </a:lnTo>
                <a:cubicBezTo>
                  <a:pt x="148" y="0"/>
                  <a:pt x="0" y="147"/>
                  <a:pt x="0" y="309"/>
                </a:cubicBezTo>
                <a:cubicBezTo>
                  <a:pt x="0" y="485"/>
                  <a:pt x="148" y="633"/>
                  <a:pt x="324" y="633"/>
                </a:cubicBezTo>
                <a:cubicBezTo>
                  <a:pt x="486" y="633"/>
                  <a:pt x="633" y="485"/>
                  <a:pt x="633" y="309"/>
                </a:cubicBezTo>
                <a:cubicBezTo>
                  <a:pt x="633" y="147"/>
                  <a:pt x="486" y="0"/>
                  <a:pt x="324" y="0"/>
                </a:cubicBezTo>
                <a:close/>
                <a:moveTo>
                  <a:pt x="324" y="589"/>
                </a:moveTo>
                <a:lnTo>
                  <a:pt x="324" y="589"/>
                </a:lnTo>
                <a:cubicBezTo>
                  <a:pt x="162" y="589"/>
                  <a:pt x="45" y="471"/>
                  <a:pt x="45" y="309"/>
                </a:cubicBezTo>
                <a:cubicBezTo>
                  <a:pt x="45" y="162"/>
                  <a:pt x="162" y="44"/>
                  <a:pt x="324" y="44"/>
                </a:cubicBezTo>
                <a:cubicBezTo>
                  <a:pt x="471" y="44"/>
                  <a:pt x="589" y="162"/>
                  <a:pt x="589" y="309"/>
                </a:cubicBezTo>
                <a:cubicBezTo>
                  <a:pt x="589" y="471"/>
                  <a:pt x="471" y="589"/>
                  <a:pt x="324" y="589"/>
                </a:cubicBezTo>
                <a:close/>
              </a:path>
            </a:pathLst>
          </a:custGeom>
          <a:solidFill>
            <a:schemeClr val="accent1">
              <a:lumMod val="75000"/>
            </a:schemeClr>
          </a:solidFill>
          <a:ln>
            <a:noFill/>
          </a:ln>
          <a:effectLst/>
          <a:extLst/>
        </p:spPr>
        <p:txBody>
          <a:bodyPr wrap="none" anchor="ctr"/>
          <a:lstStyle/>
          <a:p>
            <a:endParaRPr lang="en-US" sz="2700"/>
          </a:p>
        </p:txBody>
      </p:sp>
      <p:sp>
        <p:nvSpPr>
          <p:cNvPr id="28" name="Freeform 27"/>
          <p:cNvSpPr>
            <a:spLocks noChangeArrowheads="1"/>
          </p:cNvSpPr>
          <p:nvPr/>
        </p:nvSpPr>
        <p:spPr bwMode="auto">
          <a:xfrm>
            <a:off x="8129292" y="3967360"/>
            <a:ext cx="299029" cy="299030"/>
          </a:xfrm>
          <a:custGeom>
            <a:avLst/>
            <a:gdLst>
              <a:gd name="T0" fmla="*/ 159009 w 634"/>
              <a:gd name="T1" fmla="*/ 105984 h 634"/>
              <a:gd name="T2" fmla="*/ 159009 w 634"/>
              <a:gd name="T3" fmla="*/ 105984 h 634"/>
              <a:gd name="T4" fmla="*/ 121871 w 634"/>
              <a:gd name="T5" fmla="*/ 68854 h 634"/>
              <a:gd name="T6" fmla="*/ 111414 w 634"/>
              <a:gd name="T7" fmla="*/ 68854 h 634"/>
              <a:gd name="T8" fmla="*/ 111414 w 634"/>
              <a:gd name="T9" fmla="*/ 79668 h 634"/>
              <a:gd name="T10" fmla="*/ 138096 w 634"/>
              <a:gd name="T11" fmla="*/ 105984 h 634"/>
              <a:gd name="T12" fmla="*/ 63459 w 634"/>
              <a:gd name="T13" fmla="*/ 105984 h 634"/>
              <a:gd name="T14" fmla="*/ 58411 w 634"/>
              <a:gd name="T15" fmla="*/ 111392 h 634"/>
              <a:gd name="T16" fmla="*/ 63459 w 634"/>
              <a:gd name="T17" fmla="*/ 121846 h 634"/>
              <a:gd name="T18" fmla="*/ 138096 w 634"/>
              <a:gd name="T19" fmla="*/ 121846 h 634"/>
              <a:gd name="T20" fmla="*/ 111414 w 634"/>
              <a:gd name="T21" fmla="*/ 148522 h 634"/>
              <a:gd name="T22" fmla="*/ 111414 w 634"/>
              <a:gd name="T23" fmla="*/ 159337 h 634"/>
              <a:gd name="T24" fmla="*/ 121871 w 634"/>
              <a:gd name="T25" fmla="*/ 159337 h 634"/>
              <a:gd name="T26" fmla="*/ 159009 w 634"/>
              <a:gd name="T27" fmla="*/ 121846 h 634"/>
              <a:gd name="T28" fmla="*/ 159009 w 634"/>
              <a:gd name="T29" fmla="*/ 111392 h 634"/>
              <a:gd name="T30" fmla="*/ 159009 w 634"/>
              <a:gd name="T31" fmla="*/ 105984 h 634"/>
              <a:gd name="T32" fmla="*/ 111414 w 634"/>
              <a:gd name="T33" fmla="*/ 0 h 634"/>
              <a:gd name="T34" fmla="*/ 111414 w 634"/>
              <a:gd name="T35" fmla="*/ 0 h 634"/>
              <a:gd name="T36" fmla="*/ 0 w 634"/>
              <a:gd name="T37" fmla="*/ 111392 h 634"/>
              <a:gd name="T38" fmla="*/ 111414 w 634"/>
              <a:gd name="T39" fmla="*/ 228191 h 634"/>
              <a:gd name="T40" fmla="*/ 228237 w 634"/>
              <a:gd name="T41" fmla="*/ 111392 h 634"/>
              <a:gd name="T42" fmla="*/ 111414 w 634"/>
              <a:gd name="T43" fmla="*/ 0 h 634"/>
              <a:gd name="T44" fmla="*/ 111414 w 634"/>
              <a:gd name="T45" fmla="*/ 212329 h 634"/>
              <a:gd name="T46" fmla="*/ 111414 w 634"/>
              <a:gd name="T47" fmla="*/ 212329 h 634"/>
              <a:gd name="T48" fmla="*/ 15865 w 634"/>
              <a:gd name="T49" fmla="*/ 111392 h 634"/>
              <a:gd name="T50" fmla="*/ 111414 w 634"/>
              <a:gd name="T51" fmla="*/ 15862 h 634"/>
              <a:gd name="T52" fmla="*/ 212012 w 634"/>
              <a:gd name="T53" fmla="*/ 111392 h 634"/>
              <a:gd name="T54" fmla="*/ 111414 w 634"/>
              <a:gd name="T55" fmla="*/ 212329 h 63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34" h="634">
                <a:moveTo>
                  <a:pt x="441" y="294"/>
                </a:moveTo>
                <a:lnTo>
                  <a:pt x="441" y="294"/>
                </a:lnTo>
                <a:cubicBezTo>
                  <a:pt x="338" y="191"/>
                  <a:pt x="338" y="191"/>
                  <a:pt x="338" y="191"/>
                </a:cubicBezTo>
                <a:cubicBezTo>
                  <a:pt x="324" y="176"/>
                  <a:pt x="309" y="176"/>
                  <a:pt x="309" y="191"/>
                </a:cubicBezTo>
                <a:cubicBezTo>
                  <a:pt x="294" y="191"/>
                  <a:pt x="294" y="206"/>
                  <a:pt x="309" y="221"/>
                </a:cubicBezTo>
                <a:cubicBezTo>
                  <a:pt x="383" y="294"/>
                  <a:pt x="383" y="294"/>
                  <a:pt x="383" y="294"/>
                </a:cubicBezTo>
                <a:cubicBezTo>
                  <a:pt x="176" y="294"/>
                  <a:pt x="176" y="294"/>
                  <a:pt x="176" y="294"/>
                </a:cubicBezTo>
                <a:cubicBezTo>
                  <a:pt x="162" y="294"/>
                  <a:pt x="162" y="309"/>
                  <a:pt x="162" y="309"/>
                </a:cubicBezTo>
                <a:cubicBezTo>
                  <a:pt x="162" y="324"/>
                  <a:pt x="162" y="338"/>
                  <a:pt x="176" y="338"/>
                </a:cubicBezTo>
                <a:cubicBezTo>
                  <a:pt x="383" y="338"/>
                  <a:pt x="383" y="338"/>
                  <a:pt x="383" y="338"/>
                </a:cubicBezTo>
                <a:cubicBezTo>
                  <a:pt x="309" y="412"/>
                  <a:pt x="309" y="412"/>
                  <a:pt x="309" y="412"/>
                </a:cubicBezTo>
                <a:cubicBezTo>
                  <a:pt x="294" y="427"/>
                  <a:pt x="294" y="442"/>
                  <a:pt x="309" y="442"/>
                </a:cubicBezTo>
                <a:cubicBezTo>
                  <a:pt x="309" y="456"/>
                  <a:pt x="324" y="456"/>
                  <a:pt x="338" y="442"/>
                </a:cubicBezTo>
                <a:cubicBezTo>
                  <a:pt x="441" y="338"/>
                  <a:pt x="441" y="338"/>
                  <a:pt x="441" y="338"/>
                </a:cubicBezTo>
                <a:cubicBezTo>
                  <a:pt x="441" y="324"/>
                  <a:pt x="441" y="324"/>
                  <a:pt x="441" y="309"/>
                </a:cubicBezTo>
                <a:lnTo>
                  <a:pt x="441" y="294"/>
                </a:lnTo>
                <a:close/>
                <a:moveTo>
                  <a:pt x="309" y="0"/>
                </a:moveTo>
                <a:lnTo>
                  <a:pt x="309" y="0"/>
                </a:lnTo>
                <a:cubicBezTo>
                  <a:pt x="147" y="0"/>
                  <a:pt x="0" y="147"/>
                  <a:pt x="0" y="309"/>
                </a:cubicBezTo>
                <a:cubicBezTo>
                  <a:pt x="0" y="485"/>
                  <a:pt x="147" y="633"/>
                  <a:pt x="309" y="633"/>
                </a:cubicBezTo>
                <a:cubicBezTo>
                  <a:pt x="485" y="633"/>
                  <a:pt x="633" y="485"/>
                  <a:pt x="633" y="309"/>
                </a:cubicBezTo>
                <a:cubicBezTo>
                  <a:pt x="633" y="147"/>
                  <a:pt x="485" y="0"/>
                  <a:pt x="309" y="0"/>
                </a:cubicBezTo>
                <a:close/>
                <a:moveTo>
                  <a:pt x="309" y="589"/>
                </a:moveTo>
                <a:lnTo>
                  <a:pt x="309" y="589"/>
                </a:lnTo>
                <a:cubicBezTo>
                  <a:pt x="162" y="589"/>
                  <a:pt x="44" y="471"/>
                  <a:pt x="44" y="309"/>
                </a:cubicBezTo>
                <a:cubicBezTo>
                  <a:pt x="44" y="162"/>
                  <a:pt x="162" y="44"/>
                  <a:pt x="309" y="44"/>
                </a:cubicBezTo>
                <a:cubicBezTo>
                  <a:pt x="471" y="44"/>
                  <a:pt x="588" y="162"/>
                  <a:pt x="588" y="309"/>
                </a:cubicBezTo>
                <a:cubicBezTo>
                  <a:pt x="588" y="471"/>
                  <a:pt x="471" y="589"/>
                  <a:pt x="309" y="589"/>
                </a:cubicBezTo>
                <a:close/>
              </a:path>
            </a:pathLst>
          </a:custGeom>
          <a:solidFill>
            <a:schemeClr val="accent1">
              <a:lumMod val="75000"/>
            </a:schemeClr>
          </a:solidFill>
          <a:ln>
            <a:noFill/>
          </a:ln>
          <a:effectLst/>
          <a:extLst/>
        </p:spPr>
        <p:txBody>
          <a:bodyPr wrap="none" anchor="ctr"/>
          <a:lstStyle/>
          <a:p>
            <a:endParaRPr lang="en-US" sz="2700"/>
          </a:p>
        </p:txBody>
      </p:sp>
      <p:sp>
        <p:nvSpPr>
          <p:cNvPr id="29" name="Freeform 28"/>
          <p:cNvSpPr>
            <a:spLocks noChangeArrowheads="1"/>
          </p:cNvSpPr>
          <p:nvPr/>
        </p:nvSpPr>
        <p:spPr bwMode="auto">
          <a:xfrm>
            <a:off x="7652230" y="3967360"/>
            <a:ext cx="290386" cy="299030"/>
          </a:xfrm>
          <a:custGeom>
            <a:avLst/>
            <a:gdLst>
              <a:gd name="T0" fmla="*/ 110816 w 619"/>
              <a:gd name="T1" fmla="*/ 0 h 634"/>
              <a:gd name="T2" fmla="*/ 110816 w 619"/>
              <a:gd name="T3" fmla="*/ 0 h 634"/>
              <a:gd name="T4" fmla="*/ 0 w 619"/>
              <a:gd name="T5" fmla="*/ 111392 h 634"/>
              <a:gd name="T6" fmla="*/ 110816 w 619"/>
              <a:gd name="T7" fmla="*/ 228191 h 634"/>
              <a:gd name="T8" fmla="*/ 221632 w 619"/>
              <a:gd name="T9" fmla="*/ 111392 h 634"/>
              <a:gd name="T10" fmla="*/ 110816 w 619"/>
              <a:gd name="T11" fmla="*/ 0 h 634"/>
              <a:gd name="T12" fmla="*/ 110816 w 619"/>
              <a:gd name="T13" fmla="*/ 212329 h 634"/>
              <a:gd name="T14" fmla="*/ 110816 w 619"/>
              <a:gd name="T15" fmla="*/ 212329 h 634"/>
              <a:gd name="T16" fmla="*/ 10400 w 619"/>
              <a:gd name="T17" fmla="*/ 111392 h 634"/>
              <a:gd name="T18" fmla="*/ 110816 w 619"/>
              <a:gd name="T19" fmla="*/ 15862 h 634"/>
              <a:gd name="T20" fmla="*/ 211232 w 619"/>
              <a:gd name="T21" fmla="*/ 111392 h 634"/>
              <a:gd name="T22" fmla="*/ 110816 w 619"/>
              <a:gd name="T23" fmla="*/ 212329 h 634"/>
              <a:gd name="T24" fmla="*/ 158155 w 619"/>
              <a:gd name="T25" fmla="*/ 105984 h 634"/>
              <a:gd name="T26" fmla="*/ 158155 w 619"/>
              <a:gd name="T27" fmla="*/ 105984 h 634"/>
              <a:gd name="T28" fmla="*/ 84278 w 619"/>
              <a:gd name="T29" fmla="*/ 105984 h 634"/>
              <a:gd name="T30" fmla="*/ 116196 w 619"/>
              <a:gd name="T31" fmla="*/ 79668 h 634"/>
              <a:gd name="T32" fmla="*/ 116196 w 619"/>
              <a:gd name="T33" fmla="*/ 68854 h 634"/>
              <a:gd name="T34" fmla="*/ 105437 w 619"/>
              <a:gd name="T35" fmla="*/ 68854 h 634"/>
              <a:gd name="T36" fmla="*/ 63477 w 619"/>
              <a:gd name="T37" fmla="*/ 105984 h 634"/>
              <a:gd name="T38" fmla="*/ 63477 w 619"/>
              <a:gd name="T39" fmla="*/ 111392 h 634"/>
              <a:gd name="T40" fmla="*/ 63477 w 619"/>
              <a:gd name="T41" fmla="*/ 121846 h 634"/>
              <a:gd name="T42" fmla="*/ 105437 w 619"/>
              <a:gd name="T43" fmla="*/ 159337 h 634"/>
              <a:gd name="T44" fmla="*/ 116196 w 619"/>
              <a:gd name="T45" fmla="*/ 159337 h 634"/>
              <a:gd name="T46" fmla="*/ 116196 w 619"/>
              <a:gd name="T47" fmla="*/ 148522 h 634"/>
              <a:gd name="T48" fmla="*/ 84278 w 619"/>
              <a:gd name="T49" fmla="*/ 121846 h 634"/>
              <a:gd name="T50" fmla="*/ 158155 w 619"/>
              <a:gd name="T51" fmla="*/ 121846 h 634"/>
              <a:gd name="T52" fmla="*/ 168914 w 619"/>
              <a:gd name="T53" fmla="*/ 111392 h 634"/>
              <a:gd name="T54" fmla="*/ 158155 w 619"/>
              <a:gd name="T55" fmla="*/ 105984 h 63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19" h="634">
                <a:moveTo>
                  <a:pt x="309" y="0"/>
                </a:moveTo>
                <a:lnTo>
                  <a:pt x="309" y="0"/>
                </a:lnTo>
                <a:cubicBezTo>
                  <a:pt x="132" y="0"/>
                  <a:pt x="0" y="147"/>
                  <a:pt x="0" y="309"/>
                </a:cubicBezTo>
                <a:cubicBezTo>
                  <a:pt x="0" y="485"/>
                  <a:pt x="132" y="633"/>
                  <a:pt x="309" y="633"/>
                </a:cubicBezTo>
                <a:cubicBezTo>
                  <a:pt x="486" y="633"/>
                  <a:pt x="618" y="485"/>
                  <a:pt x="618" y="309"/>
                </a:cubicBezTo>
                <a:cubicBezTo>
                  <a:pt x="618" y="147"/>
                  <a:pt x="486" y="0"/>
                  <a:pt x="309" y="0"/>
                </a:cubicBezTo>
                <a:close/>
                <a:moveTo>
                  <a:pt x="309" y="589"/>
                </a:moveTo>
                <a:lnTo>
                  <a:pt x="309" y="589"/>
                </a:lnTo>
                <a:cubicBezTo>
                  <a:pt x="162" y="589"/>
                  <a:pt x="29" y="471"/>
                  <a:pt x="29" y="309"/>
                </a:cubicBezTo>
                <a:cubicBezTo>
                  <a:pt x="29" y="162"/>
                  <a:pt x="162" y="44"/>
                  <a:pt x="309" y="44"/>
                </a:cubicBezTo>
                <a:cubicBezTo>
                  <a:pt x="456" y="44"/>
                  <a:pt x="589" y="162"/>
                  <a:pt x="589" y="309"/>
                </a:cubicBezTo>
                <a:cubicBezTo>
                  <a:pt x="589" y="471"/>
                  <a:pt x="456" y="589"/>
                  <a:pt x="309" y="589"/>
                </a:cubicBezTo>
                <a:close/>
                <a:moveTo>
                  <a:pt x="441" y="294"/>
                </a:moveTo>
                <a:lnTo>
                  <a:pt x="441" y="294"/>
                </a:lnTo>
                <a:cubicBezTo>
                  <a:pt x="235" y="294"/>
                  <a:pt x="235" y="294"/>
                  <a:pt x="235" y="294"/>
                </a:cubicBezTo>
                <a:cubicBezTo>
                  <a:pt x="324" y="221"/>
                  <a:pt x="324" y="221"/>
                  <a:pt x="324" y="221"/>
                </a:cubicBezTo>
                <a:cubicBezTo>
                  <a:pt x="324" y="206"/>
                  <a:pt x="324" y="191"/>
                  <a:pt x="324" y="191"/>
                </a:cubicBezTo>
                <a:cubicBezTo>
                  <a:pt x="309" y="176"/>
                  <a:pt x="294" y="176"/>
                  <a:pt x="294" y="191"/>
                </a:cubicBezTo>
                <a:cubicBezTo>
                  <a:pt x="177" y="294"/>
                  <a:pt x="177" y="294"/>
                  <a:pt x="177" y="294"/>
                </a:cubicBezTo>
                <a:lnTo>
                  <a:pt x="177" y="309"/>
                </a:lnTo>
                <a:cubicBezTo>
                  <a:pt x="177" y="324"/>
                  <a:pt x="177" y="324"/>
                  <a:pt x="177" y="338"/>
                </a:cubicBezTo>
                <a:cubicBezTo>
                  <a:pt x="294" y="442"/>
                  <a:pt x="294" y="442"/>
                  <a:pt x="294" y="442"/>
                </a:cubicBezTo>
                <a:cubicBezTo>
                  <a:pt x="294" y="456"/>
                  <a:pt x="309" y="456"/>
                  <a:pt x="324" y="442"/>
                </a:cubicBezTo>
                <a:cubicBezTo>
                  <a:pt x="324" y="442"/>
                  <a:pt x="324" y="427"/>
                  <a:pt x="324" y="412"/>
                </a:cubicBezTo>
                <a:cubicBezTo>
                  <a:pt x="235" y="338"/>
                  <a:pt x="235" y="338"/>
                  <a:pt x="235" y="338"/>
                </a:cubicBezTo>
                <a:cubicBezTo>
                  <a:pt x="441" y="338"/>
                  <a:pt x="441" y="338"/>
                  <a:pt x="441" y="338"/>
                </a:cubicBezTo>
                <a:cubicBezTo>
                  <a:pt x="456" y="338"/>
                  <a:pt x="471" y="324"/>
                  <a:pt x="471" y="309"/>
                </a:cubicBezTo>
                <a:cubicBezTo>
                  <a:pt x="471" y="309"/>
                  <a:pt x="456" y="294"/>
                  <a:pt x="441" y="294"/>
                </a:cubicBezTo>
                <a:close/>
              </a:path>
            </a:pathLst>
          </a:custGeom>
          <a:solidFill>
            <a:schemeClr val="accent1">
              <a:lumMod val="75000"/>
            </a:schemeClr>
          </a:solidFill>
          <a:ln>
            <a:noFill/>
          </a:ln>
          <a:effectLst/>
          <a:extLst/>
        </p:spPr>
        <p:txBody>
          <a:bodyPr wrap="none" anchor="ctr"/>
          <a:lstStyle/>
          <a:p>
            <a:endParaRPr lang="en-US" sz="2700"/>
          </a:p>
        </p:txBody>
      </p:sp>
      <p:sp>
        <p:nvSpPr>
          <p:cNvPr id="30" name="Freeform 29"/>
          <p:cNvSpPr>
            <a:spLocks noChangeArrowheads="1"/>
          </p:cNvSpPr>
          <p:nvPr/>
        </p:nvSpPr>
        <p:spPr bwMode="auto">
          <a:xfrm>
            <a:off x="7166526" y="3967360"/>
            <a:ext cx="299028" cy="299030"/>
          </a:xfrm>
          <a:custGeom>
            <a:avLst/>
            <a:gdLst>
              <a:gd name="T0" fmla="*/ 116822 w 634"/>
              <a:gd name="T1" fmla="*/ 0 h 634"/>
              <a:gd name="T2" fmla="*/ 116822 w 634"/>
              <a:gd name="T3" fmla="*/ 0 h 634"/>
              <a:gd name="T4" fmla="*/ 0 w 634"/>
              <a:gd name="T5" fmla="*/ 111392 h 634"/>
              <a:gd name="T6" fmla="*/ 116822 w 634"/>
              <a:gd name="T7" fmla="*/ 228191 h 634"/>
              <a:gd name="T8" fmla="*/ 228236 w 634"/>
              <a:gd name="T9" fmla="*/ 111392 h 634"/>
              <a:gd name="T10" fmla="*/ 116822 w 634"/>
              <a:gd name="T11" fmla="*/ 0 h 634"/>
              <a:gd name="T12" fmla="*/ 116822 w 634"/>
              <a:gd name="T13" fmla="*/ 212329 h 634"/>
              <a:gd name="T14" fmla="*/ 116822 w 634"/>
              <a:gd name="T15" fmla="*/ 212329 h 634"/>
              <a:gd name="T16" fmla="*/ 15865 w 634"/>
              <a:gd name="T17" fmla="*/ 111392 h 634"/>
              <a:gd name="T18" fmla="*/ 116822 w 634"/>
              <a:gd name="T19" fmla="*/ 15862 h 634"/>
              <a:gd name="T20" fmla="*/ 212372 w 634"/>
              <a:gd name="T21" fmla="*/ 111392 h 634"/>
              <a:gd name="T22" fmla="*/ 116822 w 634"/>
              <a:gd name="T23" fmla="*/ 212329 h 634"/>
              <a:gd name="T24" fmla="*/ 164777 w 634"/>
              <a:gd name="T25" fmla="*/ 79668 h 634"/>
              <a:gd name="T26" fmla="*/ 164777 w 634"/>
              <a:gd name="T27" fmla="*/ 79668 h 634"/>
              <a:gd name="T28" fmla="*/ 116822 w 634"/>
              <a:gd name="T29" fmla="*/ 132661 h 634"/>
              <a:gd name="T30" fmla="*/ 63820 w 634"/>
              <a:gd name="T31" fmla="*/ 79668 h 634"/>
              <a:gd name="T32" fmla="*/ 53363 w 634"/>
              <a:gd name="T33" fmla="*/ 79668 h 634"/>
              <a:gd name="T34" fmla="*/ 53363 w 634"/>
              <a:gd name="T35" fmla="*/ 90123 h 634"/>
              <a:gd name="T36" fmla="*/ 106366 w 634"/>
              <a:gd name="T37" fmla="*/ 143115 h 634"/>
              <a:gd name="T38" fmla="*/ 116822 w 634"/>
              <a:gd name="T39" fmla="*/ 148522 h 634"/>
              <a:gd name="T40" fmla="*/ 122231 w 634"/>
              <a:gd name="T41" fmla="*/ 143115 h 634"/>
              <a:gd name="T42" fmla="*/ 175234 w 634"/>
              <a:gd name="T43" fmla="*/ 90123 h 634"/>
              <a:gd name="T44" fmla="*/ 175234 w 634"/>
              <a:gd name="T45" fmla="*/ 79668 h 634"/>
              <a:gd name="T46" fmla="*/ 164777 w 634"/>
              <a:gd name="T47" fmla="*/ 79668 h 63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634" h="634">
                <a:moveTo>
                  <a:pt x="324" y="0"/>
                </a:moveTo>
                <a:lnTo>
                  <a:pt x="324" y="0"/>
                </a:lnTo>
                <a:cubicBezTo>
                  <a:pt x="148" y="0"/>
                  <a:pt x="0" y="147"/>
                  <a:pt x="0" y="309"/>
                </a:cubicBezTo>
                <a:cubicBezTo>
                  <a:pt x="0" y="485"/>
                  <a:pt x="148" y="633"/>
                  <a:pt x="324" y="633"/>
                </a:cubicBezTo>
                <a:cubicBezTo>
                  <a:pt x="486" y="633"/>
                  <a:pt x="633" y="485"/>
                  <a:pt x="633" y="309"/>
                </a:cubicBezTo>
                <a:cubicBezTo>
                  <a:pt x="633" y="147"/>
                  <a:pt x="486" y="0"/>
                  <a:pt x="324" y="0"/>
                </a:cubicBezTo>
                <a:close/>
                <a:moveTo>
                  <a:pt x="324" y="589"/>
                </a:moveTo>
                <a:lnTo>
                  <a:pt x="324" y="589"/>
                </a:lnTo>
                <a:cubicBezTo>
                  <a:pt x="162" y="589"/>
                  <a:pt x="44" y="471"/>
                  <a:pt x="44" y="309"/>
                </a:cubicBezTo>
                <a:cubicBezTo>
                  <a:pt x="44" y="162"/>
                  <a:pt x="162" y="44"/>
                  <a:pt x="324" y="44"/>
                </a:cubicBezTo>
                <a:cubicBezTo>
                  <a:pt x="471" y="44"/>
                  <a:pt x="589" y="162"/>
                  <a:pt x="589" y="309"/>
                </a:cubicBezTo>
                <a:cubicBezTo>
                  <a:pt x="589" y="471"/>
                  <a:pt x="471" y="589"/>
                  <a:pt x="324" y="589"/>
                </a:cubicBezTo>
                <a:close/>
                <a:moveTo>
                  <a:pt x="457" y="221"/>
                </a:moveTo>
                <a:lnTo>
                  <a:pt x="457" y="221"/>
                </a:lnTo>
                <a:cubicBezTo>
                  <a:pt x="324" y="368"/>
                  <a:pt x="324" y="368"/>
                  <a:pt x="324" y="368"/>
                </a:cubicBezTo>
                <a:cubicBezTo>
                  <a:pt x="177" y="221"/>
                  <a:pt x="177" y="221"/>
                  <a:pt x="177" y="221"/>
                </a:cubicBezTo>
                <a:cubicBezTo>
                  <a:pt x="177" y="221"/>
                  <a:pt x="162" y="221"/>
                  <a:pt x="148" y="221"/>
                </a:cubicBezTo>
                <a:cubicBezTo>
                  <a:pt x="148" y="235"/>
                  <a:pt x="148" y="250"/>
                  <a:pt x="148" y="250"/>
                </a:cubicBezTo>
                <a:cubicBezTo>
                  <a:pt x="295" y="397"/>
                  <a:pt x="295" y="397"/>
                  <a:pt x="295" y="397"/>
                </a:cubicBezTo>
                <a:cubicBezTo>
                  <a:pt x="310" y="412"/>
                  <a:pt x="310" y="412"/>
                  <a:pt x="324" y="412"/>
                </a:cubicBezTo>
                <a:cubicBezTo>
                  <a:pt x="324" y="412"/>
                  <a:pt x="339" y="412"/>
                  <a:pt x="339" y="397"/>
                </a:cubicBezTo>
                <a:cubicBezTo>
                  <a:pt x="486" y="250"/>
                  <a:pt x="486" y="250"/>
                  <a:pt x="486" y="250"/>
                </a:cubicBezTo>
                <a:cubicBezTo>
                  <a:pt x="501" y="250"/>
                  <a:pt x="501" y="235"/>
                  <a:pt x="486" y="221"/>
                </a:cubicBezTo>
                <a:cubicBezTo>
                  <a:pt x="486" y="221"/>
                  <a:pt x="471" y="221"/>
                  <a:pt x="457" y="221"/>
                </a:cubicBezTo>
                <a:close/>
              </a:path>
            </a:pathLst>
          </a:custGeom>
          <a:solidFill>
            <a:schemeClr val="accent1">
              <a:lumMod val="75000"/>
            </a:schemeClr>
          </a:solidFill>
          <a:ln>
            <a:noFill/>
          </a:ln>
          <a:effectLst/>
          <a:extLst/>
        </p:spPr>
        <p:txBody>
          <a:bodyPr wrap="none" anchor="ctr"/>
          <a:lstStyle/>
          <a:p>
            <a:endParaRPr lang="en-US" sz="2700"/>
          </a:p>
        </p:txBody>
      </p:sp>
      <p:sp>
        <p:nvSpPr>
          <p:cNvPr id="31" name="Freeform 30"/>
          <p:cNvSpPr>
            <a:spLocks noChangeArrowheads="1"/>
          </p:cNvSpPr>
          <p:nvPr/>
        </p:nvSpPr>
        <p:spPr bwMode="auto">
          <a:xfrm>
            <a:off x="6689464" y="3967360"/>
            <a:ext cx="299028" cy="299030"/>
          </a:xfrm>
          <a:custGeom>
            <a:avLst/>
            <a:gdLst>
              <a:gd name="T0" fmla="*/ 121870 w 634"/>
              <a:gd name="T1" fmla="*/ 79668 h 634"/>
              <a:gd name="T2" fmla="*/ 121870 w 634"/>
              <a:gd name="T3" fmla="*/ 79668 h 634"/>
              <a:gd name="T4" fmla="*/ 111414 w 634"/>
              <a:gd name="T5" fmla="*/ 79668 h 634"/>
              <a:gd name="T6" fmla="*/ 106006 w 634"/>
              <a:gd name="T7" fmla="*/ 79668 h 634"/>
              <a:gd name="T8" fmla="*/ 53003 w 634"/>
              <a:gd name="T9" fmla="*/ 132661 h 634"/>
              <a:gd name="T10" fmla="*/ 53003 w 634"/>
              <a:gd name="T11" fmla="*/ 143115 h 634"/>
              <a:gd name="T12" fmla="*/ 63459 w 634"/>
              <a:gd name="T13" fmla="*/ 143115 h 634"/>
              <a:gd name="T14" fmla="*/ 111414 w 634"/>
              <a:gd name="T15" fmla="*/ 95530 h 634"/>
              <a:gd name="T16" fmla="*/ 164417 w 634"/>
              <a:gd name="T17" fmla="*/ 143115 h 634"/>
              <a:gd name="T18" fmla="*/ 174873 w 634"/>
              <a:gd name="T19" fmla="*/ 143115 h 634"/>
              <a:gd name="T20" fmla="*/ 174873 w 634"/>
              <a:gd name="T21" fmla="*/ 132661 h 634"/>
              <a:gd name="T22" fmla="*/ 121870 w 634"/>
              <a:gd name="T23" fmla="*/ 79668 h 634"/>
              <a:gd name="T24" fmla="*/ 111414 w 634"/>
              <a:gd name="T25" fmla="*/ 0 h 634"/>
              <a:gd name="T26" fmla="*/ 111414 w 634"/>
              <a:gd name="T27" fmla="*/ 0 h 634"/>
              <a:gd name="T28" fmla="*/ 0 w 634"/>
              <a:gd name="T29" fmla="*/ 111392 h 634"/>
              <a:gd name="T30" fmla="*/ 111414 w 634"/>
              <a:gd name="T31" fmla="*/ 228191 h 634"/>
              <a:gd name="T32" fmla="*/ 228236 w 634"/>
              <a:gd name="T33" fmla="*/ 111392 h 634"/>
              <a:gd name="T34" fmla="*/ 111414 w 634"/>
              <a:gd name="T35" fmla="*/ 0 h 634"/>
              <a:gd name="T36" fmla="*/ 111414 w 634"/>
              <a:gd name="T37" fmla="*/ 212329 h 634"/>
              <a:gd name="T38" fmla="*/ 111414 w 634"/>
              <a:gd name="T39" fmla="*/ 212329 h 634"/>
              <a:gd name="T40" fmla="*/ 15865 w 634"/>
              <a:gd name="T41" fmla="*/ 111392 h 634"/>
              <a:gd name="T42" fmla="*/ 111414 w 634"/>
              <a:gd name="T43" fmla="*/ 15862 h 634"/>
              <a:gd name="T44" fmla="*/ 212011 w 634"/>
              <a:gd name="T45" fmla="*/ 111392 h 634"/>
              <a:gd name="T46" fmla="*/ 111414 w 634"/>
              <a:gd name="T47" fmla="*/ 212329 h 63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634" h="634">
                <a:moveTo>
                  <a:pt x="338" y="221"/>
                </a:moveTo>
                <a:lnTo>
                  <a:pt x="338" y="221"/>
                </a:lnTo>
                <a:cubicBezTo>
                  <a:pt x="324" y="221"/>
                  <a:pt x="324" y="221"/>
                  <a:pt x="309" y="221"/>
                </a:cubicBezTo>
                <a:lnTo>
                  <a:pt x="294" y="221"/>
                </a:lnTo>
                <a:cubicBezTo>
                  <a:pt x="147" y="368"/>
                  <a:pt x="147" y="368"/>
                  <a:pt x="147" y="368"/>
                </a:cubicBezTo>
                <a:cubicBezTo>
                  <a:pt x="132" y="383"/>
                  <a:pt x="132" y="397"/>
                  <a:pt x="147" y="397"/>
                </a:cubicBezTo>
                <a:cubicBezTo>
                  <a:pt x="147" y="412"/>
                  <a:pt x="162" y="412"/>
                  <a:pt x="176" y="397"/>
                </a:cubicBezTo>
                <a:cubicBezTo>
                  <a:pt x="309" y="265"/>
                  <a:pt x="309" y="265"/>
                  <a:pt x="309" y="265"/>
                </a:cubicBezTo>
                <a:cubicBezTo>
                  <a:pt x="456" y="397"/>
                  <a:pt x="456" y="397"/>
                  <a:pt x="456" y="397"/>
                </a:cubicBezTo>
                <a:cubicBezTo>
                  <a:pt x="456" y="412"/>
                  <a:pt x="471" y="412"/>
                  <a:pt x="485" y="397"/>
                </a:cubicBezTo>
                <a:cubicBezTo>
                  <a:pt x="485" y="397"/>
                  <a:pt x="485" y="383"/>
                  <a:pt x="485" y="368"/>
                </a:cubicBezTo>
                <a:lnTo>
                  <a:pt x="338" y="221"/>
                </a:lnTo>
                <a:close/>
                <a:moveTo>
                  <a:pt x="309" y="0"/>
                </a:moveTo>
                <a:lnTo>
                  <a:pt x="309" y="0"/>
                </a:lnTo>
                <a:cubicBezTo>
                  <a:pt x="147" y="0"/>
                  <a:pt x="0" y="147"/>
                  <a:pt x="0" y="309"/>
                </a:cubicBezTo>
                <a:cubicBezTo>
                  <a:pt x="0" y="485"/>
                  <a:pt x="147" y="633"/>
                  <a:pt x="309" y="633"/>
                </a:cubicBezTo>
                <a:cubicBezTo>
                  <a:pt x="485" y="633"/>
                  <a:pt x="633" y="485"/>
                  <a:pt x="633" y="309"/>
                </a:cubicBezTo>
                <a:cubicBezTo>
                  <a:pt x="633" y="147"/>
                  <a:pt x="485" y="0"/>
                  <a:pt x="309" y="0"/>
                </a:cubicBezTo>
                <a:close/>
                <a:moveTo>
                  <a:pt x="309" y="589"/>
                </a:moveTo>
                <a:lnTo>
                  <a:pt x="309" y="589"/>
                </a:lnTo>
                <a:cubicBezTo>
                  <a:pt x="162" y="589"/>
                  <a:pt x="44" y="471"/>
                  <a:pt x="44" y="309"/>
                </a:cubicBezTo>
                <a:cubicBezTo>
                  <a:pt x="44" y="162"/>
                  <a:pt x="162" y="44"/>
                  <a:pt x="309" y="44"/>
                </a:cubicBezTo>
                <a:cubicBezTo>
                  <a:pt x="471" y="44"/>
                  <a:pt x="588" y="162"/>
                  <a:pt x="588" y="309"/>
                </a:cubicBezTo>
                <a:cubicBezTo>
                  <a:pt x="588" y="471"/>
                  <a:pt x="471" y="589"/>
                  <a:pt x="309" y="589"/>
                </a:cubicBezTo>
                <a:close/>
              </a:path>
            </a:pathLst>
          </a:custGeom>
          <a:solidFill>
            <a:schemeClr val="accent1">
              <a:lumMod val="75000"/>
            </a:schemeClr>
          </a:solidFill>
          <a:ln>
            <a:noFill/>
          </a:ln>
          <a:effectLst/>
          <a:extLst/>
        </p:spPr>
        <p:txBody>
          <a:bodyPr wrap="none" anchor="ctr"/>
          <a:lstStyle/>
          <a:p>
            <a:endParaRPr lang="en-US" sz="2700"/>
          </a:p>
        </p:txBody>
      </p:sp>
      <p:sp>
        <p:nvSpPr>
          <p:cNvPr id="32" name="Freeform 31"/>
          <p:cNvSpPr>
            <a:spLocks noChangeArrowheads="1"/>
          </p:cNvSpPr>
          <p:nvPr/>
        </p:nvSpPr>
        <p:spPr bwMode="auto">
          <a:xfrm>
            <a:off x="6208945" y="3967360"/>
            <a:ext cx="290386" cy="299030"/>
          </a:xfrm>
          <a:custGeom>
            <a:avLst/>
            <a:gdLst>
              <a:gd name="T0" fmla="*/ 142375 w 619"/>
              <a:gd name="T1" fmla="*/ 105984 h 634"/>
              <a:gd name="T2" fmla="*/ 142375 w 619"/>
              <a:gd name="T3" fmla="*/ 105984 h 634"/>
              <a:gd name="T4" fmla="*/ 89657 w 619"/>
              <a:gd name="T5" fmla="*/ 52992 h 634"/>
              <a:gd name="T6" fmla="*/ 79257 w 619"/>
              <a:gd name="T7" fmla="*/ 52992 h 634"/>
              <a:gd name="T8" fmla="*/ 79257 w 619"/>
              <a:gd name="T9" fmla="*/ 63446 h 634"/>
              <a:gd name="T10" fmla="*/ 126596 w 619"/>
              <a:gd name="T11" fmla="*/ 111392 h 634"/>
              <a:gd name="T12" fmla="*/ 79257 w 619"/>
              <a:gd name="T13" fmla="*/ 164384 h 634"/>
              <a:gd name="T14" fmla="*/ 79257 w 619"/>
              <a:gd name="T15" fmla="*/ 174838 h 634"/>
              <a:gd name="T16" fmla="*/ 89657 w 619"/>
              <a:gd name="T17" fmla="*/ 174838 h 634"/>
              <a:gd name="T18" fmla="*/ 142375 w 619"/>
              <a:gd name="T19" fmla="*/ 121846 h 634"/>
              <a:gd name="T20" fmla="*/ 142375 w 619"/>
              <a:gd name="T21" fmla="*/ 111392 h 634"/>
              <a:gd name="T22" fmla="*/ 142375 w 619"/>
              <a:gd name="T23" fmla="*/ 105984 h 634"/>
              <a:gd name="T24" fmla="*/ 110816 w 619"/>
              <a:gd name="T25" fmla="*/ 0 h 634"/>
              <a:gd name="T26" fmla="*/ 110816 w 619"/>
              <a:gd name="T27" fmla="*/ 0 h 634"/>
              <a:gd name="T28" fmla="*/ 0 w 619"/>
              <a:gd name="T29" fmla="*/ 111392 h 634"/>
              <a:gd name="T30" fmla="*/ 110816 w 619"/>
              <a:gd name="T31" fmla="*/ 228191 h 634"/>
              <a:gd name="T32" fmla="*/ 221632 w 619"/>
              <a:gd name="T33" fmla="*/ 111392 h 634"/>
              <a:gd name="T34" fmla="*/ 110816 w 619"/>
              <a:gd name="T35" fmla="*/ 0 h 634"/>
              <a:gd name="T36" fmla="*/ 110816 w 619"/>
              <a:gd name="T37" fmla="*/ 212329 h 634"/>
              <a:gd name="T38" fmla="*/ 110816 w 619"/>
              <a:gd name="T39" fmla="*/ 212329 h 634"/>
              <a:gd name="T40" fmla="*/ 10400 w 619"/>
              <a:gd name="T41" fmla="*/ 111392 h 634"/>
              <a:gd name="T42" fmla="*/ 110816 w 619"/>
              <a:gd name="T43" fmla="*/ 15862 h 634"/>
              <a:gd name="T44" fmla="*/ 211232 w 619"/>
              <a:gd name="T45" fmla="*/ 111392 h 634"/>
              <a:gd name="T46" fmla="*/ 110816 w 619"/>
              <a:gd name="T47" fmla="*/ 212329 h 63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619" h="634">
                <a:moveTo>
                  <a:pt x="397" y="294"/>
                </a:moveTo>
                <a:lnTo>
                  <a:pt x="397" y="294"/>
                </a:lnTo>
                <a:cubicBezTo>
                  <a:pt x="250" y="147"/>
                  <a:pt x="250" y="147"/>
                  <a:pt x="250" y="147"/>
                </a:cubicBezTo>
                <a:cubicBezTo>
                  <a:pt x="235" y="132"/>
                  <a:pt x="221" y="132"/>
                  <a:pt x="221" y="147"/>
                </a:cubicBezTo>
                <a:cubicBezTo>
                  <a:pt x="206" y="147"/>
                  <a:pt x="206" y="162"/>
                  <a:pt x="221" y="176"/>
                </a:cubicBezTo>
                <a:cubicBezTo>
                  <a:pt x="353" y="309"/>
                  <a:pt x="353" y="309"/>
                  <a:pt x="353" y="309"/>
                </a:cubicBezTo>
                <a:cubicBezTo>
                  <a:pt x="221" y="456"/>
                  <a:pt x="221" y="456"/>
                  <a:pt x="221" y="456"/>
                </a:cubicBezTo>
                <a:cubicBezTo>
                  <a:pt x="206" y="456"/>
                  <a:pt x="206" y="471"/>
                  <a:pt x="221" y="485"/>
                </a:cubicBezTo>
                <a:cubicBezTo>
                  <a:pt x="221" y="485"/>
                  <a:pt x="235" y="485"/>
                  <a:pt x="250" y="485"/>
                </a:cubicBezTo>
                <a:cubicBezTo>
                  <a:pt x="397" y="338"/>
                  <a:pt x="397" y="338"/>
                  <a:pt x="397" y="338"/>
                </a:cubicBezTo>
                <a:cubicBezTo>
                  <a:pt x="397" y="324"/>
                  <a:pt x="397" y="324"/>
                  <a:pt x="397" y="309"/>
                </a:cubicBezTo>
                <a:lnTo>
                  <a:pt x="397" y="294"/>
                </a:lnTo>
                <a:close/>
                <a:moveTo>
                  <a:pt x="309" y="0"/>
                </a:moveTo>
                <a:lnTo>
                  <a:pt x="309" y="0"/>
                </a:lnTo>
                <a:cubicBezTo>
                  <a:pt x="132" y="0"/>
                  <a:pt x="0" y="147"/>
                  <a:pt x="0" y="309"/>
                </a:cubicBezTo>
                <a:cubicBezTo>
                  <a:pt x="0" y="485"/>
                  <a:pt x="132" y="633"/>
                  <a:pt x="309" y="633"/>
                </a:cubicBezTo>
                <a:cubicBezTo>
                  <a:pt x="486" y="633"/>
                  <a:pt x="618" y="485"/>
                  <a:pt x="618" y="309"/>
                </a:cubicBezTo>
                <a:cubicBezTo>
                  <a:pt x="618" y="147"/>
                  <a:pt x="486" y="0"/>
                  <a:pt x="309" y="0"/>
                </a:cubicBezTo>
                <a:close/>
                <a:moveTo>
                  <a:pt x="309" y="589"/>
                </a:moveTo>
                <a:lnTo>
                  <a:pt x="309" y="589"/>
                </a:lnTo>
                <a:cubicBezTo>
                  <a:pt x="162" y="589"/>
                  <a:pt x="29" y="471"/>
                  <a:pt x="29" y="309"/>
                </a:cubicBezTo>
                <a:cubicBezTo>
                  <a:pt x="29" y="162"/>
                  <a:pt x="162" y="44"/>
                  <a:pt x="309" y="44"/>
                </a:cubicBezTo>
                <a:cubicBezTo>
                  <a:pt x="456" y="44"/>
                  <a:pt x="589" y="162"/>
                  <a:pt x="589" y="309"/>
                </a:cubicBezTo>
                <a:cubicBezTo>
                  <a:pt x="589" y="471"/>
                  <a:pt x="456" y="589"/>
                  <a:pt x="309" y="589"/>
                </a:cubicBezTo>
                <a:close/>
              </a:path>
            </a:pathLst>
          </a:custGeom>
          <a:solidFill>
            <a:schemeClr val="accent1">
              <a:lumMod val="75000"/>
            </a:schemeClr>
          </a:solidFill>
          <a:ln>
            <a:noFill/>
          </a:ln>
          <a:effectLst/>
          <a:extLst/>
        </p:spPr>
        <p:txBody>
          <a:bodyPr wrap="none" anchor="ctr"/>
          <a:lstStyle/>
          <a:p>
            <a:endParaRPr lang="en-US" sz="2700"/>
          </a:p>
        </p:txBody>
      </p:sp>
      <p:sp>
        <p:nvSpPr>
          <p:cNvPr id="33" name="Freeform 32"/>
          <p:cNvSpPr>
            <a:spLocks noChangeArrowheads="1"/>
          </p:cNvSpPr>
          <p:nvPr/>
        </p:nvSpPr>
        <p:spPr bwMode="auto">
          <a:xfrm>
            <a:off x="10535344" y="3486840"/>
            <a:ext cx="290386" cy="292115"/>
          </a:xfrm>
          <a:custGeom>
            <a:avLst/>
            <a:gdLst>
              <a:gd name="T0" fmla="*/ 142734 w 619"/>
              <a:gd name="T1" fmla="*/ 53021 h 619"/>
              <a:gd name="T2" fmla="*/ 142734 w 619"/>
              <a:gd name="T3" fmla="*/ 53021 h 619"/>
              <a:gd name="T4" fmla="*/ 131975 w 619"/>
              <a:gd name="T5" fmla="*/ 53021 h 619"/>
              <a:gd name="T6" fmla="*/ 79257 w 619"/>
              <a:gd name="T7" fmla="*/ 106042 h 619"/>
              <a:gd name="T8" fmla="*/ 79257 w 619"/>
              <a:gd name="T9" fmla="*/ 111453 h 619"/>
              <a:gd name="T10" fmla="*/ 79257 w 619"/>
              <a:gd name="T11" fmla="*/ 116863 h 619"/>
              <a:gd name="T12" fmla="*/ 131975 w 619"/>
              <a:gd name="T13" fmla="*/ 169884 h 619"/>
              <a:gd name="T14" fmla="*/ 142734 w 619"/>
              <a:gd name="T15" fmla="*/ 169884 h 619"/>
              <a:gd name="T16" fmla="*/ 142734 w 619"/>
              <a:gd name="T17" fmla="*/ 159063 h 619"/>
              <a:gd name="T18" fmla="*/ 95037 w 619"/>
              <a:gd name="T19" fmla="*/ 111453 h 619"/>
              <a:gd name="T20" fmla="*/ 142734 w 619"/>
              <a:gd name="T21" fmla="*/ 63842 h 619"/>
              <a:gd name="T22" fmla="*/ 142734 w 619"/>
              <a:gd name="T23" fmla="*/ 53021 h 619"/>
              <a:gd name="T24" fmla="*/ 110816 w 619"/>
              <a:gd name="T25" fmla="*/ 0 h 619"/>
              <a:gd name="T26" fmla="*/ 110816 w 619"/>
              <a:gd name="T27" fmla="*/ 0 h 619"/>
              <a:gd name="T28" fmla="*/ 0 w 619"/>
              <a:gd name="T29" fmla="*/ 111453 h 619"/>
              <a:gd name="T30" fmla="*/ 110816 w 619"/>
              <a:gd name="T31" fmla="*/ 222905 h 619"/>
              <a:gd name="T32" fmla="*/ 221632 w 619"/>
              <a:gd name="T33" fmla="*/ 111453 h 619"/>
              <a:gd name="T34" fmla="*/ 110816 w 619"/>
              <a:gd name="T35" fmla="*/ 0 h 619"/>
              <a:gd name="T36" fmla="*/ 110816 w 619"/>
              <a:gd name="T37" fmla="*/ 212445 h 619"/>
              <a:gd name="T38" fmla="*/ 110816 w 619"/>
              <a:gd name="T39" fmla="*/ 212445 h 619"/>
              <a:gd name="T40" fmla="*/ 10400 w 619"/>
              <a:gd name="T41" fmla="*/ 111453 h 619"/>
              <a:gd name="T42" fmla="*/ 110816 w 619"/>
              <a:gd name="T43" fmla="*/ 10460 h 619"/>
              <a:gd name="T44" fmla="*/ 211232 w 619"/>
              <a:gd name="T45" fmla="*/ 111453 h 619"/>
              <a:gd name="T46" fmla="*/ 110816 w 619"/>
              <a:gd name="T47" fmla="*/ 212445 h 61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619" h="619">
                <a:moveTo>
                  <a:pt x="398" y="147"/>
                </a:moveTo>
                <a:lnTo>
                  <a:pt x="398" y="147"/>
                </a:lnTo>
                <a:cubicBezTo>
                  <a:pt x="398" y="132"/>
                  <a:pt x="383" y="132"/>
                  <a:pt x="368" y="147"/>
                </a:cubicBezTo>
                <a:cubicBezTo>
                  <a:pt x="221" y="294"/>
                  <a:pt x="221" y="294"/>
                  <a:pt x="221" y="294"/>
                </a:cubicBezTo>
                <a:lnTo>
                  <a:pt x="221" y="309"/>
                </a:lnTo>
                <a:lnTo>
                  <a:pt x="221" y="324"/>
                </a:lnTo>
                <a:cubicBezTo>
                  <a:pt x="368" y="471"/>
                  <a:pt x="368" y="471"/>
                  <a:pt x="368" y="471"/>
                </a:cubicBezTo>
                <a:cubicBezTo>
                  <a:pt x="383" y="486"/>
                  <a:pt x="398" y="486"/>
                  <a:pt x="398" y="471"/>
                </a:cubicBezTo>
                <a:cubicBezTo>
                  <a:pt x="412" y="471"/>
                  <a:pt x="412" y="457"/>
                  <a:pt x="398" y="441"/>
                </a:cubicBezTo>
                <a:cubicBezTo>
                  <a:pt x="265" y="309"/>
                  <a:pt x="265" y="309"/>
                  <a:pt x="265" y="309"/>
                </a:cubicBezTo>
                <a:cubicBezTo>
                  <a:pt x="398" y="177"/>
                  <a:pt x="398" y="177"/>
                  <a:pt x="398" y="177"/>
                </a:cubicBezTo>
                <a:cubicBezTo>
                  <a:pt x="412" y="162"/>
                  <a:pt x="412" y="147"/>
                  <a:pt x="398" y="147"/>
                </a:cubicBezTo>
                <a:close/>
                <a:moveTo>
                  <a:pt x="309" y="0"/>
                </a:moveTo>
                <a:lnTo>
                  <a:pt x="309" y="0"/>
                </a:lnTo>
                <a:cubicBezTo>
                  <a:pt x="132" y="0"/>
                  <a:pt x="0" y="132"/>
                  <a:pt x="0" y="309"/>
                </a:cubicBezTo>
                <a:cubicBezTo>
                  <a:pt x="0" y="486"/>
                  <a:pt x="132" y="618"/>
                  <a:pt x="309" y="618"/>
                </a:cubicBezTo>
                <a:cubicBezTo>
                  <a:pt x="486" y="618"/>
                  <a:pt x="618" y="486"/>
                  <a:pt x="618" y="309"/>
                </a:cubicBezTo>
                <a:cubicBezTo>
                  <a:pt x="618" y="132"/>
                  <a:pt x="486" y="0"/>
                  <a:pt x="309" y="0"/>
                </a:cubicBezTo>
                <a:close/>
                <a:moveTo>
                  <a:pt x="309" y="589"/>
                </a:moveTo>
                <a:lnTo>
                  <a:pt x="309" y="589"/>
                </a:lnTo>
                <a:cubicBezTo>
                  <a:pt x="162" y="589"/>
                  <a:pt x="29" y="457"/>
                  <a:pt x="29" y="309"/>
                </a:cubicBezTo>
                <a:cubicBezTo>
                  <a:pt x="29" y="162"/>
                  <a:pt x="162" y="29"/>
                  <a:pt x="309" y="29"/>
                </a:cubicBezTo>
                <a:cubicBezTo>
                  <a:pt x="457" y="29"/>
                  <a:pt x="589" y="162"/>
                  <a:pt x="589" y="309"/>
                </a:cubicBezTo>
                <a:cubicBezTo>
                  <a:pt x="589" y="457"/>
                  <a:pt x="457" y="589"/>
                  <a:pt x="309" y="589"/>
                </a:cubicBezTo>
                <a:close/>
              </a:path>
            </a:pathLst>
          </a:custGeom>
          <a:solidFill>
            <a:schemeClr val="accent1">
              <a:lumMod val="75000"/>
            </a:schemeClr>
          </a:solidFill>
          <a:ln>
            <a:noFill/>
          </a:ln>
          <a:effectLst/>
          <a:extLst/>
        </p:spPr>
        <p:txBody>
          <a:bodyPr wrap="none" anchor="ctr"/>
          <a:lstStyle/>
          <a:p>
            <a:endParaRPr lang="en-US" sz="2700"/>
          </a:p>
        </p:txBody>
      </p:sp>
      <p:sp>
        <p:nvSpPr>
          <p:cNvPr id="34" name="Freeform 33"/>
          <p:cNvSpPr>
            <a:spLocks noChangeArrowheads="1"/>
          </p:cNvSpPr>
          <p:nvPr/>
        </p:nvSpPr>
        <p:spPr bwMode="auto">
          <a:xfrm>
            <a:off x="10051370" y="3502397"/>
            <a:ext cx="304214" cy="248903"/>
          </a:xfrm>
          <a:custGeom>
            <a:avLst/>
            <a:gdLst>
              <a:gd name="T0" fmla="*/ 216437 w 649"/>
              <a:gd name="T1" fmla="*/ 10748 h 531"/>
              <a:gd name="T2" fmla="*/ 216437 w 649"/>
              <a:gd name="T3" fmla="*/ 10748 h 531"/>
              <a:gd name="T4" fmla="*/ 179528 w 649"/>
              <a:gd name="T5" fmla="*/ 10748 h 531"/>
              <a:gd name="T6" fmla="*/ 74176 w 649"/>
              <a:gd name="T7" fmla="*/ 116077 h 531"/>
              <a:gd name="T8" fmla="*/ 53034 w 649"/>
              <a:gd name="T9" fmla="*/ 89924 h 531"/>
              <a:gd name="T10" fmla="*/ 10750 w 649"/>
              <a:gd name="T11" fmla="*/ 89924 h 531"/>
              <a:gd name="T12" fmla="*/ 10750 w 649"/>
              <a:gd name="T13" fmla="*/ 132199 h 531"/>
              <a:gd name="T14" fmla="*/ 58051 w 649"/>
              <a:gd name="T15" fmla="*/ 174116 h 531"/>
              <a:gd name="T16" fmla="*/ 95318 w 649"/>
              <a:gd name="T17" fmla="*/ 174116 h 531"/>
              <a:gd name="T18" fmla="*/ 216437 w 649"/>
              <a:gd name="T19" fmla="*/ 53023 h 531"/>
              <a:gd name="T20" fmla="*/ 216437 w 649"/>
              <a:gd name="T21" fmla="*/ 10748 h 531"/>
              <a:gd name="T22" fmla="*/ 206045 w 649"/>
              <a:gd name="T23" fmla="*/ 42275 h 531"/>
              <a:gd name="T24" fmla="*/ 206045 w 649"/>
              <a:gd name="T25" fmla="*/ 42275 h 531"/>
              <a:gd name="T26" fmla="*/ 84568 w 649"/>
              <a:gd name="T27" fmla="*/ 163726 h 531"/>
              <a:gd name="T28" fmla="*/ 68801 w 649"/>
              <a:gd name="T29" fmla="*/ 163726 h 531"/>
              <a:gd name="T30" fmla="*/ 21142 w 649"/>
              <a:gd name="T31" fmla="*/ 116077 h 531"/>
              <a:gd name="T32" fmla="*/ 21142 w 649"/>
              <a:gd name="T33" fmla="*/ 100314 h 531"/>
              <a:gd name="T34" fmla="*/ 42284 w 649"/>
              <a:gd name="T35" fmla="*/ 100314 h 531"/>
              <a:gd name="T36" fmla="*/ 74176 w 649"/>
              <a:gd name="T37" fmla="*/ 132199 h 531"/>
              <a:gd name="T38" fmla="*/ 189920 w 649"/>
              <a:gd name="T39" fmla="*/ 21138 h 531"/>
              <a:gd name="T40" fmla="*/ 206045 w 649"/>
              <a:gd name="T41" fmla="*/ 21138 h 531"/>
              <a:gd name="T42" fmla="*/ 206045 w 649"/>
              <a:gd name="T43" fmla="*/ 42275 h 53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649" h="531">
                <a:moveTo>
                  <a:pt x="604" y="30"/>
                </a:moveTo>
                <a:lnTo>
                  <a:pt x="604" y="30"/>
                </a:lnTo>
                <a:cubicBezTo>
                  <a:pt x="575" y="0"/>
                  <a:pt x="530" y="0"/>
                  <a:pt x="501" y="30"/>
                </a:cubicBezTo>
                <a:cubicBezTo>
                  <a:pt x="207" y="324"/>
                  <a:pt x="207" y="324"/>
                  <a:pt x="207" y="324"/>
                </a:cubicBezTo>
                <a:cubicBezTo>
                  <a:pt x="148" y="251"/>
                  <a:pt x="148" y="251"/>
                  <a:pt x="148" y="251"/>
                </a:cubicBezTo>
                <a:cubicBezTo>
                  <a:pt x="103" y="207"/>
                  <a:pt x="59" y="207"/>
                  <a:pt x="30" y="251"/>
                </a:cubicBezTo>
                <a:cubicBezTo>
                  <a:pt x="0" y="280"/>
                  <a:pt x="0" y="324"/>
                  <a:pt x="30" y="369"/>
                </a:cubicBezTo>
                <a:cubicBezTo>
                  <a:pt x="162" y="486"/>
                  <a:pt x="162" y="486"/>
                  <a:pt x="162" y="486"/>
                </a:cubicBezTo>
                <a:cubicBezTo>
                  <a:pt x="192" y="530"/>
                  <a:pt x="236" y="530"/>
                  <a:pt x="266" y="486"/>
                </a:cubicBezTo>
                <a:cubicBezTo>
                  <a:pt x="604" y="148"/>
                  <a:pt x="604" y="148"/>
                  <a:pt x="604" y="148"/>
                </a:cubicBezTo>
                <a:cubicBezTo>
                  <a:pt x="648" y="118"/>
                  <a:pt x="648" y="59"/>
                  <a:pt x="604" y="30"/>
                </a:cubicBezTo>
                <a:close/>
                <a:moveTo>
                  <a:pt x="575" y="118"/>
                </a:moveTo>
                <a:lnTo>
                  <a:pt x="575" y="118"/>
                </a:lnTo>
                <a:cubicBezTo>
                  <a:pt x="575" y="118"/>
                  <a:pt x="251" y="457"/>
                  <a:pt x="236" y="457"/>
                </a:cubicBezTo>
                <a:cubicBezTo>
                  <a:pt x="221" y="471"/>
                  <a:pt x="207" y="471"/>
                  <a:pt x="192" y="457"/>
                </a:cubicBezTo>
                <a:lnTo>
                  <a:pt x="59" y="324"/>
                </a:lnTo>
                <a:cubicBezTo>
                  <a:pt x="45" y="310"/>
                  <a:pt x="45" y="295"/>
                  <a:pt x="59" y="280"/>
                </a:cubicBezTo>
                <a:cubicBezTo>
                  <a:pt x="74" y="265"/>
                  <a:pt x="103" y="265"/>
                  <a:pt x="118" y="280"/>
                </a:cubicBezTo>
                <a:cubicBezTo>
                  <a:pt x="207" y="369"/>
                  <a:pt x="207" y="369"/>
                  <a:pt x="207" y="369"/>
                </a:cubicBezTo>
                <a:cubicBezTo>
                  <a:pt x="530" y="59"/>
                  <a:pt x="530" y="59"/>
                  <a:pt x="530" y="59"/>
                </a:cubicBezTo>
                <a:cubicBezTo>
                  <a:pt x="545" y="45"/>
                  <a:pt x="560" y="45"/>
                  <a:pt x="575" y="59"/>
                </a:cubicBezTo>
                <a:cubicBezTo>
                  <a:pt x="604" y="74"/>
                  <a:pt x="604" y="103"/>
                  <a:pt x="575" y="118"/>
                </a:cubicBezTo>
                <a:close/>
              </a:path>
            </a:pathLst>
          </a:custGeom>
          <a:solidFill>
            <a:schemeClr val="accent1">
              <a:lumMod val="75000"/>
            </a:schemeClr>
          </a:solidFill>
          <a:ln>
            <a:noFill/>
          </a:ln>
          <a:effectLst/>
          <a:extLst/>
        </p:spPr>
        <p:txBody>
          <a:bodyPr wrap="none" anchor="ctr"/>
          <a:lstStyle/>
          <a:p>
            <a:endParaRPr lang="en-US" sz="2700"/>
          </a:p>
        </p:txBody>
      </p:sp>
      <p:sp>
        <p:nvSpPr>
          <p:cNvPr id="35" name="Freeform 34"/>
          <p:cNvSpPr>
            <a:spLocks noChangeArrowheads="1"/>
          </p:cNvSpPr>
          <p:nvPr/>
        </p:nvSpPr>
        <p:spPr bwMode="auto">
          <a:xfrm>
            <a:off x="9591591" y="3516226"/>
            <a:ext cx="243718" cy="243718"/>
          </a:xfrm>
          <a:custGeom>
            <a:avLst/>
            <a:gdLst>
              <a:gd name="T0" fmla="*/ 132875 w 516"/>
              <a:gd name="T1" fmla="*/ 95664 h 516"/>
              <a:gd name="T2" fmla="*/ 132875 w 516"/>
              <a:gd name="T3" fmla="*/ 95664 h 516"/>
              <a:gd name="T4" fmla="*/ 175482 w 516"/>
              <a:gd name="T5" fmla="*/ 53067 h 516"/>
              <a:gd name="T6" fmla="*/ 175482 w 516"/>
              <a:gd name="T7" fmla="*/ 15884 h 516"/>
              <a:gd name="T8" fmla="*/ 132875 w 516"/>
              <a:gd name="T9" fmla="*/ 15884 h 516"/>
              <a:gd name="T10" fmla="*/ 95685 w 516"/>
              <a:gd name="T11" fmla="*/ 53067 h 516"/>
              <a:gd name="T12" fmla="*/ 53078 w 516"/>
              <a:gd name="T13" fmla="*/ 15884 h 516"/>
              <a:gd name="T14" fmla="*/ 15887 w 516"/>
              <a:gd name="T15" fmla="*/ 15884 h 516"/>
              <a:gd name="T16" fmla="*/ 15887 w 516"/>
              <a:gd name="T17" fmla="*/ 53067 h 516"/>
              <a:gd name="T18" fmla="*/ 53078 w 516"/>
              <a:gd name="T19" fmla="*/ 95664 h 516"/>
              <a:gd name="T20" fmla="*/ 15887 w 516"/>
              <a:gd name="T21" fmla="*/ 132847 h 516"/>
              <a:gd name="T22" fmla="*/ 15887 w 516"/>
              <a:gd name="T23" fmla="*/ 175445 h 516"/>
              <a:gd name="T24" fmla="*/ 53078 w 516"/>
              <a:gd name="T25" fmla="*/ 175445 h 516"/>
              <a:gd name="T26" fmla="*/ 95685 w 516"/>
              <a:gd name="T27" fmla="*/ 132847 h 516"/>
              <a:gd name="T28" fmla="*/ 132875 w 516"/>
              <a:gd name="T29" fmla="*/ 175445 h 516"/>
              <a:gd name="T30" fmla="*/ 175482 w 516"/>
              <a:gd name="T31" fmla="*/ 175445 h 516"/>
              <a:gd name="T32" fmla="*/ 175482 w 516"/>
              <a:gd name="T33" fmla="*/ 132847 h 516"/>
              <a:gd name="T34" fmla="*/ 132875 w 516"/>
              <a:gd name="T35" fmla="*/ 95664 h 516"/>
              <a:gd name="T36" fmla="*/ 164650 w 516"/>
              <a:gd name="T37" fmla="*/ 164615 h 516"/>
              <a:gd name="T38" fmla="*/ 164650 w 516"/>
              <a:gd name="T39" fmla="*/ 164615 h 516"/>
              <a:gd name="T40" fmla="*/ 143707 w 516"/>
              <a:gd name="T41" fmla="*/ 164615 h 516"/>
              <a:gd name="T42" fmla="*/ 95685 w 516"/>
              <a:gd name="T43" fmla="*/ 111548 h 516"/>
              <a:gd name="T44" fmla="*/ 42607 w 516"/>
              <a:gd name="T45" fmla="*/ 164615 h 516"/>
              <a:gd name="T46" fmla="*/ 21303 w 516"/>
              <a:gd name="T47" fmla="*/ 164615 h 516"/>
              <a:gd name="T48" fmla="*/ 21303 w 516"/>
              <a:gd name="T49" fmla="*/ 143677 h 516"/>
              <a:gd name="T50" fmla="*/ 74381 w 516"/>
              <a:gd name="T51" fmla="*/ 95664 h 516"/>
              <a:gd name="T52" fmla="*/ 21303 w 516"/>
              <a:gd name="T53" fmla="*/ 42598 h 516"/>
              <a:gd name="T54" fmla="*/ 21303 w 516"/>
              <a:gd name="T55" fmla="*/ 21299 h 516"/>
              <a:gd name="T56" fmla="*/ 42607 w 516"/>
              <a:gd name="T57" fmla="*/ 21299 h 516"/>
              <a:gd name="T58" fmla="*/ 95685 w 516"/>
              <a:gd name="T59" fmla="*/ 74366 h 516"/>
              <a:gd name="T60" fmla="*/ 143707 w 516"/>
              <a:gd name="T61" fmla="*/ 21299 h 516"/>
              <a:gd name="T62" fmla="*/ 164650 w 516"/>
              <a:gd name="T63" fmla="*/ 21299 h 516"/>
              <a:gd name="T64" fmla="*/ 164650 w 516"/>
              <a:gd name="T65" fmla="*/ 42598 h 516"/>
              <a:gd name="T66" fmla="*/ 111572 w 516"/>
              <a:gd name="T67" fmla="*/ 95664 h 516"/>
              <a:gd name="T68" fmla="*/ 164650 w 516"/>
              <a:gd name="T69" fmla="*/ 143677 h 516"/>
              <a:gd name="T70" fmla="*/ 164650 w 516"/>
              <a:gd name="T71" fmla="*/ 164615 h 51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16" h="516">
                <a:moveTo>
                  <a:pt x="368" y="265"/>
                </a:moveTo>
                <a:lnTo>
                  <a:pt x="368" y="265"/>
                </a:lnTo>
                <a:cubicBezTo>
                  <a:pt x="486" y="147"/>
                  <a:pt x="486" y="147"/>
                  <a:pt x="486" y="147"/>
                </a:cubicBezTo>
                <a:cubicBezTo>
                  <a:pt x="515" y="118"/>
                  <a:pt x="515" y="73"/>
                  <a:pt x="486" y="44"/>
                </a:cubicBezTo>
                <a:cubicBezTo>
                  <a:pt x="456" y="0"/>
                  <a:pt x="398" y="0"/>
                  <a:pt x="368" y="44"/>
                </a:cubicBezTo>
                <a:cubicBezTo>
                  <a:pt x="265" y="147"/>
                  <a:pt x="265" y="147"/>
                  <a:pt x="265" y="147"/>
                </a:cubicBezTo>
                <a:cubicBezTo>
                  <a:pt x="147" y="44"/>
                  <a:pt x="147" y="44"/>
                  <a:pt x="147" y="44"/>
                </a:cubicBezTo>
                <a:cubicBezTo>
                  <a:pt x="118" y="0"/>
                  <a:pt x="73" y="0"/>
                  <a:pt x="44" y="44"/>
                </a:cubicBezTo>
                <a:cubicBezTo>
                  <a:pt x="0" y="73"/>
                  <a:pt x="0" y="118"/>
                  <a:pt x="44" y="147"/>
                </a:cubicBezTo>
                <a:cubicBezTo>
                  <a:pt x="147" y="265"/>
                  <a:pt x="147" y="265"/>
                  <a:pt x="147" y="265"/>
                </a:cubicBezTo>
                <a:cubicBezTo>
                  <a:pt x="44" y="368"/>
                  <a:pt x="44" y="368"/>
                  <a:pt x="44" y="368"/>
                </a:cubicBezTo>
                <a:cubicBezTo>
                  <a:pt x="0" y="398"/>
                  <a:pt x="0" y="456"/>
                  <a:pt x="44" y="486"/>
                </a:cubicBezTo>
                <a:cubicBezTo>
                  <a:pt x="73" y="515"/>
                  <a:pt x="118" y="515"/>
                  <a:pt x="147" y="486"/>
                </a:cubicBezTo>
                <a:cubicBezTo>
                  <a:pt x="265" y="368"/>
                  <a:pt x="265" y="368"/>
                  <a:pt x="265" y="368"/>
                </a:cubicBezTo>
                <a:cubicBezTo>
                  <a:pt x="368" y="486"/>
                  <a:pt x="368" y="486"/>
                  <a:pt x="368" y="486"/>
                </a:cubicBezTo>
                <a:cubicBezTo>
                  <a:pt x="398" y="515"/>
                  <a:pt x="456" y="515"/>
                  <a:pt x="486" y="486"/>
                </a:cubicBezTo>
                <a:cubicBezTo>
                  <a:pt x="515" y="456"/>
                  <a:pt x="515" y="398"/>
                  <a:pt x="486" y="368"/>
                </a:cubicBezTo>
                <a:lnTo>
                  <a:pt x="368" y="265"/>
                </a:lnTo>
                <a:close/>
                <a:moveTo>
                  <a:pt x="456" y="456"/>
                </a:moveTo>
                <a:lnTo>
                  <a:pt x="456" y="456"/>
                </a:lnTo>
                <a:cubicBezTo>
                  <a:pt x="441" y="471"/>
                  <a:pt x="412" y="471"/>
                  <a:pt x="398" y="456"/>
                </a:cubicBezTo>
                <a:cubicBezTo>
                  <a:pt x="265" y="309"/>
                  <a:pt x="265" y="309"/>
                  <a:pt x="265" y="309"/>
                </a:cubicBezTo>
                <a:cubicBezTo>
                  <a:pt x="118" y="456"/>
                  <a:pt x="118" y="456"/>
                  <a:pt x="118" y="456"/>
                </a:cubicBezTo>
                <a:cubicBezTo>
                  <a:pt x="103" y="471"/>
                  <a:pt x="73" y="471"/>
                  <a:pt x="59" y="456"/>
                </a:cubicBezTo>
                <a:cubicBezTo>
                  <a:pt x="44" y="441"/>
                  <a:pt x="44" y="412"/>
                  <a:pt x="59" y="398"/>
                </a:cubicBezTo>
                <a:cubicBezTo>
                  <a:pt x="206" y="265"/>
                  <a:pt x="206" y="265"/>
                  <a:pt x="206" y="265"/>
                </a:cubicBezTo>
                <a:cubicBezTo>
                  <a:pt x="59" y="118"/>
                  <a:pt x="59" y="118"/>
                  <a:pt x="59" y="118"/>
                </a:cubicBezTo>
                <a:cubicBezTo>
                  <a:pt x="44" y="103"/>
                  <a:pt x="44" y="73"/>
                  <a:pt x="59" y="59"/>
                </a:cubicBezTo>
                <a:cubicBezTo>
                  <a:pt x="73" y="44"/>
                  <a:pt x="103" y="44"/>
                  <a:pt x="118" y="59"/>
                </a:cubicBezTo>
                <a:cubicBezTo>
                  <a:pt x="265" y="206"/>
                  <a:pt x="265" y="206"/>
                  <a:pt x="265" y="206"/>
                </a:cubicBezTo>
                <a:cubicBezTo>
                  <a:pt x="398" y="59"/>
                  <a:pt x="398" y="59"/>
                  <a:pt x="398" y="59"/>
                </a:cubicBezTo>
                <a:cubicBezTo>
                  <a:pt x="412" y="44"/>
                  <a:pt x="441" y="44"/>
                  <a:pt x="456" y="59"/>
                </a:cubicBezTo>
                <a:cubicBezTo>
                  <a:pt x="471" y="73"/>
                  <a:pt x="471" y="103"/>
                  <a:pt x="456" y="118"/>
                </a:cubicBezTo>
                <a:cubicBezTo>
                  <a:pt x="309" y="265"/>
                  <a:pt x="309" y="265"/>
                  <a:pt x="309" y="265"/>
                </a:cubicBezTo>
                <a:cubicBezTo>
                  <a:pt x="456" y="398"/>
                  <a:pt x="456" y="398"/>
                  <a:pt x="456" y="398"/>
                </a:cubicBezTo>
                <a:cubicBezTo>
                  <a:pt x="471" y="412"/>
                  <a:pt x="471" y="441"/>
                  <a:pt x="456" y="456"/>
                </a:cubicBezTo>
                <a:close/>
              </a:path>
            </a:pathLst>
          </a:custGeom>
          <a:solidFill>
            <a:schemeClr val="accent1">
              <a:lumMod val="75000"/>
            </a:schemeClr>
          </a:solidFill>
          <a:ln>
            <a:noFill/>
          </a:ln>
          <a:effectLst/>
          <a:extLst/>
        </p:spPr>
        <p:txBody>
          <a:bodyPr wrap="none" anchor="ctr"/>
          <a:lstStyle/>
          <a:p>
            <a:endParaRPr lang="en-US" sz="2700"/>
          </a:p>
        </p:txBody>
      </p:sp>
      <p:sp>
        <p:nvSpPr>
          <p:cNvPr id="36" name="Freeform 35"/>
          <p:cNvSpPr>
            <a:spLocks noChangeArrowheads="1"/>
          </p:cNvSpPr>
          <p:nvPr/>
        </p:nvSpPr>
        <p:spPr bwMode="auto">
          <a:xfrm>
            <a:off x="9093785" y="3599193"/>
            <a:ext cx="290386" cy="70868"/>
          </a:xfrm>
          <a:custGeom>
            <a:avLst/>
            <a:gdLst>
              <a:gd name="T0" fmla="*/ 195452 w 619"/>
              <a:gd name="T1" fmla="*/ 0 h 148"/>
              <a:gd name="T2" fmla="*/ 195452 w 619"/>
              <a:gd name="T3" fmla="*/ 0 h 148"/>
              <a:gd name="T4" fmla="*/ 26180 w 619"/>
              <a:gd name="T5" fmla="*/ 0 h 148"/>
              <a:gd name="T6" fmla="*/ 0 w 619"/>
              <a:gd name="T7" fmla="*/ 26717 h 148"/>
              <a:gd name="T8" fmla="*/ 26180 w 619"/>
              <a:gd name="T9" fmla="*/ 53799 h 148"/>
              <a:gd name="T10" fmla="*/ 195452 w 619"/>
              <a:gd name="T11" fmla="*/ 53799 h 148"/>
              <a:gd name="T12" fmla="*/ 221632 w 619"/>
              <a:gd name="T13" fmla="*/ 26717 h 148"/>
              <a:gd name="T14" fmla="*/ 195452 w 619"/>
              <a:gd name="T15" fmla="*/ 0 h 148"/>
              <a:gd name="T16" fmla="*/ 195452 w 619"/>
              <a:gd name="T17" fmla="*/ 42820 h 148"/>
              <a:gd name="T18" fmla="*/ 195452 w 619"/>
              <a:gd name="T19" fmla="*/ 42820 h 148"/>
              <a:gd name="T20" fmla="*/ 26180 w 619"/>
              <a:gd name="T21" fmla="*/ 42820 h 148"/>
              <a:gd name="T22" fmla="*/ 10400 w 619"/>
              <a:gd name="T23" fmla="*/ 26717 h 148"/>
              <a:gd name="T24" fmla="*/ 26180 w 619"/>
              <a:gd name="T25" fmla="*/ 10613 h 148"/>
              <a:gd name="T26" fmla="*/ 195452 w 619"/>
              <a:gd name="T27" fmla="*/ 10613 h 148"/>
              <a:gd name="T28" fmla="*/ 211232 w 619"/>
              <a:gd name="T29" fmla="*/ 26717 h 148"/>
              <a:gd name="T30" fmla="*/ 195452 w 619"/>
              <a:gd name="T31" fmla="*/ 42820 h 14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619" h="148">
                <a:moveTo>
                  <a:pt x="545" y="0"/>
                </a:moveTo>
                <a:lnTo>
                  <a:pt x="545" y="0"/>
                </a:lnTo>
                <a:cubicBezTo>
                  <a:pt x="73" y="0"/>
                  <a:pt x="73" y="0"/>
                  <a:pt x="73" y="0"/>
                </a:cubicBezTo>
                <a:cubicBezTo>
                  <a:pt x="29" y="0"/>
                  <a:pt x="0" y="29"/>
                  <a:pt x="0" y="73"/>
                </a:cubicBezTo>
                <a:cubicBezTo>
                  <a:pt x="0" y="117"/>
                  <a:pt x="29" y="147"/>
                  <a:pt x="73" y="147"/>
                </a:cubicBezTo>
                <a:cubicBezTo>
                  <a:pt x="545" y="147"/>
                  <a:pt x="545" y="147"/>
                  <a:pt x="545" y="147"/>
                </a:cubicBezTo>
                <a:cubicBezTo>
                  <a:pt x="589" y="147"/>
                  <a:pt x="618" y="117"/>
                  <a:pt x="618" y="73"/>
                </a:cubicBezTo>
                <a:cubicBezTo>
                  <a:pt x="618" y="29"/>
                  <a:pt x="589" y="0"/>
                  <a:pt x="545" y="0"/>
                </a:cubicBezTo>
                <a:close/>
                <a:moveTo>
                  <a:pt x="545" y="117"/>
                </a:moveTo>
                <a:lnTo>
                  <a:pt x="545" y="117"/>
                </a:lnTo>
                <a:cubicBezTo>
                  <a:pt x="73" y="117"/>
                  <a:pt x="73" y="117"/>
                  <a:pt x="73" y="117"/>
                </a:cubicBezTo>
                <a:cubicBezTo>
                  <a:pt x="59" y="117"/>
                  <a:pt x="29" y="88"/>
                  <a:pt x="29" y="73"/>
                </a:cubicBezTo>
                <a:cubicBezTo>
                  <a:pt x="29" y="58"/>
                  <a:pt x="59" y="29"/>
                  <a:pt x="73" y="29"/>
                </a:cubicBezTo>
                <a:cubicBezTo>
                  <a:pt x="545" y="29"/>
                  <a:pt x="545" y="29"/>
                  <a:pt x="545" y="29"/>
                </a:cubicBezTo>
                <a:cubicBezTo>
                  <a:pt x="559" y="29"/>
                  <a:pt x="589" y="58"/>
                  <a:pt x="589" y="73"/>
                </a:cubicBezTo>
                <a:cubicBezTo>
                  <a:pt x="589" y="88"/>
                  <a:pt x="559" y="117"/>
                  <a:pt x="545" y="117"/>
                </a:cubicBezTo>
                <a:close/>
              </a:path>
            </a:pathLst>
          </a:custGeom>
          <a:solidFill>
            <a:schemeClr val="accent1">
              <a:lumMod val="75000"/>
            </a:schemeClr>
          </a:solidFill>
          <a:ln>
            <a:noFill/>
          </a:ln>
          <a:effectLst/>
          <a:extLst/>
        </p:spPr>
        <p:txBody>
          <a:bodyPr wrap="none" anchor="ctr"/>
          <a:lstStyle/>
          <a:p>
            <a:endParaRPr lang="en-US" sz="2700"/>
          </a:p>
        </p:txBody>
      </p:sp>
      <p:sp>
        <p:nvSpPr>
          <p:cNvPr id="37" name="Freeform 36"/>
          <p:cNvSpPr>
            <a:spLocks noChangeArrowheads="1"/>
          </p:cNvSpPr>
          <p:nvPr/>
        </p:nvSpPr>
        <p:spPr bwMode="auto">
          <a:xfrm>
            <a:off x="8608083" y="3486840"/>
            <a:ext cx="299028" cy="292115"/>
          </a:xfrm>
          <a:custGeom>
            <a:avLst/>
            <a:gdLst>
              <a:gd name="T0" fmla="*/ 201915 w 634"/>
              <a:gd name="T1" fmla="*/ 85122 h 619"/>
              <a:gd name="T2" fmla="*/ 201915 w 634"/>
              <a:gd name="T3" fmla="*/ 85122 h 619"/>
              <a:gd name="T4" fmla="*/ 143504 w 634"/>
              <a:gd name="T5" fmla="*/ 85122 h 619"/>
              <a:gd name="T6" fmla="*/ 143504 w 634"/>
              <a:gd name="T7" fmla="*/ 26691 h 619"/>
              <a:gd name="T8" fmla="*/ 116822 w 634"/>
              <a:gd name="T9" fmla="*/ 0 h 619"/>
              <a:gd name="T10" fmla="*/ 85093 w 634"/>
              <a:gd name="T11" fmla="*/ 26691 h 619"/>
              <a:gd name="T12" fmla="*/ 85093 w 634"/>
              <a:gd name="T13" fmla="*/ 85122 h 619"/>
              <a:gd name="T14" fmla="*/ 32090 w 634"/>
              <a:gd name="T15" fmla="*/ 85122 h 619"/>
              <a:gd name="T16" fmla="*/ 0 w 634"/>
              <a:gd name="T17" fmla="*/ 111453 h 619"/>
              <a:gd name="T18" fmla="*/ 32090 w 634"/>
              <a:gd name="T19" fmla="*/ 138144 h 619"/>
              <a:gd name="T20" fmla="*/ 85093 w 634"/>
              <a:gd name="T21" fmla="*/ 138144 h 619"/>
              <a:gd name="T22" fmla="*/ 85093 w 634"/>
              <a:gd name="T23" fmla="*/ 196575 h 619"/>
              <a:gd name="T24" fmla="*/ 116822 w 634"/>
              <a:gd name="T25" fmla="*/ 222905 h 619"/>
              <a:gd name="T26" fmla="*/ 143504 w 634"/>
              <a:gd name="T27" fmla="*/ 196575 h 619"/>
              <a:gd name="T28" fmla="*/ 143504 w 634"/>
              <a:gd name="T29" fmla="*/ 138144 h 619"/>
              <a:gd name="T30" fmla="*/ 201915 w 634"/>
              <a:gd name="T31" fmla="*/ 138144 h 619"/>
              <a:gd name="T32" fmla="*/ 228236 w 634"/>
              <a:gd name="T33" fmla="*/ 111453 h 619"/>
              <a:gd name="T34" fmla="*/ 201915 w 634"/>
              <a:gd name="T35" fmla="*/ 85122 h 619"/>
              <a:gd name="T36" fmla="*/ 201915 w 634"/>
              <a:gd name="T37" fmla="*/ 127323 h 619"/>
              <a:gd name="T38" fmla="*/ 201915 w 634"/>
              <a:gd name="T39" fmla="*/ 127323 h 619"/>
              <a:gd name="T40" fmla="*/ 127639 w 634"/>
              <a:gd name="T41" fmla="*/ 127323 h 619"/>
              <a:gd name="T42" fmla="*/ 127639 w 634"/>
              <a:gd name="T43" fmla="*/ 196575 h 619"/>
              <a:gd name="T44" fmla="*/ 116822 w 634"/>
              <a:gd name="T45" fmla="*/ 212445 h 619"/>
              <a:gd name="T46" fmla="*/ 100958 w 634"/>
              <a:gd name="T47" fmla="*/ 196575 h 619"/>
              <a:gd name="T48" fmla="*/ 100958 w 634"/>
              <a:gd name="T49" fmla="*/ 127323 h 619"/>
              <a:gd name="T50" fmla="*/ 32090 w 634"/>
              <a:gd name="T51" fmla="*/ 127323 h 619"/>
              <a:gd name="T52" fmla="*/ 16225 w 634"/>
              <a:gd name="T53" fmla="*/ 111453 h 619"/>
              <a:gd name="T54" fmla="*/ 32090 w 634"/>
              <a:gd name="T55" fmla="*/ 95582 h 619"/>
              <a:gd name="T56" fmla="*/ 100958 w 634"/>
              <a:gd name="T57" fmla="*/ 95582 h 619"/>
              <a:gd name="T58" fmla="*/ 100958 w 634"/>
              <a:gd name="T59" fmla="*/ 26691 h 619"/>
              <a:gd name="T60" fmla="*/ 116822 w 634"/>
              <a:gd name="T61" fmla="*/ 10460 h 619"/>
              <a:gd name="T62" fmla="*/ 127639 w 634"/>
              <a:gd name="T63" fmla="*/ 26691 h 619"/>
              <a:gd name="T64" fmla="*/ 127639 w 634"/>
              <a:gd name="T65" fmla="*/ 95582 h 619"/>
              <a:gd name="T66" fmla="*/ 201915 w 634"/>
              <a:gd name="T67" fmla="*/ 95582 h 619"/>
              <a:gd name="T68" fmla="*/ 212372 w 634"/>
              <a:gd name="T69" fmla="*/ 111453 h 619"/>
              <a:gd name="T70" fmla="*/ 201915 w 634"/>
              <a:gd name="T71" fmla="*/ 127323 h 61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34" h="619">
                <a:moveTo>
                  <a:pt x="560" y="236"/>
                </a:moveTo>
                <a:lnTo>
                  <a:pt x="560" y="236"/>
                </a:lnTo>
                <a:cubicBezTo>
                  <a:pt x="398" y="236"/>
                  <a:pt x="398" y="236"/>
                  <a:pt x="398" y="236"/>
                </a:cubicBezTo>
                <a:cubicBezTo>
                  <a:pt x="398" y="74"/>
                  <a:pt x="398" y="74"/>
                  <a:pt x="398" y="74"/>
                </a:cubicBezTo>
                <a:cubicBezTo>
                  <a:pt x="398" y="29"/>
                  <a:pt x="369" y="0"/>
                  <a:pt x="324" y="0"/>
                </a:cubicBezTo>
                <a:cubicBezTo>
                  <a:pt x="280" y="0"/>
                  <a:pt x="236" y="29"/>
                  <a:pt x="236" y="74"/>
                </a:cubicBezTo>
                <a:cubicBezTo>
                  <a:pt x="236" y="236"/>
                  <a:pt x="236" y="236"/>
                  <a:pt x="236" y="236"/>
                </a:cubicBezTo>
                <a:cubicBezTo>
                  <a:pt x="89" y="236"/>
                  <a:pt x="89" y="236"/>
                  <a:pt x="89" y="236"/>
                </a:cubicBezTo>
                <a:cubicBezTo>
                  <a:pt x="45" y="236"/>
                  <a:pt x="0" y="265"/>
                  <a:pt x="0" y="309"/>
                </a:cubicBezTo>
                <a:cubicBezTo>
                  <a:pt x="0" y="353"/>
                  <a:pt x="45" y="383"/>
                  <a:pt x="89" y="383"/>
                </a:cubicBezTo>
                <a:cubicBezTo>
                  <a:pt x="236" y="383"/>
                  <a:pt x="236" y="383"/>
                  <a:pt x="236" y="383"/>
                </a:cubicBezTo>
                <a:cubicBezTo>
                  <a:pt x="236" y="545"/>
                  <a:pt x="236" y="545"/>
                  <a:pt x="236" y="545"/>
                </a:cubicBezTo>
                <a:cubicBezTo>
                  <a:pt x="236" y="589"/>
                  <a:pt x="280" y="618"/>
                  <a:pt x="324" y="618"/>
                </a:cubicBezTo>
                <a:cubicBezTo>
                  <a:pt x="369" y="618"/>
                  <a:pt x="398" y="589"/>
                  <a:pt x="398" y="545"/>
                </a:cubicBezTo>
                <a:cubicBezTo>
                  <a:pt x="398" y="383"/>
                  <a:pt x="398" y="383"/>
                  <a:pt x="398" y="383"/>
                </a:cubicBezTo>
                <a:cubicBezTo>
                  <a:pt x="560" y="383"/>
                  <a:pt x="560" y="383"/>
                  <a:pt x="560" y="383"/>
                </a:cubicBezTo>
                <a:cubicBezTo>
                  <a:pt x="604" y="383"/>
                  <a:pt x="633" y="353"/>
                  <a:pt x="633" y="309"/>
                </a:cubicBezTo>
                <a:cubicBezTo>
                  <a:pt x="633" y="265"/>
                  <a:pt x="604" y="236"/>
                  <a:pt x="560" y="236"/>
                </a:cubicBezTo>
                <a:close/>
                <a:moveTo>
                  <a:pt x="560" y="353"/>
                </a:moveTo>
                <a:lnTo>
                  <a:pt x="560" y="353"/>
                </a:lnTo>
                <a:cubicBezTo>
                  <a:pt x="354" y="353"/>
                  <a:pt x="354" y="353"/>
                  <a:pt x="354" y="353"/>
                </a:cubicBezTo>
                <a:cubicBezTo>
                  <a:pt x="354" y="545"/>
                  <a:pt x="354" y="545"/>
                  <a:pt x="354" y="545"/>
                </a:cubicBezTo>
                <a:cubicBezTo>
                  <a:pt x="354" y="559"/>
                  <a:pt x="339" y="589"/>
                  <a:pt x="324" y="589"/>
                </a:cubicBezTo>
                <a:cubicBezTo>
                  <a:pt x="295" y="589"/>
                  <a:pt x="280" y="559"/>
                  <a:pt x="280" y="545"/>
                </a:cubicBezTo>
                <a:cubicBezTo>
                  <a:pt x="280" y="353"/>
                  <a:pt x="280" y="353"/>
                  <a:pt x="280" y="353"/>
                </a:cubicBezTo>
                <a:cubicBezTo>
                  <a:pt x="89" y="353"/>
                  <a:pt x="89" y="353"/>
                  <a:pt x="89" y="353"/>
                </a:cubicBezTo>
                <a:cubicBezTo>
                  <a:pt x="59" y="353"/>
                  <a:pt x="45" y="324"/>
                  <a:pt x="45" y="309"/>
                </a:cubicBezTo>
                <a:cubicBezTo>
                  <a:pt x="45" y="294"/>
                  <a:pt x="59" y="265"/>
                  <a:pt x="89" y="265"/>
                </a:cubicBezTo>
                <a:cubicBezTo>
                  <a:pt x="280" y="265"/>
                  <a:pt x="280" y="265"/>
                  <a:pt x="280" y="265"/>
                </a:cubicBezTo>
                <a:cubicBezTo>
                  <a:pt x="280" y="74"/>
                  <a:pt x="280" y="74"/>
                  <a:pt x="280" y="74"/>
                </a:cubicBezTo>
                <a:cubicBezTo>
                  <a:pt x="280" y="59"/>
                  <a:pt x="295" y="29"/>
                  <a:pt x="324" y="29"/>
                </a:cubicBezTo>
                <a:cubicBezTo>
                  <a:pt x="339" y="29"/>
                  <a:pt x="354" y="59"/>
                  <a:pt x="354" y="74"/>
                </a:cubicBezTo>
                <a:cubicBezTo>
                  <a:pt x="354" y="265"/>
                  <a:pt x="354" y="265"/>
                  <a:pt x="354" y="265"/>
                </a:cubicBezTo>
                <a:cubicBezTo>
                  <a:pt x="560" y="265"/>
                  <a:pt x="560" y="265"/>
                  <a:pt x="560" y="265"/>
                </a:cubicBezTo>
                <a:cubicBezTo>
                  <a:pt x="575" y="265"/>
                  <a:pt x="589" y="294"/>
                  <a:pt x="589" y="309"/>
                </a:cubicBezTo>
                <a:cubicBezTo>
                  <a:pt x="589" y="324"/>
                  <a:pt x="575" y="353"/>
                  <a:pt x="560" y="353"/>
                </a:cubicBezTo>
                <a:close/>
              </a:path>
            </a:pathLst>
          </a:custGeom>
          <a:solidFill>
            <a:schemeClr val="accent1">
              <a:lumMod val="75000"/>
            </a:schemeClr>
          </a:solidFill>
          <a:ln>
            <a:noFill/>
          </a:ln>
          <a:effectLst/>
          <a:extLst/>
        </p:spPr>
        <p:txBody>
          <a:bodyPr wrap="none" anchor="ctr"/>
          <a:lstStyle/>
          <a:p>
            <a:endParaRPr lang="en-US" sz="2700"/>
          </a:p>
        </p:txBody>
      </p:sp>
      <p:sp>
        <p:nvSpPr>
          <p:cNvPr id="38" name="Freeform 37"/>
          <p:cNvSpPr>
            <a:spLocks noChangeArrowheads="1"/>
          </p:cNvSpPr>
          <p:nvPr/>
        </p:nvSpPr>
        <p:spPr bwMode="auto">
          <a:xfrm>
            <a:off x="8129292" y="3502397"/>
            <a:ext cx="299029" cy="262731"/>
          </a:xfrm>
          <a:custGeom>
            <a:avLst/>
            <a:gdLst>
              <a:gd name="T0" fmla="*/ 26321 w 634"/>
              <a:gd name="T1" fmla="*/ 57987 h 561"/>
              <a:gd name="T2" fmla="*/ 26321 w 634"/>
              <a:gd name="T3" fmla="*/ 57987 h 561"/>
              <a:gd name="T4" fmla="*/ 196147 w 634"/>
              <a:gd name="T5" fmla="*/ 57987 h 561"/>
              <a:gd name="T6" fmla="*/ 228237 w 634"/>
              <a:gd name="T7" fmla="*/ 31857 h 561"/>
              <a:gd name="T8" fmla="*/ 196147 w 634"/>
              <a:gd name="T9" fmla="*/ 0 h 561"/>
              <a:gd name="T10" fmla="*/ 26321 w 634"/>
              <a:gd name="T11" fmla="*/ 0 h 561"/>
              <a:gd name="T12" fmla="*/ 0 w 634"/>
              <a:gd name="T13" fmla="*/ 31857 h 561"/>
              <a:gd name="T14" fmla="*/ 26321 w 634"/>
              <a:gd name="T15" fmla="*/ 57987 h 561"/>
              <a:gd name="T16" fmla="*/ 26321 w 634"/>
              <a:gd name="T17" fmla="*/ 16108 h 561"/>
              <a:gd name="T18" fmla="*/ 26321 w 634"/>
              <a:gd name="T19" fmla="*/ 16108 h 561"/>
              <a:gd name="T20" fmla="*/ 196147 w 634"/>
              <a:gd name="T21" fmla="*/ 16108 h 561"/>
              <a:gd name="T22" fmla="*/ 212012 w 634"/>
              <a:gd name="T23" fmla="*/ 31857 h 561"/>
              <a:gd name="T24" fmla="*/ 196147 w 634"/>
              <a:gd name="T25" fmla="*/ 42237 h 561"/>
              <a:gd name="T26" fmla="*/ 26321 w 634"/>
              <a:gd name="T27" fmla="*/ 42237 h 561"/>
              <a:gd name="T28" fmla="*/ 15865 w 634"/>
              <a:gd name="T29" fmla="*/ 31857 h 561"/>
              <a:gd name="T30" fmla="*/ 26321 w 634"/>
              <a:gd name="T31" fmla="*/ 16108 h 561"/>
              <a:gd name="T32" fmla="*/ 196147 w 634"/>
              <a:gd name="T33" fmla="*/ 74095 h 561"/>
              <a:gd name="T34" fmla="*/ 196147 w 634"/>
              <a:gd name="T35" fmla="*/ 74095 h 561"/>
              <a:gd name="T36" fmla="*/ 26321 w 634"/>
              <a:gd name="T37" fmla="*/ 74095 h 561"/>
              <a:gd name="T38" fmla="*/ 0 w 634"/>
              <a:gd name="T39" fmla="*/ 100225 h 561"/>
              <a:gd name="T40" fmla="*/ 26321 w 634"/>
              <a:gd name="T41" fmla="*/ 126712 h 561"/>
              <a:gd name="T42" fmla="*/ 196147 w 634"/>
              <a:gd name="T43" fmla="*/ 126712 h 561"/>
              <a:gd name="T44" fmla="*/ 228237 w 634"/>
              <a:gd name="T45" fmla="*/ 100225 h 561"/>
              <a:gd name="T46" fmla="*/ 196147 w 634"/>
              <a:gd name="T47" fmla="*/ 74095 h 561"/>
              <a:gd name="T48" fmla="*/ 196147 w 634"/>
              <a:gd name="T49" fmla="*/ 115974 h 561"/>
              <a:gd name="T50" fmla="*/ 196147 w 634"/>
              <a:gd name="T51" fmla="*/ 115974 h 561"/>
              <a:gd name="T52" fmla="*/ 26321 w 634"/>
              <a:gd name="T53" fmla="*/ 115974 h 561"/>
              <a:gd name="T54" fmla="*/ 15865 w 634"/>
              <a:gd name="T55" fmla="*/ 100225 h 561"/>
              <a:gd name="T56" fmla="*/ 26321 w 634"/>
              <a:gd name="T57" fmla="*/ 84475 h 561"/>
              <a:gd name="T58" fmla="*/ 196147 w 634"/>
              <a:gd name="T59" fmla="*/ 84475 h 561"/>
              <a:gd name="T60" fmla="*/ 212012 w 634"/>
              <a:gd name="T61" fmla="*/ 100225 h 561"/>
              <a:gd name="T62" fmla="*/ 196147 w 634"/>
              <a:gd name="T63" fmla="*/ 115974 h 561"/>
              <a:gd name="T64" fmla="*/ 196147 w 634"/>
              <a:gd name="T65" fmla="*/ 142462 h 561"/>
              <a:gd name="T66" fmla="*/ 196147 w 634"/>
              <a:gd name="T67" fmla="*/ 142462 h 561"/>
              <a:gd name="T68" fmla="*/ 26321 w 634"/>
              <a:gd name="T69" fmla="*/ 142462 h 561"/>
              <a:gd name="T70" fmla="*/ 0 w 634"/>
              <a:gd name="T71" fmla="*/ 168592 h 561"/>
              <a:gd name="T72" fmla="*/ 26321 w 634"/>
              <a:gd name="T73" fmla="*/ 200449 h 561"/>
              <a:gd name="T74" fmla="*/ 196147 w 634"/>
              <a:gd name="T75" fmla="*/ 200449 h 561"/>
              <a:gd name="T76" fmla="*/ 228237 w 634"/>
              <a:gd name="T77" fmla="*/ 168592 h 561"/>
              <a:gd name="T78" fmla="*/ 196147 w 634"/>
              <a:gd name="T79" fmla="*/ 142462 h 561"/>
              <a:gd name="T80" fmla="*/ 196147 w 634"/>
              <a:gd name="T81" fmla="*/ 184699 h 561"/>
              <a:gd name="T82" fmla="*/ 196147 w 634"/>
              <a:gd name="T83" fmla="*/ 184699 h 561"/>
              <a:gd name="T84" fmla="*/ 26321 w 634"/>
              <a:gd name="T85" fmla="*/ 184699 h 561"/>
              <a:gd name="T86" fmla="*/ 15865 w 634"/>
              <a:gd name="T87" fmla="*/ 168592 h 561"/>
              <a:gd name="T88" fmla="*/ 26321 w 634"/>
              <a:gd name="T89" fmla="*/ 158212 h 561"/>
              <a:gd name="T90" fmla="*/ 196147 w 634"/>
              <a:gd name="T91" fmla="*/ 158212 h 561"/>
              <a:gd name="T92" fmla="*/ 212012 w 634"/>
              <a:gd name="T93" fmla="*/ 168592 h 561"/>
              <a:gd name="T94" fmla="*/ 196147 w 634"/>
              <a:gd name="T95" fmla="*/ 184699 h 56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34" h="561">
                <a:moveTo>
                  <a:pt x="73" y="162"/>
                </a:moveTo>
                <a:lnTo>
                  <a:pt x="73" y="162"/>
                </a:lnTo>
                <a:cubicBezTo>
                  <a:pt x="544" y="162"/>
                  <a:pt x="544" y="162"/>
                  <a:pt x="544" y="162"/>
                </a:cubicBezTo>
                <a:cubicBezTo>
                  <a:pt x="588" y="162"/>
                  <a:pt x="633" y="133"/>
                  <a:pt x="633" y="89"/>
                </a:cubicBezTo>
                <a:cubicBezTo>
                  <a:pt x="633" y="45"/>
                  <a:pt x="588" y="0"/>
                  <a:pt x="544" y="0"/>
                </a:cubicBezTo>
                <a:cubicBezTo>
                  <a:pt x="73" y="0"/>
                  <a:pt x="73" y="0"/>
                  <a:pt x="73" y="0"/>
                </a:cubicBezTo>
                <a:cubicBezTo>
                  <a:pt x="29" y="0"/>
                  <a:pt x="0" y="45"/>
                  <a:pt x="0" y="89"/>
                </a:cubicBezTo>
                <a:cubicBezTo>
                  <a:pt x="0" y="133"/>
                  <a:pt x="29" y="162"/>
                  <a:pt x="73" y="162"/>
                </a:cubicBezTo>
                <a:close/>
                <a:moveTo>
                  <a:pt x="73" y="45"/>
                </a:moveTo>
                <a:lnTo>
                  <a:pt x="73" y="45"/>
                </a:lnTo>
                <a:cubicBezTo>
                  <a:pt x="544" y="45"/>
                  <a:pt x="544" y="45"/>
                  <a:pt x="544" y="45"/>
                </a:cubicBezTo>
                <a:cubicBezTo>
                  <a:pt x="574" y="45"/>
                  <a:pt x="588" y="59"/>
                  <a:pt x="588" y="89"/>
                </a:cubicBezTo>
                <a:cubicBezTo>
                  <a:pt x="588" y="103"/>
                  <a:pt x="574" y="118"/>
                  <a:pt x="544" y="118"/>
                </a:cubicBezTo>
                <a:cubicBezTo>
                  <a:pt x="73" y="118"/>
                  <a:pt x="73" y="118"/>
                  <a:pt x="73" y="118"/>
                </a:cubicBezTo>
                <a:cubicBezTo>
                  <a:pt x="58" y="118"/>
                  <a:pt x="44" y="103"/>
                  <a:pt x="44" y="89"/>
                </a:cubicBezTo>
                <a:cubicBezTo>
                  <a:pt x="44" y="59"/>
                  <a:pt x="58" y="45"/>
                  <a:pt x="73" y="45"/>
                </a:cubicBezTo>
                <a:close/>
                <a:moveTo>
                  <a:pt x="544" y="207"/>
                </a:moveTo>
                <a:lnTo>
                  <a:pt x="544" y="207"/>
                </a:lnTo>
                <a:cubicBezTo>
                  <a:pt x="73" y="207"/>
                  <a:pt x="73" y="207"/>
                  <a:pt x="73" y="207"/>
                </a:cubicBezTo>
                <a:cubicBezTo>
                  <a:pt x="29" y="207"/>
                  <a:pt x="0" y="236"/>
                  <a:pt x="0" y="280"/>
                </a:cubicBezTo>
                <a:cubicBezTo>
                  <a:pt x="0" y="324"/>
                  <a:pt x="29" y="354"/>
                  <a:pt x="73" y="354"/>
                </a:cubicBezTo>
                <a:cubicBezTo>
                  <a:pt x="544" y="354"/>
                  <a:pt x="544" y="354"/>
                  <a:pt x="544" y="354"/>
                </a:cubicBezTo>
                <a:cubicBezTo>
                  <a:pt x="588" y="354"/>
                  <a:pt x="633" y="324"/>
                  <a:pt x="633" y="280"/>
                </a:cubicBezTo>
                <a:cubicBezTo>
                  <a:pt x="633" y="236"/>
                  <a:pt x="588" y="207"/>
                  <a:pt x="544" y="207"/>
                </a:cubicBezTo>
                <a:close/>
                <a:moveTo>
                  <a:pt x="544" y="324"/>
                </a:moveTo>
                <a:lnTo>
                  <a:pt x="544" y="324"/>
                </a:lnTo>
                <a:cubicBezTo>
                  <a:pt x="73" y="324"/>
                  <a:pt x="73" y="324"/>
                  <a:pt x="73" y="324"/>
                </a:cubicBezTo>
                <a:cubicBezTo>
                  <a:pt x="58" y="324"/>
                  <a:pt x="44" y="295"/>
                  <a:pt x="44" y="280"/>
                </a:cubicBezTo>
                <a:cubicBezTo>
                  <a:pt x="44" y="265"/>
                  <a:pt x="58" y="236"/>
                  <a:pt x="73" y="236"/>
                </a:cubicBezTo>
                <a:cubicBezTo>
                  <a:pt x="544" y="236"/>
                  <a:pt x="544" y="236"/>
                  <a:pt x="544" y="236"/>
                </a:cubicBezTo>
                <a:cubicBezTo>
                  <a:pt x="574" y="236"/>
                  <a:pt x="588" y="265"/>
                  <a:pt x="588" y="280"/>
                </a:cubicBezTo>
                <a:cubicBezTo>
                  <a:pt x="588" y="295"/>
                  <a:pt x="574" y="324"/>
                  <a:pt x="544" y="324"/>
                </a:cubicBezTo>
                <a:close/>
                <a:moveTo>
                  <a:pt x="544" y="398"/>
                </a:moveTo>
                <a:lnTo>
                  <a:pt x="544" y="398"/>
                </a:lnTo>
                <a:cubicBezTo>
                  <a:pt x="73" y="398"/>
                  <a:pt x="73" y="398"/>
                  <a:pt x="73" y="398"/>
                </a:cubicBezTo>
                <a:cubicBezTo>
                  <a:pt x="29" y="398"/>
                  <a:pt x="0" y="428"/>
                  <a:pt x="0" y="471"/>
                </a:cubicBezTo>
                <a:cubicBezTo>
                  <a:pt x="0" y="516"/>
                  <a:pt x="29" y="560"/>
                  <a:pt x="73" y="560"/>
                </a:cubicBezTo>
                <a:cubicBezTo>
                  <a:pt x="544" y="560"/>
                  <a:pt x="544" y="560"/>
                  <a:pt x="544" y="560"/>
                </a:cubicBezTo>
                <a:cubicBezTo>
                  <a:pt x="588" y="560"/>
                  <a:pt x="633" y="516"/>
                  <a:pt x="633" y="471"/>
                </a:cubicBezTo>
                <a:cubicBezTo>
                  <a:pt x="633" y="428"/>
                  <a:pt x="588" y="398"/>
                  <a:pt x="544" y="398"/>
                </a:cubicBezTo>
                <a:close/>
                <a:moveTo>
                  <a:pt x="544" y="516"/>
                </a:moveTo>
                <a:lnTo>
                  <a:pt x="544" y="516"/>
                </a:lnTo>
                <a:cubicBezTo>
                  <a:pt x="73" y="516"/>
                  <a:pt x="73" y="516"/>
                  <a:pt x="73" y="516"/>
                </a:cubicBezTo>
                <a:cubicBezTo>
                  <a:pt x="58" y="516"/>
                  <a:pt x="44" y="501"/>
                  <a:pt x="44" y="471"/>
                </a:cubicBezTo>
                <a:cubicBezTo>
                  <a:pt x="44" y="457"/>
                  <a:pt x="58" y="442"/>
                  <a:pt x="73" y="442"/>
                </a:cubicBezTo>
                <a:cubicBezTo>
                  <a:pt x="544" y="442"/>
                  <a:pt x="544" y="442"/>
                  <a:pt x="544" y="442"/>
                </a:cubicBezTo>
                <a:cubicBezTo>
                  <a:pt x="574" y="442"/>
                  <a:pt x="588" y="457"/>
                  <a:pt x="588" y="471"/>
                </a:cubicBezTo>
                <a:cubicBezTo>
                  <a:pt x="588" y="501"/>
                  <a:pt x="574" y="516"/>
                  <a:pt x="544" y="516"/>
                </a:cubicBezTo>
                <a:close/>
              </a:path>
            </a:pathLst>
          </a:custGeom>
          <a:solidFill>
            <a:schemeClr val="accent1">
              <a:lumMod val="75000"/>
            </a:schemeClr>
          </a:solidFill>
          <a:ln>
            <a:noFill/>
          </a:ln>
          <a:effectLst/>
          <a:extLst/>
        </p:spPr>
        <p:txBody>
          <a:bodyPr wrap="none" anchor="ctr"/>
          <a:lstStyle/>
          <a:p>
            <a:endParaRPr lang="en-US" sz="2700"/>
          </a:p>
        </p:txBody>
      </p:sp>
      <p:sp>
        <p:nvSpPr>
          <p:cNvPr id="39" name="Freeform 38"/>
          <p:cNvSpPr>
            <a:spLocks noChangeArrowheads="1"/>
          </p:cNvSpPr>
          <p:nvPr/>
        </p:nvSpPr>
        <p:spPr bwMode="auto">
          <a:xfrm>
            <a:off x="7652230" y="3486840"/>
            <a:ext cx="290386" cy="292115"/>
          </a:xfrm>
          <a:custGeom>
            <a:avLst/>
            <a:gdLst>
              <a:gd name="T0" fmla="*/ 153134 w 619"/>
              <a:gd name="T1" fmla="*/ 63842 h 619"/>
              <a:gd name="T2" fmla="*/ 153134 w 619"/>
              <a:gd name="T3" fmla="*/ 63842 h 619"/>
              <a:gd name="T4" fmla="*/ 142734 w 619"/>
              <a:gd name="T5" fmla="*/ 63842 h 619"/>
              <a:gd name="T6" fmla="*/ 100416 w 619"/>
              <a:gd name="T7" fmla="*/ 143554 h 619"/>
              <a:gd name="T8" fmla="*/ 73877 w 619"/>
              <a:gd name="T9" fmla="*/ 122273 h 619"/>
              <a:gd name="T10" fmla="*/ 63477 w 619"/>
              <a:gd name="T11" fmla="*/ 122273 h 619"/>
              <a:gd name="T12" fmla="*/ 63477 w 619"/>
              <a:gd name="T13" fmla="*/ 127323 h 619"/>
              <a:gd name="T14" fmla="*/ 95037 w 619"/>
              <a:gd name="T15" fmla="*/ 159063 h 619"/>
              <a:gd name="T16" fmla="*/ 105437 w 619"/>
              <a:gd name="T17" fmla="*/ 159063 h 619"/>
              <a:gd name="T18" fmla="*/ 158155 w 619"/>
              <a:gd name="T19" fmla="*/ 74302 h 619"/>
              <a:gd name="T20" fmla="*/ 153134 w 619"/>
              <a:gd name="T21" fmla="*/ 63842 h 619"/>
              <a:gd name="T22" fmla="*/ 195452 w 619"/>
              <a:gd name="T23" fmla="*/ 0 h 619"/>
              <a:gd name="T24" fmla="*/ 195452 w 619"/>
              <a:gd name="T25" fmla="*/ 0 h 619"/>
              <a:gd name="T26" fmla="*/ 26180 w 619"/>
              <a:gd name="T27" fmla="*/ 0 h 619"/>
              <a:gd name="T28" fmla="*/ 0 w 619"/>
              <a:gd name="T29" fmla="*/ 26691 h 619"/>
              <a:gd name="T30" fmla="*/ 0 w 619"/>
              <a:gd name="T31" fmla="*/ 196575 h 619"/>
              <a:gd name="T32" fmla="*/ 26180 w 619"/>
              <a:gd name="T33" fmla="*/ 222905 h 619"/>
              <a:gd name="T34" fmla="*/ 195452 w 619"/>
              <a:gd name="T35" fmla="*/ 222905 h 619"/>
              <a:gd name="T36" fmla="*/ 221632 w 619"/>
              <a:gd name="T37" fmla="*/ 196575 h 619"/>
              <a:gd name="T38" fmla="*/ 221632 w 619"/>
              <a:gd name="T39" fmla="*/ 26691 h 619"/>
              <a:gd name="T40" fmla="*/ 195452 w 619"/>
              <a:gd name="T41" fmla="*/ 0 h 619"/>
              <a:gd name="T42" fmla="*/ 211232 w 619"/>
              <a:gd name="T43" fmla="*/ 196575 h 619"/>
              <a:gd name="T44" fmla="*/ 211232 w 619"/>
              <a:gd name="T45" fmla="*/ 196575 h 619"/>
              <a:gd name="T46" fmla="*/ 195452 w 619"/>
              <a:gd name="T47" fmla="*/ 212445 h 619"/>
              <a:gd name="T48" fmla="*/ 26180 w 619"/>
              <a:gd name="T49" fmla="*/ 212445 h 619"/>
              <a:gd name="T50" fmla="*/ 10400 w 619"/>
              <a:gd name="T51" fmla="*/ 196575 h 619"/>
              <a:gd name="T52" fmla="*/ 10400 w 619"/>
              <a:gd name="T53" fmla="*/ 26691 h 619"/>
              <a:gd name="T54" fmla="*/ 26180 w 619"/>
              <a:gd name="T55" fmla="*/ 10460 h 619"/>
              <a:gd name="T56" fmla="*/ 195452 w 619"/>
              <a:gd name="T57" fmla="*/ 10460 h 619"/>
              <a:gd name="T58" fmla="*/ 211232 w 619"/>
              <a:gd name="T59" fmla="*/ 26691 h 619"/>
              <a:gd name="T60" fmla="*/ 211232 w 619"/>
              <a:gd name="T61" fmla="*/ 196575 h 61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619" h="619">
                <a:moveTo>
                  <a:pt x="427" y="177"/>
                </a:moveTo>
                <a:lnTo>
                  <a:pt x="427" y="177"/>
                </a:lnTo>
                <a:cubicBezTo>
                  <a:pt x="412" y="162"/>
                  <a:pt x="412" y="177"/>
                  <a:pt x="398" y="177"/>
                </a:cubicBezTo>
                <a:cubicBezTo>
                  <a:pt x="280" y="398"/>
                  <a:pt x="280" y="398"/>
                  <a:pt x="280" y="398"/>
                </a:cubicBezTo>
                <a:cubicBezTo>
                  <a:pt x="206" y="339"/>
                  <a:pt x="206" y="339"/>
                  <a:pt x="206" y="339"/>
                </a:cubicBezTo>
                <a:cubicBezTo>
                  <a:pt x="191" y="324"/>
                  <a:pt x="191" y="324"/>
                  <a:pt x="177" y="339"/>
                </a:cubicBezTo>
                <a:cubicBezTo>
                  <a:pt x="162" y="339"/>
                  <a:pt x="162" y="353"/>
                  <a:pt x="177" y="353"/>
                </a:cubicBezTo>
                <a:cubicBezTo>
                  <a:pt x="265" y="441"/>
                  <a:pt x="265" y="441"/>
                  <a:pt x="265" y="441"/>
                </a:cubicBezTo>
                <a:cubicBezTo>
                  <a:pt x="280" y="457"/>
                  <a:pt x="280" y="457"/>
                  <a:pt x="294" y="441"/>
                </a:cubicBezTo>
                <a:lnTo>
                  <a:pt x="441" y="206"/>
                </a:lnTo>
                <a:cubicBezTo>
                  <a:pt x="441" y="191"/>
                  <a:pt x="441" y="177"/>
                  <a:pt x="427" y="177"/>
                </a:cubicBezTo>
                <a:close/>
                <a:moveTo>
                  <a:pt x="545" y="0"/>
                </a:moveTo>
                <a:lnTo>
                  <a:pt x="545" y="0"/>
                </a:lnTo>
                <a:cubicBezTo>
                  <a:pt x="73" y="0"/>
                  <a:pt x="73" y="0"/>
                  <a:pt x="73" y="0"/>
                </a:cubicBezTo>
                <a:cubicBezTo>
                  <a:pt x="29" y="0"/>
                  <a:pt x="0" y="29"/>
                  <a:pt x="0" y="74"/>
                </a:cubicBezTo>
                <a:cubicBezTo>
                  <a:pt x="0" y="545"/>
                  <a:pt x="0" y="545"/>
                  <a:pt x="0" y="545"/>
                </a:cubicBezTo>
                <a:cubicBezTo>
                  <a:pt x="0" y="589"/>
                  <a:pt x="29" y="618"/>
                  <a:pt x="73" y="618"/>
                </a:cubicBezTo>
                <a:cubicBezTo>
                  <a:pt x="545" y="618"/>
                  <a:pt x="545" y="618"/>
                  <a:pt x="545" y="618"/>
                </a:cubicBezTo>
                <a:cubicBezTo>
                  <a:pt x="589" y="618"/>
                  <a:pt x="618" y="589"/>
                  <a:pt x="618" y="545"/>
                </a:cubicBezTo>
                <a:cubicBezTo>
                  <a:pt x="618" y="74"/>
                  <a:pt x="618" y="74"/>
                  <a:pt x="618" y="74"/>
                </a:cubicBezTo>
                <a:cubicBezTo>
                  <a:pt x="618" y="29"/>
                  <a:pt x="589" y="0"/>
                  <a:pt x="545" y="0"/>
                </a:cubicBezTo>
                <a:close/>
                <a:moveTo>
                  <a:pt x="589" y="545"/>
                </a:moveTo>
                <a:lnTo>
                  <a:pt x="589" y="545"/>
                </a:lnTo>
                <a:cubicBezTo>
                  <a:pt x="589" y="559"/>
                  <a:pt x="559" y="589"/>
                  <a:pt x="545" y="589"/>
                </a:cubicBezTo>
                <a:cubicBezTo>
                  <a:pt x="73" y="589"/>
                  <a:pt x="73" y="589"/>
                  <a:pt x="73" y="589"/>
                </a:cubicBezTo>
                <a:cubicBezTo>
                  <a:pt x="59" y="589"/>
                  <a:pt x="29" y="559"/>
                  <a:pt x="29" y="545"/>
                </a:cubicBezTo>
                <a:cubicBezTo>
                  <a:pt x="29" y="74"/>
                  <a:pt x="29" y="74"/>
                  <a:pt x="29" y="74"/>
                </a:cubicBezTo>
                <a:cubicBezTo>
                  <a:pt x="29" y="59"/>
                  <a:pt x="59" y="29"/>
                  <a:pt x="73" y="29"/>
                </a:cubicBezTo>
                <a:cubicBezTo>
                  <a:pt x="545" y="29"/>
                  <a:pt x="545" y="29"/>
                  <a:pt x="545" y="29"/>
                </a:cubicBezTo>
                <a:cubicBezTo>
                  <a:pt x="559" y="29"/>
                  <a:pt x="589" y="59"/>
                  <a:pt x="589" y="74"/>
                </a:cubicBezTo>
                <a:lnTo>
                  <a:pt x="589" y="545"/>
                </a:lnTo>
                <a:close/>
              </a:path>
            </a:pathLst>
          </a:custGeom>
          <a:solidFill>
            <a:schemeClr val="accent1">
              <a:lumMod val="75000"/>
            </a:schemeClr>
          </a:solidFill>
          <a:ln>
            <a:noFill/>
          </a:ln>
          <a:effectLst/>
          <a:extLst/>
        </p:spPr>
        <p:txBody>
          <a:bodyPr wrap="none" anchor="ctr"/>
          <a:lstStyle/>
          <a:p>
            <a:endParaRPr lang="en-US" sz="2700"/>
          </a:p>
        </p:txBody>
      </p:sp>
      <p:sp>
        <p:nvSpPr>
          <p:cNvPr id="40" name="Freeform 39"/>
          <p:cNvSpPr>
            <a:spLocks noChangeArrowheads="1"/>
          </p:cNvSpPr>
          <p:nvPr/>
        </p:nvSpPr>
        <p:spPr bwMode="auto">
          <a:xfrm>
            <a:off x="7166526" y="3486840"/>
            <a:ext cx="299028" cy="292115"/>
          </a:xfrm>
          <a:custGeom>
            <a:avLst/>
            <a:gdLst>
              <a:gd name="T0" fmla="*/ 201915 w 634"/>
              <a:gd name="T1" fmla="*/ 0 h 619"/>
              <a:gd name="T2" fmla="*/ 201915 w 634"/>
              <a:gd name="T3" fmla="*/ 0 h 619"/>
              <a:gd name="T4" fmla="*/ 32090 w 634"/>
              <a:gd name="T5" fmla="*/ 0 h 619"/>
              <a:gd name="T6" fmla="*/ 0 w 634"/>
              <a:gd name="T7" fmla="*/ 26691 h 619"/>
              <a:gd name="T8" fmla="*/ 0 w 634"/>
              <a:gd name="T9" fmla="*/ 196575 h 619"/>
              <a:gd name="T10" fmla="*/ 32090 w 634"/>
              <a:gd name="T11" fmla="*/ 222905 h 619"/>
              <a:gd name="T12" fmla="*/ 201915 w 634"/>
              <a:gd name="T13" fmla="*/ 222905 h 619"/>
              <a:gd name="T14" fmla="*/ 228236 w 634"/>
              <a:gd name="T15" fmla="*/ 196575 h 619"/>
              <a:gd name="T16" fmla="*/ 228236 w 634"/>
              <a:gd name="T17" fmla="*/ 26691 h 619"/>
              <a:gd name="T18" fmla="*/ 201915 w 634"/>
              <a:gd name="T19" fmla="*/ 0 h 619"/>
              <a:gd name="T20" fmla="*/ 212372 w 634"/>
              <a:gd name="T21" fmla="*/ 196575 h 619"/>
              <a:gd name="T22" fmla="*/ 212372 w 634"/>
              <a:gd name="T23" fmla="*/ 196575 h 619"/>
              <a:gd name="T24" fmla="*/ 201915 w 634"/>
              <a:gd name="T25" fmla="*/ 212445 h 619"/>
              <a:gd name="T26" fmla="*/ 32090 w 634"/>
              <a:gd name="T27" fmla="*/ 212445 h 619"/>
              <a:gd name="T28" fmla="*/ 15865 w 634"/>
              <a:gd name="T29" fmla="*/ 196575 h 619"/>
              <a:gd name="T30" fmla="*/ 15865 w 634"/>
              <a:gd name="T31" fmla="*/ 26691 h 619"/>
              <a:gd name="T32" fmla="*/ 32090 w 634"/>
              <a:gd name="T33" fmla="*/ 10460 h 619"/>
              <a:gd name="T34" fmla="*/ 201915 w 634"/>
              <a:gd name="T35" fmla="*/ 10460 h 619"/>
              <a:gd name="T36" fmla="*/ 212372 w 634"/>
              <a:gd name="T37" fmla="*/ 26691 h 619"/>
              <a:gd name="T38" fmla="*/ 212372 w 634"/>
              <a:gd name="T39" fmla="*/ 196575 h 619"/>
              <a:gd name="T40" fmla="*/ 148552 w 634"/>
              <a:gd name="T41" fmla="*/ 74302 h 619"/>
              <a:gd name="T42" fmla="*/ 148552 w 634"/>
              <a:gd name="T43" fmla="*/ 74302 h 619"/>
              <a:gd name="T44" fmla="*/ 138096 w 634"/>
              <a:gd name="T45" fmla="*/ 74302 h 619"/>
              <a:gd name="T46" fmla="*/ 116822 w 634"/>
              <a:gd name="T47" fmla="*/ 100993 h 619"/>
              <a:gd name="T48" fmla="*/ 90501 w 634"/>
              <a:gd name="T49" fmla="*/ 74302 h 619"/>
              <a:gd name="T50" fmla="*/ 79684 w 634"/>
              <a:gd name="T51" fmla="*/ 74302 h 619"/>
              <a:gd name="T52" fmla="*/ 79684 w 634"/>
              <a:gd name="T53" fmla="*/ 85122 h 619"/>
              <a:gd name="T54" fmla="*/ 106366 w 634"/>
              <a:gd name="T55" fmla="*/ 111453 h 619"/>
              <a:gd name="T56" fmla="*/ 79684 w 634"/>
              <a:gd name="T57" fmla="*/ 138144 h 619"/>
              <a:gd name="T58" fmla="*/ 79684 w 634"/>
              <a:gd name="T59" fmla="*/ 148604 h 619"/>
              <a:gd name="T60" fmla="*/ 90501 w 634"/>
              <a:gd name="T61" fmla="*/ 148604 h 619"/>
              <a:gd name="T62" fmla="*/ 116822 w 634"/>
              <a:gd name="T63" fmla="*/ 122273 h 619"/>
              <a:gd name="T64" fmla="*/ 138096 w 634"/>
              <a:gd name="T65" fmla="*/ 148604 h 619"/>
              <a:gd name="T66" fmla="*/ 148552 w 634"/>
              <a:gd name="T67" fmla="*/ 148604 h 619"/>
              <a:gd name="T68" fmla="*/ 148552 w 634"/>
              <a:gd name="T69" fmla="*/ 138144 h 619"/>
              <a:gd name="T70" fmla="*/ 127639 w 634"/>
              <a:gd name="T71" fmla="*/ 111453 h 619"/>
              <a:gd name="T72" fmla="*/ 148552 w 634"/>
              <a:gd name="T73" fmla="*/ 85122 h 619"/>
              <a:gd name="T74" fmla="*/ 148552 w 634"/>
              <a:gd name="T75" fmla="*/ 74302 h 61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634" h="619">
                <a:moveTo>
                  <a:pt x="560" y="0"/>
                </a:moveTo>
                <a:lnTo>
                  <a:pt x="560" y="0"/>
                </a:lnTo>
                <a:cubicBezTo>
                  <a:pt x="89" y="0"/>
                  <a:pt x="89" y="0"/>
                  <a:pt x="89" y="0"/>
                </a:cubicBezTo>
                <a:cubicBezTo>
                  <a:pt x="44" y="0"/>
                  <a:pt x="0" y="29"/>
                  <a:pt x="0" y="74"/>
                </a:cubicBezTo>
                <a:cubicBezTo>
                  <a:pt x="0" y="545"/>
                  <a:pt x="0" y="545"/>
                  <a:pt x="0" y="545"/>
                </a:cubicBezTo>
                <a:cubicBezTo>
                  <a:pt x="0" y="589"/>
                  <a:pt x="44" y="618"/>
                  <a:pt x="89" y="618"/>
                </a:cubicBezTo>
                <a:cubicBezTo>
                  <a:pt x="560" y="618"/>
                  <a:pt x="560" y="618"/>
                  <a:pt x="560" y="618"/>
                </a:cubicBezTo>
                <a:cubicBezTo>
                  <a:pt x="604" y="618"/>
                  <a:pt x="633" y="589"/>
                  <a:pt x="633" y="545"/>
                </a:cubicBezTo>
                <a:cubicBezTo>
                  <a:pt x="633" y="74"/>
                  <a:pt x="633" y="74"/>
                  <a:pt x="633" y="74"/>
                </a:cubicBezTo>
                <a:cubicBezTo>
                  <a:pt x="633" y="29"/>
                  <a:pt x="604" y="0"/>
                  <a:pt x="560" y="0"/>
                </a:cubicBezTo>
                <a:close/>
                <a:moveTo>
                  <a:pt x="589" y="545"/>
                </a:moveTo>
                <a:lnTo>
                  <a:pt x="589" y="545"/>
                </a:lnTo>
                <a:cubicBezTo>
                  <a:pt x="589" y="559"/>
                  <a:pt x="574" y="589"/>
                  <a:pt x="560" y="589"/>
                </a:cubicBezTo>
                <a:cubicBezTo>
                  <a:pt x="89" y="589"/>
                  <a:pt x="89" y="589"/>
                  <a:pt x="89" y="589"/>
                </a:cubicBezTo>
                <a:cubicBezTo>
                  <a:pt x="59" y="589"/>
                  <a:pt x="44" y="559"/>
                  <a:pt x="44" y="545"/>
                </a:cubicBezTo>
                <a:cubicBezTo>
                  <a:pt x="44" y="74"/>
                  <a:pt x="44" y="74"/>
                  <a:pt x="44" y="74"/>
                </a:cubicBezTo>
                <a:cubicBezTo>
                  <a:pt x="44" y="59"/>
                  <a:pt x="59" y="29"/>
                  <a:pt x="89" y="29"/>
                </a:cubicBezTo>
                <a:cubicBezTo>
                  <a:pt x="560" y="29"/>
                  <a:pt x="560" y="29"/>
                  <a:pt x="560" y="29"/>
                </a:cubicBezTo>
                <a:cubicBezTo>
                  <a:pt x="574" y="29"/>
                  <a:pt x="589" y="59"/>
                  <a:pt x="589" y="74"/>
                </a:cubicBezTo>
                <a:lnTo>
                  <a:pt x="589" y="545"/>
                </a:lnTo>
                <a:close/>
                <a:moveTo>
                  <a:pt x="412" y="206"/>
                </a:moveTo>
                <a:lnTo>
                  <a:pt x="412" y="206"/>
                </a:lnTo>
                <a:cubicBezTo>
                  <a:pt x="412" y="206"/>
                  <a:pt x="398" y="206"/>
                  <a:pt x="383" y="206"/>
                </a:cubicBezTo>
                <a:cubicBezTo>
                  <a:pt x="324" y="280"/>
                  <a:pt x="324" y="280"/>
                  <a:pt x="324" y="280"/>
                </a:cubicBezTo>
                <a:cubicBezTo>
                  <a:pt x="251" y="206"/>
                  <a:pt x="251" y="206"/>
                  <a:pt x="251" y="206"/>
                </a:cubicBezTo>
                <a:cubicBezTo>
                  <a:pt x="236" y="206"/>
                  <a:pt x="236" y="206"/>
                  <a:pt x="221" y="206"/>
                </a:cubicBezTo>
                <a:cubicBezTo>
                  <a:pt x="221" y="221"/>
                  <a:pt x="221" y="236"/>
                  <a:pt x="221" y="236"/>
                </a:cubicBezTo>
                <a:cubicBezTo>
                  <a:pt x="295" y="309"/>
                  <a:pt x="295" y="309"/>
                  <a:pt x="295" y="309"/>
                </a:cubicBezTo>
                <a:cubicBezTo>
                  <a:pt x="221" y="383"/>
                  <a:pt x="221" y="383"/>
                  <a:pt x="221" y="383"/>
                </a:cubicBezTo>
                <a:cubicBezTo>
                  <a:pt x="221" y="383"/>
                  <a:pt x="221" y="398"/>
                  <a:pt x="221" y="412"/>
                </a:cubicBezTo>
                <a:cubicBezTo>
                  <a:pt x="236" y="412"/>
                  <a:pt x="236" y="412"/>
                  <a:pt x="251" y="412"/>
                </a:cubicBezTo>
                <a:cubicBezTo>
                  <a:pt x="324" y="339"/>
                  <a:pt x="324" y="339"/>
                  <a:pt x="324" y="339"/>
                </a:cubicBezTo>
                <a:cubicBezTo>
                  <a:pt x="383" y="412"/>
                  <a:pt x="383" y="412"/>
                  <a:pt x="383" y="412"/>
                </a:cubicBezTo>
                <a:cubicBezTo>
                  <a:pt x="398" y="412"/>
                  <a:pt x="412" y="412"/>
                  <a:pt x="412" y="412"/>
                </a:cubicBezTo>
                <a:cubicBezTo>
                  <a:pt x="427" y="398"/>
                  <a:pt x="427" y="383"/>
                  <a:pt x="412" y="383"/>
                </a:cubicBezTo>
                <a:cubicBezTo>
                  <a:pt x="354" y="309"/>
                  <a:pt x="354" y="309"/>
                  <a:pt x="354" y="309"/>
                </a:cubicBezTo>
                <a:cubicBezTo>
                  <a:pt x="412" y="236"/>
                  <a:pt x="412" y="236"/>
                  <a:pt x="412" y="236"/>
                </a:cubicBezTo>
                <a:cubicBezTo>
                  <a:pt x="427" y="236"/>
                  <a:pt x="427" y="221"/>
                  <a:pt x="412" y="206"/>
                </a:cubicBezTo>
                <a:close/>
              </a:path>
            </a:pathLst>
          </a:custGeom>
          <a:solidFill>
            <a:schemeClr val="accent1">
              <a:lumMod val="75000"/>
            </a:schemeClr>
          </a:solidFill>
          <a:ln>
            <a:noFill/>
          </a:ln>
          <a:effectLst/>
          <a:extLst/>
        </p:spPr>
        <p:txBody>
          <a:bodyPr wrap="none" anchor="ctr"/>
          <a:lstStyle/>
          <a:p>
            <a:endParaRPr lang="en-US" sz="2700"/>
          </a:p>
        </p:txBody>
      </p:sp>
      <p:sp>
        <p:nvSpPr>
          <p:cNvPr id="41" name="Freeform 40"/>
          <p:cNvSpPr>
            <a:spLocks noChangeArrowheads="1"/>
          </p:cNvSpPr>
          <p:nvPr/>
        </p:nvSpPr>
        <p:spPr bwMode="auto">
          <a:xfrm>
            <a:off x="6689464" y="3486840"/>
            <a:ext cx="299028" cy="292115"/>
          </a:xfrm>
          <a:custGeom>
            <a:avLst/>
            <a:gdLst>
              <a:gd name="T0" fmla="*/ 196146 w 634"/>
              <a:gd name="T1" fmla="*/ 0 h 619"/>
              <a:gd name="T2" fmla="*/ 196146 w 634"/>
              <a:gd name="T3" fmla="*/ 0 h 619"/>
              <a:gd name="T4" fmla="*/ 26321 w 634"/>
              <a:gd name="T5" fmla="*/ 0 h 619"/>
              <a:gd name="T6" fmla="*/ 0 w 634"/>
              <a:gd name="T7" fmla="*/ 26691 h 619"/>
              <a:gd name="T8" fmla="*/ 0 w 634"/>
              <a:gd name="T9" fmla="*/ 196575 h 619"/>
              <a:gd name="T10" fmla="*/ 26321 w 634"/>
              <a:gd name="T11" fmla="*/ 222905 h 619"/>
              <a:gd name="T12" fmla="*/ 196146 w 634"/>
              <a:gd name="T13" fmla="*/ 222905 h 619"/>
              <a:gd name="T14" fmla="*/ 228236 w 634"/>
              <a:gd name="T15" fmla="*/ 196575 h 619"/>
              <a:gd name="T16" fmla="*/ 228236 w 634"/>
              <a:gd name="T17" fmla="*/ 26691 h 619"/>
              <a:gd name="T18" fmla="*/ 196146 w 634"/>
              <a:gd name="T19" fmla="*/ 0 h 619"/>
              <a:gd name="T20" fmla="*/ 212011 w 634"/>
              <a:gd name="T21" fmla="*/ 196575 h 619"/>
              <a:gd name="T22" fmla="*/ 212011 w 634"/>
              <a:gd name="T23" fmla="*/ 196575 h 619"/>
              <a:gd name="T24" fmla="*/ 196146 w 634"/>
              <a:gd name="T25" fmla="*/ 212445 h 619"/>
              <a:gd name="T26" fmla="*/ 26321 w 634"/>
              <a:gd name="T27" fmla="*/ 212445 h 619"/>
              <a:gd name="T28" fmla="*/ 15865 w 634"/>
              <a:gd name="T29" fmla="*/ 196575 h 619"/>
              <a:gd name="T30" fmla="*/ 15865 w 634"/>
              <a:gd name="T31" fmla="*/ 26691 h 619"/>
              <a:gd name="T32" fmla="*/ 26321 w 634"/>
              <a:gd name="T33" fmla="*/ 10460 h 619"/>
              <a:gd name="T34" fmla="*/ 196146 w 634"/>
              <a:gd name="T35" fmla="*/ 10460 h 619"/>
              <a:gd name="T36" fmla="*/ 212011 w 634"/>
              <a:gd name="T37" fmla="*/ 26691 h 619"/>
              <a:gd name="T38" fmla="*/ 212011 w 634"/>
              <a:gd name="T39" fmla="*/ 196575 h 619"/>
              <a:gd name="T40" fmla="*/ 153600 w 634"/>
              <a:gd name="T41" fmla="*/ 106042 h 619"/>
              <a:gd name="T42" fmla="*/ 153600 w 634"/>
              <a:gd name="T43" fmla="*/ 106042 h 619"/>
              <a:gd name="T44" fmla="*/ 68868 w 634"/>
              <a:gd name="T45" fmla="*/ 106042 h 619"/>
              <a:gd name="T46" fmla="*/ 63459 w 634"/>
              <a:gd name="T47" fmla="*/ 111453 h 619"/>
              <a:gd name="T48" fmla="*/ 68868 w 634"/>
              <a:gd name="T49" fmla="*/ 116863 h 619"/>
              <a:gd name="T50" fmla="*/ 153600 w 634"/>
              <a:gd name="T51" fmla="*/ 116863 h 619"/>
              <a:gd name="T52" fmla="*/ 164417 w 634"/>
              <a:gd name="T53" fmla="*/ 111453 h 619"/>
              <a:gd name="T54" fmla="*/ 153600 w 634"/>
              <a:gd name="T55" fmla="*/ 106042 h 61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34" h="619">
                <a:moveTo>
                  <a:pt x="544" y="0"/>
                </a:moveTo>
                <a:lnTo>
                  <a:pt x="544" y="0"/>
                </a:lnTo>
                <a:cubicBezTo>
                  <a:pt x="73" y="0"/>
                  <a:pt x="73" y="0"/>
                  <a:pt x="73" y="0"/>
                </a:cubicBezTo>
                <a:cubicBezTo>
                  <a:pt x="29" y="0"/>
                  <a:pt x="0" y="29"/>
                  <a:pt x="0" y="74"/>
                </a:cubicBezTo>
                <a:cubicBezTo>
                  <a:pt x="0" y="545"/>
                  <a:pt x="0" y="545"/>
                  <a:pt x="0" y="545"/>
                </a:cubicBezTo>
                <a:cubicBezTo>
                  <a:pt x="0" y="589"/>
                  <a:pt x="29" y="618"/>
                  <a:pt x="73" y="618"/>
                </a:cubicBezTo>
                <a:cubicBezTo>
                  <a:pt x="544" y="618"/>
                  <a:pt x="544" y="618"/>
                  <a:pt x="544" y="618"/>
                </a:cubicBezTo>
                <a:cubicBezTo>
                  <a:pt x="588" y="618"/>
                  <a:pt x="633" y="589"/>
                  <a:pt x="633" y="545"/>
                </a:cubicBezTo>
                <a:cubicBezTo>
                  <a:pt x="633" y="74"/>
                  <a:pt x="633" y="74"/>
                  <a:pt x="633" y="74"/>
                </a:cubicBezTo>
                <a:cubicBezTo>
                  <a:pt x="633" y="29"/>
                  <a:pt x="588" y="0"/>
                  <a:pt x="544" y="0"/>
                </a:cubicBezTo>
                <a:close/>
                <a:moveTo>
                  <a:pt x="588" y="545"/>
                </a:moveTo>
                <a:lnTo>
                  <a:pt x="588" y="545"/>
                </a:lnTo>
                <a:cubicBezTo>
                  <a:pt x="588" y="559"/>
                  <a:pt x="574" y="589"/>
                  <a:pt x="544" y="589"/>
                </a:cubicBezTo>
                <a:cubicBezTo>
                  <a:pt x="73" y="589"/>
                  <a:pt x="73" y="589"/>
                  <a:pt x="73" y="589"/>
                </a:cubicBezTo>
                <a:cubicBezTo>
                  <a:pt x="58" y="589"/>
                  <a:pt x="44" y="559"/>
                  <a:pt x="44" y="545"/>
                </a:cubicBezTo>
                <a:cubicBezTo>
                  <a:pt x="44" y="74"/>
                  <a:pt x="44" y="74"/>
                  <a:pt x="44" y="74"/>
                </a:cubicBezTo>
                <a:cubicBezTo>
                  <a:pt x="44" y="59"/>
                  <a:pt x="58" y="29"/>
                  <a:pt x="73" y="29"/>
                </a:cubicBezTo>
                <a:cubicBezTo>
                  <a:pt x="544" y="29"/>
                  <a:pt x="544" y="29"/>
                  <a:pt x="544" y="29"/>
                </a:cubicBezTo>
                <a:cubicBezTo>
                  <a:pt x="574" y="29"/>
                  <a:pt x="588" y="59"/>
                  <a:pt x="588" y="74"/>
                </a:cubicBezTo>
                <a:lnTo>
                  <a:pt x="588" y="545"/>
                </a:lnTo>
                <a:close/>
                <a:moveTo>
                  <a:pt x="426" y="294"/>
                </a:moveTo>
                <a:lnTo>
                  <a:pt x="426" y="294"/>
                </a:lnTo>
                <a:cubicBezTo>
                  <a:pt x="191" y="294"/>
                  <a:pt x="191" y="294"/>
                  <a:pt x="191" y="294"/>
                </a:cubicBezTo>
                <a:cubicBezTo>
                  <a:pt x="191" y="294"/>
                  <a:pt x="176" y="294"/>
                  <a:pt x="176" y="309"/>
                </a:cubicBezTo>
                <a:cubicBezTo>
                  <a:pt x="176" y="324"/>
                  <a:pt x="191" y="324"/>
                  <a:pt x="191" y="324"/>
                </a:cubicBezTo>
                <a:cubicBezTo>
                  <a:pt x="426" y="324"/>
                  <a:pt x="426" y="324"/>
                  <a:pt x="426" y="324"/>
                </a:cubicBezTo>
                <a:cubicBezTo>
                  <a:pt x="441" y="324"/>
                  <a:pt x="456" y="324"/>
                  <a:pt x="456" y="309"/>
                </a:cubicBezTo>
                <a:cubicBezTo>
                  <a:pt x="456" y="294"/>
                  <a:pt x="441" y="294"/>
                  <a:pt x="426" y="294"/>
                </a:cubicBezTo>
                <a:close/>
              </a:path>
            </a:pathLst>
          </a:custGeom>
          <a:solidFill>
            <a:schemeClr val="accent1">
              <a:lumMod val="75000"/>
            </a:schemeClr>
          </a:solidFill>
          <a:ln>
            <a:noFill/>
          </a:ln>
          <a:effectLst/>
          <a:extLst/>
        </p:spPr>
        <p:txBody>
          <a:bodyPr wrap="none" anchor="ctr"/>
          <a:lstStyle/>
          <a:p>
            <a:endParaRPr lang="en-US" sz="2700"/>
          </a:p>
        </p:txBody>
      </p:sp>
      <p:sp>
        <p:nvSpPr>
          <p:cNvPr id="42" name="Freeform 41"/>
          <p:cNvSpPr>
            <a:spLocks noChangeArrowheads="1"/>
          </p:cNvSpPr>
          <p:nvPr/>
        </p:nvSpPr>
        <p:spPr bwMode="auto">
          <a:xfrm>
            <a:off x="6208945" y="3486840"/>
            <a:ext cx="290386" cy="292115"/>
          </a:xfrm>
          <a:custGeom>
            <a:avLst/>
            <a:gdLst>
              <a:gd name="T0" fmla="*/ 153134 w 619"/>
              <a:gd name="T1" fmla="*/ 106042 h 619"/>
              <a:gd name="T2" fmla="*/ 153134 w 619"/>
              <a:gd name="T3" fmla="*/ 106042 h 619"/>
              <a:gd name="T4" fmla="*/ 116196 w 619"/>
              <a:gd name="T5" fmla="*/ 106042 h 619"/>
              <a:gd name="T6" fmla="*/ 116196 w 619"/>
              <a:gd name="T7" fmla="*/ 68891 h 619"/>
              <a:gd name="T8" fmla="*/ 110816 w 619"/>
              <a:gd name="T9" fmla="*/ 63842 h 619"/>
              <a:gd name="T10" fmla="*/ 105437 w 619"/>
              <a:gd name="T11" fmla="*/ 68891 h 619"/>
              <a:gd name="T12" fmla="*/ 105437 w 619"/>
              <a:gd name="T13" fmla="*/ 106042 h 619"/>
              <a:gd name="T14" fmla="*/ 68498 w 619"/>
              <a:gd name="T15" fmla="*/ 106042 h 619"/>
              <a:gd name="T16" fmla="*/ 63477 w 619"/>
              <a:gd name="T17" fmla="*/ 111453 h 619"/>
              <a:gd name="T18" fmla="*/ 68498 w 619"/>
              <a:gd name="T19" fmla="*/ 116863 h 619"/>
              <a:gd name="T20" fmla="*/ 105437 w 619"/>
              <a:gd name="T21" fmla="*/ 116863 h 619"/>
              <a:gd name="T22" fmla="*/ 105437 w 619"/>
              <a:gd name="T23" fmla="*/ 154014 h 619"/>
              <a:gd name="T24" fmla="*/ 110816 w 619"/>
              <a:gd name="T25" fmla="*/ 159063 h 619"/>
              <a:gd name="T26" fmla="*/ 116196 w 619"/>
              <a:gd name="T27" fmla="*/ 154014 h 619"/>
              <a:gd name="T28" fmla="*/ 116196 w 619"/>
              <a:gd name="T29" fmla="*/ 116863 h 619"/>
              <a:gd name="T30" fmla="*/ 153134 w 619"/>
              <a:gd name="T31" fmla="*/ 116863 h 619"/>
              <a:gd name="T32" fmla="*/ 158155 w 619"/>
              <a:gd name="T33" fmla="*/ 111453 h 619"/>
              <a:gd name="T34" fmla="*/ 153134 w 619"/>
              <a:gd name="T35" fmla="*/ 106042 h 619"/>
              <a:gd name="T36" fmla="*/ 195094 w 619"/>
              <a:gd name="T37" fmla="*/ 0 h 619"/>
              <a:gd name="T38" fmla="*/ 195094 w 619"/>
              <a:gd name="T39" fmla="*/ 0 h 619"/>
              <a:gd name="T40" fmla="*/ 26180 w 619"/>
              <a:gd name="T41" fmla="*/ 0 h 619"/>
              <a:gd name="T42" fmla="*/ 0 w 619"/>
              <a:gd name="T43" fmla="*/ 26691 h 619"/>
              <a:gd name="T44" fmla="*/ 0 w 619"/>
              <a:gd name="T45" fmla="*/ 196575 h 619"/>
              <a:gd name="T46" fmla="*/ 26180 w 619"/>
              <a:gd name="T47" fmla="*/ 222905 h 619"/>
              <a:gd name="T48" fmla="*/ 195094 w 619"/>
              <a:gd name="T49" fmla="*/ 222905 h 619"/>
              <a:gd name="T50" fmla="*/ 221632 w 619"/>
              <a:gd name="T51" fmla="*/ 196575 h 619"/>
              <a:gd name="T52" fmla="*/ 221632 w 619"/>
              <a:gd name="T53" fmla="*/ 26691 h 619"/>
              <a:gd name="T54" fmla="*/ 195094 w 619"/>
              <a:gd name="T55" fmla="*/ 0 h 619"/>
              <a:gd name="T56" fmla="*/ 211232 w 619"/>
              <a:gd name="T57" fmla="*/ 196575 h 619"/>
              <a:gd name="T58" fmla="*/ 211232 w 619"/>
              <a:gd name="T59" fmla="*/ 196575 h 619"/>
              <a:gd name="T60" fmla="*/ 195094 w 619"/>
              <a:gd name="T61" fmla="*/ 212445 h 619"/>
              <a:gd name="T62" fmla="*/ 26180 w 619"/>
              <a:gd name="T63" fmla="*/ 212445 h 619"/>
              <a:gd name="T64" fmla="*/ 10400 w 619"/>
              <a:gd name="T65" fmla="*/ 196575 h 619"/>
              <a:gd name="T66" fmla="*/ 10400 w 619"/>
              <a:gd name="T67" fmla="*/ 26691 h 619"/>
              <a:gd name="T68" fmla="*/ 26180 w 619"/>
              <a:gd name="T69" fmla="*/ 10460 h 619"/>
              <a:gd name="T70" fmla="*/ 195094 w 619"/>
              <a:gd name="T71" fmla="*/ 10460 h 619"/>
              <a:gd name="T72" fmla="*/ 211232 w 619"/>
              <a:gd name="T73" fmla="*/ 26691 h 619"/>
              <a:gd name="T74" fmla="*/ 211232 w 619"/>
              <a:gd name="T75" fmla="*/ 196575 h 61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619" h="619">
                <a:moveTo>
                  <a:pt x="427" y="294"/>
                </a:moveTo>
                <a:lnTo>
                  <a:pt x="427" y="294"/>
                </a:lnTo>
                <a:cubicBezTo>
                  <a:pt x="324" y="294"/>
                  <a:pt x="324" y="294"/>
                  <a:pt x="324" y="294"/>
                </a:cubicBezTo>
                <a:cubicBezTo>
                  <a:pt x="324" y="191"/>
                  <a:pt x="324" y="191"/>
                  <a:pt x="324" y="191"/>
                </a:cubicBezTo>
                <a:cubicBezTo>
                  <a:pt x="324" y="177"/>
                  <a:pt x="324" y="177"/>
                  <a:pt x="309" y="177"/>
                </a:cubicBezTo>
                <a:cubicBezTo>
                  <a:pt x="294" y="177"/>
                  <a:pt x="294" y="177"/>
                  <a:pt x="294" y="191"/>
                </a:cubicBezTo>
                <a:cubicBezTo>
                  <a:pt x="294" y="294"/>
                  <a:pt x="294" y="294"/>
                  <a:pt x="294" y="294"/>
                </a:cubicBezTo>
                <a:cubicBezTo>
                  <a:pt x="191" y="294"/>
                  <a:pt x="191" y="294"/>
                  <a:pt x="191" y="294"/>
                </a:cubicBezTo>
                <a:cubicBezTo>
                  <a:pt x="177" y="294"/>
                  <a:pt x="177" y="294"/>
                  <a:pt x="177" y="309"/>
                </a:cubicBezTo>
                <a:cubicBezTo>
                  <a:pt x="177" y="324"/>
                  <a:pt x="177" y="324"/>
                  <a:pt x="191" y="324"/>
                </a:cubicBezTo>
                <a:cubicBezTo>
                  <a:pt x="294" y="324"/>
                  <a:pt x="294" y="324"/>
                  <a:pt x="294" y="324"/>
                </a:cubicBezTo>
                <a:cubicBezTo>
                  <a:pt x="294" y="427"/>
                  <a:pt x="294" y="427"/>
                  <a:pt x="294" y="427"/>
                </a:cubicBezTo>
                <a:cubicBezTo>
                  <a:pt x="294" y="441"/>
                  <a:pt x="294" y="441"/>
                  <a:pt x="309" y="441"/>
                </a:cubicBezTo>
                <a:cubicBezTo>
                  <a:pt x="324" y="441"/>
                  <a:pt x="324" y="441"/>
                  <a:pt x="324" y="427"/>
                </a:cubicBezTo>
                <a:cubicBezTo>
                  <a:pt x="324" y="324"/>
                  <a:pt x="324" y="324"/>
                  <a:pt x="324" y="324"/>
                </a:cubicBezTo>
                <a:cubicBezTo>
                  <a:pt x="427" y="324"/>
                  <a:pt x="427" y="324"/>
                  <a:pt x="427" y="324"/>
                </a:cubicBezTo>
                <a:cubicBezTo>
                  <a:pt x="441" y="324"/>
                  <a:pt x="441" y="324"/>
                  <a:pt x="441" y="309"/>
                </a:cubicBezTo>
                <a:cubicBezTo>
                  <a:pt x="441" y="294"/>
                  <a:pt x="441" y="294"/>
                  <a:pt x="427" y="294"/>
                </a:cubicBezTo>
                <a:close/>
                <a:moveTo>
                  <a:pt x="544" y="0"/>
                </a:moveTo>
                <a:lnTo>
                  <a:pt x="544" y="0"/>
                </a:lnTo>
                <a:cubicBezTo>
                  <a:pt x="73" y="0"/>
                  <a:pt x="73" y="0"/>
                  <a:pt x="73" y="0"/>
                </a:cubicBezTo>
                <a:cubicBezTo>
                  <a:pt x="29" y="0"/>
                  <a:pt x="0" y="29"/>
                  <a:pt x="0" y="74"/>
                </a:cubicBezTo>
                <a:cubicBezTo>
                  <a:pt x="0" y="545"/>
                  <a:pt x="0" y="545"/>
                  <a:pt x="0" y="545"/>
                </a:cubicBezTo>
                <a:cubicBezTo>
                  <a:pt x="0" y="589"/>
                  <a:pt x="29" y="618"/>
                  <a:pt x="73" y="618"/>
                </a:cubicBezTo>
                <a:cubicBezTo>
                  <a:pt x="544" y="618"/>
                  <a:pt x="544" y="618"/>
                  <a:pt x="544" y="618"/>
                </a:cubicBezTo>
                <a:cubicBezTo>
                  <a:pt x="589" y="618"/>
                  <a:pt x="618" y="589"/>
                  <a:pt x="618" y="545"/>
                </a:cubicBezTo>
                <a:cubicBezTo>
                  <a:pt x="618" y="74"/>
                  <a:pt x="618" y="74"/>
                  <a:pt x="618" y="74"/>
                </a:cubicBezTo>
                <a:cubicBezTo>
                  <a:pt x="618" y="29"/>
                  <a:pt x="589" y="0"/>
                  <a:pt x="544" y="0"/>
                </a:cubicBezTo>
                <a:close/>
                <a:moveTo>
                  <a:pt x="589" y="545"/>
                </a:moveTo>
                <a:lnTo>
                  <a:pt x="589" y="545"/>
                </a:lnTo>
                <a:cubicBezTo>
                  <a:pt x="589" y="559"/>
                  <a:pt x="559" y="589"/>
                  <a:pt x="544" y="589"/>
                </a:cubicBezTo>
                <a:cubicBezTo>
                  <a:pt x="73" y="589"/>
                  <a:pt x="73" y="589"/>
                  <a:pt x="73" y="589"/>
                </a:cubicBezTo>
                <a:cubicBezTo>
                  <a:pt x="59" y="589"/>
                  <a:pt x="29" y="559"/>
                  <a:pt x="29" y="545"/>
                </a:cubicBezTo>
                <a:cubicBezTo>
                  <a:pt x="29" y="74"/>
                  <a:pt x="29" y="74"/>
                  <a:pt x="29" y="74"/>
                </a:cubicBezTo>
                <a:cubicBezTo>
                  <a:pt x="29" y="59"/>
                  <a:pt x="59" y="29"/>
                  <a:pt x="73" y="29"/>
                </a:cubicBezTo>
                <a:cubicBezTo>
                  <a:pt x="544" y="29"/>
                  <a:pt x="544" y="29"/>
                  <a:pt x="544" y="29"/>
                </a:cubicBezTo>
                <a:cubicBezTo>
                  <a:pt x="559" y="29"/>
                  <a:pt x="589" y="59"/>
                  <a:pt x="589" y="74"/>
                </a:cubicBezTo>
                <a:lnTo>
                  <a:pt x="589" y="545"/>
                </a:lnTo>
                <a:close/>
              </a:path>
            </a:pathLst>
          </a:custGeom>
          <a:solidFill>
            <a:schemeClr val="accent1">
              <a:lumMod val="75000"/>
            </a:schemeClr>
          </a:solidFill>
          <a:ln>
            <a:noFill/>
          </a:ln>
          <a:effectLst/>
          <a:extLst/>
        </p:spPr>
        <p:txBody>
          <a:bodyPr wrap="none" anchor="ctr"/>
          <a:lstStyle/>
          <a:p>
            <a:endParaRPr lang="en-US" sz="2700"/>
          </a:p>
        </p:txBody>
      </p:sp>
      <p:sp>
        <p:nvSpPr>
          <p:cNvPr id="43" name="Freeform 42"/>
          <p:cNvSpPr>
            <a:spLocks noChangeArrowheads="1"/>
          </p:cNvSpPr>
          <p:nvPr/>
        </p:nvSpPr>
        <p:spPr bwMode="auto">
          <a:xfrm>
            <a:off x="10535344" y="3001137"/>
            <a:ext cx="290386" cy="299028"/>
          </a:xfrm>
          <a:custGeom>
            <a:avLst/>
            <a:gdLst>
              <a:gd name="T0" fmla="*/ 147755 w 619"/>
              <a:gd name="T1" fmla="*/ 116798 h 634"/>
              <a:gd name="T2" fmla="*/ 147755 w 619"/>
              <a:gd name="T3" fmla="*/ 116798 h 634"/>
              <a:gd name="T4" fmla="*/ 116196 w 619"/>
              <a:gd name="T5" fmla="*/ 148521 h 634"/>
              <a:gd name="T6" fmla="*/ 116196 w 619"/>
              <a:gd name="T7" fmla="*/ 74621 h 634"/>
              <a:gd name="T8" fmla="*/ 110816 w 619"/>
              <a:gd name="T9" fmla="*/ 63807 h 634"/>
              <a:gd name="T10" fmla="*/ 105437 w 619"/>
              <a:gd name="T11" fmla="*/ 74621 h 634"/>
              <a:gd name="T12" fmla="*/ 105437 w 619"/>
              <a:gd name="T13" fmla="*/ 148521 h 634"/>
              <a:gd name="T14" fmla="*/ 73877 w 619"/>
              <a:gd name="T15" fmla="*/ 116798 h 634"/>
              <a:gd name="T16" fmla="*/ 63477 w 619"/>
              <a:gd name="T17" fmla="*/ 116798 h 634"/>
              <a:gd name="T18" fmla="*/ 63477 w 619"/>
              <a:gd name="T19" fmla="*/ 127613 h 634"/>
              <a:gd name="T20" fmla="*/ 105437 w 619"/>
              <a:gd name="T21" fmla="*/ 169790 h 634"/>
              <a:gd name="T22" fmla="*/ 110816 w 619"/>
              <a:gd name="T23" fmla="*/ 169790 h 634"/>
              <a:gd name="T24" fmla="*/ 116196 w 619"/>
              <a:gd name="T25" fmla="*/ 169790 h 634"/>
              <a:gd name="T26" fmla="*/ 158155 w 619"/>
              <a:gd name="T27" fmla="*/ 127613 h 634"/>
              <a:gd name="T28" fmla="*/ 158155 w 619"/>
              <a:gd name="T29" fmla="*/ 116798 h 634"/>
              <a:gd name="T30" fmla="*/ 147755 w 619"/>
              <a:gd name="T31" fmla="*/ 116798 h 634"/>
              <a:gd name="T32" fmla="*/ 195452 w 619"/>
              <a:gd name="T33" fmla="*/ 0 h 634"/>
              <a:gd name="T34" fmla="*/ 195452 w 619"/>
              <a:gd name="T35" fmla="*/ 0 h 634"/>
              <a:gd name="T36" fmla="*/ 26539 w 619"/>
              <a:gd name="T37" fmla="*/ 0 h 634"/>
              <a:gd name="T38" fmla="*/ 0 w 619"/>
              <a:gd name="T39" fmla="*/ 32084 h 634"/>
              <a:gd name="T40" fmla="*/ 0 w 619"/>
              <a:gd name="T41" fmla="*/ 201874 h 634"/>
              <a:gd name="T42" fmla="*/ 26539 w 619"/>
              <a:gd name="T43" fmla="*/ 228190 h 634"/>
              <a:gd name="T44" fmla="*/ 195452 w 619"/>
              <a:gd name="T45" fmla="*/ 228190 h 634"/>
              <a:gd name="T46" fmla="*/ 221632 w 619"/>
              <a:gd name="T47" fmla="*/ 201874 h 634"/>
              <a:gd name="T48" fmla="*/ 221632 w 619"/>
              <a:gd name="T49" fmla="*/ 32084 h 634"/>
              <a:gd name="T50" fmla="*/ 195452 w 619"/>
              <a:gd name="T51" fmla="*/ 0 h 634"/>
              <a:gd name="T52" fmla="*/ 211232 w 619"/>
              <a:gd name="T53" fmla="*/ 201874 h 634"/>
              <a:gd name="T54" fmla="*/ 211232 w 619"/>
              <a:gd name="T55" fmla="*/ 201874 h 634"/>
              <a:gd name="T56" fmla="*/ 195452 w 619"/>
              <a:gd name="T57" fmla="*/ 212328 h 634"/>
              <a:gd name="T58" fmla="*/ 26539 w 619"/>
              <a:gd name="T59" fmla="*/ 212328 h 634"/>
              <a:gd name="T60" fmla="*/ 10400 w 619"/>
              <a:gd name="T61" fmla="*/ 201874 h 634"/>
              <a:gd name="T62" fmla="*/ 10400 w 619"/>
              <a:gd name="T63" fmla="*/ 32084 h 634"/>
              <a:gd name="T64" fmla="*/ 26539 w 619"/>
              <a:gd name="T65" fmla="*/ 16222 h 634"/>
              <a:gd name="T66" fmla="*/ 195452 w 619"/>
              <a:gd name="T67" fmla="*/ 16222 h 634"/>
              <a:gd name="T68" fmla="*/ 211232 w 619"/>
              <a:gd name="T69" fmla="*/ 32084 h 634"/>
              <a:gd name="T70" fmla="*/ 211232 w 619"/>
              <a:gd name="T71" fmla="*/ 201874 h 63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19" h="634">
                <a:moveTo>
                  <a:pt x="412" y="324"/>
                </a:moveTo>
                <a:lnTo>
                  <a:pt x="412" y="324"/>
                </a:lnTo>
                <a:cubicBezTo>
                  <a:pt x="324" y="412"/>
                  <a:pt x="324" y="412"/>
                  <a:pt x="324" y="412"/>
                </a:cubicBezTo>
                <a:cubicBezTo>
                  <a:pt x="324" y="207"/>
                  <a:pt x="324" y="207"/>
                  <a:pt x="324" y="207"/>
                </a:cubicBezTo>
                <a:cubicBezTo>
                  <a:pt x="324" y="192"/>
                  <a:pt x="324" y="177"/>
                  <a:pt x="309" y="177"/>
                </a:cubicBezTo>
                <a:cubicBezTo>
                  <a:pt x="294" y="177"/>
                  <a:pt x="294" y="192"/>
                  <a:pt x="294" y="207"/>
                </a:cubicBezTo>
                <a:cubicBezTo>
                  <a:pt x="294" y="412"/>
                  <a:pt x="294" y="412"/>
                  <a:pt x="294" y="412"/>
                </a:cubicBezTo>
                <a:cubicBezTo>
                  <a:pt x="206" y="324"/>
                  <a:pt x="206" y="324"/>
                  <a:pt x="206" y="324"/>
                </a:cubicBezTo>
                <a:cubicBezTo>
                  <a:pt x="206" y="324"/>
                  <a:pt x="191" y="324"/>
                  <a:pt x="177" y="324"/>
                </a:cubicBezTo>
                <a:cubicBezTo>
                  <a:pt x="177" y="339"/>
                  <a:pt x="177" y="354"/>
                  <a:pt x="177" y="354"/>
                </a:cubicBezTo>
                <a:cubicBezTo>
                  <a:pt x="294" y="471"/>
                  <a:pt x="294" y="471"/>
                  <a:pt x="294" y="471"/>
                </a:cubicBezTo>
                <a:lnTo>
                  <a:pt x="309" y="471"/>
                </a:lnTo>
                <a:lnTo>
                  <a:pt x="324" y="471"/>
                </a:lnTo>
                <a:cubicBezTo>
                  <a:pt x="441" y="354"/>
                  <a:pt x="441" y="354"/>
                  <a:pt x="441" y="354"/>
                </a:cubicBezTo>
                <a:cubicBezTo>
                  <a:pt x="441" y="354"/>
                  <a:pt x="441" y="339"/>
                  <a:pt x="441" y="324"/>
                </a:cubicBezTo>
                <a:cubicBezTo>
                  <a:pt x="427" y="324"/>
                  <a:pt x="412" y="324"/>
                  <a:pt x="412" y="324"/>
                </a:cubicBezTo>
                <a:close/>
                <a:moveTo>
                  <a:pt x="545" y="0"/>
                </a:moveTo>
                <a:lnTo>
                  <a:pt x="545" y="0"/>
                </a:lnTo>
                <a:cubicBezTo>
                  <a:pt x="74" y="0"/>
                  <a:pt x="74" y="0"/>
                  <a:pt x="74" y="0"/>
                </a:cubicBezTo>
                <a:cubicBezTo>
                  <a:pt x="29" y="0"/>
                  <a:pt x="0" y="45"/>
                  <a:pt x="0" y="89"/>
                </a:cubicBezTo>
                <a:cubicBezTo>
                  <a:pt x="0" y="560"/>
                  <a:pt x="0" y="560"/>
                  <a:pt x="0" y="560"/>
                </a:cubicBezTo>
                <a:cubicBezTo>
                  <a:pt x="0" y="604"/>
                  <a:pt x="29" y="633"/>
                  <a:pt x="74" y="633"/>
                </a:cubicBezTo>
                <a:cubicBezTo>
                  <a:pt x="545" y="633"/>
                  <a:pt x="545" y="633"/>
                  <a:pt x="545" y="633"/>
                </a:cubicBezTo>
                <a:cubicBezTo>
                  <a:pt x="589" y="633"/>
                  <a:pt x="618" y="604"/>
                  <a:pt x="618" y="560"/>
                </a:cubicBezTo>
                <a:cubicBezTo>
                  <a:pt x="618" y="89"/>
                  <a:pt x="618" y="89"/>
                  <a:pt x="618" y="89"/>
                </a:cubicBezTo>
                <a:cubicBezTo>
                  <a:pt x="618" y="45"/>
                  <a:pt x="589" y="0"/>
                  <a:pt x="545" y="0"/>
                </a:cubicBezTo>
                <a:close/>
                <a:moveTo>
                  <a:pt x="589" y="560"/>
                </a:moveTo>
                <a:lnTo>
                  <a:pt x="589" y="560"/>
                </a:lnTo>
                <a:cubicBezTo>
                  <a:pt x="589" y="575"/>
                  <a:pt x="559" y="589"/>
                  <a:pt x="545" y="589"/>
                </a:cubicBezTo>
                <a:cubicBezTo>
                  <a:pt x="74" y="589"/>
                  <a:pt x="74" y="589"/>
                  <a:pt x="74" y="589"/>
                </a:cubicBezTo>
                <a:cubicBezTo>
                  <a:pt x="59" y="589"/>
                  <a:pt x="29" y="575"/>
                  <a:pt x="29" y="560"/>
                </a:cubicBezTo>
                <a:cubicBezTo>
                  <a:pt x="29" y="89"/>
                  <a:pt x="29" y="89"/>
                  <a:pt x="29" y="89"/>
                </a:cubicBezTo>
                <a:cubicBezTo>
                  <a:pt x="29" y="59"/>
                  <a:pt x="59" y="45"/>
                  <a:pt x="74" y="45"/>
                </a:cubicBezTo>
                <a:cubicBezTo>
                  <a:pt x="545" y="45"/>
                  <a:pt x="545" y="45"/>
                  <a:pt x="545" y="45"/>
                </a:cubicBezTo>
                <a:cubicBezTo>
                  <a:pt x="559" y="45"/>
                  <a:pt x="589" y="59"/>
                  <a:pt x="589" y="89"/>
                </a:cubicBezTo>
                <a:lnTo>
                  <a:pt x="589" y="560"/>
                </a:lnTo>
                <a:close/>
              </a:path>
            </a:pathLst>
          </a:custGeom>
          <a:solidFill>
            <a:schemeClr val="accent1">
              <a:lumMod val="75000"/>
            </a:schemeClr>
          </a:solidFill>
          <a:ln>
            <a:noFill/>
          </a:ln>
          <a:effectLst/>
          <a:extLst/>
        </p:spPr>
        <p:txBody>
          <a:bodyPr wrap="none" anchor="ctr"/>
          <a:lstStyle/>
          <a:p>
            <a:endParaRPr lang="en-US" sz="2700"/>
          </a:p>
        </p:txBody>
      </p:sp>
      <p:sp>
        <p:nvSpPr>
          <p:cNvPr id="44" name="Freeform 43"/>
          <p:cNvSpPr>
            <a:spLocks noChangeArrowheads="1"/>
          </p:cNvSpPr>
          <p:nvPr/>
        </p:nvSpPr>
        <p:spPr bwMode="auto">
          <a:xfrm>
            <a:off x="10051370" y="3001137"/>
            <a:ext cx="299029" cy="299028"/>
          </a:xfrm>
          <a:custGeom>
            <a:avLst/>
            <a:gdLst>
              <a:gd name="T0" fmla="*/ 122231 w 634"/>
              <a:gd name="T1" fmla="*/ 63807 h 634"/>
              <a:gd name="T2" fmla="*/ 122231 w 634"/>
              <a:gd name="T3" fmla="*/ 63807 h 634"/>
              <a:gd name="T4" fmla="*/ 116823 w 634"/>
              <a:gd name="T5" fmla="*/ 58399 h 634"/>
              <a:gd name="T6" fmla="*/ 106367 w 634"/>
              <a:gd name="T7" fmla="*/ 63807 h 634"/>
              <a:gd name="T8" fmla="*/ 69228 w 634"/>
              <a:gd name="T9" fmla="*/ 100937 h 634"/>
              <a:gd name="T10" fmla="*/ 69228 w 634"/>
              <a:gd name="T11" fmla="*/ 111752 h 634"/>
              <a:gd name="T12" fmla="*/ 79685 w 634"/>
              <a:gd name="T13" fmla="*/ 111752 h 634"/>
              <a:gd name="T14" fmla="*/ 106367 w 634"/>
              <a:gd name="T15" fmla="*/ 85075 h 634"/>
              <a:gd name="T16" fmla="*/ 106367 w 634"/>
              <a:gd name="T17" fmla="*/ 159336 h 634"/>
              <a:gd name="T18" fmla="*/ 116823 w 634"/>
              <a:gd name="T19" fmla="*/ 164743 h 634"/>
              <a:gd name="T20" fmla="*/ 122231 w 634"/>
              <a:gd name="T21" fmla="*/ 159336 h 634"/>
              <a:gd name="T22" fmla="*/ 122231 w 634"/>
              <a:gd name="T23" fmla="*/ 85075 h 634"/>
              <a:gd name="T24" fmla="*/ 148553 w 634"/>
              <a:gd name="T25" fmla="*/ 111752 h 634"/>
              <a:gd name="T26" fmla="*/ 159370 w 634"/>
              <a:gd name="T27" fmla="*/ 111752 h 634"/>
              <a:gd name="T28" fmla="*/ 159370 w 634"/>
              <a:gd name="T29" fmla="*/ 100937 h 634"/>
              <a:gd name="T30" fmla="*/ 122231 w 634"/>
              <a:gd name="T31" fmla="*/ 63807 h 634"/>
              <a:gd name="T32" fmla="*/ 201916 w 634"/>
              <a:gd name="T33" fmla="*/ 0 h 634"/>
              <a:gd name="T34" fmla="*/ 201916 w 634"/>
              <a:gd name="T35" fmla="*/ 0 h 634"/>
              <a:gd name="T36" fmla="*/ 32090 w 634"/>
              <a:gd name="T37" fmla="*/ 0 h 634"/>
              <a:gd name="T38" fmla="*/ 0 w 634"/>
              <a:gd name="T39" fmla="*/ 32084 h 634"/>
              <a:gd name="T40" fmla="*/ 0 w 634"/>
              <a:gd name="T41" fmla="*/ 201874 h 634"/>
              <a:gd name="T42" fmla="*/ 32090 w 634"/>
              <a:gd name="T43" fmla="*/ 228190 h 634"/>
              <a:gd name="T44" fmla="*/ 201916 w 634"/>
              <a:gd name="T45" fmla="*/ 228190 h 634"/>
              <a:gd name="T46" fmla="*/ 228237 w 634"/>
              <a:gd name="T47" fmla="*/ 201874 h 634"/>
              <a:gd name="T48" fmla="*/ 228237 w 634"/>
              <a:gd name="T49" fmla="*/ 32084 h 634"/>
              <a:gd name="T50" fmla="*/ 201916 w 634"/>
              <a:gd name="T51" fmla="*/ 0 h 634"/>
              <a:gd name="T52" fmla="*/ 212373 w 634"/>
              <a:gd name="T53" fmla="*/ 201874 h 634"/>
              <a:gd name="T54" fmla="*/ 212373 w 634"/>
              <a:gd name="T55" fmla="*/ 201874 h 634"/>
              <a:gd name="T56" fmla="*/ 201916 w 634"/>
              <a:gd name="T57" fmla="*/ 212328 h 634"/>
              <a:gd name="T58" fmla="*/ 32090 w 634"/>
              <a:gd name="T59" fmla="*/ 212328 h 634"/>
              <a:gd name="T60" fmla="*/ 16225 w 634"/>
              <a:gd name="T61" fmla="*/ 201874 h 634"/>
              <a:gd name="T62" fmla="*/ 16225 w 634"/>
              <a:gd name="T63" fmla="*/ 32084 h 634"/>
              <a:gd name="T64" fmla="*/ 32090 w 634"/>
              <a:gd name="T65" fmla="*/ 16222 h 634"/>
              <a:gd name="T66" fmla="*/ 201916 w 634"/>
              <a:gd name="T67" fmla="*/ 16222 h 634"/>
              <a:gd name="T68" fmla="*/ 212373 w 634"/>
              <a:gd name="T69" fmla="*/ 32084 h 634"/>
              <a:gd name="T70" fmla="*/ 212373 w 634"/>
              <a:gd name="T71" fmla="*/ 201874 h 63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34" h="634">
                <a:moveTo>
                  <a:pt x="339" y="177"/>
                </a:moveTo>
                <a:lnTo>
                  <a:pt x="339" y="177"/>
                </a:lnTo>
                <a:cubicBezTo>
                  <a:pt x="339" y="162"/>
                  <a:pt x="324" y="162"/>
                  <a:pt x="324" y="162"/>
                </a:cubicBezTo>
                <a:cubicBezTo>
                  <a:pt x="310" y="162"/>
                  <a:pt x="310" y="162"/>
                  <a:pt x="295" y="177"/>
                </a:cubicBezTo>
                <a:cubicBezTo>
                  <a:pt x="192" y="280"/>
                  <a:pt x="192" y="280"/>
                  <a:pt x="192" y="280"/>
                </a:cubicBezTo>
                <a:cubicBezTo>
                  <a:pt x="177" y="295"/>
                  <a:pt x="177" y="310"/>
                  <a:pt x="192" y="310"/>
                </a:cubicBezTo>
                <a:cubicBezTo>
                  <a:pt x="192" y="324"/>
                  <a:pt x="207" y="324"/>
                  <a:pt x="221" y="310"/>
                </a:cubicBezTo>
                <a:cubicBezTo>
                  <a:pt x="295" y="236"/>
                  <a:pt x="295" y="236"/>
                  <a:pt x="295" y="236"/>
                </a:cubicBezTo>
                <a:cubicBezTo>
                  <a:pt x="295" y="442"/>
                  <a:pt x="295" y="442"/>
                  <a:pt x="295" y="442"/>
                </a:cubicBezTo>
                <a:cubicBezTo>
                  <a:pt x="295" y="442"/>
                  <a:pt x="310" y="457"/>
                  <a:pt x="324" y="457"/>
                </a:cubicBezTo>
                <a:lnTo>
                  <a:pt x="339" y="442"/>
                </a:lnTo>
                <a:cubicBezTo>
                  <a:pt x="339" y="236"/>
                  <a:pt x="339" y="236"/>
                  <a:pt x="339" y="236"/>
                </a:cubicBezTo>
                <a:cubicBezTo>
                  <a:pt x="412" y="310"/>
                  <a:pt x="412" y="310"/>
                  <a:pt x="412" y="310"/>
                </a:cubicBezTo>
                <a:cubicBezTo>
                  <a:pt x="428" y="324"/>
                  <a:pt x="442" y="324"/>
                  <a:pt x="442" y="310"/>
                </a:cubicBezTo>
                <a:cubicBezTo>
                  <a:pt x="457" y="310"/>
                  <a:pt x="457" y="295"/>
                  <a:pt x="442" y="280"/>
                </a:cubicBezTo>
                <a:lnTo>
                  <a:pt x="339" y="177"/>
                </a:lnTo>
                <a:close/>
                <a:moveTo>
                  <a:pt x="560" y="0"/>
                </a:moveTo>
                <a:lnTo>
                  <a:pt x="560" y="0"/>
                </a:lnTo>
                <a:cubicBezTo>
                  <a:pt x="89" y="0"/>
                  <a:pt x="89" y="0"/>
                  <a:pt x="89" y="0"/>
                </a:cubicBezTo>
                <a:cubicBezTo>
                  <a:pt x="45" y="0"/>
                  <a:pt x="0" y="45"/>
                  <a:pt x="0" y="89"/>
                </a:cubicBezTo>
                <a:cubicBezTo>
                  <a:pt x="0" y="560"/>
                  <a:pt x="0" y="560"/>
                  <a:pt x="0" y="560"/>
                </a:cubicBezTo>
                <a:cubicBezTo>
                  <a:pt x="0" y="604"/>
                  <a:pt x="45" y="633"/>
                  <a:pt x="89" y="633"/>
                </a:cubicBezTo>
                <a:cubicBezTo>
                  <a:pt x="560" y="633"/>
                  <a:pt x="560" y="633"/>
                  <a:pt x="560" y="633"/>
                </a:cubicBezTo>
                <a:cubicBezTo>
                  <a:pt x="604" y="633"/>
                  <a:pt x="633" y="604"/>
                  <a:pt x="633" y="560"/>
                </a:cubicBezTo>
                <a:cubicBezTo>
                  <a:pt x="633" y="89"/>
                  <a:pt x="633" y="89"/>
                  <a:pt x="633" y="89"/>
                </a:cubicBezTo>
                <a:cubicBezTo>
                  <a:pt x="633" y="45"/>
                  <a:pt x="604" y="0"/>
                  <a:pt x="560" y="0"/>
                </a:cubicBezTo>
                <a:close/>
                <a:moveTo>
                  <a:pt x="589" y="560"/>
                </a:moveTo>
                <a:lnTo>
                  <a:pt x="589" y="560"/>
                </a:lnTo>
                <a:cubicBezTo>
                  <a:pt x="589" y="575"/>
                  <a:pt x="575" y="589"/>
                  <a:pt x="560" y="589"/>
                </a:cubicBezTo>
                <a:cubicBezTo>
                  <a:pt x="89" y="589"/>
                  <a:pt x="89" y="589"/>
                  <a:pt x="89" y="589"/>
                </a:cubicBezTo>
                <a:cubicBezTo>
                  <a:pt x="59" y="589"/>
                  <a:pt x="45" y="575"/>
                  <a:pt x="45" y="560"/>
                </a:cubicBezTo>
                <a:cubicBezTo>
                  <a:pt x="45" y="89"/>
                  <a:pt x="45" y="89"/>
                  <a:pt x="45" y="89"/>
                </a:cubicBezTo>
                <a:cubicBezTo>
                  <a:pt x="45" y="59"/>
                  <a:pt x="59" y="45"/>
                  <a:pt x="89" y="45"/>
                </a:cubicBezTo>
                <a:cubicBezTo>
                  <a:pt x="560" y="45"/>
                  <a:pt x="560" y="45"/>
                  <a:pt x="560" y="45"/>
                </a:cubicBezTo>
                <a:cubicBezTo>
                  <a:pt x="575" y="45"/>
                  <a:pt x="589" y="59"/>
                  <a:pt x="589" y="89"/>
                </a:cubicBezTo>
                <a:lnTo>
                  <a:pt x="589" y="560"/>
                </a:lnTo>
                <a:close/>
              </a:path>
            </a:pathLst>
          </a:custGeom>
          <a:solidFill>
            <a:schemeClr val="accent1">
              <a:lumMod val="75000"/>
            </a:schemeClr>
          </a:solidFill>
          <a:ln>
            <a:noFill/>
          </a:ln>
          <a:effectLst/>
          <a:extLst/>
        </p:spPr>
        <p:txBody>
          <a:bodyPr wrap="none" anchor="ctr"/>
          <a:lstStyle/>
          <a:p>
            <a:endParaRPr lang="en-US" sz="2700"/>
          </a:p>
        </p:txBody>
      </p:sp>
      <p:sp>
        <p:nvSpPr>
          <p:cNvPr id="45" name="Freeform 44"/>
          <p:cNvSpPr>
            <a:spLocks noChangeArrowheads="1"/>
          </p:cNvSpPr>
          <p:nvPr/>
        </p:nvSpPr>
        <p:spPr bwMode="auto">
          <a:xfrm>
            <a:off x="9570849" y="3001137"/>
            <a:ext cx="299029" cy="299028"/>
          </a:xfrm>
          <a:custGeom>
            <a:avLst/>
            <a:gdLst>
              <a:gd name="T0" fmla="*/ 164417 w 634"/>
              <a:gd name="T1" fmla="*/ 106344 h 634"/>
              <a:gd name="T2" fmla="*/ 164417 w 634"/>
              <a:gd name="T3" fmla="*/ 106344 h 634"/>
              <a:gd name="T4" fmla="*/ 127279 w 634"/>
              <a:gd name="T5" fmla="*/ 69214 h 634"/>
              <a:gd name="T6" fmla="*/ 116823 w 634"/>
              <a:gd name="T7" fmla="*/ 69214 h 634"/>
              <a:gd name="T8" fmla="*/ 116823 w 634"/>
              <a:gd name="T9" fmla="*/ 79668 h 634"/>
              <a:gd name="T10" fmla="*/ 143144 w 634"/>
              <a:gd name="T11" fmla="*/ 106344 h 634"/>
              <a:gd name="T12" fmla="*/ 68868 w 634"/>
              <a:gd name="T13" fmla="*/ 106344 h 634"/>
              <a:gd name="T14" fmla="*/ 63459 w 634"/>
              <a:gd name="T15" fmla="*/ 116798 h 634"/>
              <a:gd name="T16" fmla="*/ 68868 w 634"/>
              <a:gd name="T17" fmla="*/ 122206 h 634"/>
              <a:gd name="T18" fmla="*/ 143144 w 634"/>
              <a:gd name="T19" fmla="*/ 122206 h 634"/>
              <a:gd name="T20" fmla="*/ 116823 w 634"/>
              <a:gd name="T21" fmla="*/ 148521 h 634"/>
              <a:gd name="T22" fmla="*/ 116823 w 634"/>
              <a:gd name="T23" fmla="*/ 159336 h 634"/>
              <a:gd name="T24" fmla="*/ 127279 w 634"/>
              <a:gd name="T25" fmla="*/ 159336 h 634"/>
              <a:gd name="T26" fmla="*/ 164417 w 634"/>
              <a:gd name="T27" fmla="*/ 122206 h 634"/>
              <a:gd name="T28" fmla="*/ 169826 w 634"/>
              <a:gd name="T29" fmla="*/ 116798 h 634"/>
              <a:gd name="T30" fmla="*/ 164417 w 634"/>
              <a:gd name="T31" fmla="*/ 106344 h 634"/>
              <a:gd name="T32" fmla="*/ 196147 w 634"/>
              <a:gd name="T33" fmla="*/ 0 h 634"/>
              <a:gd name="T34" fmla="*/ 196147 w 634"/>
              <a:gd name="T35" fmla="*/ 0 h 634"/>
              <a:gd name="T36" fmla="*/ 26321 w 634"/>
              <a:gd name="T37" fmla="*/ 0 h 634"/>
              <a:gd name="T38" fmla="*/ 0 w 634"/>
              <a:gd name="T39" fmla="*/ 32084 h 634"/>
              <a:gd name="T40" fmla="*/ 0 w 634"/>
              <a:gd name="T41" fmla="*/ 201874 h 634"/>
              <a:gd name="T42" fmla="*/ 26321 w 634"/>
              <a:gd name="T43" fmla="*/ 228190 h 634"/>
              <a:gd name="T44" fmla="*/ 196147 w 634"/>
              <a:gd name="T45" fmla="*/ 228190 h 634"/>
              <a:gd name="T46" fmla="*/ 228237 w 634"/>
              <a:gd name="T47" fmla="*/ 201874 h 634"/>
              <a:gd name="T48" fmla="*/ 228237 w 634"/>
              <a:gd name="T49" fmla="*/ 32084 h 634"/>
              <a:gd name="T50" fmla="*/ 196147 w 634"/>
              <a:gd name="T51" fmla="*/ 0 h 634"/>
              <a:gd name="T52" fmla="*/ 212012 w 634"/>
              <a:gd name="T53" fmla="*/ 201874 h 634"/>
              <a:gd name="T54" fmla="*/ 212012 w 634"/>
              <a:gd name="T55" fmla="*/ 201874 h 634"/>
              <a:gd name="T56" fmla="*/ 196147 w 634"/>
              <a:gd name="T57" fmla="*/ 212328 h 634"/>
              <a:gd name="T58" fmla="*/ 26321 w 634"/>
              <a:gd name="T59" fmla="*/ 212328 h 634"/>
              <a:gd name="T60" fmla="*/ 15865 w 634"/>
              <a:gd name="T61" fmla="*/ 201874 h 634"/>
              <a:gd name="T62" fmla="*/ 15865 w 634"/>
              <a:gd name="T63" fmla="*/ 32084 h 634"/>
              <a:gd name="T64" fmla="*/ 26321 w 634"/>
              <a:gd name="T65" fmla="*/ 16222 h 634"/>
              <a:gd name="T66" fmla="*/ 196147 w 634"/>
              <a:gd name="T67" fmla="*/ 16222 h 634"/>
              <a:gd name="T68" fmla="*/ 212012 w 634"/>
              <a:gd name="T69" fmla="*/ 32084 h 634"/>
              <a:gd name="T70" fmla="*/ 212012 w 634"/>
              <a:gd name="T71" fmla="*/ 201874 h 63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34" h="634">
                <a:moveTo>
                  <a:pt x="456" y="295"/>
                </a:moveTo>
                <a:lnTo>
                  <a:pt x="456" y="295"/>
                </a:lnTo>
                <a:cubicBezTo>
                  <a:pt x="353" y="192"/>
                  <a:pt x="353" y="192"/>
                  <a:pt x="353" y="192"/>
                </a:cubicBezTo>
                <a:cubicBezTo>
                  <a:pt x="338" y="177"/>
                  <a:pt x="324" y="177"/>
                  <a:pt x="324" y="192"/>
                </a:cubicBezTo>
                <a:cubicBezTo>
                  <a:pt x="309" y="192"/>
                  <a:pt x="309" y="207"/>
                  <a:pt x="324" y="221"/>
                </a:cubicBezTo>
                <a:cubicBezTo>
                  <a:pt x="397" y="295"/>
                  <a:pt x="397" y="295"/>
                  <a:pt x="397" y="295"/>
                </a:cubicBezTo>
                <a:cubicBezTo>
                  <a:pt x="191" y="295"/>
                  <a:pt x="191" y="295"/>
                  <a:pt x="191" y="295"/>
                </a:cubicBezTo>
                <a:cubicBezTo>
                  <a:pt x="191" y="295"/>
                  <a:pt x="176" y="310"/>
                  <a:pt x="176" y="324"/>
                </a:cubicBezTo>
                <a:lnTo>
                  <a:pt x="191" y="339"/>
                </a:lnTo>
                <a:cubicBezTo>
                  <a:pt x="397" y="339"/>
                  <a:pt x="397" y="339"/>
                  <a:pt x="397" y="339"/>
                </a:cubicBezTo>
                <a:cubicBezTo>
                  <a:pt x="324" y="412"/>
                  <a:pt x="324" y="412"/>
                  <a:pt x="324" y="412"/>
                </a:cubicBezTo>
                <a:cubicBezTo>
                  <a:pt x="309" y="428"/>
                  <a:pt x="309" y="442"/>
                  <a:pt x="324" y="442"/>
                </a:cubicBezTo>
                <a:cubicBezTo>
                  <a:pt x="324" y="457"/>
                  <a:pt x="338" y="457"/>
                  <a:pt x="353" y="442"/>
                </a:cubicBezTo>
                <a:cubicBezTo>
                  <a:pt x="456" y="339"/>
                  <a:pt x="456" y="339"/>
                  <a:pt x="456" y="339"/>
                </a:cubicBezTo>
                <a:cubicBezTo>
                  <a:pt x="471" y="339"/>
                  <a:pt x="471" y="324"/>
                  <a:pt x="471" y="324"/>
                </a:cubicBezTo>
                <a:cubicBezTo>
                  <a:pt x="471" y="310"/>
                  <a:pt x="471" y="310"/>
                  <a:pt x="456" y="295"/>
                </a:cubicBezTo>
                <a:close/>
                <a:moveTo>
                  <a:pt x="544" y="0"/>
                </a:moveTo>
                <a:lnTo>
                  <a:pt x="544" y="0"/>
                </a:lnTo>
                <a:cubicBezTo>
                  <a:pt x="73" y="0"/>
                  <a:pt x="73" y="0"/>
                  <a:pt x="73" y="0"/>
                </a:cubicBezTo>
                <a:cubicBezTo>
                  <a:pt x="29" y="0"/>
                  <a:pt x="0" y="45"/>
                  <a:pt x="0" y="89"/>
                </a:cubicBezTo>
                <a:cubicBezTo>
                  <a:pt x="0" y="560"/>
                  <a:pt x="0" y="560"/>
                  <a:pt x="0" y="560"/>
                </a:cubicBezTo>
                <a:cubicBezTo>
                  <a:pt x="0" y="604"/>
                  <a:pt x="29" y="633"/>
                  <a:pt x="73" y="633"/>
                </a:cubicBezTo>
                <a:cubicBezTo>
                  <a:pt x="544" y="633"/>
                  <a:pt x="544" y="633"/>
                  <a:pt x="544" y="633"/>
                </a:cubicBezTo>
                <a:cubicBezTo>
                  <a:pt x="588" y="633"/>
                  <a:pt x="633" y="604"/>
                  <a:pt x="633" y="560"/>
                </a:cubicBezTo>
                <a:cubicBezTo>
                  <a:pt x="633" y="89"/>
                  <a:pt x="633" y="89"/>
                  <a:pt x="633" y="89"/>
                </a:cubicBezTo>
                <a:cubicBezTo>
                  <a:pt x="633" y="45"/>
                  <a:pt x="588" y="0"/>
                  <a:pt x="544" y="0"/>
                </a:cubicBezTo>
                <a:close/>
                <a:moveTo>
                  <a:pt x="588" y="560"/>
                </a:moveTo>
                <a:lnTo>
                  <a:pt x="588" y="560"/>
                </a:lnTo>
                <a:cubicBezTo>
                  <a:pt x="588" y="575"/>
                  <a:pt x="574" y="589"/>
                  <a:pt x="544" y="589"/>
                </a:cubicBezTo>
                <a:cubicBezTo>
                  <a:pt x="73" y="589"/>
                  <a:pt x="73" y="589"/>
                  <a:pt x="73" y="589"/>
                </a:cubicBezTo>
                <a:cubicBezTo>
                  <a:pt x="59" y="589"/>
                  <a:pt x="44" y="575"/>
                  <a:pt x="44" y="560"/>
                </a:cubicBezTo>
                <a:cubicBezTo>
                  <a:pt x="44" y="89"/>
                  <a:pt x="44" y="89"/>
                  <a:pt x="44" y="89"/>
                </a:cubicBezTo>
                <a:cubicBezTo>
                  <a:pt x="44" y="59"/>
                  <a:pt x="59" y="45"/>
                  <a:pt x="73" y="45"/>
                </a:cubicBezTo>
                <a:cubicBezTo>
                  <a:pt x="544" y="45"/>
                  <a:pt x="544" y="45"/>
                  <a:pt x="544" y="45"/>
                </a:cubicBezTo>
                <a:cubicBezTo>
                  <a:pt x="574" y="45"/>
                  <a:pt x="588" y="59"/>
                  <a:pt x="588" y="89"/>
                </a:cubicBezTo>
                <a:lnTo>
                  <a:pt x="588" y="560"/>
                </a:lnTo>
                <a:close/>
              </a:path>
            </a:pathLst>
          </a:custGeom>
          <a:solidFill>
            <a:schemeClr val="accent1">
              <a:lumMod val="75000"/>
            </a:schemeClr>
          </a:solidFill>
          <a:ln>
            <a:noFill/>
          </a:ln>
          <a:effectLst/>
          <a:extLst/>
        </p:spPr>
        <p:txBody>
          <a:bodyPr wrap="none" anchor="ctr"/>
          <a:lstStyle/>
          <a:p>
            <a:endParaRPr lang="en-US" sz="2700"/>
          </a:p>
        </p:txBody>
      </p:sp>
      <p:sp>
        <p:nvSpPr>
          <p:cNvPr id="46" name="Freeform 45"/>
          <p:cNvSpPr>
            <a:spLocks noChangeArrowheads="1"/>
          </p:cNvSpPr>
          <p:nvPr/>
        </p:nvSpPr>
        <p:spPr bwMode="auto">
          <a:xfrm>
            <a:off x="9093785" y="3001137"/>
            <a:ext cx="290386" cy="299028"/>
          </a:xfrm>
          <a:custGeom>
            <a:avLst/>
            <a:gdLst>
              <a:gd name="T0" fmla="*/ 195452 w 619"/>
              <a:gd name="T1" fmla="*/ 0 h 634"/>
              <a:gd name="T2" fmla="*/ 195452 w 619"/>
              <a:gd name="T3" fmla="*/ 0 h 634"/>
              <a:gd name="T4" fmla="*/ 26180 w 619"/>
              <a:gd name="T5" fmla="*/ 0 h 634"/>
              <a:gd name="T6" fmla="*/ 0 w 619"/>
              <a:gd name="T7" fmla="*/ 32084 h 634"/>
              <a:gd name="T8" fmla="*/ 0 w 619"/>
              <a:gd name="T9" fmla="*/ 201874 h 634"/>
              <a:gd name="T10" fmla="*/ 26180 w 619"/>
              <a:gd name="T11" fmla="*/ 228190 h 634"/>
              <a:gd name="T12" fmla="*/ 195452 w 619"/>
              <a:gd name="T13" fmla="*/ 228190 h 634"/>
              <a:gd name="T14" fmla="*/ 221632 w 619"/>
              <a:gd name="T15" fmla="*/ 201874 h 634"/>
              <a:gd name="T16" fmla="*/ 221632 w 619"/>
              <a:gd name="T17" fmla="*/ 32084 h 634"/>
              <a:gd name="T18" fmla="*/ 195452 w 619"/>
              <a:gd name="T19" fmla="*/ 0 h 634"/>
              <a:gd name="T20" fmla="*/ 211232 w 619"/>
              <a:gd name="T21" fmla="*/ 201874 h 634"/>
              <a:gd name="T22" fmla="*/ 211232 w 619"/>
              <a:gd name="T23" fmla="*/ 201874 h 634"/>
              <a:gd name="T24" fmla="*/ 195452 w 619"/>
              <a:gd name="T25" fmla="*/ 212328 h 634"/>
              <a:gd name="T26" fmla="*/ 26180 w 619"/>
              <a:gd name="T27" fmla="*/ 212328 h 634"/>
              <a:gd name="T28" fmla="*/ 10400 w 619"/>
              <a:gd name="T29" fmla="*/ 201874 h 634"/>
              <a:gd name="T30" fmla="*/ 10400 w 619"/>
              <a:gd name="T31" fmla="*/ 32084 h 634"/>
              <a:gd name="T32" fmla="*/ 26180 w 619"/>
              <a:gd name="T33" fmla="*/ 16222 h 634"/>
              <a:gd name="T34" fmla="*/ 195452 w 619"/>
              <a:gd name="T35" fmla="*/ 16222 h 634"/>
              <a:gd name="T36" fmla="*/ 211232 w 619"/>
              <a:gd name="T37" fmla="*/ 32084 h 634"/>
              <a:gd name="T38" fmla="*/ 211232 w 619"/>
              <a:gd name="T39" fmla="*/ 201874 h 634"/>
              <a:gd name="T40" fmla="*/ 153134 w 619"/>
              <a:gd name="T41" fmla="*/ 106344 h 634"/>
              <a:gd name="T42" fmla="*/ 153134 w 619"/>
              <a:gd name="T43" fmla="*/ 106344 h 634"/>
              <a:gd name="T44" fmla="*/ 79257 w 619"/>
              <a:gd name="T45" fmla="*/ 106344 h 634"/>
              <a:gd name="T46" fmla="*/ 105437 w 619"/>
              <a:gd name="T47" fmla="*/ 79668 h 634"/>
              <a:gd name="T48" fmla="*/ 105437 w 619"/>
              <a:gd name="T49" fmla="*/ 69214 h 634"/>
              <a:gd name="T50" fmla="*/ 95037 w 619"/>
              <a:gd name="T51" fmla="*/ 69214 h 634"/>
              <a:gd name="T52" fmla="*/ 58098 w 619"/>
              <a:gd name="T53" fmla="*/ 106344 h 634"/>
              <a:gd name="T54" fmla="*/ 58098 w 619"/>
              <a:gd name="T55" fmla="*/ 116798 h 634"/>
              <a:gd name="T56" fmla="*/ 58098 w 619"/>
              <a:gd name="T57" fmla="*/ 122206 h 634"/>
              <a:gd name="T58" fmla="*/ 95037 w 619"/>
              <a:gd name="T59" fmla="*/ 159336 h 634"/>
              <a:gd name="T60" fmla="*/ 105437 w 619"/>
              <a:gd name="T61" fmla="*/ 159336 h 634"/>
              <a:gd name="T62" fmla="*/ 105437 w 619"/>
              <a:gd name="T63" fmla="*/ 148521 h 634"/>
              <a:gd name="T64" fmla="*/ 79257 w 619"/>
              <a:gd name="T65" fmla="*/ 122206 h 634"/>
              <a:gd name="T66" fmla="*/ 153134 w 619"/>
              <a:gd name="T67" fmla="*/ 122206 h 634"/>
              <a:gd name="T68" fmla="*/ 158155 w 619"/>
              <a:gd name="T69" fmla="*/ 116798 h 634"/>
              <a:gd name="T70" fmla="*/ 153134 w 619"/>
              <a:gd name="T71" fmla="*/ 106344 h 63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19" h="634">
                <a:moveTo>
                  <a:pt x="545" y="0"/>
                </a:moveTo>
                <a:lnTo>
                  <a:pt x="545" y="0"/>
                </a:lnTo>
                <a:cubicBezTo>
                  <a:pt x="73" y="0"/>
                  <a:pt x="73" y="0"/>
                  <a:pt x="73" y="0"/>
                </a:cubicBezTo>
                <a:cubicBezTo>
                  <a:pt x="29" y="0"/>
                  <a:pt x="0" y="45"/>
                  <a:pt x="0" y="89"/>
                </a:cubicBezTo>
                <a:cubicBezTo>
                  <a:pt x="0" y="560"/>
                  <a:pt x="0" y="560"/>
                  <a:pt x="0" y="560"/>
                </a:cubicBezTo>
                <a:cubicBezTo>
                  <a:pt x="0" y="604"/>
                  <a:pt x="29" y="633"/>
                  <a:pt x="73" y="633"/>
                </a:cubicBezTo>
                <a:cubicBezTo>
                  <a:pt x="545" y="633"/>
                  <a:pt x="545" y="633"/>
                  <a:pt x="545" y="633"/>
                </a:cubicBezTo>
                <a:cubicBezTo>
                  <a:pt x="589" y="633"/>
                  <a:pt x="618" y="604"/>
                  <a:pt x="618" y="560"/>
                </a:cubicBezTo>
                <a:cubicBezTo>
                  <a:pt x="618" y="89"/>
                  <a:pt x="618" y="89"/>
                  <a:pt x="618" y="89"/>
                </a:cubicBezTo>
                <a:cubicBezTo>
                  <a:pt x="618" y="45"/>
                  <a:pt x="589" y="0"/>
                  <a:pt x="545" y="0"/>
                </a:cubicBezTo>
                <a:close/>
                <a:moveTo>
                  <a:pt x="589" y="560"/>
                </a:moveTo>
                <a:lnTo>
                  <a:pt x="589" y="560"/>
                </a:lnTo>
                <a:cubicBezTo>
                  <a:pt x="589" y="575"/>
                  <a:pt x="559" y="589"/>
                  <a:pt x="545" y="589"/>
                </a:cubicBezTo>
                <a:cubicBezTo>
                  <a:pt x="73" y="589"/>
                  <a:pt x="73" y="589"/>
                  <a:pt x="73" y="589"/>
                </a:cubicBezTo>
                <a:cubicBezTo>
                  <a:pt x="59" y="589"/>
                  <a:pt x="29" y="575"/>
                  <a:pt x="29" y="560"/>
                </a:cubicBezTo>
                <a:cubicBezTo>
                  <a:pt x="29" y="89"/>
                  <a:pt x="29" y="89"/>
                  <a:pt x="29" y="89"/>
                </a:cubicBezTo>
                <a:cubicBezTo>
                  <a:pt x="29" y="59"/>
                  <a:pt x="59" y="45"/>
                  <a:pt x="73" y="45"/>
                </a:cubicBezTo>
                <a:cubicBezTo>
                  <a:pt x="545" y="45"/>
                  <a:pt x="545" y="45"/>
                  <a:pt x="545" y="45"/>
                </a:cubicBezTo>
                <a:cubicBezTo>
                  <a:pt x="559" y="45"/>
                  <a:pt x="589" y="59"/>
                  <a:pt x="589" y="89"/>
                </a:cubicBezTo>
                <a:lnTo>
                  <a:pt x="589" y="560"/>
                </a:lnTo>
                <a:close/>
                <a:moveTo>
                  <a:pt x="427" y="295"/>
                </a:moveTo>
                <a:lnTo>
                  <a:pt x="427" y="295"/>
                </a:lnTo>
                <a:cubicBezTo>
                  <a:pt x="221" y="295"/>
                  <a:pt x="221" y="295"/>
                  <a:pt x="221" y="295"/>
                </a:cubicBezTo>
                <a:cubicBezTo>
                  <a:pt x="294" y="221"/>
                  <a:pt x="294" y="221"/>
                  <a:pt x="294" y="221"/>
                </a:cubicBezTo>
                <a:cubicBezTo>
                  <a:pt x="309" y="207"/>
                  <a:pt x="309" y="192"/>
                  <a:pt x="294" y="192"/>
                </a:cubicBezTo>
                <a:cubicBezTo>
                  <a:pt x="294" y="177"/>
                  <a:pt x="280" y="177"/>
                  <a:pt x="265" y="192"/>
                </a:cubicBezTo>
                <a:cubicBezTo>
                  <a:pt x="162" y="295"/>
                  <a:pt x="162" y="295"/>
                  <a:pt x="162" y="295"/>
                </a:cubicBezTo>
                <a:cubicBezTo>
                  <a:pt x="162" y="310"/>
                  <a:pt x="162" y="310"/>
                  <a:pt x="162" y="324"/>
                </a:cubicBezTo>
                <a:lnTo>
                  <a:pt x="162" y="339"/>
                </a:lnTo>
                <a:cubicBezTo>
                  <a:pt x="265" y="442"/>
                  <a:pt x="265" y="442"/>
                  <a:pt x="265" y="442"/>
                </a:cubicBezTo>
                <a:cubicBezTo>
                  <a:pt x="280" y="457"/>
                  <a:pt x="294" y="457"/>
                  <a:pt x="294" y="442"/>
                </a:cubicBezTo>
                <a:cubicBezTo>
                  <a:pt x="309" y="442"/>
                  <a:pt x="309" y="428"/>
                  <a:pt x="294" y="412"/>
                </a:cubicBezTo>
                <a:cubicBezTo>
                  <a:pt x="221" y="339"/>
                  <a:pt x="221" y="339"/>
                  <a:pt x="221" y="339"/>
                </a:cubicBezTo>
                <a:cubicBezTo>
                  <a:pt x="427" y="339"/>
                  <a:pt x="427" y="339"/>
                  <a:pt x="427" y="339"/>
                </a:cubicBezTo>
                <a:cubicBezTo>
                  <a:pt x="441" y="339"/>
                  <a:pt x="441" y="324"/>
                  <a:pt x="441" y="324"/>
                </a:cubicBezTo>
                <a:cubicBezTo>
                  <a:pt x="441" y="310"/>
                  <a:pt x="441" y="295"/>
                  <a:pt x="427" y="295"/>
                </a:cubicBezTo>
                <a:close/>
              </a:path>
            </a:pathLst>
          </a:custGeom>
          <a:solidFill>
            <a:schemeClr val="accent1">
              <a:lumMod val="75000"/>
            </a:schemeClr>
          </a:solidFill>
          <a:ln>
            <a:noFill/>
          </a:ln>
          <a:effectLst/>
          <a:extLst/>
        </p:spPr>
        <p:txBody>
          <a:bodyPr wrap="none" anchor="ctr"/>
          <a:lstStyle/>
          <a:p>
            <a:endParaRPr lang="en-US" sz="2700"/>
          </a:p>
        </p:txBody>
      </p:sp>
      <p:sp>
        <p:nvSpPr>
          <p:cNvPr id="47" name="Freeform 46"/>
          <p:cNvSpPr>
            <a:spLocks noChangeArrowheads="1"/>
          </p:cNvSpPr>
          <p:nvPr/>
        </p:nvSpPr>
        <p:spPr bwMode="auto">
          <a:xfrm>
            <a:off x="8608083" y="3001137"/>
            <a:ext cx="299028" cy="299028"/>
          </a:xfrm>
          <a:custGeom>
            <a:avLst/>
            <a:gdLst>
              <a:gd name="T0" fmla="*/ 175234 w 634"/>
              <a:gd name="T1" fmla="*/ 74621 h 634"/>
              <a:gd name="T2" fmla="*/ 175234 w 634"/>
              <a:gd name="T3" fmla="*/ 74621 h 634"/>
              <a:gd name="T4" fmla="*/ 116822 w 634"/>
              <a:gd name="T5" fmla="*/ 133020 h 634"/>
              <a:gd name="T6" fmla="*/ 58411 w 634"/>
              <a:gd name="T7" fmla="*/ 74621 h 634"/>
              <a:gd name="T8" fmla="*/ 47955 w 634"/>
              <a:gd name="T9" fmla="*/ 74621 h 634"/>
              <a:gd name="T10" fmla="*/ 47955 w 634"/>
              <a:gd name="T11" fmla="*/ 85075 h 634"/>
              <a:gd name="T12" fmla="*/ 111775 w 634"/>
              <a:gd name="T13" fmla="*/ 148521 h 634"/>
              <a:gd name="T14" fmla="*/ 116822 w 634"/>
              <a:gd name="T15" fmla="*/ 148521 h 634"/>
              <a:gd name="T16" fmla="*/ 122231 w 634"/>
              <a:gd name="T17" fmla="*/ 148521 h 634"/>
              <a:gd name="T18" fmla="*/ 186051 w 634"/>
              <a:gd name="T19" fmla="*/ 85075 h 634"/>
              <a:gd name="T20" fmla="*/ 186051 w 634"/>
              <a:gd name="T21" fmla="*/ 74621 h 634"/>
              <a:gd name="T22" fmla="*/ 175234 w 634"/>
              <a:gd name="T23" fmla="*/ 74621 h 634"/>
              <a:gd name="T24" fmla="*/ 201915 w 634"/>
              <a:gd name="T25" fmla="*/ 0 h 634"/>
              <a:gd name="T26" fmla="*/ 201915 w 634"/>
              <a:gd name="T27" fmla="*/ 0 h 634"/>
              <a:gd name="T28" fmla="*/ 32090 w 634"/>
              <a:gd name="T29" fmla="*/ 0 h 634"/>
              <a:gd name="T30" fmla="*/ 0 w 634"/>
              <a:gd name="T31" fmla="*/ 32084 h 634"/>
              <a:gd name="T32" fmla="*/ 0 w 634"/>
              <a:gd name="T33" fmla="*/ 201874 h 634"/>
              <a:gd name="T34" fmla="*/ 32090 w 634"/>
              <a:gd name="T35" fmla="*/ 228190 h 634"/>
              <a:gd name="T36" fmla="*/ 201915 w 634"/>
              <a:gd name="T37" fmla="*/ 228190 h 634"/>
              <a:gd name="T38" fmla="*/ 228236 w 634"/>
              <a:gd name="T39" fmla="*/ 201874 h 634"/>
              <a:gd name="T40" fmla="*/ 228236 w 634"/>
              <a:gd name="T41" fmla="*/ 32084 h 634"/>
              <a:gd name="T42" fmla="*/ 201915 w 634"/>
              <a:gd name="T43" fmla="*/ 0 h 634"/>
              <a:gd name="T44" fmla="*/ 212372 w 634"/>
              <a:gd name="T45" fmla="*/ 201874 h 634"/>
              <a:gd name="T46" fmla="*/ 212372 w 634"/>
              <a:gd name="T47" fmla="*/ 201874 h 634"/>
              <a:gd name="T48" fmla="*/ 201915 w 634"/>
              <a:gd name="T49" fmla="*/ 212328 h 634"/>
              <a:gd name="T50" fmla="*/ 32090 w 634"/>
              <a:gd name="T51" fmla="*/ 212328 h 634"/>
              <a:gd name="T52" fmla="*/ 16225 w 634"/>
              <a:gd name="T53" fmla="*/ 201874 h 634"/>
              <a:gd name="T54" fmla="*/ 16225 w 634"/>
              <a:gd name="T55" fmla="*/ 32084 h 634"/>
              <a:gd name="T56" fmla="*/ 32090 w 634"/>
              <a:gd name="T57" fmla="*/ 16222 h 634"/>
              <a:gd name="T58" fmla="*/ 201915 w 634"/>
              <a:gd name="T59" fmla="*/ 16222 h 634"/>
              <a:gd name="T60" fmla="*/ 212372 w 634"/>
              <a:gd name="T61" fmla="*/ 32084 h 634"/>
              <a:gd name="T62" fmla="*/ 212372 w 634"/>
              <a:gd name="T63" fmla="*/ 201874 h 63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34" h="634">
                <a:moveTo>
                  <a:pt x="486" y="207"/>
                </a:moveTo>
                <a:lnTo>
                  <a:pt x="486" y="207"/>
                </a:lnTo>
                <a:cubicBezTo>
                  <a:pt x="324" y="369"/>
                  <a:pt x="324" y="369"/>
                  <a:pt x="324" y="369"/>
                </a:cubicBezTo>
                <a:cubicBezTo>
                  <a:pt x="162" y="207"/>
                  <a:pt x="162" y="207"/>
                  <a:pt x="162" y="207"/>
                </a:cubicBezTo>
                <a:cubicBezTo>
                  <a:pt x="148" y="207"/>
                  <a:pt x="133" y="207"/>
                  <a:pt x="133" y="207"/>
                </a:cubicBezTo>
                <a:cubicBezTo>
                  <a:pt x="118" y="221"/>
                  <a:pt x="118" y="221"/>
                  <a:pt x="133" y="236"/>
                </a:cubicBezTo>
                <a:cubicBezTo>
                  <a:pt x="310" y="412"/>
                  <a:pt x="310" y="412"/>
                  <a:pt x="310" y="412"/>
                </a:cubicBezTo>
                <a:cubicBezTo>
                  <a:pt x="310" y="412"/>
                  <a:pt x="310" y="412"/>
                  <a:pt x="324" y="412"/>
                </a:cubicBezTo>
                <a:cubicBezTo>
                  <a:pt x="324" y="412"/>
                  <a:pt x="324" y="412"/>
                  <a:pt x="339" y="412"/>
                </a:cubicBezTo>
                <a:cubicBezTo>
                  <a:pt x="516" y="236"/>
                  <a:pt x="516" y="236"/>
                  <a:pt x="516" y="236"/>
                </a:cubicBezTo>
                <a:cubicBezTo>
                  <a:pt x="516" y="221"/>
                  <a:pt x="516" y="221"/>
                  <a:pt x="516" y="207"/>
                </a:cubicBezTo>
                <a:cubicBezTo>
                  <a:pt x="501" y="207"/>
                  <a:pt x="486" y="207"/>
                  <a:pt x="486" y="207"/>
                </a:cubicBezTo>
                <a:close/>
                <a:moveTo>
                  <a:pt x="560" y="0"/>
                </a:moveTo>
                <a:lnTo>
                  <a:pt x="560" y="0"/>
                </a:lnTo>
                <a:cubicBezTo>
                  <a:pt x="89" y="0"/>
                  <a:pt x="89" y="0"/>
                  <a:pt x="89" y="0"/>
                </a:cubicBezTo>
                <a:cubicBezTo>
                  <a:pt x="45" y="0"/>
                  <a:pt x="0" y="45"/>
                  <a:pt x="0" y="89"/>
                </a:cubicBezTo>
                <a:cubicBezTo>
                  <a:pt x="0" y="560"/>
                  <a:pt x="0" y="560"/>
                  <a:pt x="0" y="560"/>
                </a:cubicBezTo>
                <a:cubicBezTo>
                  <a:pt x="0" y="604"/>
                  <a:pt x="45" y="633"/>
                  <a:pt x="89" y="633"/>
                </a:cubicBezTo>
                <a:cubicBezTo>
                  <a:pt x="560" y="633"/>
                  <a:pt x="560" y="633"/>
                  <a:pt x="560" y="633"/>
                </a:cubicBezTo>
                <a:cubicBezTo>
                  <a:pt x="604" y="633"/>
                  <a:pt x="633" y="604"/>
                  <a:pt x="633" y="560"/>
                </a:cubicBezTo>
                <a:cubicBezTo>
                  <a:pt x="633" y="89"/>
                  <a:pt x="633" y="89"/>
                  <a:pt x="633" y="89"/>
                </a:cubicBezTo>
                <a:cubicBezTo>
                  <a:pt x="633" y="45"/>
                  <a:pt x="604" y="0"/>
                  <a:pt x="560" y="0"/>
                </a:cubicBezTo>
                <a:close/>
                <a:moveTo>
                  <a:pt x="589" y="560"/>
                </a:moveTo>
                <a:lnTo>
                  <a:pt x="589" y="560"/>
                </a:lnTo>
                <a:cubicBezTo>
                  <a:pt x="589" y="575"/>
                  <a:pt x="575" y="589"/>
                  <a:pt x="560" y="589"/>
                </a:cubicBezTo>
                <a:cubicBezTo>
                  <a:pt x="89" y="589"/>
                  <a:pt x="89" y="589"/>
                  <a:pt x="89" y="589"/>
                </a:cubicBezTo>
                <a:cubicBezTo>
                  <a:pt x="59" y="589"/>
                  <a:pt x="45" y="575"/>
                  <a:pt x="45" y="560"/>
                </a:cubicBezTo>
                <a:cubicBezTo>
                  <a:pt x="45" y="89"/>
                  <a:pt x="45" y="89"/>
                  <a:pt x="45" y="89"/>
                </a:cubicBezTo>
                <a:cubicBezTo>
                  <a:pt x="45" y="59"/>
                  <a:pt x="59" y="45"/>
                  <a:pt x="89" y="45"/>
                </a:cubicBezTo>
                <a:cubicBezTo>
                  <a:pt x="560" y="45"/>
                  <a:pt x="560" y="45"/>
                  <a:pt x="560" y="45"/>
                </a:cubicBezTo>
                <a:cubicBezTo>
                  <a:pt x="575" y="45"/>
                  <a:pt x="589" y="59"/>
                  <a:pt x="589" y="89"/>
                </a:cubicBezTo>
                <a:lnTo>
                  <a:pt x="589" y="560"/>
                </a:lnTo>
                <a:close/>
              </a:path>
            </a:pathLst>
          </a:custGeom>
          <a:solidFill>
            <a:schemeClr val="accent1">
              <a:lumMod val="75000"/>
            </a:schemeClr>
          </a:solidFill>
          <a:ln>
            <a:noFill/>
          </a:ln>
          <a:effectLst/>
          <a:extLst/>
        </p:spPr>
        <p:txBody>
          <a:bodyPr wrap="none" anchor="ctr"/>
          <a:lstStyle/>
          <a:p>
            <a:endParaRPr lang="en-US" sz="2700"/>
          </a:p>
        </p:txBody>
      </p:sp>
      <p:sp>
        <p:nvSpPr>
          <p:cNvPr id="48" name="Freeform 47"/>
          <p:cNvSpPr>
            <a:spLocks noChangeArrowheads="1"/>
          </p:cNvSpPr>
          <p:nvPr/>
        </p:nvSpPr>
        <p:spPr bwMode="auto">
          <a:xfrm>
            <a:off x="8129292" y="3001137"/>
            <a:ext cx="299029" cy="299028"/>
          </a:xfrm>
          <a:custGeom>
            <a:avLst/>
            <a:gdLst>
              <a:gd name="T0" fmla="*/ 116823 w 634"/>
              <a:gd name="T1" fmla="*/ 79668 h 634"/>
              <a:gd name="T2" fmla="*/ 116823 w 634"/>
              <a:gd name="T3" fmla="*/ 79668 h 634"/>
              <a:gd name="T4" fmla="*/ 111414 w 634"/>
              <a:gd name="T5" fmla="*/ 79668 h 634"/>
              <a:gd name="T6" fmla="*/ 106006 w 634"/>
              <a:gd name="T7" fmla="*/ 79668 h 634"/>
              <a:gd name="T8" fmla="*/ 42186 w 634"/>
              <a:gd name="T9" fmla="*/ 143475 h 634"/>
              <a:gd name="T10" fmla="*/ 42186 w 634"/>
              <a:gd name="T11" fmla="*/ 154289 h 634"/>
              <a:gd name="T12" fmla="*/ 53003 w 634"/>
              <a:gd name="T13" fmla="*/ 154289 h 634"/>
              <a:gd name="T14" fmla="*/ 111414 w 634"/>
              <a:gd name="T15" fmla="*/ 95890 h 634"/>
              <a:gd name="T16" fmla="*/ 169826 w 634"/>
              <a:gd name="T17" fmla="*/ 154289 h 634"/>
              <a:gd name="T18" fmla="*/ 180282 w 634"/>
              <a:gd name="T19" fmla="*/ 154289 h 634"/>
              <a:gd name="T20" fmla="*/ 180282 w 634"/>
              <a:gd name="T21" fmla="*/ 143475 h 634"/>
              <a:gd name="T22" fmla="*/ 116823 w 634"/>
              <a:gd name="T23" fmla="*/ 79668 h 634"/>
              <a:gd name="T24" fmla="*/ 196147 w 634"/>
              <a:gd name="T25" fmla="*/ 0 h 634"/>
              <a:gd name="T26" fmla="*/ 196147 w 634"/>
              <a:gd name="T27" fmla="*/ 0 h 634"/>
              <a:gd name="T28" fmla="*/ 26321 w 634"/>
              <a:gd name="T29" fmla="*/ 0 h 634"/>
              <a:gd name="T30" fmla="*/ 0 w 634"/>
              <a:gd name="T31" fmla="*/ 32084 h 634"/>
              <a:gd name="T32" fmla="*/ 0 w 634"/>
              <a:gd name="T33" fmla="*/ 201874 h 634"/>
              <a:gd name="T34" fmla="*/ 26321 w 634"/>
              <a:gd name="T35" fmla="*/ 228190 h 634"/>
              <a:gd name="T36" fmla="*/ 196147 w 634"/>
              <a:gd name="T37" fmla="*/ 228190 h 634"/>
              <a:gd name="T38" fmla="*/ 228237 w 634"/>
              <a:gd name="T39" fmla="*/ 201874 h 634"/>
              <a:gd name="T40" fmla="*/ 228237 w 634"/>
              <a:gd name="T41" fmla="*/ 32084 h 634"/>
              <a:gd name="T42" fmla="*/ 196147 w 634"/>
              <a:gd name="T43" fmla="*/ 0 h 634"/>
              <a:gd name="T44" fmla="*/ 212012 w 634"/>
              <a:gd name="T45" fmla="*/ 201874 h 634"/>
              <a:gd name="T46" fmla="*/ 212012 w 634"/>
              <a:gd name="T47" fmla="*/ 201874 h 634"/>
              <a:gd name="T48" fmla="*/ 196147 w 634"/>
              <a:gd name="T49" fmla="*/ 212328 h 634"/>
              <a:gd name="T50" fmla="*/ 26321 w 634"/>
              <a:gd name="T51" fmla="*/ 212328 h 634"/>
              <a:gd name="T52" fmla="*/ 15865 w 634"/>
              <a:gd name="T53" fmla="*/ 201874 h 634"/>
              <a:gd name="T54" fmla="*/ 15865 w 634"/>
              <a:gd name="T55" fmla="*/ 32084 h 634"/>
              <a:gd name="T56" fmla="*/ 26321 w 634"/>
              <a:gd name="T57" fmla="*/ 16222 h 634"/>
              <a:gd name="T58" fmla="*/ 196147 w 634"/>
              <a:gd name="T59" fmla="*/ 16222 h 634"/>
              <a:gd name="T60" fmla="*/ 212012 w 634"/>
              <a:gd name="T61" fmla="*/ 32084 h 634"/>
              <a:gd name="T62" fmla="*/ 212012 w 634"/>
              <a:gd name="T63" fmla="*/ 201874 h 63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34" h="634">
                <a:moveTo>
                  <a:pt x="324" y="221"/>
                </a:moveTo>
                <a:lnTo>
                  <a:pt x="324" y="221"/>
                </a:lnTo>
                <a:cubicBezTo>
                  <a:pt x="324" y="221"/>
                  <a:pt x="324" y="221"/>
                  <a:pt x="309" y="221"/>
                </a:cubicBezTo>
                <a:cubicBezTo>
                  <a:pt x="309" y="221"/>
                  <a:pt x="309" y="221"/>
                  <a:pt x="294" y="221"/>
                </a:cubicBezTo>
                <a:cubicBezTo>
                  <a:pt x="117" y="398"/>
                  <a:pt x="117" y="398"/>
                  <a:pt x="117" y="398"/>
                </a:cubicBezTo>
                <a:cubicBezTo>
                  <a:pt x="117" y="412"/>
                  <a:pt x="117" y="428"/>
                  <a:pt x="117" y="428"/>
                </a:cubicBezTo>
                <a:cubicBezTo>
                  <a:pt x="132" y="442"/>
                  <a:pt x="147" y="442"/>
                  <a:pt x="147" y="428"/>
                </a:cubicBezTo>
                <a:cubicBezTo>
                  <a:pt x="309" y="266"/>
                  <a:pt x="309" y="266"/>
                  <a:pt x="309" y="266"/>
                </a:cubicBezTo>
                <a:cubicBezTo>
                  <a:pt x="471" y="428"/>
                  <a:pt x="471" y="428"/>
                  <a:pt x="471" y="428"/>
                </a:cubicBezTo>
                <a:cubicBezTo>
                  <a:pt x="485" y="442"/>
                  <a:pt x="500" y="442"/>
                  <a:pt x="500" y="428"/>
                </a:cubicBezTo>
                <a:cubicBezTo>
                  <a:pt x="515" y="428"/>
                  <a:pt x="515" y="412"/>
                  <a:pt x="500" y="398"/>
                </a:cubicBezTo>
                <a:lnTo>
                  <a:pt x="324" y="221"/>
                </a:lnTo>
                <a:close/>
                <a:moveTo>
                  <a:pt x="544" y="0"/>
                </a:moveTo>
                <a:lnTo>
                  <a:pt x="544" y="0"/>
                </a:lnTo>
                <a:cubicBezTo>
                  <a:pt x="73" y="0"/>
                  <a:pt x="73" y="0"/>
                  <a:pt x="73" y="0"/>
                </a:cubicBezTo>
                <a:cubicBezTo>
                  <a:pt x="29" y="0"/>
                  <a:pt x="0" y="45"/>
                  <a:pt x="0" y="89"/>
                </a:cubicBezTo>
                <a:cubicBezTo>
                  <a:pt x="0" y="560"/>
                  <a:pt x="0" y="560"/>
                  <a:pt x="0" y="560"/>
                </a:cubicBezTo>
                <a:cubicBezTo>
                  <a:pt x="0" y="604"/>
                  <a:pt x="29" y="633"/>
                  <a:pt x="73" y="633"/>
                </a:cubicBezTo>
                <a:cubicBezTo>
                  <a:pt x="544" y="633"/>
                  <a:pt x="544" y="633"/>
                  <a:pt x="544" y="633"/>
                </a:cubicBezTo>
                <a:cubicBezTo>
                  <a:pt x="588" y="633"/>
                  <a:pt x="633" y="604"/>
                  <a:pt x="633" y="560"/>
                </a:cubicBezTo>
                <a:cubicBezTo>
                  <a:pt x="633" y="89"/>
                  <a:pt x="633" y="89"/>
                  <a:pt x="633" y="89"/>
                </a:cubicBezTo>
                <a:cubicBezTo>
                  <a:pt x="633" y="45"/>
                  <a:pt x="588" y="0"/>
                  <a:pt x="544" y="0"/>
                </a:cubicBezTo>
                <a:close/>
                <a:moveTo>
                  <a:pt x="588" y="560"/>
                </a:moveTo>
                <a:lnTo>
                  <a:pt x="588" y="560"/>
                </a:lnTo>
                <a:cubicBezTo>
                  <a:pt x="588" y="575"/>
                  <a:pt x="574" y="589"/>
                  <a:pt x="544" y="589"/>
                </a:cubicBezTo>
                <a:cubicBezTo>
                  <a:pt x="73" y="589"/>
                  <a:pt x="73" y="589"/>
                  <a:pt x="73" y="589"/>
                </a:cubicBezTo>
                <a:cubicBezTo>
                  <a:pt x="58" y="589"/>
                  <a:pt x="44" y="575"/>
                  <a:pt x="44" y="560"/>
                </a:cubicBezTo>
                <a:cubicBezTo>
                  <a:pt x="44" y="89"/>
                  <a:pt x="44" y="89"/>
                  <a:pt x="44" y="89"/>
                </a:cubicBezTo>
                <a:cubicBezTo>
                  <a:pt x="44" y="59"/>
                  <a:pt x="58" y="45"/>
                  <a:pt x="73" y="45"/>
                </a:cubicBezTo>
                <a:cubicBezTo>
                  <a:pt x="544" y="45"/>
                  <a:pt x="544" y="45"/>
                  <a:pt x="544" y="45"/>
                </a:cubicBezTo>
                <a:cubicBezTo>
                  <a:pt x="574" y="45"/>
                  <a:pt x="588" y="59"/>
                  <a:pt x="588" y="89"/>
                </a:cubicBezTo>
                <a:lnTo>
                  <a:pt x="588" y="560"/>
                </a:lnTo>
                <a:close/>
              </a:path>
            </a:pathLst>
          </a:custGeom>
          <a:solidFill>
            <a:schemeClr val="accent1">
              <a:lumMod val="75000"/>
            </a:schemeClr>
          </a:solidFill>
          <a:ln>
            <a:noFill/>
          </a:ln>
          <a:effectLst/>
          <a:extLst/>
        </p:spPr>
        <p:txBody>
          <a:bodyPr wrap="none" anchor="ctr"/>
          <a:lstStyle/>
          <a:p>
            <a:endParaRPr lang="en-US" sz="2700"/>
          </a:p>
        </p:txBody>
      </p:sp>
      <p:sp>
        <p:nvSpPr>
          <p:cNvPr id="49" name="Freeform 48"/>
          <p:cNvSpPr>
            <a:spLocks noChangeArrowheads="1"/>
          </p:cNvSpPr>
          <p:nvPr/>
        </p:nvSpPr>
        <p:spPr bwMode="auto">
          <a:xfrm>
            <a:off x="7652230" y="3001137"/>
            <a:ext cx="290386" cy="299028"/>
          </a:xfrm>
          <a:custGeom>
            <a:avLst/>
            <a:gdLst>
              <a:gd name="T0" fmla="*/ 79257 w 619"/>
              <a:gd name="T1" fmla="*/ 47945 h 634"/>
              <a:gd name="T2" fmla="*/ 79257 w 619"/>
              <a:gd name="T3" fmla="*/ 47945 h 634"/>
              <a:gd name="T4" fmla="*/ 68498 w 619"/>
              <a:gd name="T5" fmla="*/ 47945 h 634"/>
              <a:gd name="T6" fmla="*/ 68498 w 619"/>
              <a:gd name="T7" fmla="*/ 58399 h 634"/>
              <a:gd name="T8" fmla="*/ 126596 w 619"/>
              <a:gd name="T9" fmla="*/ 116798 h 634"/>
              <a:gd name="T10" fmla="*/ 68498 w 619"/>
              <a:gd name="T11" fmla="*/ 175198 h 634"/>
              <a:gd name="T12" fmla="*/ 68498 w 619"/>
              <a:gd name="T13" fmla="*/ 186012 h 634"/>
              <a:gd name="T14" fmla="*/ 79257 w 619"/>
              <a:gd name="T15" fmla="*/ 186012 h 634"/>
              <a:gd name="T16" fmla="*/ 142734 w 619"/>
              <a:gd name="T17" fmla="*/ 122206 h 634"/>
              <a:gd name="T18" fmla="*/ 147755 w 619"/>
              <a:gd name="T19" fmla="*/ 116798 h 634"/>
              <a:gd name="T20" fmla="*/ 142734 w 619"/>
              <a:gd name="T21" fmla="*/ 111752 h 634"/>
              <a:gd name="T22" fmla="*/ 79257 w 619"/>
              <a:gd name="T23" fmla="*/ 47945 h 634"/>
              <a:gd name="T24" fmla="*/ 195452 w 619"/>
              <a:gd name="T25" fmla="*/ 0 h 634"/>
              <a:gd name="T26" fmla="*/ 195452 w 619"/>
              <a:gd name="T27" fmla="*/ 0 h 634"/>
              <a:gd name="T28" fmla="*/ 26180 w 619"/>
              <a:gd name="T29" fmla="*/ 0 h 634"/>
              <a:gd name="T30" fmla="*/ 0 w 619"/>
              <a:gd name="T31" fmla="*/ 32084 h 634"/>
              <a:gd name="T32" fmla="*/ 0 w 619"/>
              <a:gd name="T33" fmla="*/ 201874 h 634"/>
              <a:gd name="T34" fmla="*/ 26180 w 619"/>
              <a:gd name="T35" fmla="*/ 228190 h 634"/>
              <a:gd name="T36" fmla="*/ 195452 w 619"/>
              <a:gd name="T37" fmla="*/ 228190 h 634"/>
              <a:gd name="T38" fmla="*/ 221632 w 619"/>
              <a:gd name="T39" fmla="*/ 201874 h 634"/>
              <a:gd name="T40" fmla="*/ 221632 w 619"/>
              <a:gd name="T41" fmla="*/ 32084 h 634"/>
              <a:gd name="T42" fmla="*/ 195452 w 619"/>
              <a:gd name="T43" fmla="*/ 0 h 634"/>
              <a:gd name="T44" fmla="*/ 211232 w 619"/>
              <a:gd name="T45" fmla="*/ 201874 h 634"/>
              <a:gd name="T46" fmla="*/ 211232 w 619"/>
              <a:gd name="T47" fmla="*/ 201874 h 634"/>
              <a:gd name="T48" fmla="*/ 195452 w 619"/>
              <a:gd name="T49" fmla="*/ 212328 h 634"/>
              <a:gd name="T50" fmla="*/ 26180 w 619"/>
              <a:gd name="T51" fmla="*/ 212328 h 634"/>
              <a:gd name="T52" fmla="*/ 10400 w 619"/>
              <a:gd name="T53" fmla="*/ 201874 h 634"/>
              <a:gd name="T54" fmla="*/ 10400 w 619"/>
              <a:gd name="T55" fmla="*/ 32084 h 634"/>
              <a:gd name="T56" fmla="*/ 26180 w 619"/>
              <a:gd name="T57" fmla="*/ 16222 h 634"/>
              <a:gd name="T58" fmla="*/ 195452 w 619"/>
              <a:gd name="T59" fmla="*/ 16222 h 634"/>
              <a:gd name="T60" fmla="*/ 211232 w 619"/>
              <a:gd name="T61" fmla="*/ 32084 h 634"/>
              <a:gd name="T62" fmla="*/ 211232 w 619"/>
              <a:gd name="T63" fmla="*/ 201874 h 63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19" h="634">
                <a:moveTo>
                  <a:pt x="221" y="133"/>
                </a:moveTo>
                <a:lnTo>
                  <a:pt x="221" y="133"/>
                </a:lnTo>
                <a:cubicBezTo>
                  <a:pt x="221" y="118"/>
                  <a:pt x="206" y="118"/>
                  <a:pt x="191" y="133"/>
                </a:cubicBezTo>
                <a:cubicBezTo>
                  <a:pt x="191" y="133"/>
                  <a:pt x="191" y="148"/>
                  <a:pt x="191" y="162"/>
                </a:cubicBezTo>
                <a:cubicBezTo>
                  <a:pt x="353" y="324"/>
                  <a:pt x="353" y="324"/>
                  <a:pt x="353" y="324"/>
                </a:cubicBezTo>
                <a:cubicBezTo>
                  <a:pt x="191" y="486"/>
                  <a:pt x="191" y="486"/>
                  <a:pt x="191" y="486"/>
                </a:cubicBezTo>
                <a:cubicBezTo>
                  <a:pt x="191" y="486"/>
                  <a:pt x="191" y="501"/>
                  <a:pt x="191" y="516"/>
                </a:cubicBezTo>
                <a:cubicBezTo>
                  <a:pt x="206" y="516"/>
                  <a:pt x="221" y="516"/>
                  <a:pt x="221" y="516"/>
                </a:cubicBezTo>
                <a:cubicBezTo>
                  <a:pt x="398" y="339"/>
                  <a:pt x="398" y="339"/>
                  <a:pt x="398" y="339"/>
                </a:cubicBezTo>
                <a:cubicBezTo>
                  <a:pt x="412" y="324"/>
                  <a:pt x="412" y="324"/>
                  <a:pt x="412" y="324"/>
                </a:cubicBezTo>
                <a:cubicBezTo>
                  <a:pt x="412" y="310"/>
                  <a:pt x="412" y="310"/>
                  <a:pt x="398" y="310"/>
                </a:cubicBezTo>
                <a:lnTo>
                  <a:pt x="221" y="133"/>
                </a:lnTo>
                <a:close/>
                <a:moveTo>
                  <a:pt x="545" y="0"/>
                </a:moveTo>
                <a:lnTo>
                  <a:pt x="545" y="0"/>
                </a:lnTo>
                <a:cubicBezTo>
                  <a:pt x="73" y="0"/>
                  <a:pt x="73" y="0"/>
                  <a:pt x="73" y="0"/>
                </a:cubicBezTo>
                <a:cubicBezTo>
                  <a:pt x="29" y="0"/>
                  <a:pt x="0" y="45"/>
                  <a:pt x="0" y="89"/>
                </a:cubicBezTo>
                <a:cubicBezTo>
                  <a:pt x="0" y="560"/>
                  <a:pt x="0" y="560"/>
                  <a:pt x="0" y="560"/>
                </a:cubicBezTo>
                <a:cubicBezTo>
                  <a:pt x="0" y="604"/>
                  <a:pt x="29" y="633"/>
                  <a:pt x="73" y="633"/>
                </a:cubicBezTo>
                <a:cubicBezTo>
                  <a:pt x="545" y="633"/>
                  <a:pt x="545" y="633"/>
                  <a:pt x="545" y="633"/>
                </a:cubicBezTo>
                <a:cubicBezTo>
                  <a:pt x="589" y="633"/>
                  <a:pt x="618" y="604"/>
                  <a:pt x="618" y="560"/>
                </a:cubicBezTo>
                <a:cubicBezTo>
                  <a:pt x="618" y="89"/>
                  <a:pt x="618" y="89"/>
                  <a:pt x="618" y="89"/>
                </a:cubicBezTo>
                <a:cubicBezTo>
                  <a:pt x="618" y="45"/>
                  <a:pt x="589" y="0"/>
                  <a:pt x="545" y="0"/>
                </a:cubicBezTo>
                <a:close/>
                <a:moveTo>
                  <a:pt x="589" y="560"/>
                </a:moveTo>
                <a:lnTo>
                  <a:pt x="589" y="560"/>
                </a:lnTo>
                <a:cubicBezTo>
                  <a:pt x="589" y="575"/>
                  <a:pt x="559" y="589"/>
                  <a:pt x="545" y="589"/>
                </a:cubicBezTo>
                <a:cubicBezTo>
                  <a:pt x="73" y="589"/>
                  <a:pt x="73" y="589"/>
                  <a:pt x="73" y="589"/>
                </a:cubicBezTo>
                <a:cubicBezTo>
                  <a:pt x="59" y="589"/>
                  <a:pt x="29" y="575"/>
                  <a:pt x="29" y="560"/>
                </a:cubicBezTo>
                <a:cubicBezTo>
                  <a:pt x="29" y="89"/>
                  <a:pt x="29" y="89"/>
                  <a:pt x="29" y="89"/>
                </a:cubicBezTo>
                <a:cubicBezTo>
                  <a:pt x="29" y="59"/>
                  <a:pt x="59" y="45"/>
                  <a:pt x="73" y="45"/>
                </a:cubicBezTo>
                <a:cubicBezTo>
                  <a:pt x="545" y="45"/>
                  <a:pt x="545" y="45"/>
                  <a:pt x="545" y="45"/>
                </a:cubicBezTo>
                <a:cubicBezTo>
                  <a:pt x="559" y="45"/>
                  <a:pt x="589" y="59"/>
                  <a:pt x="589" y="89"/>
                </a:cubicBezTo>
                <a:lnTo>
                  <a:pt x="589" y="560"/>
                </a:lnTo>
                <a:close/>
              </a:path>
            </a:pathLst>
          </a:custGeom>
          <a:solidFill>
            <a:schemeClr val="accent1">
              <a:lumMod val="75000"/>
            </a:schemeClr>
          </a:solidFill>
          <a:ln>
            <a:noFill/>
          </a:ln>
          <a:effectLst/>
          <a:extLst/>
        </p:spPr>
        <p:txBody>
          <a:bodyPr wrap="none" anchor="ctr"/>
          <a:lstStyle/>
          <a:p>
            <a:endParaRPr lang="en-US" sz="2700"/>
          </a:p>
        </p:txBody>
      </p:sp>
      <p:sp>
        <p:nvSpPr>
          <p:cNvPr id="50" name="Freeform 49"/>
          <p:cNvSpPr>
            <a:spLocks noChangeArrowheads="1"/>
          </p:cNvSpPr>
          <p:nvPr/>
        </p:nvSpPr>
        <p:spPr bwMode="auto">
          <a:xfrm>
            <a:off x="7166526" y="3001137"/>
            <a:ext cx="299028" cy="299028"/>
          </a:xfrm>
          <a:custGeom>
            <a:avLst/>
            <a:gdLst>
              <a:gd name="T0" fmla="*/ 153960 w 634"/>
              <a:gd name="T1" fmla="*/ 47945 h 634"/>
              <a:gd name="T2" fmla="*/ 153960 w 634"/>
              <a:gd name="T3" fmla="*/ 47945 h 634"/>
              <a:gd name="T4" fmla="*/ 143504 w 634"/>
              <a:gd name="T5" fmla="*/ 47945 h 634"/>
              <a:gd name="T6" fmla="*/ 79684 w 634"/>
              <a:gd name="T7" fmla="*/ 111752 h 634"/>
              <a:gd name="T8" fmla="*/ 79684 w 634"/>
              <a:gd name="T9" fmla="*/ 116798 h 634"/>
              <a:gd name="T10" fmla="*/ 79684 w 634"/>
              <a:gd name="T11" fmla="*/ 122206 h 634"/>
              <a:gd name="T12" fmla="*/ 143504 w 634"/>
              <a:gd name="T13" fmla="*/ 186012 h 634"/>
              <a:gd name="T14" fmla="*/ 153960 w 634"/>
              <a:gd name="T15" fmla="*/ 186012 h 634"/>
              <a:gd name="T16" fmla="*/ 153960 w 634"/>
              <a:gd name="T17" fmla="*/ 175198 h 634"/>
              <a:gd name="T18" fmla="*/ 95549 w 634"/>
              <a:gd name="T19" fmla="*/ 116798 h 634"/>
              <a:gd name="T20" fmla="*/ 153960 w 634"/>
              <a:gd name="T21" fmla="*/ 58399 h 634"/>
              <a:gd name="T22" fmla="*/ 153960 w 634"/>
              <a:gd name="T23" fmla="*/ 47945 h 634"/>
              <a:gd name="T24" fmla="*/ 201915 w 634"/>
              <a:gd name="T25" fmla="*/ 0 h 634"/>
              <a:gd name="T26" fmla="*/ 201915 w 634"/>
              <a:gd name="T27" fmla="*/ 0 h 634"/>
              <a:gd name="T28" fmla="*/ 32090 w 634"/>
              <a:gd name="T29" fmla="*/ 0 h 634"/>
              <a:gd name="T30" fmla="*/ 0 w 634"/>
              <a:gd name="T31" fmla="*/ 32084 h 634"/>
              <a:gd name="T32" fmla="*/ 0 w 634"/>
              <a:gd name="T33" fmla="*/ 201874 h 634"/>
              <a:gd name="T34" fmla="*/ 32090 w 634"/>
              <a:gd name="T35" fmla="*/ 228190 h 634"/>
              <a:gd name="T36" fmla="*/ 201915 w 634"/>
              <a:gd name="T37" fmla="*/ 228190 h 634"/>
              <a:gd name="T38" fmla="*/ 228236 w 634"/>
              <a:gd name="T39" fmla="*/ 201874 h 634"/>
              <a:gd name="T40" fmla="*/ 228236 w 634"/>
              <a:gd name="T41" fmla="*/ 32084 h 634"/>
              <a:gd name="T42" fmla="*/ 201915 w 634"/>
              <a:gd name="T43" fmla="*/ 0 h 634"/>
              <a:gd name="T44" fmla="*/ 212372 w 634"/>
              <a:gd name="T45" fmla="*/ 201874 h 634"/>
              <a:gd name="T46" fmla="*/ 212372 w 634"/>
              <a:gd name="T47" fmla="*/ 201874 h 634"/>
              <a:gd name="T48" fmla="*/ 201915 w 634"/>
              <a:gd name="T49" fmla="*/ 212328 h 634"/>
              <a:gd name="T50" fmla="*/ 32090 w 634"/>
              <a:gd name="T51" fmla="*/ 212328 h 634"/>
              <a:gd name="T52" fmla="*/ 15865 w 634"/>
              <a:gd name="T53" fmla="*/ 201874 h 634"/>
              <a:gd name="T54" fmla="*/ 15865 w 634"/>
              <a:gd name="T55" fmla="*/ 32084 h 634"/>
              <a:gd name="T56" fmla="*/ 32090 w 634"/>
              <a:gd name="T57" fmla="*/ 16222 h 634"/>
              <a:gd name="T58" fmla="*/ 201915 w 634"/>
              <a:gd name="T59" fmla="*/ 16222 h 634"/>
              <a:gd name="T60" fmla="*/ 212372 w 634"/>
              <a:gd name="T61" fmla="*/ 32084 h 634"/>
              <a:gd name="T62" fmla="*/ 212372 w 634"/>
              <a:gd name="T63" fmla="*/ 201874 h 63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34" h="634">
                <a:moveTo>
                  <a:pt x="427" y="133"/>
                </a:moveTo>
                <a:lnTo>
                  <a:pt x="427" y="133"/>
                </a:lnTo>
                <a:cubicBezTo>
                  <a:pt x="427" y="118"/>
                  <a:pt x="412" y="118"/>
                  <a:pt x="398" y="133"/>
                </a:cubicBezTo>
                <a:cubicBezTo>
                  <a:pt x="221" y="310"/>
                  <a:pt x="221" y="310"/>
                  <a:pt x="221" y="310"/>
                </a:cubicBezTo>
                <a:cubicBezTo>
                  <a:pt x="221" y="310"/>
                  <a:pt x="221" y="310"/>
                  <a:pt x="221" y="324"/>
                </a:cubicBezTo>
                <a:cubicBezTo>
                  <a:pt x="221" y="324"/>
                  <a:pt x="221" y="324"/>
                  <a:pt x="221" y="339"/>
                </a:cubicBezTo>
                <a:cubicBezTo>
                  <a:pt x="398" y="516"/>
                  <a:pt x="398" y="516"/>
                  <a:pt x="398" y="516"/>
                </a:cubicBezTo>
                <a:cubicBezTo>
                  <a:pt x="412" y="516"/>
                  <a:pt x="427" y="516"/>
                  <a:pt x="427" y="516"/>
                </a:cubicBezTo>
                <a:cubicBezTo>
                  <a:pt x="442" y="501"/>
                  <a:pt x="442" y="486"/>
                  <a:pt x="427" y="486"/>
                </a:cubicBezTo>
                <a:cubicBezTo>
                  <a:pt x="265" y="324"/>
                  <a:pt x="265" y="324"/>
                  <a:pt x="265" y="324"/>
                </a:cubicBezTo>
                <a:cubicBezTo>
                  <a:pt x="427" y="162"/>
                  <a:pt x="427" y="162"/>
                  <a:pt x="427" y="162"/>
                </a:cubicBezTo>
                <a:cubicBezTo>
                  <a:pt x="442" y="148"/>
                  <a:pt x="442" y="133"/>
                  <a:pt x="427" y="133"/>
                </a:cubicBezTo>
                <a:close/>
                <a:moveTo>
                  <a:pt x="560" y="0"/>
                </a:moveTo>
                <a:lnTo>
                  <a:pt x="560" y="0"/>
                </a:lnTo>
                <a:cubicBezTo>
                  <a:pt x="89" y="0"/>
                  <a:pt x="89" y="0"/>
                  <a:pt x="89" y="0"/>
                </a:cubicBezTo>
                <a:cubicBezTo>
                  <a:pt x="44" y="0"/>
                  <a:pt x="0" y="45"/>
                  <a:pt x="0" y="89"/>
                </a:cubicBezTo>
                <a:cubicBezTo>
                  <a:pt x="0" y="560"/>
                  <a:pt x="0" y="560"/>
                  <a:pt x="0" y="560"/>
                </a:cubicBezTo>
                <a:cubicBezTo>
                  <a:pt x="0" y="604"/>
                  <a:pt x="44" y="633"/>
                  <a:pt x="89" y="633"/>
                </a:cubicBezTo>
                <a:cubicBezTo>
                  <a:pt x="560" y="633"/>
                  <a:pt x="560" y="633"/>
                  <a:pt x="560" y="633"/>
                </a:cubicBezTo>
                <a:cubicBezTo>
                  <a:pt x="604" y="633"/>
                  <a:pt x="633" y="604"/>
                  <a:pt x="633" y="560"/>
                </a:cubicBezTo>
                <a:cubicBezTo>
                  <a:pt x="633" y="89"/>
                  <a:pt x="633" y="89"/>
                  <a:pt x="633" y="89"/>
                </a:cubicBezTo>
                <a:cubicBezTo>
                  <a:pt x="633" y="45"/>
                  <a:pt x="604" y="0"/>
                  <a:pt x="560" y="0"/>
                </a:cubicBezTo>
                <a:close/>
                <a:moveTo>
                  <a:pt x="589" y="560"/>
                </a:moveTo>
                <a:lnTo>
                  <a:pt x="589" y="560"/>
                </a:lnTo>
                <a:cubicBezTo>
                  <a:pt x="589" y="575"/>
                  <a:pt x="574" y="589"/>
                  <a:pt x="560" y="589"/>
                </a:cubicBezTo>
                <a:cubicBezTo>
                  <a:pt x="89" y="589"/>
                  <a:pt x="89" y="589"/>
                  <a:pt x="89" y="589"/>
                </a:cubicBezTo>
                <a:cubicBezTo>
                  <a:pt x="59" y="589"/>
                  <a:pt x="44" y="575"/>
                  <a:pt x="44" y="560"/>
                </a:cubicBezTo>
                <a:cubicBezTo>
                  <a:pt x="44" y="89"/>
                  <a:pt x="44" y="89"/>
                  <a:pt x="44" y="89"/>
                </a:cubicBezTo>
                <a:cubicBezTo>
                  <a:pt x="44" y="59"/>
                  <a:pt x="59" y="45"/>
                  <a:pt x="89" y="45"/>
                </a:cubicBezTo>
                <a:cubicBezTo>
                  <a:pt x="560" y="45"/>
                  <a:pt x="560" y="45"/>
                  <a:pt x="560" y="45"/>
                </a:cubicBezTo>
                <a:cubicBezTo>
                  <a:pt x="574" y="45"/>
                  <a:pt x="589" y="59"/>
                  <a:pt x="589" y="89"/>
                </a:cubicBezTo>
                <a:lnTo>
                  <a:pt x="589" y="560"/>
                </a:lnTo>
                <a:close/>
              </a:path>
            </a:pathLst>
          </a:custGeom>
          <a:solidFill>
            <a:schemeClr val="accent1">
              <a:lumMod val="75000"/>
            </a:schemeClr>
          </a:solidFill>
          <a:ln>
            <a:noFill/>
          </a:ln>
          <a:effectLst/>
          <a:extLst/>
        </p:spPr>
        <p:txBody>
          <a:bodyPr wrap="none" anchor="ctr"/>
          <a:lstStyle/>
          <a:p>
            <a:endParaRPr lang="en-US" sz="2700"/>
          </a:p>
        </p:txBody>
      </p:sp>
      <p:sp>
        <p:nvSpPr>
          <p:cNvPr id="51" name="Freeform 50"/>
          <p:cNvSpPr>
            <a:spLocks noChangeArrowheads="1"/>
          </p:cNvSpPr>
          <p:nvPr/>
        </p:nvSpPr>
        <p:spPr bwMode="auto">
          <a:xfrm>
            <a:off x="6689464" y="3001137"/>
            <a:ext cx="299028" cy="299028"/>
          </a:xfrm>
          <a:custGeom>
            <a:avLst/>
            <a:gdLst>
              <a:gd name="T0" fmla="*/ 84732 w 634"/>
              <a:gd name="T1" fmla="*/ 58399 h 634"/>
              <a:gd name="T2" fmla="*/ 84732 w 634"/>
              <a:gd name="T3" fmla="*/ 42538 h 634"/>
              <a:gd name="T4" fmla="*/ 42186 w 634"/>
              <a:gd name="T5" fmla="*/ 47945 h 634"/>
              <a:gd name="T6" fmla="*/ 42186 w 634"/>
              <a:gd name="T7" fmla="*/ 85075 h 634"/>
              <a:gd name="T8" fmla="*/ 58411 w 634"/>
              <a:gd name="T9" fmla="*/ 85075 h 634"/>
              <a:gd name="T10" fmla="*/ 90141 w 634"/>
              <a:gd name="T11" fmla="*/ 100937 h 634"/>
              <a:gd name="T12" fmla="*/ 63459 w 634"/>
              <a:gd name="T13" fmla="*/ 58399 h 634"/>
              <a:gd name="T14" fmla="*/ 174873 w 634"/>
              <a:gd name="T15" fmla="*/ 138067 h 634"/>
              <a:gd name="T16" fmla="*/ 169825 w 634"/>
              <a:gd name="T17" fmla="*/ 143475 h 634"/>
              <a:gd name="T18" fmla="*/ 138096 w 634"/>
              <a:gd name="T19" fmla="*/ 127613 h 634"/>
              <a:gd name="T20" fmla="*/ 159008 w 634"/>
              <a:gd name="T21" fmla="*/ 169790 h 634"/>
              <a:gd name="T22" fmla="*/ 132327 w 634"/>
              <a:gd name="T23" fmla="*/ 180605 h 634"/>
              <a:gd name="T24" fmla="*/ 174873 w 634"/>
              <a:gd name="T25" fmla="*/ 186012 h 634"/>
              <a:gd name="T26" fmla="*/ 185690 w 634"/>
              <a:gd name="T27" fmla="*/ 180605 h 634"/>
              <a:gd name="T28" fmla="*/ 174873 w 634"/>
              <a:gd name="T29" fmla="*/ 138067 h 634"/>
              <a:gd name="T30" fmla="*/ 90141 w 634"/>
              <a:gd name="T31" fmla="*/ 127613 h 634"/>
              <a:gd name="T32" fmla="*/ 58411 w 634"/>
              <a:gd name="T33" fmla="*/ 143475 h 634"/>
              <a:gd name="T34" fmla="*/ 42186 w 634"/>
              <a:gd name="T35" fmla="*/ 143475 h 634"/>
              <a:gd name="T36" fmla="*/ 42186 w 634"/>
              <a:gd name="T37" fmla="*/ 186012 h 634"/>
              <a:gd name="T38" fmla="*/ 84732 w 634"/>
              <a:gd name="T39" fmla="*/ 186012 h 634"/>
              <a:gd name="T40" fmla="*/ 84732 w 634"/>
              <a:gd name="T41" fmla="*/ 169790 h 634"/>
              <a:gd name="T42" fmla="*/ 100597 w 634"/>
              <a:gd name="T43" fmla="*/ 138067 h 634"/>
              <a:gd name="T44" fmla="*/ 196146 w 634"/>
              <a:gd name="T45" fmla="*/ 0 h 634"/>
              <a:gd name="T46" fmla="*/ 26321 w 634"/>
              <a:gd name="T47" fmla="*/ 0 h 634"/>
              <a:gd name="T48" fmla="*/ 0 w 634"/>
              <a:gd name="T49" fmla="*/ 201874 h 634"/>
              <a:gd name="T50" fmla="*/ 196146 w 634"/>
              <a:gd name="T51" fmla="*/ 228190 h 634"/>
              <a:gd name="T52" fmla="*/ 228236 w 634"/>
              <a:gd name="T53" fmla="*/ 32084 h 634"/>
              <a:gd name="T54" fmla="*/ 212011 w 634"/>
              <a:gd name="T55" fmla="*/ 201874 h 634"/>
              <a:gd name="T56" fmla="*/ 196146 w 634"/>
              <a:gd name="T57" fmla="*/ 212328 h 634"/>
              <a:gd name="T58" fmla="*/ 15865 w 634"/>
              <a:gd name="T59" fmla="*/ 201874 h 634"/>
              <a:gd name="T60" fmla="*/ 26321 w 634"/>
              <a:gd name="T61" fmla="*/ 16222 h 634"/>
              <a:gd name="T62" fmla="*/ 212011 w 634"/>
              <a:gd name="T63" fmla="*/ 32084 h 634"/>
              <a:gd name="T64" fmla="*/ 174873 w 634"/>
              <a:gd name="T65" fmla="*/ 42538 h 634"/>
              <a:gd name="T66" fmla="*/ 143144 w 634"/>
              <a:gd name="T67" fmla="*/ 42538 h 634"/>
              <a:gd name="T68" fmla="*/ 143144 w 634"/>
              <a:gd name="T69" fmla="*/ 58399 h 634"/>
              <a:gd name="T70" fmla="*/ 127279 w 634"/>
              <a:gd name="T71" fmla="*/ 90483 h 634"/>
              <a:gd name="T72" fmla="*/ 169825 w 634"/>
              <a:gd name="T73" fmla="*/ 69214 h 634"/>
              <a:gd name="T74" fmla="*/ 174873 w 634"/>
              <a:gd name="T75" fmla="*/ 95890 h 634"/>
              <a:gd name="T76" fmla="*/ 185690 w 634"/>
              <a:gd name="T77" fmla="*/ 53352 h 634"/>
              <a:gd name="T78" fmla="*/ 174873 w 634"/>
              <a:gd name="T79" fmla="*/ 42538 h 6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634" h="634">
                <a:moveTo>
                  <a:pt x="235" y="162"/>
                </a:moveTo>
                <a:lnTo>
                  <a:pt x="235" y="162"/>
                </a:lnTo>
                <a:cubicBezTo>
                  <a:pt x="250" y="162"/>
                  <a:pt x="250" y="148"/>
                  <a:pt x="250" y="148"/>
                </a:cubicBezTo>
                <a:cubicBezTo>
                  <a:pt x="250" y="133"/>
                  <a:pt x="250" y="118"/>
                  <a:pt x="235" y="118"/>
                </a:cubicBezTo>
                <a:cubicBezTo>
                  <a:pt x="132" y="118"/>
                  <a:pt x="132" y="118"/>
                  <a:pt x="132" y="118"/>
                </a:cubicBezTo>
                <a:cubicBezTo>
                  <a:pt x="132" y="118"/>
                  <a:pt x="132" y="118"/>
                  <a:pt x="117" y="133"/>
                </a:cubicBezTo>
                <a:cubicBezTo>
                  <a:pt x="117" y="133"/>
                  <a:pt x="117" y="133"/>
                  <a:pt x="117" y="148"/>
                </a:cubicBezTo>
                <a:cubicBezTo>
                  <a:pt x="117" y="236"/>
                  <a:pt x="117" y="236"/>
                  <a:pt x="117" y="236"/>
                </a:cubicBezTo>
                <a:cubicBezTo>
                  <a:pt x="117" y="251"/>
                  <a:pt x="132" y="266"/>
                  <a:pt x="132" y="266"/>
                </a:cubicBezTo>
                <a:cubicBezTo>
                  <a:pt x="147" y="266"/>
                  <a:pt x="162" y="251"/>
                  <a:pt x="162" y="236"/>
                </a:cubicBezTo>
                <a:cubicBezTo>
                  <a:pt x="162" y="192"/>
                  <a:pt x="162" y="192"/>
                  <a:pt x="162" y="192"/>
                </a:cubicBezTo>
                <a:cubicBezTo>
                  <a:pt x="250" y="280"/>
                  <a:pt x="250" y="280"/>
                  <a:pt x="250" y="280"/>
                </a:cubicBezTo>
                <a:cubicBezTo>
                  <a:pt x="279" y="251"/>
                  <a:pt x="279" y="251"/>
                  <a:pt x="279" y="251"/>
                </a:cubicBezTo>
                <a:cubicBezTo>
                  <a:pt x="176" y="162"/>
                  <a:pt x="176" y="162"/>
                  <a:pt x="176" y="162"/>
                </a:cubicBezTo>
                <a:lnTo>
                  <a:pt x="235" y="162"/>
                </a:lnTo>
                <a:close/>
                <a:moveTo>
                  <a:pt x="485" y="383"/>
                </a:moveTo>
                <a:lnTo>
                  <a:pt x="485" y="383"/>
                </a:lnTo>
                <a:cubicBezTo>
                  <a:pt x="485" y="383"/>
                  <a:pt x="471" y="383"/>
                  <a:pt x="471" y="398"/>
                </a:cubicBezTo>
                <a:cubicBezTo>
                  <a:pt x="471" y="442"/>
                  <a:pt x="471" y="442"/>
                  <a:pt x="471" y="442"/>
                </a:cubicBezTo>
                <a:cubicBezTo>
                  <a:pt x="383" y="354"/>
                  <a:pt x="383" y="354"/>
                  <a:pt x="383" y="354"/>
                </a:cubicBezTo>
                <a:cubicBezTo>
                  <a:pt x="353" y="383"/>
                  <a:pt x="353" y="383"/>
                  <a:pt x="353" y="383"/>
                </a:cubicBezTo>
                <a:cubicBezTo>
                  <a:pt x="441" y="471"/>
                  <a:pt x="441" y="471"/>
                  <a:pt x="441" y="471"/>
                </a:cubicBezTo>
                <a:cubicBezTo>
                  <a:pt x="397" y="471"/>
                  <a:pt x="397" y="471"/>
                  <a:pt x="397" y="471"/>
                </a:cubicBezTo>
                <a:cubicBezTo>
                  <a:pt x="383" y="471"/>
                  <a:pt x="367" y="486"/>
                  <a:pt x="367" y="501"/>
                </a:cubicBezTo>
                <a:cubicBezTo>
                  <a:pt x="367" y="501"/>
                  <a:pt x="383" y="516"/>
                  <a:pt x="397" y="516"/>
                </a:cubicBezTo>
                <a:cubicBezTo>
                  <a:pt x="485" y="516"/>
                  <a:pt x="485" y="516"/>
                  <a:pt x="485" y="516"/>
                </a:cubicBezTo>
                <a:cubicBezTo>
                  <a:pt x="500" y="516"/>
                  <a:pt x="500" y="516"/>
                  <a:pt x="500" y="516"/>
                </a:cubicBezTo>
                <a:cubicBezTo>
                  <a:pt x="515" y="501"/>
                  <a:pt x="515" y="501"/>
                  <a:pt x="515" y="501"/>
                </a:cubicBezTo>
                <a:cubicBezTo>
                  <a:pt x="515" y="398"/>
                  <a:pt x="515" y="398"/>
                  <a:pt x="515" y="398"/>
                </a:cubicBezTo>
                <a:cubicBezTo>
                  <a:pt x="515" y="383"/>
                  <a:pt x="500" y="383"/>
                  <a:pt x="485" y="383"/>
                </a:cubicBezTo>
                <a:close/>
                <a:moveTo>
                  <a:pt x="250" y="354"/>
                </a:moveTo>
                <a:lnTo>
                  <a:pt x="250" y="354"/>
                </a:lnTo>
                <a:cubicBezTo>
                  <a:pt x="162" y="442"/>
                  <a:pt x="162" y="442"/>
                  <a:pt x="162" y="442"/>
                </a:cubicBezTo>
                <a:cubicBezTo>
                  <a:pt x="162" y="398"/>
                  <a:pt x="162" y="398"/>
                  <a:pt x="162" y="398"/>
                </a:cubicBezTo>
                <a:cubicBezTo>
                  <a:pt x="162" y="383"/>
                  <a:pt x="147" y="383"/>
                  <a:pt x="132" y="383"/>
                </a:cubicBezTo>
                <a:cubicBezTo>
                  <a:pt x="132" y="383"/>
                  <a:pt x="117" y="383"/>
                  <a:pt x="117" y="398"/>
                </a:cubicBezTo>
                <a:cubicBezTo>
                  <a:pt x="117" y="501"/>
                  <a:pt x="117" y="501"/>
                  <a:pt x="117" y="501"/>
                </a:cubicBezTo>
                <a:cubicBezTo>
                  <a:pt x="117" y="501"/>
                  <a:pt x="117" y="501"/>
                  <a:pt x="117" y="516"/>
                </a:cubicBezTo>
                <a:cubicBezTo>
                  <a:pt x="132" y="516"/>
                  <a:pt x="132" y="516"/>
                  <a:pt x="132" y="516"/>
                </a:cubicBezTo>
                <a:cubicBezTo>
                  <a:pt x="235" y="516"/>
                  <a:pt x="235" y="516"/>
                  <a:pt x="235" y="516"/>
                </a:cubicBezTo>
                <a:cubicBezTo>
                  <a:pt x="250" y="516"/>
                  <a:pt x="250" y="501"/>
                  <a:pt x="250" y="501"/>
                </a:cubicBezTo>
                <a:cubicBezTo>
                  <a:pt x="250" y="486"/>
                  <a:pt x="250" y="471"/>
                  <a:pt x="235" y="471"/>
                </a:cubicBezTo>
                <a:cubicBezTo>
                  <a:pt x="176" y="471"/>
                  <a:pt x="176" y="471"/>
                  <a:pt x="176" y="471"/>
                </a:cubicBezTo>
                <a:cubicBezTo>
                  <a:pt x="279" y="383"/>
                  <a:pt x="279" y="383"/>
                  <a:pt x="279" y="383"/>
                </a:cubicBezTo>
                <a:lnTo>
                  <a:pt x="250" y="354"/>
                </a:lnTo>
                <a:close/>
                <a:moveTo>
                  <a:pt x="544" y="0"/>
                </a:moveTo>
                <a:lnTo>
                  <a:pt x="544" y="0"/>
                </a:lnTo>
                <a:cubicBezTo>
                  <a:pt x="73" y="0"/>
                  <a:pt x="73" y="0"/>
                  <a:pt x="73" y="0"/>
                </a:cubicBezTo>
                <a:cubicBezTo>
                  <a:pt x="29" y="0"/>
                  <a:pt x="0" y="45"/>
                  <a:pt x="0" y="89"/>
                </a:cubicBezTo>
                <a:cubicBezTo>
                  <a:pt x="0" y="560"/>
                  <a:pt x="0" y="560"/>
                  <a:pt x="0" y="560"/>
                </a:cubicBezTo>
                <a:cubicBezTo>
                  <a:pt x="0" y="604"/>
                  <a:pt x="29" y="633"/>
                  <a:pt x="73" y="633"/>
                </a:cubicBezTo>
                <a:cubicBezTo>
                  <a:pt x="544" y="633"/>
                  <a:pt x="544" y="633"/>
                  <a:pt x="544" y="633"/>
                </a:cubicBezTo>
                <a:cubicBezTo>
                  <a:pt x="588" y="633"/>
                  <a:pt x="633" y="604"/>
                  <a:pt x="633" y="560"/>
                </a:cubicBezTo>
                <a:cubicBezTo>
                  <a:pt x="633" y="89"/>
                  <a:pt x="633" y="89"/>
                  <a:pt x="633" y="89"/>
                </a:cubicBezTo>
                <a:cubicBezTo>
                  <a:pt x="633" y="45"/>
                  <a:pt x="588" y="0"/>
                  <a:pt x="544" y="0"/>
                </a:cubicBezTo>
                <a:close/>
                <a:moveTo>
                  <a:pt x="588" y="560"/>
                </a:moveTo>
                <a:lnTo>
                  <a:pt x="588" y="560"/>
                </a:lnTo>
                <a:cubicBezTo>
                  <a:pt x="588" y="575"/>
                  <a:pt x="574" y="589"/>
                  <a:pt x="544" y="589"/>
                </a:cubicBezTo>
                <a:cubicBezTo>
                  <a:pt x="73" y="589"/>
                  <a:pt x="73" y="589"/>
                  <a:pt x="73" y="589"/>
                </a:cubicBezTo>
                <a:cubicBezTo>
                  <a:pt x="58" y="589"/>
                  <a:pt x="44" y="575"/>
                  <a:pt x="44" y="560"/>
                </a:cubicBezTo>
                <a:cubicBezTo>
                  <a:pt x="44" y="89"/>
                  <a:pt x="44" y="89"/>
                  <a:pt x="44" y="89"/>
                </a:cubicBezTo>
                <a:cubicBezTo>
                  <a:pt x="44" y="59"/>
                  <a:pt x="58" y="45"/>
                  <a:pt x="73" y="45"/>
                </a:cubicBezTo>
                <a:cubicBezTo>
                  <a:pt x="544" y="45"/>
                  <a:pt x="544" y="45"/>
                  <a:pt x="544" y="45"/>
                </a:cubicBezTo>
                <a:cubicBezTo>
                  <a:pt x="574" y="45"/>
                  <a:pt x="588" y="59"/>
                  <a:pt x="588" y="89"/>
                </a:cubicBezTo>
                <a:lnTo>
                  <a:pt x="588" y="560"/>
                </a:lnTo>
                <a:close/>
                <a:moveTo>
                  <a:pt x="485" y="118"/>
                </a:moveTo>
                <a:lnTo>
                  <a:pt x="485" y="118"/>
                </a:lnTo>
                <a:cubicBezTo>
                  <a:pt x="397" y="118"/>
                  <a:pt x="397" y="118"/>
                  <a:pt x="397" y="118"/>
                </a:cubicBezTo>
                <a:cubicBezTo>
                  <a:pt x="383" y="118"/>
                  <a:pt x="367" y="133"/>
                  <a:pt x="367" y="148"/>
                </a:cubicBezTo>
                <a:cubicBezTo>
                  <a:pt x="367" y="148"/>
                  <a:pt x="383" y="162"/>
                  <a:pt x="397" y="162"/>
                </a:cubicBezTo>
                <a:cubicBezTo>
                  <a:pt x="441" y="162"/>
                  <a:pt x="441" y="162"/>
                  <a:pt x="441" y="162"/>
                </a:cubicBezTo>
                <a:cubicBezTo>
                  <a:pt x="353" y="251"/>
                  <a:pt x="353" y="251"/>
                  <a:pt x="353" y="251"/>
                </a:cubicBezTo>
                <a:cubicBezTo>
                  <a:pt x="383" y="280"/>
                  <a:pt x="383" y="280"/>
                  <a:pt x="383" y="280"/>
                </a:cubicBezTo>
                <a:cubicBezTo>
                  <a:pt x="471" y="192"/>
                  <a:pt x="471" y="192"/>
                  <a:pt x="471" y="192"/>
                </a:cubicBezTo>
                <a:cubicBezTo>
                  <a:pt x="471" y="236"/>
                  <a:pt x="471" y="236"/>
                  <a:pt x="471" y="236"/>
                </a:cubicBezTo>
                <a:cubicBezTo>
                  <a:pt x="471" y="251"/>
                  <a:pt x="485" y="266"/>
                  <a:pt x="485" y="266"/>
                </a:cubicBezTo>
                <a:cubicBezTo>
                  <a:pt x="500" y="266"/>
                  <a:pt x="515" y="251"/>
                  <a:pt x="515" y="236"/>
                </a:cubicBezTo>
                <a:cubicBezTo>
                  <a:pt x="515" y="148"/>
                  <a:pt x="515" y="148"/>
                  <a:pt x="515" y="148"/>
                </a:cubicBezTo>
                <a:cubicBezTo>
                  <a:pt x="515" y="133"/>
                  <a:pt x="515" y="133"/>
                  <a:pt x="500" y="133"/>
                </a:cubicBezTo>
                <a:cubicBezTo>
                  <a:pt x="500" y="118"/>
                  <a:pt x="500" y="118"/>
                  <a:pt x="485" y="118"/>
                </a:cubicBezTo>
                <a:close/>
              </a:path>
            </a:pathLst>
          </a:custGeom>
          <a:solidFill>
            <a:schemeClr val="accent1">
              <a:lumMod val="75000"/>
            </a:schemeClr>
          </a:solidFill>
          <a:ln>
            <a:noFill/>
          </a:ln>
          <a:effectLst/>
          <a:extLst/>
        </p:spPr>
        <p:txBody>
          <a:bodyPr wrap="none" anchor="ctr"/>
          <a:lstStyle/>
          <a:p>
            <a:endParaRPr lang="en-US" sz="2700"/>
          </a:p>
        </p:txBody>
      </p:sp>
      <p:sp>
        <p:nvSpPr>
          <p:cNvPr id="52" name="Freeform 51"/>
          <p:cNvSpPr>
            <a:spLocks noChangeArrowheads="1"/>
          </p:cNvSpPr>
          <p:nvPr/>
        </p:nvSpPr>
        <p:spPr bwMode="auto">
          <a:xfrm>
            <a:off x="6208945" y="3001137"/>
            <a:ext cx="290386" cy="299028"/>
          </a:xfrm>
          <a:custGeom>
            <a:avLst/>
            <a:gdLst>
              <a:gd name="T0" fmla="*/ 95037 w 619"/>
              <a:gd name="T1" fmla="*/ 122206 h 634"/>
              <a:gd name="T2" fmla="*/ 95037 w 619"/>
              <a:gd name="T3" fmla="*/ 122206 h 634"/>
              <a:gd name="T4" fmla="*/ 31559 w 619"/>
              <a:gd name="T5" fmla="*/ 122206 h 634"/>
              <a:gd name="T6" fmla="*/ 26180 w 619"/>
              <a:gd name="T7" fmla="*/ 127613 h 634"/>
              <a:gd name="T8" fmla="*/ 31559 w 619"/>
              <a:gd name="T9" fmla="*/ 138067 h 634"/>
              <a:gd name="T10" fmla="*/ 79257 w 619"/>
              <a:gd name="T11" fmla="*/ 138067 h 634"/>
              <a:gd name="T12" fmla="*/ 31559 w 619"/>
              <a:gd name="T13" fmla="*/ 186012 h 634"/>
              <a:gd name="T14" fmla="*/ 42318 w 619"/>
              <a:gd name="T15" fmla="*/ 196466 h 634"/>
              <a:gd name="T16" fmla="*/ 89657 w 619"/>
              <a:gd name="T17" fmla="*/ 148521 h 634"/>
              <a:gd name="T18" fmla="*/ 89657 w 619"/>
              <a:gd name="T19" fmla="*/ 191059 h 634"/>
              <a:gd name="T20" fmla="*/ 95037 w 619"/>
              <a:gd name="T21" fmla="*/ 201874 h 634"/>
              <a:gd name="T22" fmla="*/ 105437 w 619"/>
              <a:gd name="T23" fmla="*/ 191059 h 634"/>
              <a:gd name="T24" fmla="*/ 105437 w 619"/>
              <a:gd name="T25" fmla="*/ 127613 h 634"/>
              <a:gd name="T26" fmla="*/ 100416 w 619"/>
              <a:gd name="T27" fmla="*/ 122206 h 634"/>
              <a:gd name="T28" fmla="*/ 95037 w 619"/>
              <a:gd name="T29" fmla="*/ 122206 h 634"/>
              <a:gd name="T30" fmla="*/ 190073 w 619"/>
              <a:gd name="T31" fmla="*/ 95890 h 634"/>
              <a:gd name="T32" fmla="*/ 190073 w 619"/>
              <a:gd name="T33" fmla="*/ 95890 h 634"/>
              <a:gd name="T34" fmla="*/ 142375 w 619"/>
              <a:gd name="T35" fmla="*/ 95890 h 634"/>
              <a:gd name="T36" fmla="*/ 190073 w 619"/>
              <a:gd name="T37" fmla="*/ 47945 h 634"/>
              <a:gd name="T38" fmla="*/ 179314 w 619"/>
              <a:gd name="T39" fmla="*/ 37130 h 634"/>
              <a:gd name="T40" fmla="*/ 131975 w 619"/>
              <a:gd name="T41" fmla="*/ 85075 h 634"/>
              <a:gd name="T42" fmla="*/ 131975 w 619"/>
              <a:gd name="T43" fmla="*/ 37130 h 634"/>
              <a:gd name="T44" fmla="*/ 126596 w 619"/>
              <a:gd name="T45" fmla="*/ 32084 h 634"/>
              <a:gd name="T46" fmla="*/ 116196 w 619"/>
              <a:gd name="T47" fmla="*/ 37130 h 634"/>
              <a:gd name="T48" fmla="*/ 116196 w 619"/>
              <a:gd name="T49" fmla="*/ 100937 h 634"/>
              <a:gd name="T50" fmla="*/ 121575 w 619"/>
              <a:gd name="T51" fmla="*/ 106344 h 634"/>
              <a:gd name="T52" fmla="*/ 126596 w 619"/>
              <a:gd name="T53" fmla="*/ 106344 h 634"/>
              <a:gd name="T54" fmla="*/ 190073 w 619"/>
              <a:gd name="T55" fmla="*/ 106344 h 634"/>
              <a:gd name="T56" fmla="*/ 195094 w 619"/>
              <a:gd name="T57" fmla="*/ 100937 h 634"/>
              <a:gd name="T58" fmla="*/ 190073 w 619"/>
              <a:gd name="T59" fmla="*/ 95890 h 634"/>
              <a:gd name="T60" fmla="*/ 195094 w 619"/>
              <a:gd name="T61" fmla="*/ 0 h 634"/>
              <a:gd name="T62" fmla="*/ 195094 w 619"/>
              <a:gd name="T63" fmla="*/ 0 h 634"/>
              <a:gd name="T64" fmla="*/ 26180 w 619"/>
              <a:gd name="T65" fmla="*/ 0 h 634"/>
              <a:gd name="T66" fmla="*/ 0 w 619"/>
              <a:gd name="T67" fmla="*/ 32084 h 634"/>
              <a:gd name="T68" fmla="*/ 0 w 619"/>
              <a:gd name="T69" fmla="*/ 201874 h 634"/>
              <a:gd name="T70" fmla="*/ 26180 w 619"/>
              <a:gd name="T71" fmla="*/ 228190 h 634"/>
              <a:gd name="T72" fmla="*/ 195094 w 619"/>
              <a:gd name="T73" fmla="*/ 228190 h 634"/>
              <a:gd name="T74" fmla="*/ 221632 w 619"/>
              <a:gd name="T75" fmla="*/ 201874 h 634"/>
              <a:gd name="T76" fmla="*/ 221632 w 619"/>
              <a:gd name="T77" fmla="*/ 32084 h 634"/>
              <a:gd name="T78" fmla="*/ 195094 w 619"/>
              <a:gd name="T79" fmla="*/ 0 h 634"/>
              <a:gd name="T80" fmla="*/ 211232 w 619"/>
              <a:gd name="T81" fmla="*/ 201874 h 634"/>
              <a:gd name="T82" fmla="*/ 211232 w 619"/>
              <a:gd name="T83" fmla="*/ 201874 h 634"/>
              <a:gd name="T84" fmla="*/ 195094 w 619"/>
              <a:gd name="T85" fmla="*/ 212328 h 634"/>
              <a:gd name="T86" fmla="*/ 26180 w 619"/>
              <a:gd name="T87" fmla="*/ 212328 h 634"/>
              <a:gd name="T88" fmla="*/ 10400 w 619"/>
              <a:gd name="T89" fmla="*/ 201874 h 634"/>
              <a:gd name="T90" fmla="*/ 10400 w 619"/>
              <a:gd name="T91" fmla="*/ 32084 h 634"/>
              <a:gd name="T92" fmla="*/ 26180 w 619"/>
              <a:gd name="T93" fmla="*/ 16222 h 634"/>
              <a:gd name="T94" fmla="*/ 195094 w 619"/>
              <a:gd name="T95" fmla="*/ 16222 h 634"/>
              <a:gd name="T96" fmla="*/ 211232 w 619"/>
              <a:gd name="T97" fmla="*/ 32084 h 634"/>
              <a:gd name="T98" fmla="*/ 211232 w 619"/>
              <a:gd name="T99" fmla="*/ 201874 h 63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19" h="634">
                <a:moveTo>
                  <a:pt x="265" y="339"/>
                </a:moveTo>
                <a:lnTo>
                  <a:pt x="265" y="339"/>
                </a:lnTo>
                <a:cubicBezTo>
                  <a:pt x="88" y="339"/>
                  <a:pt x="88" y="339"/>
                  <a:pt x="88" y="339"/>
                </a:cubicBezTo>
                <a:lnTo>
                  <a:pt x="73" y="354"/>
                </a:lnTo>
                <a:cubicBezTo>
                  <a:pt x="73" y="369"/>
                  <a:pt x="88" y="383"/>
                  <a:pt x="88" y="383"/>
                </a:cubicBezTo>
                <a:cubicBezTo>
                  <a:pt x="221" y="383"/>
                  <a:pt x="221" y="383"/>
                  <a:pt x="221" y="383"/>
                </a:cubicBezTo>
                <a:cubicBezTo>
                  <a:pt x="88" y="516"/>
                  <a:pt x="88" y="516"/>
                  <a:pt x="88" y="516"/>
                </a:cubicBezTo>
                <a:cubicBezTo>
                  <a:pt x="118" y="545"/>
                  <a:pt x="118" y="545"/>
                  <a:pt x="118" y="545"/>
                </a:cubicBezTo>
                <a:cubicBezTo>
                  <a:pt x="250" y="412"/>
                  <a:pt x="250" y="412"/>
                  <a:pt x="250" y="412"/>
                </a:cubicBezTo>
                <a:cubicBezTo>
                  <a:pt x="250" y="530"/>
                  <a:pt x="250" y="530"/>
                  <a:pt x="250" y="530"/>
                </a:cubicBezTo>
                <a:cubicBezTo>
                  <a:pt x="250" y="545"/>
                  <a:pt x="265" y="560"/>
                  <a:pt x="265" y="560"/>
                </a:cubicBezTo>
                <a:cubicBezTo>
                  <a:pt x="280" y="560"/>
                  <a:pt x="294" y="545"/>
                  <a:pt x="294" y="530"/>
                </a:cubicBezTo>
                <a:cubicBezTo>
                  <a:pt x="294" y="354"/>
                  <a:pt x="294" y="354"/>
                  <a:pt x="294" y="354"/>
                </a:cubicBezTo>
                <a:cubicBezTo>
                  <a:pt x="294" y="354"/>
                  <a:pt x="294" y="354"/>
                  <a:pt x="280" y="339"/>
                </a:cubicBezTo>
                <a:cubicBezTo>
                  <a:pt x="280" y="339"/>
                  <a:pt x="280" y="339"/>
                  <a:pt x="265" y="339"/>
                </a:cubicBezTo>
                <a:close/>
                <a:moveTo>
                  <a:pt x="530" y="266"/>
                </a:moveTo>
                <a:lnTo>
                  <a:pt x="530" y="266"/>
                </a:lnTo>
                <a:cubicBezTo>
                  <a:pt x="397" y="266"/>
                  <a:pt x="397" y="266"/>
                  <a:pt x="397" y="266"/>
                </a:cubicBezTo>
                <a:cubicBezTo>
                  <a:pt x="530" y="133"/>
                  <a:pt x="530" y="133"/>
                  <a:pt x="530" y="133"/>
                </a:cubicBezTo>
                <a:cubicBezTo>
                  <a:pt x="500" y="103"/>
                  <a:pt x="500" y="103"/>
                  <a:pt x="500" y="103"/>
                </a:cubicBezTo>
                <a:cubicBezTo>
                  <a:pt x="368" y="236"/>
                  <a:pt x="368" y="236"/>
                  <a:pt x="368" y="236"/>
                </a:cubicBezTo>
                <a:cubicBezTo>
                  <a:pt x="368" y="103"/>
                  <a:pt x="368" y="103"/>
                  <a:pt x="368" y="103"/>
                </a:cubicBezTo>
                <a:cubicBezTo>
                  <a:pt x="368" y="89"/>
                  <a:pt x="353" y="89"/>
                  <a:pt x="353" y="89"/>
                </a:cubicBezTo>
                <a:cubicBezTo>
                  <a:pt x="339" y="89"/>
                  <a:pt x="324" y="89"/>
                  <a:pt x="324" y="103"/>
                </a:cubicBezTo>
                <a:cubicBezTo>
                  <a:pt x="324" y="280"/>
                  <a:pt x="324" y="280"/>
                  <a:pt x="324" y="280"/>
                </a:cubicBezTo>
                <a:cubicBezTo>
                  <a:pt x="324" y="280"/>
                  <a:pt x="324" y="295"/>
                  <a:pt x="339" y="295"/>
                </a:cubicBezTo>
                <a:cubicBezTo>
                  <a:pt x="339" y="295"/>
                  <a:pt x="339" y="295"/>
                  <a:pt x="353" y="295"/>
                </a:cubicBezTo>
                <a:cubicBezTo>
                  <a:pt x="530" y="295"/>
                  <a:pt x="530" y="295"/>
                  <a:pt x="530" y="295"/>
                </a:cubicBezTo>
                <a:cubicBezTo>
                  <a:pt x="530" y="295"/>
                  <a:pt x="544" y="295"/>
                  <a:pt x="544" y="280"/>
                </a:cubicBezTo>
                <a:cubicBezTo>
                  <a:pt x="544" y="266"/>
                  <a:pt x="530" y="266"/>
                  <a:pt x="530" y="266"/>
                </a:cubicBezTo>
                <a:close/>
                <a:moveTo>
                  <a:pt x="544" y="0"/>
                </a:moveTo>
                <a:lnTo>
                  <a:pt x="544" y="0"/>
                </a:lnTo>
                <a:cubicBezTo>
                  <a:pt x="73" y="0"/>
                  <a:pt x="73" y="0"/>
                  <a:pt x="73" y="0"/>
                </a:cubicBezTo>
                <a:cubicBezTo>
                  <a:pt x="29" y="0"/>
                  <a:pt x="0" y="45"/>
                  <a:pt x="0" y="89"/>
                </a:cubicBezTo>
                <a:cubicBezTo>
                  <a:pt x="0" y="560"/>
                  <a:pt x="0" y="560"/>
                  <a:pt x="0" y="560"/>
                </a:cubicBezTo>
                <a:cubicBezTo>
                  <a:pt x="0" y="604"/>
                  <a:pt x="29" y="633"/>
                  <a:pt x="73" y="633"/>
                </a:cubicBezTo>
                <a:cubicBezTo>
                  <a:pt x="544" y="633"/>
                  <a:pt x="544" y="633"/>
                  <a:pt x="544" y="633"/>
                </a:cubicBezTo>
                <a:cubicBezTo>
                  <a:pt x="589" y="633"/>
                  <a:pt x="618" y="604"/>
                  <a:pt x="618" y="560"/>
                </a:cubicBezTo>
                <a:cubicBezTo>
                  <a:pt x="618" y="89"/>
                  <a:pt x="618" y="89"/>
                  <a:pt x="618" y="89"/>
                </a:cubicBezTo>
                <a:cubicBezTo>
                  <a:pt x="618" y="45"/>
                  <a:pt x="589" y="0"/>
                  <a:pt x="544" y="0"/>
                </a:cubicBezTo>
                <a:close/>
                <a:moveTo>
                  <a:pt x="589" y="560"/>
                </a:moveTo>
                <a:lnTo>
                  <a:pt x="589" y="560"/>
                </a:lnTo>
                <a:cubicBezTo>
                  <a:pt x="589" y="575"/>
                  <a:pt x="559" y="589"/>
                  <a:pt x="544" y="589"/>
                </a:cubicBezTo>
                <a:cubicBezTo>
                  <a:pt x="73" y="589"/>
                  <a:pt x="73" y="589"/>
                  <a:pt x="73" y="589"/>
                </a:cubicBezTo>
                <a:cubicBezTo>
                  <a:pt x="59" y="589"/>
                  <a:pt x="29" y="575"/>
                  <a:pt x="29" y="560"/>
                </a:cubicBezTo>
                <a:cubicBezTo>
                  <a:pt x="29" y="89"/>
                  <a:pt x="29" y="89"/>
                  <a:pt x="29" y="89"/>
                </a:cubicBezTo>
                <a:cubicBezTo>
                  <a:pt x="29" y="59"/>
                  <a:pt x="59" y="45"/>
                  <a:pt x="73" y="45"/>
                </a:cubicBezTo>
                <a:cubicBezTo>
                  <a:pt x="544" y="45"/>
                  <a:pt x="544" y="45"/>
                  <a:pt x="544" y="45"/>
                </a:cubicBezTo>
                <a:cubicBezTo>
                  <a:pt x="559" y="45"/>
                  <a:pt x="589" y="59"/>
                  <a:pt x="589" y="89"/>
                </a:cubicBezTo>
                <a:lnTo>
                  <a:pt x="589" y="560"/>
                </a:lnTo>
                <a:close/>
              </a:path>
            </a:pathLst>
          </a:custGeom>
          <a:solidFill>
            <a:schemeClr val="accent1">
              <a:lumMod val="75000"/>
            </a:schemeClr>
          </a:solidFill>
          <a:ln>
            <a:noFill/>
          </a:ln>
          <a:effectLst/>
          <a:extLst/>
        </p:spPr>
        <p:txBody>
          <a:bodyPr wrap="none" anchor="ctr"/>
          <a:lstStyle/>
          <a:p>
            <a:endParaRPr lang="en-US" sz="2700"/>
          </a:p>
        </p:txBody>
      </p:sp>
      <p:sp>
        <p:nvSpPr>
          <p:cNvPr id="53" name="Freeform 52"/>
          <p:cNvSpPr>
            <a:spLocks noChangeArrowheads="1"/>
          </p:cNvSpPr>
          <p:nvPr/>
        </p:nvSpPr>
        <p:spPr bwMode="auto">
          <a:xfrm>
            <a:off x="10535344" y="2524075"/>
            <a:ext cx="290386" cy="299028"/>
          </a:xfrm>
          <a:custGeom>
            <a:avLst/>
            <a:gdLst>
              <a:gd name="T0" fmla="*/ 95037 w 619"/>
              <a:gd name="T1" fmla="*/ 185652 h 634"/>
              <a:gd name="T2" fmla="*/ 95037 w 619"/>
              <a:gd name="T3" fmla="*/ 185652 h 634"/>
              <a:gd name="T4" fmla="*/ 47339 w 619"/>
              <a:gd name="T5" fmla="*/ 185652 h 634"/>
              <a:gd name="T6" fmla="*/ 100416 w 619"/>
              <a:gd name="T7" fmla="*/ 138067 h 634"/>
              <a:gd name="T8" fmla="*/ 89657 w 619"/>
              <a:gd name="T9" fmla="*/ 127253 h 634"/>
              <a:gd name="T10" fmla="*/ 42318 w 619"/>
              <a:gd name="T11" fmla="*/ 174837 h 634"/>
              <a:gd name="T12" fmla="*/ 42318 w 619"/>
              <a:gd name="T13" fmla="*/ 127253 h 634"/>
              <a:gd name="T14" fmla="*/ 31559 w 619"/>
              <a:gd name="T15" fmla="*/ 121845 h 634"/>
              <a:gd name="T16" fmla="*/ 26539 w 619"/>
              <a:gd name="T17" fmla="*/ 127253 h 634"/>
              <a:gd name="T18" fmla="*/ 26539 w 619"/>
              <a:gd name="T19" fmla="*/ 191059 h 634"/>
              <a:gd name="T20" fmla="*/ 26539 w 619"/>
              <a:gd name="T21" fmla="*/ 196106 h 634"/>
              <a:gd name="T22" fmla="*/ 31559 w 619"/>
              <a:gd name="T23" fmla="*/ 196106 h 634"/>
              <a:gd name="T24" fmla="*/ 95037 w 619"/>
              <a:gd name="T25" fmla="*/ 196106 h 634"/>
              <a:gd name="T26" fmla="*/ 105437 w 619"/>
              <a:gd name="T27" fmla="*/ 191059 h 634"/>
              <a:gd name="T28" fmla="*/ 95037 w 619"/>
              <a:gd name="T29" fmla="*/ 185652 h 634"/>
              <a:gd name="T30" fmla="*/ 190073 w 619"/>
              <a:gd name="T31" fmla="*/ 26316 h 634"/>
              <a:gd name="T32" fmla="*/ 190073 w 619"/>
              <a:gd name="T33" fmla="*/ 26316 h 634"/>
              <a:gd name="T34" fmla="*/ 126596 w 619"/>
              <a:gd name="T35" fmla="*/ 26316 h 634"/>
              <a:gd name="T36" fmla="*/ 116196 w 619"/>
              <a:gd name="T37" fmla="*/ 37130 h 634"/>
              <a:gd name="T38" fmla="*/ 126596 w 619"/>
              <a:gd name="T39" fmla="*/ 42177 h 634"/>
              <a:gd name="T40" fmla="*/ 174293 w 619"/>
              <a:gd name="T41" fmla="*/ 42177 h 634"/>
              <a:gd name="T42" fmla="*/ 121575 w 619"/>
              <a:gd name="T43" fmla="*/ 90122 h 634"/>
              <a:gd name="T44" fmla="*/ 131975 w 619"/>
              <a:gd name="T45" fmla="*/ 100576 h 634"/>
              <a:gd name="T46" fmla="*/ 179314 w 619"/>
              <a:gd name="T47" fmla="*/ 52992 h 634"/>
              <a:gd name="T48" fmla="*/ 179314 w 619"/>
              <a:gd name="T49" fmla="*/ 100576 h 634"/>
              <a:gd name="T50" fmla="*/ 190073 w 619"/>
              <a:gd name="T51" fmla="*/ 105984 h 634"/>
              <a:gd name="T52" fmla="*/ 195452 w 619"/>
              <a:gd name="T53" fmla="*/ 100576 h 634"/>
              <a:gd name="T54" fmla="*/ 195452 w 619"/>
              <a:gd name="T55" fmla="*/ 37130 h 634"/>
              <a:gd name="T56" fmla="*/ 195452 w 619"/>
              <a:gd name="T57" fmla="*/ 31723 h 634"/>
              <a:gd name="T58" fmla="*/ 190073 w 619"/>
              <a:gd name="T59" fmla="*/ 26316 h 634"/>
              <a:gd name="T60" fmla="*/ 195452 w 619"/>
              <a:gd name="T61" fmla="*/ 0 h 634"/>
              <a:gd name="T62" fmla="*/ 195452 w 619"/>
              <a:gd name="T63" fmla="*/ 0 h 634"/>
              <a:gd name="T64" fmla="*/ 26539 w 619"/>
              <a:gd name="T65" fmla="*/ 0 h 634"/>
              <a:gd name="T66" fmla="*/ 0 w 619"/>
              <a:gd name="T67" fmla="*/ 26316 h 634"/>
              <a:gd name="T68" fmla="*/ 0 w 619"/>
              <a:gd name="T69" fmla="*/ 196106 h 634"/>
              <a:gd name="T70" fmla="*/ 26539 w 619"/>
              <a:gd name="T71" fmla="*/ 228190 h 634"/>
              <a:gd name="T72" fmla="*/ 195452 w 619"/>
              <a:gd name="T73" fmla="*/ 228190 h 634"/>
              <a:gd name="T74" fmla="*/ 221632 w 619"/>
              <a:gd name="T75" fmla="*/ 196106 h 634"/>
              <a:gd name="T76" fmla="*/ 221632 w 619"/>
              <a:gd name="T77" fmla="*/ 26316 h 634"/>
              <a:gd name="T78" fmla="*/ 195452 w 619"/>
              <a:gd name="T79" fmla="*/ 0 h 634"/>
              <a:gd name="T80" fmla="*/ 211232 w 619"/>
              <a:gd name="T81" fmla="*/ 196106 h 634"/>
              <a:gd name="T82" fmla="*/ 211232 w 619"/>
              <a:gd name="T83" fmla="*/ 196106 h 634"/>
              <a:gd name="T84" fmla="*/ 195452 w 619"/>
              <a:gd name="T85" fmla="*/ 211968 h 634"/>
              <a:gd name="T86" fmla="*/ 26539 w 619"/>
              <a:gd name="T87" fmla="*/ 211968 h 634"/>
              <a:gd name="T88" fmla="*/ 10400 w 619"/>
              <a:gd name="T89" fmla="*/ 196106 h 634"/>
              <a:gd name="T90" fmla="*/ 10400 w 619"/>
              <a:gd name="T91" fmla="*/ 26316 h 634"/>
              <a:gd name="T92" fmla="*/ 26539 w 619"/>
              <a:gd name="T93" fmla="*/ 15862 h 634"/>
              <a:gd name="T94" fmla="*/ 195452 w 619"/>
              <a:gd name="T95" fmla="*/ 15862 h 634"/>
              <a:gd name="T96" fmla="*/ 211232 w 619"/>
              <a:gd name="T97" fmla="*/ 26316 h 634"/>
              <a:gd name="T98" fmla="*/ 211232 w 619"/>
              <a:gd name="T99" fmla="*/ 196106 h 63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19" h="634">
                <a:moveTo>
                  <a:pt x="265" y="515"/>
                </a:moveTo>
                <a:lnTo>
                  <a:pt x="265" y="515"/>
                </a:lnTo>
                <a:cubicBezTo>
                  <a:pt x="132" y="515"/>
                  <a:pt x="132" y="515"/>
                  <a:pt x="132" y="515"/>
                </a:cubicBezTo>
                <a:cubicBezTo>
                  <a:pt x="280" y="383"/>
                  <a:pt x="280" y="383"/>
                  <a:pt x="280" y="383"/>
                </a:cubicBezTo>
                <a:cubicBezTo>
                  <a:pt x="250" y="353"/>
                  <a:pt x="250" y="353"/>
                  <a:pt x="250" y="353"/>
                </a:cubicBezTo>
                <a:cubicBezTo>
                  <a:pt x="118" y="485"/>
                  <a:pt x="118" y="485"/>
                  <a:pt x="118" y="485"/>
                </a:cubicBezTo>
                <a:cubicBezTo>
                  <a:pt x="118" y="353"/>
                  <a:pt x="118" y="353"/>
                  <a:pt x="118" y="353"/>
                </a:cubicBezTo>
                <a:cubicBezTo>
                  <a:pt x="118" y="338"/>
                  <a:pt x="103" y="338"/>
                  <a:pt x="88" y="338"/>
                </a:cubicBezTo>
                <a:cubicBezTo>
                  <a:pt x="88" y="338"/>
                  <a:pt x="74" y="338"/>
                  <a:pt x="74" y="353"/>
                </a:cubicBezTo>
                <a:cubicBezTo>
                  <a:pt x="74" y="530"/>
                  <a:pt x="74" y="530"/>
                  <a:pt x="74" y="530"/>
                </a:cubicBezTo>
                <a:lnTo>
                  <a:pt x="74" y="544"/>
                </a:lnTo>
                <a:cubicBezTo>
                  <a:pt x="88" y="544"/>
                  <a:pt x="88" y="544"/>
                  <a:pt x="88" y="544"/>
                </a:cubicBezTo>
                <a:cubicBezTo>
                  <a:pt x="265" y="544"/>
                  <a:pt x="265" y="544"/>
                  <a:pt x="265" y="544"/>
                </a:cubicBezTo>
                <a:cubicBezTo>
                  <a:pt x="280" y="544"/>
                  <a:pt x="294" y="544"/>
                  <a:pt x="294" y="530"/>
                </a:cubicBezTo>
                <a:cubicBezTo>
                  <a:pt x="294" y="515"/>
                  <a:pt x="280" y="515"/>
                  <a:pt x="265" y="515"/>
                </a:cubicBezTo>
                <a:close/>
                <a:moveTo>
                  <a:pt x="530" y="73"/>
                </a:moveTo>
                <a:lnTo>
                  <a:pt x="530" y="73"/>
                </a:lnTo>
                <a:cubicBezTo>
                  <a:pt x="353" y="73"/>
                  <a:pt x="353" y="73"/>
                  <a:pt x="353" y="73"/>
                </a:cubicBezTo>
                <a:cubicBezTo>
                  <a:pt x="339" y="73"/>
                  <a:pt x="324" y="88"/>
                  <a:pt x="324" y="103"/>
                </a:cubicBezTo>
                <a:cubicBezTo>
                  <a:pt x="324" y="103"/>
                  <a:pt x="339" y="117"/>
                  <a:pt x="353" y="117"/>
                </a:cubicBezTo>
                <a:cubicBezTo>
                  <a:pt x="486" y="117"/>
                  <a:pt x="486" y="117"/>
                  <a:pt x="486" y="117"/>
                </a:cubicBezTo>
                <a:cubicBezTo>
                  <a:pt x="339" y="250"/>
                  <a:pt x="339" y="250"/>
                  <a:pt x="339" y="250"/>
                </a:cubicBezTo>
                <a:cubicBezTo>
                  <a:pt x="368" y="279"/>
                  <a:pt x="368" y="279"/>
                  <a:pt x="368" y="279"/>
                </a:cubicBezTo>
                <a:cubicBezTo>
                  <a:pt x="500" y="147"/>
                  <a:pt x="500" y="147"/>
                  <a:pt x="500" y="147"/>
                </a:cubicBezTo>
                <a:cubicBezTo>
                  <a:pt x="500" y="279"/>
                  <a:pt x="500" y="279"/>
                  <a:pt x="500" y="279"/>
                </a:cubicBezTo>
                <a:cubicBezTo>
                  <a:pt x="500" y="279"/>
                  <a:pt x="515" y="294"/>
                  <a:pt x="530" y="294"/>
                </a:cubicBezTo>
                <a:lnTo>
                  <a:pt x="545" y="279"/>
                </a:lnTo>
                <a:cubicBezTo>
                  <a:pt x="545" y="103"/>
                  <a:pt x="545" y="103"/>
                  <a:pt x="545" y="103"/>
                </a:cubicBezTo>
                <a:cubicBezTo>
                  <a:pt x="545" y="88"/>
                  <a:pt x="545" y="88"/>
                  <a:pt x="545" y="88"/>
                </a:cubicBezTo>
                <a:cubicBezTo>
                  <a:pt x="530" y="73"/>
                  <a:pt x="530" y="73"/>
                  <a:pt x="530" y="73"/>
                </a:cubicBezTo>
                <a:close/>
                <a:moveTo>
                  <a:pt x="545" y="0"/>
                </a:moveTo>
                <a:lnTo>
                  <a:pt x="545" y="0"/>
                </a:lnTo>
                <a:cubicBezTo>
                  <a:pt x="74" y="0"/>
                  <a:pt x="74" y="0"/>
                  <a:pt x="74" y="0"/>
                </a:cubicBezTo>
                <a:cubicBezTo>
                  <a:pt x="29" y="0"/>
                  <a:pt x="0" y="29"/>
                  <a:pt x="0" y="73"/>
                </a:cubicBezTo>
                <a:cubicBezTo>
                  <a:pt x="0" y="544"/>
                  <a:pt x="0" y="544"/>
                  <a:pt x="0" y="544"/>
                </a:cubicBezTo>
                <a:cubicBezTo>
                  <a:pt x="0" y="588"/>
                  <a:pt x="29" y="633"/>
                  <a:pt x="74" y="633"/>
                </a:cubicBezTo>
                <a:cubicBezTo>
                  <a:pt x="545" y="633"/>
                  <a:pt x="545" y="633"/>
                  <a:pt x="545" y="633"/>
                </a:cubicBezTo>
                <a:cubicBezTo>
                  <a:pt x="589" y="633"/>
                  <a:pt x="618" y="588"/>
                  <a:pt x="618" y="544"/>
                </a:cubicBezTo>
                <a:cubicBezTo>
                  <a:pt x="618" y="73"/>
                  <a:pt x="618" y="73"/>
                  <a:pt x="618" y="73"/>
                </a:cubicBezTo>
                <a:cubicBezTo>
                  <a:pt x="618" y="29"/>
                  <a:pt x="589" y="0"/>
                  <a:pt x="545" y="0"/>
                </a:cubicBezTo>
                <a:close/>
                <a:moveTo>
                  <a:pt x="589" y="544"/>
                </a:moveTo>
                <a:lnTo>
                  <a:pt x="589" y="544"/>
                </a:lnTo>
                <a:cubicBezTo>
                  <a:pt x="589" y="574"/>
                  <a:pt x="559" y="588"/>
                  <a:pt x="545" y="588"/>
                </a:cubicBezTo>
                <a:cubicBezTo>
                  <a:pt x="74" y="588"/>
                  <a:pt x="74" y="588"/>
                  <a:pt x="74" y="588"/>
                </a:cubicBezTo>
                <a:cubicBezTo>
                  <a:pt x="59" y="588"/>
                  <a:pt x="29" y="574"/>
                  <a:pt x="29" y="544"/>
                </a:cubicBezTo>
                <a:cubicBezTo>
                  <a:pt x="29" y="73"/>
                  <a:pt x="29" y="73"/>
                  <a:pt x="29" y="73"/>
                </a:cubicBezTo>
                <a:cubicBezTo>
                  <a:pt x="29" y="58"/>
                  <a:pt x="59" y="44"/>
                  <a:pt x="74" y="44"/>
                </a:cubicBezTo>
                <a:cubicBezTo>
                  <a:pt x="545" y="44"/>
                  <a:pt x="545" y="44"/>
                  <a:pt x="545" y="44"/>
                </a:cubicBezTo>
                <a:cubicBezTo>
                  <a:pt x="559" y="44"/>
                  <a:pt x="589" y="58"/>
                  <a:pt x="589" y="73"/>
                </a:cubicBezTo>
                <a:lnTo>
                  <a:pt x="589" y="544"/>
                </a:lnTo>
                <a:close/>
              </a:path>
            </a:pathLst>
          </a:custGeom>
          <a:solidFill>
            <a:schemeClr val="accent1">
              <a:lumMod val="75000"/>
            </a:schemeClr>
          </a:solidFill>
          <a:ln>
            <a:noFill/>
          </a:ln>
          <a:effectLst/>
          <a:extLst/>
        </p:spPr>
        <p:txBody>
          <a:bodyPr wrap="none" anchor="ctr"/>
          <a:lstStyle/>
          <a:p>
            <a:endParaRPr lang="en-US" sz="2700"/>
          </a:p>
        </p:txBody>
      </p:sp>
      <p:sp>
        <p:nvSpPr>
          <p:cNvPr id="54" name="Freeform 53"/>
          <p:cNvSpPr>
            <a:spLocks noChangeArrowheads="1"/>
          </p:cNvSpPr>
          <p:nvPr/>
        </p:nvSpPr>
        <p:spPr bwMode="auto">
          <a:xfrm>
            <a:off x="10077297" y="2524075"/>
            <a:ext cx="264458" cy="299028"/>
          </a:xfrm>
          <a:custGeom>
            <a:avLst/>
            <a:gdLst>
              <a:gd name="T0" fmla="*/ 47930 w 561"/>
              <a:gd name="T1" fmla="*/ 132660 h 634"/>
              <a:gd name="T2" fmla="*/ 47930 w 561"/>
              <a:gd name="T3" fmla="*/ 132660 h 634"/>
              <a:gd name="T4" fmla="*/ 95499 w 561"/>
              <a:gd name="T5" fmla="*/ 180244 h 634"/>
              <a:gd name="T6" fmla="*/ 100905 w 561"/>
              <a:gd name="T7" fmla="*/ 185652 h 634"/>
              <a:gd name="T8" fmla="*/ 106310 w 561"/>
              <a:gd name="T9" fmla="*/ 180244 h 634"/>
              <a:gd name="T10" fmla="*/ 153880 w 561"/>
              <a:gd name="T11" fmla="*/ 132660 h 634"/>
              <a:gd name="T12" fmla="*/ 153880 w 561"/>
              <a:gd name="T13" fmla="*/ 121845 h 634"/>
              <a:gd name="T14" fmla="*/ 143429 w 561"/>
              <a:gd name="T15" fmla="*/ 121845 h 634"/>
              <a:gd name="T16" fmla="*/ 106310 w 561"/>
              <a:gd name="T17" fmla="*/ 158976 h 634"/>
              <a:gd name="T18" fmla="*/ 106310 w 561"/>
              <a:gd name="T19" fmla="*/ 5047 h 634"/>
              <a:gd name="T20" fmla="*/ 100905 w 561"/>
              <a:gd name="T21" fmla="*/ 0 h 634"/>
              <a:gd name="T22" fmla="*/ 95499 w 561"/>
              <a:gd name="T23" fmla="*/ 5047 h 634"/>
              <a:gd name="T24" fmla="*/ 95499 w 561"/>
              <a:gd name="T25" fmla="*/ 158976 h 634"/>
              <a:gd name="T26" fmla="*/ 58381 w 561"/>
              <a:gd name="T27" fmla="*/ 121845 h 634"/>
              <a:gd name="T28" fmla="*/ 47930 w 561"/>
              <a:gd name="T29" fmla="*/ 121845 h 634"/>
              <a:gd name="T30" fmla="*/ 47930 w 561"/>
              <a:gd name="T31" fmla="*/ 132660 h 634"/>
              <a:gd name="T32" fmla="*/ 169736 w 561"/>
              <a:gd name="T33" fmla="*/ 26316 h 634"/>
              <a:gd name="T34" fmla="*/ 169736 w 561"/>
              <a:gd name="T35" fmla="*/ 26316 h 634"/>
              <a:gd name="T36" fmla="*/ 148474 w 561"/>
              <a:gd name="T37" fmla="*/ 26316 h 634"/>
              <a:gd name="T38" fmla="*/ 148474 w 561"/>
              <a:gd name="T39" fmla="*/ 42177 h 634"/>
              <a:gd name="T40" fmla="*/ 169736 w 561"/>
              <a:gd name="T41" fmla="*/ 42177 h 634"/>
              <a:gd name="T42" fmla="*/ 185953 w 561"/>
              <a:gd name="T43" fmla="*/ 58399 h 634"/>
              <a:gd name="T44" fmla="*/ 185953 w 561"/>
              <a:gd name="T45" fmla="*/ 196106 h 634"/>
              <a:gd name="T46" fmla="*/ 169736 w 561"/>
              <a:gd name="T47" fmla="*/ 211968 h 634"/>
              <a:gd name="T48" fmla="*/ 32073 w 561"/>
              <a:gd name="T49" fmla="*/ 211968 h 634"/>
              <a:gd name="T50" fmla="*/ 15856 w 561"/>
              <a:gd name="T51" fmla="*/ 196106 h 634"/>
              <a:gd name="T52" fmla="*/ 15856 w 561"/>
              <a:gd name="T53" fmla="*/ 58399 h 634"/>
              <a:gd name="T54" fmla="*/ 32073 w 561"/>
              <a:gd name="T55" fmla="*/ 42177 h 634"/>
              <a:gd name="T56" fmla="*/ 53335 w 561"/>
              <a:gd name="T57" fmla="*/ 42177 h 634"/>
              <a:gd name="T58" fmla="*/ 53335 w 561"/>
              <a:gd name="T59" fmla="*/ 26316 h 634"/>
              <a:gd name="T60" fmla="*/ 32073 w 561"/>
              <a:gd name="T61" fmla="*/ 26316 h 634"/>
              <a:gd name="T62" fmla="*/ 0 w 561"/>
              <a:gd name="T63" fmla="*/ 58399 h 634"/>
              <a:gd name="T64" fmla="*/ 0 w 561"/>
              <a:gd name="T65" fmla="*/ 196106 h 634"/>
              <a:gd name="T66" fmla="*/ 32073 w 561"/>
              <a:gd name="T67" fmla="*/ 228190 h 634"/>
              <a:gd name="T68" fmla="*/ 169736 w 561"/>
              <a:gd name="T69" fmla="*/ 228190 h 634"/>
              <a:gd name="T70" fmla="*/ 201810 w 561"/>
              <a:gd name="T71" fmla="*/ 196106 h 634"/>
              <a:gd name="T72" fmla="*/ 201810 w 561"/>
              <a:gd name="T73" fmla="*/ 58399 h 634"/>
              <a:gd name="T74" fmla="*/ 169736 w 561"/>
              <a:gd name="T75" fmla="*/ 26316 h 63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61" h="634">
                <a:moveTo>
                  <a:pt x="133" y="368"/>
                </a:moveTo>
                <a:lnTo>
                  <a:pt x="133" y="368"/>
                </a:lnTo>
                <a:cubicBezTo>
                  <a:pt x="265" y="500"/>
                  <a:pt x="265" y="500"/>
                  <a:pt x="265" y="500"/>
                </a:cubicBezTo>
                <a:lnTo>
                  <a:pt x="280" y="515"/>
                </a:lnTo>
                <a:lnTo>
                  <a:pt x="295" y="500"/>
                </a:lnTo>
                <a:cubicBezTo>
                  <a:pt x="427" y="368"/>
                  <a:pt x="427" y="368"/>
                  <a:pt x="427" y="368"/>
                </a:cubicBezTo>
                <a:cubicBezTo>
                  <a:pt x="442" y="353"/>
                  <a:pt x="442" y="353"/>
                  <a:pt x="427" y="338"/>
                </a:cubicBezTo>
                <a:cubicBezTo>
                  <a:pt x="427" y="338"/>
                  <a:pt x="412" y="338"/>
                  <a:pt x="398" y="338"/>
                </a:cubicBezTo>
                <a:cubicBezTo>
                  <a:pt x="295" y="441"/>
                  <a:pt x="295" y="441"/>
                  <a:pt x="295" y="441"/>
                </a:cubicBezTo>
                <a:cubicBezTo>
                  <a:pt x="295" y="14"/>
                  <a:pt x="295" y="14"/>
                  <a:pt x="295" y="14"/>
                </a:cubicBezTo>
                <a:cubicBezTo>
                  <a:pt x="295" y="14"/>
                  <a:pt x="295" y="0"/>
                  <a:pt x="280" y="0"/>
                </a:cubicBezTo>
                <a:cubicBezTo>
                  <a:pt x="265" y="0"/>
                  <a:pt x="265" y="14"/>
                  <a:pt x="265" y="14"/>
                </a:cubicBezTo>
                <a:cubicBezTo>
                  <a:pt x="265" y="441"/>
                  <a:pt x="265" y="441"/>
                  <a:pt x="265" y="441"/>
                </a:cubicBezTo>
                <a:cubicBezTo>
                  <a:pt x="162" y="338"/>
                  <a:pt x="162" y="338"/>
                  <a:pt x="162" y="338"/>
                </a:cubicBezTo>
                <a:cubicBezTo>
                  <a:pt x="148" y="338"/>
                  <a:pt x="133" y="338"/>
                  <a:pt x="133" y="338"/>
                </a:cubicBezTo>
                <a:cubicBezTo>
                  <a:pt x="118" y="353"/>
                  <a:pt x="118" y="353"/>
                  <a:pt x="133" y="368"/>
                </a:cubicBezTo>
                <a:close/>
                <a:moveTo>
                  <a:pt x="471" y="73"/>
                </a:moveTo>
                <a:lnTo>
                  <a:pt x="471" y="73"/>
                </a:lnTo>
                <a:cubicBezTo>
                  <a:pt x="412" y="73"/>
                  <a:pt x="412" y="73"/>
                  <a:pt x="412" y="73"/>
                </a:cubicBezTo>
                <a:cubicBezTo>
                  <a:pt x="412" y="117"/>
                  <a:pt x="412" y="117"/>
                  <a:pt x="412" y="117"/>
                </a:cubicBezTo>
                <a:cubicBezTo>
                  <a:pt x="471" y="117"/>
                  <a:pt x="471" y="117"/>
                  <a:pt x="471" y="117"/>
                </a:cubicBezTo>
                <a:cubicBezTo>
                  <a:pt x="501" y="117"/>
                  <a:pt x="516" y="132"/>
                  <a:pt x="516" y="162"/>
                </a:cubicBezTo>
                <a:cubicBezTo>
                  <a:pt x="516" y="544"/>
                  <a:pt x="516" y="544"/>
                  <a:pt x="516" y="544"/>
                </a:cubicBezTo>
                <a:cubicBezTo>
                  <a:pt x="516" y="574"/>
                  <a:pt x="501" y="588"/>
                  <a:pt x="471" y="588"/>
                </a:cubicBezTo>
                <a:cubicBezTo>
                  <a:pt x="89" y="588"/>
                  <a:pt x="89" y="588"/>
                  <a:pt x="89" y="588"/>
                </a:cubicBezTo>
                <a:cubicBezTo>
                  <a:pt x="59" y="588"/>
                  <a:pt x="44" y="574"/>
                  <a:pt x="44" y="544"/>
                </a:cubicBezTo>
                <a:cubicBezTo>
                  <a:pt x="44" y="162"/>
                  <a:pt x="44" y="162"/>
                  <a:pt x="44" y="162"/>
                </a:cubicBezTo>
                <a:cubicBezTo>
                  <a:pt x="44" y="132"/>
                  <a:pt x="59" y="117"/>
                  <a:pt x="89" y="117"/>
                </a:cubicBezTo>
                <a:cubicBezTo>
                  <a:pt x="148" y="117"/>
                  <a:pt x="148" y="117"/>
                  <a:pt x="148" y="117"/>
                </a:cubicBezTo>
                <a:cubicBezTo>
                  <a:pt x="148" y="73"/>
                  <a:pt x="148" y="73"/>
                  <a:pt x="148" y="73"/>
                </a:cubicBezTo>
                <a:cubicBezTo>
                  <a:pt x="89" y="73"/>
                  <a:pt x="89" y="73"/>
                  <a:pt x="89" y="73"/>
                </a:cubicBezTo>
                <a:cubicBezTo>
                  <a:pt x="44" y="73"/>
                  <a:pt x="0" y="117"/>
                  <a:pt x="0" y="162"/>
                </a:cubicBezTo>
                <a:cubicBezTo>
                  <a:pt x="0" y="544"/>
                  <a:pt x="0" y="544"/>
                  <a:pt x="0" y="544"/>
                </a:cubicBezTo>
                <a:cubicBezTo>
                  <a:pt x="0" y="588"/>
                  <a:pt x="44" y="633"/>
                  <a:pt x="89" y="633"/>
                </a:cubicBezTo>
                <a:cubicBezTo>
                  <a:pt x="471" y="633"/>
                  <a:pt x="471" y="633"/>
                  <a:pt x="471" y="633"/>
                </a:cubicBezTo>
                <a:cubicBezTo>
                  <a:pt x="516" y="633"/>
                  <a:pt x="560" y="588"/>
                  <a:pt x="560" y="544"/>
                </a:cubicBezTo>
                <a:cubicBezTo>
                  <a:pt x="560" y="162"/>
                  <a:pt x="560" y="162"/>
                  <a:pt x="560" y="162"/>
                </a:cubicBezTo>
                <a:cubicBezTo>
                  <a:pt x="560" y="117"/>
                  <a:pt x="516" y="73"/>
                  <a:pt x="471" y="73"/>
                </a:cubicBezTo>
                <a:close/>
              </a:path>
            </a:pathLst>
          </a:custGeom>
          <a:solidFill>
            <a:schemeClr val="accent1">
              <a:lumMod val="75000"/>
            </a:schemeClr>
          </a:solidFill>
          <a:ln>
            <a:noFill/>
          </a:ln>
          <a:effectLst/>
          <a:extLst/>
        </p:spPr>
        <p:txBody>
          <a:bodyPr wrap="none" anchor="ctr"/>
          <a:lstStyle/>
          <a:p>
            <a:endParaRPr lang="en-US" sz="2700"/>
          </a:p>
        </p:txBody>
      </p:sp>
      <p:sp>
        <p:nvSpPr>
          <p:cNvPr id="55" name="Freeform 54"/>
          <p:cNvSpPr>
            <a:spLocks noChangeArrowheads="1"/>
          </p:cNvSpPr>
          <p:nvPr/>
        </p:nvSpPr>
        <p:spPr bwMode="auto">
          <a:xfrm>
            <a:off x="9591591" y="2524075"/>
            <a:ext cx="257545" cy="299028"/>
          </a:xfrm>
          <a:custGeom>
            <a:avLst/>
            <a:gdLst>
              <a:gd name="T0" fmla="*/ 154257 w 545"/>
              <a:gd name="T1" fmla="*/ 95530 h 634"/>
              <a:gd name="T2" fmla="*/ 154257 w 545"/>
              <a:gd name="T3" fmla="*/ 95530 h 634"/>
              <a:gd name="T4" fmla="*/ 101152 w 545"/>
              <a:gd name="T5" fmla="*/ 42177 h 634"/>
              <a:gd name="T6" fmla="*/ 95733 w 545"/>
              <a:gd name="T7" fmla="*/ 42177 h 634"/>
              <a:gd name="T8" fmla="*/ 90314 w 545"/>
              <a:gd name="T9" fmla="*/ 42177 h 634"/>
              <a:gd name="T10" fmla="*/ 42628 w 545"/>
              <a:gd name="T11" fmla="*/ 95530 h 634"/>
              <a:gd name="T12" fmla="*/ 42628 w 545"/>
              <a:gd name="T13" fmla="*/ 105984 h 634"/>
              <a:gd name="T14" fmla="*/ 53105 w 545"/>
              <a:gd name="T15" fmla="*/ 105984 h 634"/>
              <a:gd name="T16" fmla="*/ 90314 w 545"/>
              <a:gd name="T17" fmla="*/ 68853 h 634"/>
              <a:gd name="T18" fmla="*/ 90314 w 545"/>
              <a:gd name="T19" fmla="*/ 217375 h 634"/>
              <a:gd name="T20" fmla="*/ 95733 w 545"/>
              <a:gd name="T21" fmla="*/ 228190 h 634"/>
              <a:gd name="T22" fmla="*/ 106210 w 545"/>
              <a:gd name="T23" fmla="*/ 217375 h 634"/>
              <a:gd name="T24" fmla="*/ 106210 w 545"/>
              <a:gd name="T25" fmla="*/ 68853 h 634"/>
              <a:gd name="T26" fmla="*/ 143780 w 545"/>
              <a:gd name="T27" fmla="*/ 105984 h 634"/>
              <a:gd name="T28" fmla="*/ 154257 w 545"/>
              <a:gd name="T29" fmla="*/ 105984 h 634"/>
              <a:gd name="T30" fmla="*/ 154257 w 545"/>
              <a:gd name="T31" fmla="*/ 95530 h 634"/>
              <a:gd name="T32" fmla="*/ 170152 w 545"/>
              <a:gd name="T33" fmla="*/ 0 h 634"/>
              <a:gd name="T34" fmla="*/ 170152 w 545"/>
              <a:gd name="T35" fmla="*/ 0 h 634"/>
              <a:gd name="T36" fmla="*/ 26372 w 545"/>
              <a:gd name="T37" fmla="*/ 0 h 634"/>
              <a:gd name="T38" fmla="*/ 0 w 545"/>
              <a:gd name="T39" fmla="*/ 26316 h 634"/>
              <a:gd name="T40" fmla="*/ 0 w 545"/>
              <a:gd name="T41" fmla="*/ 169790 h 634"/>
              <a:gd name="T42" fmla="*/ 26372 w 545"/>
              <a:gd name="T43" fmla="*/ 196106 h 634"/>
              <a:gd name="T44" fmla="*/ 47686 w 545"/>
              <a:gd name="T45" fmla="*/ 196106 h 634"/>
              <a:gd name="T46" fmla="*/ 47686 w 545"/>
              <a:gd name="T47" fmla="*/ 185652 h 634"/>
              <a:gd name="T48" fmla="*/ 26372 w 545"/>
              <a:gd name="T49" fmla="*/ 185652 h 634"/>
              <a:gd name="T50" fmla="*/ 10476 w 545"/>
              <a:gd name="T51" fmla="*/ 169790 h 634"/>
              <a:gd name="T52" fmla="*/ 10476 w 545"/>
              <a:gd name="T53" fmla="*/ 26316 h 634"/>
              <a:gd name="T54" fmla="*/ 26372 w 545"/>
              <a:gd name="T55" fmla="*/ 15862 h 634"/>
              <a:gd name="T56" fmla="*/ 170152 w 545"/>
              <a:gd name="T57" fmla="*/ 15862 h 634"/>
              <a:gd name="T58" fmla="*/ 180628 w 545"/>
              <a:gd name="T59" fmla="*/ 26316 h 634"/>
              <a:gd name="T60" fmla="*/ 180628 w 545"/>
              <a:gd name="T61" fmla="*/ 169790 h 634"/>
              <a:gd name="T62" fmla="*/ 170152 w 545"/>
              <a:gd name="T63" fmla="*/ 185652 h 634"/>
              <a:gd name="T64" fmla="*/ 148838 w 545"/>
              <a:gd name="T65" fmla="*/ 185652 h 634"/>
              <a:gd name="T66" fmla="*/ 148838 w 545"/>
              <a:gd name="T67" fmla="*/ 196106 h 634"/>
              <a:gd name="T68" fmla="*/ 170152 w 545"/>
              <a:gd name="T69" fmla="*/ 196106 h 634"/>
              <a:gd name="T70" fmla="*/ 196524 w 545"/>
              <a:gd name="T71" fmla="*/ 169790 h 634"/>
              <a:gd name="T72" fmla="*/ 196524 w 545"/>
              <a:gd name="T73" fmla="*/ 26316 h 634"/>
              <a:gd name="T74" fmla="*/ 170152 w 545"/>
              <a:gd name="T75" fmla="*/ 0 h 63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45" h="634">
                <a:moveTo>
                  <a:pt x="427" y="265"/>
                </a:moveTo>
                <a:lnTo>
                  <a:pt x="427" y="265"/>
                </a:lnTo>
                <a:cubicBezTo>
                  <a:pt x="280" y="117"/>
                  <a:pt x="280" y="117"/>
                  <a:pt x="280" y="117"/>
                </a:cubicBezTo>
                <a:cubicBezTo>
                  <a:pt x="280" y="117"/>
                  <a:pt x="280" y="117"/>
                  <a:pt x="265" y="117"/>
                </a:cubicBezTo>
                <a:cubicBezTo>
                  <a:pt x="265" y="117"/>
                  <a:pt x="265" y="117"/>
                  <a:pt x="250" y="117"/>
                </a:cubicBezTo>
                <a:cubicBezTo>
                  <a:pt x="118" y="265"/>
                  <a:pt x="118" y="265"/>
                  <a:pt x="118" y="265"/>
                </a:cubicBezTo>
                <a:cubicBezTo>
                  <a:pt x="118" y="265"/>
                  <a:pt x="118" y="279"/>
                  <a:pt x="118" y="294"/>
                </a:cubicBezTo>
                <a:cubicBezTo>
                  <a:pt x="132" y="294"/>
                  <a:pt x="132" y="294"/>
                  <a:pt x="147" y="294"/>
                </a:cubicBezTo>
                <a:cubicBezTo>
                  <a:pt x="250" y="191"/>
                  <a:pt x="250" y="191"/>
                  <a:pt x="250" y="191"/>
                </a:cubicBezTo>
                <a:cubicBezTo>
                  <a:pt x="250" y="603"/>
                  <a:pt x="250" y="603"/>
                  <a:pt x="250" y="603"/>
                </a:cubicBezTo>
                <a:cubicBezTo>
                  <a:pt x="250" y="618"/>
                  <a:pt x="265" y="633"/>
                  <a:pt x="265" y="633"/>
                </a:cubicBezTo>
                <a:cubicBezTo>
                  <a:pt x="280" y="633"/>
                  <a:pt x="294" y="618"/>
                  <a:pt x="294" y="603"/>
                </a:cubicBezTo>
                <a:cubicBezTo>
                  <a:pt x="294" y="191"/>
                  <a:pt x="294" y="191"/>
                  <a:pt x="294" y="191"/>
                </a:cubicBezTo>
                <a:cubicBezTo>
                  <a:pt x="398" y="294"/>
                  <a:pt x="398" y="294"/>
                  <a:pt x="398" y="294"/>
                </a:cubicBezTo>
                <a:cubicBezTo>
                  <a:pt x="398" y="294"/>
                  <a:pt x="412" y="294"/>
                  <a:pt x="427" y="294"/>
                </a:cubicBezTo>
                <a:cubicBezTo>
                  <a:pt x="427" y="279"/>
                  <a:pt x="427" y="265"/>
                  <a:pt x="427" y="265"/>
                </a:cubicBezTo>
                <a:close/>
                <a:moveTo>
                  <a:pt x="471" y="0"/>
                </a:moveTo>
                <a:lnTo>
                  <a:pt x="471" y="0"/>
                </a:lnTo>
                <a:cubicBezTo>
                  <a:pt x="73" y="0"/>
                  <a:pt x="73" y="0"/>
                  <a:pt x="73" y="0"/>
                </a:cubicBezTo>
                <a:cubicBezTo>
                  <a:pt x="29" y="0"/>
                  <a:pt x="0" y="29"/>
                  <a:pt x="0" y="73"/>
                </a:cubicBezTo>
                <a:cubicBezTo>
                  <a:pt x="0" y="471"/>
                  <a:pt x="0" y="471"/>
                  <a:pt x="0" y="471"/>
                </a:cubicBezTo>
                <a:cubicBezTo>
                  <a:pt x="0" y="515"/>
                  <a:pt x="29" y="544"/>
                  <a:pt x="73" y="544"/>
                </a:cubicBezTo>
                <a:cubicBezTo>
                  <a:pt x="132" y="544"/>
                  <a:pt x="132" y="544"/>
                  <a:pt x="132" y="544"/>
                </a:cubicBezTo>
                <a:cubicBezTo>
                  <a:pt x="132" y="515"/>
                  <a:pt x="132" y="515"/>
                  <a:pt x="132" y="515"/>
                </a:cubicBezTo>
                <a:cubicBezTo>
                  <a:pt x="73" y="515"/>
                  <a:pt x="73" y="515"/>
                  <a:pt x="73" y="515"/>
                </a:cubicBezTo>
                <a:cubicBezTo>
                  <a:pt x="59" y="515"/>
                  <a:pt x="29" y="485"/>
                  <a:pt x="29" y="471"/>
                </a:cubicBezTo>
                <a:cubicBezTo>
                  <a:pt x="29" y="73"/>
                  <a:pt x="29" y="73"/>
                  <a:pt x="29" y="73"/>
                </a:cubicBezTo>
                <a:cubicBezTo>
                  <a:pt x="29" y="58"/>
                  <a:pt x="59" y="44"/>
                  <a:pt x="73" y="44"/>
                </a:cubicBezTo>
                <a:cubicBezTo>
                  <a:pt x="471" y="44"/>
                  <a:pt x="471" y="44"/>
                  <a:pt x="471" y="44"/>
                </a:cubicBezTo>
                <a:cubicBezTo>
                  <a:pt x="486" y="44"/>
                  <a:pt x="500" y="58"/>
                  <a:pt x="500" y="73"/>
                </a:cubicBezTo>
                <a:cubicBezTo>
                  <a:pt x="500" y="471"/>
                  <a:pt x="500" y="471"/>
                  <a:pt x="500" y="471"/>
                </a:cubicBezTo>
                <a:cubicBezTo>
                  <a:pt x="500" y="485"/>
                  <a:pt x="486" y="515"/>
                  <a:pt x="471" y="515"/>
                </a:cubicBezTo>
                <a:cubicBezTo>
                  <a:pt x="412" y="515"/>
                  <a:pt x="412" y="515"/>
                  <a:pt x="412" y="515"/>
                </a:cubicBezTo>
                <a:cubicBezTo>
                  <a:pt x="412" y="544"/>
                  <a:pt x="412" y="544"/>
                  <a:pt x="412" y="544"/>
                </a:cubicBezTo>
                <a:cubicBezTo>
                  <a:pt x="471" y="544"/>
                  <a:pt x="471" y="544"/>
                  <a:pt x="471" y="544"/>
                </a:cubicBezTo>
                <a:cubicBezTo>
                  <a:pt x="515" y="544"/>
                  <a:pt x="544" y="515"/>
                  <a:pt x="544" y="471"/>
                </a:cubicBezTo>
                <a:cubicBezTo>
                  <a:pt x="544" y="73"/>
                  <a:pt x="544" y="73"/>
                  <a:pt x="544" y="73"/>
                </a:cubicBezTo>
                <a:cubicBezTo>
                  <a:pt x="544" y="29"/>
                  <a:pt x="515" y="0"/>
                  <a:pt x="471" y="0"/>
                </a:cubicBezTo>
                <a:close/>
              </a:path>
            </a:pathLst>
          </a:custGeom>
          <a:solidFill>
            <a:schemeClr val="accent1">
              <a:lumMod val="75000"/>
            </a:schemeClr>
          </a:solidFill>
          <a:ln>
            <a:noFill/>
          </a:ln>
          <a:effectLst/>
          <a:extLst/>
        </p:spPr>
        <p:txBody>
          <a:bodyPr wrap="none" anchor="ctr"/>
          <a:lstStyle/>
          <a:p>
            <a:endParaRPr lang="en-US" sz="2700"/>
          </a:p>
        </p:txBody>
      </p:sp>
      <p:sp>
        <p:nvSpPr>
          <p:cNvPr id="56" name="Freeform 55"/>
          <p:cNvSpPr>
            <a:spLocks noChangeArrowheads="1"/>
          </p:cNvSpPr>
          <p:nvPr/>
        </p:nvSpPr>
        <p:spPr bwMode="auto">
          <a:xfrm>
            <a:off x="9093785" y="2544818"/>
            <a:ext cx="290386" cy="257545"/>
          </a:xfrm>
          <a:custGeom>
            <a:avLst/>
            <a:gdLst>
              <a:gd name="T0" fmla="*/ 216253 w 619"/>
              <a:gd name="T1" fmla="*/ 90295 h 545"/>
              <a:gd name="T2" fmla="*/ 216253 w 619"/>
              <a:gd name="T3" fmla="*/ 90295 h 545"/>
              <a:gd name="T4" fmla="*/ 63477 w 619"/>
              <a:gd name="T5" fmla="*/ 90295 h 545"/>
              <a:gd name="T6" fmla="*/ 100416 w 619"/>
              <a:gd name="T7" fmla="*/ 53093 h 545"/>
              <a:gd name="T8" fmla="*/ 100416 w 619"/>
              <a:gd name="T9" fmla="*/ 42619 h 545"/>
              <a:gd name="T10" fmla="*/ 89657 w 619"/>
              <a:gd name="T11" fmla="*/ 42619 h 545"/>
              <a:gd name="T12" fmla="*/ 42318 w 619"/>
              <a:gd name="T13" fmla="*/ 90295 h 545"/>
              <a:gd name="T14" fmla="*/ 42318 w 619"/>
              <a:gd name="T15" fmla="*/ 95713 h 545"/>
              <a:gd name="T16" fmla="*/ 42318 w 619"/>
              <a:gd name="T17" fmla="*/ 101130 h 545"/>
              <a:gd name="T18" fmla="*/ 89657 w 619"/>
              <a:gd name="T19" fmla="*/ 154224 h 545"/>
              <a:gd name="T20" fmla="*/ 100416 w 619"/>
              <a:gd name="T21" fmla="*/ 154224 h 545"/>
              <a:gd name="T22" fmla="*/ 100416 w 619"/>
              <a:gd name="T23" fmla="*/ 143388 h 545"/>
              <a:gd name="T24" fmla="*/ 63477 w 619"/>
              <a:gd name="T25" fmla="*/ 106187 h 545"/>
              <a:gd name="T26" fmla="*/ 216253 w 619"/>
              <a:gd name="T27" fmla="*/ 106187 h 545"/>
              <a:gd name="T28" fmla="*/ 221632 w 619"/>
              <a:gd name="T29" fmla="*/ 95713 h 545"/>
              <a:gd name="T30" fmla="*/ 216253 w 619"/>
              <a:gd name="T31" fmla="*/ 90295 h 545"/>
              <a:gd name="T32" fmla="*/ 179314 w 619"/>
              <a:gd name="T33" fmla="*/ 170116 h 545"/>
              <a:gd name="T34" fmla="*/ 179314 w 619"/>
              <a:gd name="T35" fmla="*/ 170116 h 545"/>
              <a:gd name="T36" fmla="*/ 168914 w 619"/>
              <a:gd name="T37" fmla="*/ 180590 h 545"/>
              <a:gd name="T38" fmla="*/ 26180 w 619"/>
              <a:gd name="T39" fmla="*/ 180590 h 545"/>
              <a:gd name="T40" fmla="*/ 10400 w 619"/>
              <a:gd name="T41" fmla="*/ 170116 h 545"/>
              <a:gd name="T42" fmla="*/ 10400 w 619"/>
              <a:gd name="T43" fmla="*/ 26366 h 545"/>
              <a:gd name="T44" fmla="*/ 26180 w 619"/>
              <a:gd name="T45" fmla="*/ 10474 h 545"/>
              <a:gd name="T46" fmla="*/ 168914 w 619"/>
              <a:gd name="T47" fmla="*/ 10474 h 545"/>
              <a:gd name="T48" fmla="*/ 179314 w 619"/>
              <a:gd name="T49" fmla="*/ 26366 h 545"/>
              <a:gd name="T50" fmla="*/ 179314 w 619"/>
              <a:gd name="T51" fmla="*/ 47676 h 545"/>
              <a:gd name="T52" fmla="*/ 195452 w 619"/>
              <a:gd name="T53" fmla="*/ 47676 h 545"/>
              <a:gd name="T54" fmla="*/ 195452 w 619"/>
              <a:gd name="T55" fmla="*/ 26366 h 545"/>
              <a:gd name="T56" fmla="*/ 168914 w 619"/>
              <a:gd name="T57" fmla="*/ 0 h 545"/>
              <a:gd name="T58" fmla="*/ 26180 w 619"/>
              <a:gd name="T59" fmla="*/ 0 h 545"/>
              <a:gd name="T60" fmla="*/ 0 w 619"/>
              <a:gd name="T61" fmla="*/ 26366 h 545"/>
              <a:gd name="T62" fmla="*/ 0 w 619"/>
              <a:gd name="T63" fmla="*/ 170116 h 545"/>
              <a:gd name="T64" fmla="*/ 26180 w 619"/>
              <a:gd name="T65" fmla="*/ 196482 h 545"/>
              <a:gd name="T66" fmla="*/ 168914 w 619"/>
              <a:gd name="T67" fmla="*/ 196482 h 545"/>
              <a:gd name="T68" fmla="*/ 195452 w 619"/>
              <a:gd name="T69" fmla="*/ 170116 h 545"/>
              <a:gd name="T70" fmla="*/ 195452 w 619"/>
              <a:gd name="T71" fmla="*/ 148806 h 545"/>
              <a:gd name="T72" fmla="*/ 179314 w 619"/>
              <a:gd name="T73" fmla="*/ 148806 h 545"/>
              <a:gd name="T74" fmla="*/ 179314 w 619"/>
              <a:gd name="T75" fmla="*/ 170116 h 54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619" h="545">
                <a:moveTo>
                  <a:pt x="603" y="250"/>
                </a:moveTo>
                <a:lnTo>
                  <a:pt x="603" y="250"/>
                </a:lnTo>
                <a:cubicBezTo>
                  <a:pt x="177" y="250"/>
                  <a:pt x="177" y="250"/>
                  <a:pt x="177" y="250"/>
                </a:cubicBezTo>
                <a:cubicBezTo>
                  <a:pt x="280" y="147"/>
                  <a:pt x="280" y="147"/>
                  <a:pt x="280" y="147"/>
                </a:cubicBezTo>
                <a:cubicBezTo>
                  <a:pt x="294" y="132"/>
                  <a:pt x="294" y="132"/>
                  <a:pt x="280" y="118"/>
                </a:cubicBezTo>
                <a:cubicBezTo>
                  <a:pt x="280" y="118"/>
                  <a:pt x="265" y="118"/>
                  <a:pt x="250" y="118"/>
                </a:cubicBezTo>
                <a:cubicBezTo>
                  <a:pt x="118" y="250"/>
                  <a:pt x="118" y="250"/>
                  <a:pt x="118" y="250"/>
                </a:cubicBezTo>
                <a:cubicBezTo>
                  <a:pt x="118" y="265"/>
                  <a:pt x="118" y="265"/>
                  <a:pt x="118" y="265"/>
                </a:cubicBezTo>
                <a:cubicBezTo>
                  <a:pt x="118" y="280"/>
                  <a:pt x="118" y="280"/>
                  <a:pt x="118" y="280"/>
                </a:cubicBezTo>
                <a:cubicBezTo>
                  <a:pt x="250" y="427"/>
                  <a:pt x="250" y="427"/>
                  <a:pt x="250" y="427"/>
                </a:cubicBezTo>
                <a:cubicBezTo>
                  <a:pt x="265" y="427"/>
                  <a:pt x="280" y="427"/>
                  <a:pt x="280" y="427"/>
                </a:cubicBezTo>
                <a:cubicBezTo>
                  <a:pt x="294" y="412"/>
                  <a:pt x="294" y="397"/>
                  <a:pt x="280" y="397"/>
                </a:cubicBezTo>
                <a:cubicBezTo>
                  <a:pt x="177" y="294"/>
                  <a:pt x="177" y="294"/>
                  <a:pt x="177" y="294"/>
                </a:cubicBezTo>
                <a:cubicBezTo>
                  <a:pt x="603" y="294"/>
                  <a:pt x="603" y="294"/>
                  <a:pt x="603" y="294"/>
                </a:cubicBezTo>
                <a:cubicBezTo>
                  <a:pt x="618" y="294"/>
                  <a:pt x="618" y="280"/>
                  <a:pt x="618" y="265"/>
                </a:cubicBezTo>
                <a:cubicBezTo>
                  <a:pt x="618" y="265"/>
                  <a:pt x="618" y="250"/>
                  <a:pt x="603" y="250"/>
                </a:cubicBezTo>
                <a:close/>
                <a:moveTo>
                  <a:pt x="500" y="471"/>
                </a:moveTo>
                <a:lnTo>
                  <a:pt x="500" y="471"/>
                </a:lnTo>
                <a:cubicBezTo>
                  <a:pt x="500" y="486"/>
                  <a:pt x="486" y="500"/>
                  <a:pt x="471" y="500"/>
                </a:cubicBezTo>
                <a:cubicBezTo>
                  <a:pt x="73" y="500"/>
                  <a:pt x="73" y="500"/>
                  <a:pt x="73" y="500"/>
                </a:cubicBezTo>
                <a:cubicBezTo>
                  <a:pt x="59" y="500"/>
                  <a:pt x="29" y="486"/>
                  <a:pt x="29" y="471"/>
                </a:cubicBezTo>
                <a:cubicBezTo>
                  <a:pt x="29" y="73"/>
                  <a:pt x="29" y="73"/>
                  <a:pt x="29" y="73"/>
                </a:cubicBezTo>
                <a:cubicBezTo>
                  <a:pt x="29" y="59"/>
                  <a:pt x="59" y="29"/>
                  <a:pt x="73" y="29"/>
                </a:cubicBezTo>
                <a:cubicBezTo>
                  <a:pt x="471" y="29"/>
                  <a:pt x="471" y="29"/>
                  <a:pt x="471" y="29"/>
                </a:cubicBezTo>
                <a:cubicBezTo>
                  <a:pt x="486" y="29"/>
                  <a:pt x="500" y="59"/>
                  <a:pt x="500" y="73"/>
                </a:cubicBezTo>
                <a:cubicBezTo>
                  <a:pt x="500" y="132"/>
                  <a:pt x="500" y="132"/>
                  <a:pt x="500" y="132"/>
                </a:cubicBezTo>
                <a:cubicBezTo>
                  <a:pt x="545" y="132"/>
                  <a:pt x="545" y="132"/>
                  <a:pt x="545" y="132"/>
                </a:cubicBezTo>
                <a:cubicBezTo>
                  <a:pt x="545" y="73"/>
                  <a:pt x="545" y="73"/>
                  <a:pt x="545" y="73"/>
                </a:cubicBezTo>
                <a:cubicBezTo>
                  <a:pt x="545" y="29"/>
                  <a:pt x="515" y="0"/>
                  <a:pt x="471" y="0"/>
                </a:cubicBezTo>
                <a:cubicBezTo>
                  <a:pt x="73" y="0"/>
                  <a:pt x="73" y="0"/>
                  <a:pt x="73" y="0"/>
                </a:cubicBezTo>
                <a:cubicBezTo>
                  <a:pt x="29" y="0"/>
                  <a:pt x="0" y="29"/>
                  <a:pt x="0" y="73"/>
                </a:cubicBezTo>
                <a:cubicBezTo>
                  <a:pt x="0" y="471"/>
                  <a:pt x="0" y="471"/>
                  <a:pt x="0" y="471"/>
                </a:cubicBezTo>
                <a:cubicBezTo>
                  <a:pt x="0" y="515"/>
                  <a:pt x="29" y="544"/>
                  <a:pt x="73" y="544"/>
                </a:cubicBezTo>
                <a:cubicBezTo>
                  <a:pt x="471" y="544"/>
                  <a:pt x="471" y="544"/>
                  <a:pt x="471" y="544"/>
                </a:cubicBezTo>
                <a:cubicBezTo>
                  <a:pt x="515" y="544"/>
                  <a:pt x="545" y="515"/>
                  <a:pt x="545" y="471"/>
                </a:cubicBezTo>
                <a:cubicBezTo>
                  <a:pt x="545" y="412"/>
                  <a:pt x="545" y="412"/>
                  <a:pt x="545" y="412"/>
                </a:cubicBezTo>
                <a:cubicBezTo>
                  <a:pt x="500" y="412"/>
                  <a:pt x="500" y="412"/>
                  <a:pt x="500" y="412"/>
                </a:cubicBezTo>
                <a:lnTo>
                  <a:pt x="500" y="471"/>
                </a:lnTo>
                <a:close/>
              </a:path>
            </a:pathLst>
          </a:custGeom>
          <a:solidFill>
            <a:schemeClr val="accent1">
              <a:lumMod val="75000"/>
            </a:schemeClr>
          </a:solidFill>
          <a:ln>
            <a:noFill/>
          </a:ln>
          <a:effectLst/>
          <a:extLst/>
        </p:spPr>
        <p:txBody>
          <a:bodyPr wrap="none" anchor="ctr"/>
          <a:lstStyle/>
          <a:p>
            <a:endParaRPr lang="en-US" sz="2700"/>
          </a:p>
        </p:txBody>
      </p:sp>
      <p:sp>
        <p:nvSpPr>
          <p:cNvPr id="57" name="Freeform 56"/>
          <p:cNvSpPr>
            <a:spLocks noChangeArrowheads="1"/>
          </p:cNvSpPr>
          <p:nvPr/>
        </p:nvSpPr>
        <p:spPr bwMode="auto">
          <a:xfrm>
            <a:off x="8608083" y="2544818"/>
            <a:ext cx="299028" cy="257545"/>
          </a:xfrm>
          <a:custGeom>
            <a:avLst/>
            <a:gdLst>
              <a:gd name="T0" fmla="*/ 122231 w 634"/>
              <a:gd name="T1" fmla="*/ 143388 h 545"/>
              <a:gd name="T2" fmla="*/ 122231 w 634"/>
              <a:gd name="T3" fmla="*/ 143388 h 545"/>
              <a:gd name="T4" fmla="*/ 122231 w 634"/>
              <a:gd name="T5" fmla="*/ 154224 h 545"/>
              <a:gd name="T6" fmla="*/ 133048 w 634"/>
              <a:gd name="T7" fmla="*/ 154224 h 545"/>
              <a:gd name="T8" fmla="*/ 186051 w 634"/>
              <a:gd name="T9" fmla="*/ 101130 h 545"/>
              <a:gd name="T10" fmla="*/ 186051 w 634"/>
              <a:gd name="T11" fmla="*/ 95713 h 545"/>
              <a:gd name="T12" fmla="*/ 186051 w 634"/>
              <a:gd name="T13" fmla="*/ 90295 h 545"/>
              <a:gd name="T14" fmla="*/ 133048 w 634"/>
              <a:gd name="T15" fmla="*/ 42619 h 545"/>
              <a:gd name="T16" fmla="*/ 122231 w 634"/>
              <a:gd name="T17" fmla="*/ 42619 h 545"/>
              <a:gd name="T18" fmla="*/ 122231 w 634"/>
              <a:gd name="T19" fmla="*/ 53093 h 545"/>
              <a:gd name="T20" fmla="*/ 159369 w 634"/>
              <a:gd name="T21" fmla="*/ 90295 h 545"/>
              <a:gd name="T22" fmla="*/ 10817 w 634"/>
              <a:gd name="T23" fmla="*/ 90295 h 545"/>
              <a:gd name="T24" fmla="*/ 0 w 634"/>
              <a:gd name="T25" fmla="*/ 95713 h 545"/>
              <a:gd name="T26" fmla="*/ 10817 w 634"/>
              <a:gd name="T27" fmla="*/ 106187 h 545"/>
              <a:gd name="T28" fmla="*/ 159369 w 634"/>
              <a:gd name="T29" fmla="*/ 106187 h 545"/>
              <a:gd name="T30" fmla="*/ 122231 w 634"/>
              <a:gd name="T31" fmla="*/ 143388 h 545"/>
              <a:gd name="T32" fmla="*/ 201915 w 634"/>
              <a:gd name="T33" fmla="*/ 0 h 545"/>
              <a:gd name="T34" fmla="*/ 201915 w 634"/>
              <a:gd name="T35" fmla="*/ 0 h 545"/>
              <a:gd name="T36" fmla="*/ 58411 w 634"/>
              <a:gd name="T37" fmla="*/ 0 h 545"/>
              <a:gd name="T38" fmla="*/ 32090 w 634"/>
              <a:gd name="T39" fmla="*/ 26366 h 545"/>
              <a:gd name="T40" fmla="*/ 32090 w 634"/>
              <a:gd name="T41" fmla="*/ 53093 h 545"/>
              <a:gd name="T42" fmla="*/ 42546 w 634"/>
              <a:gd name="T43" fmla="*/ 53093 h 545"/>
              <a:gd name="T44" fmla="*/ 42546 w 634"/>
              <a:gd name="T45" fmla="*/ 26366 h 545"/>
              <a:gd name="T46" fmla="*/ 58411 w 634"/>
              <a:gd name="T47" fmla="*/ 10474 h 545"/>
              <a:gd name="T48" fmla="*/ 201915 w 634"/>
              <a:gd name="T49" fmla="*/ 10474 h 545"/>
              <a:gd name="T50" fmla="*/ 212372 w 634"/>
              <a:gd name="T51" fmla="*/ 26366 h 545"/>
              <a:gd name="T52" fmla="*/ 212372 w 634"/>
              <a:gd name="T53" fmla="*/ 170116 h 545"/>
              <a:gd name="T54" fmla="*/ 201915 w 634"/>
              <a:gd name="T55" fmla="*/ 180590 h 545"/>
              <a:gd name="T56" fmla="*/ 58411 w 634"/>
              <a:gd name="T57" fmla="*/ 180590 h 545"/>
              <a:gd name="T58" fmla="*/ 42546 w 634"/>
              <a:gd name="T59" fmla="*/ 170116 h 545"/>
              <a:gd name="T60" fmla="*/ 42546 w 634"/>
              <a:gd name="T61" fmla="*/ 137971 h 545"/>
              <a:gd name="T62" fmla="*/ 32090 w 634"/>
              <a:gd name="T63" fmla="*/ 137971 h 545"/>
              <a:gd name="T64" fmla="*/ 32090 w 634"/>
              <a:gd name="T65" fmla="*/ 170116 h 545"/>
              <a:gd name="T66" fmla="*/ 58411 w 634"/>
              <a:gd name="T67" fmla="*/ 196482 h 545"/>
              <a:gd name="T68" fmla="*/ 201915 w 634"/>
              <a:gd name="T69" fmla="*/ 196482 h 545"/>
              <a:gd name="T70" fmla="*/ 228236 w 634"/>
              <a:gd name="T71" fmla="*/ 170116 h 545"/>
              <a:gd name="T72" fmla="*/ 228236 w 634"/>
              <a:gd name="T73" fmla="*/ 26366 h 545"/>
              <a:gd name="T74" fmla="*/ 201915 w 634"/>
              <a:gd name="T75" fmla="*/ 0 h 54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634" h="545">
                <a:moveTo>
                  <a:pt x="339" y="397"/>
                </a:moveTo>
                <a:lnTo>
                  <a:pt x="339" y="397"/>
                </a:lnTo>
                <a:cubicBezTo>
                  <a:pt x="339" y="397"/>
                  <a:pt x="339" y="412"/>
                  <a:pt x="339" y="427"/>
                </a:cubicBezTo>
                <a:cubicBezTo>
                  <a:pt x="354" y="427"/>
                  <a:pt x="369" y="427"/>
                  <a:pt x="369" y="427"/>
                </a:cubicBezTo>
                <a:cubicBezTo>
                  <a:pt x="516" y="280"/>
                  <a:pt x="516" y="280"/>
                  <a:pt x="516" y="280"/>
                </a:cubicBezTo>
                <a:cubicBezTo>
                  <a:pt x="516" y="280"/>
                  <a:pt x="516" y="280"/>
                  <a:pt x="516" y="265"/>
                </a:cubicBezTo>
                <a:cubicBezTo>
                  <a:pt x="516" y="265"/>
                  <a:pt x="516" y="265"/>
                  <a:pt x="516" y="250"/>
                </a:cubicBezTo>
                <a:cubicBezTo>
                  <a:pt x="369" y="118"/>
                  <a:pt x="369" y="118"/>
                  <a:pt x="369" y="118"/>
                </a:cubicBezTo>
                <a:cubicBezTo>
                  <a:pt x="369" y="118"/>
                  <a:pt x="354" y="118"/>
                  <a:pt x="339" y="118"/>
                </a:cubicBezTo>
                <a:cubicBezTo>
                  <a:pt x="339" y="132"/>
                  <a:pt x="339" y="132"/>
                  <a:pt x="339" y="147"/>
                </a:cubicBezTo>
                <a:cubicBezTo>
                  <a:pt x="442" y="250"/>
                  <a:pt x="442" y="250"/>
                  <a:pt x="442" y="250"/>
                </a:cubicBezTo>
                <a:cubicBezTo>
                  <a:pt x="30" y="250"/>
                  <a:pt x="30" y="250"/>
                  <a:pt x="30" y="250"/>
                </a:cubicBezTo>
                <a:cubicBezTo>
                  <a:pt x="15" y="250"/>
                  <a:pt x="0" y="265"/>
                  <a:pt x="0" y="265"/>
                </a:cubicBezTo>
                <a:cubicBezTo>
                  <a:pt x="0" y="280"/>
                  <a:pt x="15" y="294"/>
                  <a:pt x="30" y="294"/>
                </a:cubicBezTo>
                <a:cubicBezTo>
                  <a:pt x="442" y="294"/>
                  <a:pt x="442" y="294"/>
                  <a:pt x="442" y="294"/>
                </a:cubicBezTo>
                <a:lnTo>
                  <a:pt x="339" y="397"/>
                </a:lnTo>
                <a:close/>
                <a:moveTo>
                  <a:pt x="560" y="0"/>
                </a:moveTo>
                <a:lnTo>
                  <a:pt x="560" y="0"/>
                </a:lnTo>
                <a:cubicBezTo>
                  <a:pt x="162" y="0"/>
                  <a:pt x="162" y="0"/>
                  <a:pt x="162" y="0"/>
                </a:cubicBezTo>
                <a:cubicBezTo>
                  <a:pt x="118" y="0"/>
                  <a:pt x="89" y="29"/>
                  <a:pt x="89" y="73"/>
                </a:cubicBezTo>
                <a:cubicBezTo>
                  <a:pt x="89" y="147"/>
                  <a:pt x="89" y="147"/>
                  <a:pt x="89" y="147"/>
                </a:cubicBezTo>
                <a:cubicBezTo>
                  <a:pt x="118" y="147"/>
                  <a:pt x="118" y="147"/>
                  <a:pt x="118" y="147"/>
                </a:cubicBezTo>
                <a:cubicBezTo>
                  <a:pt x="118" y="73"/>
                  <a:pt x="118" y="73"/>
                  <a:pt x="118" y="73"/>
                </a:cubicBezTo>
                <a:cubicBezTo>
                  <a:pt x="118" y="59"/>
                  <a:pt x="148" y="29"/>
                  <a:pt x="162" y="29"/>
                </a:cubicBezTo>
                <a:cubicBezTo>
                  <a:pt x="560" y="29"/>
                  <a:pt x="560" y="29"/>
                  <a:pt x="560" y="29"/>
                </a:cubicBezTo>
                <a:cubicBezTo>
                  <a:pt x="575" y="29"/>
                  <a:pt x="589" y="59"/>
                  <a:pt x="589" y="73"/>
                </a:cubicBezTo>
                <a:cubicBezTo>
                  <a:pt x="589" y="471"/>
                  <a:pt x="589" y="471"/>
                  <a:pt x="589" y="471"/>
                </a:cubicBezTo>
                <a:cubicBezTo>
                  <a:pt x="589" y="486"/>
                  <a:pt x="575" y="500"/>
                  <a:pt x="560" y="500"/>
                </a:cubicBezTo>
                <a:cubicBezTo>
                  <a:pt x="162" y="500"/>
                  <a:pt x="162" y="500"/>
                  <a:pt x="162" y="500"/>
                </a:cubicBezTo>
                <a:cubicBezTo>
                  <a:pt x="148" y="500"/>
                  <a:pt x="118" y="486"/>
                  <a:pt x="118" y="471"/>
                </a:cubicBezTo>
                <a:cubicBezTo>
                  <a:pt x="118" y="382"/>
                  <a:pt x="118" y="382"/>
                  <a:pt x="118" y="382"/>
                </a:cubicBezTo>
                <a:cubicBezTo>
                  <a:pt x="89" y="382"/>
                  <a:pt x="89" y="382"/>
                  <a:pt x="89" y="382"/>
                </a:cubicBezTo>
                <a:cubicBezTo>
                  <a:pt x="89" y="471"/>
                  <a:pt x="89" y="471"/>
                  <a:pt x="89" y="471"/>
                </a:cubicBezTo>
                <a:cubicBezTo>
                  <a:pt x="89" y="515"/>
                  <a:pt x="118" y="544"/>
                  <a:pt x="162" y="544"/>
                </a:cubicBezTo>
                <a:cubicBezTo>
                  <a:pt x="560" y="544"/>
                  <a:pt x="560" y="544"/>
                  <a:pt x="560" y="544"/>
                </a:cubicBezTo>
                <a:cubicBezTo>
                  <a:pt x="604" y="544"/>
                  <a:pt x="633" y="515"/>
                  <a:pt x="633" y="471"/>
                </a:cubicBezTo>
                <a:cubicBezTo>
                  <a:pt x="633" y="73"/>
                  <a:pt x="633" y="73"/>
                  <a:pt x="633" y="73"/>
                </a:cubicBezTo>
                <a:cubicBezTo>
                  <a:pt x="633" y="29"/>
                  <a:pt x="604" y="0"/>
                  <a:pt x="560" y="0"/>
                </a:cubicBezTo>
                <a:close/>
              </a:path>
            </a:pathLst>
          </a:custGeom>
          <a:solidFill>
            <a:schemeClr val="accent1">
              <a:lumMod val="75000"/>
            </a:schemeClr>
          </a:solidFill>
          <a:ln>
            <a:noFill/>
          </a:ln>
          <a:effectLst/>
          <a:extLst/>
        </p:spPr>
        <p:txBody>
          <a:bodyPr wrap="none" anchor="ctr"/>
          <a:lstStyle/>
          <a:p>
            <a:endParaRPr lang="en-US" sz="2700"/>
          </a:p>
        </p:txBody>
      </p:sp>
      <p:sp>
        <p:nvSpPr>
          <p:cNvPr id="58" name="Freeform 57"/>
          <p:cNvSpPr>
            <a:spLocks noChangeArrowheads="1"/>
          </p:cNvSpPr>
          <p:nvPr/>
        </p:nvSpPr>
        <p:spPr bwMode="auto">
          <a:xfrm>
            <a:off x="8150034" y="2544818"/>
            <a:ext cx="257545" cy="257545"/>
          </a:xfrm>
          <a:custGeom>
            <a:avLst/>
            <a:gdLst>
              <a:gd name="T0" fmla="*/ 191466 w 545"/>
              <a:gd name="T1" fmla="*/ 0 h 545"/>
              <a:gd name="T2" fmla="*/ 191466 w 545"/>
              <a:gd name="T3" fmla="*/ 0 h 545"/>
              <a:gd name="T4" fmla="*/ 138000 w 545"/>
              <a:gd name="T5" fmla="*/ 0 h 545"/>
              <a:gd name="T6" fmla="*/ 132943 w 545"/>
              <a:gd name="T7" fmla="*/ 5057 h 545"/>
              <a:gd name="T8" fmla="*/ 138000 w 545"/>
              <a:gd name="T9" fmla="*/ 10474 h 545"/>
              <a:gd name="T10" fmla="*/ 170152 w 545"/>
              <a:gd name="T11" fmla="*/ 10474 h 545"/>
              <a:gd name="T12" fmla="*/ 63942 w 545"/>
              <a:gd name="T13" fmla="*/ 111605 h 545"/>
              <a:gd name="T14" fmla="*/ 63942 w 545"/>
              <a:gd name="T15" fmla="*/ 122440 h 545"/>
              <a:gd name="T16" fmla="*/ 74419 w 545"/>
              <a:gd name="T17" fmla="*/ 122440 h 545"/>
              <a:gd name="T18" fmla="*/ 180628 w 545"/>
              <a:gd name="T19" fmla="*/ 21310 h 545"/>
              <a:gd name="T20" fmla="*/ 180628 w 545"/>
              <a:gd name="T21" fmla="*/ 53093 h 545"/>
              <a:gd name="T22" fmla="*/ 191466 w 545"/>
              <a:gd name="T23" fmla="*/ 63929 h 545"/>
              <a:gd name="T24" fmla="*/ 196524 w 545"/>
              <a:gd name="T25" fmla="*/ 53093 h 545"/>
              <a:gd name="T26" fmla="*/ 196524 w 545"/>
              <a:gd name="T27" fmla="*/ 5057 h 545"/>
              <a:gd name="T28" fmla="*/ 191466 w 545"/>
              <a:gd name="T29" fmla="*/ 0 h 545"/>
              <a:gd name="T30" fmla="*/ 180628 w 545"/>
              <a:gd name="T31" fmla="*/ 170116 h 545"/>
              <a:gd name="T32" fmla="*/ 180628 w 545"/>
              <a:gd name="T33" fmla="*/ 170116 h 545"/>
              <a:gd name="T34" fmla="*/ 170152 w 545"/>
              <a:gd name="T35" fmla="*/ 180590 h 545"/>
              <a:gd name="T36" fmla="*/ 26372 w 545"/>
              <a:gd name="T37" fmla="*/ 180590 h 545"/>
              <a:gd name="T38" fmla="*/ 10476 w 545"/>
              <a:gd name="T39" fmla="*/ 170116 h 545"/>
              <a:gd name="T40" fmla="*/ 10476 w 545"/>
              <a:gd name="T41" fmla="*/ 26366 h 545"/>
              <a:gd name="T42" fmla="*/ 26372 w 545"/>
              <a:gd name="T43" fmla="*/ 10474 h 545"/>
              <a:gd name="T44" fmla="*/ 106210 w 545"/>
              <a:gd name="T45" fmla="*/ 10474 h 545"/>
              <a:gd name="T46" fmla="*/ 106210 w 545"/>
              <a:gd name="T47" fmla="*/ 0 h 545"/>
              <a:gd name="T48" fmla="*/ 26372 w 545"/>
              <a:gd name="T49" fmla="*/ 0 h 545"/>
              <a:gd name="T50" fmla="*/ 0 w 545"/>
              <a:gd name="T51" fmla="*/ 31784 h 545"/>
              <a:gd name="T52" fmla="*/ 0 w 545"/>
              <a:gd name="T53" fmla="*/ 170116 h 545"/>
              <a:gd name="T54" fmla="*/ 26372 w 545"/>
              <a:gd name="T55" fmla="*/ 196482 h 545"/>
              <a:gd name="T56" fmla="*/ 164733 w 545"/>
              <a:gd name="T57" fmla="*/ 196482 h 545"/>
              <a:gd name="T58" fmla="*/ 196524 w 545"/>
              <a:gd name="T59" fmla="*/ 170116 h 545"/>
              <a:gd name="T60" fmla="*/ 196524 w 545"/>
              <a:gd name="T61" fmla="*/ 90295 h 545"/>
              <a:gd name="T62" fmla="*/ 180628 w 545"/>
              <a:gd name="T63" fmla="*/ 90295 h 545"/>
              <a:gd name="T64" fmla="*/ 180628 w 545"/>
              <a:gd name="T65" fmla="*/ 170116 h 54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545" h="545">
                <a:moveTo>
                  <a:pt x="530" y="0"/>
                </a:moveTo>
                <a:lnTo>
                  <a:pt x="530" y="0"/>
                </a:lnTo>
                <a:cubicBezTo>
                  <a:pt x="382" y="0"/>
                  <a:pt x="382" y="0"/>
                  <a:pt x="382" y="0"/>
                </a:cubicBezTo>
                <a:cubicBezTo>
                  <a:pt x="382" y="0"/>
                  <a:pt x="368" y="0"/>
                  <a:pt x="368" y="14"/>
                </a:cubicBezTo>
                <a:cubicBezTo>
                  <a:pt x="368" y="29"/>
                  <a:pt x="382" y="29"/>
                  <a:pt x="382" y="29"/>
                </a:cubicBezTo>
                <a:cubicBezTo>
                  <a:pt x="471" y="29"/>
                  <a:pt x="471" y="29"/>
                  <a:pt x="471" y="29"/>
                </a:cubicBezTo>
                <a:cubicBezTo>
                  <a:pt x="177" y="309"/>
                  <a:pt x="177" y="309"/>
                  <a:pt x="177" y="309"/>
                </a:cubicBezTo>
                <a:cubicBezTo>
                  <a:pt x="177" y="324"/>
                  <a:pt x="177" y="339"/>
                  <a:pt x="177" y="339"/>
                </a:cubicBezTo>
                <a:cubicBezTo>
                  <a:pt x="191" y="353"/>
                  <a:pt x="191" y="353"/>
                  <a:pt x="206" y="339"/>
                </a:cubicBezTo>
                <a:cubicBezTo>
                  <a:pt x="500" y="59"/>
                  <a:pt x="500" y="59"/>
                  <a:pt x="500" y="59"/>
                </a:cubicBezTo>
                <a:cubicBezTo>
                  <a:pt x="500" y="147"/>
                  <a:pt x="500" y="147"/>
                  <a:pt x="500" y="147"/>
                </a:cubicBezTo>
                <a:cubicBezTo>
                  <a:pt x="500" y="162"/>
                  <a:pt x="515" y="177"/>
                  <a:pt x="530" y="177"/>
                </a:cubicBezTo>
                <a:cubicBezTo>
                  <a:pt x="530" y="177"/>
                  <a:pt x="544" y="162"/>
                  <a:pt x="544" y="147"/>
                </a:cubicBezTo>
                <a:cubicBezTo>
                  <a:pt x="544" y="14"/>
                  <a:pt x="544" y="14"/>
                  <a:pt x="544" y="14"/>
                </a:cubicBezTo>
                <a:cubicBezTo>
                  <a:pt x="544" y="0"/>
                  <a:pt x="530" y="0"/>
                  <a:pt x="530" y="0"/>
                </a:cubicBezTo>
                <a:close/>
                <a:moveTo>
                  <a:pt x="500" y="471"/>
                </a:moveTo>
                <a:lnTo>
                  <a:pt x="500" y="471"/>
                </a:lnTo>
                <a:cubicBezTo>
                  <a:pt x="500" y="486"/>
                  <a:pt x="486" y="500"/>
                  <a:pt x="471" y="500"/>
                </a:cubicBezTo>
                <a:cubicBezTo>
                  <a:pt x="73" y="500"/>
                  <a:pt x="73" y="500"/>
                  <a:pt x="73" y="500"/>
                </a:cubicBezTo>
                <a:cubicBezTo>
                  <a:pt x="44" y="500"/>
                  <a:pt x="29" y="486"/>
                  <a:pt x="29" y="471"/>
                </a:cubicBezTo>
                <a:cubicBezTo>
                  <a:pt x="29" y="73"/>
                  <a:pt x="29" y="73"/>
                  <a:pt x="29" y="73"/>
                </a:cubicBezTo>
                <a:cubicBezTo>
                  <a:pt x="29" y="59"/>
                  <a:pt x="59" y="29"/>
                  <a:pt x="73" y="29"/>
                </a:cubicBezTo>
                <a:cubicBezTo>
                  <a:pt x="294" y="29"/>
                  <a:pt x="294" y="29"/>
                  <a:pt x="294" y="29"/>
                </a:cubicBezTo>
                <a:cubicBezTo>
                  <a:pt x="294" y="0"/>
                  <a:pt x="294" y="0"/>
                  <a:pt x="294" y="0"/>
                </a:cubicBezTo>
                <a:cubicBezTo>
                  <a:pt x="73" y="0"/>
                  <a:pt x="73" y="0"/>
                  <a:pt x="73" y="0"/>
                </a:cubicBezTo>
                <a:cubicBezTo>
                  <a:pt x="29" y="0"/>
                  <a:pt x="0" y="44"/>
                  <a:pt x="0" y="88"/>
                </a:cubicBezTo>
                <a:cubicBezTo>
                  <a:pt x="0" y="471"/>
                  <a:pt x="0" y="471"/>
                  <a:pt x="0" y="471"/>
                </a:cubicBezTo>
                <a:cubicBezTo>
                  <a:pt x="0" y="515"/>
                  <a:pt x="29" y="544"/>
                  <a:pt x="73" y="544"/>
                </a:cubicBezTo>
                <a:cubicBezTo>
                  <a:pt x="456" y="544"/>
                  <a:pt x="456" y="544"/>
                  <a:pt x="456" y="544"/>
                </a:cubicBezTo>
                <a:cubicBezTo>
                  <a:pt x="500" y="544"/>
                  <a:pt x="544" y="515"/>
                  <a:pt x="544" y="471"/>
                </a:cubicBezTo>
                <a:cubicBezTo>
                  <a:pt x="544" y="250"/>
                  <a:pt x="544" y="250"/>
                  <a:pt x="544" y="250"/>
                </a:cubicBezTo>
                <a:cubicBezTo>
                  <a:pt x="500" y="250"/>
                  <a:pt x="500" y="250"/>
                  <a:pt x="500" y="250"/>
                </a:cubicBezTo>
                <a:lnTo>
                  <a:pt x="500" y="471"/>
                </a:lnTo>
                <a:close/>
              </a:path>
            </a:pathLst>
          </a:custGeom>
          <a:solidFill>
            <a:schemeClr val="accent1">
              <a:lumMod val="75000"/>
            </a:schemeClr>
          </a:solidFill>
          <a:ln>
            <a:noFill/>
          </a:ln>
          <a:effectLst/>
          <a:extLst/>
        </p:spPr>
        <p:txBody>
          <a:bodyPr wrap="none" anchor="ctr"/>
          <a:lstStyle/>
          <a:p>
            <a:endParaRPr lang="en-US" sz="2700"/>
          </a:p>
        </p:txBody>
      </p:sp>
      <p:sp>
        <p:nvSpPr>
          <p:cNvPr id="59" name="Freeform 58"/>
          <p:cNvSpPr>
            <a:spLocks noChangeArrowheads="1"/>
          </p:cNvSpPr>
          <p:nvPr/>
        </p:nvSpPr>
        <p:spPr bwMode="auto">
          <a:xfrm>
            <a:off x="7664331" y="2544818"/>
            <a:ext cx="264458" cy="257545"/>
          </a:xfrm>
          <a:custGeom>
            <a:avLst/>
            <a:gdLst>
              <a:gd name="T0" fmla="*/ 185953 w 561"/>
              <a:gd name="T1" fmla="*/ 90295 h 545"/>
              <a:gd name="T2" fmla="*/ 185953 w 561"/>
              <a:gd name="T3" fmla="*/ 90295 h 545"/>
              <a:gd name="T4" fmla="*/ 185953 w 561"/>
              <a:gd name="T5" fmla="*/ 170116 h 545"/>
              <a:gd name="T6" fmla="*/ 169736 w 561"/>
              <a:gd name="T7" fmla="*/ 180590 h 545"/>
              <a:gd name="T8" fmla="*/ 32073 w 561"/>
              <a:gd name="T9" fmla="*/ 180590 h 545"/>
              <a:gd name="T10" fmla="*/ 15856 w 561"/>
              <a:gd name="T11" fmla="*/ 170116 h 545"/>
              <a:gd name="T12" fmla="*/ 15856 w 561"/>
              <a:gd name="T13" fmla="*/ 26366 h 545"/>
              <a:gd name="T14" fmla="*/ 32073 w 561"/>
              <a:gd name="T15" fmla="*/ 10474 h 545"/>
              <a:gd name="T16" fmla="*/ 106310 w 561"/>
              <a:gd name="T17" fmla="*/ 10474 h 545"/>
              <a:gd name="T18" fmla="*/ 106310 w 561"/>
              <a:gd name="T19" fmla="*/ 0 h 545"/>
              <a:gd name="T20" fmla="*/ 32073 w 561"/>
              <a:gd name="T21" fmla="*/ 0 h 545"/>
              <a:gd name="T22" fmla="*/ 0 w 561"/>
              <a:gd name="T23" fmla="*/ 31784 h 545"/>
              <a:gd name="T24" fmla="*/ 0 w 561"/>
              <a:gd name="T25" fmla="*/ 170116 h 545"/>
              <a:gd name="T26" fmla="*/ 32073 w 561"/>
              <a:gd name="T27" fmla="*/ 196482 h 545"/>
              <a:gd name="T28" fmla="*/ 169736 w 561"/>
              <a:gd name="T29" fmla="*/ 196482 h 545"/>
              <a:gd name="T30" fmla="*/ 201810 w 561"/>
              <a:gd name="T31" fmla="*/ 170116 h 545"/>
              <a:gd name="T32" fmla="*/ 201810 w 561"/>
              <a:gd name="T33" fmla="*/ 90295 h 545"/>
              <a:gd name="T34" fmla="*/ 185953 w 561"/>
              <a:gd name="T35" fmla="*/ 90295 h 545"/>
              <a:gd name="T36" fmla="*/ 79643 w 561"/>
              <a:gd name="T37" fmla="*/ 74403 h 545"/>
              <a:gd name="T38" fmla="*/ 79643 w 561"/>
              <a:gd name="T39" fmla="*/ 74403 h 545"/>
              <a:gd name="T40" fmla="*/ 74237 w 561"/>
              <a:gd name="T41" fmla="*/ 68985 h 545"/>
              <a:gd name="T42" fmla="*/ 63786 w 561"/>
              <a:gd name="T43" fmla="*/ 74403 h 545"/>
              <a:gd name="T44" fmla="*/ 63786 w 561"/>
              <a:gd name="T45" fmla="*/ 127496 h 545"/>
              <a:gd name="T46" fmla="*/ 74237 w 561"/>
              <a:gd name="T47" fmla="*/ 132914 h 545"/>
              <a:gd name="T48" fmla="*/ 122167 w 561"/>
              <a:gd name="T49" fmla="*/ 132914 h 545"/>
              <a:gd name="T50" fmla="*/ 127212 w 561"/>
              <a:gd name="T51" fmla="*/ 127496 h 545"/>
              <a:gd name="T52" fmla="*/ 122167 w 561"/>
              <a:gd name="T53" fmla="*/ 117022 h 545"/>
              <a:gd name="T54" fmla="*/ 90454 w 561"/>
              <a:gd name="T55" fmla="*/ 117022 h 545"/>
              <a:gd name="T56" fmla="*/ 196404 w 561"/>
              <a:gd name="T57" fmla="*/ 15892 h 545"/>
              <a:gd name="T58" fmla="*/ 196404 w 561"/>
              <a:gd name="T59" fmla="*/ 5057 h 545"/>
              <a:gd name="T60" fmla="*/ 185953 w 561"/>
              <a:gd name="T61" fmla="*/ 5057 h 545"/>
              <a:gd name="T62" fmla="*/ 79643 w 561"/>
              <a:gd name="T63" fmla="*/ 111605 h 545"/>
              <a:gd name="T64" fmla="*/ 79643 w 561"/>
              <a:gd name="T65" fmla="*/ 74403 h 54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561" h="545">
                <a:moveTo>
                  <a:pt x="516" y="250"/>
                </a:moveTo>
                <a:lnTo>
                  <a:pt x="516" y="250"/>
                </a:lnTo>
                <a:cubicBezTo>
                  <a:pt x="516" y="471"/>
                  <a:pt x="516" y="471"/>
                  <a:pt x="516" y="471"/>
                </a:cubicBezTo>
                <a:cubicBezTo>
                  <a:pt x="516" y="486"/>
                  <a:pt x="501" y="500"/>
                  <a:pt x="471" y="500"/>
                </a:cubicBezTo>
                <a:cubicBezTo>
                  <a:pt x="89" y="500"/>
                  <a:pt x="89" y="500"/>
                  <a:pt x="89" y="500"/>
                </a:cubicBezTo>
                <a:cubicBezTo>
                  <a:pt x="59" y="500"/>
                  <a:pt x="44" y="486"/>
                  <a:pt x="44" y="471"/>
                </a:cubicBezTo>
                <a:cubicBezTo>
                  <a:pt x="44" y="73"/>
                  <a:pt x="44" y="73"/>
                  <a:pt x="44" y="73"/>
                </a:cubicBezTo>
                <a:cubicBezTo>
                  <a:pt x="44" y="59"/>
                  <a:pt x="59" y="29"/>
                  <a:pt x="89" y="29"/>
                </a:cubicBezTo>
                <a:cubicBezTo>
                  <a:pt x="295" y="29"/>
                  <a:pt x="295" y="29"/>
                  <a:pt x="295" y="29"/>
                </a:cubicBezTo>
                <a:cubicBezTo>
                  <a:pt x="295" y="0"/>
                  <a:pt x="295" y="0"/>
                  <a:pt x="295" y="0"/>
                </a:cubicBezTo>
                <a:cubicBezTo>
                  <a:pt x="89" y="0"/>
                  <a:pt x="89" y="0"/>
                  <a:pt x="89" y="0"/>
                </a:cubicBezTo>
                <a:cubicBezTo>
                  <a:pt x="44" y="0"/>
                  <a:pt x="0" y="44"/>
                  <a:pt x="0" y="88"/>
                </a:cubicBezTo>
                <a:cubicBezTo>
                  <a:pt x="0" y="471"/>
                  <a:pt x="0" y="471"/>
                  <a:pt x="0" y="471"/>
                </a:cubicBezTo>
                <a:cubicBezTo>
                  <a:pt x="0" y="515"/>
                  <a:pt x="44" y="544"/>
                  <a:pt x="89" y="544"/>
                </a:cubicBezTo>
                <a:cubicBezTo>
                  <a:pt x="471" y="544"/>
                  <a:pt x="471" y="544"/>
                  <a:pt x="471" y="544"/>
                </a:cubicBezTo>
                <a:cubicBezTo>
                  <a:pt x="516" y="544"/>
                  <a:pt x="560" y="515"/>
                  <a:pt x="560" y="471"/>
                </a:cubicBezTo>
                <a:cubicBezTo>
                  <a:pt x="560" y="250"/>
                  <a:pt x="560" y="250"/>
                  <a:pt x="560" y="250"/>
                </a:cubicBezTo>
                <a:lnTo>
                  <a:pt x="516" y="250"/>
                </a:lnTo>
                <a:close/>
                <a:moveTo>
                  <a:pt x="221" y="206"/>
                </a:moveTo>
                <a:lnTo>
                  <a:pt x="221" y="206"/>
                </a:lnTo>
                <a:lnTo>
                  <a:pt x="206" y="191"/>
                </a:lnTo>
                <a:cubicBezTo>
                  <a:pt x="192" y="191"/>
                  <a:pt x="177" y="206"/>
                  <a:pt x="177" y="206"/>
                </a:cubicBezTo>
                <a:cubicBezTo>
                  <a:pt x="177" y="353"/>
                  <a:pt x="177" y="353"/>
                  <a:pt x="177" y="353"/>
                </a:cubicBezTo>
                <a:cubicBezTo>
                  <a:pt x="177" y="353"/>
                  <a:pt x="192" y="368"/>
                  <a:pt x="206" y="368"/>
                </a:cubicBezTo>
                <a:cubicBezTo>
                  <a:pt x="339" y="368"/>
                  <a:pt x="339" y="368"/>
                  <a:pt x="339" y="368"/>
                </a:cubicBezTo>
                <a:cubicBezTo>
                  <a:pt x="353" y="368"/>
                  <a:pt x="353" y="353"/>
                  <a:pt x="353" y="353"/>
                </a:cubicBezTo>
                <a:cubicBezTo>
                  <a:pt x="353" y="339"/>
                  <a:pt x="353" y="324"/>
                  <a:pt x="339" y="324"/>
                </a:cubicBezTo>
                <a:cubicBezTo>
                  <a:pt x="251" y="324"/>
                  <a:pt x="251" y="324"/>
                  <a:pt x="251" y="324"/>
                </a:cubicBezTo>
                <a:cubicBezTo>
                  <a:pt x="545" y="44"/>
                  <a:pt x="545" y="44"/>
                  <a:pt x="545" y="44"/>
                </a:cubicBezTo>
                <a:cubicBezTo>
                  <a:pt x="545" y="29"/>
                  <a:pt x="545" y="14"/>
                  <a:pt x="545" y="14"/>
                </a:cubicBezTo>
                <a:cubicBezTo>
                  <a:pt x="530" y="0"/>
                  <a:pt x="516" y="0"/>
                  <a:pt x="516" y="14"/>
                </a:cubicBezTo>
                <a:cubicBezTo>
                  <a:pt x="221" y="309"/>
                  <a:pt x="221" y="309"/>
                  <a:pt x="221" y="309"/>
                </a:cubicBezTo>
                <a:lnTo>
                  <a:pt x="221" y="206"/>
                </a:lnTo>
                <a:close/>
              </a:path>
            </a:pathLst>
          </a:custGeom>
          <a:solidFill>
            <a:schemeClr val="accent1">
              <a:lumMod val="75000"/>
            </a:schemeClr>
          </a:solidFill>
          <a:ln>
            <a:noFill/>
          </a:ln>
          <a:effectLst/>
          <a:extLst/>
        </p:spPr>
        <p:txBody>
          <a:bodyPr wrap="none" anchor="ctr"/>
          <a:lstStyle/>
          <a:p>
            <a:endParaRPr lang="en-US" sz="2700"/>
          </a:p>
        </p:txBody>
      </p:sp>
      <p:sp>
        <p:nvSpPr>
          <p:cNvPr id="60" name="Freeform 59"/>
          <p:cNvSpPr>
            <a:spLocks noChangeArrowheads="1"/>
          </p:cNvSpPr>
          <p:nvPr/>
        </p:nvSpPr>
        <p:spPr bwMode="auto">
          <a:xfrm>
            <a:off x="7166526" y="2524075"/>
            <a:ext cx="299028" cy="299028"/>
          </a:xfrm>
          <a:custGeom>
            <a:avLst/>
            <a:gdLst>
              <a:gd name="T0" fmla="*/ 159369 w 634"/>
              <a:gd name="T1" fmla="*/ 196106 h 634"/>
              <a:gd name="T2" fmla="*/ 159369 w 634"/>
              <a:gd name="T3" fmla="*/ 196106 h 634"/>
              <a:gd name="T4" fmla="*/ 143504 w 634"/>
              <a:gd name="T5" fmla="*/ 211968 h 634"/>
              <a:gd name="T6" fmla="*/ 32090 w 634"/>
              <a:gd name="T7" fmla="*/ 211968 h 634"/>
              <a:gd name="T8" fmla="*/ 15865 w 634"/>
              <a:gd name="T9" fmla="*/ 196106 h 634"/>
              <a:gd name="T10" fmla="*/ 15865 w 634"/>
              <a:gd name="T11" fmla="*/ 84715 h 634"/>
              <a:gd name="T12" fmla="*/ 32090 w 634"/>
              <a:gd name="T13" fmla="*/ 68853 h 634"/>
              <a:gd name="T14" fmla="*/ 42546 w 634"/>
              <a:gd name="T15" fmla="*/ 68853 h 634"/>
              <a:gd name="T16" fmla="*/ 42546 w 634"/>
              <a:gd name="T17" fmla="*/ 58399 h 634"/>
              <a:gd name="T18" fmla="*/ 32090 w 634"/>
              <a:gd name="T19" fmla="*/ 58399 h 634"/>
              <a:gd name="T20" fmla="*/ 0 w 634"/>
              <a:gd name="T21" fmla="*/ 84715 h 634"/>
              <a:gd name="T22" fmla="*/ 0 w 634"/>
              <a:gd name="T23" fmla="*/ 196106 h 634"/>
              <a:gd name="T24" fmla="*/ 32090 w 634"/>
              <a:gd name="T25" fmla="*/ 228190 h 634"/>
              <a:gd name="T26" fmla="*/ 143504 w 634"/>
              <a:gd name="T27" fmla="*/ 228190 h 634"/>
              <a:gd name="T28" fmla="*/ 169825 w 634"/>
              <a:gd name="T29" fmla="*/ 196106 h 634"/>
              <a:gd name="T30" fmla="*/ 169825 w 634"/>
              <a:gd name="T31" fmla="*/ 185652 h 634"/>
              <a:gd name="T32" fmla="*/ 159369 w 634"/>
              <a:gd name="T33" fmla="*/ 185652 h 634"/>
              <a:gd name="T34" fmla="*/ 159369 w 634"/>
              <a:gd name="T35" fmla="*/ 196106 h 634"/>
              <a:gd name="T36" fmla="*/ 201915 w 634"/>
              <a:gd name="T37" fmla="*/ 0 h 634"/>
              <a:gd name="T38" fmla="*/ 201915 w 634"/>
              <a:gd name="T39" fmla="*/ 0 h 634"/>
              <a:gd name="T40" fmla="*/ 85093 w 634"/>
              <a:gd name="T41" fmla="*/ 0 h 634"/>
              <a:gd name="T42" fmla="*/ 58411 w 634"/>
              <a:gd name="T43" fmla="*/ 26316 h 634"/>
              <a:gd name="T44" fmla="*/ 58411 w 634"/>
              <a:gd name="T45" fmla="*/ 143114 h 634"/>
              <a:gd name="T46" fmla="*/ 85093 w 634"/>
              <a:gd name="T47" fmla="*/ 169790 h 634"/>
              <a:gd name="T48" fmla="*/ 201915 w 634"/>
              <a:gd name="T49" fmla="*/ 169790 h 634"/>
              <a:gd name="T50" fmla="*/ 228236 w 634"/>
              <a:gd name="T51" fmla="*/ 143114 h 634"/>
              <a:gd name="T52" fmla="*/ 228236 w 634"/>
              <a:gd name="T53" fmla="*/ 26316 h 634"/>
              <a:gd name="T54" fmla="*/ 201915 w 634"/>
              <a:gd name="T55" fmla="*/ 0 h 634"/>
              <a:gd name="T56" fmla="*/ 212372 w 634"/>
              <a:gd name="T57" fmla="*/ 143114 h 634"/>
              <a:gd name="T58" fmla="*/ 212372 w 634"/>
              <a:gd name="T59" fmla="*/ 143114 h 634"/>
              <a:gd name="T60" fmla="*/ 201915 w 634"/>
              <a:gd name="T61" fmla="*/ 153568 h 634"/>
              <a:gd name="T62" fmla="*/ 85093 w 634"/>
              <a:gd name="T63" fmla="*/ 153568 h 634"/>
              <a:gd name="T64" fmla="*/ 74637 w 634"/>
              <a:gd name="T65" fmla="*/ 143114 h 634"/>
              <a:gd name="T66" fmla="*/ 74637 w 634"/>
              <a:gd name="T67" fmla="*/ 26316 h 634"/>
              <a:gd name="T68" fmla="*/ 85093 w 634"/>
              <a:gd name="T69" fmla="*/ 15862 h 634"/>
              <a:gd name="T70" fmla="*/ 201915 w 634"/>
              <a:gd name="T71" fmla="*/ 15862 h 634"/>
              <a:gd name="T72" fmla="*/ 212372 w 634"/>
              <a:gd name="T73" fmla="*/ 26316 h 634"/>
              <a:gd name="T74" fmla="*/ 212372 w 634"/>
              <a:gd name="T75" fmla="*/ 143114 h 63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634" h="634">
                <a:moveTo>
                  <a:pt x="442" y="544"/>
                </a:moveTo>
                <a:lnTo>
                  <a:pt x="442" y="544"/>
                </a:lnTo>
                <a:cubicBezTo>
                  <a:pt x="442" y="574"/>
                  <a:pt x="412" y="588"/>
                  <a:pt x="398" y="588"/>
                </a:cubicBezTo>
                <a:cubicBezTo>
                  <a:pt x="89" y="588"/>
                  <a:pt x="89" y="588"/>
                  <a:pt x="89" y="588"/>
                </a:cubicBezTo>
                <a:cubicBezTo>
                  <a:pt x="59" y="588"/>
                  <a:pt x="44" y="574"/>
                  <a:pt x="44" y="544"/>
                </a:cubicBezTo>
                <a:cubicBezTo>
                  <a:pt x="44" y="235"/>
                  <a:pt x="44" y="235"/>
                  <a:pt x="44" y="235"/>
                </a:cubicBezTo>
                <a:cubicBezTo>
                  <a:pt x="44" y="221"/>
                  <a:pt x="59" y="191"/>
                  <a:pt x="89" y="191"/>
                </a:cubicBezTo>
                <a:cubicBezTo>
                  <a:pt x="118" y="191"/>
                  <a:pt x="118" y="191"/>
                  <a:pt x="118" y="191"/>
                </a:cubicBezTo>
                <a:cubicBezTo>
                  <a:pt x="118" y="162"/>
                  <a:pt x="118" y="162"/>
                  <a:pt x="118" y="162"/>
                </a:cubicBezTo>
                <a:cubicBezTo>
                  <a:pt x="89" y="162"/>
                  <a:pt x="89" y="162"/>
                  <a:pt x="89" y="162"/>
                </a:cubicBezTo>
                <a:cubicBezTo>
                  <a:pt x="44" y="162"/>
                  <a:pt x="0" y="191"/>
                  <a:pt x="0" y="235"/>
                </a:cubicBezTo>
                <a:cubicBezTo>
                  <a:pt x="0" y="544"/>
                  <a:pt x="0" y="544"/>
                  <a:pt x="0" y="544"/>
                </a:cubicBezTo>
                <a:cubicBezTo>
                  <a:pt x="0" y="588"/>
                  <a:pt x="44" y="633"/>
                  <a:pt x="89" y="633"/>
                </a:cubicBezTo>
                <a:cubicBezTo>
                  <a:pt x="398" y="633"/>
                  <a:pt x="398" y="633"/>
                  <a:pt x="398" y="633"/>
                </a:cubicBezTo>
                <a:cubicBezTo>
                  <a:pt x="442" y="633"/>
                  <a:pt x="471" y="588"/>
                  <a:pt x="471" y="544"/>
                </a:cubicBezTo>
                <a:cubicBezTo>
                  <a:pt x="471" y="515"/>
                  <a:pt x="471" y="515"/>
                  <a:pt x="471" y="515"/>
                </a:cubicBezTo>
                <a:cubicBezTo>
                  <a:pt x="442" y="515"/>
                  <a:pt x="442" y="515"/>
                  <a:pt x="442" y="515"/>
                </a:cubicBezTo>
                <a:lnTo>
                  <a:pt x="442" y="544"/>
                </a:lnTo>
                <a:close/>
                <a:moveTo>
                  <a:pt x="560" y="0"/>
                </a:moveTo>
                <a:lnTo>
                  <a:pt x="560" y="0"/>
                </a:lnTo>
                <a:cubicBezTo>
                  <a:pt x="236" y="0"/>
                  <a:pt x="236" y="0"/>
                  <a:pt x="236" y="0"/>
                </a:cubicBezTo>
                <a:cubicBezTo>
                  <a:pt x="192" y="0"/>
                  <a:pt x="162" y="29"/>
                  <a:pt x="162" y="73"/>
                </a:cubicBezTo>
                <a:cubicBezTo>
                  <a:pt x="162" y="397"/>
                  <a:pt x="162" y="397"/>
                  <a:pt x="162" y="397"/>
                </a:cubicBezTo>
                <a:cubicBezTo>
                  <a:pt x="162" y="441"/>
                  <a:pt x="192" y="471"/>
                  <a:pt x="236" y="471"/>
                </a:cubicBezTo>
                <a:cubicBezTo>
                  <a:pt x="560" y="471"/>
                  <a:pt x="560" y="471"/>
                  <a:pt x="560" y="471"/>
                </a:cubicBezTo>
                <a:cubicBezTo>
                  <a:pt x="604" y="471"/>
                  <a:pt x="633" y="441"/>
                  <a:pt x="633" y="397"/>
                </a:cubicBezTo>
                <a:cubicBezTo>
                  <a:pt x="633" y="73"/>
                  <a:pt x="633" y="73"/>
                  <a:pt x="633" y="73"/>
                </a:cubicBezTo>
                <a:cubicBezTo>
                  <a:pt x="633" y="29"/>
                  <a:pt x="604" y="0"/>
                  <a:pt x="560" y="0"/>
                </a:cubicBezTo>
                <a:close/>
                <a:moveTo>
                  <a:pt x="589" y="397"/>
                </a:moveTo>
                <a:lnTo>
                  <a:pt x="589" y="397"/>
                </a:lnTo>
                <a:cubicBezTo>
                  <a:pt x="589" y="412"/>
                  <a:pt x="574" y="426"/>
                  <a:pt x="560" y="426"/>
                </a:cubicBezTo>
                <a:cubicBezTo>
                  <a:pt x="236" y="426"/>
                  <a:pt x="236" y="426"/>
                  <a:pt x="236" y="426"/>
                </a:cubicBezTo>
                <a:cubicBezTo>
                  <a:pt x="221" y="426"/>
                  <a:pt x="207" y="412"/>
                  <a:pt x="207" y="397"/>
                </a:cubicBezTo>
                <a:cubicBezTo>
                  <a:pt x="207" y="73"/>
                  <a:pt x="207" y="73"/>
                  <a:pt x="207" y="73"/>
                </a:cubicBezTo>
                <a:cubicBezTo>
                  <a:pt x="207" y="58"/>
                  <a:pt x="221" y="44"/>
                  <a:pt x="236" y="44"/>
                </a:cubicBezTo>
                <a:cubicBezTo>
                  <a:pt x="560" y="44"/>
                  <a:pt x="560" y="44"/>
                  <a:pt x="560" y="44"/>
                </a:cubicBezTo>
                <a:cubicBezTo>
                  <a:pt x="574" y="44"/>
                  <a:pt x="589" y="58"/>
                  <a:pt x="589" y="73"/>
                </a:cubicBezTo>
                <a:lnTo>
                  <a:pt x="589" y="397"/>
                </a:lnTo>
                <a:close/>
              </a:path>
            </a:pathLst>
          </a:custGeom>
          <a:solidFill>
            <a:schemeClr val="accent1">
              <a:lumMod val="75000"/>
            </a:schemeClr>
          </a:solidFill>
          <a:ln>
            <a:noFill/>
          </a:ln>
          <a:effectLst/>
          <a:extLst/>
        </p:spPr>
        <p:txBody>
          <a:bodyPr wrap="none" anchor="ctr"/>
          <a:lstStyle/>
          <a:p>
            <a:endParaRPr lang="en-US" sz="2700"/>
          </a:p>
        </p:txBody>
      </p:sp>
      <p:sp>
        <p:nvSpPr>
          <p:cNvPr id="61" name="Freeform 60"/>
          <p:cNvSpPr>
            <a:spLocks noChangeArrowheads="1"/>
          </p:cNvSpPr>
          <p:nvPr/>
        </p:nvSpPr>
        <p:spPr bwMode="auto">
          <a:xfrm>
            <a:off x="6689464" y="2544818"/>
            <a:ext cx="299028" cy="257545"/>
          </a:xfrm>
          <a:custGeom>
            <a:avLst/>
            <a:gdLst>
              <a:gd name="T0" fmla="*/ 26321 w 634"/>
              <a:gd name="T1" fmla="*/ 68985 h 545"/>
              <a:gd name="T2" fmla="*/ 26321 w 634"/>
              <a:gd name="T3" fmla="*/ 127496 h 545"/>
              <a:gd name="T4" fmla="*/ 26321 w 634"/>
              <a:gd name="T5" fmla="*/ 68985 h 545"/>
              <a:gd name="T6" fmla="*/ 26321 w 634"/>
              <a:gd name="T7" fmla="*/ 111605 h 545"/>
              <a:gd name="T8" fmla="*/ 26321 w 634"/>
              <a:gd name="T9" fmla="*/ 84877 h 545"/>
              <a:gd name="T10" fmla="*/ 26321 w 634"/>
              <a:gd name="T11" fmla="*/ 111605 h 545"/>
              <a:gd name="T12" fmla="*/ 196146 w 634"/>
              <a:gd name="T13" fmla="*/ 53093 h 545"/>
              <a:gd name="T14" fmla="*/ 196146 w 634"/>
              <a:gd name="T15" fmla="*/ 0 h 545"/>
              <a:gd name="T16" fmla="*/ 196146 w 634"/>
              <a:gd name="T17" fmla="*/ 53093 h 545"/>
              <a:gd name="T18" fmla="*/ 196146 w 634"/>
              <a:gd name="T19" fmla="*/ 10474 h 545"/>
              <a:gd name="T20" fmla="*/ 196146 w 634"/>
              <a:gd name="T21" fmla="*/ 42619 h 545"/>
              <a:gd name="T22" fmla="*/ 196146 w 634"/>
              <a:gd name="T23" fmla="*/ 10474 h 545"/>
              <a:gd name="T24" fmla="*/ 26321 w 634"/>
              <a:gd name="T25" fmla="*/ 137971 h 545"/>
              <a:gd name="T26" fmla="*/ 26321 w 634"/>
              <a:gd name="T27" fmla="*/ 196482 h 545"/>
              <a:gd name="T28" fmla="*/ 26321 w 634"/>
              <a:gd name="T29" fmla="*/ 137971 h 545"/>
              <a:gd name="T30" fmla="*/ 26321 w 634"/>
              <a:gd name="T31" fmla="*/ 180590 h 545"/>
              <a:gd name="T32" fmla="*/ 26321 w 634"/>
              <a:gd name="T33" fmla="*/ 154224 h 545"/>
              <a:gd name="T34" fmla="*/ 26321 w 634"/>
              <a:gd name="T35" fmla="*/ 180590 h 545"/>
              <a:gd name="T36" fmla="*/ 196146 w 634"/>
              <a:gd name="T37" fmla="*/ 137971 h 545"/>
              <a:gd name="T38" fmla="*/ 196146 w 634"/>
              <a:gd name="T39" fmla="*/ 196482 h 545"/>
              <a:gd name="T40" fmla="*/ 196146 w 634"/>
              <a:gd name="T41" fmla="*/ 137971 h 545"/>
              <a:gd name="T42" fmla="*/ 196146 w 634"/>
              <a:gd name="T43" fmla="*/ 180590 h 545"/>
              <a:gd name="T44" fmla="*/ 196146 w 634"/>
              <a:gd name="T45" fmla="*/ 154224 h 545"/>
              <a:gd name="T46" fmla="*/ 196146 w 634"/>
              <a:gd name="T47" fmla="*/ 180590 h 545"/>
              <a:gd name="T48" fmla="*/ 26321 w 634"/>
              <a:gd name="T49" fmla="*/ 0 h 545"/>
              <a:gd name="T50" fmla="*/ 26321 w 634"/>
              <a:gd name="T51" fmla="*/ 53093 h 545"/>
              <a:gd name="T52" fmla="*/ 26321 w 634"/>
              <a:gd name="T53" fmla="*/ 0 h 545"/>
              <a:gd name="T54" fmla="*/ 26321 w 634"/>
              <a:gd name="T55" fmla="*/ 42619 h 545"/>
              <a:gd name="T56" fmla="*/ 26321 w 634"/>
              <a:gd name="T57" fmla="*/ 10474 h 545"/>
              <a:gd name="T58" fmla="*/ 26321 w 634"/>
              <a:gd name="T59" fmla="*/ 42619 h 545"/>
              <a:gd name="T60" fmla="*/ 196146 w 634"/>
              <a:gd name="T61" fmla="*/ 68985 h 545"/>
              <a:gd name="T62" fmla="*/ 196146 w 634"/>
              <a:gd name="T63" fmla="*/ 127496 h 545"/>
              <a:gd name="T64" fmla="*/ 196146 w 634"/>
              <a:gd name="T65" fmla="*/ 68985 h 545"/>
              <a:gd name="T66" fmla="*/ 196146 w 634"/>
              <a:gd name="T67" fmla="*/ 111605 h 545"/>
              <a:gd name="T68" fmla="*/ 196146 w 634"/>
              <a:gd name="T69" fmla="*/ 84877 h 545"/>
              <a:gd name="T70" fmla="*/ 196146 w 634"/>
              <a:gd name="T71" fmla="*/ 111605 h 545"/>
              <a:gd name="T72" fmla="*/ 111414 w 634"/>
              <a:gd name="T73" fmla="*/ 0 h 545"/>
              <a:gd name="T74" fmla="*/ 111414 w 634"/>
              <a:gd name="T75" fmla="*/ 53093 h 545"/>
              <a:gd name="T76" fmla="*/ 111414 w 634"/>
              <a:gd name="T77" fmla="*/ 0 h 545"/>
              <a:gd name="T78" fmla="*/ 111414 w 634"/>
              <a:gd name="T79" fmla="*/ 42619 h 545"/>
              <a:gd name="T80" fmla="*/ 111414 w 634"/>
              <a:gd name="T81" fmla="*/ 10474 h 545"/>
              <a:gd name="T82" fmla="*/ 111414 w 634"/>
              <a:gd name="T83" fmla="*/ 42619 h 545"/>
              <a:gd name="T84" fmla="*/ 111414 w 634"/>
              <a:gd name="T85" fmla="*/ 137971 h 545"/>
              <a:gd name="T86" fmla="*/ 111414 w 634"/>
              <a:gd name="T87" fmla="*/ 196482 h 545"/>
              <a:gd name="T88" fmla="*/ 111414 w 634"/>
              <a:gd name="T89" fmla="*/ 137971 h 545"/>
              <a:gd name="T90" fmla="*/ 111414 w 634"/>
              <a:gd name="T91" fmla="*/ 180590 h 545"/>
              <a:gd name="T92" fmla="*/ 111414 w 634"/>
              <a:gd name="T93" fmla="*/ 154224 h 545"/>
              <a:gd name="T94" fmla="*/ 111414 w 634"/>
              <a:gd name="T95" fmla="*/ 180590 h 545"/>
              <a:gd name="T96" fmla="*/ 111414 w 634"/>
              <a:gd name="T97" fmla="*/ 68985 h 545"/>
              <a:gd name="T98" fmla="*/ 111414 w 634"/>
              <a:gd name="T99" fmla="*/ 127496 h 545"/>
              <a:gd name="T100" fmla="*/ 111414 w 634"/>
              <a:gd name="T101" fmla="*/ 68985 h 545"/>
              <a:gd name="T102" fmla="*/ 111414 w 634"/>
              <a:gd name="T103" fmla="*/ 111605 h 545"/>
              <a:gd name="T104" fmla="*/ 111414 w 634"/>
              <a:gd name="T105" fmla="*/ 84877 h 545"/>
              <a:gd name="T106" fmla="*/ 111414 w 634"/>
              <a:gd name="T107" fmla="*/ 111605 h 54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634" h="545">
                <a:moveTo>
                  <a:pt x="73" y="191"/>
                </a:moveTo>
                <a:lnTo>
                  <a:pt x="73" y="191"/>
                </a:lnTo>
                <a:cubicBezTo>
                  <a:pt x="29" y="191"/>
                  <a:pt x="0" y="221"/>
                  <a:pt x="0" y="265"/>
                </a:cubicBezTo>
                <a:cubicBezTo>
                  <a:pt x="0" y="309"/>
                  <a:pt x="29" y="353"/>
                  <a:pt x="73" y="353"/>
                </a:cubicBezTo>
                <a:cubicBezTo>
                  <a:pt x="117" y="353"/>
                  <a:pt x="162" y="309"/>
                  <a:pt x="162" y="265"/>
                </a:cubicBezTo>
                <a:cubicBezTo>
                  <a:pt x="162" y="221"/>
                  <a:pt x="117" y="191"/>
                  <a:pt x="73" y="191"/>
                </a:cubicBezTo>
                <a:close/>
                <a:moveTo>
                  <a:pt x="73" y="309"/>
                </a:moveTo>
                <a:lnTo>
                  <a:pt x="73" y="309"/>
                </a:lnTo>
                <a:cubicBezTo>
                  <a:pt x="58" y="309"/>
                  <a:pt x="44" y="294"/>
                  <a:pt x="44" y="265"/>
                </a:cubicBezTo>
                <a:cubicBezTo>
                  <a:pt x="44" y="250"/>
                  <a:pt x="58" y="235"/>
                  <a:pt x="73" y="235"/>
                </a:cubicBezTo>
                <a:cubicBezTo>
                  <a:pt x="103" y="235"/>
                  <a:pt x="117" y="250"/>
                  <a:pt x="117" y="265"/>
                </a:cubicBezTo>
                <a:cubicBezTo>
                  <a:pt x="117" y="294"/>
                  <a:pt x="103" y="309"/>
                  <a:pt x="73" y="309"/>
                </a:cubicBezTo>
                <a:close/>
                <a:moveTo>
                  <a:pt x="544" y="147"/>
                </a:moveTo>
                <a:lnTo>
                  <a:pt x="544" y="147"/>
                </a:lnTo>
                <a:cubicBezTo>
                  <a:pt x="588" y="147"/>
                  <a:pt x="633" y="118"/>
                  <a:pt x="633" y="73"/>
                </a:cubicBezTo>
                <a:cubicBezTo>
                  <a:pt x="633" y="29"/>
                  <a:pt x="588" y="0"/>
                  <a:pt x="544" y="0"/>
                </a:cubicBezTo>
                <a:cubicBezTo>
                  <a:pt x="500" y="0"/>
                  <a:pt x="471" y="29"/>
                  <a:pt x="471" y="73"/>
                </a:cubicBezTo>
                <a:cubicBezTo>
                  <a:pt x="471" y="118"/>
                  <a:pt x="500" y="147"/>
                  <a:pt x="544" y="147"/>
                </a:cubicBezTo>
                <a:close/>
                <a:moveTo>
                  <a:pt x="544" y="29"/>
                </a:moveTo>
                <a:lnTo>
                  <a:pt x="544" y="29"/>
                </a:lnTo>
                <a:cubicBezTo>
                  <a:pt x="574" y="29"/>
                  <a:pt x="588" y="59"/>
                  <a:pt x="588" y="73"/>
                </a:cubicBezTo>
                <a:cubicBezTo>
                  <a:pt x="588" y="88"/>
                  <a:pt x="574" y="118"/>
                  <a:pt x="544" y="118"/>
                </a:cubicBezTo>
                <a:cubicBezTo>
                  <a:pt x="530" y="118"/>
                  <a:pt x="515" y="88"/>
                  <a:pt x="515" y="73"/>
                </a:cubicBezTo>
                <a:cubicBezTo>
                  <a:pt x="515" y="59"/>
                  <a:pt x="530" y="29"/>
                  <a:pt x="544" y="29"/>
                </a:cubicBezTo>
                <a:close/>
                <a:moveTo>
                  <a:pt x="73" y="382"/>
                </a:moveTo>
                <a:lnTo>
                  <a:pt x="73" y="382"/>
                </a:lnTo>
                <a:cubicBezTo>
                  <a:pt x="29" y="382"/>
                  <a:pt x="0" y="427"/>
                  <a:pt x="0" y="471"/>
                </a:cubicBezTo>
                <a:cubicBezTo>
                  <a:pt x="0" y="515"/>
                  <a:pt x="29" y="544"/>
                  <a:pt x="73" y="544"/>
                </a:cubicBezTo>
                <a:cubicBezTo>
                  <a:pt x="117" y="544"/>
                  <a:pt x="162" y="515"/>
                  <a:pt x="162" y="471"/>
                </a:cubicBezTo>
                <a:cubicBezTo>
                  <a:pt x="162" y="427"/>
                  <a:pt x="117" y="382"/>
                  <a:pt x="73" y="382"/>
                </a:cubicBezTo>
                <a:close/>
                <a:moveTo>
                  <a:pt x="73" y="500"/>
                </a:moveTo>
                <a:lnTo>
                  <a:pt x="73" y="500"/>
                </a:lnTo>
                <a:cubicBezTo>
                  <a:pt x="58" y="500"/>
                  <a:pt x="44" y="486"/>
                  <a:pt x="44" y="471"/>
                </a:cubicBezTo>
                <a:cubicBezTo>
                  <a:pt x="44" y="441"/>
                  <a:pt x="58" y="427"/>
                  <a:pt x="73" y="427"/>
                </a:cubicBezTo>
                <a:cubicBezTo>
                  <a:pt x="103" y="427"/>
                  <a:pt x="117" y="441"/>
                  <a:pt x="117" y="471"/>
                </a:cubicBezTo>
                <a:cubicBezTo>
                  <a:pt x="117" y="486"/>
                  <a:pt x="103" y="500"/>
                  <a:pt x="73" y="500"/>
                </a:cubicBezTo>
                <a:close/>
                <a:moveTo>
                  <a:pt x="544" y="382"/>
                </a:moveTo>
                <a:lnTo>
                  <a:pt x="544" y="382"/>
                </a:lnTo>
                <a:cubicBezTo>
                  <a:pt x="500" y="382"/>
                  <a:pt x="471" y="427"/>
                  <a:pt x="471" y="471"/>
                </a:cubicBezTo>
                <a:cubicBezTo>
                  <a:pt x="471" y="515"/>
                  <a:pt x="500" y="544"/>
                  <a:pt x="544" y="544"/>
                </a:cubicBezTo>
                <a:cubicBezTo>
                  <a:pt x="588" y="544"/>
                  <a:pt x="633" y="515"/>
                  <a:pt x="633" y="471"/>
                </a:cubicBezTo>
                <a:cubicBezTo>
                  <a:pt x="633" y="427"/>
                  <a:pt x="588" y="382"/>
                  <a:pt x="544" y="382"/>
                </a:cubicBezTo>
                <a:close/>
                <a:moveTo>
                  <a:pt x="544" y="500"/>
                </a:moveTo>
                <a:lnTo>
                  <a:pt x="544" y="500"/>
                </a:lnTo>
                <a:cubicBezTo>
                  <a:pt x="530" y="500"/>
                  <a:pt x="515" y="486"/>
                  <a:pt x="515" y="471"/>
                </a:cubicBezTo>
                <a:cubicBezTo>
                  <a:pt x="515" y="441"/>
                  <a:pt x="530" y="427"/>
                  <a:pt x="544" y="427"/>
                </a:cubicBezTo>
                <a:cubicBezTo>
                  <a:pt x="574" y="427"/>
                  <a:pt x="588" y="441"/>
                  <a:pt x="588" y="471"/>
                </a:cubicBezTo>
                <a:cubicBezTo>
                  <a:pt x="588" y="486"/>
                  <a:pt x="574" y="500"/>
                  <a:pt x="544" y="500"/>
                </a:cubicBezTo>
                <a:close/>
                <a:moveTo>
                  <a:pt x="73" y="0"/>
                </a:moveTo>
                <a:lnTo>
                  <a:pt x="73" y="0"/>
                </a:lnTo>
                <a:cubicBezTo>
                  <a:pt x="29" y="0"/>
                  <a:pt x="0" y="29"/>
                  <a:pt x="0" y="73"/>
                </a:cubicBezTo>
                <a:cubicBezTo>
                  <a:pt x="0" y="118"/>
                  <a:pt x="29" y="147"/>
                  <a:pt x="73" y="147"/>
                </a:cubicBezTo>
                <a:cubicBezTo>
                  <a:pt x="117" y="147"/>
                  <a:pt x="162" y="118"/>
                  <a:pt x="162" y="73"/>
                </a:cubicBezTo>
                <a:cubicBezTo>
                  <a:pt x="162" y="29"/>
                  <a:pt x="117" y="0"/>
                  <a:pt x="73" y="0"/>
                </a:cubicBezTo>
                <a:close/>
                <a:moveTo>
                  <a:pt x="73" y="118"/>
                </a:moveTo>
                <a:lnTo>
                  <a:pt x="73" y="118"/>
                </a:lnTo>
                <a:cubicBezTo>
                  <a:pt x="58" y="118"/>
                  <a:pt x="44" y="88"/>
                  <a:pt x="44" y="73"/>
                </a:cubicBezTo>
                <a:cubicBezTo>
                  <a:pt x="44" y="59"/>
                  <a:pt x="58" y="29"/>
                  <a:pt x="73" y="29"/>
                </a:cubicBezTo>
                <a:cubicBezTo>
                  <a:pt x="103" y="29"/>
                  <a:pt x="117" y="59"/>
                  <a:pt x="117" y="73"/>
                </a:cubicBezTo>
                <a:cubicBezTo>
                  <a:pt x="117" y="88"/>
                  <a:pt x="103" y="118"/>
                  <a:pt x="73" y="118"/>
                </a:cubicBezTo>
                <a:close/>
                <a:moveTo>
                  <a:pt x="544" y="191"/>
                </a:moveTo>
                <a:lnTo>
                  <a:pt x="544" y="191"/>
                </a:lnTo>
                <a:cubicBezTo>
                  <a:pt x="500" y="191"/>
                  <a:pt x="471" y="221"/>
                  <a:pt x="471" y="265"/>
                </a:cubicBezTo>
                <a:cubicBezTo>
                  <a:pt x="471" y="309"/>
                  <a:pt x="500" y="353"/>
                  <a:pt x="544" y="353"/>
                </a:cubicBezTo>
                <a:cubicBezTo>
                  <a:pt x="588" y="353"/>
                  <a:pt x="633" y="309"/>
                  <a:pt x="633" y="265"/>
                </a:cubicBezTo>
                <a:cubicBezTo>
                  <a:pt x="633" y="221"/>
                  <a:pt x="588" y="191"/>
                  <a:pt x="544" y="191"/>
                </a:cubicBezTo>
                <a:close/>
                <a:moveTo>
                  <a:pt x="544" y="309"/>
                </a:moveTo>
                <a:lnTo>
                  <a:pt x="544" y="309"/>
                </a:lnTo>
                <a:cubicBezTo>
                  <a:pt x="530" y="309"/>
                  <a:pt x="515" y="294"/>
                  <a:pt x="515" y="265"/>
                </a:cubicBezTo>
                <a:cubicBezTo>
                  <a:pt x="515" y="250"/>
                  <a:pt x="530" y="235"/>
                  <a:pt x="544" y="235"/>
                </a:cubicBezTo>
                <a:cubicBezTo>
                  <a:pt x="574" y="235"/>
                  <a:pt x="588" y="250"/>
                  <a:pt x="588" y="265"/>
                </a:cubicBezTo>
                <a:cubicBezTo>
                  <a:pt x="588" y="294"/>
                  <a:pt x="574" y="309"/>
                  <a:pt x="544" y="309"/>
                </a:cubicBezTo>
                <a:close/>
                <a:moveTo>
                  <a:pt x="309" y="0"/>
                </a:moveTo>
                <a:lnTo>
                  <a:pt x="309" y="0"/>
                </a:lnTo>
                <a:cubicBezTo>
                  <a:pt x="265" y="0"/>
                  <a:pt x="235" y="29"/>
                  <a:pt x="235" y="73"/>
                </a:cubicBezTo>
                <a:cubicBezTo>
                  <a:pt x="235" y="118"/>
                  <a:pt x="265" y="147"/>
                  <a:pt x="309" y="147"/>
                </a:cubicBezTo>
                <a:cubicBezTo>
                  <a:pt x="353" y="147"/>
                  <a:pt x="397" y="118"/>
                  <a:pt x="397" y="73"/>
                </a:cubicBezTo>
                <a:cubicBezTo>
                  <a:pt x="397" y="29"/>
                  <a:pt x="353" y="0"/>
                  <a:pt x="309" y="0"/>
                </a:cubicBezTo>
                <a:close/>
                <a:moveTo>
                  <a:pt x="309" y="118"/>
                </a:moveTo>
                <a:lnTo>
                  <a:pt x="309" y="118"/>
                </a:lnTo>
                <a:cubicBezTo>
                  <a:pt x="294" y="118"/>
                  <a:pt x="279" y="88"/>
                  <a:pt x="279" y="73"/>
                </a:cubicBezTo>
                <a:cubicBezTo>
                  <a:pt x="279" y="59"/>
                  <a:pt x="294" y="29"/>
                  <a:pt x="309" y="29"/>
                </a:cubicBezTo>
                <a:cubicBezTo>
                  <a:pt x="338" y="29"/>
                  <a:pt x="353" y="59"/>
                  <a:pt x="353" y="73"/>
                </a:cubicBezTo>
                <a:cubicBezTo>
                  <a:pt x="353" y="88"/>
                  <a:pt x="338" y="118"/>
                  <a:pt x="309" y="118"/>
                </a:cubicBezTo>
                <a:close/>
                <a:moveTo>
                  <a:pt x="309" y="382"/>
                </a:moveTo>
                <a:lnTo>
                  <a:pt x="309" y="382"/>
                </a:lnTo>
                <a:cubicBezTo>
                  <a:pt x="265" y="382"/>
                  <a:pt x="235" y="427"/>
                  <a:pt x="235" y="471"/>
                </a:cubicBezTo>
                <a:cubicBezTo>
                  <a:pt x="235" y="515"/>
                  <a:pt x="265" y="544"/>
                  <a:pt x="309" y="544"/>
                </a:cubicBezTo>
                <a:cubicBezTo>
                  <a:pt x="353" y="544"/>
                  <a:pt x="397" y="515"/>
                  <a:pt x="397" y="471"/>
                </a:cubicBezTo>
                <a:cubicBezTo>
                  <a:pt x="397" y="427"/>
                  <a:pt x="353" y="382"/>
                  <a:pt x="309" y="382"/>
                </a:cubicBezTo>
                <a:close/>
                <a:moveTo>
                  <a:pt x="309" y="500"/>
                </a:moveTo>
                <a:lnTo>
                  <a:pt x="309" y="500"/>
                </a:lnTo>
                <a:cubicBezTo>
                  <a:pt x="294" y="500"/>
                  <a:pt x="279" y="486"/>
                  <a:pt x="279" y="471"/>
                </a:cubicBezTo>
                <a:cubicBezTo>
                  <a:pt x="279" y="441"/>
                  <a:pt x="294" y="427"/>
                  <a:pt x="309" y="427"/>
                </a:cubicBezTo>
                <a:cubicBezTo>
                  <a:pt x="338" y="427"/>
                  <a:pt x="353" y="441"/>
                  <a:pt x="353" y="471"/>
                </a:cubicBezTo>
                <a:cubicBezTo>
                  <a:pt x="353" y="486"/>
                  <a:pt x="338" y="500"/>
                  <a:pt x="309" y="500"/>
                </a:cubicBezTo>
                <a:close/>
                <a:moveTo>
                  <a:pt x="309" y="191"/>
                </a:moveTo>
                <a:lnTo>
                  <a:pt x="309" y="191"/>
                </a:lnTo>
                <a:cubicBezTo>
                  <a:pt x="265" y="191"/>
                  <a:pt x="235" y="221"/>
                  <a:pt x="235" y="265"/>
                </a:cubicBezTo>
                <a:cubicBezTo>
                  <a:pt x="235" y="309"/>
                  <a:pt x="265" y="353"/>
                  <a:pt x="309" y="353"/>
                </a:cubicBezTo>
                <a:cubicBezTo>
                  <a:pt x="353" y="353"/>
                  <a:pt x="397" y="309"/>
                  <a:pt x="397" y="265"/>
                </a:cubicBezTo>
                <a:cubicBezTo>
                  <a:pt x="397" y="221"/>
                  <a:pt x="353" y="191"/>
                  <a:pt x="309" y="191"/>
                </a:cubicBezTo>
                <a:close/>
                <a:moveTo>
                  <a:pt x="309" y="309"/>
                </a:moveTo>
                <a:lnTo>
                  <a:pt x="309" y="309"/>
                </a:lnTo>
                <a:cubicBezTo>
                  <a:pt x="294" y="309"/>
                  <a:pt x="279" y="294"/>
                  <a:pt x="279" y="265"/>
                </a:cubicBezTo>
                <a:cubicBezTo>
                  <a:pt x="279" y="250"/>
                  <a:pt x="294" y="235"/>
                  <a:pt x="309" y="235"/>
                </a:cubicBezTo>
                <a:cubicBezTo>
                  <a:pt x="338" y="235"/>
                  <a:pt x="353" y="250"/>
                  <a:pt x="353" y="265"/>
                </a:cubicBezTo>
                <a:cubicBezTo>
                  <a:pt x="353" y="294"/>
                  <a:pt x="338" y="309"/>
                  <a:pt x="309" y="309"/>
                </a:cubicBezTo>
                <a:close/>
              </a:path>
            </a:pathLst>
          </a:custGeom>
          <a:solidFill>
            <a:schemeClr val="accent1">
              <a:lumMod val="75000"/>
            </a:schemeClr>
          </a:solidFill>
          <a:ln>
            <a:noFill/>
          </a:ln>
          <a:effectLst/>
          <a:extLst/>
        </p:spPr>
        <p:txBody>
          <a:bodyPr wrap="none" anchor="ctr"/>
          <a:lstStyle/>
          <a:p>
            <a:endParaRPr lang="en-US" sz="2700"/>
          </a:p>
        </p:txBody>
      </p:sp>
      <p:sp>
        <p:nvSpPr>
          <p:cNvPr id="62" name="Freeform 61"/>
          <p:cNvSpPr>
            <a:spLocks noChangeArrowheads="1"/>
          </p:cNvSpPr>
          <p:nvPr/>
        </p:nvSpPr>
        <p:spPr bwMode="auto">
          <a:xfrm>
            <a:off x="6222773" y="2544818"/>
            <a:ext cx="264458" cy="257545"/>
          </a:xfrm>
          <a:custGeom>
            <a:avLst/>
            <a:gdLst>
              <a:gd name="T0" fmla="*/ 58381 w 561"/>
              <a:gd name="T1" fmla="*/ 111605 h 545"/>
              <a:gd name="T2" fmla="*/ 0 w 561"/>
              <a:gd name="T3" fmla="*/ 137971 h 545"/>
              <a:gd name="T4" fmla="*/ 32073 w 561"/>
              <a:gd name="T5" fmla="*/ 196482 h 545"/>
              <a:gd name="T6" fmla="*/ 85048 w 561"/>
              <a:gd name="T7" fmla="*/ 170116 h 545"/>
              <a:gd name="T8" fmla="*/ 58381 w 561"/>
              <a:gd name="T9" fmla="*/ 111605 h 545"/>
              <a:gd name="T10" fmla="*/ 74237 w 561"/>
              <a:gd name="T11" fmla="*/ 170116 h 545"/>
              <a:gd name="T12" fmla="*/ 32073 w 561"/>
              <a:gd name="T13" fmla="*/ 180590 h 545"/>
              <a:gd name="T14" fmla="*/ 15856 w 561"/>
              <a:gd name="T15" fmla="*/ 137971 h 545"/>
              <a:gd name="T16" fmla="*/ 58381 w 561"/>
              <a:gd name="T17" fmla="*/ 127496 h 545"/>
              <a:gd name="T18" fmla="*/ 74237 w 561"/>
              <a:gd name="T19" fmla="*/ 170116 h 545"/>
              <a:gd name="T20" fmla="*/ 58381 w 561"/>
              <a:gd name="T21" fmla="*/ 0 h 545"/>
              <a:gd name="T22" fmla="*/ 0 w 561"/>
              <a:gd name="T23" fmla="*/ 26366 h 545"/>
              <a:gd name="T24" fmla="*/ 32073 w 561"/>
              <a:gd name="T25" fmla="*/ 84877 h 545"/>
              <a:gd name="T26" fmla="*/ 85048 w 561"/>
              <a:gd name="T27" fmla="*/ 53093 h 545"/>
              <a:gd name="T28" fmla="*/ 58381 w 561"/>
              <a:gd name="T29" fmla="*/ 0 h 545"/>
              <a:gd name="T30" fmla="*/ 74237 w 561"/>
              <a:gd name="T31" fmla="*/ 53093 h 545"/>
              <a:gd name="T32" fmla="*/ 32073 w 561"/>
              <a:gd name="T33" fmla="*/ 68985 h 545"/>
              <a:gd name="T34" fmla="*/ 15856 w 561"/>
              <a:gd name="T35" fmla="*/ 26366 h 545"/>
              <a:gd name="T36" fmla="*/ 58381 w 561"/>
              <a:gd name="T37" fmla="*/ 10474 h 545"/>
              <a:gd name="T38" fmla="*/ 74237 w 561"/>
              <a:gd name="T39" fmla="*/ 53093 h 545"/>
              <a:gd name="T40" fmla="*/ 169736 w 561"/>
              <a:gd name="T41" fmla="*/ 111605 h 545"/>
              <a:gd name="T42" fmla="*/ 116761 w 561"/>
              <a:gd name="T43" fmla="*/ 137971 h 545"/>
              <a:gd name="T44" fmla="*/ 143429 w 561"/>
              <a:gd name="T45" fmla="*/ 196482 h 545"/>
              <a:gd name="T46" fmla="*/ 201810 w 561"/>
              <a:gd name="T47" fmla="*/ 170116 h 545"/>
              <a:gd name="T48" fmla="*/ 169736 w 561"/>
              <a:gd name="T49" fmla="*/ 111605 h 545"/>
              <a:gd name="T50" fmla="*/ 185593 w 561"/>
              <a:gd name="T51" fmla="*/ 170116 h 545"/>
              <a:gd name="T52" fmla="*/ 143429 w 561"/>
              <a:gd name="T53" fmla="*/ 180590 h 545"/>
              <a:gd name="T54" fmla="*/ 127212 w 561"/>
              <a:gd name="T55" fmla="*/ 137971 h 545"/>
              <a:gd name="T56" fmla="*/ 169736 w 561"/>
              <a:gd name="T57" fmla="*/ 127496 h 545"/>
              <a:gd name="T58" fmla="*/ 185593 w 561"/>
              <a:gd name="T59" fmla="*/ 170116 h 545"/>
              <a:gd name="T60" fmla="*/ 169736 w 561"/>
              <a:gd name="T61" fmla="*/ 0 h 545"/>
              <a:gd name="T62" fmla="*/ 116761 w 561"/>
              <a:gd name="T63" fmla="*/ 26366 h 545"/>
              <a:gd name="T64" fmla="*/ 143429 w 561"/>
              <a:gd name="T65" fmla="*/ 84877 h 545"/>
              <a:gd name="T66" fmla="*/ 201810 w 561"/>
              <a:gd name="T67" fmla="*/ 53093 h 545"/>
              <a:gd name="T68" fmla="*/ 169736 w 561"/>
              <a:gd name="T69" fmla="*/ 0 h 545"/>
              <a:gd name="T70" fmla="*/ 185593 w 561"/>
              <a:gd name="T71" fmla="*/ 53093 h 545"/>
              <a:gd name="T72" fmla="*/ 143429 w 561"/>
              <a:gd name="T73" fmla="*/ 68985 h 545"/>
              <a:gd name="T74" fmla="*/ 127212 w 561"/>
              <a:gd name="T75" fmla="*/ 26366 h 545"/>
              <a:gd name="T76" fmla="*/ 169736 w 561"/>
              <a:gd name="T77" fmla="*/ 10474 h 545"/>
              <a:gd name="T78" fmla="*/ 185593 w 561"/>
              <a:gd name="T79" fmla="*/ 53093 h 54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561" h="545">
                <a:moveTo>
                  <a:pt x="162" y="309"/>
                </a:moveTo>
                <a:lnTo>
                  <a:pt x="162" y="309"/>
                </a:lnTo>
                <a:cubicBezTo>
                  <a:pt x="89" y="309"/>
                  <a:pt x="89" y="309"/>
                  <a:pt x="89" y="309"/>
                </a:cubicBezTo>
                <a:cubicBezTo>
                  <a:pt x="44" y="309"/>
                  <a:pt x="0" y="339"/>
                  <a:pt x="0" y="382"/>
                </a:cubicBezTo>
                <a:cubicBezTo>
                  <a:pt x="0" y="471"/>
                  <a:pt x="0" y="471"/>
                  <a:pt x="0" y="471"/>
                </a:cubicBezTo>
                <a:cubicBezTo>
                  <a:pt x="0" y="515"/>
                  <a:pt x="44" y="544"/>
                  <a:pt x="89" y="544"/>
                </a:cubicBezTo>
                <a:cubicBezTo>
                  <a:pt x="162" y="544"/>
                  <a:pt x="162" y="544"/>
                  <a:pt x="162" y="544"/>
                </a:cubicBezTo>
                <a:cubicBezTo>
                  <a:pt x="206" y="544"/>
                  <a:pt x="236" y="515"/>
                  <a:pt x="236" y="471"/>
                </a:cubicBezTo>
                <a:cubicBezTo>
                  <a:pt x="236" y="382"/>
                  <a:pt x="236" y="382"/>
                  <a:pt x="236" y="382"/>
                </a:cubicBezTo>
                <a:cubicBezTo>
                  <a:pt x="236" y="339"/>
                  <a:pt x="206" y="309"/>
                  <a:pt x="162" y="309"/>
                </a:cubicBezTo>
                <a:close/>
                <a:moveTo>
                  <a:pt x="206" y="471"/>
                </a:moveTo>
                <a:lnTo>
                  <a:pt x="206" y="471"/>
                </a:lnTo>
                <a:cubicBezTo>
                  <a:pt x="206" y="486"/>
                  <a:pt x="177" y="500"/>
                  <a:pt x="162" y="500"/>
                </a:cubicBezTo>
                <a:cubicBezTo>
                  <a:pt x="89" y="500"/>
                  <a:pt x="89" y="500"/>
                  <a:pt x="89" y="500"/>
                </a:cubicBezTo>
                <a:cubicBezTo>
                  <a:pt x="59" y="500"/>
                  <a:pt x="44" y="486"/>
                  <a:pt x="44" y="471"/>
                </a:cubicBezTo>
                <a:cubicBezTo>
                  <a:pt x="44" y="382"/>
                  <a:pt x="44" y="382"/>
                  <a:pt x="44" y="382"/>
                </a:cubicBezTo>
                <a:cubicBezTo>
                  <a:pt x="44" y="368"/>
                  <a:pt x="59" y="353"/>
                  <a:pt x="89" y="353"/>
                </a:cubicBezTo>
                <a:cubicBezTo>
                  <a:pt x="162" y="353"/>
                  <a:pt x="162" y="353"/>
                  <a:pt x="162" y="353"/>
                </a:cubicBezTo>
                <a:cubicBezTo>
                  <a:pt x="177" y="353"/>
                  <a:pt x="206" y="368"/>
                  <a:pt x="206" y="382"/>
                </a:cubicBezTo>
                <a:lnTo>
                  <a:pt x="206" y="471"/>
                </a:lnTo>
                <a:close/>
                <a:moveTo>
                  <a:pt x="162" y="0"/>
                </a:moveTo>
                <a:lnTo>
                  <a:pt x="162" y="0"/>
                </a:lnTo>
                <a:cubicBezTo>
                  <a:pt x="89" y="0"/>
                  <a:pt x="89" y="0"/>
                  <a:pt x="89" y="0"/>
                </a:cubicBezTo>
                <a:cubicBezTo>
                  <a:pt x="44" y="0"/>
                  <a:pt x="0" y="29"/>
                  <a:pt x="0" y="73"/>
                </a:cubicBezTo>
                <a:cubicBezTo>
                  <a:pt x="0" y="147"/>
                  <a:pt x="0" y="147"/>
                  <a:pt x="0" y="147"/>
                </a:cubicBezTo>
                <a:cubicBezTo>
                  <a:pt x="0" y="191"/>
                  <a:pt x="44" y="235"/>
                  <a:pt x="89" y="235"/>
                </a:cubicBezTo>
                <a:cubicBezTo>
                  <a:pt x="162" y="235"/>
                  <a:pt x="162" y="235"/>
                  <a:pt x="162" y="235"/>
                </a:cubicBezTo>
                <a:cubicBezTo>
                  <a:pt x="206" y="235"/>
                  <a:pt x="236" y="191"/>
                  <a:pt x="236" y="147"/>
                </a:cubicBezTo>
                <a:cubicBezTo>
                  <a:pt x="236" y="73"/>
                  <a:pt x="236" y="73"/>
                  <a:pt x="236" y="73"/>
                </a:cubicBezTo>
                <a:cubicBezTo>
                  <a:pt x="236" y="29"/>
                  <a:pt x="206" y="0"/>
                  <a:pt x="162" y="0"/>
                </a:cubicBezTo>
                <a:close/>
                <a:moveTo>
                  <a:pt x="206" y="147"/>
                </a:moveTo>
                <a:lnTo>
                  <a:pt x="206" y="147"/>
                </a:lnTo>
                <a:cubicBezTo>
                  <a:pt x="206" y="177"/>
                  <a:pt x="177" y="191"/>
                  <a:pt x="162" y="191"/>
                </a:cubicBezTo>
                <a:cubicBezTo>
                  <a:pt x="89" y="191"/>
                  <a:pt x="89" y="191"/>
                  <a:pt x="89" y="191"/>
                </a:cubicBezTo>
                <a:cubicBezTo>
                  <a:pt x="59" y="191"/>
                  <a:pt x="44" y="177"/>
                  <a:pt x="44" y="147"/>
                </a:cubicBezTo>
                <a:cubicBezTo>
                  <a:pt x="44" y="73"/>
                  <a:pt x="44" y="73"/>
                  <a:pt x="44" y="73"/>
                </a:cubicBezTo>
                <a:cubicBezTo>
                  <a:pt x="44" y="59"/>
                  <a:pt x="59" y="29"/>
                  <a:pt x="89" y="29"/>
                </a:cubicBezTo>
                <a:cubicBezTo>
                  <a:pt x="162" y="29"/>
                  <a:pt x="162" y="29"/>
                  <a:pt x="162" y="29"/>
                </a:cubicBezTo>
                <a:cubicBezTo>
                  <a:pt x="177" y="29"/>
                  <a:pt x="206" y="59"/>
                  <a:pt x="206" y="73"/>
                </a:cubicBezTo>
                <a:lnTo>
                  <a:pt x="206" y="147"/>
                </a:lnTo>
                <a:close/>
                <a:moveTo>
                  <a:pt x="471" y="309"/>
                </a:moveTo>
                <a:lnTo>
                  <a:pt x="471" y="309"/>
                </a:lnTo>
                <a:cubicBezTo>
                  <a:pt x="398" y="309"/>
                  <a:pt x="398" y="309"/>
                  <a:pt x="398" y="309"/>
                </a:cubicBezTo>
                <a:cubicBezTo>
                  <a:pt x="353" y="309"/>
                  <a:pt x="324" y="339"/>
                  <a:pt x="324" y="382"/>
                </a:cubicBezTo>
                <a:cubicBezTo>
                  <a:pt x="324" y="471"/>
                  <a:pt x="324" y="471"/>
                  <a:pt x="324" y="471"/>
                </a:cubicBezTo>
                <a:cubicBezTo>
                  <a:pt x="324" y="515"/>
                  <a:pt x="353" y="544"/>
                  <a:pt x="398" y="544"/>
                </a:cubicBezTo>
                <a:cubicBezTo>
                  <a:pt x="471" y="544"/>
                  <a:pt x="471" y="544"/>
                  <a:pt x="471" y="544"/>
                </a:cubicBezTo>
                <a:cubicBezTo>
                  <a:pt x="515" y="544"/>
                  <a:pt x="560" y="515"/>
                  <a:pt x="560" y="471"/>
                </a:cubicBezTo>
                <a:cubicBezTo>
                  <a:pt x="560" y="382"/>
                  <a:pt x="560" y="382"/>
                  <a:pt x="560" y="382"/>
                </a:cubicBezTo>
                <a:cubicBezTo>
                  <a:pt x="560" y="339"/>
                  <a:pt x="515" y="309"/>
                  <a:pt x="471" y="309"/>
                </a:cubicBezTo>
                <a:close/>
                <a:moveTo>
                  <a:pt x="515" y="471"/>
                </a:moveTo>
                <a:lnTo>
                  <a:pt x="515" y="471"/>
                </a:lnTo>
                <a:cubicBezTo>
                  <a:pt x="515" y="486"/>
                  <a:pt x="501" y="500"/>
                  <a:pt x="471" y="500"/>
                </a:cubicBezTo>
                <a:cubicBezTo>
                  <a:pt x="398" y="500"/>
                  <a:pt x="398" y="500"/>
                  <a:pt x="398" y="500"/>
                </a:cubicBezTo>
                <a:cubicBezTo>
                  <a:pt x="383" y="500"/>
                  <a:pt x="353" y="486"/>
                  <a:pt x="353" y="471"/>
                </a:cubicBezTo>
                <a:cubicBezTo>
                  <a:pt x="353" y="382"/>
                  <a:pt x="353" y="382"/>
                  <a:pt x="353" y="382"/>
                </a:cubicBezTo>
                <a:cubicBezTo>
                  <a:pt x="353" y="368"/>
                  <a:pt x="383" y="353"/>
                  <a:pt x="398" y="353"/>
                </a:cubicBezTo>
                <a:cubicBezTo>
                  <a:pt x="471" y="353"/>
                  <a:pt x="471" y="353"/>
                  <a:pt x="471" y="353"/>
                </a:cubicBezTo>
                <a:cubicBezTo>
                  <a:pt x="501" y="353"/>
                  <a:pt x="515" y="368"/>
                  <a:pt x="515" y="382"/>
                </a:cubicBezTo>
                <a:lnTo>
                  <a:pt x="515" y="471"/>
                </a:lnTo>
                <a:close/>
                <a:moveTo>
                  <a:pt x="471" y="0"/>
                </a:moveTo>
                <a:lnTo>
                  <a:pt x="471" y="0"/>
                </a:lnTo>
                <a:cubicBezTo>
                  <a:pt x="398" y="0"/>
                  <a:pt x="398" y="0"/>
                  <a:pt x="398" y="0"/>
                </a:cubicBezTo>
                <a:cubicBezTo>
                  <a:pt x="353" y="0"/>
                  <a:pt x="324" y="29"/>
                  <a:pt x="324" y="73"/>
                </a:cubicBezTo>
                <a:cubicBezTo>
                  <a:pt x="324" y="147"/>
                  <a:pt x="324" y="147"/>
                  <a:pt x="324" y="147"/>
                </a:cubicBezTo>
                <a:cubicBezTo>
                  <a:pt x="324" y="191"/>
                  <a:pt x="353" y="235"/>
                  <a:pt x="398" y="235"/>
                </a:cubicBezTo>
                <a:cubicBezTo>
                  <a:pt x="471" y="235"/>
                  <a:pt x="471" y="235"/>
                  <a:pt x="471" y="235"/>
                </a:cubicBezTo>
                <a:cubicBezTo>
                  <a:pt x="515" y="235"/>
                  <a:pt x="560" y="191"/>
                  <a:pt x="560" y="147"/>
                </a:cubicBezTo>
                <a:cubicBezTo>
                  <a:pt x="560" y="73"/>
                  <a:pt x="560" y="73"/>
                  <a:pt x="560" y="73"/>
                </a:cubicBezTo>
                <a:cubicBezTo>
                  <a:pt x="560" y="29"/>
                  <a:pt x="515" y="0"/>
                  <a:pt x="471" y="0"/>
                </a:cubicBezTo>
                <a:close/>
                <a:moveTo>
                  <a:pt x="515" y="147"/>
                </a:moveTo>
                <a:lnTo>
                  <a:pt x="515" y="147"/>
                </a:lnTo>
                <a:cubicBezTo>
                  <a:pt x="515" y="177"/>
                  <a:pt x="501" y="191"/>
                  <a:pt x="471" y="191"/>
                </a:cubicBezTo>
                <a:cubicBezTo>
                  <a:pt x="398" y="191"/>
                  <a:pt x="398" y="191"/>
                  <a:pt x="398" y="191"/>
                </a:cubicBezTo>
                <a:cubicBezTo>
                  <a:pt x="383" y="191"/>
                  <a:pt x="353" y="177"/>
                  <a:pt x="353" y="147"/>
                </a:cubicBezTo>
                <a:cubicBezTo>
                  <a:pt x="353" y="73"/>
                  <a:pt x="353" y="73"/>
                  <a:pt x="353" y="73"/>
                </a:cubicBezTo>
                <a:cubicBezTo>
                  <a:pt x="353" y="59"/>
                  <a:pt x="383" y="29"/>
                  <a:pt x="398" y="29"/>
                </a:cubicBezTo>
                <a:cubicBezTo>
                  <a:pt x="471" y="29"/>
                  <a:pt x="471" y="29"/>
                  <a:pt x="471" y="29"/>
                </a:cubicBezTo>
                <a:cubicBezTo>
                  <a:pt x="501" y="29"/>
                  <a:pt x="515" y="59"/>
                  <a:pt x="515" y="73"/>
                </a:cubicBezTo>
                <a:lnTo>
                  <a:pt x="515" y="147"/>
                </a:lnTo>
                <a:close/>
              </a:path>
            </a:pathLst>
          </a:custGeom>
          <a:solidFill>
            <a:schemeClr val="accent1">
              <a:lumMod val="75000"/>
            </a:schemeClr>
          </a:solidFill>
          <a:ln>
            <a:noFill/>
          </a:ln>
          <a:effectLst/>
          <a:extLst/>
        </p:spPr>
        <p:txBody>
          <a:bodyPr wrap="none" anchor="ctr"/>
          <a:lstStyle/>
          <a:p>
            <a:endParaRPr lang="en-US" sz="2700"/>
          </a:p>
        </p:txBody>
      </p:sp>
      <p:sp>
        <p:nvSpPr>
          <p:cNvPr id="63" name="Freeform 62"/>
          <p:cNvSpPr>
            <a:spLocks noChangeArrowheads="1"/>
          </p:cNvSpPr>
          <p:nvPr/>
        </p:nvSpPr>
        <p:spPr bwMode="auto">
          <a:xfrm>
            <a:off x="10543986" y="2045283"/>
            <a:ext cx="278286" cy="292115"/>
          </a:xfrm>
          <a:custGeom>
            <a:avLst/>
            <a:gdLst>
              <a:gd name="T0" fmla="*/ 106190 w 589"/>
              <a:gd name="T1" fmla="*/ 0 h 619"/>
              <a:gd name="T2" fmla="*/ 106190 w 589"/>
              <a:gd name="T3" fmla="*/ 0 h 619"/>
              <a:gd name="T4" fmla="*/ 0 w 589"/>
              <a:gd name="T5" fmla="*/ 122273 h 619"/>
              <a:gd name="T6" fmla="*/ 10475 w 589"/>
              <a:gd name="T7" fmla="*/ 132733 h 619"/>
              <a:gd name="T8" fmla="*/ 37203 w 589"/>
              <a:gd name="T9" fmla="*/ 106042 h 619"/>
              <a:gd name="T10" fmla="*/ 37203 w 589"/>
              <a:gd name="T11" fmla="*/ 196575 h 619"/>
              <a:gd name="T12" fmla="*/ 63569 w 589"/>
              <a:gd name="T13" fmla="*/ 222905 h 619"/>
              <a:gd name="T14" fmla="*/ 148810 w 589"/>
              <a:gd name="T15" fmla="*/ 222905 h 619"/>
              <a:gd name="T16" fmla="*/ 175177 w 589"/>
              <a:gd name="T17" fmla="*/ 196575 h 619"/>
              <a:gd name="T18" fmla="*/ 175177 w 589"/>
              <a:gd name="T19" fmla="*/ 106042 h 619"/>
              <a:gd name="T20" fmla="*/ 201905 w 589"/>
              <a:gd name="T21" fmla="*/ 132733 h 619"/>
              <a:gd name="T22" fmla="*/ 212380 w 589"/>
              <a:gd name="T23" fmla="*/ 122273 h 619"/>
              <a:gd name="T24" fmla="*/ 106190 w 589"/>
              <a:gd name="T25" fmla="*/ 0 h 619"/>
              <a:gd name="T26" fmla="*/ 164703 w 589"/>
              <a:gd name="T27" fmla="*/ 196575 h 619"/>
              <a:gd name="T28" fmla="*/ 164703 w 589"/>
              <a:gd name="T29" fmla="*/ 196575 h 619"/>
              <a:gd name="T30" fmla="*/ 148810 w 589"/>
              <a:gd name="T31" fmla="*/ 212445 h 619"/>
              <a:gd name="T32" fmla="*/ 63569 w 589"/>
              <a:gd name="T33" fmla="*/ 212445 h 619"/>
              <a:gd name="T34" fmla="*/ 47677 w 589"/>
              <a:gd name="T35" fmla="*/ 196575 h 619"/>
              <a:gd name="T36" fmla="*/ 47677 w 589"/>
              <a:gd name="T37" fmla="*/ 84762 h 619"/>
              <a:gd name="T38" fmla="*/ 106190 w 589"/>
              <a:gd name="T39" fmla="*/ 21281 h 619"/>
              <a:gd name="T40" fmla="*/ 164703 w 589"/>
              <a:gd name="T41" fmla="*/ 84762 h 619"/>
              <a:gd name="T42" fmla="*/ 164703 w 589"/>
              <a:gd name="T43" fmla="*/ 196575 h 61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89" h="619">
                <a:moveTo>
                  <a:pt x="294" y="0"/>
                </a:moveTo>
                <a:lnTo>
                  <a:pt x="294" y="0"/>
                </a:lnTo>
                <a:cubicBezTo>
                  <a:pt x="0" y="339"/>
                  <a:pt x="0" y="339"/>
                  <a:pt x="0" y="339"/>
                </a:cubicBezTo>
                <a:cubicBezTo>
                  <a:pt x="29" y="368"/>
                  <a:pt x="29" y="368"/>
                  <a:pt x="29" y="368"/>
                </a:cubicBezTo>
                <a:cubicBezTo>
                  <a:pt x="103" y="294"/>
                  <a:pt x="103" y="294"/>
                  <a:pt x="103" y="294"/>
                </a:cubicBezTo>
                <a:cubicBezTo>
                  <a:pt x="103" y="545"/>
                  <a:pt x="103" y="545"/>
                  <a:pt x="103" y="545"/>
                </a:cubicBezTo>
                <a:cubicBezTo>
                  <a:pt x="103" y="589"/>
                  <a:pt x="132" y="618"/>
                  <a:pt x="176" y="618"/>
                </a:cubicBezTo>
                <a:cubicBezTo>
                  <a:pt x="412" y="618"/>
                  <a:pt x="412" y="618"/>
                  <a:pt x="412" y="618"/>
                </a:cubicBezTo>
                <a:cubicBezTo>
                  <a:pt x="456" y="618"/>
                  <a:pt x="485" y="589"/>
                  <a:pt x="485" y="545"/>
                </a:cubicBezTo>
                <a:cubicBezTo>
                  <a:pt x="485" y="294"/>
                  <a:pt x="485" y="294"/>
                  <a:pt x="485" y="294"/>
                </a:cubicBezTo>
                <a:cubicBezTo>
                  <a:pt x="559" y="368"/>
                  <a:pt x="559" y="368"/>
                  <a:pt x="559" y="368"/>
                </a:cubicBezTo>
                <a:cubicBezTo>
                  <a:pt x="588" y="339"/>
                  <a:pt x="588" y="339"/>
                  <a:pt x="588" y="339"/>
                </a:cubicBezTo>
                <a:lnTo>
                  <a:pt x="294" y="0"/>
                </a:lnTo>
                <a:close/>
                <a:moveTo>
                  <a:pt x="456" y="545"/>
                </a:moveTo>
                <a:lnTo>
                  <a:pt x="456" y="545"/>
                </a:lnTo>
                <a:cubicBezTo>
                  <a:pt x="456" y="559"/>
                  <a:pt x="426" y="589"/>
                  <a:pt x="412" y="589"/>
                </a:cubicBezTo>
                <a:cubicBezTo>
                  <a:pt x="176" y="589"/>
                  <a:pt x="176" y="589"/>
                  <a:pt x="176" y="589"/>
                </a:cubicBezTo>
                <a:cubicBezTo>
                  <a:pt x="162" y="589"/>
                  <a:pt x="132" y="559"/>
                  <a:pt x="132" y="545"/>
                </a:cubicBezTo>
                <a:cubicBezTo>
                  <a:pt x="132" y="235"/>
                  <a:pt x="132" y="235"/>
                  <a:pt x="132" y="235"/>
                </a:cubicBezTo>
                <a:cubicBezTo>
                  <a:pt x="294" y="59"/>
                  <a:pt x="294" y="59"/>
                  <a:pt x="294" y="59"/>
                </a:cubicBezTo>
                <a:cubicBezTo>
                  <a:pt x="456" y="235"/>
                  <a:pt x="456" y="235"/>
                  <a:pt x="456" y="235"/>
                </a:cubicBezTo>
                <a:lnTo>
                  <a:pt x="456" y="545"/>
                </a:lnTo>
                <a:close/>
              </a:path>
            </a:pathLst>
          </a:custGeom>
          <a:solidFill>
            <a:schemeClr val="accent1">
              <a:lumMod val="75000"/>
            </a:schemeClr>
          </a:solidFill>
          <a:ln>
            <a:noFill/>
          </a:ln>
          <a:effectLst/>
          <a:extLst/>
        </p:spPr>
        <p:txBody>
          <a:bodyPr wrap="none" anchor="ctr"/>
          <a:lstStyle/>
          <a:p>
            <a:endParaRPr lang="en-US" sz="2700"/>
          </a:p>
        </p:txBody>
      </p:sp>
      <p:sp>
        <p:nvSpPr>
          <p:cNvPr id="64" name="Freeform 63"/>
          <p:cNvSpPr>
            <a:spLocks noChangeArrowheads="1"/>
          </p:cNvSpPr>
          <p:nvPr/>
        </p:nvSpPr>
        <p:spPr bwMode="auto">
          <a:xfrm>
            <a:off x="10051370" y="2045283"/>
            <a:ext cx="299029" cy="292115"/>
          </a:xfrm>
          <a:custGeom>
            <a:avLst/>
            <a:gdLst>
              <a:gd name="T0" fmla="*/ 0 w 634"/>
              <a:gd name="T1" fmla="*/ 26330 h 619"/>
              <a:gd name="T2" fmla="*/ 0 w 634"/>
              <a:gd name="T3" fmla="*/ 26330 h 619"/>
              <a:gd name="T4" fmla="*/ 0 w 634"/>
              <a:gd name="T5" fmla="*/ 84762 h 619"/>
              <a:gd name="T6" fmla="*/ 16225 w 634"/>
              <a:gd name="T7" fmla="*/ 84762 h 619"/>
              <a:gd name="T8" fmla="*/ 16225 w 634"/>
              <a:gd name="T9" fmla="*/ 26330 h 619"/>
              <a:gd name="T10" fmla="*/ 32090 w 634"/>
              <a:gd name="T11" fmla="*/ 10460 h 619"/>
              <a:gd name="T12" fmla="*/ 85093 w 634"/>
              <a:gd name="T13" fmla="*/ 10460 h 619"/>
              <a:gd name="T14" fmla="*/ 85093 w 634"/>
              <a:gd name="T15" fmla="*/ 0 h 619"/>
              <a:gd name="T16" fmla="*/ 32090 w 634"/>
              <a:gd name="T17" fmla="*/ 0 h 619"/>
              <a:gd name="T18" fmla="*/ 0 w 634"/>
              <a:gd name="T19" fmla="*/ 26330 h 619"/>
              <a:gd name="T20" fmla="*/ 16225 w 634"/>
              <a:gd name="T21" fmla="*/ 196575 h 619"/>
              <a:gd name="T22" fmla="*/ 16225 w 634"/>
              <a:gd name="T23" fmla="*/ 196575 h 619"/>
              <a:gd name="T24" fmla="*/ 16225 w 634"/>
              <a:gd name="T25" fmla="*/ 137783 h 619"/>
              <a:gd name="T26" fmla="*/ 0 w 634"/>
              <a:gd name="T27" fmla="*/ 137783 h 619"/>
              <a:gd name="T28" fmla="*/ 0 w 634"/>
              <a:gd name="T29" fmla="*/ 196575 h 619"/>
              <a:gd name="T30" fmla="*/ 32090 w 634"/>
              <a:gd name="T31" fmla="*/ 222905 h 619"/>
              <a:gd name="T32" fmla="*/ 85093 w 634"/>
              <a:gd name="T33" fmla="*/ 222905 h 619"/>
              <a:gd name="T34" fmla="*/ 85093 w 634"/>
              <a:gd name="T35" fmla="*/ 212445 h 619"/>
              <a:gd name="T36" fmla="*/ 32090 w 634"/>
              <a:gd name="T37" fmla="*/ 212445 h 619"/>
              <a:gd name="T38" fmla="*/ 16225 w 634"/>
              <a:gd name="T39" fmla="*/ 196575 h 619"/>
              <a:gd name="T40" fmla="*/ 212373 w 634"/>
              <a:gd name="T41" fmla="*/ 196575 h 619"/>
              <a:gd name="T42" fmla="*/ 212373 w 634"/>
              <a:gd name="T43" fmla="*/ 196575 h 619"/>
              <a:gd name="T44" fmla="*/ 201916 w 634"/>
              <a:gd name="T45" fmla="*/ 212445 h 619"/>
              <a:gd name="T46" fmla="*/ 143505 w 634"/>
              <a:gd name="T47" fmla="*/ 212445 h 619"/>
              <a:gd name="T48" fmla="*/ 143505 w 634"/>
              <a:gd name="T49" fmla="*/ 222905 h 619"/>
              <a:gd name="T50" fmla="*/ 201916 w 634"/>
              <a:gd name="T51" fmla="*/ 222905 h 619"/>
              <a:gd name="T52" fmla="*/ 228237 w 634"/>
              <a:gd name="T53" fmla="*/ 196575 h 619"/>
              <a:gd name="T54" fmla="*/ 228237 w 634"/>
              <a:gd name="T55" fmla="*/ 137783 h 619"/>
              <a:gd name="T56" fmla="*/ 212373 w 634"/>
              <a:gd name="T57" fmla="*/ 137783 h 619"/>
              <a:gd name="T58" fmla="*/ 212373 w 634"/>
              <a:gd name="T59" fmla="*/ 196575 h 619"/>
              <a:gd name="T60" fmla="*/ 201916 w 634"/>
              <a:gd name="T61" fmla="*/ 0 h 619"/>
              <a:gd name="T62" fmla="*/ 201916 w 634"/>
              <a:gd name="T63" fmla="*/ 0 h 619"/>
              <a:gd name="T64" fmla="*/ 143505 w 634"/>
              <a:gd name="T65" fmla="*/ 0 h 619"/>
              <a:gd name="T66" fmla="*/ 143505 w 634"/>
              <a:gd name="T67" fmla="*/ 10460 h 619"/>
              <a:gd name="T68" fmla="*/ 201916 w 634"/>
              <a:gd name="T69" fmla="*/ 10460 h 619"/>
              <a:gd name="T70" fmla="*/ 212373 w 634"/>
              <a:gd name="T71" fmla="*/ 26330 h 619"/>
              <a:gd name="T72" fmla="*/ 212373 w 634"/>
              <a:gd name="T73" fmla="*/ 84762 h 619"/>
              <a:gd name="T74" fmla="*/ 228237 w 634"/>
              <a:gd name="T75" fmla="*/ 84762 h 619"/>
              <a:gd name="T76" fmla="*/ 228237 w 634"/>
              <a:gd name="T77" fmla="*/ 26330 h 619"/>
              <a:gd name="T78" fmla="*/ 201916 w 634"/>
              <a:gd name="T79" fmla="*/ 0 h 61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634" h="619">
                <a:moveTo>
                  <a:pt x="0" y="73"/>
                </a:moveTo>
                <a:lnTo>
                  <a:pt x="0" y="73"/>
                </a:lnTo>
                <a:cubicBezTo>
                  <a:pt x="0" y="235"/>
                  <a:pt x="0" y="235"/>
                  <a:pt x="0" y="235"/>
                </a:cubicBezTo>
                <a:cubicBezTo>
                  <a:pt x="45" y="235"/>
                  <a:pt x="45" y="235"/>
                  <a:pt x="45" y="235"/>
                </a:cubicBezTo>
                <a:cubicBezTo>
                  <a:pt x="45" y="73"/>
                  <a:pt x="45" y="73"/>
                  <a:pt x="45" y="73"/>
                </a:cubicBezTo>
                <a:cubicBezTo>
                  <a:pt x="45" y="59"/>
                  <a:pt x="59" y="29"/>
                  <a:pt x="89" y="29"/>
                </a:cubicBezTo>
                <a:cubicBezTo>
                  <a:pt x="236" y="29"/>
                  <a:pt x="236" y="29"/>
                  <a:pt x="236" y="29"/>
                </a:cubicBezTo>
                <a:cubicBezTo>
                  <a:pt x="236" y="0"/>
                  <a:pt x="236" y="0"/>
                  <a:pt x="236" y="0"/>
                </a:cubicBezTo>
                <a:cubicBezTo>
                  <a:pt x="89" y="0"/>
                  <a:pt x="89" y="0"/>
                  <a:pt x="89" y="0"/>
                </a:cubicBezTo>
                <a:cubicBezTo>
                  <a:pt x="45" y="0"/>
                  <a:pt x="0" y="29"/>
                  <a:pt x="0" y="73"/>
                </a:cubicBezTo>
                <a:close/>
                <a:moveTo>
                  <a:pt x="45" y="545"/>
                </a:moveTo>
                <a:lnTo>
                  <a:pt x="45" y="545"/>
                </a:lnTo>
                <a:cubicBezTo>
                  <a:pt x="45" y="382"/>
                  <a:pt x="45" y="382"/>
                  <a:pt x="45" y="382"/>
                </a:cubicBezTo>
                <a:cubicBezTo>
                  <a:pt x="0" y="382"/>
                  <a:pt x="0" y="382"/>
                  <a:pt x="0" y="382"/>
                </a:cubicBezTo>
                <a:cubicBezTo>
                  <a:pt x="0" y="545"/>
                  <a:pt x="0" y="545"/>
                  <a:pt x="0" y="545"/>
                </a:cubicBezTo>
                <a:cubicBezTo>
                  <a:pt x="0" y="589"/>
                  <a:pt x="45" y="618"/>
                  <a:pt x="89" y="618"/>
                </a:cubicBezTo>
                <a:cubicBezTo>
                  <a:pt x="236" y="618"/>
                  <a:pt x="236" y="618"/>
                  <a:pt x="236" y="618"/>
                </a:cubicBezTo>
                <a:cubicBezTo>
                  <a:pt x="236" y="589"/>
                  <a:pt x="236" y="589"/>
                  <a:pt x="236" y="589"/>
                </a:cubicBezTo>
                <a:cubicBezTo>
                  <a:pt x="89" y="589"/>
                  <a:pt x="89" y="589"/>
                  <a:pt x="89" y="589"/>
                </a:cubicBezTo>
                <a:cubicBezTo>
                  <a:pt x="59" y="589"/>
                  <a:pt x="45" y="559"/>
                  <a:pt x="45" y="545"/>
                </a:cubicBezTo>
                <a:close/>
                <a:moveTo>
                  <a:pt x="589" y="545"/>
                </a:moveTo>
                <a:lnTo>
                  <a:pt x="589" y="545"/>
                </a:lnTo>
                <a:cubicBezTo>
                  <a:pt x="589" y="559"/>
                  <a:pt x="575" y="589"/>
                  <a:pt x="560" y="589"/>
                </a:cubicBezTo>
                <a:cubicBezTo>
                  <a:pt x="398" y="589"/>
                  <a:pt x="398" y="589"/>
                  <a:pt x="398" y="589"/>
                </a:cubicBezTo>
                <a:cubicBezTo>
                  <a:pt x="398" y="618"/>
                  <a:pt x="398" y="618"/>
                  <a:pt x="398" y="618"/>
                </a:cubicBezTo>
                <a:cubicBezTo>
                  <a:pt x="560" y="618"/>
                  <a:pt x="560" y="618"/>
                  <a:pt x="560" y="618"/>
                </a:cubicBezTo>
                <a:cubicBezTo>
                  <a:pt x="604" y="618"/>
                  <a:pt x="633" y="589"/>
                  <a:pt x="633" y="545"/>
                </a:cubicBezTo>
                <a:cubicBezTo>
                  <a:pt x="633" y="382"/>
                  <a:pt x="633" y="382"/>
                  <a:pt x="633" y="382"/>
                </a:cubicBezTo>
                <a:cubicBezTo>
                  <a:pt x="589" y="382"/>
                  <a:pt x="589" y="382"/>
                  <a:pt x="589" y="382"/>
                </a:cubicBezTo>
                <a:lnTo>
                  <a:pt x="589" y="545"/>
                </a:lnTo>
                <a:close/>
                <a:moveTo>
                  <a:pt x="560" y="0"/>
                </a:moveTo>
                <a:lnTo>
                  <a:pt x="560" y="0"/>
                </a:lnTo>
                <a:cubicBezTo>
                  <a:pt x="398" y="0"/>
                  <a:pt x="398" y="0"/>
                  <a:pt x="398" y="0"/>
                </a:cubicBezTo>
                <a:cubicBezTo>
                  <a:pt x="398" y="29"/>
                  <a:pt x="398" y="29"/>
                  <a:pt x="398" y="29"/>
                </a:cubicBezTo>
                <a:cubicBezTo>
                  <a:pt x="560" y="29"/>
                  <a:pt x="560" y="29"/>
                  <a:pt x="560" y="29"/>
                </a:cubicBezTo>
                <a:cubicBezTo>
                  <a:pt x="575" y="29"/>
                  <a:pt x="589" y="59"/>
                  <a:pt x="589" y="73"/>
                </a:cubicBezTo>
                <a:cubicBezTo>
                  <a:pt x="589" y="235"/>
                  <a:pt x="589" y="235"/>
                  <a:pt x="589" y="235"/>
                </a:cubicBezTo>
                <a:cubicBezTo>
                  <a:pt x="633" y="235"/>
                  <a:pt x="633" y="235"/>
                  <a:pt x="633" y="235"/>
                </a:cubicBezTo>
                <a:cubicBezTo>
                  <a:pt x="633" y="73"/>
                  <a:pt x="633" y="73"/>
                  <a:pt x="633" y="73"/>
                </a:cubicBezTo>
                <a:cubicBezTo>
                  <a:pt x="633" y="29"/>
                  <a:pt x="604" y="0"/>
                  <a:pt x="560" y="0"/>
                </a:cubicBezTo>
                <a:close/>
              </a:path>
            </a:pathLst>
          </a:custGeom>
          <a:solidFill>
            <a:schemeClr val="accent1">
              <a:lumMod val="75000"/>
            </a:schemeClr>
          </a:solidFill>
          <a:ln>
            <a:noFill/>
          </a:ln>
          <a:effectLst/>
          <a:extLst/>
        </p:spPr>
        <p:txBody>
          <a:bodyPr wrap="none" anchor="ctr"/>
          <a:lstStyle/>
          <a:p>
            <a:endParaRPr lang="en-US" sz="2700"/>
          </a:p>
        </p:txBody>
      </p:sp>
      <p:sp>
        <p:nvSpPr>
          <p:cNvPr id="65" name="Freeform 64"/>
          <p:cNvSpPr>
            <a:spLocks noChangeArrowheads="1"/>
          </p:cNvSpPr>
          <p:nvPr/>
        </p:nvSpPr>
        <p:spPr bwMode="auto">
          <a:xfrm>
            <a:off x="9579492" y="2052197"/>
            <a:ext cx="278286" cy="278287"/>
          </a:xfrm>
          <a:custGeom>
            <a:avLst/>
            <a:gdLst>
              <a:gd name="T0" fmla="*/ 106371 w 590"/>
              <a:gd name="T1" fmla="*/ 0 h 589"/>
              <a:gd name="T2" fmla="*/ 106371 w 590"/>
              <a:gd name="T3" fmla="*/ 0 h 589"/>
              <a:gd name="T4" fmla="*/ 0 w 590"/>
              <a:gd name="T5" fmla="*/ 106168 h 589"/>
              <a:gd name="T6" fmla="*/ 106371 w 590"/>
              <a:gd name="T7" fmla="*/ 212336 h 589"/>
              <a:gd name="T8" fmla="*/ 212380 w 590"/>
              <a:gd name="T9" fmla="*/ 106168 h 589"/>
              <a:gd name="T10" fmla="*/ 106371 w 590"/>
              <a:gd name="T11" fmla="*/ 0 h 589"/>
              <a:gd name="T12" fmla="*/ 116827 w 590"/>
              <a:gd name="T13" fmla="*/ 196447 h 589"/>
              <a:gd name="T14" fmla="*/ 116827 w 590"/>
              <a:gd name="T15" fmla="*/ 196447 h 589"/>
              <a:gd name="T16" fmla="*/ 116827 w 590"/>
              <a:gd name="T17" fmla="*/ 164669 h 589"/>
              <a:gd name="T18" fmla="*/ 106371 w 590"/>
              <a:gd name="T19" fmla="*/ 153835 h 589"/>
              <a:gd name="T20" fmla="*/ 100962 w 590"/>
              <a:gd name="T21" fmla="*/ 164669 h 589"/>
              <a:gd name="T22" fmla="*/ 100962 w 590"/>
              <a:gd name="T23" fmla="*/ 196447 h 589"/>
              <a:gd name="T24" fmla="*/ 16226 w 590"/>
              <a:gd name="T25" fmla="*/ 111585 h 589"/>
              <a:gd name="T26" fmla="*/ 53366 w 590"/>
              <a:gd name="T27" fmla="*/ 111585 h 589"/>
              <a:gd name="T28" fmla="*/ 58414 w 590"/>
              <a:gd name="T29" fmla="*/ 106168 h 589"/>
              <a:gd name="T30" fmla="*/ 53366 w 590"/>
              <a:gd name="T31" fmla="*/ 100751 h 589"/>
              <a:gd name="T32" fmla="*/ 16226 w 590"/>
              <a:gd name="T33" fmla="*/ 100751 h 589"/>
              <a:gd name="T34" fmla="*/ 100962 w 590"/>
              <a:gd name="T35" fmla="*/ 15889 h 589"/>
              <a:gd name="T36" fmla="*/ 100962 w 590"/>
              <a:gd name="T37" fmla="*/ 47667 h 589"/>
              <a:gd name="T38" fmla="*/ 106371 w 590"/>
              <a:gd name="T39" fmla="*/ 58501 h 589"/>
              <a:gd name="T40" fmla="*/ 116827 w 590"/>
              <a:gd name="T41" fmla="*/ 47667 h 589"/>
              <a:gd name="T42" fmla="*/ 116827 w 590"/>
              <a:gd name="T43" fmla="*/ 15889 h 589"/>
              <a:gd name="T44" fmla="*/ 201924 w 590"/>
              <a:gd name="T45" fmla="*/ 100751 h 589"/>
              <a:gd name="T46" fmla="*/ 164784 w 590"/>
              <a:gd name="T47" fmla="*/ 100751 h 589"/>
              <a:gd name="T48" fmla="*/ 159375 w 590"/>
              <a:gd name="T49" fmla="*/ 106168 h 589"/>
              <a:gd name="T50" fmla="*/ 164784 w 590"/>
              <a:gd name="T51" fmla="*/ 111585 h 589"/>
              <a:gd name="T52" fmla="*/ 201924 w 590"/>
              <a:gd name="T53" fmla="*/ 111585 h 589"/>
              <a:gd name="T54" fmla="*/ 116827 w 590"/>
              <a:gd name="T55" fmla="*/ 196447 h 58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590" h="589">
                <a:moveTo>
                  <a:pt x="295" y="0"/>
                </a:moveTo>
                <a:lnTo>
                  <a:pt x="295" y="0"/>
                </a:lnTo>
                <a:cubicBezTo>
                  <a:pt x="133" y="0"/>
                  <a:pt x="0" y="132"/>
                  <a:pt x="0" y="294"/>
                </a:cubicBezTo>
                <a:cubicBezTo>
                  <a:pt x="0" y="456"/>
                  <a:pt x="133" y="588"/>
                  <a:pt x="295" y="588"/>
                </a:cubicBezTo>
                <a:cubicBezTo>
                  <a:pt x="457" y="588"/>
                  <a:pt x="589" y="456"/>
                  <a:pt x="589" y="294"/>
                </a:cubicBezTo>
                <a:cubicBezTo>
                  <a:pt x="589" y="132"/>
                  <a:pt x="457" y="0"/>
                  <a:pt x="295" y="0"/>
                </a:cubicBezTo>
                <a:close/>
                <a:moveTo>
                  <a:pt x="324" y="544"/>
                </a:moveTo>
                <a:lnTo>
                  <a:pt x="324" y="544"/>
                </a:lnTo>
                <a:cubicBezTo>
                  <a:pt x="324" y="456"/>
                  <a:pt x="324" y="456"/>
                  <a:pt x="324" y="456"/>
                </a:cubicBezTo>
                <a:cubicBezTo>
                  <a:pt x="324" y="441"/>
                  <a:pt x="310" y="426"/>
                  <a:pt x="295" y="426"/>
                </a:cubicBezTo>
                <a:cubicBezTo>
                  <a:pt x="295" y="426"/>
                  <a:pt x="280" y="441"/>
                  <a:pt x="280" y="456"/>
                </a:cubicBezTo>
                <a:cubicBezTo>
                  <a:pt x="280" y="544"/>
                  <a:pt x="280" y="544"/>
                  <a:pt x="280" y="544"/>
                </a:cubicBezTo>
                <a:cubicBezTo>
                  <a:pt x="148" y="544"/>
                  <a:pt x="59" y="441"/>
                  <a:pt x="45" y="309"/>
                </a:cubicBezTo>
                <a:cubicBezTo>
                  <a:pt x="148" y="309"/>
                  <a:pt x="148" y="309"/>
                  <a:pt x="148" y="309"/>
                </a:cubicBezTo>
                <a:cubicBezTo>
                  <a:pt x="148" y="309"/>
                  <a:pt x="162" y="309"/>
                  <a:pt x="162" y="294"/>
                </a:cubicBezTo>
                <a:cubicBezTo>
                  <a:pt x="162" y="279"/>
                  <a:pt x="148" y="279"/>
                  <a:pt x="148" y="279"/>
                </a:cubicBezTo>
                <a:cubicBezTo>
                  <a:pt x="45" y="279"/>
                  <a:pt x="45" y="279"/>
                  <a:pt x="45" y="279"/>
                </a:cubicBezTo>
                <a:cubicBezTo>
                  <a:pt x="59" y="147"/>
                  <a:pt x="148" y="44"/>
                  <a:pt x="280" y="44"/>
                </a:cubicBezTo>
                <a:cubicBezTo>
                  <a:pt x="280" y="132"/>
                  <a:pt x="280" y="132"/>
                  <a:pt x="280" y="132"/>
                </a:cubicBezTo>
                <a:cubicBezTo>
                  <a:pt x="280" y="147"/>
                  <a:pt x="295" y="162"/>
                  <a:pt x="295" y="162"/>
                </a:cubicBezTo>
                <a:cubicBezTo>
                  <a:pt x="310" y="162"/>
                  <a:pt x="324" y="147"/>
                  <a:pt x="324" y="132"/>
                </a:cubicBezTo>
                <a:cubicBezTo>
                  <a:pt x="324" y="44"/>
                  <a:pt x="324" y="44"/>
                  <a:pt x="324" y="44"/>
                </a:cubicBezTo>
                <a:cubicBezTo>
                  <a:pt x="442" y="44"/>
                  <a:pt x="545" y="147"/>
                  <a:pt x="560" y="279"/>
                </a:cubicBezTo>
                <a:cubicBezTo>
                  <a:pt x="457" y="279"/>
                  <a:pt x="457" y="279"/>
                  <a:pt x="457" y="279"/>
                </a:cubicBezTo>
                <a:cubicBezTo>
                  <a:pt x="442" y="279"/>
                  <a:pt x="442" y="279"/>
                  <a:pt x="442" y="294"/>
                </a:cubicBezTo>
                <a:cubicBezTo>
                  <a:pt x="442" y="309"/>
                  <a:pt x="442" y="309"/>
                  <a:pt x="457" y="309"/>
                </a:cubicBezTo>
                <a:cubicBezTo>
                  <a:pt x="560" y="309"/>
                  <a:pt x="560" y="309"/>
                  <a:pt x="560" y="309"/>
                </a:cubicBezTo>
                <a:cubicBezTo>
                  <a:pt x="545" y="441"/>
                  <a:pt x="442" y="544"/>
                  <a:pt x="324" y="544"/>
                </a:cubicBezTo>
                <a:close/>
              </a:path>
            </a:pathLst>
          </a:custGeom>
          <a:solidFill>
            <a:schemeClr val="accent1">
              <a:lumMod val="75000"/>
            </a:schemeClr>
          </a:solidFill>
          <a:ln>
            <a:noFill/>
          </a:ln>
          <a:effectLst/>
          <a:extLst/>
        </p:spPr>
        <p:txBody>
          <a:bodyPr wrap="none" anchor="ctr"/>
          <a:lstStyle/>
          <a:p>
            <a:endParaRPr lang="en-US" sz="2700"/>
          </a:p>
        </p:txBody>
      </p:sp>
      <p:sp>
        <p:nvSpPr>
          <p:cNvPr id="66" name="Freeform 65"/>
          <p:cNvSpPr>
            <a:spLocks noChangeArrowheads="1"/>
          </p:cNvSpPr>
          <p:nvPr/>
        </p:nvSpPr>
        <p:spPr bwMode="auto">
          <a:xfrm>
            <a:off x="9100701" y="2036642"/>
            <a:ext cx="290386" cy="292114"/>
          </a:xfrm>
          <a:custGeom>
            <a:avLst/>
            <a:gdLst>
              <a:gd name="T0" fmla="*/ 173935 w 619"/>
              <a:gd name="T1" fmla="*/ 21281 h 619"/>
              <a:gd name="T2" fmla="*/ 173935 w 619"/>
              <a:gd name="T3" fmla="*/ 21281 h 619"/>
              <a:gd name="T4" fmla="*/ 79257 w 619"/>
              <a:gd name="T5" fmla="*/ 42561 h 619"/>
              <a:gd name="T6" fmla="*/ 52718 w 619"/>
              <a:gd name="T7" fmla="*/ 90172 h 619"/>
              <a:gd name="T8" fmla="*/ 0 w 619"/>
              <a:gd name="T9" fmla="*/ 127683 h 619"/>
              <a:gd name="T10" fmla="*/ 52718 w 619"/>
              <a:gd name="T11" fmla="*/ 159423 h 619"/>
              <a:gd name="T12" fmla="*/ 68498 w 619"/>
              <a:gd name="T13" fmla="*/ 207034 h 619"/>
              <a:gd name="T14" fmla="*/ 116196 w 619"/>
              <a:gd name="T15" fmla="*/ 191164 h 619"/>
              <a:gd name="T16" fmla="*/ 168914 w 619"/>
              <a:gd name="T17" fmla="*/ 222904 h 619"/>
              <a:gd name="T18" fmla="*/ 173935 w 619"/>
              <a:gd name="T19" fmla="*/ 159423 h 619"/>
              <a:gd name="T20" fmla="*/ 200473 w 619"/>
              <a:gd name="T21" fmla="*/ 111452 h 619"/>
              <a:gd name="T22" fmla="*/ 173935 w 619"/>
              <a:gd name="T23" fmla="*/ 21281 h 619"/>
              <a:gd name="T24" fmla="*/ 73877 w 619"/>
              <a:gd name="T25" fmla="*/ 191164 h 619"/>
              <a:gd name="T26" fmla="*/ 73877 w 619"/>
              <a:gd name="T27" fmla="*/ 191164 h 619"/>
              <a:gd name="T28" fmla="*/ 68498 w 619"/>
              <a:gd name="T29" fmla="*/ 164473 h 619"/>
              <a:gd name="T30" fmla="*/ 105437 w 619"/>
              <a:gd name="T31" fmla="*/ 185754 h 619"/>
              <a:gd name="T32" fmla="*/ 73877 w 619"/>
              <a:gd name="T33" fmla="*/ 191164 h 619"/>
              <a:gd name="T34" fmla="*/ 190073 w 619"/>
              <a:gd name="T35" fmla="*/ 106403 h 619"/>
              <a:gd name="T36" fmla="*/ 190073 w 619"/>
              <a:gd name="T37" fmla="*/ 106403 h 619"/>
              <a:gd name="T38" fmla="*/ 163535 w 619"/>
              <a:gd name="T39" fmla="*/ 154013 h 619"/>
              <a:gd name="T40" fmla="*/ 158155 w 619"/>
              <a:gd name="T41" fmla="*/ 201984 h 619"/>
              <a:gd name="T42" fmla="*/ 26180 w 619"/>
              <a:gd name="T43" fmla="*/ 127683 h 619"/>
              <a:gd name="T44" fmla="*/ 63119 w 619"/>
              <a:gd name="T45" fmla="*/ 100992 h 619"/>
              <a:gd name="T46" fmla="*/ 95037 w 619"/>
              <a:gd name="T47" fmla="*/ 53021 h 619"/>
              <a:gd name="T48" fmla="*/ 168914 w 619"/>
              <a:gd name="T49" fmla="*/ 31740 h 619"/>
              <a:gd name="T50" fmla="*/ 190073 w 619"/>
              <a:gd name="T51" fmla="*/ 106403 h 61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19" h="619">
                <a:moveTo>
                  <a:pt x="485" y="59"/>
                </a:moveTo>
                <a:lnTo>
                  <a:pt x="485" y="59"/>
                </a:lnTo>
                <a:cubicBezTo>
                  <a:pt x="397" y="0"/>
                  <a:pt x="279" y="30"/>
                  <a:pt x="221" y="118"/>
                </a:cubicBezTo>
                <a:cubicBezTo>
                  <a:pt x="147" y="250"/>
                  <a:pt x="147" y="250"/>
                  <a:pt x="147" y="250"/>
                </a:cubicBezTo>
                <a:cubicBezTo>
                  <a:pt x="0" y="354"/>
                  <a:pt x="0" y="354"/>
                  <a:pt x="0" y="354"/>
                </a:cubicBezTo>
                <a:cubicBezTo>
                  <a:pt x="147" y="442"/>
                  <a:pt x="147" y="442"/>
                  <a:pt x="147" y="442"/>
                </a:cubicBezTo>
                <a:cubicBezTo>
                  <a:pt x="132" y="486"/>
                  <a:pt x="147" y="545"/>
                  <a:pt x="191" y="574"/>
                </a:cubicBezTo>
                <a:cubicBezTo>
                  <a:pt x="235" y="589"/>
                  <a:pt x="294" y="574"/>
                  <a:pt x="324" y="530"/>
                </a:cubicBezTo>
                <a:cubicBezTo>
                  <a:pt x="471" y="618"/>
                  <a:pt x="471" y="618"/>
                  <a:pt x="471" y="618"/>
                </a:cubicBezTo>
                <a:cubicBezTo>
                  <a:pt x="485" y="442"/>
                  <a:pt x="485" y="442"/>
                  <a:pt x="485" y="442"/>
                </a:cubicBezTo>
                <a:cubicBezTo>
                  <a:pt x="559" y="309"/>
                  <a:pt x="559" y="309"/>
                  <a:pt x="559" y="309"/>
                </a:cubicBezTo>
                <a:cubicBezTo>
                  <a:pt x="618" y="221"/>
                  <a:pt x="588" y="103"/>
                  <a:pt x="485" y="59"/>
                </a:cubicBezTo>
                <a:close/>
                <a:moveTo>
                  <a:pt x="206" y="530"/>
                </a:moveTo>
                <a:lnTo>
                  <a:pt x="206" y="530"/>
                </a:lnTo>
                <a:cubicBezTo>
                  <a:pt x="176" y="515"/>
                  <a:pt x="176" y="486"/>
                  <a:pt x="191" y="456"/>
                </a:cubicBezTo>
                <a:cubicBezTo>
                  <a:pt x="294" y="515"/>
                  <a:pt x="294" y="515"/>
                  <a:pt x="294" y="515"/>
                </a:cubicBezTo>
                <a:cubicBezTo>
                  <a:pt x="265" y="545"/>
                  <a:pt x="235" y="545"/>
                  <a:pt x="206" y="530"/>
                </a:cubicBezTo>
                <a:close/>
                <a:moveTo>
                  <a:pt x="530" y="295"/>
                </a:moveTo>
                <a:lnTo>
                  <a:pt x="530" y="295"/>
                </a:lnTo>
                <a:cubicBezTo>
                  <a:pt x="456" y="427"/>
                  <a:pt x="456" y="427"/>
                  <a:pt x="456" y="427"/>
                </a:cubicBezTo>
                <a:cubicBezTo>
                  <a:pt x="441" y="560"/>
                  <a:pt x="441" y="560"/>
                  <a:pt x="441" y="560"/>
                </a:cubicBezTo>
                <a:cubicBezTo>
                  <a:pt x="73" y="354"/>
                  <a:pt x="73" y="354"/>
                  <a:pt x="73" y="354"/>
                </a:cubicBezTo>
                <a:cubicBezTo>
                  <a:pt x="176" y="280"/>
                  <a:pt x="176" y="280"/>
                  <a:pt x="176" y="280"/>
                </a:cubicBezTo>
                <a:cubicBezTo>
                  <a:pt x="265" y="147"/>
                  <a:pt x="265" y="147"/>
                  <a:pt x="265" y="147"/>
                </a:cubicBezTo>
                <a:cubicBezTo>
                  <a:pt x="294" y="74"/>
                  <a:pt x="397" y="44"/>
                  <a:pt x="471" y="88"/>
                </a:cubicBezTo>
                <a:cubicBezTo>
                  <a:pt x="544" y="133"/>
                  <a:pt x="574" y="221"/>
                  <a:pt x="530" y="295"/>
                </a:cubicBezTo>
                <a:close/>
              </a:path>
            </a:pathLst>
          </a:custGeom>
          <a:solidFill>
            <a:schemeClr val="accent1">
              <a:lumMod val="75000"/>
            </a:schemeClr>
          </a:solidFill>
          <a:ln>
            <a:noFill/>
          </a:ln>
          <a:effectLst/>
          <a:extLst/>
        </p:spPr>
        <p:txBody>
          <a:bodyPr wrap="none" anchor="ctr"/>
          <a:lstStyle/>
          <a:p>
            <a:endParaRPr lang="en-US" sz="2700"/>
          </a:p>
        </p:txBody>
      </p:sp>
      <p:sp>
        <p:nvSpPr>
          <p:cNvPr id="67" name="Freeform 66"/>
          <p:cNvSpPr>
            <a:spLocks noChangeArrowheads="1"/>
          </p:cNvSpPr>
          <p:nvPr/>
        </p:nvSpPr>
        <p:spPr bwMode="auto">
          <a:xfrm>
            <a:off x="8628824" y="2052197"/>
            <a:ext cx="257545" cy="278287"/>
          </a:xfrm>
          <a:custGeom>
            <a:avLst/>
            <a:gdLst>
              <a:gd name="T0" fmla="*/ 170151 w 545"/>
              <a:gd name="T1" fmla="*/ 127474 h 589"/>
              <a:gd name="T2" fmla="*/ 170151 w 545"/>
              <a:gd name="T3" fmla="*/ 127474 h 589"/>
              <a:gd name="T4" fmla="*/ 170151 w 545"/>
              <a:gd name="T5" fmla="*/ 68973 h 589"/>
              <a:gd name="T6" fmla="*/ 100790 w 545"/>
              <a:gd name="T7" fmla="*/ 0 h 589"/>
              <a:gd name="T8" fmla="*/ 26372 w 545"/>
              <a:gd name="T9" fmla="*/ 68973 h 589"/>
              <a:gd name="T10" fmla="*/ 26372 w 545"/>
              <a:gd name="T11" fmla="*/ 127474 h 589"/>
              <a:gd name="T12" fmla="*/ 0 w 545"/>
              <a:gd name="T13" fmla="*/ 185974 h 589"/>
              <a:gd name="T14" fmla="*/ 63581 w 545"/>
              <a:gd name="T15" fmla="*/ 185974 h 589"/>
              <a:gd name="T16" fmla="*/ 100790 w 545"/>
              <a:gd name="T17" fmla="*/ 212336 h 589"/>
              <a:gd name="T18" fmla="*/ 132581 w 545"/>
              <a:gd name="T19" fmla="*/ 185974 h 589"/>
              <a:gd name="T20" fmla="*/ 196523 w 545"/>
              <a:gd name="T21" fmla="*/ 185974 h 589"/>
              <a:gd name="T22" fmla="*/ 170151 w 545"/>
              <a:gd name="T23" fmla="*/ 127474 h 589"/>
              <a:gd name="T24" fmla="*/ 100790 w 545"/>
              <a:gd name="T25" fmla="*/ 196447 h 589"/>
              <a:gd name="T26" fmla="*/ 100790 w 545"/>
              <a:gd name="T27" fmla="*/ 196447 h 589"/>
              <a:gd name="T28" fmla="*/ 79476 w 545"/>
              <a:gd name="T29" fmla="*/ 185974 h 589"/>
              <a:gd name="T30" fmla="*/ 117047 w 545"/>
              <a:gd name="T31" fmla="*/ 185974 h 589"/>
              <a:gd name="T32" fmla="*/ 100790 w 545"/>
              <a:gd name="T33" fmla="*/ 196447 h 589"/>
              <a:gd name="T34" fmla="*/ 20953 w 545"/>
              <a:gd name="T35" fmla="*/ 170085 h 589"/>
              <a:gd name="T36" fmla="*/ 20953 w 545"/>
              <a:gd name="T37" fmla="*/ 170085 h 589"/>
              <a:gd name="T38" fmla="*/ 42267 w 545"/>
              <a:gd name="T39" fmla="*/ 127474 h 589"/>
              <a:gd name="T40" fmla="*/ 42267 w 545"/>
              <a:gd name="T41" fmla="*/ 68973 h 589"/>
              <a:gd name="T42" fmla="*/ 100790 w 545"/>
              <a:gd name="T43" fmla="*/ 15889 h 589"/>
              <a:gd name="T44" fmla="*/ 153895 w 545"/>
              <a:gd name="T45" fmla="*/ 68973 h 589"/>
              <a:gd name="T46" fmla="*/ 153895 w 545"/>
              <a:gd name="T47" fmla="*/ 127474 h 589"/>
              <a:gd name="T48" fmla="*/ 175209 w 545"/>
              <a:gd name="T49" fmla="*/ 170085 h 589"/>
              <a:gd name="T50" fmla="*/ 20953 w 545"/>
              <a:gd name="T51" fmla="*/ 170085 h 58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545" h="589">
                <a:moveTo>
                  <a:pt x="471" y="353"/>
                </a:moveTo>
                <a:lnTo>
                  <a:pt x="471" y="353"/>
                </a:lnTo>
                <a:cubicBezTo>
                  <a:pt x="471" y="191"/>
                  <a:pt x="471" y="191"/>
                  <a:pt x="471" y="191"/>
                </a:cubicBezTo>
                <a:cubicBezTo>
                  <a:pt x="471" y="88"/>
                  <a:pt x="383" y="0"/>
                  <a:pt x="279" y="0"/>
                </a:cubicBezTo>
                <a:cubicBezTo>
                  <a:pt x="162" y="0"/>
                  <a:pt x="73" y="88"/>
                  <a:pt x="73" y="191"/>
                </a:cubicBezTo>
                <a:cubicBezTo>
                  <a:pt x="73" y="353"/>
                  <a:pt x="73" y="353"/>
                  <a:pt x="73" y="353"/>
                </a:cubicBezTo>
                <a:cubicBezTo>
                  <a:pt x="0" y="515"/>
                  <a:pt x="0" y="515"/>
                  <a:pt x="0" y="515"/>
                </a:cubicBezTo>
                <a:cubicBezTo>
                  <a:pt x="176" y="515"/>
                  <a:pt x="176" y="515"/>
                  <a:pt x="176" y="515"/>
                </a:cubicBezTo>
                <a:cubicBezTo>
                  <a:pt x="191" y="559"/>
                  <a:pt x="220" y="588"/>
                  <a:pt x="279" y="588"/>
                </a:cubicBezTo>
                <a:cubicBezTo>
                  <a:pt x="324" y="588"/>
                  <a:pt x="367" y="559"/>
                  <a:pt x="367" y="515"/>
                </a:cubicBezTo>
                <a:cubicBezTo>
                  <a:pt x="544" y="515"/>
                  <a:pt x="544" y="515"/>
                  <a:pt x="544" y="515"/>
                </a:cubicBezTo>
                <a:lnTo>
                  <a:pt x="471" y="353"/>
                </a:lnTo>
                <a:close/>
                <a:moveTo>
                  <a:pt x="279" y="544"/>
                </a:moveTo>
                <a:lnTo>
                  <a:pt x="279" y="544"/>
                </a:lnTo>
                <a:cubicBezTo>
                  <a:pt x="250" y="544"/>
                  <a:pt x="220" y="530"/>
                  <a:pt x="220" y="515"/>
                </a:cubicBezTo>
                <a:cubicBezTo>
                  <a:pt x="324" y="515"/>
                  <a:pt x="324" y="515"/>
                  <a:pt x="324" y="515"/>
                </a:cubicBezTo>
                <a:cubicBezTo>
                  <a:pt x="324" y="530"/>
                  <a:pt x="294" y="544"/>
                  <a:pt x="279" y="544"/>
                </a:cubicBezTo>
                <a:close/>
                <a:moveTo>
                  <a:pt x="58" y="471"/>
                </a:moveTo>
                <a:lnTo>
                  <a:pt x="58" y="471"/>
                </a:lnTo>
                <a:cubicBezTo>
                  <a:pt x="117" y="353"/>
                  <a:pt x="117" y="353"/>
                  <a:pt x="117" y="353"/>
                </a:cubicBezTo>
                <a:cubicBezTo>
                  <a:pt x="117" y="191"/>
                  <a:pt x="117" y="191"/>
                  <a:pt x="117" y="191"/>
                </a:cubicBezTo>
                <a:cubicBezTo>
                  <a:pt x="117" y="103"/>
                  <a:pt x="191" y="44"/>
                  <a:pt x="279" y="44"/>
                </a:cubicBezTo>
                <a:cubicBezTo>
                  <a:pt x="367" y="44"/>
                  <a:pt x="426" y="103"/>
                  <a:pt x="426" y="191"/>
                </a:cubicBezTo>
                <a:cubicBezTo>
                  <a:pt x="426" y="353"/>
                  <a:pt x="426" y="353"/>
                  <a:pt x="426" y="353"/>
                </a:cubicBezTo>
                <a:cubicBezTo>
                  <a:pt x="485" y="471"/>
                  <a:pt x="485" y="471"/>
                  <a:pt x="485" y="471"/>
                </a:cubicBezTo>
                <a:lnTo>
                  <a:pt x="58" y="471"/>
                </a:lnTo>
                <a:close/>
              </a:path>
            </a:pathLst>
          </a:custGeom>
          <a:solidFill>
            <a:schemeClr val="accent1">
              <a:lumMod val="75000"/>
            </a:schemeClr>
          </a:solidFill>
          <a:ln>
            <a:noFill/>
          </a:ln>
          <a:effectLst/>
          <a:extLst/>
        </p:spPr>
        <p:txBody>
          <a:bodyPr wrap="none" anchor="ctr"/>
          <a:lstStyle/>
          <a:p>
            <a:endParaRPr lang="en-US" sz="2700"/>
          </a:p>
        </p:txBody>
      </p:sp>
      <p:sp>
        <p:nvSpPr>
          <p:cNvPr id="68" name="Freeform 67"/>
          <p:cNvSpPr>
            <a:spLocks noChangeArrowheads="1"/>
          </p:cNvSpPr>
          <p:nvPr/>
        </p:nvSpPr>
        <p:spPr bwMode="auto">
          <a:xfrm>
            <a:off x="8129292" y="2045283"/>
            <a:ext cx="299029" cy="292115"/>
          </a:xfrm>
          <a:custGeom>
            <a:avLst/>
            <a:gdLst>
              <a:gd name="T0" fmla="*/ 217420 w 634"/>
              <a:gd name="T1" fmla="*/ 180344 h 619"/>
              <a:gd name="T2" fmla="*/ 217420 w 634"/>
              <a:gd name="T3" fmla="*/ 180344 h 619"/>
              <a:gd name="T4" fmla="*/ 196147 w 634"/>
              <a:gd name="T5" fmla="*/ 180344 h 619"/>
              <a:gd name="T6" fmla="*/ 196147 w 634"/>
              <a:gd name="T7" fmla="*/ 63842 h 619"/>
              <a:gd name="T8" fmla="*/ 185691 w 634"/>
              <a:gd name="T9" fmla="*/ 74302 h 619"/>
              <a:gd name="T10" fmla="*/ 185691 w 634"/>
              <a:gd name="T11" fmla="*/ 180344 h 619"/>
              <a:gd name="T12" fmla="*/ 53003 w 634"/>
              <a:gd name="T13" fmla="*/ 180344 h 619"/>
              <a:gd name="T14" fmla="*/ 206964 w 634"/>
              <a:gd name="T15" fmla="*/ 21281 h 619"/>
              <a:gd name="T16" fmla="*/ 196147 w 634"/>
              <a:gd name="T17" fmla="*/ 10460 h 619"/>
              <a:gd name="T18" fmla="*/ 42186 w 634"/>
              <a:gd name="T19" fmla="*/ 169884 h 619"/>
              <a:gd name="T20" fmla="*/ 42186 w 634"/>
              <a:gd name="T21" fmla="*/ 42561 h 619"/>
              <a:gd name="T22" fmla="*/ 143144 w 634"/>
              <a:gd name="T23" fmla="*/ 42561 h 619"/>
              <a:gd name="T24" fmla="*/ 153601 w 634"/>
              <a:gd name="T25" fmla="*/ 26330 h 619"/>
              <a:gd name="T26" fmla="*/ 42186 w 634"/>
              <a:gd name="T27" fmla="*/ 26330 h 619"/>
              <a:gd name="T28" fmla="*/ 42186 w 634"/>
              <a:gd name="T29" fmla="*/ 5410 h 619"/>
              <a:gd name="T30" fmla="*/ 37138 w 634"/>
              <a:gd name="T31" fmla="*/ 0 h 619"/>
              <a:gd name="T32" fmla="*/ 26321 w 634"/>
              <a:gd name="T33" fmla="*/ 5410 h 619"/>
              <a:gd name="T34" fmla="*/ 26321 w 634"/>
              <a:gd name="T35" fmla="*/ 26330 h 619"/>
              <a:gd name="T36" fmla="*/ 5048 w 634"/>
              <a:gd name="T37" fmla="*/ 26330 h 619"/>
              <a:gd name="T38" fmla="*/ 0 w 634"/>
              <a:gd name="T39" fmla="*/ 31741 h 619"/>
              <a:gd name="T40" fmla="*/ 5048 w 634"/>
              <a:gd name="T41" fmla="*/ 42561 h 619"/>
              <a:gd name="T42" fmla="*/ 26321 w 634"/>
              <a:gd name="T43" fmla="*/ 42561 h 619"/>
              <a:gd name="T44" fmla="*/ 26321 w 634"/>
              <a:gd name="T45" fmla="*/ 180344 h 619"/>
              <a:gd name="T46" fmla="*/ 26321 w 634"/>
              <a:gd name="T47" fmla="*/ 196575 h 619"/>
              <a:gd name="T48" fmla="*/ 42186 w 634"/>
              <a:gd name="T49" fmla="*/ 196575 h 619"/>
              <a:gd name="T50" fmla="*/ 185691 w 634"/>
              <a:gd name="T51" fmla="*/ 196575 h 619"/>
              <a:gd name="T52" fmla="*/ 185691 w 634"/>
              <a:gd name="T53" fmla="*/ 217495 h 619"/>
              <a:gd name="T54" fmla="*/ 191099 w 634"/>
              <a:gd name="T55" fmla="*/ 222905 h 619"/>
              <a:gd name="T56" fmla="*/ 196147 w 634"/>
              <a:gd name="T57" fmla="*/ 217495 h 619"/>
              <a:gd name="T58" fmla="*/ 196147 w 634"/>
              <a:gd name="T59" fmla="*/ 196575 h 619"/>
              <a:gd name="T60" fmla="*/ 217420 w 634"/>
              <a:gd name="T61" fmla="*/ 196575 h 619"/>
              <a:gd name="T62" fmla="*/ 228237 w 634"/>
              <a:gd name="T63" fmla="*/ 191165 h 619"/>
              <a:gd name="T64" fmla="*/ 217420 w 634"/>
              <a:gd name="T65" fmla="*/ 180344 h 61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34" h="619">
                <a:moveTo>
                  <a:pt x="603" y="500"/>
                </a:moveTo>
                <a:lnTo>
                  <a:pt x="603" y="500"/>
                </a:lnTo>
                <a:cubicBezTo>
                  <a:pt x="544" y="500"/>
                  <a:pt x="544" y="500"/>
                  <a:pt x="544" y="500"/>
                </a:cubicBezTo>
                <a:cubicBezTo>
                  <a:pt x="544" y="177"/>
                  <a:pt x="544" y="177"/>
                  <a:pt x="544" y="177"/>
                </a:cubicBezTo>
                <a:cubicBezTo>
                  <a:pt x="515" y="206"/>
                  <a:pt x="515" y="206"/>
                  <a:pt x="515" y="206"/>
                </a:cubicBezTo>
                <a:cubicBezTo>
                  <a:pt x="515" y="500"/>
                  <a:pt x="515" y="500"/>
                  <a:pt x="515" y="500"/>
                </a:cubicBezTo>
                <a:cubicBezTo>
                  <a:pt x="147" y="500"/>
                  <a:pt x="147" y="500"/>
                  <a:pt x="147" y="500"/>
                </a:cubicBezTo>
                <a:cubicBezTo>
                  <a:pt x="574" y="59"/>
                  <a:pt x="574" y="59"/>
                  <a:pt x="574" y="59"/>
                </a:cubicBezTo>
                <a:cubicBezTo>
                  <a:pt x="544" y="29"/>
                  <a:pt x="544" y="29"/>
                  <a:pt x="544" y="29"/>
                </a:cubicBezTo>
                <a:cubicBezTo>
                  <a:pt x="117" y="471"/>
                  <a:pt x="117" y="471"/>
                  <a:pt x="117" y="471"/>
                </a:cubicBezTo>
                <a:cubicBezTo>
                  <a:pt x="117" y="118"/>
                  <a:pt x="117" y="118"/>
                  <a:pt x="117" y="118"/>
                </a:cubicBezTo>
                <a:cubicBezTo>
                  <a:pt x="397" y="118"/>
                  <a:pt x="397" y="118"/>
                  <a:pt x="397" y="118"/>
                </a:cubicBezTo>
                <a:cubicBezTo>
                  <a:pt x="426" y="73"/>
                  <a:pt x="426" y="73"/>
                  <a:pt x="426" y="73"/>
                </a:cubicBezTo>
                <a:cubicBezTo>
                  <a:pt x="117" y="73"/>
                  <a:pt x="117" y="73"/>
                  <a:pt x="117" y="73"/>
                </a:cubicBezTo>
                <a:cubicBezTo>
                  <a:pt x="117" y="15"/>
                  <a:pt x="117" y="15"/>
                  <a:pt x="117" y="15"/>
                </a:cubicBezTo>
                <a:cubicBezTo>
                  <a:pt x="117" y="0"/>
                  <a:pt x="103" y="0"/>
                  <a:pt x="103" y="0"/>
                </a:cubicBezTo>
                <a:cubicBezTo>
                  <a:pt x="88" y="0"/>
                  <a:pt x="73" y="0"/>
                  <a:pt x="73" y="15"/>
                </a:cubicBezTo>
                <a:cubicBezTo>
                  <a:pt x="73" y="73"/>
                  <a:pt x="73" y="73"/>
                  <a:pt x="73" y="73"/>
                </a:cubicBezTo>
                <a:cubicBezTo>
                  <a:pt x="14" y="73"/>
                  <a:pt x="14" y="73"/>
                  <a:pt x="14" y="73"/>
                </a:cubicBezTo>
                <a:lnTo>
                  <a:pt x="0" y="88"/>
                </a:lnTo>
                <a:cubicBezTo>
                  <a:pt x="0" y="103"/>
                  <a:pt x="14" y="118"/>
                  <a:pt x="14" y="118"/>
                </a:cubicBezTo>
                <a:cubicBezTo>
                  <a:pt x="73" y="118"/>
                  <a:pt x="73" y="118"/>
                  <a:pt x="73" y="118"/>
                </a:cubicBezTo>
                <a:cubicBezTo>
                  <a:pt x="73" y="500"/>
                  <a:pt x="73" y="500"/>
                  <a:pt x="73" y="500"/>
                </a:cubicBezTo>
                <a:cubicBezTo>
                  <a:pt x="73" y="545"/>
                  <a:pt x="73" y="545"/>
                  <a:pt x="73" y="545"/>
                </a:cubicBezTo>
                <a:cubicBezTo>
                  <a:pt x="117" y="545"/>
                  <a:pt x="117" y="545"/>
                  <a:pt x="117" y="545"/>
                </a:cubicBezTo>
                <a:cubicBezTo>
                  <a:pt x="515" y="545"/>
                  <a:pt x="515" y="545"/>
                  <a:pt x="515" y="545"/>
                </a:cubicBezTo>
                <a:cubicBezTo>
                  <a:pt x="515" y="603"/>
                  <a:pt x="515" y="603"/>
                  <a:pt x="515" y="603"/>
                </a:cubicBezTo>
                <a:cubicBezTo>
                  <a:pt x="515" y="618"/>
                  <a:pt x="515" y="618"/>
                  <a:pt x="530" y="618"/>
                </a:cubicBezTo>
                <a:cubicBezTo>
                  <a:pt x="544" y="618"/>
                  <a:pt x="544" y="618"/>
                  <a:pt x="544" y="603"/>
                </a:cubicBezTo>
                <a:cubicBezTo>
                  <a:pt x="544" y="545"/>
                  <a:pt x="544" y="545"/>
                  <a:pt x="544" y="545"/>
                </a:cubicBezTo>
                <a:cubicBezTo>
                  <a:pt x="603" y="545"/>
                  <a:pt x="603" y="545"/>
                  <a:pt x="603" y="545"/>
                </a:cubicBezTo>
                <a:cubicBezTo>
                  <a:pt x="618" y="545"/>
                  <a:pt x="633" y="530"/>
                  <a:pt x="633" y="530"/>
                </a:cubicBezTo>
                <a:cubicBezTo>
                  <a:pt x="633" y="515"/>
                  <a:pt x="618" y="500"/>
                  <a:pt x="603" y="500"/>
                </a:cubicBezTo>
              </a:path>
            </a:pathLst>
          </a:custGeom>
          <a:solidFill>
            <a:schemeClr val="accent1">
              <a:lumMod val="75000"/>
            </a:schemeClr>
          </a:solidFill>
          <a:ln>
            <a:noFill/>
          </a:ln>
          <a:effectLst/>
          <a:extLst/>
        </p:spPr>
        <p:txBody>
          <a:bodyPr wrap="none" anchor="ctr"/>
          <a:lstStyle/>
          <a:p>
            <a:endParaRPr lang="en-US" sz="2700"/>
          </a:p>
        </p:txBody>
      </p:sp>
      <p:sp>
        <p:nvSpPr>
          <p:cNvPr id="69" name="Freeform 68"/>
          <p:cNvSpPr>
            <a:spLocks noChangeArrowheads="1"/>
          </p:cNvSpPr>
          <p:nvPr/>
        </p:nvSpPr>
        <p:spPr bwMode="auto">
          <a:xfrm>
            <a:off x="7652230" y="2045283"/>
            <a:ext cx="290386" cy="292115"/>
          </a:xfrm>
          <a:custGeom>
            <a:avLst/>
            <a:gdLst>
              <a:gd name="T0" fmla="*/ 200473 w 619"/>
              <a:gd name="T1" fmla="*/ 169884 h 619"/>
              <a:gd name="T2" fmla="*/ 200473 w 619"/>
              <a:gd name="T3" fmla="*/ 169884 h 619"/>
              <a:gd name="T4" fmla="*/ 200473 w 619"/>
              <a:gd name="T5" fmla="*/ 53021 h 619"/>
              <a:gd name="T6" fmla="*/ 221632 w 619"/>
              <a:gd name="T7" fmla="*/ 26330 h 619"/>
              <a:gd name="T8" fmla="*/ 195452 w 619"/>
              <a:gd name="T9" fmla="*/ 0 h 619"/>
              <a:gd name="T10" fmla="*/ 168914 w 619"/>
              <a:gd name="T11" fmla="*/ 21281 h 619"/>
              <a:gd name="T12" fmla="*/ 52718 w 619"/>
              <a:gd name="T13" fmla="*/ 21281 h 619"/>
              <a:gd name="T14" fmla="*/ 26180 w 619"/>
              <a:gd name="T15" fmla="*/ 0 h 619"/>
              <a:gd name="T16" fmla="*/ 0 w 619"/>
              <a:gd name="T17" fmla="*/ 26330 h 619"/>
              <a:gd name="T18" fmla="*/ 21159 w 619"/>
              <a:gd name="T19" fmla="*/ 53021 h 619"/>
              <a:gd name="T20" fmla="*/ 21159 w 619"/>
              <a:gd name="T21" fmla="*/ 169884 h 619"/>
              <a:gd name="T22" fmla="*/ 0 w 619"/>
              <a:gd name="T23" fmla="*/ 196575 h 619"/>
              <a:gd name="T24" fmla="*/ 26180 w 619"/>
              <a:gd name="T25" fmla="*/ 222905 h 619"/>
              <a:gd name="T26" fmla="*/ 52718 w 619"/>
              <a:gd name="T27" fmla="*/ 201625 h 619"/>
              <a:gd name="T28" fmla="*/ 168914 w 619"/>
              <a:gd name="T29" fmla="*/ 201625 h 619"/>
              <a:gd name="T30" fmla="*/ 195452 w 619"/>
              <a:gd name="T31" fmla="*/ 222905 h 619"/>
              <a:gd name="T32" fmla="*/ 221632 w 619"/>
              <a:gd name="T33" fmla="*/ 196575 h 619"/>
              <a:gd name="T34" fmla="*/ 200473 w 619"/>
              <a:gd name="T35" fmla="*/ 169884 h 619"/>
              <a:gd name="T36" fmla="*/ 195452 w 619"/>
              <a:gd name="T37" fmla="*/ 10460 h 619"/>
              <a:gd name="T38" fmla="*/ 195452 w 619"/>
              <a:gd name="T39" fmla="*/ 10460 h 619"/>
              <a:gd name="T40" fmla="*/ 211232 w 619"/>
              <a:gd name="T41" fmla="*/ 26330 h 619"/>
              <a:gd name="T42" fmla="*/ 195452 w 619"/>
              <a:gd name="T43" fmla="*/ 42561 h 619"/>
              <a:gd name="T44" fmla="*/ 179314 w 619"/>
              <a:gd name="T45" fmla="*/ 26330 h 619"/>
              <a:gd name="T46" fmla="*/ 195452 w 619"/>
              <a:gd name="T47" fmla="*/ 10460 h 619"/>
              <a:gd name="T48" fmla="*/ 10400 w 619"/>
              <a:gd name="T49" fmla="*/ 26330 h 619"/>
              <a:gd name="T50" fmla="*/ 10400 w 619"/>
              <a:gd name="T51" fmla="*/ 26330 h 619"/>
              <a:gd name="T52" fmla="*/ 26180 w 619"/>
              <a:gd name="T53" fmla="*/ 10460 h 619"/>
              <a:gd name="T54" fmla="*/ 42318 w 619"/>
              <a:gd name="T55" fmla="*/ 26330 h 619"/>
              <a:gd name="T56" fmla="*/ 26180 w 619"/>
              <a:gd name="T57" fmla="*/ 42561 h 619"/>
              <a:gd name="T58" fmla="*/ 10400 w 619"/>
              <a:gd name="T59" fmla="*/ 26330 h 619"/>
              <a:gd name="T60" fmla="*/ 26180 w 619"/>
              <a:gd name="T61" fmla="*/ 212445 h 619"/>
              <a:gd name="T62" fmla="*/ 26180 w 619"/>
              <a:gd name="T63" fmla="*/ 212445 h 619"/>
              <a:gd name="T64" fmla="*/ 10400 w 619"/>
              <a:gd name="T65" fmla="*/ 196575 h 619"/>
              <a:gd name="T66" fmla="*/ 26180 w 619"/>
              <a:gd name="T67" fmla="*/ 180344 h 619"/>
              <a:gd name="T68" fmla="*/ 42318 w 619"/>
              <a:gd name="T69" fmla="*/ 196575 h 619"/>
              <a:gd name="T70" fmla="*/ 26180 w 619"/>
              <a:gd name="T71" fmla="*/ 212445 h 619"/>
              <a:gd name="T72" fmla="*/ 168914 w 619"/>
              <a:gd name="T73" fmla="*/ 191165 h 619"/>
              <a:gd name="T74" fmla="*/ 168914 w 619"/>
              <a:gd name="T75" fmla="*/ 191165 h 619"/>
              <a:gd name="T76" fmla="*/ 52718 w 619"/>
              <a:gd name="T77" fmla="*/ 191165 h 619"/>
              <a:gd name="T78" fmla="*/ 31559 w 619"/>
              <a:gd name="T79" fmla="*/ 169884 h 619"/>
              <a:gd name="T80" fmla="*/ 31559 w 619"/>
              <a:gd name="T81" fmla="*/ 53021 h 619"/>
              <a:gd name="T82" fmla="*/ 52718 w 619"/>
              <a:gd name="T83" fmla="*/ 31741 h 619"/>
              <a:gd name="T84" fmla="*/ 168914 w 619"/>
              <a:gd name="T85" fmla="*/ 31741 h 619"/>
              <a:gd name="T86" fmla="*/ 190073 w 619"/>
              <a:gd name="T87" fmla="*/ 53021 h 619"/>
              <a:gd name="T88" fmla="*/ 190073 w 619"/>
              <a:gd name="T89" fmla="*/ 169884 h 619"/>
              <a:gd name="T90" fmla="*/ 168914 w 619"/>
              <a:gd name="T91" fmla="*/ 191165 h 619"/>
              <a:gd name="T92" fmla="*/ 195452 w 619"/>
              <a:gd name="T93" fmla="*/ 212445 h 619"/>
              <a:gd name="T94" fmla="*/ 195452 w 619"/>
              <a:gd name="T95" fmla="*/ 212445 h 619"/>
              <a:gd name="T96" fmla="*/ 179314 w 619"/>
              <a:gd name="T97" fmla="*/ 196575 h 619"/>
              <a:gd name="T98" fmla="*/ 195452 w 619"/>
              <a:gd name="T99" fmla="*/ 180344 h 619"/>
              <a:gd name="T100" fmla="*/ 211232 w 619"/>
              <a:gd name="T101" fmla="*/ 196575 h 619"/>
              <a:gd name="T102" fmla="*/ 195452 w 619"/>
              <a:gd name="T103" fmla="*/ 212445 h 61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19" h="619">
                <a:moveTo>
                  <a:pt x="559" y="471"/>
                </a:moveTo>
                <a:lnTo>
                  <a:pt x="559" y="471"/>
                </a:lnTo>
                <a:cubicBezTo>
                  <a:pt x="559" y="147"/>
                  <a:pt x="559" y="147"/>
                  <a:pt x="559" y="147"/>
                </a:cubicBezTo>
                <a:cubicBezTo>
                  <a:pt x="603" y="147"/>
                  <a:pt x="618" y="103"/>
                  <a:pt x="618" y="73"/>
                </a:cubicBezTo>
                <a:cubicBezTo>
                  <a:pt x="618" y="29"/>
                  <a:pt x="589" y="0"/>
                  <a:pt x="545" y="0"/>
                </a:cubicBezTo>
                <a:cubicBezTo>
                  <a:pt x="515" y="0"/>
                  <a:pt x="471" y="15"/>
                  <a:pt x="471" y="59"/>
                </a:cubicBezTo>
                <a:cubicBezTo>
                  <a:pt x="147" y="59"/>
                  <a:pt x="147" y="59"/>
                  <a:pt x="147" y="59"/>
                </a:cubicBezTo>
                <a:cubicBezTo>
                  <a:pt x="147" y="15"/>
                  <a:pt x="103" y="0"/>
                  <a:pt x="73" y="0"/>
                </a:cubicBezTo>
                <a:cubicBezTo>
                  <a:pt x="29" y="0"/>
                  <a:pt x="0" y="29"/>
                  <a:pt x="0" y="73"/>
                </a:cubicBezTo>
                <a:cubicBezTo>
                  <a:pt x="0" y="103"/>
                  <a:pt x="15" y="147"/>
                  <a:pt x="59" y="147"/>
                </a:cubicBezTo>
                <a:cubicBezTo>
                  <a:pt x="59" y="471"/>
                  <a:pt x="59" y="471"/>
                  <a:pt x="59" y="471"/>
                </a:cubicBezTo>
                <a:cubicBezTo>
                  <a:pt x="15" y="471"/>
                  <a:pt x="0" y="515"/>
                  <a:pt x="0" y="545"/>
                </a:cubicBezTo>
                <a:cubicBezTo>
                  <a:pt x="0" y="589"/>
                  <a:pt x="29" y="618"/>
                  <a:pt x="73" y="618"/>
                </a:cubicBezTo>
                <a:cubicBezTo>
                  <a:pt x="103" y="618"/>
                  <a:pt x="147" y="603"/>
                  <a:pt x="147" y="559"/>
                </a:cubicBezTo>
                <a:cubicBezTo>
                  <a:pt x="471" y="559"/>
                  <a:pt x="471" y="559"/>
                  <a:pt x="471" y="559"/>
                </a:cubicBezTo>
                <a:cubicBezTo>
                  <a:pt x="471" y="603"/>
                  <a:pt x="515" y="618"/>
                  <a:pt x="545" y="618"/>
                </a:cubicBezTo>
                <a:cubicBezTo>
                  <a:pt x="589" y="618"/>
                  <a:pt x="618" y="589"/>
                  <a:pt x="618" y="545"/>
                </a:cubicBezTo>
                <a:cubicBezTo>
                  <a:pt x="618" y="515"/>
                  <a:pt x="603" y="471"/>
                  <a:pt x="559" y="471"/>
                </a:cubicBezTo>
                <a:close/>
                <a:moveTo>
                  <a:pt x="545" y="29"/>
                </a:moveTo>
                <a:lnTo>
                  <a:pt x="545" y="29"/>
                </a:lnTo>
                <a:cubicBezTo>
                  <a:pt x="559" y="29"/>
                  <a:pt x="589" y="59"/>
                  <a:pt x="589" y="73"/>
                </a:cubicBezTo>
                <a:cubicBezTo>
                  <a:pt x="589" y="88"/>
                  <a:pt x="559" y="118"/>
                  <a:pt x="545" y="118"/>
                </a:cubicBezTo>
                <a:cubicBezTo>
                  <a:pt x="530" y="118"/>
                  <a:pt x="500" y="88"/>
                  <a:pt x="500" y="73"/>
                </a:cubicBezTo>
                <a:cubicBezTo>
                  <a:pt x="500" y="59"/>
                  <a:pt x="530" y="29"/>
                  <a:pt x="545" y="29"/>
                </a:cubicBezTo>
                <a:close/>
                <a:moveTo>
                  <a:pt x="29" y="73"/>
                </a:moveTo>
                <a:lnTo>
                  <a:pt x="29" y="73"/>
                </a:lnTo>
                <a:cubicBezTo>
                  <a:pt x="29" y="59"/>
                  <a:pt x="59" y="29"/>
                  <a:pt x="73" y="29"/>
                </a:cubicBezTo>
                <a:cubicBezTo>
                  <a:pt x="88" y="29"/>
                  <a:pt x="118" y="59"/>
                  <a:pt x="118" y="73"/>
                </a:cubicBezTo>
                <a:cubicBezTo>
                  <a:pt x="118" y="88"/>
                  <a:pt x="88" y="118"/>
                  <a:pt x="73" y="118"/>
                </a:cubicBezTo>
                <a:cubicBezTo>
                  <a:pt x="59" y="118"/>
                  <a:pt x="29" y="88"/>
                  <a:pt x="29" y="73"/>
                </a:cubicBezTo>
                <a:close/>
                <a:moveTo>
                  <a:pt x="73" y="589"/>
                </a:moveTo>
                <a:lnTo>
                  <a:pt x="73" y="589"/>
                </a:lnTo>
                <a:cubicBezTo>
                  <a:pt x="59" y="589"/>
                  <a:pt x="29" y="559"/>
                  <a:pt x="29" y="545"/>
                </a:cubicBezTo>
                <a:cubicBezTo>
                  <a:pt x="29" y="530"/>
                  <a:pt x="59" y="500"/>
                  <a:pt x="73" y="500"/>
                </a:cubicBezTo>
                <a:cubicBezTo>
                  <a:pt x="88" y="500"/>
                  <a:pt x="118" y="530"/>
                  <a:pt x="118" y="545"/>
                </a:cubicBezTo>
                <a:cubicBezTo>
                  <a:pt x="118" y="559"/>
                  <a:pt x="88" y="589"/>
                  <a:pt x="73" y="589"/>
                </a:cubicBezTo>
                <a:close/>
                <a:moveTo>
                  <a:pt x="471" y="530"/>
                </a:moveTo>
                <a:lnTo>
                  <a:pt x="471" y="530"/>
                </a:lnTo>
                <a:cubicBezTo>
                  <a:pt x="147" y="530"/>
                  <a:pt x="147" y="530"/>
                  <a:pt x="147" y="530"/>
                </a:cubicBezTo>
                <a:cubicBezTo>
                  <a:pt x="147" y="500"/>
                  <a:pt x="118" y="471"/>
                  <a:pt x="88" y="471"/>
                </a:cubicBezTo>
                <a:cubicBezTo>
                  <a:pt x="88" y="147"/>
                  <a:pt x="88" y="147"/>
                  <a:pt x="88" y="147"/>
                </a:cubicBezTo>
                <a:cubicBezTo>
                  <a:pt x="118" y="147"/>
                  <a:pt x="147" y="118"/>
                  <a:pt x="147" y="88"/>
                </a:cubicBezTo>
                <a:cubicBezTo>
                  <a:pt x="471" y="88"/>
                  <a:pt x="471" y="88"/>
                  <a:pt x="471" y="88"/>
                </a:cubicBezTo>
                <a:cubicBezTo>
                  <a:pt x="471" y="118"/>
                  <a:pt x="500" y="147"/>
                  <a:pt x="530" y="147"/>
                </a:cubicBezTo>
                <a:cubicBezTo>
                  <a:pt x="530" y="471"/>
                  <a:pt x="530" y="471"/>
                  <a:pt x="530" y="471"/>
                </a:cubicBezTo>
                <a:cubicBezTo>
                  <a:pt x="500" y="471"/>
                  <a:pt x="471" y="500"/>
                  <a:pt x="471" y="530"/>
                </a:cubicBezTo>
                <a:close/>
                <a:moveTo>
                  <a:pt x="545" y="589"/>
                </a:moveTo>
                <a:lnTo>
                  <a:pt x="545" y="589"/>
                </a:lnTo>
                <a:cubicBezTo>
                  <a:pt x="530" y="589"/>
                  <a:pt x="500" y="559"/>
                  <a:pt x="500" y="545"/>
                </a:cubicBezTo>
                <a:cubicBezTo>
                  <a:pt x="500" y="530"/>
                  <a:pt x="530" y="500"/>
                  <a:pt x="545" y="500"/>
                </a:cubicBezTo>
                <a:cubicBezTo>
                  <a:pt x="559" y="500"/>
                  <a:pt x="589" y="530"/>
                  <a:pt x="589" y="545"/>
                </a:cubicBezTo>
                <a:cubicBezTo>
                  <a:pt x="589" y="559"/>
                  <a:pt x="559" y="589"/>
                  <a:pt x="545" y="589"/>
                </a:cubicBezTo>
                <a:close/>
              </a:path>
            </a:pathLst>
          </a:custGeom>
          <a:solidFill>
            <a:schemeClr val="accent1">
              <a:lumMod val="75000"/>
            </a:schemeClr>
          </a:solidFill>
          <a:ln>
            <a:noFill/>
          </a:ln>
          <a:effectLst/>
          <a:extLst/>
        </p:spPr>
        <p:txBody>
          <a:bodyPr wrap="none" anchor="ctr"/>
          <a:lstStyle/>
          <a:p>
            <a:endParaRPr lang="en-US" sz="2700"/>
          </a:p>
        </p:txBody>
      </p:sp>
      <p:sp>
        <p:nvSpPr>
          <p:cNvPr id="70" name="Freeform 69"/>
          <p:cNvSpPr>
            <a:spLocks noChangeArrowheads="1"/>
          </p:cNvSpPr>
          <p:nvPr/>
        </p:nvSpPr>
        <p:spPr bwMode="auto">
          <a:xfrm>
            <a:off x="7221838" y="2114423"/>
            <a:ext cx="186677" cy="165936"/>
          </a:xfrm>
          <a:custGeom>
            <a:avLst/>
            <a:gdLst>
              <a:gd name="T0" fmla="*/ 10730 w 399"/>
              <a:gd name="T1" fmla="*/ 15764 h 354"/>
              <a:gd name="T2" fmla="*/ 10730 w 399"/>
              <a:gd name="T3" fmla="*/ 15764 h 354"/>
              <a:gd name="T4" fmla="*/ 136985 w 399"/>
              <a:gd name="T5" fmla="*/ 15764 h 354"/>
              <a:gd name="T6" fmla="*/ 142350 w 399"/>
              <a:gd name="T7" fmla="*/ 10748 h 354"/>
              <a:gd name="T8" fmla="*/ 136985 w 399"/>
              <a:gd name="T9" fmla="*/ 0 h 354"/>
              <a:gd name="T10" fmla="*/ 10730 w 399"/>
              <a:gd name="T11" fmla="*/ 0 h 354"/>
              <a:gd name="T12" fmla="*/ 0 w 399"/>
              <a:gd name="T13" fmla="*/ 10748 h 354"/>
              <a:gd name="T14" fmla="*/ 10730 w 399"/>
              <a:gd name="T15" fmla="*/ 15764 h 354"/>
              <a:gd name="T16" fmla="*/ 136985 w 399"/>
              <a:gd name="T17" fmla="*/ 116078 h 354"/>
              <a:gd name="T18" fmla="*/ 136985 w 399"/>
              <a:gd name="T19" fmla="*/ 116078 h 354"/>
              <a:gd name="T20" fmla="*/ 10730 w 399"/>
              <a:gd name="T21" fmla="*/ 116078 h 354"/>
              <a:gd name="T22" fmla="*/ 0 w 399"/>
              <a:gd name="T23" fmla="*/ 121452 h 354"/>
              <a:gd name="T24" fmla="*/ 10730 w 399"/>
              <a:gd name="T25" fmla="*/ 126468 h 354"/>
              <a:gd name="T26" fmla="*/ 136985 w 399"/>
              <a:gd name="T27" fmla="*/ 126468 h 354"/>
              <a:gd name="T28" fmla="*/ 142350 w 399"/>
              <a:gd name="T29" fmla="*/ 121452 h 354"/>
              <a:gd name="T30" fmla="*/ 136985 w 399"/>
              <a:gd name="T31" fmla="*/ 116078 h 354"/>
              <a:gd name="T32" fmla="*/ 136985 w 399"/>
              <a:gd name="T33" fmla="*/ 58039 h 354"/>
              <a:gd name="T34" fmla="*/ 136985 w 399"/>
              <a:gd name="T35" fmla="*/ 58039 h 354"/>
              <a:gd name="T36" fmla="*/ 10730 w 399"/>
              <a:gd name="T37" fmla="*/ 58039 h 354"/>
              <a:gd name="T38" fmla="*/ 0 w 399"/>
              <a:gd name="T39" fmla="*/ 63413 h 354"/>
              <a:gd name="T40" fmla="*/ 10730 w 399"/>
              <a:gd name="T41" fmla="*/ 73803 h 354"/>
              <a:gd name="T42" fmla="*/ 136985 w 399"/>
              <a:gd name="T43" fmla="*/ 73803 h 354"/>
              <a:gd name="T44" fmla="*/ 142350 w 399"/>
              <a:gd name="T45" fmla="*/ 63413 h 354"/>
              <a:gd name="T46" fmla="*/ 136985 w 399"/>
              <a:gd name="T47" fmla="*/ 58039 h 35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399" h="354">
                <a:moveTo>
                  <a:pt x="30" y="44"/>
                </a:moveTo>
                <a:lnTo>
                  <a:pt x="30" y="44"/>
                </a:lnTo>
                <a:cubicBezTo>
                  <a:pt x="383" y="44"/>
                  <a:pt x="383" y="44"/>
                  <a:pt x="383" y="44"/>
                </a:cubicBezTo>
                <a:lnTo>
                  <a:pt x="398" y="30"/>
                </a:lnTo>
                <a:cubicBezTo>
                  <a:pt x="398" y="15"/>
                  <a:pt x="383" y="0"/>
                  <a:pt x="383" y="0"/>
                </a:cubicBezTo>
                <a:cubicBezTo>
                  <a:pt x="30" y="0"/>
                  <a:pt x="30" y="0"/>
                  <a:pt x="30" y="0"/>
                </a:cubicBezTo>
                <a:cubicBezTo>
                  <a:pt x="15" y="0"/>
                  <a:pt x="0" y="15"/>
                  <a:pt x="0" y="30"/>
                </a:cubicBezTo>
                <a:cubicBezTo>
                  <a:pt x="0" y="30"/>
                  <a:pt x="15" y="44"/>
                  <a:pt x="30" y="44"/>
                </a:cubicBezTo>
                <a:close/>
                <a:moveTo>
                  <a:pt x="383" y="324"/>
                </a:moveTo>
                <a:lnTo>
                  <a:pt x="383" y="324"/>
                </a:lnTo>
                <a:cubicBezTo>
                  <a:pt x="30" y="324"/>
                  <a:pt x="30" y="324"/>
                  <a:pt x="30" y="324"/>
                </a:cubicBezTo>
                <a:cubicBezTo>
                  <a:pt x="15" y="324"/>
                  <a:pt x="0" y="324"/>
                  <a:pt x="0" y="339"/>
                </a:cubicBezTo>
                <a:cubicBezTo>
                  <a:pt x="0" y="353"/>
                  <a:pt x="15" y="353"/>
                  <a:pt x="30" y="353"/>
                </a:cubicBezTo>
                <a:cubicBezTo>
                  <a:pt x="383" y="353"/>
                  <a:pt x="383" y="353"/>
                  <a:pt x="383" y="353"/>
                </a:cubicBezTo>
                <a:cubicBezTo>
                  <a:pt x="383" y="353"/>
                  <a:pt x="398" y="353"/>
                  <a:pt x="398" y="339"/>
                </a:cubicBezTo>
                <a:cubicBezTo>
                  <a:pt x="398" y="324"/>
                  <a:pt x="383" y="324"/>
                  <a:pt x="383" y="324"/>
                </a:cubicBezTo>
                <a:close/>
                <a:moveTo>
                  <a:pt x="383" y="162"/>
                </a:moveTo>
                <a:lnTo>
                  <a:pt x="383" y="162"/>
                </a:lnTo>
                <a:cubicBezTo>
                  <a:pt x="30" y="162"/>
                  <a:pt x="30" y="162"/>
                  <a:pt x="30" y="162"/>
                </a:cubicBezTo>
                <a:cubicBezTo>
                  <a:pt x="15" y="162"/>
                  <a:pt x="0" y="177"/>
                  <a:pt x="0" y="177"/>
                </a:cubicBezTo>
                <a:cubicBezTo>
                  <a:pt x="0" y="192"/>
                  <a:pt x="15" y="206"/>
                  <a:pt x="30" y="206"/>
                </a:cubicBezTo>
                <a:cubicBezTo>
                  <a:pt x="383" y="206"/>
                  <a:pt x="383" y="206"/>
                  <a:pt x="383" y="206"/>
                </a:cubicBezTo>
                <a:cubicBezTo>
                  <a:pt x="383" y="206"/>
                  <a:pt x="398" y="192"/>
                  <a:pt x="398" y="177"/>
                </a:cubicBezTo>
                <a:lnTo>
                  <a:pt x="383" y="162"/>
                </a:lnTo>
                <a:close/>
              </a:path>
            </a:pathLst>
          </a:custGeom>
          <a:solidFill>
            <a:schemeClr val="accent1">
              <a:lumMod val="75000"/>
            </a:schemeClr>
          </a:solidFill>
          <a:ln>
            <a:noFill/>
          </a:ln>
          <a:effectLst/>
          <a:extLst/>
        </p:spPr>
        <p:txBody>
          <a:bodyPr wrap="none" anchor="ctr"/>
          <a:lstStyle/>
          <a:p>
            <a:endParaRPr lang="en-US" sz="2700"/>
          </a:p>
        </p:txBody>
      </p:sp>
      <p:sp>
        <p:nvSpPr>
          <p:cNvPr id="71" name="Freeform 70"/>
          <p:cNvSpPr>
            <a:spLocks noChangeArrowheads="1"/>
          </p:cNvSpPr>
          <p:nvPr/>
        </p:nvSpPr>
        <p:spPr bwMode="auto">
          <a:xfrm>
            <a:off x="6689464" y="2045283"/>
            <a:ext cx="299028" cy="292115"/>
          </a:xfrm>
          <a:custGeom>
            <a:avLst/>
            <a:gdLst>
              <a:gd name="T0" fmla="*/ 228236 w 634"/>
              <a:gd name="T1" fmla="*/ 84762 h 619"/>
              <a:gd name="T2" fmla="*/ 148552 w 634"/>
              <a:gd name="T3" fmla="*/ 74302 h 619"/>
              <a:gd name="T4" fmla="*/ 111414 w 634"/>
              <a:gd name="T5" fmla="*/ 0 h 619"/>
              <a:gd name="T6" fmla="*/ 79324 w 634"/>
              <a:gd name="T7" fmla="*/ 74302 h 619"/>
              <a:gd name="T8" fmla="*/ 0 w 634"/>
              <a:gd name="T9" fmla="*/ 84762 h 619"/>
              <a:gd name="T10" fmla="*/ 58411 w 634"/>
              <a:gd name="T11" fmla="*/ 143554 h 619"/>
              <a:gd name="T12" fmla="*/ 42186 w 634"/>
              <a:gd name="T13" fmla="*/ 222905 h 619"/>
              <a:gd name="T14" fmla="*/ 111414 w 634"/>
              <a:gd name="T15" fmla="*/ 185754 h 619"/>
              <a:gd name="T16" fmla="*/ 185690 w 634"/>
              <a:gd name="T17" fmla="*/ 222905 h 619"/>
              <a:gd name="T18" fmla="*/ 169825 w 634"/>
              <a:gd name="T19" fmla="*/ 143554 h 619"/>
              <a:gd name="T20" fmla="*/ 228236 w 634"/>
              <a:gd name="T21" fmla="*/ 84762 h 619"/>
              <a:gd name="T22" fmla="*/ 111414 w 634"/>
              <a:gd name="T23" fmla="*/ 169884 h 619"/>
              <a:gd name="T24" fmla="*/ 58411 w 634"/>
              <a:gd name="T25" fmla="*/ 196575 h 619"/>
              <a:gd name="T26" fmla="*/ 68868 w 634"/>
              <a:gd name="T27" fmla="*/ 137783 h 619"/>
              <a:gd name="T28" fmla="*/ 26321 w 634"/>
              <a:gd name="T29" fmla="*/ 95582 h 619"/>
              <a:gd name="T30" fmla="*/ 84732 w 634"/>
              <a:gd name="T31" fmla="*/ 84762 h 619"/>
              <a:gd name="T32" fmla="*/ 111414 w 634"/>
              <a:gd name="T33" fmla="*/ 26330 h 619"/>
              <a:gd name="T34" fmla="*/ 138096 w 634"/>
              <a:gd name="T35" fmla="*/ 84762 h 619"/>
              <a:gd name="T36" fmla="*/ 201555 w 634"/>
              <a:gd name="T37" fmla="*/ 95582 h 619"/>
              <a:gd name="T38" fmla="*/ 153600 w 634"/>
              <a:gd name="T39" fmla="*/ 137783 h 619"/>
              <a:gd name="T40" fmla="*/ 164417 w 634"/>
              <a:gd name="T41" fmla="*/ 201625 h 619"/>
              <a:gd name="T42" fmla="*/ 111414 w 634"/>
              <a:gd name="T43" fmla="*/ 169884 h 61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634" h="619">
                <a:moveTo>
                  <a:pt x="633" y="235"/>
                </a:moveTo>
                <a:lnTo>
                  <a:pt x="412" y="206"/>
                </a:lnTo>
                <a:lnTo>
                  <a:pt x="309" y="0"/>
                </a:lnTo>
                <a:lnTo>
                  <a:pt x="220" y="206"/>
                </a:lnTo>
                <a:lnTo>
                  <a:pt x="0" y="235"/>
                </a:lnTo>
                <a:lnTo>
                  <a:pt x="162" y="398"/>
                </a:lnTo>
                <a:lnTo>
                  <a:pt x="117" y="618"/>
                </a:lnTo>
                <a:lnTo>
                  <a:pt x="309" y="515"/>
                </a:lnTo>
                <a:lnTo>
                  <a:pt x="515" y="618"/>
                </a:lnTo>
                <a:lnTo>
                  <a:pt x="471" y="398"/>
                </a:lnTo>
                <a:lnTo>
                  <a:pt x="633" y="235"/>
                </a:lnTo>
                <a:close/>
                <a:moveTo>
                  <a:pt x="309" y="471"/>
                </a:moveTo>
                <a:lnTo>
                  <a:pt x="162" y="545"/>
                </a:lnTo>
                <a:lnTo>
                  <a:pt x="191" y="382"/>
                </a:lnTo>
                <a:lnTo>
                  <a:pt x="73" y="265"/>
                </a:lnTo>
                <a:lnTo>
                  <a:pt x="235" y="235"/>
                </a:lnTo>
                <a:lnTo>
                  <a:pt x="309" y="73"/>
                </a:lnTo>
                <a:lnTo>
                  <a:pt x="383" y="235"/>
                </a:lnTo>
                <a:lnTo>
                  <a:pt x="559" y="265"/>
                </a:lnTo>
                <a:lnTo>
                  <a:pt x="426" y="382"/>
                </a:lnTo>
                <a:lnTo>
                  <a:pt x="456" y="559"/>
                </a:lnTo>
                <a:lnTo>
                  <a:pt x="309" y="471"/>
                </a:lnTo>
                <a:close/>
              </a:path>
            </a:pathLst>
          </a:custGeom>
          <a:solidFill>
            <a:schemeClr val="accent1">
              <a:lumMod val="75000"/>
            </a:schemeClr>
          </a:solidFill>
          <a:ln>
            <a:noFill/>
          </a:ln>
          <a:effectLst/>
          <a:extLst/>
        </p:spPr>
        <p:txBody>
          <a:bodyPr wrap="none" anchor="ctr"/>
          <a:lstStyle/>
          <a:p>
            <a:endParaRPr lang="en-US" sz="2700"/>
          </a:p>
        </p:txBody>
      </p:sp>
      <p:sp>
        <p:nvSpPr>
          <p:cNvPr id="72" name="Freeform 71"/>
          <p:cNvSpPr>
            <a:spLocks noChangeArrowheads="1"/>
          </p:cNvSpPr>
          <p:nvPr/>
        </p:nvSpPr>
        <p:spPr bwMode="auto">
          <a:xfrm>
            <a:off x="6208945" y="2052198"/>
            <a:ext cx="290386" cy="285201"/>
          </a:xfrm>
          <a:custGeom>
            <a:avLst/>
            <a:gdLst>
              <a:gd name="T0" fmla="*/ 168914 w 619"/>
              <a:gd name="T1" fmla="*/ 0 h 604"/>
              <a:gd name="T2" fmla="*/ 168914 w 619"/>
              <a:gd name="T3" fmla="*/ 0 h 604"/>
              <a:gd name="T4" fmla="*/ 110816 w 619"/>
              <a:gd name="T5" fmla="*/ 26346 h 604"/>
              <a:gd name="T6" fmla="*/ 52718 w 619"/>
              <a:gd name="T7" fmla="*/ 0 h 604"/>
              <a:gd name="T8" fmla="*/ 0 w 619"/>
              <a:gd name="T9" fmla="*/ 58465 h 604"/>
              <a:gd name="T10" fmla="*/ 10400 w 619"/>
              <a:gd name="T11" fmla="*/ 100690 h 604"/>
              <a:gd name="T12" fmla="*/ 100416 w 619"/>
              <a:gd name="T13" fmla="*/ 207155 h 604"/>
              <a:gd name="T14" fmla="*/ 121575 w 619"/>
              <a:gd name="T15" fmla="*/ 207155 h 604"/>
              <a:gd name="T16" fmla="*/ 211232 w 619"/>
              <a:gd name="T17" fmla="*/ 100690 h 604"/>
              <a:gd name="T18" fmla="*/ 221632 w 619"/>
              <a:gd name="T19" fmla="*/ 58465 h 604"/>
              <a:gd name="T20" fmla="*/ 168914 w 619"/>
              <a:gd name="T21" fmla="*/ 0 h 604"/>
              <a:gd name="T22" fmla="*/ 195094 w 619"/>
              <a:gd name="T23" fmla="*/ 95638 h 604"/>
              <a:gd name="T24" fmla="*/ 195094 w 619"/>
              <a:gd name="T25" fmla="*/ 95638 h 604"/>
              <a:gd name="T26" fmla="*/ 110816 w 619"/>
              <a:gd name="T27" fmla="*/ 196328 h 604"/>
              <a:gd name="T28" fmla="*/ 26180 w 619"/>
              <a:gd name="T29" fmla="*/ 95638 h 604"/>
              <a:gd name="T30" fmla="*/ 10400 w 619"/>
              <a:gd name="T31" fmla="*/ 58465 h 604"/>
              <a:gd name="T32" fmla="*/ 52718 w 619"/>
              <a:gd name="T33" fmla="*/ 10466 h 604"/>
              <a:gd name="T34" fmla="*/ 110816 w 619"/>
              <a:gd name="T35" fmla="*/ 47638 h 604"/>
              <a:gd name="T36" fmla="*/ 168914 w 619"/>
              <a:gd name="T37" fmla="*/ 10466 h 604"/>
              <a:gd name="T38" fmla="*/ 211232 w 619"/>
              <a:gd name="T39" fmla="*/ 58465 h 604"/>
              <a:gd name="T40" fmla="*/ 195094 w 619"/>
              <a:gd name="T41" fmla="*/ 95638 h 60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19" h="604">
                <a:moveTo>
                  <a:pt x="471" y="0"/>
                </a:moveTo>
                <a:lnTo>
                  <a:pt x="471" y="0"/>
                </a:lnTo>
                <a:cubicBezTo>
                  <a:pt x="397" y="0"/>
                  <a:pt x="353" y="44"/>
                  <a:pt x="309" y="73"/>
                </a:cubicBezTo>
                <a:cubicBezTo>
                  <a:pt x="265" y="29"/>
                  <a:pt x="221" y="0"/>
                  <a:pt x="147" y="0"/>
                </a:cubicBezTo>
                <a:cubicBezTo>
                  <a:pt x="59" y="0"/>
                  <a:pt x="0" y="73"/>
                  <a:pt x="0" y="162"/>
                </a:cubicBezTo>
                <a:cubicBezTo>
                  <a:pt x="0" y="206"/>
                  <a:pt x="15" y="250"/>
                  <a:pt x="29" y="279"/>
                </a:cubicBezTo>
                <a:cubicBezTo>
                  <a:pt x="280" y="574"/>
                  <a:pt x="280" y="574"/>
                  <a:pt x="280" y="574"/>
                </a:cubicBezTo>
                <a:cubicBezTo>
                  <a:pt x="309" y="603"/>
                  <a:pt x="309" y="603"/>
                  <a:pt x="339" y="574"/>
                </a:cubicBezTo>
                <a:cubicBezTo>
                  <a:pt x="589" y="279"/>
                  <a:pt x="589" y="279"/>
                  <a:pt x="589" y="279"/>
                </a:cubicBezTo>
                <a:cubicBezTo>
                  <a:pt x="603" y="250"/>
                  <a:pt x="618" y="206"/>
                  <a:pt x="618" y="162"/>
                </a:cubicBezTo>
                <a:cubicBezTo>
                  <a:pt x="618" y="73"/>
                  <a:pt x="559" y="0"/>
                  <a:pt x="471" y="0"/>
                </a:cubicBezTo>
                <a:close/>
                <a:moveTo>
                  <a:pt x="544" y="265"/>
                </a:moveTo>
                <a:lnTo>
                  <a:pt x="544" y="265"/>
                </a:lnTo>
                <a:cubicBezTo>
                  <a:pt x="309" y="544"/>
                  <a:pt x="309" y="544"/>
                  <a:pt x="309" y="544"/>
                </a:cubicBezTo>
                <a:cubicBezTo>
                  <a:pt x="73" y="265"/>
                  <a:pt x="73" y="265"/>
                  <a:pt x="73" y="265"/>
                </a:cubicBezTo>
                <a:cubicBezTo>
                  <a:pt x="44" y="235"/>
                  <a:pt x="29" y="206"/>
                  <a:pt x="29" y="162"/>
                </a:cubicBezTo>
                <a:cubicBezTo>
                  <a:pt x="29" y="103"/>
                  <a:pt x="88" y="44"/>
                  <a:pt x="147" y="29"/>
                </a:cubicBezTo>
                <a:cubicBezTo>
                  <a:pt x="206" y="29"/>
                  <a:pt x="280" y="88"/>
                  <a:pt x="309" y="132"/>
                </a:cubicBezTo>
                <a:cubicBezTo>
                  <a:pt x="339" y="103"/>
                  <a:pt x="412" y="29"/>
                  <a:pt x="471" y="29"/>
                </a:cubicBezTo>
                <a:cubicBezTo>
                  <a:pt x="530" y="29"/>
                  <a:pt x="589" y="103"/>
                  <a:pt x="589" y="162"/>
                </a:cubicBezTo>
                <a:cubicBezTo>
                  <a:pt x="589" y="206"/>
                  <a:pt x="574" y="235"/>
                  <a:pt x="544" y="265"/>
                </a:cubicBezTo>
                <a:close/>
              </a:path>
            </a:pathLst>
          </a:custGeom>
          <a:solidFill>
            <a:schemeClr val="accent1">
              <a:lumMod val="75000"/>
            </a:schemeClr>
          </a:solidFill>
          <a:ln>
            <a:noFill/>
          </a:ln>
          <a:effectLst/>
          <a:extLst/>
        </p:spPr>
        <p:txBody>
          <a:bodyPr wrap="none" anchor="ctr"/>
          <a:lstStyle/>
          <a:p>
            <a:endParaRPr lang="en-US" sz="2700"/>
          </a:p>
        </p:txBody>
      </p:sp>
      <p:sp>
        <p:nvSpPr>
          <p:cNvPr id="73" name="Freeform 72"/>
          <p:cNvSpPr>
            <a:spLocks noChangeArrowheads="1"/>
          </p:cNvSpPr>
          <p:nvPr/>
        </p:nvSpPr>
        <p:spPr bwMode="auto">
          <a:xfrm>
            <a:off x="10576827" y="1559580"/>
            <a:ext cx="207419" cy="299028"/>
          </a:xfrm>
          <a:custGeom>
            <a:avLst/>
            <a:gdLst>
              <a:gd name="T0" fmla="*/ 79104 w 443"/>
              <a:gd name="T1" fmla="*/ 116798 h 634"/>
              <a:gd name="T2" fmla="*/ 79104 w 443"/>
              <a:gd name="T3" fmla="*/ 116798 h 634"/>
              <a:gd name="T4" fmla="*/ 158207 w 443"/>
              <a:gd name="T5" fmla="*/ 10815 h 634"/>
              <a:gd name="T6" fmla="*/ 115971 w 443"/>
              <a:gd name="T7" fmla="*/ 0 h 634"/>
              <a:gd name="T8" fmla="*/ 0 w 443"/>
              <a:gd name="T9" fmla="*/ 116798 h 634"/>
              <a:gd name="T10" fmla="*/ 115971 w 443"/>
              <a:gd name="T11" fmla="*/ 228190 h 634"/>
              <a:gd name="T12" fmla="*/ 158207 w 443"/>
              <a:gd name="T13" fmla="*/ 223143 h 634"/>
              <a:gd name="T14" fmla="*/ 79104 w 443"/>
              <a:gd name="T15" fmla="*/ 116798 h 634"/>
              <a:gd name="T16" fmla="*/ 100222 w 443"/>
              <a:gd name="T17" fmla="*/ 212328 h 634"/>
              <a:gd name="T18" fmla="*/ 100222 w 443"/>
              <a:gd name="T19" fmla="*/ 212328 h 634"/>
              <a:gd name="T20" fmla="*/ 15749 w 443"/>
              <a:gd name="T21" fmla="*/ 116798 h 634"/>
              <a:gd name="T22" fmla="*/ 100222 w 443"/>
              <a:gd name="T23" fmla="*/ 15862 h 634"/>
              <a:gd name="T24" fmla="*/ 115971 w 443"/>
              <a:gd name="T25" fmla="*/ 15862 h 634"/>
              <a:gd name="T26" fmla="*/ 68723 w 443"/>
              <a:gd name="T27" fmla="*/ 116798 h 634"/>
              <a:gd name="T28" fmla="*/ 115971 w 443"/>
              <a:gd name="T29" fmla="*/ 212328 h 634"/>
              <a:gd name="T30" fmla="*/ 100222 w 443"/>
              <a:gd name="T31" fmla="*/ 212328 h 63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43" h="634">
                <a:moveTo>
                  <a:pt x="221" y="324"/>
                </a:moveTo>
                <a:lnTo>
                  <a:pt x="221" y="324"/>
                </a:lnTo>
                <a:cubicBezTo>
                  <a:pt x="221" y="177"/>
                  <a:pt x="310" y="74"/>
                  <a:pt x="442" y="30"/>
                </a:cubicBezTo>
                <a:cubicBezTo>
                  <a:pt x="398" y="15"/>
                  <a:pt x="369" y="0"/>
                  <a:pt x="324" y="0"/>
                </a:cubicBezTo>
                <a:cubicBezTo>
                  <a:pt x="148" y="0"/>
                  <a:pt x="0" y="148"/>
                  <a:pt x="0" y="324"/>
                </a:cubicBezTo>
                <a:cubicBezTo>
                  <a:pt x="0" y="486"/>
                  <a:pt x="148" y="633"/>
                  <a:pt x="324" y="633"/>
                </a:cubicBezTo>
                <a:cubicBezTo>
                  <a:pt x="369" y="633"/>
                  <a:pt x="398" y="633"/>
                  <a:pt x="442" y="619"/>
                </a:cubicBezTo>
                <a:cubicBezTo>
                  <a:pt x="310" y="574"/>
                  <a:pt x="221" y="457"/>
                  <a:pt x="221" y="324"/>
                </a:cubicBezTo>
                <a:close/>
                <a:moveTo>
                  <a:pt x="280" y="589"/>
                </a:moveTo>
                <a:lnTo>
                  <a:pt x="280" y="589"/>
                </a:lnTo>
                <a:cubicBezTo>
                  <a:pt x="192" y="589"/>
                  <a:pt x="44" y="471"/>
                  <a:pt x="44" y="324"/>
                </a:cubicBezTo>
                <a:cubicBezTo>
                  <a:pt x="44" y="162"/>
                  <a:pt x="192" y="59"/>
                  <a:pt x="280" y="44"/>
                </a:cubicBezTo>
                <a:cubicBezTo>
                  <a:pt x="310" y="44"/>
                  <a:pt x="295" y="44"/>
                  <a:pt x="324" y="44"/>
                </a:cubicBezTo>
                <a:cubicBezTo>
                  <a:pt x="265" y="89"/>
                  <a:pt x="192" y="206"/>
                  <a:pt x="192" y="324"/>
                </a:cubicBezTo>
                <a:cubicBezTo>
                  <a:pt x="192" y="442"/>
                  <a:pt x="236" y="545"/>
                  <a:pt x="324" y="589"/>
                </a:cubicBezTo>
                <a:cubicBezTo>
                  <a:pt x="295" y="589"/>
                  <a:pt x="310" y="589"/>
                  <a:pt x="280" y="589"/>
                </a:cubicBezTo>
                <a:close/>
              </a:path>
            </a:pathLst>
          </a:custGeom>
          <a:solidFill>
            <a:schemeClr val="accent1">
              <a:lumMod val="75000"/>
            </a:schemeClr>
          </a:solidFill>
          <a:ln>
            <a:noFill/>
          </a:ln>
          <a:effectLst/>
          <a:extLst/>
        </p:spPr>
        <p:txBody>
          <a:bodyPr wrap="none" anchor="ctr"/>
          <a:lstStyle/>
          <a:p>
            <a:endParaRPr lang="en-US" sz="2700"/>
          </a:p>
        </p:txBody>
      </p:sp>
      <p:sp>
        <p:nvSpPr>
          <p:cNvPr id="74" name="Freeform 73"/>
          <p:cNvSpPr>
            <a:spLocks noChangeArrowheads="1"/>
          </p:cNvSpPr>
          <p:nvPr/>
        </p:nvSpPr>
        <p:spPr bwMode="auto">
          <a:xfrm>
            <a:off x="10051370" y="1573408"/>
            <a:ext cx="299029" cy="278287"/>
          </a:xfrm>
          <a:custGeom>
            <a:avLst/>
            <a:gdLst>
              <a:gd name="T0" fmla="*/ 122231 w 634"/>
              <a:gd name="T1" fmla="*/ 196114 h 590"/>
              <a:gd name="T2" fmla="*/ 122231 w 634"/>
              <a:gd name="T3" fmla="*/ 196114 h 590"/>
              <a:gd name="T4" fmla="*/ 53364 w 634"/>
              <a:gd name="T5" fmla="*/ 196114 h 590"/>
              <a:gd name="T6" fmla="*/ 42547 w 634"/>
              <a:gd name="T7" fmla="*/ 201521 h 590"/>
              <a:gd name="T8" fmla="*/ 53364 w 634"/>
              <a:gd name="T9" fmla="*/ 212336 h 590"/>
              <a:gd name="T10" fmla="*/ 122231 w 634"/>
              <a:gd name="T11" fmla="*/ 212336 h 590"/>
              <a:gd name="T12" fmla="*/ 127640 w 634"/>
              <a:gd name="T13" fmla="*/ 201521 h 590"/>
              <a:gd name="T14" fmla="*/ 122231 w 634"/>
              <a:gd name="T15" fmla="*/ 196114 h 590"/>
              <a:gd name="T16" fmla="*/ 138096 w 634"/>
              <a:gd name="T17" fmla="*/ 169797 h 590"/>
              <a:gd name="T18" fmla="*/ 138096 w 634"/>
              <a:gd name="T19" fmla="*/ 169797 h 590"/>
              <a:gd name="T20" fmla="*/ 37138 w 634"/>
              <a:gd name="T21" fmla="*/ 169797 h 590"/>
              <a:gd name="T22" fmla="*/ 32090 w 634"/>
              <a:gd name="T23" fmla="*/ 175205 h 590"/>
              <a:gd name="T24" fmla="*/ 37138 w 634"/>
              <a:gd name="T25" fmla="*/ 180252 h 590"/>
              <a:gd name="T26" fmla="*/ 138096 w 634"/>
              <a:gd name="T27" fmla="*/ 180252 h 590"/>
              <a:gd name="T28" fmla="*/ 143505 w 634"/>
              <a:gd name="T29" fmla="*/ 175205 h 590"/>
              <a:gd name="T30" fmla="*/ 138096 w 634"/>
              <a:gd name="T31" fmla="*/ 169797 h 590"/>
              <a:gd name="T32" fmla="*/ 223190 w 634"/>
              <a:gd name="T33" fmla="*/ 137712 h 590"/>
              <a:gd name="T34" fmla="*/ 223190 w 634"/>
              <a:gd name="T35" fmla="*/ 137712 h 590"/>
              <a:gd name="T36" fmla="*/ 116823 w 634"/>
              <a:gd name="T37" fmla="*/ 137712 h 590"/>
              <a:gd name="T38" fmla="*/ 116823 w 634"/>
              <a:gd name="T39" fmla="*/ 116443 h 590"/>
              <a:gd name="T40" fmla="*/ 191099 w 634"/>
              <a:gd name="T41" fmla="*/ 10455 h 590"/>
              <a:gd name="T42" fmla="*/ 138096 w 634"/>
              <a:gd name="T43" fmla="*/ 0 h 590"/>
              <a:gd name="T44" fmla="*/ 32090 w 634"/>
              <a:gd name="T45" fmla="*/ 105988 h 590"/>
              <a:gd name="T46" fmla="*/ 37138 w 634"/>
              <a:gd name="T47" fmla="*/ 137712 h 590"/>
              <a:gd name="T48" fmla="*/ 10817 w 634"/>
              <a:gd name="T49" fmla="*/ 137712 h 590"/>
              <a:gd name="T50" fmla="*/ 0 w 634"/>
              <a:gd name="T51" fmla="*/ 148527 h 590"/>
              <a:gd name="T52" fmla="*/ 10817 w 634"/>
              <a:gd name="T53" fmla="*/ 153935 h 590"/>
              <a:gd name="T54" fmla="*/ 223190 w 634"/>
              <a:gd name="T55" fmla="*/ 153935 h 590"/>
              <a:gd name="T56" fmla="*/ 228237 w 634"/>
              <a:gd name="T57" fmla="*/ 148527 h 590"/>
              <a:gd name="T58" fmla="*/ 223190 w 634"/>
              <a:gd name="T59" fmla="*/ 137712 h 590"/>
              <a:gd name="T60" fmla="*/ 53364 w 634"/>
              <a:gd name="T61" fmla="*/ 137712 h 590"/>
              <a:gd name="T62" fmla="*/ 53364 w 634"/>
              <a:gd name="T63" fmla="*/ 137712 h 590"/>
              <a:gd name="T64" fmla="*/ 42547 w 634"/>
              <a:gd name="T65" fmla="*/ 111396 h 590"/>
              <a:gd name="T66" fmla="*/ 100958 w 634"/>
              <a:gd name="T67" fmla="*/ 21270 h 590"/>
              <a:gd name="T68" fmla="*/ 159370 w 634"/>
              <a:gd name="T69" fmla="*/ 10455 h 590"/>
              <a:gd name="T70" fmla="*/ 100958 w 634"/>
              <a:gd name="T71" fmla="*/ 116443 h 590"/>
              <a:gd name="T72" fmla="*/ 100958 w 634"/>
              <a:gd name="T73" fmla="*/ 137712 h 590"/>
              <a:gd name="T74" fmla="*/ 53364 w 634"/>
              <a:gd name="T75" fmla="*/ 137712 h 5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634" h="590">
                <a:moveTo>
                  <a:pt x="339" y="544"/>
                </a:moveTo>
                <a:lnTo>
                  <a:pt x="339" y="544"/>
                </a:lnTo>
                <a:cubicBezTo>
                  <a:pt x="148" y="544"/>
                  <a:pt x="148" y="544"/>
                  <a:pt x="148" y="544"/>
                </a:cubicBezTo>
                <a:cubicBezTo>
                  <a:pt x="133" y="544"/>
                  <a:pt x="118" y="559"/>
                  <a:pt x="118" y="559"/>
                </a:cubicBezTo>
                <a:cubicBezTo>
                  <a:pt x="118" y="574"/>
                  <a:pt x="133" y="589"/>
                  <a:pt x="148" y="589"/>
                </a:cubicBezTo>
                <a:cubicBezTo>
                  <a:pt x="339" y="589"/>
                  <a:pt x="339" y="589"/>
                  <a:pt x="339" y="589"/>
                </a:cubicBezTo>
                <a:cubicBezTo>
                  <a:pt x="354" y="589"/>
                  <a:pt x="354" y="574"/>
                  <a:pt x="354" y="559"/>
                </a:cubicBezTo>
                <a:cubicBezTo>
                  <a:pt x="354" y="559"/>
                  <a:pt x="354" y="544"/>
                  <a:pt x="339" y="544"/>
                </a:cubicBezTo>
                <a:close/>
                <a:moveTo>
                  <a:pt x="383" y="471"/>
                </a:moveTo>
                <a:lnTo>
                  <a:pt x="383" y="471"/>
                </a:lnTo>
                <a:cubicBezTo>
                  <a:pt x="103" y="471"/>
                  <a:pt x="103" y="471"/>
                  <a:pt x="103" y="471"/>
                </a:cubicBezTo>
                <a:cubicBezTo>
                  <a:pt x="89" y="471"/>
                  <a:pt x="89" y="471"/>
                  <a:pt x="89" y="486"/>
                </a:cubicBezTo>
                <a:cubicBezTo>
                  <a:pt x="89" y="500"/>
                  <a:pt x="89" y="500"/>
                  <a:pt x="103" y="500"/>
                </a:cubicBezTo>
                <a:cubicBezTo>
                  <a:pt x="383" y="500"/>
                  <a:pt x="383" y="500"/>
                  <a:pt x="383" y="500"/>
                </a:cubicBezTo>
                <a:cubicBezTo>
                  <a:pt x="383" y="500"/>
                  <a:pt x="398" y="500"/>
                  <a:pt x="398" y="486"/>
                </a:cubicBezTo>
                <a:cubicBezTo>
                  <a:pt x="398" y="471"/>
                  <a:pt x="383" y="471"/>
                  <a:pt x="383" y="471"/>
                </a:cubicBezTo>
                <a:close/>
                <a:moveTo>
                  <a:pt x="619" y="382"/>
                </a:moveTo>
                <a:lnTo>
                  <a:pt x="619" y="382"/>
                </a:lnTo>
                <a:cubicBezTo>
                  <a:pt x="324" y="382"/>
                  <a:pt x="324" y="382"/>
                  <a:pt x="324" y="382"/>
                </a:cubicBezTo>
                <a:cubicBezTo>
                  <a:pt x="324" y="368"/>
                  <a:pt x="324" y="339"/>
                  <a:pt x="324" y="323"/>
                </a:cubicBezTo>
                <a:cubicBezTo>
                  <a:pt x="324" y="176"/>
                  <a:pt x="412" y="73"/>
                  <a:pt x="530" y="29"/>
                </a:cubicBezTo>
                <a:cubicBezTo>
                  <a:pt x="486" y="14"/>
                  <a:pt x="442" y="0"/>
                  <a:pt x="383" y="0"/>
                </a:cubicBezTo>
                <a:cubicBezTo>
                  <a:pt x="221" y="0"/>
                  <a:pt x="89" y="132"/>
                  <a:pt x="89" y="294"/>
                </a:cubicBezTo>
                <a:cubicBezTo>
                  <a:pt x="89" y="323"/>
                  <a:pt x="89" y="353"/>
                  <a:pt x="103" y="382"/>
                </a:cubicBezTo>
                <a:cubicBezTo>
                  <a:pt x="30" y="382"/>
                  <a:pt x="30" y="382"/>
                  <a:pt x="30" y="382"/>
                </a:cubicBezTo>
                <a:cubicBezTo>
                  <a:pt x="15" y="382"/>
                  <a:pt x="0" y="397"/>
                  <a:pt x="0" y="412"/>
                </a:cubicBezTo>
                <a:cubicBezTo>
                  <a:pt x="0" y="412"/>
                  <a:pt x="15" y="427"/>
                  <a:pt x="30" y="427"/>
                </a:cubicBezTo>
                <a:cubicBezTo>
                  <a:pt x="619" y="427"/>
                  <a:pt x="619" y="427"/>
                  <a:pt x="619" y="427"/>
                </a:cubicBezTo>
                <a:lnTo>
                  <a:pt x="633" y="412"/>
                </a:lnTo>
                <a:cubicBezTo>
                  <a:pt x="633" y="397"/>
                  <a:pt x="619" y="382"/>
                  <a:pt x="619" y="382"/>
                </a:cubicBezTo>
                <a:close/>
                <a:moveTo>
                  <a:pt x="148" y="382"/>
                </a:moveTo>
                <a:lnTo>
                  <a:pt x="148" y="382"/>
                </a:lnTo>
                <a:cubicBezTo>
                  <a:pt x="133" y="353"/>
                  <a:pt x="118" y="339"/>
                  <a:pt x="118" y="309"/>
                </a:cubicBezTo>
                <a:cubicBezTo>
                  <a:pt x="118" y="147"/>
                  <a:pt x="207" y="88"/>
                  <a:pt x="280" y="59"/>
                </a:cubicBezTo>
                <a:cubicBezTo>
                  <a:pt x="339" y="29"/>
                  <a:pt x="398" y="29"/>
                  <a:pt x="442" y="29"/>
                </a:cubicBezTo>
                <a:cubicBezTo>
                  <a:pt x="354" y="73"/>
                  <a:pt x="280" y="191"/>
                  <a:pt x="280" y="323"/>
                </a:cubicBezTo>
                <a:cubicBezTo>
                  <a:pt x="280" y="339"/>
                  <a:pt x="280" y="368"/>
                  <a:pt x="280" y="382"/>
                </a:cubicBezTo>
                <a:lnTo>
                  <a:pt x="148" y="382"/>
                </a:lnTo>
                <a:close/>
              </a:path>
            </a:pathLst>
          </a:custGeom>
          <a:solidFill>
            <a:schemeClr val="accent1">
              <a:lumMod val="75000"/>
            </a:schemeClr>
          </a:solidFill>
          <a:ln>
            <a:noFill/>
          </a:ln>
          <a:effectLst/>
          <a:extLst/>
        </p:spPr>
        <p:txBody>
          <a:bodyPr wrap="none" anchor="ctr"/>
          <a:lstStyle/>
          <a:p>
            <a:endParaRPr lang="en-US" sz="2700"/>
          </a:p>
        </p:txBody>
      </p:sp>
      <p:sp>
        <p:nvSpPr>
          <p:cNvPr id="75" name="Freeform 74"/>
          <p:cNvSpPr>
            <a:spLocks noChangeArrowheads="1"/>
          </p:cNvSpPr>
          <p:nvPr/>
        </p:nvSpPr>
        <p:spPr bwMode="auto">
          <a:xfrm>
            <a:off x="9591591" y="1587236"/>
            <a:ext cx="257545" cy="241989"/>
          </a:xfrm>
          <a:custGeom>
            <a:avLst/>
            <a:gdLst>
              <a:gd name="T0" fmla="*/ 26372 w 545"/>
              <a:gd name="T1" fmla="*/ 84591 h 516"/>
              <a:gd name="T2" fmla="*/ 26372 w 545"/>
              <a:gd name="T3" fmla="*/ 84591 h 516"/>
              <a:gd name="T4" fmla="*/ 154257 w 545"/>
              <a:gd name="T5" fmla="*/ 84591 h 516"/>
              <a:gd name="T6" fmla="*/ 196524 w 545"/>
              <a:gd name="T7" fmla="*/ 42296 h 516"/>
              <a:gd name="T8" fmla="*/ 154257 w 545"/>
              <a:gd name="T9" fmla="*/ 0 h 516"/>
              <a:gd name="T10" fmla="*/ 154257 w 545"/>
              <a:gd name="T11" fmla="*/ 15771 h 516"/>
              <a:gd name="T12" fmla="*/ 180628 w 545"/>
              <a:gd name="T13" fmla="*/ 42296 h 516"/>
              <a:gd name="T14" fmla="*/ 143780 w 545"/>
              <a:gd name="T15" fmla="*/ 73838 h 516"/>
              <a:gd name="T16" fmla="*/ 26372 w 545"/>
              <a:gd name="T17" fmla="*/ 73838 h 516"/>
              <a:gd name="T18" fmla="*/ 21314 w 545"/>
              <a:gd name="T19" fmla="*/ 79215 h 516"/>
              <a:gd name="T20" fmla="*/ 26372 w 545"/>
              <a:gd name="T21" fmla="*/ 84591 h 516"/>
              <a:gd name="T22" fmla="*/ 63942 w 545"/>
              <a:gd name="T23" fmla="*/ 58067 h 516"/>
              <a:gd name="T24" fmla="*/ 63942 w 545"/>
              <a:gd name="T25" fmla="*/ 58067 h 516"/>
              <a:gd name="T26" fmla="*/ 148838 w 545"/>
              <a:gd name="T27" fmla="*/ 58067 h 516"/>
              <a:gd name="T28" fmla="*/ 154257 w 545"/>
              <a:gd name="T29" fmla="*/ 52690 h 516"/>
              <a:gd name="T30" fmla="*/ 148838 w 545"/>
              <a:gd name="T31" fmla="*/ 42296 h 516"/>
              <a:gd name="T32" fmla="*/ 63942 w 545"/>
              <a:gd name="T33" fmla="*/ 42296 h 516"/>
              <a:gd name="T34" fmla="*/ 53105 w 545"/>
              <a:gd name="T35" fmla="*/ 52690 h 516"/>
              <a:gd name="T36" fmla="*/ 63942 w 545"/>
              <a:gd name="T37" fmla="*/ 58067 h 516"/>
              <a:gd name="T38" fmla="*/ 95733 w 545"/>
              <a:gd name="T39" fmla="*/ 126529 h 516"/>
              <a:gd name="T40" fmla="*/ 95733 w 545"/>
              <a:gd name="T41" fmla="*/ 126529 h 516"/>
              <a:gd name="T42" fmla="*/ 95733 w 545"/>
              <a:gd name="T43" fmla="*/ 126529 h 516"/>
              <a:gd name="T44" fmla="*/ 42628 w 545"/>
              <a:gd name="T45" fmla="*/ 126529 h 516"/>
              <a:gd name="T46" fmla="*/ 31791 w 545"/>
              <a:gd name="T47" fmla="*/ 137282 h 516"/>
              <a:gd name="T48" fmla="*/ 42628 w 545"/>
              <a:gd name="T49" fmla="*/ 142658 h 516"/>
              <a:gd name="T50" fmla="*/ 95733 w 545"/>
              <a:gd name="T51" fmla="*/ 142658 h 516"/>
              <a:gd name="T52" fmla="*/ 111628 w 545"/>
              <a:gd name="T53" fmla="*/ 158430 h 516"/>
              <a:gd name="T54" fmla="*/ 95733 w 545"/>
              <a:gd name="T55" fmla="*/ 168824 h 516"/>
              <a:gd name="T56" fmla="*/ 95733 w 545"/>
              <a:gd name="T57" fmla="*/ 184596 h 516"/>
              <a:gd name="T58" fmla="*/ 127524 w 545"/>
              <a:gd name="T59" fmla="*/ 158430 h 516"/>
              <a:gd name="T60" fmla="*/ 95733 w 545"/>
              <a:gd name="T61" fmla="*/ 126529 h 516"/>
              <a:gd name="T62" fmla="*/ 154257 w 545"/>
              <a:gd name="T63" fmla="*/ 100363 h 516"/>
              <a:gd name="T64" fmla="*/ 154257 w 545"/>
              <a:gd name="T65" fmla="*/ 100363 h 516"/>
              <a:gd name="T66" fmla="*/ 5419 w 545"/>
              <a:gd name="T67" fmla="*/ 100363 h 516"/>
              <a:gd name="T68" fmla="*/ 0 w 545"/>
              <a:gd name="T69" fmla="*/ 105381 h 516"/>
              <a:gd name="T70" fmla="*/ 5419 w 545"/>
              <a:gd name="T71" fmla="*/ 116134 h 516"/>
              <a:gd name="T72" fmla="*/ 143780 w 545"/>
              <a:gd name="T73" fmla="*/ 116134 h 516"/>
              <a:gd name="T74" fmla="*/ 180628 w 545"/>
              <a:gd name="T75" fmla="*/ 142658 h 516"/>
              <a:gd name="T76" fmla="*/ 138000 w 545"/>
              <a:gd name="T77" fmla="*/ 168824 h 516"/>
              <a:gd name="T78" fmla="*/ 138000 w 545"/>
              <a:gd name="T79" fmla="*/ 184596 h 516"/>
              <a:gd name="T80" fmla="*/ 154257 w 545"/>
              <a:gd name="T81" fmla="*/ 184596 h 516"/>
              <a:gd name="T82" fmla="*/ 196524 w 545"/>
              <a:gd name="T83" fmla="*/ 142658 h 516"/>
              <a:gd name="T84" fmla="*/ 154257 w 545"/>
              <a:gd name="T85" fmla="*/ 100363 h 51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545" h="516">
                <a:moveTo>
                  <a:pt x="73" y="236"/>
                </a:moveTo>
                <a:lnTo>
                  <a:pt x="73" y="236"/>
                </a:lnTo>
                <a:cubicBezTo>
                  <a:pt x="427" y="236"/>
                  <a:pt x="427" y="236"/>
                  <a:pt x="427" y="236"/>
                </a:cubicBezTo>
                <a:cubicBezTo>
                  <a:pt x="486" y="236"/>
                  <a:pt x="544" y="192"/>
                  <a:pt x="544" y="118"/>
                </a:cubicBezTo>
                <a:cubicBezTo>
                  <a:pt x="544" y="59"/>
                  <a:pt x="486" y="0"/>
                  <a:pt x="427" y="0"/>
                </a:cubicBezTo>
                <a:cubicBezTo>
                  <a:pt x="427" y="44"/>
                  <a:pt x="427" y="44"/>
                  <a:pt x="427" y="44"/>
                </a:cubicBezTo>
                <a:cubicBezTo>
                  <a:pt x="486" y="59"/>
                  <a:pt x="500" y="74"/>
                  <a:pt x="500" y="118"/>
                </a:cubicBezTo>
                <a:cubicBezTo>
                  <a:pt x="500" y="162"/>
                  <a:pt x="456" y="206"/>
                  <a:pt x="398" y="206"/>
                </a:cubicBezTo>
                <a:cubicBezTo>
                  <a:pt x="73" y="206"/>
                  <a:pt x="73" y="206"/>
                  <a:pt x="73" y="206"/>
                </a:cubicBezTo>
                <a:cubicBezTo>
                  <a:pt x="59" y="206"/>
                  <a:pt x="59" y="206"/>
                  <a:pt x="59" y="221"/>
                </a:cubicBezTo>
                <a:cubicBezTo>
                  <a:pt x="59" y="236"/>
                  <a:pt x="59" y="236"/>
                  <a:pt x="73" y="236"/>
                </a:cubicBezTo>
                <a:close/>
                <a:moveTo>
                  <a:pt x="177" y="162"/>
                </a:moveTo>
                <a:lnTo>
                  <a:pt x="177" y="162"/>
                </a:lnTo>
                <a:cubicBezTo>
                  <a:pt x="412" y="162"/>
                  <a:pt x="412" y="162"/>
                  <a:pt x="412" y="162"/>
                </a:cubicBezTo>
                <a:lnTo>
                  <a:pt x="427" y="147"/>
                </a:lnTo>
                <a:cubicBezTo>
                  <a:pt x="427" y="133"/>
                  <a:pt x="412" y="118"/>
                  <a:pt x="412" y="118"/>
                </a:cubicBezTo>
                <a:cubicBezTo>
                  <a:pt x="177" y="118"/>
                  <a:pt x="177" y="118"/>
                  <a:pt x="177" y="118"/>
                </a:cubicBezTo>
                <a:cubicBezTo>
                  <a:pt x="162" y="118"/>
                  <a:pt x="147" y="133"/>
                  <a:pt x="147" y="147"/>
                </a:cubicBezTo>
                <a:cubicBezTo>
                  <a:pt x="147" y="147"/>
                  <a:pt x="162" y="162"/>
                  <a:pt x="177" y="162"/>
                </a:cubicBezTo>
                <a:close/>
                <a:moveTo>
                  <a:pt x="265" y="353"/>
                </a:moveTo>
                <a:lnTo>
                  <a:pt x="265" y="353"/>
                </a:lnTo>
                <a:cubicBezTo>
                  <a:pt x="118" y="353"/>
                  <a:pt x="118" y="353"/>
                  <a:pt x="118" y="353"/>
                </a:cubicBezTo>
                <a:cubicBezTo>
                  <a:pt x="103" y="353"/>
                  <a:pt x="88" y="368"/>
                  <a:pt x="88" y="383"/>
                </a:cubicBezTo>
                <a:cubicBezTo>
                  <a:pt x="88" y="383"/>
                  <a:pt x="103" y="398"/>
                  <a:pt x="118" y="398"/>
                </a:cubicBezTo>
                <a:cubicBezTo>
                  <a:pt x="265" y="398"/>
                  <a:pt x="265" y="398"/>
                  <a:pt x="265" y="398"/>
                </a:cubicBezTo>
                <a:cubicBezTo>
                  <a:pt x="294" y="398"/>
                  <a:pt x="309" y="412"/>
                  <a:pt x="309" y="442"/>
                </a:cubicBezTo>
                <a:cubicBezTo>
                  <a:pt x="309" y="457"/>
                  <a:pt x="294" y="471"/>
                  <a:pt x="265" y="471"/>
                </a:cubicBezTo>
                <a:cubicBezTo>
                  <a:pt x="265" y="515"/>
                  <a:pt x="265" y="515"/>
                  <a:pt x="265" y="515"/>
                </a:cubicBezTo>
                <a:cubicBezTo>
                  <a:pt x="309" y="515"/>
                  <a:pt x="353" y="486"/>
                  <a:pt x="353" y="442"/>
                </a:cubicBezTo>
                <a:cubicBezTo>
                  <a:pt x="353" y="398"/>
                  <a:pt x="309" y="353"/>
                  <a:pt x="265" y="353"/>
                </a:cubicBezTo>
                <a:close/>
                <a:moveTo>
                  <a:pt x="427" y="280"/>
                </a:moveTo>
                <a:lnTo>
                  <a:pt x="427" y="280"/>
                </a:lnTo>
                <a:cubicBezTo>
                  <a:pt x="15" y="280"/>
                  <a:pt x="15" y="280"/>
                  <a:pt x="15" y="280"/>
                </a:cubicBezTo>
                <a:cubicBezTo>
                  <a:pt x="0" y="280"/>
                  <a:pt x="0" y="294"/>
                  <a:pt x="0" y="294"/>
                </a:cubicBezTo>
                <a:cubicBezTo>
                  <a:pt x="0" y="310"/>
                  <a:pt x="0" y="324"/>
                  <a:pt x="15" y="324"/>
                </a:cubicBezTo>
                <a:cubicBezTo>
                  <a:pt x="398" y="324"/>
                  <a:pt x="398" y="324"/>
                  <a:pt x="398" y="324"/>
                </a:cubicBezTo>
                <a:cubicBezTo>
                  <a:pt x="456" y="324"/>
                  <a:pt x="500" y="353"/>
                  <a:pt x="500" y="398"/>
                </a:cubicBezTo>
                <a:cubicBezTo>
                  <a:pt x="500" y="442"/>
                  <a:pt x="471" y="471"/>
                  <a:pt x="382" y="471"/>
                </a:cubicBezTo>
                <a:cubicBezTo>
                  <a:pt x="382" y="471"/>
                  <a:pt x="382" y="486"/>
                  <a:pt x="382" y="515"/>
                </a:cubicBezTo>
                <a:cubicBezTo>
                  <a:pt x="427" y="515"/>
                  <a:pt x="427" y="515"/>
                  <a:pt x="427" y="515"/>
                </a:cubicBezTo>
                <a:cubicBezTo>
                  <a:pt x="486" y="515"/>
                  <a:pt x="544" y="457"/>
                  <a:pt x="544" y="398"/>
                </a:cubicBezTo>
                <a:cubicBezTo>
                  <a:pt x="544" y="339"/>
                  <a:pt x="486" y="280"/>
                  <a:pt x="427" y="280"/>
                </a:cubicBezTo>
                <a:close/>
              </a:path>
            </a:pathLst>
          </a:custGeom>
          <a:solidFill>
            <a:schemeClr val="accent1">
              <a:lumMod val="75000"/>
            </a:schemeClr>
          </a:solidFill>
          <a:ln>
            <a:noFill/>
          </a:ln>
          <a:effectLst/>
          <a:extLst/>
        </p:spPr>
        <p:txBody>
          <a:bodyPr wrap="none" anchor="ctr"/>
          <a:lstStyle/>
          <a:p>
            <a:endParaRPr lang="en-US" sz="2700"/>
          </a:p>
        </p:txBody>
      </p:sp>
      <p:sp>
        <p:nvSpPr>
          <p:cNvPr id="76" name="Freeform 75"/>
          <p:cNvSpPr>
            <a:spLocks noChangeArrowheads="1"/>
          </p:cNvSpPr>
          <p:nvPr/>
        </p:nvSpPr>
        <p:spPr bwMode="auto">
          <a:xfrm>
            <a:off x="9093785" y="1559580"/>
            <a:ext cx="290386" cy="299028"/>
          </a:xfrm>
          <a:custGeom>
            <a:avLst/>
            <a:gdLst>
              <a:gd name="T0" fmla="*/ 26180 w 619"/>
              <a:gd name="T1" fmla="*/ 106344 h 634"/>
              <a:gd name="T2" fmla="*/ 0 w 619"/>
              <a:gd name="T3" fmla="*/ 116798 h 634"/>
              <a:gd name="T4" fmla="*/ 26180 w 619"/>
              <a:gd name="T5" fmla="*/ 122206 h 634"/>
              <a:gd name="T6" fmla="*/ 26180 w 619"/>
              <a:gd name="T7" fmla="*/ 106344 h 634"/>
              <a:gd name="T8" fmla="*/ 179314 w 619"/>
              <a:gd name="T9" fmla="*/ 58399 h 634"/>
              <a:gd name="T10" fmla="*/ 195452 w 619"/>
              <a:gd name="T11" fmla="*/ 32084 h 634"/>
              <a:gd name="T12" fmla="*/ 168914 w 619"/>
              <a:gd name="T13" fmla="*/ 47945 h 634"/>
              <a:gd name="T14" fmla="*/ 179314 w 619"/>
              <a:gd name="T15" fmla="*/ 58399 h 634"/>
              <a:gd name="T16" fmla="*/ 47339 w 619"/>
              <a:gd name="T17" fmla="*/ 58399 h 634"/>
              <a:gd name="T18" fmla="*/ 58098 w 619"/>
              <a:gd name="T19" fmla="*/ 47945 h 634"/>
              <a:gd name="T20" fmla="*/ 31559 w 619"/>
              <a:gd name="T21" fmla="*/ 37130 h 634"/>
              <a:gd name="T22" fmla="*/ 47339 w 619"/>
              <a:gd name="T23" fmla="*/ 58399 h 634"/>
              <a:gd name="T24" fmla="*/ 110816 w 619"/>
              <a:gd name="T25" fmla="*/ 37130 h 634"/>
              <a:gd name="T26" fmla="*/ 116196 w 619"/>
              <a:gd name="T27" fmla="*/ 10815 h 634"/>
              <a:gd name="T28" fmla="*/ 105437 w 619"/>
              <a:gd name="T29" fmla="*/ 10815 h 634"/>
              <a:gd name="T30" fmla="*/ 110816 w 619"/>
              <a:gd name="T31" fmla="*/ 37130 h 634"/>
              <a:gd name="T32" fmla="*/ 110816 w 619"/>
              <a:gd name="T33" fmla="*/ 191059 h 634"/>
              <a:gd name="T34" fmla="*/ 105437 w 619"/>
              <a:gd name="T35" fmla="*/ 223143 h 634"/>
              <a:gd name="T36" fmla="*/ 116196 w 619"/>
              <a:gd name="T37" fmla="*/ 223143 h 634"/>
              <a:gd name="T38" fmla="*/ 110816 w 619"/>
              <a:gd name="T39" fmla="*/ 191059 h 634"/>
              <a:gd name="T40" fmla="*/ 174293 w 619"/>
              <a:gd name="T41" fmla="*/ 169790 h 634"/>
              <a:gd name="T42" fmla="*/ 163535 w 619"/>
              <a:gd name="T43" fmla="*/ 180605 h 634"/>
              <a:gd name="T44" fmla="*/ 190073 w 619"/>
              <a:gd name="T45" fmla="*/ 196466 h 634"/>
              <a:gd name="T46" fmla="*/ 174293 w 619"/>
              <a:gd name="T47" fmla="*/ 169790 h 634"/>
              <a:gd name="T48" fmla="*/ 216253 w 619"/>
              <a:gd name="T49" fmla="*/ 106344 h 634"/>
              <a:gd name="T50" fmla="*/ 190073 w 619"/>
              <a:gd name="T51" fmla="*/ 116798 h 634"/>
              <a:gd name="T52" fmla="*/ 216253 w 619"/>
              <a:gd name="T53" fmla="*/ 122206 h 634"/>
              <a:gd name="T54" fmla="*/ 216253 w 619"/>
              <a:gd name="T55" fmla="*/ 106344 h 634"/>
              <a:gd name="T56" fmla="*/ 52718 w 619"/>
              <a:gd name="T57" fmla="*/ 164743 h 634"/>
              <a:gd name="T58" fmla="*/ 36939 w 619"/>
              <a:gd name="T59" fmla="*/ 191059 h 634"/>
              <a:gd name="T60" fmla="*/ 58098 w 619"/>
              <a:gd name="T61" fmla="*/ 175198 h 634"/>
              <a:gd name="T62" fmla="*/ 52718 w 619"/>
              <a:gd name="T63" fmla="*/ 164743 h 634"/>
              <a:gd name="T64" fmla="*/ 110816 w 619"/>
              <a:gd name="T65" fmla="*/ 53352 h 634"/>
              <a:gd name="T66" fmla="*/ 110816 w 619"/>
              <a:gd name="T67" fmla="*/ 180605 h 634"/>
              <a:gd name="T68" fmla="*/ 110816 w 619"/>
              <a:gd name="T69" fmla="*/ 53352 h 634"/>
              <a:gd name="T70" fmla="*/ 110816 w 619"/>
              <a:gd name="T71" fmla="*/ 164743 h 634"/>
              <a:gd name="T72" fmla="*/ 110816 w 619"/>
              <a:gd name="T73" fmla="*/ 63807 h 634"/>
              <a:gd name="T74" fmla="*/ 110816 w 619"/>
              <a:gd name="T75" fmla="*/ 164743 h 63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619" h="634">
                <a:moveTo>
                  <a:pt x="73" y="295"/>
                </a:moveTo>
                <a:lnTo>
                  <a:pt x="73" y="295"/>
                </a:lnTo>
                <a:cubicBezTo>
                  <a:pt x="15" y="295"/>
                  <a:pt x="15" y="295"/>
                  <a:pt x="15" y="295"/>
                </a:cubicBezTo>
                <a:cubicBezTo>
                  <a:pt x="0" y="295"/>
                  <a:pt x="0" y="310"/>
                  <a:pt x="0" y="324"/>
                </a:cubicBezTo>
                <a:cubicBezTo>
                  <a:pt x="0" y="324"/>
                  <a:pt x="0" y="339"/>
                  <a:pt x="15" y="339"/>
                </a:cubicBezTo>
                <a:cubicBezTo>
                  <a:pt x="73" y="339"/>
                  <a:pt x="73" y="339"/>
                  <a:pt x="73" y="339"/>
                </a:cubicBezTo>
                <a:cubicBezTo>
                  <a:pt x="88" y="339"/>
                  <a:pt x="88" y="324"/>
                  <a:pt x="88" y="324"/>
                </a:cubicBezTo>
                <a:cubicBezTo>
                  <a:pt x="88" y="310"/>
                  <a:pt x="88" y="295"/>
                  <a:pt x="73" y="295"/>
                </a:cubicBezTo>
                <a:close/>
                <a:moveTo>
                  <a:pt x="500" y="162"/>
                </a:moveTo>
                <a:lnTo>
                  <a:pt x="500" y="162"/>
                </a:lnTo>
                <a:cubicBezTo>
                  <a:pt x="545" y="118"/>
                  <a:pt x="545" y="118"/>
                  <a:pt x="545" y="118"/>
                </a:cubicBezTo>
                <a:cubicBezTo>
                  <a:pt x="545" y="103"/>
                  <a:pt x="545" y="103"/>
                  <a:pt x="545" y="89"/>
                </a:cubicBezTo>
                <a:cubicBezTo>
                  <a:pt x="530" y="89"/>
                  <a:pt x="515" y="89"/>
                  <a:pt x="515" y="89"/>
                </a:cubicBezTo>
                <a:cubicBezTo>
                  <a:pt x="471" y="133"/>
                  <a:pt x="471" y="133"/>
                  <a:pt x="471" y="133"/>
                </a:cubicBezTo>
                <a:cubicBezTo>
                  <a:pt x="456" y="133"/>
                  <a:pt x="456" y="148"/>
                  <a:pt x="471" y="162"/>
                </a:cubicBezTo>
                <a:cubicBezTo>
                  <a:pt x="471" y="162"/>
                  <a:pt x="486" y="162"/>
                  <a:pt x="500" y="162"/>
                </a:cubicBezTo>
                <a:close/>
                <a:moveTo>
                  <a:pt x="132" y="162"/>
                </a:moveTo>
                <a:lnTo>
                  <a:pt x="132" y="162"/>
                </a:lnTo>
                <a:cubicBezTo>
                  <a:pt x="132" y="177"/>
                  <a:pt x="147" y="177"/>
                  <a:pt x="162" y="162"/>
                </a:cubicBezTo>
                <a:cubicBezTo>
                  <a:pt x="162" y="162"/>
                  <a:pt x="162" y="148"/>
                  <a:pt x="162" y="133"/>
                </a:cubicBezTo>
                <a:cubicBezTo>
                  <a:pt x="118" y="103"/>
                  <a:pt x="118" y="103"/>
                  <a:pt x="118" y="103"/>
                </a:cubicBezTo>
                <a:cubicBezTo>
                  <a:pt x="103" y="89"/>
                  <a:pt x="88" y="89"/>
                  <a:pt x="88" y="103"/>
                </a:cubicBezTo>
                <a:cubicBezTo>
                  <a:pt x="73" y="103"/>
                  <a:pt x="73" y="118"/>
                  <a:pt x="88" y="118"/>
                </a:cubicBezTo>
                <a:lnTo>
                  <a:pt x="132" y="162"/>
                </a:lnTo>
                <a:close/>
                <a:moveTo>
                  <a:pt x="309" y="103"/>
                </a:moveTo>
                <a:lnTo>
                  <a:pt x="309" y="103"/>
                </a:lnTo>
                <a:cubicBezTo>
                  <a:pt x="324" y="103"/>
                  <a:pt x="324" y="89"/>
                  <a:pt x="324" y="89"/>
                </a:cubicBezTo>
                <a:cubicBezTo>
                  <a:pt x="324" y="30"/>
                  <a:pt x="324" y="30"/>
                  <a:pt x="324" y="30"/>
                </a:cubicBezTo>
                <a:cubicBezTo>
                  <a:pt x="324" y="15"/>
                  <a:pt x="324" y="0"/>
                  <a:pt x="309" y="0"/>
                </a:cubicBezTo>
                <a:cubicBezTo>
                  <a:pt x="294" y="0"/>
                  <a:pt x="294" y="15"/>
                  <a:pt x="294" y="30"/>
                </a:cubicBezTo>
                <a:cubicBezTo>
                  <a:pt x="294" y="89"/>
                  <a:pt x="294" y="89"/>
                  <a:pt x="294" y="89"/>
                </a:cubicBezTo>
                <a:cubicBezTo>
                  <a:pt x="294" y="89"/>
                  <a:pt x="294" y="103"/>
                  <a:pt x="309" y="103"/>
                </a:cubicBezTo>
                <a:close/>
                <a:moveTo>
                  <a:pt x="309" y="530"/>
                </a:moveTo>
                <a:lnTo>
                  <a:pt x="309" y="530"/>
                </a:lnTo>
                <a:cubicBezTo>
                  <a:pt x="294" y="530"/>
                  <a:pt x="294" y="545"/>
                  <a:pt x="294" y="560"/>
                </a:cubicBezTo>
                <a:cubicBezTo>
                  <a:pt x="294" y="619"/>
                  <a:pt x="294" y="619"/>
                  <a:pt x="294" y="619"/>
                </a:cubicBezTo>
                <a:cubicBezTo>
                  <a:pt x="294" y="619"/>
                  <a:pt x="294" y="633"/>
                  <a:pt x="309" y="633"/>
                </a:cubicBezTo>
                <a:cubicBezTo>
                  <a:pt x="324" y="633"/>
                  <a:pt x="324" y="619"/>
                  <a:pt x="324" y="619"/>
                </a:cubicBezTo>
                <a:cubicBezTo>
                  <a:pt x="324" y="560"/>
                  <a:pt x="324" y="560"/>
                  <a:pt x="324" y="560"/>
                </a:cubicBezTo>
                <a:cubicBezTo>
                  <a:pt x="324" y="545"/>
                  <a:pt x="324" y="530"/>
                  <a:pt x="309" y="530"/>
                </a:cubicBezTo>
                <a:close/>
                <a:moveTo>
                  <a:pt x="486" y="471"/>
                </a:moveTo>
                <a:lnTo>
                  <a:pt x="486" y="471"/>
                </a:lnTo>
                <a:cubicBezTo>
                  <a:pt x="486" y="471"/>
                  <a:pt x="471" y="471"/>
                  <a:pt x="456" y="471"/>
                </a:cubicBezTo>
                <a:cubicBezTo>
                  <a:pt x="456" y="486"/>
                  <a:pt x="456" y="486"/>
                  <a:pt x="456" y="501"/>
                </a:cubicBezTo>
                <a:cubicBezTo>
                  <a:pt x="500" y="545"/>
                  <a:pt x="500" y="545"/>
                  <a:pt x="500" y="545"/>
                </a:cubicBezTo>
                <a:cubicBezTo>
                  <a:pt x="515" y="545"/>
                  <a:pt x="530" y="545"/>
                  <a:pt x="530" y="545"/>
                </a:cubicBezTo>
                <a:cubicBezTo>
                  <a:pt x="545" y="530"/>
                  <a:pt x="545" y="516"/>
                  <a:pt x="530" y="516"/>
                </a:cubicBezTo>
                <a:lnTo>
                  <a:pt x="486" y="471"/>
                </a:lnTo>
                <a:close/>
                <a:moveTo>
                  <a:pt x="603" y="295"/>
                </a:moveTo>
                <a:lnTo>
                  <a:pt x="603" y="295"/>
                </a:lnTo>
                <a:cubicBezTo>
                  <a:pt x="545" y="295"/>
                  <a:pt x="545" y="295"/>
                  <a:pt x="545" y="295"/>
                </a:cubicBezTo>
                <a:cubicBezTo>
                  <a:pt x="530" y="295"/>
                  <a:pt x="530" y="310"/>
                  <a:pt x="530" y="324"/>
                </a:cubicBezTo>
                <a:cubicBezTo>
                  <a:pt x="530" y="324"/>
                  <a:pt x="530" y="339"/>
                  <a:pt x="545" y="339"/>
                </a:cubicBezTo>
                <a:cubicBezTo>
                  <a:pt x="603" y="339"/>
                  <a:pt x="603" y="339"/>
                  <a:pt x="603" y="339"/>
                </a:cubicBezTo>
                <a:cubicBezTo>
                  <a:pt x="618" y="339"/>
                  <a:pt x="618" y="324"/>
                  <a:pt x="618" y="324"/>
                </a:cubicBezTo>
                <a:cubicBezTo>
                  <a:pt x="618" y="310"/>
                  <a:pt x="618" y="295"/>
                  <a:pt x="603" y="295"/>
                </a:cubicBezTo>
                <a:close/>
                <a:moveTo>
                  <a:pt x="147" y="457"/>
                </a:moveTo>
                <a:lnTo>
                  <a:pt x="147" y="457"/>
                </a:lnTo>
                <a:cubicBezTo>
                  <a:pt x="103" y="501"/>
                  <a:pt x="103" y="501"/>
                  <a:pt x="103" y="501"/>
                </a:cubicBezTo>
                <a:cubicBezTo>
                  <a:pt x="88" y="516"/>
                  <a:pt x="88" y="516"/>
                  <a:pt x="103" y="530"/>
                </a:cubicBezTo>
                <a:cubicBezTo>
                  <a:pt x="103" y="530"/>
                  <a:pt x="118" y="530"/>
                  <a:pt x="132" y="530"/>
                </a:cubicBezTo>
                <a:cubicBezTo>
                  <a:pt x="162" y="486"/>
                  <a:pt x="162" y="486"/>
                  <a:pt x="162" y="486"/>
                </a:cubicBezTo>
                <a:cubicBezTo>
                  <a:pt x="177" y="486"/>
                  <a:pt x="177" y="471"/>
                  <a:pt x="162" y="457"/>
                </a:cubicBezTo>
                <a:lnTo>
                  <a:pt x="147" y="457"/>
                </a:lnTo>
                <a:close/>
                <a:moveTo>
                  <a:pt x="309" y="148"/>
                </a:moveTo>
                <a:lnTo>
                  <a:pt x="309" y="148"/>
                </a:lnTo>
                <a:cubicBezTo>
                  <a:pt x="206" y="148"/>
                  <a:pt x="132" y="221"/>
                  <a:pt x="132" y="324"/>
                </a:cubicBezTo>
                <a:cubicBezTo>
                  <a:pt x="132" y="412"/>
                  <a:pt x="206" y="501"/>
                  <a:pt x="309" y="501"/>
                </a:cubicBezTo>
                <a:cubicBezTo>
                  <a:pt x="412" y="501"/>
                  <a:pt x="486" y="412"/>
                  <a:pt x="486" y="324"/>
                </a:cubicBezTo>
                <a:cubicBezTo>
                  <a:pt x="486" y="221"/>
                  <a:pt x="412" y="148"/>
                  <a:pt x="309" y="148"/>
                </a:cubicBezTo>
                <a:close/>
                <a:moveTo>
                  <a:pt x="309" y="457"/>
                </a:moveTo>
                <a:lnTo>
                  <a:pt x="309" y="457"/>
                </a:lnTo>
                <a:cubicBezTo>
                  <a:pt x="236" y="457"/>
                  <a:pt x="177" y="398"/>
                  <a:pt x="177" y="324"/>
                </a:cubicBezTo>
                <a:cubicBezTo>
                  <a:pt x="177" y="251"/>
                  <a:pt x="236" y="177"/>
                  <a:pt x="309" y="177"/>
                </a:cubicBezTo>
                <a:cubicBezTo>
                  <a:pt x="383" y="177"/>
                  <a:pt x="441" y="251"/>
                  <a:pt x="441" y="324"/>
                </a:cubicBezTo>
                <a:cubicBezTo>
                  <a:pt x="441" y="398"/>
                  <a:pt x="383" y="457"/>
                  <a:pt x="309" y="457"/>
                </a:cubicBezTo>
                <a:close/>
              </a:path>
            </a:pathLst>
          </a:custGeom>
          <a:solidFill>
            <a:schemeClr val="accent1">
              <a:lumMod val="75000"/>
            </a:schemeClr>
          </a:solidFill>
          <a:ln>
            <a:noFill/>
          </a:ln>
          <a:effectLst/>
          <a:extLst/>
        </p:spPr>
        <p:txBody>
          <a:bodyPr wrap="none" anchor="ctr"/>
          <a:lstStyle/>
          <a:p>
            <a:endParaRPr lang="en-US" sz="2700"/>
          </a:p>
        </p:txBody>
      </p:sp>
      <p:sp>
        <p:nvSpPr>
          <p:cNvPr id="77" name="Freeform 76"/>
          <p:cNvSpPr>
            <a:spLocks noChangeArrowheads="1"/>
          </p:cNvSpPr>
          <p:nvPr/>
        </p:nvSpPr>
        <p:spPr bwMode="auto">
          <a:xfrm>
            <a:off x="8608083" y="1559580"/>
            <a:ext cx="299028" cy="299028"/>
          </a:xfrm>
          <a:custGeom>
            <a:avLst/>
            <a:gdLst>
              <a:gd name="T0" fmla="*/ 21273 w 634"/>
              <a:gd name="T1" fmla="*/ 143475 h 634"/>
              <a:gd name="T2" fmla="*/ 21273 w 634"/>
              <a:gd name="T3" fmla="*/ 143475 h 634"/>
              <a:gd name="T4" fmla="*/ 16225 w 634"/>
              <a:gd name="T5" fmla="*/ 116798 h 634"/>
              <a:gd name="T6" fmla="*/ 116822 w 634"/>
              <a:gd name="T7" fmla="*/ 15862 h 634"/>
              <a:gd name="T8" fmla="*/ 212372 w 634"/>
              <a:gd name="T9" fmla="*/ 116798 h 634"/>
              <a:gd name="T10" fmla="*/ 212372 w 634"/>
              <a:gd name="T11" fmla="*/ 143475 h 634"/>
              <a:gd name="T12" fmla="*/ 223189 w 634"/>
              <a:gd name="T13" fmla="*/ 143475 h 634"/>
              <a:gd name="T14" fmla="*/ 228236 w 634"/>
              <a:gd name="T15" fmla="*/ 116798 h 634"/>
              <a:gd name="T16" fmla="*/ 116822 w 634"/>
              <a:gd name="T17" fmla="*/ 0 h 634"/>
              <a:gd name="T18" fmla="*/ 0 w 634"/>
              <a:gd name="T19" fmla="*/ 116798 h 634"/>
              <a:gd name="T20" fmla="*/ 5408 w 634"/>
              <a:gd name="T21" fmla="*/ 143475 h 634"/>
              <a:gd name="T22" fmla="*/ 21273 w 634"/>
              <a:gd name="T23" fmla="*/ 143475 h 634"/>
              <a:gd name="T24" fmla="*/ 148552 w 634"/>
              <a:gd name="T25" fmla="*/ 212328 h 634"/>
              <a:gd name="T26" fmla="*/ 148552 w 634"/>
              <a:gd name="T27" fmla="*/ 212328 h 634"/>
              <a:gd name="T28" fmla="*/ 79684 w 634"/>
              <a:gd name="T29" fmla="*/ 212328 h 634"/>
              <a:gd name="T30" fmla="*/ 74637 w 634"/>
              <a:gd name="T31" fmla="*/ 223143 h 634"/>
              <a:gd name="T32" fmla="*/ 79684 w 634"/>
              <a:gd name="T33" fmla="*/ 228190 h 634"/>
              <a:gd name="T34" fmla="*/ 116822 w 634"/>
              <a:gd name="T35" fmla="*/ 228190 h 634"/>
              <a:gd name="T36" fmla="*/ 116822 w 634"/>
              <a:gd name="T37" fmla="*/ 228190 h 634"/>
              <a:gd name="T38" fmla="*/ 116822 w 634"/>
              <a:gd name="T39" fmla="*/ 228190 h 634"/>
              <a:gd name="T40" fmla="*/ 148552 w 634"/>
              <a:gd name="T41" fmla="*/ 228190 h 634"/>
              <a:gd name="T42" fmla="*/ 159369 w 634"/>
              <a:gd name="T43" fmla="*/ 223143 h 634"/>
              <a:gd name="T44" fmla="*/ 148552 w 634"/>
              <a:gd name="T45" fmla="*/ 212328 h 634"/>
              <a:gd name="T46" fmla="*/ 223189 w 634"/>
              <a:gd name="T47" fmla="*/ 159336 h 634"/>
              <a:gd name="T48" fmla="*/ 223189 w 634"/>
              <a:gd name="T49" fmla="*/ 159336 h 634"/>
              <a:gd name="T50" fmla="*/ 10817 w 634"/>
              <a:gd name="T51" fmla="*/ 159336 h 634"/>
              <a:gd name="T52" fmla="*/ 0 w 634"/>
              <a:gd name="T53" fmla="*/ 164743 h 634"/>
              <a:gd name="T54" fmla="*/ 10817 w 634"/>
              <a:gd name="T55" fmla="*/ 169790 h 634"/>
              <a:gd name="T56" fmla="*/ 223189 w 634"/>
              <a:gd name="T57" fmla="*/ 169790 h 634"/>
              <a:gd name="T58" fmla="*/ 228236 w 634"/>
              <a:gd name="T59" fmla="*/ 164743 h 634"/>
              <a:gd name="T60" fmla="*/ 223189 w 634"/>
              <a:gd name="T61" fmla="*/ 159336 h 634"/>
              <a:gd name="T62" fmla="*/ 201915 w 634"/>
              <a:gd name="T63" fmla="*/ 186012 h 634"/>
              <a:gd name="T64" fmla="*/ 201915 w 634"/>
              <a:gd name="T65" fmla="*/ 186012 h 634"/>
              <a:gd name="T66" fmla="*/ 32090 w 634"/>
              <a:gd name="T67" fmla="*/ 186012 h 634"/>
              <a:gd name="T68" fmla="*/ 21273 w 634"/>
              <a:gd name="T69" fmla="*/ 191059 h 634"/>
              <a:gd name="T70" fmla="*/ 32090 w 634"/>
              <a:gd name="T71" fmla="*/ 201874 h 634"/>
              <a:gd name="T72" fmla="*/ 201915 w 634"/>
              <a:gd name="T73" fmla="*/ 201874 h 634"/>
              <a:gd name="T74" fmla="*/ 207324 w 634"/>
              <a:gd name="T75" fmla="*/ 191059 h 634"/>
              <a:gd name="T76" fmla="*/ 201915 w 634"/>
              <a:gd name="T77" fmla="*/ 186012 h 63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34" h="634">
                <a:moveTo>
                  <a:pt x="59" y="398"/>
                </a:moveTo>
                <a:lnTo>
                  <a:pt x="59" y="398"/>
                </a:lnTo>
                <a:cubicBezTo>
                  <a:pt x="45" y="369"/>
                  <a:pt x="45" y="353"/>
                  <a:pt x="45" y="324"/>
                </a:cubicBezTo>
                <a:cubicBezTo>
                  <a:pt x="45" y="162"/>
                  <a:pt x="162" y="44"/>
                  <a:pt x="324" y="44"/>
                </a:cubicBezTo>
                <a:cubicBezTo>
                  <a:pt x="471" y="44"/>
                  <a:pt x="589" y="162"/>
                  <a:pt x="589" y="324"/>
                </a:cubicBezTo>
                <a:cubicBezTo>
                  <a:pt x="589" y="353"/>
                  <a:pt x="589" y="369"/>
                  <a:pt x="589" y="398"/>
                </a:cubicBezTo>
                <a:cubicBezTo>
                  <a:pt x="619" y="398"/>
                  <a:pt x="619" y="398"/>
                  <a:pt x="619" y="398"/>
                </a:cubicBezTo>
                <a:cubicBezTo>
                  <a:pt x="633" y="369"/>
                  <a:pt x="633" y="353"/>
                  <a:pt x="633" y="324"/>
                </a:cubicBezTo>
                <a:cubicBezTo>
                  <a:pt x="633" y="148"/>
                  <a:pt x="486" y="0"/>
                  <a:pt x="324" y="0"/>
                </a:cubicBezTo>
                <a:cubicBezTo>
                  <a:pt x="148" y="0"/>
                  <a:pt x="0" y="148"/>
                  <a:pt x="0" y="324"/>
                </a:cubicBezTo>
                <a:cubicBezTo>
                  <a:pt x="0" y="353"/>
                  <a:pt x="15" y="369"/>
                  <a:pt x="15" y="398"/>
                </a:cubicBezTo>
                <a:lnTo>
                  <a:pt x="59" y="398"/>
                </a:lnTo>
                <a:close/>
                <a:moveTo>
                  <a:pt x="412" y="589"/>
                </a:moveTo>
                <a:lnTo>
                  <a:pt x="412" y="589"/>
                </a:lnTo>
                <a:cubicBezTo>
                  <a:pt x="221" y="589"/>
                  <a:pt x="221" y="589"/>
                  <a:pt x="221" y="589"/>
                </a:cubicBezTo>
                <a:cubicBezTo>
                  <a:pt x="207" y="589"/>
                  <a:pt x="207" y="604"/>
                  <a:pt x="207" y="619"/>
                </a:cubicBezTo>
                <a:cubicBezTo>
                  <a:pt x="207" y="619"/>
                  <a:pt x="207" y="633"/>
                  <a:pt x="221" y="633"/>
                </a:cubicBezTo>
                <a:cubicBezTo>
                  <a:pt x="324" y="633"/>
                  <a:pt x="324" y="633"/>
                  <a:pt x="324" y="633"/>
                </a:cubicBezTo>
                <a:cubicBezTo>
                  <a:pt x="412" y="633"/>
                  <a:pt x="412" y="633"/>
                  <a:pt x="412" y="633"/>
                </a:cubicBezTo>
                <a:cubicBezTo>
                  <a:pt x="428" y="633"/>
                  <a:pt x="442" y="619"/>
                  <a:pt x="442" y="619"/>
                </a:cubicBezTo>
                <a:cubicBezTo>
                  <a:pt x="442" y="604"/>
                  <a:pt x="428" y="589"/>
                  <a:pt x="412" y="589"/>
                </a:cubicBezTo>
                <a:close/>
                <a:moveTo>
                  <a:pt x="619" y="442"/>
                </a:moveTo>
                <a:lnTo>
                  <a:pt x="619" y="442"/>
                </a:lnTo>
                <a:cubicBezTo>
                  <a:pt x="30" y="442"/>
                  <a:pt x="30" y="442"/>
                  <a:pt x="30" y="442"/>
                </a:cubicBezTo>
                <a:cubicBezTo>
                  <a:pt x="15" y="442"/>
                  <a:pt x="0" y="442"/>
                  <a:pt x="0" y="457"/>
                </a:cubicBezTo>
                <a:cubicBezTo>
                  <a:pt x="0" y="471"/>
                  <a:pt x="15" y="471"/>
                  <a:pt x="30" y="471"/>
                </a:cubicBezTo>
                <a:cubicBezTo>
                  <a:pt x="619" y="471"/>
                  <a:pt x="619" y="471"/>
                  <a:pt x="619" y="471"/>
                </a:cubicBezTo>
                <a:cubicBezTo>
                  <a:pt x="619" y="471"/>
                  <a:pt x="633" y="471"/>
                  <a:pt x="633" y="457"/>
                </a:cubicBezTo>
                <a:cubicBezTo>
                  <a:pt x="633" y="442"/>
                  <a:pt x="619" y="442"/>
                  <a:pt x="619" y="442"/>
                </a:cubicBezTo>
                <a:close/>
                <a:moveTo>
                  <a:pt x="560" y="516"/>
                </a:moveTo>
                <a:lnTo>
                  <a:pt x="560" y="516"/>
                </a:lnTo>
                <a:cubicBezTo>
                  <a:pt x="89" y="516"/>
                  <a:pt x="89" y="516"/>
                  <a:pt x="89" y="516"/>
                </a:cubicBezTo>
                <a:cubicBezTo>
                  <a:pt x="74" y="516"/>
                  <a:pt x="59" y="530"/>
                  <a:pt x="59" y="530"/>
                </a:cubicBezTo>
                <a:cubicBezTo>
                  <a:pt x="59" y="545"/>
                  <a:pt x="74" y="560"/>
                  <a:pt x="89" y="560"/>
                </a:cubicBezTo>
                <a:cubicBezTo>
                  <a:pt x="560" y="560"/>
                  <a:pt x="560" y="560"/>
                  <a:pt x="560" y="560"/>
                </a:cubicBezTo>
                <a:cubicBezTo>
                  <a:pt x="560" y="560"/>
                  <a:pt x="575" y="545"/>
                  <a:pt x="575" y="530"/>
                </a:cubicBezTo>
                <a:lnTo>
                  <a:pt x="560" y="516"/>
                </a:lnTo>
                <a:close/>
              </a:path>
            </a:pathLst>
          </a:custGeom>
          <a:solidFill>
            <a:schemeClr val="accent1">
              <a:lumMod val="75000"/>
            </a:schemeClr>
          </a:solidFill>
          <a:ln>
            <a:noFill/>
          </a:ln>
          <a:effectLst/>
          <a:extLst/>
        </p:spPr>
        <p:txBody>
          <a:bodyPr wrap="none" anchor="ctr"/>
          <a:lstStyle/>
          <a:p>
            <a:endParaRPr lang="en-US" sz="2700"/>
          </a:p>
        </p:txBody>
      </p:sp>
      <p:sp>
        <p:nvSpPr>
          <p:cNvPr id="78" name="Freeform 77"/>
          <p:cNvSpPr>
            <a:spLocks noChangeArrowheads="1"/>
          </p:cNvSpPr>
          <p:nvPr/>
        </p:nvSpPr>
        <p:spPr bwMode="auto">
          <a:xfrm>
            <a:off x="8186332" y="1559580"/>
            <a:ext cx="186677" cy="299028"/>
          </a:xfrm>
          <a:custGeom>
            <a:avLst/>
            <a:gdLst>
              <a:gd name="T0" fmla="*/ 68672 w 399"/>
              <a:gd name="T1" fmla="*/ 0 h 634"/>
              <a:gd name="T2" fmla="*/ 68672 w 399"/>
              <a:gd name="T3" fmla="*/ 0 h 634"/>
              <a:gd name="T4" fmla="*/ 0 w 399"/>
              <a:gd name="T5" fmla="*/ 159336 h 634"/>
              <a:gd name="T6" fmla="*/ 68672 w 399"/>
              <a:gd name="T7" fmla="*/ 228190 h 634"/>
              <a:gd name="T8" fmla="*/ 142350 w 399"/>
              <a:gd name="T9" fmla="*/ 159336 h 634"/>
              <a:gd name="T10" fmla="*/ 68672 w 399"/>
              <a:gd name="T11" fmla="*/ 0 h 634"/>
              <a:gd name="T12" fmla="*/ 68672 w 399"/>
              <a:gd name="T13" fmla="*/ 212328 h 634"/>
              <a:gd name="T14" fmla="*/ 68672 w 399"/>
              <a:gd name="T15" fmla="*/ 212328 h 634"/>
              <a:gd name="T16" fmla="*/ 16095 w 399"/>
              <a:gd name="T17" fmla="*/ 159336 h 634"/>
              <a:gd name="T18" fmla="*/ 68672 w 399"/>
              <a:gd name="T19" fmla="*/ 32084 h 634"/>
              <a:gd name="T20" fmla="*/ 126613 w 399"/>
              <a:gd name="T21" fmla="*/ 159336 h 634"/>
              <a:gd name="T22" fmla="*/ 68672 w 399"/>
              <a:gd name="T23" fmla="*/ 212328 h 63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99" h="634">
                <a:moveTo>
                  <a:pt x="192" y="0"/>
                </a:moveTo>
                <a:lnTo>
                  <a:pt x="192" y="0"/>
                </a:lnTo>
                <a:cubicBezTo>
                  <a:pt x="133" y="74"/>
                  <a:pt x="0" y="324"/>
                  <a:pt x="0" y="442"/>
                </a:cubicBezTo>
                <a:cubicBezTo>
                  <a:pt x="0" y="545"/>
                  <a:pt x="89" y="633"/>
                  <a:pt x="192" y="633"/>
                </a:cubicBezTo>
                <a:cubicBezTo>
                  <a:pt x="309" y="633"/>
                  <a:pt x="398" y="545"/>
                  <a:pt x="398" y="442"/>
                </a:cubicBezTo>
                <a:cubicBezTo>
                  <a:pt x="398" y="324"/>
                  <a:pt x="251" y="74"/>
                  <a:pt x="192" y="0"/>
                </a:cubicBezTo>
                <a:close/>
                <a:moveTo>
                  <a:pt x="192" y="589"/>
                </a:moveTo>
                <a:lnTo>
                  <a:pt x="192" y="589"/>
                </a:lnTo>
                <a:cubicBezTo>
                  <a:pt x="104" y="589"/>
                  <a:pt x="45" y="530"/>
                  <a:pt x="45" y="442"/>
                </a:cubicBezTo>
                <a:cubicBezTo>
                  <a:pt x="45" y="353"/>
                  <a:pt x="148" y="148"/>
                  <a:pt x="192" y="89"/>
                </a:cubicBezTo>
                <a:cubicBezTo>
                  <a:pt x="251" y="133"/>
                  <a:pt x="354" y="353"/>
                  <a:pt x="354" y="442"/>
                </a:cubicBezTo>
                <a:cubicBezTo>
                  <a:pt x="354" y="530"/>
                  <a:pt x="280" y="589"/>
                  <a:pt x="192" y="589"/>
                </a:cubicBezTo>
                <a:close/>
              </a:path>
            </a:pathLst>
          </a:custGeom>
          <a:solidFill>
            <a:schemeClr val="accent1">
              <a:lumMod val="75000"/>
            </a:schemeClr>
          </a:solidFill>
          <a:ln>
            <a:noFill/>
          </a:ln>
          <a:effectLst/>
          <a:extLst/>
        </p:spPr>
        <p:txBody>
          <a:bodyPr wrap="none" anchor="ctr"/>
          <a:lstStyle/>
          <a:p>
            <a:endParaRPr lang="en-US" sz="2700"/>
          </a:p>
        </p:txBody>
      </p:sp>
      <p:sp>
        <p:nvSpPr>
          <p:cNvPr id="79" name="Freeform 78"/>
          <p:cNvSpPr>
            <a:spLocks noChangeArrowheads="1"/>
          </p:cNvSpPr>
          <p:nvPr/>
        </p:nvSpPr>
        <p:spPr bwMode="auto">
          <a:xfrm>
            <a:off x="7659144" y="1580321"/>
            <a:ext cx="278287" cy="257545"/>
          </a:xfrm>
          <a:custGeom>
            <a:avLst/>
            <a:gdLst>
              <a:gd name="T0" fmla="*/ 37203 w 589"/>
              <a:gd name="T1" fmla="*/ 111400 h 546"/>
              <a:gd name="T2" fmla="*/ 37203 w 589"/>
              <a:gd name="T3" fmla="*/ 111400 h 546"/>
              <a:gd name="T4" fmla="*/ 106190 w 589"/>
              <a:gd name="T5" fmla="*/ 58404 h 546"/>
              <a:gd name="T6" fmla="*/ 175178 w 589"/>
              <a:gd name="T7" fmla="*/ 111400 h 546"/>
              <a:gd name="T8" fmla="*/ 191432 w 589"/>
              <a:gd name="T9" fmla="*/ 111400 h 546"/>
              <a:gd name="T10" fmla="*/ 106190 w 589"/>
              <a:gd name="T11" fmla="*/ 42541 h 546"/>
              <a:gd name="T12" fmla="*/ 20949 w 589"/>
              <a:gd name="T13" fmla="*/ 111400 h 546"/>
              <a:gd name="T14" fmla="*/ 37203 w 589"/>
              <a:gd name="T15" fmla="*/ 111400 h 546"/>
              <a:gd name="T16" fmla="*/ 191432 w 589"/>
              <a:gd name="T17" fmla="*/ 58404 h 546"/>
              <a:gd name="T18" fmla="*/ 191432 w 589"/>
              <a:gd name="T19" fmla="*/ 58404 h 546"/>
              <a:gd name="T20" fmla="*/ 201906 w 589"/>
              <a:gd name="T21" fmla="*/ 47949 h 546"/>
              <a:gd name="T22" fmla="*/ 201906 w 589"/>
              <a:gd name="T23" fmla="*/ 37494 h 546"/>
              <a:gd name="T24" fmla="*/ 191432 w 589"/>
              <a:gd name="T25" fmla="*/ 37494 h 546"/>
              <a:gd name="T26" fmla="*/ 180596 w 589"/>
              <a:gd name="T27" fmla="*/ 47949 h 546"/>
              <a:gd name="T28" fmla="*/ 180596 w 589"/>
              <a:gd name="T29" fmla="*/ 58404 h 546"/>
              <a:gd name="T30" fmla="*/ 191432 w 589"/>
              <a:gd name="T31" fmla="*/ 58404 h 546"/>
              <a:gd name="T32" fmla="*/ 106190 w 589"/>
              <a:gd name="T33" fmla="*/ 26678 h 546"/>
              <a:gd name="T34" fmla="*/ 106190 w 589"/>
              <a:gd name="T35" fmla="*/ 26678 h 546"/>
              <a:gd name="T36" fmla="*/ 111608 w 589"/>
              <a:gd name="T37" fmla="*/ 21271 h 546"/>
              <a:gd name="T38" fmla="*/ 111608 w 589"/>
              <a:gd name="T39" fmla="*/ 5408 h 546"/>
              <a:gd name="T40" fmla="*/ 106190 w 589"/>
              <a:gd name="T41" fmla="*/ 0 h 546"/>
              <a:gd name="T42" fmla="*/ 100773 w 589"/>
              <a:gd name="T43" fmla="*/ 5408 h 546"/>
              <a:gd name="T44" fmla="*/ 100773 w 589"/>
              <a:gd name="T45" fmla="*/ 21271 h 546"/>
              <a:gd name="T46" fmla="*/ 106190 w 589"/>
              <a:gd name="T47" fmla="*/ 26678 h 546"/>
              <a:gd name="T48" fmla="*/ 175178 w 589"/>
              <a:gd name="T49" fmla="*/ 186027 h 546"/>
              <a:gd name="T50" fmla="*/ 175178 w 589"/>
              <a:gd name="T51" fmla="*/ 186027 h 546"/>
              <a:gd name="T52" fmla="*/ 37203 w 589"/>
              <a:gd name="T53" fmla="*/ 186027 h 546"/>
              <a:gd name="T54" fmla="*/ 26367 w 589"/>
              <a:gd name="T55" fmla="*/ 191075 h 546"/>
              <a:gd name="T56" fmla="*/ 37203 w 589"/>
              <a:gd name="T57" fmla="*/ 196482 h 546"/>
              <a:gd name="T58" fmla="*/ 175178 w 589"/>
              <a:gd name="T59" fmla="*/ 196482 h 546"/>
              <a:gd name="T60" fmla="*/ 186014 w 589"/>
              <a:gd name="T61" fmla="*/ 191075 h 546"/>
              <a:gd name="T62" fmla="*/ 175178 w 589"/>
              <a:gd name="T63" fmla="*/ 186027 h 546"/>
              <a:gd name="T64" fmla="*/ 207324 w 589"/>
              <a:gd name="T65" fmla="*/ 127623 h 546"/>
              <a:gd name="T66" fmla="*/ 207324 w 589"/>
              <a:gd name="T67" fmla="*/ 127623 h 546"/>
              <a:gd name="T68" fmla="*/ 5057 w 589"/>
              <a:gd name="T69" fmla="*/ 127623 h 546"/>
              <a:gd name="T70" fmla="*/ 0 w 589"/>
              <a:gd name="T71" fmla="*/ 132671 h 546"/>
              <a:gd name="T72" fmla="*/ 5057 w 589"/>
              <a:gd name="T73" fmla="*/ 143486 h 546"/>
              <a:gd name="T74" fmla="*/ 207324 w 589"/>
              <a:gd name="T75" fmla="*/ 143486 h 546"/>
              <a:gd name="T76" fmla="*/ 212381 w 589"/>
              <a:gd name="T77" fmla="*/ 132671 h 546"/>
              <a:gd name="T78" fmla="*/ 207324 w 589"/>
              <a:gd name="T79" fmla="*/ 127623 h 546"/>
              <a:gd name="T80" fmla="*/ 20949 w 589"/>
              <a:gd name="T81" fmla="*/ 58404 h 546"/>
              <a:gd name="T82" fmla="*/ 20949 w 589"/>
              <a:gd name="T83" fmla="*/ 58404 h 546"/>
              <a:gd name="T84" fmla="*/ 31785 w 589"/>
              <a:gd name="T85" fmla="*/ 58404 h 546"/>
              <a:gd name="T86" fmla="*/ 31785 w 589"/>
              <a:gd name="T87" fmla="*/ 47949 h 546"/>
              <a:gd name="T88" fmla="*/ 20949 w 589"/>
              <a:gd name="T89" fmla="*/ 37494 h 546"/>
              <a:gd name="T90" fmla="*/ 10475 w 589"/>
              <a:gd name="T91" fmla="*/ 37494 h 546"/>
              <a:gd name="T92" fmla="*/ 10475 w 589"/>
              <a:gd name="T93" fmla="*/ 47949 h 546"/>
              <a:gd name="T94" fmla="*/ 20949 w 589"/>
              <a:gd name="T95" fmla="*/ 58404 h 546"/>
              <a:gd name="T96" fmla="*/ 196488 w 589"/>
              <a:gd name="T97" fmla="*/ 153941 h 546"/>
              <a:gd name="T98" fmla="*/ 196488 w 589"/>
              <a:gd name="T99" fmla="*/ 153941 h 546"/>
              <a:gd name="T100" fmla="*/ 15892 w 589"/>
              <a:gd name="T101" fmla="*/ 153941 h 546"/>
              <a:gd name="T102" fmla="*/ 5057 w 589"/>
              <a:gd name="T103" fmla="*/ 164757 h 546"/>
              <a:gd name="T104" fmla="*/ 15892 w 589"/>
              <a:gd name="T105" fmla="*/ 170165 h 546"/>
              <a:gd name="T106" fmla="*/ 196488 w 589"/>
              <a:gd name="T107" fmla="*/ 170165 h 546"/>
              <a:gd name="T108" fmla="*/ 207324 w 589"/>
              <a:gd name="T109" fmla="*/ 164757 h 546"/>
              <a:gd name="T110" fmla="*/ 196488 w 589"/>
              <a:gd name="T111" fmla="*/ 153941 h 54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89" h="546">
                <a:moveTo>
                  <a:pt x="103" y="309"/>
                </a:moveTo>
                <a:lnTo>
                  <a:pt x="103" y="309"/>
                </a:lnTo>
                <a:cubicBezTo>
                  <a:pt x="117" y="221"/>
                  <a:pt x="206" y="162"/>
                  <a:pt x="294" y="162"/>
                </a:cubicBezTo>
                <a:cubicBezTo>
                  <a:pt x="383" y="162"/>
                  <a:pt x="471" y="221"/>
                  <a:pt x="485" y="309"/>
                </a:cubicBezTo>
                <a:cubicBezTo>
                  <a:pt x="530" y="309"/>
                  <a:pt x="530" y="309"/>
                  <a:pt x="530" y="309"/>
                </a:cubicBezTo>
                <a:cubicBezTo>
                  <a:pt x="515" y="207"/>
                  <a:pt x="412" y="118"/>
                  <a:pt x="294" y="118"/>
                </a:cubicBezTo>
                <a:cubicBezTo>
                  <a:pt x="176" y="118"/>
                  <a:pt x="73" y="207"/>
                  <a:pt x="58" y="309"/>
                </a:cubicBezTo>
                <a:lnTo>
                  <a:pt x="103" y="309"/>
                </a:lnTo>
                <a:close/>
                <a:moveTo>
                  <a:pt x="530" y="162"/>
                </a:moveTo>
                <a:lnTo>
                  <a:pt x="530" y="162"/>
                </a:lnTo>
                <a:cubicBezTo>
                  <a:pt x="559" y="133"/>
                  <a:pt x="559" y="133"/>
                  <a:pt x="559" y="133"/>
                </a:cubicBezTo>
                <a:cubicBezTo>
                  <a:pt x="559" y="133"/>
                  <a:pt x="559" y="118"/>
                  <a:pt x="559" y="104"/>
                </a:cubicBezTo>
                <a:cubicBezTo>
                  <a:pt x="544" y="104"/>
                  <a:pt x="544" y="104"/>
                  <a:pt x="530" y="104"/>
                </a:cubicBezTo>
                <a:cubicBezTo>
                  <a:pt x="500" y="133"/>
                  <a:pt x="500" y="133"/>
                  <a:pt x="500" y="133"/>
                </a:cubicBezTo>
                <a:cubicBezTo>
                  <a:pt x="500" y="148"/>
                  <a:pt x="500" y="162"/>
                  <a:pt x="500" y="162"/>
                </a:cubicBezTo>
                <a:cubicBezTo>
                  <a:pt x="515" y="177"/>
                  <a:pt x="515" y="177"/>
                  <a:pt x="530" y="162"/>
                </a:cubicBezTo>
                <a:close/>
                <a:moveTo>
                  <a:pt x="294" y="74"/>
                </a:moveTo>
                <a:lnTo>
                  <a:pt x="294" y="74"/>
                </a:lnTo>
                <a:cubicBezTo>
                  <a:pt x="309" y="74"/>
                  <a:pt x="309" y="74"/>
                  <a:pt x="309" y="59"/>
                </a:cubicBezTo>
                <a:cubicBezTo>
                  <a:pt x="309" y="15"/>
                  <a:pt x="309" y="15"/>
                  <a:pt x="309" y="15"/>
                </a:cubicBezTo>
                <a:cubicBezTo>
                  <a:pt x="309" y="15"/>
                  <a:pt x="309" y="0"/>
                  <a:pt x="294" y="0"/>
                </a:cubicBezTo>
                <a:cubicBezTo>
                  <a:pt x="279" y="0"/>
                  <a:pt x="279" y="15"/>
                  <a:pt x="279" y="15"/>
                </a:cubicBezTo>
                <a:cubicBezTo>
                  <a:pt x="279" y="59"/>
                  <a:pt x="279" y="59"/>
                  <a:pt x="279" y="59"/>
                </a:cubicBezTo>
                <a:cubicBezTo>
                  <a:pt x="279" y="74"/>
                  <a:pt x="279" y="74"/>
                  <a:pt x="294" y="74"/>
                </a:cubicBezTo>
                <a:close/>
                <a:moveTo>
                  <a:pt x="485" y="516"/>
                </a:moveTo>
                <a:lnTo>
                  <a:pt x="485" y="516"/>
                </a:lnTo>
                <a:cubicBezTo>
                  <a:pt x="103" y="516"/>
                  <a:pt x="103" y="516"/>
                  <a:pt x="103" y="516"/>
                </a:cubicBezTo>
                <a:cubicBezTo>
                  <a:pt x="88" y="516"/>
                  <a:pt x="73" y="516"/>
                  <a:pt x="73" y="530"/>
                </a:cubicBezTo>
                <a:cubicBezTo>
                  <a:pt x="73" y="545"/>
                  <a:pt x="88" y="545"/>
                  <a:pt x="103" y="545"/>
                </a:cubicBezTo>
                <a:cubicBezTo>
                  <a:pt x="485" y="545"/>
                  <a:pt x="485" y="545"/>
                  <a:pt x="485" y="545"/>
                </a:cubicBezTo>
                <a:cubicBezTo>
                  <a:pt x="500" y="545"/>
                  <a:pt x="515" y="545"/>
                  <a:pt x="515" y="530"/>
                </a:cubicBezTo>
                <a:cubicBezTo>
                  <a:pt x="515" y="516"/>
                  <a:pt x="500" y="516"/>
                  <a:pt x="485" y="516"/>
                </a:cubicBezTo>
                <a:close/>
                <a:moveTo>
                  <a:pt x="574" y="354"/>
                </a:moveTo>
                <a:lnTo>
                  <a:pt x="574" y="354"/>
                </a:lnTo>
                <a:cubicBezTo>
                  <a:pt x="14" y="354"/>
                  <a:pt x="14" y="354"/>
                  <a:pt x="14" y="354"/>
                </a:cubicBezTo>
                <a:lnTo>
                  <a:pt x="0" y="368"/>
                </a:lnTo>
                <a:cubicBezTo>
                  <a:pt x="0" y="383"/>
                  <a:pt x="14" y="398"/>
                  <a:pt x="14" y="398"/>
                </a:cubicBezTo>
                <a:cubicBezTo>
                  <a:pt x="574" y="398"/>
                  <a:pt x="574" y="398"/>
                  <a:pt x="574" y="398"/>
                </a:cubicBezTo>
                <a:cubicBezTo>
                  <a:pt x="574" y="398"/>
                  <a:pt x="588" y="383"/>
                  <a:pt x="588" y="368"/>
                </a:cubicBezTo>
                <a:lnTo>
                  <a:pt x="574" y="354"/>
                </a:lnTo>
                <a:close/>
                <a:moveTo>
                  <a:pt x="58" y="162"/>
                </a:moveTo>
                <a:lnTo>
                  <a:pt x="58" y="162"/>
                </a:lnTo>
                <a:cubicBezTo>
                  <a:pt x="73" y="177"/>
                  <a:pt x="73" y="177"/>
                  <a:pt x="88" y="162"/>
                </a:cubicBezTo>
                <a:cubicBezTo>
                  <a:pt x="88" y="162"/>
                  <a:pt x="88" y="148"/>
                  <a:pt x="88" y="133"/>
                </a:cubicBezTo>
                <a:cubicBezTo>
                  <a:pt x="58" y="104"/>
                  <a:pt x="58" y="104"/>
                  <a:pt x="58" y="104"/>
                </a:cubicBezTo>
                <a:cubicBezTo>
                  <a:pt x="44" y="104"/>
                  <a:pt x="44" y="104"/>
                  <a:pt x="29" y="104"/>
                </a:cubicBezTo>
                <a:cubicBezTo>
                  <a:pt x="29" y="118"/>
                  <a:pt x="29" y="133"/>
                  <a:pt x="29" y="133"/>
                </a:cubicBezTo>
                <a:lnTo>
                  <a:pt x="58" y="162"/>
                </a:lnTo>
                <a:close/>
                <a:moveTo>
                  <a:pt x="544" y="427"/>
                </a:moveTo>
                <a:lnTo>
                  <a:pt x="544" y="427"/>
                </a:lnTo>
                <a:cubicBezTo>
                  <a:pt x="44" y="427"/>
                  <a:pt x="44" y="427"/>
                  <a:pt x="44" y="427"/>
                </a:cubicBezTo>
                <a:cubicBezTo>
                  <a:pt x="29" y="427"/>
                  <a:pt x="14" y="442"/>
                  <a:pt x="14" y="457"/>
                </a:cubicBezTo>
                <a:cubicBezTo>
                  <a:pt x="14" y="457"/>
                  <a:pt x="29" y="472"/>
                  <a:pt x="44" y="472"/>
                </a:cubicBezTo>
                <a:cubicBezTo>
                  <a:pt x="544" y="472"/>
                  <a:pt x="544" y="472"/>
                  <a:pt x="544" y="472"/>
                </a:cubicBezTo>
                <a:cubicBezTo>
                  <a:pt x="559" y="472"/>
                  <a:pt x="574" y="457"/>
                  <a:pt x="574" y="457"/>
                </a:cubicBezTo>
                <a:cubicBezTo>
                  <a:pt x="574" y="442"/>
                  <a:pt x="559" y="427"/>
                  <a:pt x="544" y="427"/>
                </a:cubicBezTo>
                <a:close/>
              </a:path>
            </a:pathLst>
          </a:custGeom>
          <a:solidFill>
            <a:schemeClr val="accent1">
              <a:lumMod val="75000"/>
            </a:schemeClr>
          </a:solidFill>
          <a:ln>
            <a:noFill/>
          </a:ln>
          <a:effectLst/>
          <a:extLst/>
        </p:spPr>
        <p:txBody>
          <a:bodyPr wrap="none" anchor="ctr"/>
          <a:lstStyle/>
          <a:p>
            <a:endParaRPr lang="en-US" sz="2700"/>
          </a:p>
        </p:txBody>
      </p:sp>
      <p:sp>
        <p:nvSpPr>
          <p:cNvPr id="80" name="Freeform 79"/>
          <p:cNvSpPr>
            <a:spLocks noChangeArrowheads="1"/>
          </p:cNvSpPr>
          <p:nvPr/>
        </p:nvSpPr>
        <p:spPr bwMode="auto">
          <a:xfrm>
            <a:off x="7187269" y="1601064"/>
            <a:ext cx="278286" cy="181491"/>
          </a:xfrm>
          <a:custGeom>
            <a:avLst/>
            <a:gdLst>
              <a:gd name="T0" fmla="*/ 106371 w 590"/>
              <a:gd name="T1" fmla="*/ 26439 h 383"/>
              <a:gd name="T2" fmla="*/ 106371 w 590"/>
              <a:gd name="T3" fmla="*/ 26439 h 383"/>
              <a:gd name="T4" fmla="*/ 111779 w 590"/>
              <a:gd name="T5" fmla="*/ 21369 h 383"/>
              <a:gd name="T6" fmla="*/ 111779 w 590"/>
              <a:gd name="T7" fmla="*/ 5071 h 383"/>
              <a:gd name="T8" fmla="*/ 106371 w 590"/>
              <a:gd name="T9" fmla="*/ 0 h 383"/>
              <a:gd name="T10" fmla="*/ 100962 w 590"/>
              <a:gd name="T11" fmla="*/ 5071 h 383"/>
              <a:gd name="T12" fmla="*/ 100962 w 590"/>
              <a:gd name="T13" fmla="*/ 21369 h 383"/>
              <a:gd name="T14" fmla="*/ 106371 w 590"/>
              <a:gd name="T15" fmla="*/ 26439 h 383"/>
              <a:gd name="T16" fmla="*/ 191106 w 590"/>
              <a:gd name="T17" fmla="*/ 58673 h 383"/>
              <a:gd name="T18" fmla="*/ 191106 w 590"/>
              <a:gd name="T19" fmla="*/ 58673 h 383"/>
              <a:gd name="T20" fmla="*/ 201924 w 590"/>
              <a:gd name="T21" fmla="*/ 47808 h 383"/>
              <a:gd name="T22" fmla="*/ 201924 w 590"/>
              <a:gd name="T23" fmla="*/ 37305 h 383"/>
              <a:gd name="T24" fmla="*/ 191106 w 590"/>
              <a:gd name="T25" fmla="*/ 37305 h 383"/>
              <a:gd name="T26" fmla="*/ 180650 w 590"/>
              <a:gd name="T27" fmla="*/ 47808 h 383"/>
              <a:gd name="T28" fmla="*/ 180650 w 590"/>
              <a:gd name="T29" fmla="*/ 58673 h 383"/>
              <a:gd name="T30" fmla="*/ 191106 w 590"/>
              <a:gd name="T31" fmla="*/ 58673 h 383"/>
              <a:gd name="T32" fmla="*/ 21274 w 590"/>
              <a:gd name="T33" fmla="*/ 58673 h 383"/>
              <a:gd name="T34" fmla="*/ 21274 w 590"/>
              <a:gd name="T35" fmla="*/ 58673 h 383"/>
              <a:gd name="T36" fmla="*/ 32091 w 590"/>
              <a:gd name="T37" fmla="*/ 58673 h 383"/>
              <a:gd name="T38" fmla="*/ 32091 w 590"/>
              <a:gd name="T39" fmla="*/ 47808 h 383"/>
              <a:gd name="T40" fmla="*/ 21274 w 590"/>
              <a:gd name="T41" fmla="*/ 37305 h 383"/>
              <a:gd name="T42" fmla="*/ 10817 w 590"/>
              <a:gd name="T43" fmla="*/ 37305 h 383"/>
              <a:gd name="T44" fmla="*/ 10817 w 590"/>
              <a:gd name="T45" fmla="*/ 47808 h 383"/>
              <a:gd name="T46" fmla="*/ 21274 w 590"/>
              <a:gd name="T47" fmla="*/ 58673 h 383"/>
              <a:gd name="T48" fmla="*/ 207332 w 590"/>
              <a:gd name="T49" fmla="*/ 127850 h 383"/>
              <a:gd name="T50" fmla="*/ 207332 w 590"/>
              <a:gd name="T51" fmla="*/ 127850 h 383"/>
              <a:gd name="T52" fmla="*/ 5409 w 590"/>
              <a:gd name="T53" fmla="*/ 127850 h 383"/>
              <a:gd name="T54" fmla="*/ 0 w 590"/>
              <a:gd name="T55" fmla="*/ 133282 h 383"/>
              <a:gd name="T56" fmla="*/ 5409 w 590"/>
              <a:gd name="T57" fmla="*/ 138353 h 383"/>
              <a:gd name="T58" fmla="*/ 207332 w 590"/>
              <a:gd name="T59" fmla="*/ 138353 h 383"/>
              <a:gd name="T60" fmla="*/ 212380 w 590"/>
              <a:gd name="T61" fmla="*/ 133282 h 383"/>
              <a:gd name="T62" fmla="*/ 207332 w 590"/>
              <a:gd name="T63" fmla="*/ 127850 h 383"/>
              <a:gd name="T64" fmla="*/ 37500 w 590"/>
              <a:gd name="T65" fmla="*/ 111914 h 383"/>
              <a:gd name="T66" fmla="*/ 37500 w 590"/>
              <a:gd name="T67" fmla="*/ 111914 h 383"/>
              <a:gd name="T68" fmla="*/ 106371 w 590"/>
              <a:gd name="T69" fmla="*/ 53240 h 383"/>
              <a:gd name="T70" fmla="*/ 175241 w 590"/>
              <a:gd name="T71" fmla="*/ 111914 h 383"/>
              <a:gd name="T72" fmla="*/ 191106 w 590"/>
              <a:gd name="T73" fmla="*/ 111914 h 383"/>
              <a:gd name="T74" fmla="*/ 106371 w 590"/>
              <a:gd name="T75" fmla="*/ 42375 h 383"/>
              <a:gd name="T76" fmla="*/ 21274 w 590"/>
              <a:gd name="T77" fmla="*/ 111914 h 383"/>
              <a:gd name="T78" fmla="*/ 37500 w 590"/>
              <a:gd name="T79" fmla="*/ 111914 h 38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590" h="383">
                <a:moveTo>
                  <a:pt x="295" y="73"/>
                </a:moveTo>
                <a:lnTo>
                  <a:pt x="295" y="73"/>
                </a:lnTo>
                <a:cubicBezTo>
                  <a:pt x="310" y="73"/>
                  <a:pt x="310" y="59"/>
                  <a:pt x="310" y="59"/>
                </a:cubicBezTo>
                <a:cubicBezTo>
                  <a:pt x="310" y="14"/>
                  <a:pt x="310" y="14"/>
                  <a:pt x="310" y="14"/>
                </a:cubicBezTo>
                <a:cubicBezTo>
                  <a:pt x="310" y="0"/>
                  <a:pt x="310" y="0"/>
                  <a:pt x="295" y="0"/>
                </a:cubicBezTo>
                <a:cubicBezTo>
                  <a:pt x="280" y="0"/>
                  <a:pt x="280" y="0"/>
                  <a:pt x="280" y="14"/>
                </a:cubicBezTo>
                <a:cubicBezTo>
                  <a:pt x="280" y="59"/>
                  <a:pt x="280" y="59"/>
                  <a:pt x="280" y="59"/>
                </a:cubicBezTo>
                <a:cubicBezTo>
                  <a:pt x="280" y="59"/>
                  <a:pt x="280" y="73"/>
                  <a:pt x="295" y="73"/>
                </a:cubicBezTo>
                <a:close/>
                <a:moveTo>
                  <a:pt x="530" y="162"/>
                </a:moveTo>
                <a:lnTo>
                  <a:pt x="530" y="162"/>
                </a:lnTo>
                <a:cubicBezTo>
                  <a:pt x="560" y="132"/>
                  <a:pt x="560" y="132"/>
                  <a:pt x="560" y="132"/>
                </a:cubicBezTo>
                <a:cubicBezTo>
                  <a:pt x="560" y="117"/>
                  <a:pt x="560" y="117"/>
                  <a:pt x="560" y="103"/>
                </a:cubicBezTo>
                <a:cubicBezTo>
                  <a:pt x="545" y="103"/>
                  <a:pt x="545" y="103"/>
                  <a:pt x="530" y="103"/>
                </a:cubicBezTo>
                <a:cubicBezTo>
                  <a:pt x="501" y="132"/>
                  <a:pt x="501" y="132"/>
                  <a:pt x="501" y="132"/>
                </a:cubicBezTo>
                <a:cubicBezTo>
                  <a:pt x="501" y="147"/>
                  <a:pt x="501" y="147"/>
                  <a:pt x="501" y="162"/>
                </a:cubicBezTo>
                <a:cubicBezTo>
                  <a:pt x="516" y="162"/>
                  <a:pt x="516" y="162"/>
                  <a:pt x="530" y="162"/>
                </a:cubicBezTo>
                <a:close/>
                <a:moveTo>
                  <a:pt x="59" y="162"/>
                </a:moveTo>
                <a:lnTo>
                  <a:pt x="59" y="162"/>
                </a:lnTo>
                <a:cubicBezTo>
                  <a:pt x="74" y="162"/>
                  <a:pt x="74" y="162"/>
                  <a:pt x="89" y="162"/>
                </a:cubicBezTo>
                <a:cubicBezTo>
                  <a:pt x="89" y="147"/>
                  <a:pt x="89" y="147"/>
                  <a:pt x="89" y="132"/>
                </a:cubicBezTo>
                <a:cubicBezTo>
                  <a:pt x="59" y="103"/>
                  <a:pt x="59" y="103"/>
                  <a:pt x="59" y="103"/>
                </a:cubicBezTo>
                <a:cubicBezTo>
                  <a:pt x="45" y="103"/>
                  <a:pt x="45" y="103"/>
                  <a:pt x="30" y="103"/>
                </a:cubicBezTo>
                <a:cubicBezTo>
                  <a:pt x="30" y="117"/>
                  <a:pt x="30" y="117"/>
                  <a:pt x="30" y="132"/>
                </a:cubicBezTo>
                <a:lnTo>
                  <a:pt x="59" y="162"/>
                </a:lnTo>
                <a:close/>
                <a:moveTo>
                  <a:pt x="575" y="353"/>
                </a:moveTo>
                <a:lnTo>
                  <a:pt x="575" y="353"/>
                </a:lnTo>
                <a:cubicBezTo>
                  <a:pt x="15" y="353"/>
                  <a:pt x="15" y="353"/>
                  <a:pt x="15" y="353"/>
                </a:cubicBezTo>
                <a:cubicBezTo>
                  <a:pt x="15" y="353"/>
                  <a:pt x="0" y="353"/>
                  <a:pt x="0" y="368"/>
                </a:cubicBezTo>
                <a:cubicBezTo>
                  <a:pt x="0" y="382"/>
                  <a:pt x="15" y="382"/>
                  <a:pt x="15" y="382"/>
                </a:cubicBezTo>
                <a:cubicBezTo>
                  <a:pt x="575" y="382"/>
                  <a:pt x="575" y="382"/>
                  <a:pt x="575" y="382"/>
                </a:cubicBezTo>
                <a:cubicBezTo>
                  <a:pt x="575" y="382"/>
                  <a:pt x="589" y="382"/>
                  <a:pt x="589" y="368"/>
                </a:cubicBezTo>
                <a:cubicBezTo>
                  <a:pt x="589" y="353"/>
                  <a:pt x="575" y="353"/>
                  <a:pt x="575" y="353"/>
                </a:cubicBezTo>
                <a:close/>
                <a:moveTo>
                  <a:pt x="104" y="309"/>
                </a:moveTo>
                <a:lnTo>
                  <a:pt x="104" y="309"/>
                </a:lnTo>
                <a:cubicBezTo>
                  <a:pt x="118" y="221"/>
                  <a:pt x="207" y="147"/>
                  <a:pt x="295" y="147"/>
                </a:cubicBezTo>
                <a:cubicBezTo>
                  <a:pt x="383" y="147"/>
                  <a:pt x="472" y="221"/>
                  <a:pt x="486" y="309"/>
                </a:cubicBezTo>
                <a:cubicBezTo>
                  <a:pt x="530" y="309"/>
                  <a:pt x="530" y="309"/>
                  <a:pt x="530" y="309"/>
                </a:cubicBezTo>
                <a:cubicBezTo>
                  <a:pt x="516" y="191"/>
                  <a:pt x="413" y="117"/>
                  <a:pt x="295" y="117"/>
                </a:cubicBezTo>
                <a:cubicBezTo>
                  <a:pt x="177" y="117"/>
                  <a:pt x="74" y="191"/>
                  <a:pt x="59" y="309"/>
                </a:cubicBezTo>
                <a:lnTo>
                  <a:pt x="104" y="309"/>
                </a:lnTo>
                <a:close/>
              </a:path>
            </a:pathLst>
          </a:custGeom>
          <a:solidFill>
            <a:schemeClr val="accent1">
              <a:lumMod val="75000"/>
            </a:schemeClr>
          </a:solidFill>
          <a:ln>
            <a:noFill/>
          </a:ln>
          <a:effectLst/>
          <a:extLst/>
        </p:spPr>
        <p:txBody>
          <a:bodyPr wrap="none" anchor="ctr"/>
          <a:lstStyle/>
          <a:p>
            <a:endParaRPr lang="en-US" sz="2700"/>
          </a:p>
        </p:txBody>
      </p:sp>
      <p:sp>
        <p:nvSpPr>
          <p:cNvPr id="81" name="Freeform 80"/>
          <p:cNvSpPr>
            <a:spLocks noChangeArrowheads="1"/>
          </p:cNvSpPr>
          <p:nvPr/>
        </p:nvSpPr>
        <p:spPr bwMode="auto">
          <a:xfrm>
            <a:off x="6694650" y="1559580"/>
            <a:ext cx="299029" cy="299028"/>
          </a:xfrm>
          <a:custGeom>
            <a:avLst/>
            <a:gdLst>
              <a:gd name="T0" fmla="*/ 95550 w 634"/>
              <a:gd name="T1" fmla="*/ 191059 h 634"/>
              <a:gd name="T2" fmla="*/ 95550 w 634"/>
              <a:gd name="T3" fmla="*/ 191059 h 634"/>
              <a:gd name="T4" fmla="*/ 85093 w 634"/>
              <a:gd name="T5" fmla="*/ 201874 h 634"/>
              <a:gd name="T6" fmla="*/ 85093 w 634"/>
              <a:gd name="T7" fmla="*/ 223143 h 634"/>
              <a:gd name="T8" fmla="*/ 95550 w 634"/>
              <a:gd name="T9" fmla="*/ 228190 h 634"/>
              <a:gd name="T10" fmla="*/ 100958 w 634"/>
              <a:gd name="T11" fmla="*/ 223143 h 634"/>
              <a:gd name="T12" fmla="*/ 100958 w 634"/>
              <a:gd name="T13" fmla="*/ 201874 h 634"/>
              <a:gd name="T14" fmla="*/ 95550 w 634"/>
              <a:gd name="T15" fmla="*/ 191059 h 634"/>
              <a:gd name="T16" fmla="*/ 53364 w 634"/>
              <a:gd name="T17" fmla="*/ 191059 h 634"/>
              <a:gd name="T18" fmla="*/ 53364 w 634"/>
              <a:gd name="T19" fmla="*/ 191059 h 634"/>
              <a:gd name="T20" fmla="*/ 42547 w 634"/>
              <a:gd name="T21" fmla="*/ 201874 h 634"/>
              <a:gd name="T22" fmla="*/ 42547 w 634"/>
              <a:gd name="T23" fmla="*/ 223143 h 634"/>
              <a:gd name="T24" fmla="*/ 53364 w 634"/>
              <a:gd name="T25" fmla="*/ 228190 h 634"/>
              <a:gd name="T26" fmla="*/ 58411 w 634"/>
              <a:gd name="T27" fmla="*/ 223143 h 634"/>
              <a:gd name="T28" fmla="*/ 58411 w 634"/>
              <a:gd name="T29" fmla="*/ 201874 h 634"/>
              <a:gd name="T30" fmla="*/ 53364 w 634"/>
              <a:gd name="T31" fmla="*/ 191059 h 634"/>
              <a:gd name="T32" fmla="*/ 138096 w 634"/>
              <a:gd name="T33" fmla="*/ 191059 h 634"/>
              <a:gd name="T34" fmla="*/ 138096 w 634"/>
              <a:gd name="T35" fmla="*/ 191059 h 634"/>
              <a:gd name="T36" fmla="*/ 127279 w 634"/>
              <a:gd name="T37" fmla="*/ 201874 h 634"/>
              <a:gd name="T38" fmla="*/ 127279 w 634"/>
              <a:gd name="T39" fmla="*/ 223143 h 634"/>
              <a:gd name="T40" fmla="*/ 138096 w 634"/>
              <a:gd name="T41" fmla="*/ 228190 h 634"/>
              <a:gd name="T42" fmla="*/ 143505 w 634"/>
              <a:gd name="T43" fmla="*/ 223143 h 634"/>
              <a:gd name="T44" fmla="*/ 143505 w 634"/>
              <a:gd name="T45" fmla="*/ 201874 h 634"/>
              <a:gd name="T46" fmla="*/ 138096 w 634"/>
              <a:gd name="T47" fmla="*/ 191059 h 634"/>
              <a:gd name="T48" fmla="*/ 180643 w 634"/>
              <a:gd name="T49" fmla="*/ 191059 h 634"/>
              <a:gd name="T50" fmla="*/ 180643 w 634"/>
              <a:gd name="T51" fmla="*/ 191059 h 634"/>
              <a:gd name="T52" fmla="*/ 169826 w 634"/>
              <a:gd name="T53" fmla="*/ 201874 h 634"/>
              <a:gd name="T54" fmla="*/ 169826 w 634"/>
              <a:gd name="T55" fmla="*/ 223143 h 634"/>
              <a:gd name="T56" fmla="*/ 180643 w 634"/>
              <a:gd name="T57" fmla="*/ 228190 h 634"/>
              <a:gd name="T58" fmla="*/ 186051 w 634"/>
              <a:gd name="T59" fmla="*/ 223143 h 634"/>
              <a:gd name="T60" fmla="*/ 186051 w 634"/>
              <a:gd name="T61" fmla="*/ 201874 h 634"/>
              <a:gd name="T62" fmla="*/ 180643 w 634"/>
              <a:gd name="T63" fmla="*/ 191059 h 634"/>
              <a:gd name="T64" fmla="*/ 164778 w 634"/>
              <a:gd name="T65" fmla="*/ 37130 h 634"/>
              <a:gd name="T66" fmla="*/ 164778 w 634"/>
              <a:gd name="T67" fmla="*/ 37130 h 634"/>
              <a:gd name="T68" fmla="*/ 106367 w 634"/>
              <a:gd name="T69" fmla="*/ 0 h 634"/>
              <a:gd name="T70" fmla="*/ 42547 w 634"/>
              <a:gd name="T71" fmla="*/ 58399 h 634"/>
              <a:gd name="T72" fmla="*/ 0 w 634"/>
              <a:gd name="T73" fmla="*/ 116798 h 634"/>
              <a:gd name="T74" fmla="*/ 58411 w 634"/>
              <a:gd name="T75" fmla="*/ 169790 h 634"/>
              <a:gd name="T76" fmla="*/ 159370 w 634"/>
              <a:gd name="T77" fmla="*/ 169790 h 634"/>
              <a:gd name="T78" fmla="*/ 228237 w 634"/>
              <a:gd name="T79" fmla="*/ 106344 h 634"/>
              <a:gd name="T80" fmla="*/ 164778 w 634"/>
              <a:gd name="T81" fmla="*/ 37130 h 634"/>
              <a:gd name="T82" fmla="*/ 159370 w 634"/>
              <a:gd name="T83" fmla="*/ 159336 h 634"/>
              <a:gd name="T84" fmla="*/ 159370 w 634"/>
              <a:gd name="T85" fmla="*/ 159336 h 634"/>
              <a:gd name="T86" fmla="*/ 58411 w 634"/>
              <a:gd name="T87" fmla="*/ 159336 h 634"/>
              <a:gd name="T88" fmla="*/ 15865 w 634"/>
              <a:gd name="T89" fmla="*/ 116798 h 634"/>
              <a:gd name="T90" fmla="*/ 58411 w 634"/>
              <a:gd name="T91" fmla="*/ 74261 h 634"/>
              <a:gd name="T92" fmla="*/ 106367 w 634"/>
              <a:gd name="T93" fmla="*/ 15862 h 634"/>
              <a:gd name="T94" fmla="*/ 153961 w 634"/>
              <a:gd name="T95" fmla="*/ 53352 h 634"/>
              <a:gd name="T96" fmla="*/ 212373 w 634"/>
              <a:gd name="T97" fmla="*/ 100937 h 634"/>
              <a:gd name="T98" fmla="*/ 159370 w 634"/>
              <a:gd name="T99" fmla="*/ 159336 h 63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34" h="634">
                <a:moveTo>
                  <a:pt x="265" y="530"/>
                </a:moveTo>
                <a:lnTo>
                  <a:pt x="265" y="530"/>
                </a:lnTo>
                <a:cubicBezTo>
                  <a:pt x="251" y="530"/>
                  <a:pt x="236" y="545"/>
                  <a:pt x="236" y="560"/>
                </a:cubicBezTo>
                <a:cubicBezTo>
                  <a:pt x="236" y="619"/>
                  <a:pt x="236" y="619"/>
                  <a:pt x="236" y="619"/>
                </a:cubicBezTo>
                <a:cubicBezTo>
                  <a:pt x="236" y="619"/>
                  <a:pt x="251" y="633"/>
                  <a:pt x="265" y="633"/>
                </a:cubicBezTo>
                <a:lnTo>
                  <a:pt x="280" y="619"/>
                </a:lnTo>
                <a:cubicBezTo>
                  <a:pt x="280" y="560"/>
                  <a:pt x="280" y="560"/>
                  <a:pt x="280" y="560"/>
                </a:cubicBezTo>
                <a:cubicBezTo>
                  <a:pt x="280" y="545"/>
                  <a:pt x="265" y="530"/>
                  <a:pt x="265" y="530"/>
                </a:cubicBezTo>
                <a:close/>
                <a:moveTo>
                  <a:pt x="148" y="530"/>
                </a:moveTo>
                <a:lnTo>
                  <a:pt x="148" y="530"/>
                </a:lnTo>
                <a:cubicBezTo>
                  <a:pt x="133" y="530"/>
                  <a:pt x="118" y="545"/>
                  <a:pt x="118" y="560"/>
                </a:cubicBezTo>
                <a:cubicBezTo>
                  <a:pt x="118" y="619"/>
                  <a:pt x="118" y="619"/>
                  <a:pt x="118" y="619"/>
                </a:cubicBezTo>
                <a:cubicBezTo>
                  <a:pt x="118" y="619"/>
                  <a:pt x="133" y="633"/>
                  <a:pt x="148" y="633"/>
                </a:cubicBezTo>
                <a:lnTo>
                  <a:pt x="162" y="619"/>
                </a:lnTo>
                <a:cubicBezTo>
                  <a:pt x="162" y="560"/>
                  <a:pt x="162" y="560"/>
                  <a:pt x="162" y="560"/>
                </a:cubicBezTo>
                <a:cubicBezTo>
                  <a:pt x="162" y="545"/>
                  <a:pt x="148" y="530"/>
                  <a:pt x="148" y="530"/>
                </a:cubicBezTo>
                <a:close/>
                <a:moveTo>
                  <a:pt x="383" y="530"/>
                </a:moveTo>
                <a:lnTo>
                  <a:pt x="383" y="530"/>
                </a:lnTo>
                <a:cubicBezTo>
                  <a:pt x="369" y="530"/>
                  <a:pt x="353" y="545"/>
                  <a:pt x="353" y="560"/>
                </a:cubicBezTo>
                <a:cubicBezTo>
                  <a:pt x="353" y="619"/>
                  <a:pt x="353" y="619"/>
                  <a:pt x="353" y="619"/>
                </a:cubicBezTo>
                <a:cubicBezTo>
                  <a:pt x="353" y="619"/>
                  <a:pt x="369" y="633"/>
                  <a:pt x="383" y="633"/>
                </a:cubicBezTo>
                <a:lnTo>
                  <a:pt x="398" y="619"/>
                </a:lnTo>
                <a:cubicBezTo>
                  <a:pt x="398" y="560"/>
                  <a:pt x="398" y="560"/>
                  <a:pt x="398" y="560"/>
                </a:cubicBezTo>
                <a:cubicBezTo>
                  <a:pt x="398" y="545"/>
                  <a:pt x="383" y="530"/>
                  <a:pt x="383" y="530"/>
                </a:cubicBezTo>
                <a:close/>
                <a:moveTo>
                  <a:pt x="501" y="530"/>
                </a:moveTo>
                <a:lnTo>
                  <a:pt x="501" y="530"/>
                </a:lnTo>
                <a:cubicBezTo>
                  <a:pt x="486" y="530"/>
                  <a:pt x="471" y="545"/>
                  <a:pt x="471" y="560"/>
                </a:cubicBezTo>
                <a:cubicBezTo>
                  <a:pt x="471" y="619"/>
                  <a:pt x="471" y="619"/>
                  <a:pt x="471" y="619"/>
                </a:cubicBezTo>
                <a:cubicBezTo>
                  <a:pt x="471" y="619"/>
                  <a:pt x="486" y="633"/>
                  <a:pt x="501" y="633"/>
                </a:cubicBezTo>
                <a:lnTo>
                  <a:pt x="516" y="619"/>
                </a:lnTo>
                <a:cubicBezTo>
                  <a:pt x="516" y="560"/>
                  <a:pt x="516" y="560"/>
                  <a:pt x="516" y="560"/>
                </a:cubicBezTo>
                <a:cubicBezTo>
                  <a:pt x="516" y="545"/>
                  <a:pt x="501" y="530"/>
                  <a:pt x="501" y="530"/>
                </a:cubicBezTo>
                <a:close/>
                <a:moveTo>
                  <a:pt x="457" y="103"/>
                </a:moveTo>
                <a:lnTo>
                  <a:pt x="457" y="103"/>
                </a:lnTo>
                <a:cubicBezTo>
                  <a:pt x="427" y="44"/>
                  <a:pt x="369" y="0"/>
                  <a:pt x="295" y="0"/>
                </a:cubicBezTo>
                <a:cubicBezTo>
                  <a:pt x="206" y="0"/>
                  <a:pt x="133" y="74"/>
                  <a:pt x="118" y="162"/>
                </a:cubicBezTo>
                <a:cubicBezTo>
                  <a:pt x="59" y="192"/>
                  <a:pt x="0" y="251"/>
                  <a:pt x="0" y="324"/>
                </a:cubicBezTo>
                <a:cubicBezTo>
                  <a:pt x="0" y="398"/>
                  <a:pt x="74" y="471"/>
                  <a:pt x="162" y="471"/>
                </a:cubicBezTo>
                <a:cubicBezTo>
                  <a:pt x="162" y="471"/>
                  <a:pt x="427" y="471"/>
                  <a:pt x="442" y="471"/>
                </a:cubicBezTo>
                <a:cubicBezTo>
                  <a:pt x="545" y="471"/>
                  <a:pt x="633" y="398"/>
                  <a:pt x="633" y="295"/>
                </a:cubicBezTo>
                <a:cubicBezTo>
                  <a:pt x="633" y="192"/>
                  <a:pt x="560" y="103"/>
                  <a:pt x="457" y="103"/>
                </a:cubicBezTo>
                <a:close/>
                <a:moveTo>
                  <a:pt x="442" y="442"/>
                </a:moveTo>
                <a:lnTo>
                  <a:pt x="442" y="442"/>
                </a:lnTo>
                <a:cubicBezTo>
                  <a:pt x="427" y="442"/>
                  <a:pt x="162" y="442"/>
                  <a:pt x="162" y="442"/>
                </a:cubicBezTo>
                <a:cubicBezTo>
                  <a:pt x="162" y="442"/>
                  <a:pt x="44" y="427"/>
                  <a:pt x="44" y="324"/>
                </a:cubicBezTo>
                <a:cubicBezTo>
                  <a:pt x="44" y="265"/>
                  <a:pt x="103" y="206"/>
                  <a:pt x="162" y="206"/>
                </a:cubicBezTo>
                <a:cubicBezTo>
                  <a:pt x="162" y="118"/>
                  <a:pt x="221" y="44"/>
                  <a:pt x="295" y="44"/>
                </a:cubicBezTo>
                <a:cubicBezTo>
                  <a:pt x="369" y="44"/>
                  <a:pt x="412" y="89"/>
                  <a:pt x="427" y="148"/>
                </a:cubicBezTo>
                <a:cubicBezTo>
                  <a:pt x="530" y="133"/>
                  <a:pt x="589" y="221"/>
                  <a:pt x="589" y="280"/>
                </a:cubicBezTo>
                <a:cubicBezTo>
                  <a:pt x="604" y="369"/>
                  <a:pt x="501" y="442"/>
                  <a:pt x="442" y="442"/>
                </a:cubicBezTo>
                <a:close/>
              </a:path>
            </a:pathLst>
          </a:custGeom>
          <a:solidFill>
            <a:schemeClr val="accent1">
              <a:lumMod val="75000"/>
            </a:schemeClr>
          </a:solidFill>
          <a:ln>
            <a:noFill/>
          </a:ln>
          <a:effectLst/>
          <a:extLst/>
        </p:spPr>
        <p:txBody>
          <a:bodyPr wrap="none" anchor="ctr"/>
          <a:lstStyle/>
          <a:p>
            <a:endParaRPr lang="en-US" sz="2700"/>
          </a:p>
        </p:txBody>
      </p:sp>
      <p:sp>
        <p:nvSpPr>
          <p:cNvPr id="82" name="Freeform 81"/>
          <p:cNvSpPr>
            <a:spLocks noChangeArrowheads="1"/>
          </p:cNvSpPr>
          <p:nvPr/>
        </p:nvSpPr>
        <p:spPr bwMode="auto">
          <a:xfrm>
            <a:off x="6208945" y="1559580"/>
            <a:ext cx="290386" cy="222975"/>
          </a:xfrm>
          <a:custGeom>
            <a:avLst/>
            <a:gdLst>
              <a:gd name="T0" fmla="*/ 131975 w 619"/>
              <a:gd name="T1" fmla="*/ 79795 h 472"/>
              <a:gd name="T2" fmla="*/ 131975 w 619"/>
              <a:gd name="T3" fmla="*/ 79795 h 472"/>
              <a:gd name="T4" fmla="*/ 105437 w 619"/>
              <a:gd name="T5" fmla="*/ 79795 h 472"/>
              <a:gd name="T6" fmla="*/ 116196 w 619"/>
              <a:gd name="T7" fmla="*/ 48021 h 472"/>
              <a:gd name="T8" fmla="*/ 110816 w 619"/>
              <a:gd name="T9" fmla="*/ 42605 h 472"/>
              <a:gd name="T10" fmla="*/ 100416 w 619"/>
              <a:gd name="T11" fmla="*/ 42605 h 472"/>
              <a:gd name="T12" fmla="*/ 84278 w 619"/>
              <a:gd name="T13" fmla="*/ 85211 h 472"/>
              <a:gd name="T14" fmla="*/ 84278 w 619"/>
              <a:gd name="T15" fmla="*/ 90626 h 472"/>
              <a:gd name="T16" fmla="*/ 89657 w 619"/>
              <a:gd name="T17" fmla="*/ 95681 h 472"/>
              <a:gd name="T18" fmla="*/ 121575 w 619"/>
              <a:gd name="T19" fmla="*/ 95681 h 472"/>
              <a:gd name="T20" fmla="*/ 105437 w 619"/>
              <a:gd name="T21" fmla="*/ 127455 h 472"/>
              <a:gd name="T22" fmla="*/ 105437 w 619"/>
              <a:gd name="T23" fmla="*/ 138287 h 472"/>
              <a:gd name="T24" fmla="*/ 116196 w 619"/>
              <a:gd name="T25" fmla="*/ 133232 h 472"/>
              <a:gd name="T26" fmla="*/ 136996 w 619"/>
              <a:gd name="T27" fmla="*/ 85211 h 472"/>
              <a:gd name="T28" fmla="*/ 131975 w 619"/>
              <a:gd name="T29" fmla="*/ 79795 h 472"/>
              <a:gd name="T30" fmla="*/ 158155 w 619"/>
              <a:gd name="T31" fmla="*/ 37189 h 472"/>
              <a:gd name="T32" fmla="*/ 158155 w 619"/>
              <a:gd name="T33" fmla="*/ 37189 h 472"/>
              <a:gd name="T34" fmla="*/ 105437 w 619"/>
              <a:gd name="T35" fmla="*/ 0 h 472"/>
              <a:gd name="T36" fmla="*/ 42318 w 619"/>
              <a:gd name="T37" fmla="*/ 58492 h 472"/>
              <a:gd name="T38" fmla="*/ 0 w 619"/>
              <a:gd name="T39" fmla="*/ 116984 h 472"/>
              <a:gd name="T40" fmla="*/ 52718 w 619"/>
              <a:gd name="T41" fmla="*/ 170060 h 472"/>
              <a:gd name="T42" fmla="*/ 153134 w 619"/>
              <a:gd name="T43" fmla="*/ 170060 h 472"/>
              <a:gd name="T44" fmla="*/ 221632 w 619"/>
              <a:gd name="T45" fmla="*/ 106513 h 472"/>
              <a:gd name="T46" fmla="*/ 158155 w 619"/>
              <a:gd name="T47" fmla="*/ 37189 h 472"/>
              <a:gd name="T48" fmla="*/ 153134 w 619"/>
              <a:gd name="T49" fmla="*/ 159589 h 472"/>
              <a:gd name="T50" fmla="*/ 153134 w 619"/>
              <a:gd name="T51" fmla="*/ 159589 h 472"/>
              <a:gd name="T52" fmla="*/ 52718 w 619"/>
              <a:gd name="T53" fmla="*/ 159589 h 472"/>
              <a:gd name="T54" fmla="*/ 10400 w 619"/>
              <a:gd name="T55" fmla="*/ 116984 h 472"/>
              <a:gd name="T56" fmla="*/ 52718 w 619"/>
              <a:gd name="T57" fmla="*/ 74379 h 472"/>
              <a:gd name="T58" fmla="*/ 105437 w 619"/>
              <a:gd name="T59" fmla="*/ 15887 h 472"/>
              <a:gd name="T60" fmla="*/ 147755 w 619"/>
              <a:gd name="T61" fmla="*/ 53437 h 472"/>
              <a:gd name="T62" fmla="*/ 211232 w 619"/>
              <a:gd name="T63" fmla="*/ 101097 h 472"/>
              <a:gd name="T64" fmla="*/ 153134 w 619"/>
              <a:gd name="T65" fmla="*/ 159589 h 47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19" h="472">
                <a:moveTo>
                  <a:pt x="368" y="221"/>
                </a:moveTo>
                <a:lnTo>
                  <a:pt x="368" y="221"/>
                </a:lnTo>
                <a:cubicBezTo>
                  <a:pt x="294" y="221"/>
                  <a:pt x="294" y="221"/>
                  <a:pt x="294" y="221"/>
                </a:cubicBezTo>
                <a:cubicBezTo>
                  <a:pt x="324" y="133"/>
                  <a:pt x="324" y="133"/>
                  <a:pt x="324" y="133"/>
                </a:cubicBezTo>
                <a:cubicBezTo>
                  <a:pt x="324" y="133"/>
                  <a:pt x="324" y="118"/>
                  <a:pt x="309" y="118"/>
                </a:cubicBezTo>
                <a:cubicBezTo>
                  <a:pt x="294" y="103"/>
                  <a:pt x="294" y="118"/>
                  <a:pt x="280" y="118"/>
                </a:cubicBezTo>
                <a:cubicBezTo>
                  <a:pt x="235" y="236"/>
                  <a:pt x="235" y="236"/>
                  <a:pt x="235" y="236"/>
                </a:cubicBezTo>
                <a:lnTo>
                  <a:pt x="235" y="251"/>
                </a:lnTo>
                <a:lnTo>
                  <a:pt x="250" y="265"/>
                </a:lnTo>
                <a:cubicBezTo>
                  <a:pt x="339" y="265"/>
                  <a:pt x="339" y="265"/>
                  <a:pt x="339" y="265"/>
                </a:cubicBezTo>
                <a:cubicBezTo>
                  <a:pt x="294" y="353"/>
                  <a:pt x="294" y="353"/>
                  <a:pt x="294" y="353"/>
                </a:cubicBezTo>
                <a:cubicBezTo>
                  <a:pt x="280" y="353"/>
                  <a:pt x="294" y="369"/>
                  <a:pt x="294" y="383"/>
                </a:cubicBezTo>
                <a:cubicBezTo>
                  <a:pt x="309" y="383"/>
                  <a:pt x="324" y="383"/>
                  <a:pt x="324" y="369"/>
                </a:cubicBezTo>
                <a:cubicBezTo>
                  <a:pt x="324" y="369"/>
                  <a:pt x="382" y="251"/>
                  <a:pt x="382" y="236"/>
                </a:cubicBezTo>
                <a:cubicBezTo>
                  <a:pt x="382" y="236"/>
                  <a:pt x="382" y="221"/>
                  <a:pt x="368" y="221"/>
                </a:cubicBezTo>
                <a:close/>
                <a:moveTo>
                  <a:pt x="441" y="103"/>
                </a:moveTo>
                <a:lnTo>
                  <a:pt x="441" y="103"/>
                </a:lnTo>
                <a:cubicBezTo>
                  <a:pt x="412" y="44"/>
                  <a:pt x="353" y="0"/>
                  <a:pt x="294" y="0"/>
                </a:cubicBezTo>
                <a:cubicBezTo>
                  <a:pt x="191" y="0"/>
                  <a:pt x="118" y="74"/>
                  <a:pt x="118" y="162"/>
                </a:cubicBezTo>
                <a:cubicBezTo>
                  <a:pt x="44" y="192"/>
                  <a:pt x="0" y="251"/>
                  <a:pt x="0" y="324"/>
                </a:cubicBezTo>
                <a:cubicBezTo>
                  <a:pt x="0" y="398"/>
                  <a:pt x="59" y="471"/>
                  <a:pt x="147" y="471"/>
                </a:cubicBezTo>
                <a:lnTo>
                  <a:pt x="427" y="471"/>
                </a:lnTo>
                <a:cubicBezTo>
                  <a:pt x="530" y="471"/>
                  <a:pt x="618" y="398"/>
                  <a:pt x="618" y="295"/>
                </a:cubicBezTo>
                <a:cubicBezTo>
                  <a:pt x="618" y="192"/>
                  <a:pt x="544" y="103"/>
                  <a:pt x="441" y="103"/>
                </a:cubicBezTo>
                <a:close/>
                <a:moveTo>
                  <a:pt x="427" y="442"/>
                </a:moveTo>
                <a:lnTo>
                  <a:pt x="427" y="442"/>
                </a:lnTo>
                <a:lnTo>
                  <a:pt x="147" y="442"/>
                </a:lnTo>
                <a:cubicBezTo>
                  <a:pt x="147" y="442"/>
                  <a:pt x="29" y="427"/>
                  <a:pt x="29" y="324"/>
                </a:cubicBezTo>
                <a:cubicBezTo>
                  <a:pt x="29" y="265"/>
                  <a:pt x="88" y="206"/>
                  <a:pt x="147" y="206"/>
                </a:cubicBezTo>
                <a:cubicBezTo>
                  <a:pt x="147" y="118"/>
                  <a:pt x="206" y="44"/>
                  <a:pt x="294" y="44"/>
                </a:cubicBezTo>
                <a:cubicBezTo>
                  <a:pt x="353" y="44"/>
                  <a:pt x="397" y="89"/>
                  <a:pt x="412" y="148"/>
                </a:cubicBezTo>
                <a:cubicBezTo>
                  <a:pt x="515" y="133"/>
                  <a:pt x="574" y="221"/>
                  <a:pt x="589" y="280"/>
                </a:cubicBezTo>
                <a:cubicBezTo>
                  <a:pt x="589" y="369"/>
                  <a:pt x="500" y="442"/>
                  <a:pt x="427" y="442"/>
                </a:cubicBezTo>
                <a:close/>
              </a:path>
            </a:pathLst>
          </a:custGeom>
          <a:solidFill>
            <a:schemeClr val="accent1">
              <a:lumMod val="75000"/>
            </a:schemeClr>
          </a:solidFill>
          <a:ln>
            <a:noFill/>
          </a:ln>
          <a:effectLst/>
          <a:extLst/>
        </p:spPr>
        <p:txBody>
          <a:bodyPr wrap="none" anchor="ctr"/>
          <a:lstStyle/>
          <a:p>
            <a:endParaRPr lang="en-US" sz="2700"/>
          </a:p>
        </p:txBody>
      </p:sp>
      <p:sp>
        <p:nvSpPr>
          <p:cNvPr id="83" name="Freeform 82"/>
          <p:cNvSpPr>
            <a:spLocks noChangeArrowheads="1"/>
          </p:cNvSpPr>
          <p:nvPr/>
        </p:nvSpPr>
        <p:spPr bwMode="auto">
          <a:xfrm>
            <a:off x="5671386" y="4923213"/>
            <a:ext cx="290386" cy="299028"/>
          </a:xfrm>
          <a:custGeom>
            <a:avLst/>
            <a:gdLst>
              <a:gd name="T0" fmla="*/ 116196 w 619"/>
              <a:gd name="T1" fmla="*/ 185719 h 635"/>
              <a:gd name="T2" fmla="*/ 116196 w 619"/>
              <a:gd name="T3" fmla="*/ 185719 h 635"/>
              <a:gd name="T4" fmla="*/ 110816 w 619"/>
              <a:gd name="T5" fmla="*/ 190758 h 635"/>
              <a:gd name="T6" fmla="*/ 116196 w 619"/>
              <a:gd name="T7" fmla="*/ 196157 h 635"/>
              <a:gd name="T8" fmla="*/ 126596 w 619"/>
              <a:gd name="T9" fmla="*/ 190758 h 635"/>
              <a:gd name="T10" fmla="*/ 116196 w 619"/>
              <a:gd name="T11" fmla="*/ 185719 h 635"/>
              <a:gd name="T12" fmla="*/ 73877 w 619"/>
              <a:gd name="T13" fmla="*/ 185719 h 635"/>
              <a:gd name="T14" fmla="*/ 73877 w 619"/>
              <a:gd name="T15" fmla="*/ 185719 h 635"/>
              <a:gd name="T16" fmla="*/ 68498 w 619"/>
              <a:gd name="T17" fmla="*/ 190758 h 635"/>
              <a:gd name="T18" fmla="*/ 73877 w 619"/>
              <a:gd name="T19" fmla="*/ 196157 h 635"/>
              <a:gd name="T20" fmla="*/ 84636 w 619"/>
              <a:gd name="T21" fmla="*/ 190758 h 635"/>
              <a:gd name="T22" fmla="*/ 73877 w 619"/>
              <a:gd name="T23" fmla="*/ 185719 h 635"/>
              <a:gd name="T24" fmla="*/ 89657 w 619"/>
              <a:gd name="T25" fmla="*/ 211994 h 635"/>
              <a:gd name="T26" fmla="*/ 89657 w 619"/>
              <a:gd name="T27" fmla="*/ 211994 h 635"/>
              <a:gd name="T28" fmla="*/ 84636 w 619"/>
              <a:gd name="T29" fmla="*/ 217392 h 635"/>
              <a:gd name="T30" fmla="*/ 89657 w 619"/>
              <a:gd name="T31" fmla="*/ 228190 h 635"/>
              <a:gd name="T32" fmla="*/ 95037 w 619"/>
              <a:gd name="T33" fmla="*/ 217392 h 635"/>
              <a:gd name="T34" fmla="*/ 89657 w 619"/>
              <a:gd name="T35" fmla="*/ 211994 h 635"/>
              <a:gd name="T36" fmla="*/ 131975 w 619"/>
              <a:gd name="T37" fmla="*/ 211994 h 635"/>
              <a:gd name="T38" fmla="*/ 131975 w 619"/>
              <a:gd name="T39" fmla="*/ 211994 h 635"/>
              <a:gd name="T40" fmla="*/ 126596 w 619"/>
              <a:gd name="T41" fmla="*/ 217392 h 635"/>
              <a:gd name="T42" fmla="*/ 131975 w 619"/>
              <a:gd name="T43" fmla="*/ 228190 h 635"/>
              <a:gd name="T44" fmla="*/ 137355 w 619"/>
              <a:gd name="T45" fmla="*/ 217392 h 635"/>
              <a:gd name="T46" fmla="*/ 131975 w 619"/>
              <a:gd name="T47" fmla="*/ 211994 h 635"/>
              <a:gd name="T48" fmla="*/ 158155 w 619"/>
              <a:gd name="T49" fmla="*/ 185719 h 635"/>
              <a:gd name="T50" fmla="*/ 158155 w 619"/>
              <a:gd name="T51" fmla="*/ 185719 h 635"/>
              <a:gd name="T52" fmla="*/ 153134 w 619"/>
              <a:gd name="T53" fmla="*/ 190758 h 635"/>
              <a:gd name="T54" fmla="*/ 158155 w 619"/>
              <a:gd name="T55" fmla="*/ 196157 h 635"/>
              <a:gd name="T56" fmla="*/ 168914 w 619"/>
              <a:gd name="T57" fmla="*/ 190758 h 635"/>
              <a:gd name="T58" fmla="*/ 158155 w 619"/>
              <a:gd name="T59" fmla="*/ 185719 h 635"/>
              <a:gd name="T60" fmla="*/ 158155 w 619"/>
              <a:gd name="T61" fmla="*/ 37432 h 635"/>
              <a:gd name="T62" fmla="*/ 158155 w 619"/>
              <a:gd name="T63" fmla="*/ 37432 h 635"/>
              <a:gd name="T64" fmla="*/ 105437 w 619"/>
              <a:gd name="T65" fmla="*/ 0 h 635"/>
              <a:gd name="T66" fmla="*/ 42318 w 619"/>
              <a:gd name="T67" fmla="*/ 58667 h 635"/>
              <a:gd name="T68" fmla="*/ 0 w 619"/>
              <a:gd name="T69" fmla="*/ 111576 h 635"/>
              <a:gd name="T70" fmla="*/ 52718 w 619"/>
              <a:gd name="T71" fmla="*/ 169883 h 635"/>
              <a:gd name="T72" fmla="*/ 158155 w 619"/>
              <a:gd name="T73" fmla="*/ 169883 h 635"/>
              <a:gd name="T74" fmla="*/ 221632 w 619"/>
              <a:gd name="T75" fmla="*/ 100778 h 635"/>
              <a:gd name="T76" fmla="*/ 158155 w 619"/>
              <a:gd name="T77" fmla="*/ 37432 h 635"/>
              <a:gd name="T78" fmla="*/ 153134 w 619"/>
              <a:gd name="T79" fmla="*/ 153686 h 635"/>
              <a:gd name="T80" fmla="*/ 153134 w 619"/>
              <a:gd name="T81" fmla="*/ 153686 h 635"/>
              <a:gd name="T82" fmla="*/ 63477 w 619"/>
              <a:gd name="T83" fmla="*/ 153686 h 635"/>
              <a:gd name="T84" fmla="*/ 10400 w 619"/>
              <a:gd name="T85" fmla="*/ 111576 h 635"/>
              <a:gd name="T86" fmla="*/ 52718 w 619"/>
              <a:gd name="T87" fmla="*/ 69105 h 635"/>
              <a:gd name="T88" fmla="*/ 105437 w 619"/>
              <a:gd name="T89" fmla="*/ 16196 h 635"/>
              <a:gd name="T90" fmla="*/ 147755 w 619"/>
              <a:gd name="T91" fmla="*/ 47870 h 635"/>
              <a:gd name="T92" fmla="*/ 211232 w 619"/>
              <a:gd name="T93" fmla="*/ 100778 h 635"/>
              <a:gd name="T94" fmla="*/ 153134 w 619"/>
              <a:gd name="T95" fmla="*/ 153686 h 63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19" h="635">
                <a:moveTo>
                  <a:pt x="324" y="516"/>
                </a:moveTo>
                <a:lnTo>
                  <a:pt x="324" y="516"/>
                </a:lnTo>
                <a:cubicBezTo>
                  <a:pt x="324" y="516"/>
                  <a:pt x="309" y="516"/>
                  <a:pt x="309" y="530"/>
                </a:cubicBezTo>
                <a:cubicBezTo>
                  <a:pt x="309" y="545"/>
                  <a:pt x="324" y="545"/>
                  <a:pt x="324" y="545"/>
                </a:cubicBezTo>
                <a:cubicBezTo>
                  <a:pt x="339" y="545"/>
                  <a:pt x="353" y="545"/>
                  <a:pt x="353" y="530"/>
                </a:cubicBezTo>
                <a:cubicBezTo>
                  <a:pt x="353" y="516"/>
                  <a:pt x="339" y="516"/>
                  <a:pt x="324" y="516"/>
                </a:cubicBezTo>
                <a:close/>
                <a:moveTo>
                  <a:pt x="206" y="516"/>
                </a:moveTo>
                <a:lnTo>
                  <a:pt x="206" y="516"/>
                </a:lnTo>
                <a:cubicBezTo>
                  <a:pt x="206" y="516"/>
                  <a:pt x="191" y="516"/>
                  <a:pt x="191" y="530"/>
                </a:cubicBezTo>
                <a:cubicBezTo>
                  <a:pt x="191" y="545"/>
                  <a:pt x="206" y="545"/>
                  <a:pt x="206" y="545"/>
                </a:cubicBezTo>
                <a:cubicBezTo>
                  <a:pt x="221" y="545"/>
                  <a:pt x="236" y="545"/>
                  <a:pt x="236" y="530"/>
                </a:cubicBezTo>
                <a:cubicBezTo>
                  <a:pt x="236" y="516"/>
                  <a:pt x="221" y="516"/>
                  <a:pt x="206" y="516"/>
                </a:cubicBezTo>
                <a:close/>
                <a:moveTo>
                  <a:pt x="250" y="589"/>
                </a:moveTo>
                <a:lnTo>
                  <a:pt x="250" y="589"/>
                </a:lnTo>
                <a:cubicBezTo>
                  <a:pt x="236" y="589"/>
                  <a:pt x="236" y="604"/>
                  <a:pt x="236" y="604"/>
                </a:cubicBezTo>
                <a:cubicBezTo>
                  <a:pt x="236" y="619"/>
                  <a:pt x="236" y="634"/>
                  <a:pt x="250" y="634"/>
                </a:cubicBezTo>
                <a:cubicBezTo>
                  <a:pt x="265" y="634"/>
                  <a:pt x="265" y="619"/>
                  <a:pt x="265" y="604"/>
                </a:cubicBezTo>
                <a:cubicBezTo>
                  <a:pt x="265" y="604"/>
                  <a:pt x="265" y="589"/>
                  <a:pt x="250" y="589"/>
                </a:cubicBezTo>
                <a:close/>
                <a:moveTo>
                  <a:pt x="368" y="589"/>
                </a:moveTo>
                <a:lnTo>
                  <a:pt x="368" y="589"/>
                </a:lnTo>
                <a:cubicBezTo>
                  <a:pt x="353" y="589"/>
                  <a:pt x="353" y="604"/>
                  <a:pt x="353" y="604"/>
                </a:cubicBezTo>
                <a:cubicBezTo>
                  <a:pt x="353" y="619"/>
                  <a:pt x="353" y="634"/>
                  <a:pt x="368" y="634"/>
                </a:cubicBezTo>
                <a:cubicBezTo>
                  <a:pt x="383" y="634"/>
                  <a:pt x="383" y="619"/>
                  <a:pt x="383" y="604"/>
                </a:cubicBezTo>
                <a:cubicBezTo>
                  <a:pt x="383" y="604"/>
                  <a:pt x="383" y="589"/>
                  <a:pt x="368" y="589"/>
                </a:cubicBezTo>
                <a:close/>
                <a:moveTo>
                  <a:pt x="441" y="516"/>
                </a:moveTo>
                <a:lnTo>
                  <a:pt x="441" y="516"/>
                </a:lnTo>
                <a:cubicBezTo>
                  <a:pt x="441" y="516"/>
                  <a:pt x="427" y="516"/>
                  <a:pt x="427" y="530"/>
                </a:cubicBezTo>
                <a:cubicBezTo>
                  <a:pt x="427" y="545"/>
                  <a:pt x="441" y="545"/>
                  <a:pt x="441" y="545"/>
                </a:cubicBezTo>
                <a:cubicBezTo>
                  <a:pt x="457" y="545"/>
                  <a:pt x="471" y="545"/>
                  <a:pt x="471" y="530"/>
                </a:cubicBezTo>
                <a:cubicBezTo>
                  <a:pt x="471" y="516"/>
                  <a:pt x="457" y="516"/>
                  <a:pt x="441" y="516"/>
                </a:cubicBezTo>
                <a:close/>
                <a:moveTo>
                  <a:pt x="441" y="104"/>
                </a:moveTo>
                <a:lnTo>
                  <a:pt x="441" y="104"/>
                </a:lnTo>
                <a:cubicBezTo>
                  <a:pt x="412" y="45"/>
                  <a:pt x="353" y="0"/>
                  <a:pt x="294" y="0"/>
                </a:cubicBezTo>
                <a:cubicBezTo>
                  <a:pt x="191" y="0"/>
                  <a:pt x="118" y="74"/>
                  <a:pt x="118" y="163"/>
                </a:cubicBezTo>
                <a:cubicBezTo>
                  <a:pt x="44" y="177"/>
                  <a:pt x="0" y="251"/>
                  <a:pt x="0" y="310"/>
                </a:cubicBezTo>
                <a:cubicBezTo>
                  <a:pt x="0" y="398"/>
                  <a:pt x="59" y="472"/>
                  <a:pt x="147" y="472"/>
                </a:cubicBezTo>
                <a:lnTo>
                  <a:pt x="441" y="472"/>
                </a:lnTo>
                <a:cubicBezTo>
                  <a:pt x="545" y="472"/>
                  <a:pt x="618" y="383"/>
                  <a:pt x="618" y="280"/>
                </a:cubicBezTo>
                <a:cubicBezTo>
                  <a:pt x="618" y="177"/>
                  <a:pt x="545" y="104"/>
                  <a:pt x="441" y="104"/>
                </a:cubicBezTo>
                <a:close/>
                <a:moveTo>
                  <a:pt x="427" y="427"/>
                </a:moveTo>
                <a:lnTo>
                  <a:pt x="427" y="427"/>
                </a:lnTo>
                <a:lnTo>
                  <a:pt x="177" y="427"/>
                </a:lnTo>
                <a:cubicBezTo>
                  <a:pt x="74" y="427"/>
                  <a:pt x="29" y="354"/>
                  <a:pt x="29" y="310"/>
                </a:cubicBezTo>
                <a:cubicBezTo>
                  <a:pt x="29" y="266"/>
                  <a:pt x="88" y="207"/>
                  <a:pt x="147" y="192"/>
                </a:cubicBezTo>
                <a:cubicBezTo>
                  <a:pt x="147" y="118"/>
                  <a:pt x="206" y="45"/>
                  <a:pt x="294" y="45"/>
                </a:cubicBezTo>
                <a:cubicBezTo>
                  <a:pt x="353" y="45"/>
                  <a:pt x="398" y="74"/>
                  <a:pt x="412" y="133"/>
                </a:cubicBezTo>
                <a:cubicBezTo>
                  <a:pt x="515" y="133"/>
                  <a:pt x="589" y="192"/>
                  <a:pt x="589" y="280"/>
                </a:cubicBezTo>
                <a:cubicBezTo>
                  <a:pt x="589" y="354"/>
                  <a:pt x="530" y="427"/>
                  <a:pt x="427" y="427"/>
                </a:cubicBezTo>
                <a:close/>
              </a:path>
            </a:pathLst>
          </a:custGeom>
          <a:solidFill>
            <a:schemeClr val="accent1">
              <a:lumMod val="75000"/>
            </a:schemeClr>
          </a:solidFill>
          <a:ln>
            <a:noFill/>
          </a:ln>
          <a:effectLst/>
          <a:extLst/>
        </p:spPr>
        <p:txBody>
          <a:bodyPr wrap="none" anchor="ctr"/>
          <a:lstStyle/>
          <a:p>
            <a:endParaRPr lang="en-US" sz="2700"/>
          </a:p>
        </p:txBody>
      </p:sp>
      <p:sp>
        <p:nvSpPr>
          <p:cNvPr id="84" name="Freeform 83"/>
          <p:cNvSpPr>
            <a:spLocks noChangeArrowheads="1"/>
          </p:cNvSpPr>
          <p:nvPr/>
        </p:nvSpPr>
        <p:spPr bwMode="auto">
          <a:xfrm>
            <a:off x="5199509" y="4956054"/>
            <a:ext cx="290386" cy="222976"/>
          </a:xfrm>
          <a:custGeom>
            <a:avLst/>
            <a:gdLst>
              <a:gd name="T0" fmla="*/ 158155 w 619"/>
              <a:gd name="T1" fmla="*/ 37190 h 472"/>
              <a:gd name="T2" fmla="*/ 158155 w 619"/>
              <a:gd name="T3" fmla="*/ 37190 h 472"/>
              <a:gd name="T4" fmla="*/ 105437 w 619"/>
              <a:gd name="T5" fmla="*/ 0 h 472"/>
              <a:gd name="T6" fmla="*/ 42318 w 619"/>
              <a:gd name="T7" fmla="*/ 58492 h 472"/>
              <a:gd name="T8" fmla="*/ 0 w 619"/>
              <a:gd name="T9" fmla="*/ 116985 h 472"/>
              <a:gd name="T10" fmla="*/ 52718 w 619"/>
              <a:gd name="T11" fmla="*/ 170061 h 472"/>
              <a:gd name="T12" fmla="*/ 153134 w 619"/>
              <a:gd name="T13" fmla="*/ 170061 h 472"/>
              <a:gd name="T14" fmla="*/ 221632 w 619"/>
              <a:gd name="T15" fmla="*/ 106153 h 472"/>
              <a:gd name="T16" fmla="*/ 158155 w 619"/>
              <a:gd name="T17" fmla="*/ 37190 h 472"/>
              <a:gd name="T18" fmla="*/ 153134 w 619"/>
              <a:gd name="T19" fmla="*/ 159590 h 472"/>
              <a:gd name="T20" fmla="*/ 153134 w 619"/>
              <a:gd name="T21" fmla="*/ 159590 h 472"/>
              <a:gd name="T22" fmla="*/ 52718 w 619"/>
              <a:gd name="T23" fmla="*/ 159590 h 472"/>
              <a:gd name="T24" fmla="*/ 10400 w 619"/>
              <a:gd name="T25" fmla="*/ 116985 h 472"/>
              <a:gd name="T26" fmla="*/ 52718 w 619"/>
              <a:gd name="T27" fmla="*/ 74379 h 472"/>
              <a:gd name="T28" fmla="*/ 105437 w 619"/>
              <a:gd name="T29" fmla="*/ 15887 h 472"/>
              <a:gd name="T30" fmla="*/ 147755 w 619"/>
              <a:gd name="T31" fmla="*/ 53076 h 472"/>
              <a:gd name="T32" fmla="*/ 211232 w 619"/>
              <a:gd name="T33" fmla="*/ 101098 h 472"/>
              <a:gd name="T34" fmla="*/ 153134 w 619"/>
              <a:gd name="T35" fmla="*/ 159590 h 47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619" h="472">
                <a:moveTo>
                  <a:pt x="441" y="103"/>
                </a:moveTo>
                <a:lnTo>
                  <a:pt x="441" y="103"/>
                </a:lnTo>
                <a:cubicBezTo>
                  <a:pt x="412" y="44"/>
                  <a:pt x="353" y="0"/>
                  <a:pt x="294" y="0"/>
                </a:cubicBezTo>
                <a:cubicBezTo>
                  <a:pt x="191" y="0"/>
                  <a:pt x="118" y="74"/>
                  <a:pt x="118" y="162"/>
                </a:cubicBezTo>
                <a:cubicBezTo>
                  <a:pt x="44" y="192"/>
                  <a:pt x="0" y="251"/>
                  <a:pt x="0" y="324"/>
                </a:cubicBezTo>
                <a:cubicBezTo>
                  <a:pt x="0" y="398"/>
                  <a:pt x="59" y="471"/>
                  <a:pt x="147" y="471"/>
                </a:cubicBezTo>
                <a:lnTo>
                  <a:pt x="427" y="471"/>
                </a:lnTo>
                <a:cubicBezTo>
                  <a:pt x="530" y="471"/>
                  <a:pt x="618" y="398"/>
                  <a:pt x="618" y="294"/>
                </a:cubicBezTo>
                <a:cubicBezTo>
                  <a:pt x="618" y="192"/>
                  <a:pt x="545" y="103"/>
                  <a:pt x="441" y="103"/>
                </a:cubicBezTo>
                <a:close/>
                <a:moveTo>
                  <a:pt x="427" y="442"/>
                </a:moveTo>
                <a:lnTo>
                  <a:pt x="427" y="442"/>
                </a:lnTo>
                <a:lnTo>
                  <a:pt x="147" y="442"/>
                </a:lnTo>
                <a:cubicBezTo>
                  <a:pt x="147" y="442"/>
                  <a:pt x="29" y="427"/>
                  <a:pt x="29" y="324"/>
                </a:cubicBezTo>
                <a:cubicBezTo>
                  <a:pt x="29" y="265"/>
                  <a:pt x="88" y="206"/>
                  <a:pt x="147" y="206"/>
                </a:cubicBezTo>
                <a:cubicBezTo>
                  <a:pt x="147" y="118"/>
                  <a:pt x="206" y="44"/>
                  <a:pt x="294" y="44"/>
                </a:cubicBezTo>
                <a:cubicBezTo>
                  <a:pt x="353" y="44"/>
                  <a:pt x="398" y="89"/>
                  <a:pt x="412" y="147"/>
                </a:cubicBezTo>
                <a:cubicBezTo>
                  <a:pt x="515" y="133"/>
                  <a:pt x="574" y="221"/>
                  <a:pt x="589" y="280"/>
                </a:cubicBezTo>
                <a:cubicBezTo>
                  <a:pt x="589" y="368"/>
                  <a:pt x="500" y="442"/>
                  <a:pt x="427" y="442"/>
                </a:cubicBezTo>
                <a:close/>
              </a:path>
            </a:pathLst>
          </a:custGeom>
          <a:solidFill>
            <a:schemeClr val="accent1">
              <a:lumMod val="75000"/>
            </a:schemeClr>
          </a:solidFill>
          <a:ln>
            <a:noFill/>
          </a:ln>
          <a:effectLst/>
          <a:extLst/>
        </p:spPr>
        <p:txBody>
          <a:bodyPr wrap="none" anchor="ctr"/>
          <a:lstStyle/>
          <a:p>
            <a:endParaRPr lang="en-US" sz="2700"/>
          </a:p>
        </p:txBody>
      </p:sp>
      <p:sp>
        <p:nvSpPr>
          <p:cNvPr id="85" name="Freeform 84"/>
          <p:cNvSpPr>
            <a:spLocks noChangeArrowheads="1"/>
          </p:cNvSpPr>
          <p:nvPr/>
        </p:nvSpPr>
        <p:spPr bwMode="auto">
          <a:xfrm>
            <a:off x="4715533" y="4930127"/>
            <a:ext cx="278286" cy="278287"/>
          </a:xfrm>
          <a:custGeom>
            <a:avLst/>
            <a:gdLst>
              <a:gd name="T0" fmla="*/ 10817 w 590"/>
              <a:gd name="T1" fmla="*/ 0 h 590"/>
              <a:gd name="T2" fmla="*/ 10817 w 590"/>
              <a:gd name="T3" fmla="*/ 0 h 590"/>
              <a:gd name="T4" fmla="*/ 0 w 590"/>
              <a:gd name="T5" fmla="*/ 10815 h 590"/>
              <a:gd name="T6" fmla="*/ 0 w 590"/>
              <a:gd name="T7" fmla="*/ 206929 h 590"/>
              <a:gd name="T8" fmla="*/ 10817 w 590"/>
              <a:gd name="T9" fmla="*/ 212336 h 590"/>
              <a:gd name="T10" fmla="*/ 16226 w 590"/>
              <a:gd name="T11" fmla="*/ 206929 h 590"/>
              <a:gd name="T12" fmla="*/ 16226 w 590"/>
              <a:gd name="T13" fmla="*/ 10815 h 590"/>
              <a:gd name="T14" fmla="*/ 10817 w 590"/>
              <a:gd name="T15" fmla="*/ 0 h 590"/>
              <a:gd name="T16" fmla="*/ 201924 w 590"/>
              <a:gd name="T17" fmla="*/ 15862 h 590"/>
              <a:gd name="T18" fmla="*/ 201924 w 590"/>
              <a:gd name="T19" fmla="*/ 15862 h 590"/>
              <a:gd name="T20" fmla="*/ 42548 w 590"/>
              <a:gd name="T21" fmla="*/ 0 h 590"/>
              <a:gd name="T22" fmla="*/ 32091 w 590"/>
              <a:gd name="T23" fmla="*/ 15862 h 590"/>
              <a:gd name="T24" fmla="*/ 32091 w 590"/>
              <a:gd name="T25" fmla="*/ 95533 h 590"/>
              <a:gd name="T26" fmla="*/ 42548 w 590"/>
              <a:gd name="T27" fmla="*/ 106349 h 590"/>
              <a:gd name="T28" fmla="*/ 201924 w 590"/>
              <a:gd name="T29" fmla="*/ 95533 h 590"/>
              <a:gd name="T30" fmla="*/ 212380 w 590"/>
              <a:gd name="T31" fmla="*/ 79671 h 590"/>
              <a:gd name="T32" fmla="*/ 212380 w 590"/>
              <a:gd name="T33" fmla="*/ 32085 h 590"/>
              <a:gd name="T34" fmla="*/ 201924 w 590"/>
              <a:gd name="T35" fmla="*/ 15862 h 590"/>
              <a:gd name="T36" fmla="*/ 100962 w 590"/>
              <a:gd name="T37" fmla="*/ 90486 h 590"/>
              <a:gd name="T38" fmla="*/ 100962 w 590"/>
              <a:gd name="T39" fmla="*/ 90486 h 590"/>
              <a:gd name="T40" fmla="*/ 53366 w 590"/>
              <a:gd name="T41" fmla="*/ 95533 h 590"/>
              <a:gd name="T42" fmla="*/ 42548 w 590"/>
              <a:gd name="T43" fmla="*/ 85079 h 590"/>
              <a:gd name="T44" fmla="*/ 42548 w 590"/>
              <a:gd name="T45" fmla="*/ 21270 h 590"/>
              <a:gd name="T46" fmla="*/ 53366 w 590"/>
              <a:gd name="T47" fmla="*/ 15862 h 590"/>
              <a:gd name="T48" fmla="*/ 100962 w 590"/>
              <a:gd name="T49" fmla="*/ 21270 h 590"/>
              <a:gd name="T50" fmla="*/ 100962 w 590"/>
              <a:gd name="T51" fmla="*/ 90486 h 590"/>
              <a:gd name="T52" fmla="*/ 159375 w 590"/>
              <a:gd name="T53" fmla="*/ 85079 h 590"/>
              <a:gd name="T54" fmla="*/ 159375 w 590"/>
              <a:gd name="T55" fmla="*/ 85079 h 590"/>
              <a:gd name="T56" fmla="*/ 116827 w 590"/>
              <a:gd name="T57" fmla="*/ 85079 h 590"/>
              <a:gd name="T58" fmla="*/ 116827 w 590"/>
              <a:gd name="T59" fmla="*/ 21270 h 590"/>
              <a:gd name="T60" fmla="*/ 159375 w 590"/>
              <a:gd name="T61" fmla="*/ 26677 h 590"/>
              <a:gd name="T62" fmla="*/ 159375 w 590"/>
              <a:gd name="T63" fmla="*/ 85079 h 590"/>
              <a:gd name="T64" fmla="*/ 201924 w 590"/>
              <a:gd name="T65" fmla="*/ 74264 h 590"/>
              <a:gd name="T66" fmla="*/ 201924 w 590"/>
              <a:gd name="T67" fmla="*/ 74264 h 590"/>
              <a:gd name="T68" fmla="*/ 191106 w 590"/>
              <a:gd name="T69" fmla="*/ 79671 h 590"/>
              <a:gd name="T70" fmla="*/ 169832 w 590"/>
              <a:gd name="T71" fmla="*/ 79671 h 590"/>
              <a:gd name="T72" fmla="*/ 169832 w 590"/>
              <a:gd name="T73" fmla="*/ 26677 h 590"/>
              <a:gd name="T74" fmla="*/ 191106 w 590"/>
              <a:gd name="T75" fmla="*/ 32085 h 590"/>
              <a:gd name="T76" fmla="*/ 201924 w 590"/>
              <a:gd name="T77" fmla="*/ 37132 h 590"/>
              <a:gd name="T78" fmla="*/ 201924 w 590"/>
              <a:gd name="T79" fmla="*/ 74264 h 59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590" h="590">
                <a:moveTo>
                  <a:pt x="30" y="0"/>
                </a:moveTo>
                <a:lnTo>
                  <a:pt x="30" y="0"/>
                </a:lnTo>
                <a:cubicBezTo>
                  <a:pt x="15" y="0"/>
                  <a:pt x="0" y="15"/>
                  <a:pt x="0" y="30"/>
                </a:cubicBezTo>
                <a:cubicBezTo>
                  <a:pt x="0" y="574"/>
                  <a:pt x="0" y="574"/>
                  <a:pt x="0" y="574"/>
                </a:cubicBezTo>
                <a:cubicBezTo>
                  <a:pt x="0" y="589"/>
                  <a:pt x="15" y="589"/>
                  <a:pt x="30" y="589"/>
                </a:cubicBezTo>
                <a:cubicBezTo>
                  <a:pt x="30" y="589"/>
                  <a:pt x="45" y="589"/>
                  <a:pt x="45" y="574"/>
                </a:cubicBezTo>
                <a:cubicBezTo>
                  <a:pt x="45" y="30"/>
                  <a:pt x="45" y="30"/>
                  <a:pt x="45" y="30"/>
                </a:cubicBezTo>
                <a:cubicBezTo>
                  <a:pt x="45" y="15"/>
                  <a:pt x="30" y="0"/>
                  <a:pt x="30" y="0"/>
                </a:cubicBezTo>
                <a:close/>
                <a:moveTo>
                  <a:pt x="560" y="44"/>
                </a:moveTo>
                <a:lnTo>
                  <a:pt x="560" y="44"/>
                </a:lnTo>
                <a:cubicBezTo>
                  <a:pt x="118" y="0"/>
                  <a:pt x="118" y="0"/>
                  <a:pt x="118" y="0"/>
                </a:cubicBezTo>
                <a:cubicBezTo>
                  <a:pt x="103" y="0"/>
                  <a:pt x="89" y="30"/>
                  <a:pt x="89" y="44"/>
                </a:cubicBezTo>
                <a:cubicBezTo>
                  <a:pt x="89" y="265"/>
                  <a:pt x="89" y="265"/>
                  <a:pt x="89" y="265"/>
                </a:cubicBezTo>
                <a:cubicBezTo>
                  <a:pt x="89" y="280"/>
                  <a:pt x="103" y="295"/>
                  <a:pt x="118" y="295"/>
                </a:cubicBezTo>
                <a:cubicBezTo>
                  <a:pt x="560" y="265"/>
                  <a:pt x="560" y="265"/>
                  <a:pt x="560" y="265"/>
                </a:cubicBezTo>
                <a:cubicBezTo>
                  <a:pt x="574" y="265"/>
                  <a:pt x="589" y="236"/>
                  <a:pt x="589" y="221"/>
                </a:cubicBezTo>
                <a:cubicBezTo>
                  <a:pt x="589" y="89"/>
                  <a:pt x="589" y="89"/>
                  <a:pt x="589" y="89"/>
                </a:cubicBezTo>
                <a:cubicBezTo>
                  <a:pt x="589" y="59"/>
                  <a:pt x="574" y="44"/>
                  <a:pt x="560" y="44"/>
                </a:cubicBezTo>
                <a:close/>
                <a:moveTo>
                  <a:pt x="280" y="251"/>
                </a:moveTo>
                <a:lnTo>
                  <a:pt x="280" y="251"/>
                </a:lnTo>
                <a:cubicBezTo>
                  <a:pt x="148" y="265"/>
                  <a:pt x="148" y="265"/>
                  <a:pt x="148" y="265"/>
                </a:cubicBezTo>
                <a:cubicBezTo>
                  <a:pt x="118" y="265"/>
                  <a:pt x="118" y="251"/>
                  <a:pt x="118" y="236"/>
                </a:cubicBezTo>
                <a:cubicBezTo>
                  <a:pt x="118" y="59"/>
                  <a:pt x="118" y="59"/>
                  <a:pt x="118" y="59"/>
                </a:cubicBezTo>
                <a:cubicBezTo>
                  <a:pt x="118" y="44"/>
                  <a:pt x="118" y="44"/>
                  <a:pt x="148" y="44"/>
                </a:cubicBezTo>
                <a:cubicBezTo>
                  <a:pt x="280" y="59"/>
                  <a:pt x="280" y="59"/>
                  <a:pt x="280" y="59"/>
                </a:cubicBezTo>
                <a:lnTo>
                  <a:pt x="280" y="251"/>
                </a:lnTo>
                <a:close/>
                <a:moveTo>
                  <a:pt x="442" y="236"/>
                </a:moveTo>
                <a:lnTo>
                  <a:pt x="442" y="236"/>
                </a:lnTo>
                <a:cubicBezTo>
                  <a:pt x="324" y="236"/>
                  <a:pt x="324" y="236"/>
                  <a:pt x="324" y="236"/>
                </a:cubicBezTo>
                <a:cubicBezTo>
                  <a:pt x="324" y="59"/>
                  <a:pt x="324" y="59"/>
                  <a:pt x="324" y="59"/>
                </a:cubicBezTo>
                <a:cubicBezTo>
                  <a:pt x="442" y="74"/>
                  <a:pt x="442" y="74"/>
                  <a:pt x="442" y="74"/>
                </a:cubicBezTo>
                <a:lnTo>
                  <a:pt x="442" y="236"/>
                </a:lnTo>
                <a:close/>
                <a:moveTo>
                  <a:pt x="560" y="206"/>
                </a:moveTo>
                <a:lnTo>
                  <a:pt x="560" y="206"/>
                </a:lnTo>
                <a:cubicBezTo>
                  <a:pt x="560" y="221"/>
                  <a:pt x="560" y="221"/>
                  <a:pt x="530" y="221"/>
                </a:cubicBezTo>
                <a:cubicBezTo>
                  <a:pt x="471" y="221"/>
                  <a:pt x="471" y="221"/>
                  <a:pt x="471" y="221"/>
                </a:cubicBezTo>
                <a:cubicBezTo>
                  <a:pt x="471" y="74"/>
                  <a:pt x="471" y="74"/>
                  <a:pt x="471" y="74"/>
                </a:cubicBezTo>
                <a:cubicBezTo>
                  <a:pt x="530" y="89"/>
                  <a:pt x="530" y="89"/>
                  <a:pt x="530" y="89"/>
                </a:cubicBezTo>
                <a:cubicBezTo>
                  <a:pt x="560" y="89"/>
                  <a:pt x="560" y="89"/>
                  <a:pt x="560" y="103"/>
                </a:cubicBezTo>
                <a:lnTo>
                  <a:pt x="560" y="206"/>
                </a:lnTo>
                <a:close/>
              </a:path>
            </a:pathLst>
          </a:custGeom>
          <a:solidFill>
            <a:schemeClr val="accent1">
              <a:lumMod val="75000"/>
            </a:schemeClr>
          </a:solidFill>
          <a:ln>
            <a:noFill/>
          </a:ln>
          <a:effectLst/>
          <a:extLst/>
        </p:spPr>
        <p:txBody>
          <a:bodyPr wrap="none" anchor="ctr"/>
          <a:lstStyle/>
          <a:p>
            <a:endParaRPr lang="en-US" sz="2700"/>
          </a:p>
        </p:txBody>
      </p:sp>
      <p:sp>
        <p:nvSpPr>
          <p:cNvPr id="86" name="Freeform 85"/>
          <p:cNvSpPr>
            <a:spLocks noChangeArrowheads="1"/>
          </p:cNvSpPr>
          <p:nvPr/>
        </p:nvSpPr>
        <p:spPr bwMode="auto">
          <a:xfrm>
            <a:off x="4245385" y="4923213"/>
            <a:ext cx="262731" cy="299028"/>
          </a:xfrm>
          <a:custGeom>
            <a:avLst/>
            <a:gdLst>
              <a:gd name="T0" fmla="*/ 168627 w 561"/>
              <a:gd name="T1" fmla="*/ 0 h 635"/>
              <a:gd name="T2" fmla="*/ 168627 w 561"/>
              <a:gd name="T3" fmla="*/ 0 h 635"/>
              <a:gd name="T4" fmla="*/ 31864 w 561"/>
              <a:gd name="T5" fmla="*/ 0 h 635"/>
              <a:gd name="T6" fmla="*/ 0 w 561"/>
              <a:gd name="T7" fmla="*/ 26634 h 635"/>
              <a:gd name="T8" fmla="*/ 0 w 561"/>
              <a:gd name="T9" fmla="*/ 228190 h 635"/>
              <a:gd name="T10" fmla="*/ 15753 w 561"/>
              <a:gd name="T11" fmla="*/ 228190 h 635"/>
              <a:gd name="T12" fmla="*/ 42246 w 561"/>
              <a:gd name="T13" fmla="*/ 206955 h 635"/>
              <a:gd name="T14" fmla="*/ 74110 w 561"/>
              <a:gd name="T15" fmla="*/ 228190 h 635"/>
              <a:gd name="T16" fmla="*/ 100245 w 561"/>
              <a:gd name="T17" fmla="*/ 206955 h 635"/>
              <a:gd name="T18" fmla="*/ 126739 w 561"/>
              <a:gd name="T19" fmla="*/ 228190 h 635"/>
              <a:gd name="T20" fmla="*/ 158245 w 561"/>
              <a:gd name="T21" fmla="*/ 206955 h 635"/>
              <a:gd name="T22" fmla="*/ 184738 w 561"/>
              <a:gd name="T23" fmla="*/ 228190 h 635"/>
              <a:gd name="T24" fmla="*/ 200491 w 561"/>
              <a:gd name="T25" fmla="*/ 228190 h 635"/>
              <a:gd name="T26" fmla="*/ 200491 w 561"/>
              <a:gd name="T27" fmla="*/ 26634 h 635"/>
              <a:gd name="T28" fmla="*/ 168627 w 561"/>
              <a:gd name="T29" fmla="*/ 0 h 635"/>
              <a:gd name="T30" fmla="*/ 184738 w 561"/>
              <a:gd name="T31" fmla="*/ 211994 h 635"/>
              <a:gd name="T32" fmla="*/ 184738 w 561"/>
              <a:gd name="T33" fmla="*/ 211994 h 635"/>
              <a:gd name="T34" fmla="*/ 158245 w 561"/>
              <a:gd name="T35" fmla="*/ 190758 h 635"/>
              <a:gd name="T36" fmla="*/ 126739 w 561"/>
              <a:gd name="T37" fmla="*/ 211994 h 635"/>
              <a:gd name="T38" fmla="*/ 100245 w 561"/>
              <a:gd name="T39" fmla="*/ 190758 h 635"/>
              <a:gd name="T40" fmla="*/ 74110 w 561"/>
              <a:gd name="T41" fmla="*/ 211994 h 635"/>
              <a:gd name="T42" fmla="*/ 42246 w 561"/>
              <a:gd name="T43" fmla="*/ 190758 h 635"/>
              <a:gd name="T44" fmla="*/ 15753 w 561"/>
              <a:gd name="T45" fmla="*/ 211994 h 635"/>
              <a:gd name="T46" fmla="*/ 15753 w 561"/>
              <a:gd name="T47" fmla="*/ 26634 h 635"/>
              <a:gd name="T48" fmla="*/ 31864 w 561"/>
              <a:gd name="T49" fmla="*/ 16196 h 635"/>
              <a:gd name="T50" fmla="*/ 168627 w 561"/>
              <a:gd name="T51" fmla="*/ 16196 h 635"/>
              <a:gd name="T52" fmla="*/ 184738 w 561"/>
              <a:gd name="T53" fmla="*/ 26634 h 635"/>
              <a:gd name="T54" fmla="*/ 184738 w 561"/>
              <a:gd name="T55" fmla="*/ 211994 h 635"/>
              <a:gd name="T56" fmla="*/ 147504 w 561"/>
              <a:gd name="T57" fmla="*/ 127412 h 635"/>
              <a:gd name="T58" fmla="*/ 147504 w 561"/>
              <a:gd name="T59" fmla="*/ 127412 h 635"/>
              <a:gd name="T60" fmla="*/ 52987 w 561"/>
              <a:gd name="T61" fmla="*/ 127412 h 635"/>
              <a:gd name="T62" fmla="*/ 42246 w 561"/>
              <a:gd name="T63" fmla="*/ 132451 h 635"/>
              <a:gd name="T64" fmla="*/ 52987 w 561"/>
              <a:gd name="T65" fmla="*/ 143249 h 635"/>
              <a:gd name="T66" fmla="*/ 147504 w 561"/>
              <a:gd name="T67" fmla="*/ 143249 h 635"/>
              <a:gd name="T68" fmla="*/ 158245 w 561"/>
              <a:gd name="T69" fmla="*/ 132451 h 635"/>
              <a:gd name="T70" fmla="*/ 147504 w 561"/>
              <a:gd name="T71" fmla="*/ 127412 h 635"/>
              <a:gd name="T72" fmla="*/ 147504 w 561"/>
              <a:gd name="T73" fmla="*/ 84941 h 635"/>
              <a:gd name="T74" fmla="*/ 147504 w 561"/>
              <a:gd name="T75" fmla="*/ 84941 h 635"/>
              <a:gd name="T76" fmla="*/ 52987 w 561"/>
              <a:gd name="T77" fmla="*/ 84941 h 635"/>
              <a:gd name="T78" fmla="*/ 42246 w 561"/>
              <a:gd name="T79" fmla="*/ 90340 h 635"/>
              <a:gd name="T80" fmla="*/ 52987 w 561"/>
              <a:gd name="T81" fmla="*/ 100778 h 635"/>
              <a:gd name="T82" fmla="*/ 147504 w 561"/>
              <a:gd name="T83" fmla="*/ 100778 h 635"/>
              <a:gd name="T84" fmla="*/ 158245 w 561"/>
              <a:gd name="T85" fmla="*/ 90340 h 635"/>
              <a:gd name="T86" fmla="*/ 147504 w 561"/>
              <a:gd name="T87" fmla="*/ 84941 h 635"/>
              <a:gd name="T88" fmla="*/ 147504 w 561"/>
              <a:gd name="T89" fmla="*/ 42471 h 635"/>
              <a:gd name="T90" fmla="*/ 147504 w 561"/>
              <a:gd name="T91" fmla="*/ 42471 h 635"/>
              <a:gd name="T92" fmla="*/ 52987 w 561"/>
              <a:gd name="T93" fmla="*/ 42471 h 635"/>
              <a:gd name="T94" fmla="*/ 42246 w 561"/>
              <a:gd name="T95" fmla="*/ 47870 h 635"/>
              <a:gd name="T96" fmla="*/ 52987 w 561"/>
              <a:gd name="T97" fmla="*/ 58667 h 635"/>
              <a:gd name="T98" fmla="*/ 147504 w 561"/>
              <a:gd name="T99" fmla="*/ 58667 h 635"/>
              <a:gd name="T100" fmla="*/ 158245 w 561"/>
              <a:gd name="T101" fmla="*/ 47870 h 635"/>
              <a:gd name="T102" fmla="*/ 147504 w 561"/>
              <a:gd name="T103" fmla="*/ 42471 h 63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61" h="635">
                <a:moveTo>
                  <a:pt x="471" y="0"/>
                </a:moveTo>
                <a:lnTo>
                  <a:pt x="471" y="0"/>
                </a:lnTo>
                <a:cubicBezTo>
                  <a:pt x="89" y="0"/>
                  <a:pt x="89" y="0"/>
                  <a:pt x="89" y="0"/>
                </a:cubicBezTo>
                <a:cubicBezTo>
                  <a:pt x="44" y="0"/>
                  <a:pt x="0" y="30"/>
                  <a:pt x="0" y="74"/>
                </a:cubicBezTo>
                <a:cubicBezTo>
                  <a:pt x="0" y="634"/>
                  <a:pt x="0" y="634"/>
                  <a:pt x="0" y="634"/>
                </a:cubicBezTo>
                <a:cubicBezTo>
                  <a:pt x="44" y="634"/>
                  <a:pt x="44" y="634"/>
                  <a:pt x="44" y="634"/>
                </a:cubicBezTo>
                <a:cubicBezTo>
                  <a:pt x="118" y="575"/>
                  <a:pt x="118" y="575"/>
                  <a:pt x="118" y="575"/>
                </a:cubicBezTo>
                <a:cubicBezTo>
                  <a:pt x="207" y="634"/>
                  <a:pt x="207" y="634"/>
                  <a:pt x="207" y="634"/>
                </a:cubicBezTo>
                <a:cubicBezTo>
                  <a:pt x="280" y="575"/>
                  <a:pt x="280" y="575"/>
                  <a:pt x="280" y="575"/>
                </a:cubicBezTo>
                <a:cubicBezTo>
                  <a:pt x="354" y="634"/>
                  <a:pt x="354" y="634"/>
                  <a:pt x="354" y="634"/>
                </a:cubicBezTo>
                <a:cubicBezTo>
                  <a:pt x="442" y="575"/>
                  <a:pt x="442" y="575"/>
                  <a:pt x="442" y="575"/>
                </a:cubicBezTo>
                <a:cubicBezTo>
                  <a:pt x="516" y="634"/>
                  <a:pt x="516" y="634"/>
                  <a:pt x="516" y="634"/>
                </a:cubicBezTo>
                <a:cubicBezTo>
                  <a:pt x="560" y="634"/>
                  <a:pt x="560" y="634"/>
                  <a:pt x="560" y="634"/>
                </a:cubicBezTo>
                <a:cubicBezTo>
                  <a:pt x="560" y="74"/>
                  <a:pt x="560" y="74"/>
                  <a:pt x="560" y="74"/>
                </a:cubicBezTo>
                <a:cubicBezTo>
                  <a:pt x="560" y="30"/>
                  <a:pt x="516" y="0"/>
                  <a:pt x="471" y="0"/>
                </a:cubicBezTo>
                <a:close/>
                <a:moveTo>
                  <a:pt x="516" y="589"/>
                </a:moveTo>
                <a:lnTo>
                  <a:pt x="516" y="589"/>
                </a:lnTo>
                <a:cubicBezTo>
                  <a:pt x="442" y="530"/>
                  <a:pt x="442" y="530"/>
                  <a:pt x="442" y="530"/>
                </a:cubicBezTo>
                <a:cubicBezTo>
                  <a:pt x="354" y="589"/>
                  <a:pt x="354" y="589"/>
                  <a:pt x="354" y="589"/>
                </a:cubicBezTo>
                <a:cubicBezTo>
                  <a:pt x="280" y="530"/>
                  <a:pt x="280" y="530"/>
                  <a:pt x="280" y="530"/>
                </a:cubicBezTo>
                <a:cubicBezTo>
                  <a:pt x="207" y="589"/>
                  <a:pt x="207" y="589"/>
                  <a:pt x="207" y="589"/>
                </a:cubicBezTo>
                <a:cubicBezTo>
                  <a:pt x="118" y="530"/>
                  <a:pt x="118" y="530"/>
                  <a:pt x="118" y="530"/>
                </a:cubicBezTo>
                <a:cubicBezTo>
                  <a:pt x="44" y="589"/>
                  <a:pt x="44" y="589"/>
                  <a:pt x="44" y="589"/>
                </a:cubicBezTo>
                <a:cubicBezTo>
                  <a:pt x="44" y="74"/>
                  <a:pt x="44" y="74"/>
                  <a:pt x="44" y="74"/>
                </a:cubicBezTo>
                <a:cubicBezTo>
                  <a:pt x="44" y="59"/>
                  <a:pt x="59" y="45"/>
                  <a:pt x="89" y="45"/>
                </a:cubicBezTo>
                <a:cubicBezTo>
                  <a:pt x="471" y="45"/>
                  <a:pt x="471" y="45"/>
                  <a:pt x="471" y="45"/>
                </a:cubicBezTo>
                <a:cubicBezTo>
                  <a:pt x="501" y="45"/>
                  <a:pt x="516" y="59"/>
                  <a:pt x="516" y="74"/>
                </a:cubicBezTo>
                <a:lnTo>
                  <a:pt x="516" y="589"/>
                </a:lnTo>
                <a:close/>
                <a:moveTo>
                  <a:pt x="412" y="354"/>
                </a:moveTo>
                <a:lnTo>
                  <a:pt x="412" y="354"/>
                </a:lnTo>
                <a:cubicBezTo>
                  <a:pt x="148" y="354"/>
                  <a:pt x="148" y="354"/>
                  <a:pt x="148" y="354"/>
                </a:cubicBezTo>
                <a:cubicBezTo>
                  <a:pt x="133" y="354"/>
                  <a:pt x="118" y="368"/>
                  <a:pt x="118" y="368"/>
                </a:cubicBezTo>
                <a:cubicBezTo>
                  <a:pt x="118" y="383"/>
                  <a:pt x="133" y="398"/>
                  <a:pt x="148" y="398"/>
                </a:cubicBezTo>
                <a:cubicBezTo>
                  <a:pt x="412" y="398"/>
                  <a:pt x="412" y="398"/>
                  <a:pt x="412" y="398"/>
                </a:cubicBezTo>
                <a:cubicBezTo>
                  <a:pt x="427" y="398"/>
                  <a:pt x="442" y="383"/>
                  <a:pt x="442" y="368"/>
                </a:cubicBezTo>
                <a:cubicBezTo>
                  <a:pt x="442" y="368"/>
                  <a:pt x="427" y="354"/>
                  <a:pt x="412" y="354"/>
                </a:cubicBezTo>
                <a:close/>
                <a:moveTo>
                  <a:pt x="412" y="236"/>
                </a:moveTo>
                <a:lnTo>
                  <a:pt x="412" y="236"/>
                </a:lnTo>
                <a:cubicBezTo>
                  <a:pt x="148" y="236"/>
                  <a:pt x="148" y="236"/>
                  <a:pt x="148" y="236"/>
                </a:cubicBezTo>
                <a:cubicBezTo>
                  <a:pt x="133" y="236"/>
                  <a:pt x="118" y="251"/>
                  <a:pt x="118" y="251"/>
                </a:cubicBezTo>
                <a:cubicBezTo>
                  <a:pt x="118" y="266"/>
                  <a:pt x="133" y="280"/>
                  <a:pt x="148" y="280"/>
                </a:cubicBezTo>
                <a:cubicBezTo>
                  <a:pt x="412" y="280"/>
                  <a:pt x="412" y="280"/>
                  <a:pt x="412" y="280"/>
                </a:cubicBezTo>
                <a:cubicBezTo>
                  <a:pt x="427" y="280"/>
                  <a:pt x="442" y="266"/>
                  <a:pt x="442" y="251"/>
                </a:cubicBezTo>
                <a:cubicBezTo>
                  <a:pt x="442" y="251"/>
                  <a:pt x="427" y="236"/>
                  <a:pt x="412" y="236"/>
                </a:cubicBezTo>
                <a:close/>
                <a:moveTo>
                  <a:pt x="412" y="118"/>
                </a:moveTo>
                <a:lnTo>
                  <a:pt x="412" y="118"/>
                </a:lnTo>
                <a:cubicBezTo>
                  <a:pt x="148" y="118"/>
                  <a:pt x="148" y="118"/>
                  <a:pt x="148" y="118"/>
                </a:cubicBezTo>
                <a:cubicBezTo>
                  <a:pt x="133" y="118"/>
                  <a:pt x="118" y="133"/>
                  <a:pt x="118" y="133"/>
                </a:cubicBezTo>
                <a:cubicBezTo>
                  <a:pt x="118" y="148"/>
                  <a:pt x="133" y="163"/>
                  <a:pt x="148" y="163"/>
                </a:cubicBezTo>
                <a:cubicBezTo>
                  <a:pt x="412" y="163"/>
                  <a:pt x="412" y="163"/>
                  <a:pt x="412" y="163"/>
                </a:cubicBezTo>
                <a:cubicBezTo>
                  <a:pt x="427" y="163"/>
                  <a:pt x="442" y="148"/>
                  <a:pt x="442" y="133"/>
                </a:cubicBezTo>
                <a:cubicBezTo>
                  <a:pt x="442" y="133"/>
                  <a:pt x="427" y="118"/>
                  <a:pt x="412" y="118"/>
                </a:cubicBezTo>
                <a:close/>
              </a:path>
            </a:pathLst>
          </a:custGeom>
          <a:solidFill>
            <a:schemeClr val="accent1">
              <a:lumMod val="75000"/>
            </a:schemeClr>
          </a:solidFill>
          <a:ln>
            <a:noFill/>
          </a:ln>
          <a:effectLst/>
          <a:extLst/>
        </p:spPr>
        <p:txBody>
          <a:bodyPr wrap="none" anchor="ctr"/>
          <a:lstStyle/>
          <a:p>
            <a:endParaRPr lang="en-US" sz="2700"/>
          </a:p>
        </p:txBody>
      </p:sp>
      <p:sp>
        <p:nvSpPr>
          <p:cNvPr id="87" name="Freeform 86"/>
          <p:cNvSpPr>
            <a:spLocks noChangeArrowheads="1"/>
          </p:cNvSpPr>
          <p:nvPr/>
        </p:nvSpPr>
        <p:spPr bwMode="auto">
          <a:xfrm>
            <a:off x="3744123" y="4923213"/>
            <a:ext cx="299028" cy="299028"/>
          </a:xfrm>
          <a:custGeom>
            <a:avLst/>
            <a:gdLst>
              <a:gd name="T0" fmla="*/ 138096 w 634"/>
              <a:gd name="T1" fmla="*/ 47870 h 635"/>
              <a:gd name="T2" fmla="*/ 138096 w 634"/>
              <a:gd name="T3" fmla="*/ 47870 h 635"/>
              <a:gd name="T4" fmla="*/ 138096 w 634"/>
              <a:gd name="T5" fmla="*/ 90340 h 635"/>
              <a:gd name="T6" fmla="*/ 180642 w 634"/>
              <a:gd name="T7" fmla="*/ 90340 h 635"/>
              <a:gd name="T8" fmla="*/ 180642 w 634"/>
              <a:gd name="T9" fmla="*/ 47870 h 635"/>
              <a:gd name="T10" fmla="*/ 138096 w 634"/>
              <a:gd name="T11" fmla="*/ 47870 h 635"/>
              <a:gd name="T12" fmla="*/ 169825 w 634"/>
              <a:gd name="T13" fmla="*/ 79543 h 635"/>
              <a:gd name="T14" fmla="*/ 169825 w 634"/>
              <a:gd name="T15" fmla="*/ 79543 h 635"/>
              <a:gd name="T16" fmla="*/ 148552 w 634"/>
              <a:gd name="T17" fmla="*/ 79543 h 635"/>
              <a:gd name="T18" fmla="*/ 148552 w 634"/>
              <a:gd name="T19" fmla="*/ 58667 h 635"/>
              <a:gd name="T20" fmla="*/ 169825 w 634"/>
              <a:gd name="T21" fmla="*/ 58667 h 635"/>
              <a:gd name="T22" fmla="*/ 169825 w 634"/>
              <a:gd name="T23" fmla="*/ 79543 h 635"/>
              <a:gd name="T24" fmla="*/ 212372 w 634"/>
              <a:gd name="T25" fmla="*/ 0 h 635"/>
              <a:gd name="T26" fmla="*/ 212372 w 634"/>
              <a:gd name="T27" fmla="*/ 0 h 635"/>
              <a:gd name="T28" fmla="*/ 122231 w 634"/>
              <a:gd name="T29" fmla="*/ 0 h 635"/>
              <a:gd name="T30" fmla="*/ 106366 w 634"/>
              <a:gd name="T31" fmla="*/ 10798 h 635"/>
              <a:gd name="T32" fmla="*/ 10817 w 634"/>
              <a:gd name="T33" fmla="*/ 106177 h 635"/>
              <a:gd name="T34" fmla="*/ 10817 w 634"/>
              <a:gd name="T35" fmla="*/ 143249 h 635"/>
              <a:gd name="T36" fmla="*/ 85093 w 634"/>
              <a:gd name="T37" fmla="*/ 217392 h 635"/>
              <a:gd name="T38" fmla="*/ 122231 w 634"/>
              <a:gd name="T39" fmla="*/ 217392 h 635"/>
              <a:gd name="T40" fmla="*/ 217780 w 634"/>
              <a:gd name="T41" fmla="*/ 122013 h 635"/>
              <a:gd name="T42" fmla="*/ 228236 w 634"/>
              <a:gd name="T43" fmla="*/ 106177 h 635"/>
              <a:gd name="T44" fmla="*/ 228236 w 634"/>
              <a:gd name="T45" fmla="*/ 16196 h 635"/>
              <a:gd name="T46" fmla="*/ 212372 w 634"/>
              <a:gd name="T47" fmla="*/ 0 h 635"/>
              <a:gd name="T48" fmla="*/ 116822 w 634"/>
              <a:gd name="T49" fmla="*/ 206955 h 635"/>
              <a:gd name="T50" fmla="*/ 116822 w 634"/>
              <a:gd name="T51" fmla="*/ 206955 h 635"/>
              <a:gd name="T52" fmla="*/ 95549 w 634"/>
              <a:gd name="T53" fmla="*/ 206955 h 635"/>
              <a:gd name="T54" fmla="*/ 21273 w 634"/>
              <a:gd name="T55" fmla="*/ 132451 h 635"/>
              <a:gd name="T56" fmla="*/ 21273 w 634"/>
              <a:gd name="T57" fmla="*/ 116974 h 635"/>
              <a:gd name="T58" fmla="*/ 32090 w 634"/>
              <a:gd name="T59" fmla="*/ 106177 h 635"/>
              <a:gd name="T60" fmla="*/ 122231 w 634"/>
              <a:gd name="T61" fmla="*/ 196157 h 635"/>
              <a:gd name="T62" fmla="*/ 116822 w 634"/>
              <a:gd name="T63" fmla="*/ 206955 h 635"/>
              <a:gd name="T64" fmla="*/ 212372 w 634"/>
              <a:gd name="T65" fmla="*/ 100778 h 635"/>
              <a:gd name="T66" fmla="*/ 212372 w 634"/>
              <a:gd name="T67" fmla="*/ 100778 h 635"/>
              <a:gd name="T68" fmla="*/ 207324 w 634"/>
              <a:gd name="T69" fmla="*/ 116974 h 635"/>
              <a:gd name="T70" fmla="*/ 133048 w 634"/>
              <a:gd name="T71" fmla="*/ 185719 h 635"/>
              <a:gd name="T72" fmla="*/ 42546 w 634"/>
              <a:gd name="T73" fmla="*/ 95739 h 635"/>
              <a:gd name="T74" fmla="*/ 116822 w 634"/>
              <a:gd name="T75" fmla="*/ 21235 h 635"/>
              <a:gd name="T76" fmla="*/ 127639 w 634"/>
              <a:gd name="T77" fmla="*/ 16196 h 635"/>
              <a:gd name="T78" fmla="*/ 207324 w 634"/>
              <a:gd name="T79" fmla="*/ 16196 h 635"/>
              <a:gd name="T80" fmla="*/ 212372 w 634"/>
              <a:gd name="T81" fmla="*/ 21235 h 635"/>
              <a:gd name="T82" fmla="*/ 212372 w 634"/>
              <a:gd name="T83" fmla="*/ 100778 h 63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34" h="635">
                <a:moveTo>
                  <a:pt x="383" y="133"/>
                </a:moveTo>
                <a:lnTo>
                  <a:pt x="383" y="133"/>
                </a:lnTo>
                <a:cubicBezTo>
                  <a:pt x="354" y="163"/>
                  <a:pt x="354" y="207"/>
                  <a:pt x="383" y="251"/>
                </a:cubicBezTo>
                <a:cubicBezTo>
                  <a:pt x="428" y="280"/>
                  <a:pt x="471" y="280"/>
                  <a:pt x="501" y="251"/>
                </a:cubicBezTo>
                <a:cubicBezTo>
                  <a:pt x="530" y="207"/>
                  <a:pt x="530" y="163"/>
                  <a:pt x="501" y="133"/>
                </a:cubicBezTo>
                <a:cubicBezTo>
                  <a:pt x="471" y="104"/>
                  <a:pt x="428" y="104"/>
                  <a:pt x="383" y="133"/>
                </a:cubicBezTo>
                <a:close/>
                <a:moveTo>
                  <a:pt x="471" y="221"/>
                </a:moveTo>
                <a:lnTo>
                  <a:pt x="471" y="221"/>
                </a:lnTo>
                <a:cubicBezTo>
                  <a:pt x="457" y="236"/>
                  <a:pt x="428" y="236"/>
                  <a:pt x="412" y="221"/>
                </a:cubicBezTo>
                <a:cubicBezTo>
                  <a:pt x="398" y="207"/>
                  <a:pt x="398" y="177"/>
                  <a:pt x="412" y="163"/>
                </a:cubicBezTo>
                <a:cubicBezTo>
                  <a:pt x="428" y="148"/>
                  <a:pt x="457" y="148"/>
                  <a:pt x="471" y="163"/>
                </a:cubicBezTo>
                <a:cubicBezTo>
                  <a:pt x="486" y="177"/>
                  <a:pt x="486" y="207"/>
                  <a:pt x="471" y="221"/>
                </a:cubicBezTo>
                <a:close/>
                <a:moveTo>
                  <a:pt x="589" y="0"/>
                </a:moveTo>
                <a:lnTo>
                  <a:pt x="589" y="0"/>
                </a:lnTo>
                <a:cubicBezTo>
                  <a:pt x="339" y="0"/>
                  <a:pt x="339" y="0"/>
                  <a:pt x="339" y="0"/>
                </a:cubicBezTo>
                <a:cubicBezTo>
                  <a:pt x="310" y="0"/>
                  <a:pt x="310" y="15"/>
                  <a:pt x="295" y="30"/>
                </a:cubicBezTo>
                <a:cubicBezTo>
                  <a:pt x="30" y="295"/>
                  <a:pt x="30" y="295"/>
                  <a:pt x="30" y="295"/>
                </a:cubicBezTo>
                <a:cubicBezTo>
                  <a:pt x="0" y="325"/>
                  <a:pt x="0" y="368"/>
                  <a:pt x="30" y="398"/>
                </a:cubicBezTo>
                <a:cubicBezTo>
                  <a:pt x="236" y="604"/>
                  <a:pt x="236" y="604"/>
                  <a:pt x="236" y="604"/>
                </a:cubicBezTo>
                <a:cubicBezTo>
                  <a:pt x="265" y="634"/>
                  <a:pt x="310" y="634"/>
                  <a:pt x="339" y="604"/>
                </a:cubicBezTo>
                <a:cubicBezTo>
                  <a:pt x="604" y="339"/>
                  <a:pt x="604" y="339"/>
                  <a:pt x="604" y="339"/>
                </a:cubicBezTo>
                <a:cubicBezTo>
                  <a:pt x="619" y="325"/>
                  <a:pt x="633" y="325"/>
                  <a:pt x="633" y="295"/>
                </a:cubicBezTo>
                <a:cubicBezTo>
                  <a:pt x="633" y="45"/>
                  <a:pt x="633" y="45"/>
                  <a:pt x="633" y="45"/>
                </a:cubicBezTo>
                <a:cubicBezTo>
                  <a:pt x="633" y="15"/>
                  <a:pt x="619" y="0"/>
                  <a:pt x="589" y="0"/>
                </a:cubicBezTo>
                <a:close/>
                <a:moveTo>
                  <a:pt x="324" y="575"/>
                </a:moveTo>
                <a:lnTo>
                  <a:pt x="324" y="575"/>
                </a:lnTo>
                <a:cubicBezTo>
                  <a:pt x="295" y="589"/>
                  <a:pt x="280" y="589"/>
                  <a:pt x="265" y="575"/>
                </a:cubicBezTo>
                <a:cubicBezTo>
                  <a:pt x="59" y="368"/>
                  <a:pt x="59" y="368"/>
                  <a:pt x="59" y="368"/>
                </a:cubicBezTo>
                <a:cubicBezTo>
                  <a:pt x="45" y="354"/>
                  <a:pt x="45" y="339"/>
                  <a:pt x="59" y="325"/>
                </a:cubicBezTo>
                <a:cubicBezTo>
                  <a:pt x="89" y="295"/>
                  <a:pt x="89" y="295"/>
                  <a:pt x="89" y="295"/>
                </a:cubicBezTo>
                <a:cubicBezTo>
                  <a:pt x="339" y="545"/>
                  <a:pt x="339" y="545"/>
                  <a:pt x="339" y="545"/>
                </a:cubicBezTo>
                <a:lnTo>
                  <a:pt x="324" y="575"/>
                </a:lnTo>
                <a:close/>
                <a:moveTo>
                  <a:pt x="589" y="280"/>
                </a:moveTo>
                <a:lnTo>
                  <a:pt x="589" y="280"/>
                </a:lnTo>
                <a:cubicBezTo>
                  <a:pt x="589" y="295"/>
                  <a:pt x="589" y="310"/>
                  <a:pt x="575" y="325"/>
                </a:cubicBezTo>
                <a:cubicBezTo>
                  <a:pt x="369" y="516"/>
                  <a:pt x="369" y="516"/>
                  <a:pt x="369" y="516"/>
                </a:cubicBezTo>
                <a:cubicBezTo>
                  <a:pt x="118" y="266"/>
                  <a:pt x="118" y="266"/>
                  <a:pt x="118" y="266"/>
                </a:cubicBezTo>
                <a:cubicBezTo>
                  <a:pt x="324" y="59"/>
                  <a:pt x="324" y="59"/>
                  <a:pt x="324" y="59"/>
                </a:cubicBezTo>
                <a:cubicBezTo>
                  <a:pt x="324" y="45"/>
                  <a:pt x="339" y="45"/>
                  <a:pt x="354" y="45"/>
                </a:cubicBezTo>
                <a:cubicBezTo>
                  <a:pt x="575" y="45"/>
                  <a:pt x="575" y="45"/>
                  <a:pt x="575" y="45"/>
                </a:cubicBezTo>
                <a:cubicBezTo>
                  <a:pt x="589" y="45"/>
                  <a:pt x="589" y="45"/>
                  <a:pt x="589" y="59"/>
                </a:cubicBezTo>
                <a:lnTo>
                  <a:pt x="589" y="280"/>
                </a:lnTo>
                <a:close/>
              </a:path>
            </a:pathLst>
          </a:custGeom>
          <a:solidFill>
            <a:schemeClr val="accent1">
              <a:lumMod val="75000"/>
            </a:schemeClr>
          </a:solidFill>
          <a:ln>
            <a:noFill/>
          </a:ln>
          <a:effectLst/>
          <a:extLst/>
        </p:spPr>
        <p:txBody>
          <a:bodyPr wrap="none" anchor="ctr"/>
          <a:lstStyle/>
          <a:p>
            <a:endParaRPr lang="en-US" sz="2700"/>
          </a:p>
        </p:txBody>
      </p:sp>
      <p:sp>
        <p:nvSpPr>
          <p:cNvPr id="88" name="Freeform 87"/>
          <p:cNvSpPr>
            <a:spLocks noChangeArrowheads="1"/>
          </p:cNvSpPr>
          <p:nvPr/>
        </p:nvSpPr>
        <p:spPr bwMode="auto">
          <a:xfrm>
            <a:off x="3317188" y="4923213"/>
            <a:ext cx="200505" cy="299028"/>
          </a:xfrm>
          <a:custGeom>
            <a:avLst/>
            <a:gdLst>
              <a:gd name="T0" fmla="*/ 147549 w 428"/>
              <a:gd name="T1" fmla="*/ 69105 h 635"/>
              <a:gd name="T2" fmla="*/ 147549 w 428"/>
              <a:gd name="T3" fmla="*/ 69105 h 635"/>
              <a:gd name="T4" fmla="*/ 84160 w 428"/>
              <a:gd name="T5" fmla="*/ 5399 h 635"/>
              <a:gd name="T6" fmla="*/ 63031 w 428"/>
              <a:gd name="T7" fmla="*/ 5399 h 635"/>
              <a:gd name="T8" fmla="*/ 0 w 428"/>
              <a:gd name="T9" fmla="*/ 69105 h 635"/>
              <a:gd name="T10" fmla="*/ 0 w 428"/>
              <a:gd name="T11" fmla="*/ 79543 h 635"/>
              <a:gd name="T12" fmla="*/ 0 w 428"/>
              <a:gd name="T13" fmla="*/ 79543 h 635"/>
              <a:gd name="T14" fmla="*/ 0 w 428"/>
              <a:gd name="T15" fmla="*/ 196157 h 635"/>
              <a:gd name="T16" fmla="*/ 26143 w 428"/>
              <a:gd name="T17" fmla="*/ 228190 h 635"/>
              <a:gd name="T18" fmla="*/ 126419 w 428"/>
              <a:gd name="T19" fmla="*/ 228190 h 635"/>
              <a:gd name="T20" fmla="*/ 152921 w 428"/>
              <a:gd name="T21" fmla="*/ 196157 h 635"/>
              <a:gd name="T22" fmla="*/ 152921 w 428"/>
              <a:gd name="T23" fmla="*/ 90340 h 635"/>
              <a:gd name="T24" fmla="*/ 147549 w 428"/>
              <a:gd name="T25" fmla="*/ 69105 h 635"/>
              <a:gd name="T26" fmla="*/ 136805 w 428"/>
              <a:gd name="T27" fmla="*/ 196157 h 635"/>
              <a:gd name="T28" fmla="*/ 136805 w 428"/>
              <a:gd name="T29" fmla="*/ 196157 h 635"/>
              <a:gd name="T30" fmla="*/ 126419 w 428"/>
              <a:gd name="T31" fmla="*/ 211994 h 635"/>
              <a:gd name="T32" fmla="*/ 26143 w 428"/>
              <a:gd name="T33" fmla="*/ 211994 h 635"/>
              <a:gd name="T34" fmla="*/ 10386 w 428"/>
              <a:gd name="T35" fmla="*/ 196157 h 635"/>
              <a:gd name="T36" fmla="*/ 10386 w 428"/>
              <a:gd name="T37" fmla="*/ 84941 h 635"/>
              <a:gd name="T38" fmla="*/ 15758 w 428"/>
              <a:gd name="T39" fmla="*/ 74504 h 635"/>
              <a:gd name="T40" fmla="*/ 68403 w 428"/>
              <a:gd name="T41" fmla="*/ 16196 h 635"/>
              <a:gd name="T42" fmla="*/ 79146 w 428"/>
              <a:gd name="T43" fmla="*/ 16196 h 635"/>
              <a:gd name="T44" fmla="*/ 131791 w 428"/>
              <a:gd name="T45" fmla="*/ 74504 h 635"/>
              <a:gd name="T46" fmla="*/ 136805 w 428"/>
              <a:gd name="T47" fmla="*/ 84941 h 635"/>
              <a:gd name="T48" fmla="*/ 136805 w 428"/>
              <a:gd name="T49" fmla="*/ 196157 h 635"/>
              <a:gd name="T50" fmla="*/ 73774 w 428"/>
              <a:gd name="T51" fmla="*/ 58667 h 635"/>
              <a:gd name="T52" fmla="*/ 73774 w 428"/>
              <a:gd name="T53" fmla="*/ 58667 h 635"/>
              <a:gd name="T54" fmla="*/ 47273 w 428"/>
              <a:gd name="T55" fmla="*/ 90340 h 635"/>
              <a:gd name="T56" fmla="*/ 73774 w 428"/>
              <a:gd name="T57" fmla="*/ 116974 h 635"/>
              <a:gd name="T58" fmla="*/ 105290 w 428"/>
              <a:gd name="T59" fmla="*/ 90340 h 635"/>
              <a:gd name="T60" fmla="*/ 73774 w 428"/>
              <a:gd name="T61" fmla="*/ 58667 h 635"/>
              <a:gd name="T62" fmla="*/ 73774 w 428"/>
              <a:gd name="T63" fmla="*/ 100778 h 635"/>
              <a:gd name="T64" fmla="*/ 73774 w 428"/>
              <a:gd name="T65" fmla="*/ 100778 h 635"/>
              <a:gd name="T66" fmla="*/ 63031 w 428"/>
              <a:gd name="T67" fmla="*/ 90340 h 635"/>
              <a:gd name="T68" fmla="*/ 73774 w 428"/>
              <a:gd name="T69" fmla="*/ 74504 h 635"/>
              <a:gd name="T70" fmla="*/ 89532 w 428"/>
              <a:gd name="T71" fmla="*/ 90340 h 635"/>
              <a:gd name="T72" fmla="*/ 73774 w 428"/>
              <a:gd name="T73" fmla="*/ 100778 h 63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28" h="635">
                <a:moveTo>
                  <a:pt x="412" y="192"/>
                </a:moveTo>
                <a:lnTo>
                  <a:pt x="412" y="192"/>
                </a:lnTo>
                <a:cubicBezTo>
                  <a:pt x="235" y="15"/>
                  <a:pt x="235" y="15"/>
                  <a:pt x="235" y="15"/>
                </a:cubicBezTo>
                <a:cubicBezTo>
                  <a:pt x="221" y="0"/>
                  <a:pt x="191" y="0"/>
                  <a:pt x="176" y="15"/>
                </a:cubicBezTo>
                <a:cubicBezTo>
                  <a:pt x="0" y="192"/>
                  <a:pt x="0" y="192"/>
                  <a:pt x="0" y="192"/>
                </a:cubicBezTo>
                <a:cubicBezTo>
                  <a:pt x="0" y="207"/>
                  <a:pt x="0" y="207"/>
                  <a:pt x="0" y="221"/>
                </a:cubicBezTo>
                <a:cubicBezTo>
                  <a:pt x="0" y="545"/>
                  <a:pt x="0" y="545"/>
                  <a:pt x="0" y="545"/>
                </a:cubicBezTo>
                <a:cubicBezTo>
                  <a:pt x="0" y="589"/>
                  <a:pt x="29" y="634"/>
                  <a:pt x="73" y="634"/>
                </a:cubicBezTo>
                <a:cubicBezTo>
                  <a:pt x="353" y="634"/>
                  <a:pt x="353" y="634"/>
                  <a:pt x="353" y="634"/>
                </a:cubicBezTo>
                <a:cubicBezTo>
                  <a:pt x="382" y="634"/>
                  <a:pt x="427" y="589"/>
                  <a:pt x="427" y="545"/>
                </a:cubicBezTo>
                <a:cubicBezTo>
                  <a:pt x="427" y="251"/>
                  <a:pt x="427" y="251"/>
                  <a:pt x="427" y="251"/>
                </a:cubicBezTo>
                <a:cubicBezTo>
                  <a:pt x="427" y="221"/>
                  <a:pt x="427" y="207"/>
                  <a:pt x="412" y="192"/>
                </a:cubicBezTo>
                <a:close/>
                <a:moveTo>
                  <a:pt x="382" y="545"/>
                </a:moveTo>
                <a:lnTo>
                  <a:pt x="382" y="545"/>
                </a:lnTo>
                <a:cubicBezTo>
                  <a:pt x="382" y="575"/>
                  <a:pt x="368" y="589"/>
                  <a:pt x="353" y="589"/>
                </a:cubicBezTo>
                <a:cubicBezTo>
                  <a:pt x="73" y="589"/>
                  <a:pt x="73" y="589"/>
                  <a:pt x="73" y="589"/>
                </a:cubicBezTo>
                <a:cubicBezTo>
                  <a:pt x="59" y="589"/>
                  <a:pt x="29" y="575"/>
                  <a:pt x="29" y="545"/>
                </a:cubicBezTo>
                <a:cubicBezTo>
                  <a:pt x="29" y="236"/>
                  <a:pt x="29" y="236"/>
                  <a:pt x="29" y="236"/>
                </a:cubicBezTo>
                <a:cubicBezTo>
                  <a:pt x="29" y="221"/>
                  <a:pt x="29" y="221"/>
                  <a:pt x="44" y="207"/>
                </a:cubicBezTo>
                <a:cubicBezTo>
                  <a:pt x="191" y="45"/>
                  <a:pt x="191" y="45"/>
                  <a:pt x="191" y="45"/>
                </a:cubicBezTo>
                <a:cubicBezTo>
                  <a:pt x="206" y="45"/>
                  <a:pt x="221" y="45"/>
                  <a:pt x="221" y="45"/>
                </a:cubicBezTo>
                <a:cubicBezTo>
                  <a:pt x="368" y="207"/>
                  <a:pt x="368" y="207"/>
                  <a:pt x="368" y="207"/>
                </a:cubicBezTo>
                <a:cubicBezTo>
                  <a:pt x="382" y="221"/>
                  <a:pt x="382" y="221"/>
                  <a:pt x="382" y="236"/>
                </a:cubicBezTo>
                <a:lnTo>
                  <a:pt x="382" y="545"/>
                </a:lnTo>
                <a:close/>
                <a:moveTo>
                  <a:pt x="206" y="163"/>
                </a:moveTo>
                <a:lnTo>
                  <a:pt x="206" y="163"/>
                </a:lnTo>
                <a:cubicBezTo>
                  <a:pt x="162" y="163"/>
                  <a:pt x="132" y="207"/>
                  <a:pt x="132" y="251"/>
                </a:cubicBezTo>
                <a:cubicBezTo>
                  <a:pt x="132" y="295"/>
                  <a:pt x="162" y="325"/>
                  <a:pt x="206" y="325"/>
                </a:cubicBezTo>
                <a:cubicBezTo>
                  <a:pt x="250" y="325"/>
                  <a:pt x="294" y="295"/>
                  <a:pt x="294" y="251"/>
                </a:cubicBezTo>
                <a:cubicBezTo>
                  <a:pt x="294" y="207"/>
                  <a:pt x="250" y="163"/>
                  <a:pt x="206" y="163"/>
                </a:cubicBezTo>
                <a:close/>
                <a:moveTo>
                  <a:pt x="206" y="280"/>
                </a:moveTo>
                <a:lnTo>
                  <a:pt x="206" y="280"/>
                </a:lnTo>
                <a:cubicBezTo>
                  <a:pt x="191" y="280"/>
                  <a:pt x="176" y="266"/>
                  <a:pt x="176" y="251"/>
                </a:cubicBezTo>
                <a:cubicBezTo>
                  <a:pt x="176" y="221"/>
                  <a:pt x="191" y="207"/>
                  <a:pt x="206" y="207"/>
                </a:cubicBezTo>
                <a:cubicBezTo>
                  <a:pt x="235" y="207"/>
                  <a:pt x="250" y="221"/>
                  <a:pt x="250" y="251"/>
                </a:cubicBezTo>
                <a:cubicBezTo>
                  <a:pt x="250" y="266"/>
                  <a:pt x="235" y="280"/>
                  <a:pt x="206" y="280"/>
                </a:cubicBezTo>
                <a:close/>
              </a:path>
            </a:pathLst>
          </a:custGeom>
          <a:solidFill>
            <a:schemeClr val="accent1">
              <a:lumMod val="75000"/>
            </a:schemeClr>
          </a:solidFill>
          <a:ln>
            <a:noFill/>
          </a:ln>
          <a:effectLst/>
          <a:extLst/>
        </p:spPr>
        <p:txBody>
          <a:bodyPr wrap="none" anchor="ctr"/>
          <a:lstStyle/>
          <a:p>
            <a:endParaRPr lang="en-US" sz="2700"/>
          </a:p>
        </p:txBody>
      </p:sp>
      <p:sp>
        <p:nvSpPr>
          <p:cNvPr id="89" name="Freeform 88"/>
          <p:cNvSpPr>
            <a:spLocks noChangeArrowheads="1"/>
          </p:cNvSpPr>
          <p:nvPr/>
        </p:nvSpPr>
        <p:spPr bwMode="auto">
          <a:xfrm>
            <a:off x="2795185" y="4923213"/>
            <a:ext cx="278287" cy="299028"/>
          </a:xfrm>
          <a:custGeom>
            <a:avLst/>
            <a:gdLst>
              <a:gd name="T0" fmla="*/ 196488 w 589"/>
              <a:gd name="T1" fmla="*/ 58667 h 635"/>
              <a:gd name="T2" fmla="*/ 196488 w 589"/>
              <a:gd name="T3" fmla="*/ 58667 h 635"/>
              <a:gd name="T4" fmla="*/ 196488 w 589"/>
              <a:gd name="T5" fmla="*/ 5399 h 635"/>
              <a:gd name="T6" fmla="*/ 191432 w 589"/>
              <a:gd name="T7" fmla="*/ 0 h 635"/>
              <a:gd name="T8" fmla="*/ 186014 w 589"/>
              <a:gd name="T9" fmla="*/ 0 h 635"/>
              <a:gd name="T10" fmla="*/ 0 w 589"/>
              <a:gd name="T11" fmla="*/ 58667 h 635"/>
              <a:gd name="T12" fmla="*/ 0 w 589"/>
              <a:gd name="T13" fmla="*/ 69105 h 635"/>
              <a:gd name="T14" fmla="*/ 0 w 589"/>
              <a:gd name="T15" fmla="*/ 211994 h 635"/>
              <a:gd name="T16" fmla="*/ 15892 w 589"/>
              <a:gd name="T17" fmla="*/ 228190 h 635"/>
              <a:gd name="T18" fmla="*/ 196488 w 589"/>
              <a:gd name="T19" fmla="*/ 228190 h 635"/>
              <a:gd name="T20" fmla="*/ 212381 w 589"/>
              <a:gd name="T21" fmla="*/ 211994 h 635"/>
              <a:gd name="T22" fmla="*/ 212381 w 589"/>
              <a:gd name="T23" fmla="*/ 69105 h 635"/>
              <a:gd name="T24" fmla="*/ 196488 w 589"/>
              <a:gd name="T25" fmla="*/ 58667 h 635"/>
              <a:gd name="T26" fmla="*/ 186014 w 589"/>
              <a:gd name="T27" fmla="*/ 16196 h 635"/>
              <a:gd name="T28" fmla="*/ 186014 w 589"/>
              <a:gd name="T29" fmla="*/ 16196 h 635"/>
              <a:gd name="T30" fmla="*/ 186014 w 589"/>
              <a:gd name="T31" fmla="*/ 58667 h 635"/>
              <a:gd name="T32" fmla="*/ 47677 w 589"/>
              <a:gd name="T33" fmla="*/ 58667 h 635"/>
              <a:gd name="T34" fmla="*/ 186014 w 589"/>
              <a:gd name="T35" fmla="*/ 16196 h 635"/>
              <a:gd name="T36" fmla="*/ 196488 w 589"/>
              <a:gd name="T37" fmla="*/ 148647 h 635"/>
              <a:gd name="T38" fmla="*/ 196488 w 589"/>
              <a:gd name="T39" fmla="*/ 148647 h 635"/>
              <a:gd name="T40" fmla="*/ 196488 w 589"/>
              <a:gd name="T41" fmla="*/ 153686 h 635"/>
              <a:gd name="T42" fmla="*/ 170121 w 589"/>
              <a:gd name="T43" fmla="*/ 153686 h 635"/>
              <a:gd name="T44" fmla="*/ 170121 w 589"/>
              <a:gd name="T45" fmla="*/ 148647 h 635"/>
              <a:gd name="T46" fmla="*/ 170121 w 589"/>
              <a:gd name="T47" fmla="*/ 143249 h 635"/>
              <a:gd name="T48" fmla="*/ 196488 w 589"/>
              <a:gd name="T49" fmla="*/ 143249 h 635"/>
              <a:gd name="T50" fmla="*/ 196488 w 589"/>
              <a:gd name="T51" fmla="*/ 148647 h 635"/>
              <a:gd name="T52" fmla="*/ 196488 w 589"/>
              <a:gd name="T53" fmla="*/ 127412 h 635"/>
              <a:gd name="T54" fmla="*/ 196488 w 589"/>
              <a:gd name="T55" fmla="*/ 127412 h 635"/>
              <a:gd name="T56" fmla="*/ 164703 w 589"/>
              <a:gd name="T57" fmla="*/ 127412 h 635"/>
              <a:gd name="T58" fmla="*/ 153868 w 589"/>
              <a:gd name="T59" fmla="*/ 132451 h 635"/>
              <a:gd name="T60" fmla="*/ 153868 w 589"/>
              <a:gd name="T61" fmla="*/ 164484 h 635"/>
              <a:gd name="T62" fmla="*/ 164703 w 589"/>
              <a:gd name="T63" fmla="*/ 169883 h 635"/>
              <a:gd name="T64" fmla="*/ 196488 w 589"/>
              <a:gd name="T65" fmla="*/ 169883 h 635"/>
              <a:gd name="T66" fmla="*/ 196488 w 589"/>
              <a:gd name="T67" fmla="*/ 206955 h 635"/>
              <a:gd name="T68" fmla="*/ 191432 w 589"/>
              <a:gd name="T69" fmla="*/ 211994 h 635"/>
              <a:gd name="T70" fmla="*/ 20949 w 589"/>
              <a:gd name="T71" fmla="*/ 211994 h 635"/>
              <a:gd name="T72" fmla="*/ 15892 w 589"/>
              <a:gd name="T73" fmla="*/ 206955 h 635"/>
              <a:gd name="T74" fmla="*/ 15892 w 589"/>
              <a:gd name="T75" fmla="*/ 69105 h 635"/>
              <a:gd name="T76" fmla="*/ 191432 w 589"/>
              <a:gd name="T77" fmla="*/ 69105 h 635"/>
              <a:gd name="T78" fmla="*/ 196488 w 589"/>
              <a:gd name="T79" fmla="*/ 79543 h 635"/>
              <a:gd name="T80" fmla="*/ 196488 w 589"/>
              <a:gd name="T81" fmla="*/ 127412 h 63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589" h="635">
                <a:moveTo>
                  <a:pt x="544" y="163"/>
                </a:moveTo>
                <a:lnTo>
                  <a:pt x="544" y="163"/>
                </a:lnTo>
                <a:cubicBezTo>
                  <a:pt x="544" y="15"/>
                  <a:pt x="544" y="15"/>
                  <a:pt x="544" y="15"/>
                </a:cubicBezTo>
                <a:cubicBezTo>
                  <a:pt x="544" y="15"/>
                  <a:pt x="544" y="0"/>
                  <a:pt x="530" y="0"/>
                </a:cubicBezTo>
                <a:lnTo>
                  <a:pt x="515" y="0"/>
                </a:lnTo>
                <a:cubicBezTo>
                  <a:pt x="0" y="163"/>
                  <a:pt x="0" y="163"/>
                  <a:pt x="0" y="163"/>
                </a:cubicBezTo>
                <a:cubicBezTo>
                  <a:pt x="0" y="192"/>
                  <a:pt x="0" y="192"/>
                  <a:pt x="0" y="192"/>
                </a:cubicBezTo>
                <a:cubicBezTo>
                  <a:pt x="0" y="589"/>
                  <a:pt x="0" y="589"/>
                  <a:pt x="0" y="589"/>
                </a:cubicBezTo>
                <a:cubicBezTo>
                  <a:pt x="0" y="604"/>
                  <a:pt x="14" y="634"/>
                  <a:pt x="44" y="634"/>
                </a:cubicBezTo>
                <a:cubicBezTo>
                  <a:pt x="544" y="634"/>
                  <a:pt x="544" y="634"/>
                  <a:pt x="544" y="634"/>
                </a:cubicBezTo>
                <a:cubicBezTo>
                  <a:pt x="574" y="634"/>
                  <a:pt x="588" y="604"/>
                  <a:pt x="588" y="589"/>
                </a:cubicBezTo>
                <a:cubicBezTo>
                  <a:pt x="588" y="192"/>
                  <a:pt x="588" y="192"/>
                  <a:pt x="588" y="192"/>
                </a:cubicBezTo>
                <a:cubicBezTo>
                  <a:pt x="588" y="177"/>
                  <a:pt x="574" y="163"/>
                  <a:pt x="544" y="163"/>
                </a:cubicBezTo>
                <a:close/>
                <a:moveTo>
                  <a:pt x="515" y="45"/>
                </a:moveTo>
                <a:lnTo>
                  <a:pt x="515" y="45"/>
                </a:lnTo>
                <a:cubicBezTo>
                  <a:pt x="515" y="163"/>
                  <a:pt x="515" y="163"/>
                  <a:pt x="515" y="163"/>
                </a:cubicBezTo>
                <a:cubicBezTo>
                  <a:pt x="132" y="163"/>
                  <a:pt x="132" y="163"/>
                  <a:pt x="132" y="163"/>
                </a:cubicBezTo>
                <a:lnTo>
                  <a:pt x="515" y="45"/>
                </a:lnTo>
                <a:close/>
                <a:moveTo>
                  <a:pt x="544" y="413"/>
                </a:moveTo>
                <a:lnTo>
                  <a:pt x="544" y="413"/>
                </a:lnTo>
                <a:cubicBezTo>
                  <a:pt x="544" y="427"/>
                  <a:pt x="544" y="413"/>
                  <a:pt x="544" y="427"/>
                </a:cubicBezTo>
                <a:cubicBezTo>
                  <a:pt x="471" y="427"/>
                  <a:pt x="471" y="427"/>
                  <a:pt x="471" y="427"/>
                </a:cubicBezTo>
                <a:cubicBezTo>
                  <a:pt x="471" y="413"/>
                  <a:pt x="471" y="427"/>
                  <a:pt x="471" y="413"/>
                </a:cubicBezTo>
                <a:cubicBezTo>
                  <a:pt x="471" y="398"/>
                  <a:pt x="471" y="398"/>
                  <a:pt x="471" y="398"/>
                </a:cubicBezTo>
                <a:cubicBezTo>
                  <a:pt x="544" y="398"/>
                  <a:pt x="544" y="398"/>
                  <a:pt x="544" y="398"/>
                </a:cubicBezTo>
                <a:cubicBezTo>
                  <a:pt x="544" y="413"/>
                  <a:pt x="544" y="398"/>
                  <a:pt x="544" y="413"/>
                </a:cubicBezTo>
                <a:close/>
                <a:moveTo>
                  <a:pt x="544" y="354"/>
                </a:moveTo>
                <a:lnTo>
                  <a:pt x="544" y="354"/>
                </a:lnTo>
                <a:cubicBezTo>
                  <a:pt x="456" y="354"/>
                  <a:pt x="456" y="354"/>
                  <a:pt x="456" y="354"/>
                </a:cubicBezTo>
                <a:cubicBezTo>
                  <a:pt x="441" y="354"/>
                  <a:pt x="426" y="368"/>
                  <a:pt x="426" y="368"/>
                </a:cubicBezTo>
                <a:cubicBezTo>
                  <a:pt x="426" y="457"/>
                  <a:pt x="426" y="457"/>
                  <a:pt x="426" y="457"/>
                </a:cubicBezTo>
                <a:cubicBezTo>
                  <a:pt x="426" y="457"/>
                  <a:pt x="441" y="472"/>
                  <a:pt x="456" y="472"/>
                </a:cubicBezTo>
                <a:cubicBezTo>
                  <a:pt x="544" y="472"/>
                  <a:pt x="544" y="472"/>
                  <a:pt x="544" y="472"/>
                </a:cubicBezTo>
                <a:cubicBezTo>
                  <a:pt x="544" y="575"/>
                  <a:pt x="544" y="575"/>
                  <a:pt x="544" y="575"/>
                </a:cubicBezTo>
                <a:cubicBezTo>
                  <a:pt x="544" y="575"/>
                  <a:pt x="544" y="589"/>
                  <a:pt x="530" y="589"/>
                </a:cubicBezTo>
                <a:cubicBezTo>
                  <a:pt x="58" y="589"/>
                  <a:pt x="58" y="589"/>
                  <a:pt x="58" y="589"/>
                </a:cubicBezTo>
                <a:cubicBezTo>
                  <a:pt x="44" y="589"/>
                  <a:pt x="44" y="575"/>
                  <a:pt x="44" y="575"/>
                </a:cubicBezTo>
                <a:cubicBezTo>
                  <a:pt x="44" y="575"/>
                  <a:pt x="44" y="207"/>
                  <a:pt x="44" y="192"/>
                </a:cubicBezTo>
                <a:cubicBezTo>
                  <a:pt x="530" y="192"/>
                  <a:pt x="530" y="192"/>
                  <a:pt x="530" y="192"/>
                </a:cubicBezTo>
                <a:cubicBezTo>
                  <a:pt x="544" y="192"/>
                  <a:pt x="544" y="207"/>
                  <a:pt x="544" y="221"/>
                </a:cubicBezTo>
                <a:lnTo>
                  <a:pt x="544" y="354"/>
                </a:lnTo>
                <a:close/>
              </a:path>
            </a:pathLst>
          </a:custGeom>
          <a:solidFill>
            <a:schemeClr val="accent1">
              <a:lumMod val="75000"/>
            </a:schemeClr>
          </a:solidFill>
          <a:ln>
            <a:noFill/>
          </a:ln>
          <a:effectLst/>
          <a:extLst/>
        </p:spPr>
        <p:txBody>
          <a:bodyPr wrap="none" anchor="ctr"/>
          <a:lstStyle/>
          <a:p>
            <a:endParaRPr lang="en-US" sz="2700"/>
          </a:p>
        </p:txBody>
      </p:sp>
      <p:sp>
        <p:nvSpPr>
          <p:cNvPr id="90" name="Freeform 89"/>
          <p:cNvSpPr>
            <a:spLocks noChangeArrowheads="1"/>
          </p:cNvSpPr>
          <p:nvPr/>
        </p:nvSpPr>
        <p:spPr bwMode="auto">
          <a:xfrm>
            <a:off x="2302568" y="4923213"/>
            <a:ext cx="299028" cy="299028"/>
          </a:xfrm>
          <a:custGeom>
            <a:avLst/>
            <a:gdLst>
              <a:gd name="T0" fmla="*/ 122231 w 634"/>
              <a:gd name="T1" fmla="*/ 58667 h 635"/>
              <a:gd name="T2" fmla="*/ 122231 w 634"/>
              <a:gd name="T3" fmla="*/ 58667 h 635"/>
              <a:gd name="T4" fmla="*/ 116822 w 634"/>
              <a:gd name="T5" fmla="*/ 58667 h 635"/>
              <a:gd name="T6" fmla="*/ 111775 w 634"/>
              <a:gd name="T7" fmla="*/ 58667 h 635"/>
              <a:gd name="T8" fmla="*/ 74637 w 634"/>
              <a:gd name="T9" fmla="*/ 100778 h 635"/>
              <a:gd name="T10" fmla="*/ 74637 w 634"/>
              <a:gd name="T11" fmla="*/ 111576 h 635"/>
              <a:gd name="T12" fmla="*/ 85093 w 634"/>
              <a:gd name="T13" fmla="*/ 111576 h 635"/>
              <a:gd name="T14" fmla="*/ 106366 w 634"/>
              <a:gd name="T15" fmla="*/ 84941 h 635"/>
              <a:gd name="T16" fmla="*/ 106366 w 634"/>
              <a:gd name="T17" fmla="*/ 190758 h 635"/>
              <a:gd name="T18" fmla="*/ 116822 w 634"/>
              <a:gd name="T19" fmla="*/ 196157 h 635"/>
              <a:gd name="T20" fmla="*/ 122231 w 634"/>
              <a:gd name="T21" fmla="*/ 190758 h 635"/>
              <a:gd name="T22" fmla="*/ 122231 w 634"/>
              <a:gd name="T23" fmla="*/ 84941 h 635"/>
              <a:gd name="T24" fmla="*/ 143504 w 634"/>
              <a:gd name="T25" fmla="*/ 111576 h 635"/>
              <a:gd name="T26" fmla="*/ 153960 w 634"/>
              <a:gd name="T27" fmla="*/ 111576 h 635"/>
              <a:gd name="T28" fmla="*/ 153960 w 634"/>
              <a:gd name="T29" fmla="*/ 100778 h 635"/>
              <a:gd name="T30" fmla="*/ 122231 w 634"/>
              <a:gd name="T31" fmla="*/ 58667 h 635"/>
              <a:gd name="T32" fmla="*/ 201915 w 634"/>
              <a:gd name="T33" fmla="*/ 0 h 635"/>
              <a:gd name="T34" fmla="*/ 201915 w 634"/>
              <a:gd name="T35" fmla="*/ 0 h 635"/>
              <a:gd name="T36" fmla="*/ 32090 w 634"/>
              <a:gd name="T37" fmla="*/ 0 h 635"/>
              <a:gd name="T38" fmla="*/ 0 w 634"/>
              <a:gd name="T39" fmla="*/ 26634 h 635"/>
              <a:gd name="T40" fmla="*/ 0 w 634"/>
              <a:gd name="T41" fmla="*/ 196157 h 635"/>
              <a:gd name="T42" fmla="*/ 32090 w 634"/>
              <a:gd name="T43" fmla="*/ 228190 h 635"/>
              <a:gd name="T44" fmla="*/ 201915 w 634"/>
              <a:gd name="T45" fmla="*/ 228190 h 635"/>
              <a:gd name="T46" fmla="*/ 228236 w 634"/>
              <a:gd name="T47" fmla="*/ 196157 h 635"/>
              <a:gd name="T48" fmla="*/ 228236 w 634"/>
              <a:gd name="T49" fmla="*/ 26634 h 635"/>
              <a:gd name="T50" fmla="*/ 201915 w 634"/>
              <a:gd name="T51" fmla="*/ 0 h 635"/>
              <a:gd name="T52" fmla="*/ 212372 w 634"/>
              <a:gd name="T53" fmla="*/ 196157 h 635"/>
              <a:gd name="T54" fmla="*/ 212372 w 634"/>
              <a:gd name="T55" fmla="*/ 196157 h 635"/>
              <a:gd name="T56" fmla="*/ 201915 w 634"/>
              <a:gd name="T57" fmla="*/ 211994 h 635"/>
              <a:gd name="T58" fmla="*/ 32090 w 634"/>
              <a:gd name="T59" fmla="*/ 211994 h 635"/>
              <a:gd name="T60" fmla="*/ 15865 w 634"/>
              <a:gd name="T61" fmla="*/ 196157 h 635"/>
              <a:gd name="T62" fmla="*/ 15865 w 634"/>
              <a:gd name="T63" fmla="*/ 26634 h 635"/>
              <a:gd name="T64" fmla="*/ 32090 w 634"/>
              <a:gd name="T65" fmla="*/ 16196 h 635"/>
              <a:gd name="T66" fmla="*/ 201915 w 634"/>
              <a:gd name="T67" fmla="*/ 16196 h 635"/>
              <a:gd name="T68" fmla="*/ 212372 w 634"/>
              <a:gd name="T69" fmla="*/ 26634 h 635"/>
              <a:gd name="T70" fmla="*/ 212372 w 634"/>
              <a:gd name="T71" fmla="*/ 196157 h 635"/>
              <a:gd name="T72" fmla="*/ 180642 w 634"/>
              <a:gd name="T73" fmla="*/ 26634 h 635"/>
              <a:gd name="T74" fmla="*/ 180642 w 634"/>
              <a:gd name="T75" fmla="*/ 26634 h 635"/>
              <a:gd name="T76" fmla="*/ 53363 w 634"/>
              <a:gd name="T77" fmla="*/ 26634 h 635"/>
              <a:gd name="T78" fmla="*/ 42546 w 634"/>
              <a:gd name="T79" fmla="*/ 37432 h 635"/>
              <a:gd name="T80" fmla="*/ 53363 w 634"/>
              <a:gd name="T81" fmla="*/ 42471 h 635"/>
              <a:gd name="T82" fmla="*/ 180642 w 634"/>
              <a:gd name="T83" fmla="*/ 42471 h 635"/>
              <a:gd name="T84" fmla="*/ 186051 w 634"/>
              <a:gd name="T85" fmla="*/ 37432 h 635"/>
              <a:gd name="T86" fmla="*/ 180642 w 634"/>
              <a:gd name="T87" fmla="*/ 26634 h 63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34" h="635">
                <a:moveTo>
                  <a:pt x="339" y="163"/>
                </a:moveTo>
                <a:lnTo>
                  <a:pt x="339" y="163"/>
                </a:lnTo>
                <a:cubicBezTo>
                  <a:pt x="324" y="163"/>
                  <a:pt x="324" y="163"/>
                  <a:pt x="324" y="163"/>
                </a:cubicBezTo>
                <a:cubicBezTo>
                  <a:pt x="310" y="163"/>
                  <a:pt x="310" y="163"/>
                  <a:pt x="310" y="163"/>
                </a:cubicBezTo>
                <a:cubicBezTo>
                  <a:pt x="207" y="280"/>
                  <a:pt x="207" y="280"/>
                  <a:pt x="207" y="280"/>
                </a:cubicBezTo>
                <a:cubicBezTo>
                  <a:pt x="207" y="295"/>
                  <a:pt x="207" y="295"/>
                  <a:pt x="207" y="310"/>
                </a:cubicBezTo>
                <a:cubicBezTo>
                  <a:pt x="221" y="310"/>
                  <a:pt x="221" y="310"/>
                  <a:pt x="236" y="310"/>
                </a:cubicBezTo>
                <a:cubicBezTo>
                  <a:pt x="295" y="236"/>
                  <a:pt x="295" y="236"/>
                  <a:pt x="295" y="236"/>
                </a:cubicBezTo>
                <a:cubicBezTo>
                  <a:pt x="295" y="530"/>
                  <a:pt x="295" y="530"/>
                  <a:pt x="295" y="530"/>
                </a:cubicBezTo>
                <a:cubicBezTo>
                  <a:pt x="295" y="545"/>
                  <a:pt x="310" y="545"/>
                  <a:pt x="324" y="545"/>
                </a:cubicBezTo>
                <a:cubicBezTo>
                  <a:pt x="324" y="545"/>
                  <a:pt x="339" y="545"/>
                  <a:pt x="339" y="530"/>
                </a:cubicBezTo>
                <a:cubicBezTo>
                  <a:pt x="339" y="236"/>
                  <a:pt x="339" y="236"/>
                  <a:pt x="339" y="236"/>
                </a:cubicBezTo>
                <a:cubicBezTo>
                  <a:pt x="398" y="310"/>
                  <a:pt x="398" y="310"/>
                  <a:pt x="398" y="310"/>
                </a:cubicBezTo>
                <a:cubicBezTo>
                  <a:pt x="412" y="310"/>
                  <a:pt x="427" y="310"/>
                  <a:pt x="427" y="310"/>
                </a:cubicBezTo>
                <a:cubicBezTo>
                  <a:pt x="442" y="295"/>
                  <a:pt x="442" y="295"/>
                  <a:pt x="427" y="280"/>
                </a:cubicBezTo>
                <a:lnTo>
                  <a:pt x="339" y="163"/>
                </a:lnTo>
                <a:close/>
                <a:moveTo>
                  <a:pt x="560" y="0"/>
                </a:moveTo>
                <a:lnTo>
                  <a:pt x="560" y="0"/>
                </a:lnTo>
                <a:cubicBezTo>
                  <a:pt x="89" y="0"/>
                  <a:pt x="89" y="0"/>
                  <a:pt x="89" y="0"/>
                </a:cubicBezTo>
                <a:cubicBezTo>
                  <a:pt x="44" y="0"/>
                  <a:pt x="0" y="30"/>
                  <a:pt x="0" y="74"/>
                </a:cubicBezTo>
                <a:cubicBezTo>
                  <a:pt x="0" y="545"/>
                  <a:pt x="0" y="545"/>
                  <a:pt x="0" y="545"/>
                </a:cubicBezTo>
                <a:cubicBezTo>
                  <a:pt x="0" y="589"/>
                  <a:pt x="44" y="634"/>
                  <a:pt x="89" y="634"/>
                </a:cubicBezTo>
                <a:cubicBezTo>
                  <a:pt x="560" y="634"/>
                  <a:pt x="560" y="634"/>
                  <a:pt x="560" y="634"/>
                </a:cubicBezTo>
                <a:cubicBezTo>
                  <a:pt x="604" y="634"/>
                  <a:pt x="633" y="589"/>
                  <a:pt x="633" y="545"/>
                </a:cubicBezTo>
                <a:cubicBezTo>
                  <a:pt x="633" y="74"/>
                  <a:pt x="633" y="74"/>
                  <a:pt x="633" y="74"/>
                </a:cubicBezTo>
                <a:cubicBezTo>
                  <a:pt x="633" y="30"/>
                  <a:pt x="604" y="0"/>
                  <a:pt x="560" y="0"/>
                </a:cubicBezTo>
                <a:close/>
                <a:moveTo>
                  <a:pt x="589" y="545"/>
                </a:moveTo>
                <a:lnTo>
                  <a:pt x="589" y="545"/>
                </a:lnTo>
                <a:cubicBezTo>
                  <a:pt x="589" y="575"/>
                  <a:pt x="574" y="589"/>
                  <a:pt x="560" y="589"/>
                </a:cubicBezTo>
                <a:cubicBezTo>
                  <a:pt x="89" y="589"/>
                  <a:pt x="89" y="589"/>
                  <a:pt x="89" y="589"/>
                </a:cubicBezTo>
                <a:cubicBezTo>
                  <a:pt x="59" y="589"/>
                  <a:pt x="44" y="575"/>
                  <a:pt x="44" y="545"/>
                </a:cubicBezTo>
                <a:cubicBezTo>
                  <a:pt x="44" y="74"/>
                  <a:pt x="44" y="74"/>
                  <a:pt x="44" y="74"/>
                </a:cubicBezTo>
                <a:cubicBezTo>
                  <a:pt x="44" y="59"/>
                  <a:pt x="59" y="45"/>
                  <a:pt x="89" y="45"/>
                </a:cubicBezTo>
                <a:cubicBezTo>
                  <a:pt x="560" y="45"/>
                  <a:pt x="560" y="45"/>
                  <a:pt x="560" y="45"/>
                </a:cubicBezTo>
                <a:cubicBezTo>
                  <a:pt x="574" y="45"/>
                  <a:pt x="589" y="59"/>
                  <a:pt x="589" y="74"/>
                </a:cubicBezTo>
                <a:lnTo>
                  <a:pt x="589" y="545"/>
                </a:lnTo>
                <a:close/>
                <a:moveTo>
                  <a:pt x="501" y="74"/>
                </a:moveTo>
                <a:lnTo>
                  <a:pt x="501" y="74"/>
                </a:lnTo>
                <a:cubicBezTo>
                  <a:pt x="148" y="74"/>
                  <a:pt x="148" y="74"/>
                  <a:pt x="148" y="74"/>
                </a:cubicBezTo>
                <a:cubicBezTo>
                  <a:pt x="133" y="74"/>
                  <a:pt x="118" y="89"/>
                  <a:pt x="118" y="104"/>
                </a:cubicBezTo>
                <a:cubicBezTo>
                  <a:pt x="118" y="104"/>
                  <a:pt x="133" y="118"/>
                  <a:pt x="148" y="118"/>
                </a:cubicBezTo>
                <a:cubicBezTo>
                  <a:pt x="501" y="118"/>
                  <a:pt x="501" y="118"/>
                  <a:pt x="501" y="118"/>
                </a:cubicBezTo>
                <a:lnTo>
                  <a:pt x="516" y="104"/>
                </a:lnTo>
                <a:cubicBezTo>
                  <a:pt x="516" y="89"/>
                  <a:pt x="501" y="74"/>
                  <a:pt x="501" y="74"/>
                </a:cubicBezTo>
                <a:close/>
              </a:path>
            </a:pathLst>
          </a:custGeom>
          <a:solidFill>
            <a:schemeClr val="accent1">
              <a:lumMod val="75000"/>
            </a:schemeClr>
          </a:solidFill>
          <a:ln>
            <a:noFill/>
          </a:ln>
          <a:effectLst/>
          <a:extLst/>
        </p:spPr>
        <p:txBody>
          <a:bodyPr wrap="none" anchor="ctr"/>
          <a:lstStyle/>
          <a:p>
            <a:endParaRPr lang="en-US" sz="2700"/>
          </a:p>
        </p:txBody>
      </p:sp>
      <p:sp>
        <p:nvSpPr>
          <p:cNvPr id="91" name="Freeform 90"/>
          <p:cNvSpPr>
            <a:spLocks noChangeArrowheads="1"/>
          </p:cNvSpPr>
          <p:nvPr/>
        </p:nvSpPr>
        <p:spPr bwMode="auto">
          <a:xfrm>
            <a:off x="1825505" y="4923213"/>
            <a:ext cx="299028" cy="299028"/>
          </a:xfrm>
          <a:custGeom>
            <a:avLst/>
            <a:gdLst>
              <a:gd name="T0" fmla="*/ 106006 w 634"/>
              <a:gd name="T1" fmla="*/ 169883 h 635"/>
              <a:gd name="T2" fmla="*/ 106006 w 634"/>
              <a:gd name="T3" fmla="*/ 169883 h 635"/>
              <a:gd name="T4" fmla="*/ 111414 w 634"/>
              <a:gd name="T5" fmla="*/ 169883 h 635"/>
              <a:gd name="T6" fmla="*/ 116822 w 634"/>
              <a:gd name="T7" fmla="*/ 169883 h 635"/>
              <a:gd name="T8" fmla="*/ 153600 w 634"/>
              <a:gd name="T9" fmla="*/ 127412 h 635"/>
              <a:gd name="T10" fmla="*/ 153600 w 634"/>
              <a:gd name="T11" fmla="*/ 116974 h 635"/>
              <a:gd name="T12" fmla="*/ 143144 w 634"/>
              <a:gd name="T13" fmla="*/ 116974 h 635"/>
              <a:gd name="T14" fmla="*/ 121870 w 634"/>
              <a:gd name="T15" fmla="*/ 143249 h 635"/>
              <a:gd name="T16" fmla="*/ 121870 w 634"/>
              <a:gd name="T17" fmla="*/ 37432 h 635"/>
              <a:gd name="T18" fmla="*/ 111414 w 634"/>
              <a:gd name="T19" fmla="*/ 26634 h 635"/>
              <a:gd name="T20" fmla="*/ 106006 w 634"/>
              <a:gd name="T21" fmla="*/ 37432 h 635"/>
              <a:gd name="T22" fmla="*/ 106006 w 634"/>
              <a:gd name="T23" fmla="*/ 143249 h 635"/>
              <a:gd name="T24" fmla="*/ 84732 w 634"/>
              <a:gd name="T25" fmla="*/ 116974 h 635"/>
              <a:gd name="T26" fmla="*/ 74276 w 634"/>
              <a:gd name="T27" fmla="*/ 116974 h 635"/>
              <a:gd name="T28" fmla="*/ 74276 w 634"/>
              <a:gd name="T29" fmla="*/ 127412 h 635"/>
              <a:gd name="T30" fmla="*/ 106006 w 634"/>
              <a:gd name="T31" fmla="*/ 169883 h 635"/>
              <a:gd name="T32" fmla="*/ 174873 w 634"/>
              <a:gd name="T33" fmla="*/ 185719 h 635"/>
              <a:gd name="T34" fmla="*/ 174873 w 634"/>
              <a:gd name="T35" fmla="*/ 185719 h 635"/>
              <a:gd name="T36" fmla="*/ 47594 w 634"/>
              <a:gd name="T37" fmla="*/ 185719 h 635"/>
              <a:gd name="T38" fmla="*/ 42186 w 634"/>
              <a:gd name="T39" fmla="*/ 190758 h 635"/>
              <a:gd name="T40" fmla="*/ 47594 w 634"/>
              <a:gd name="T41" fmla="*/ 196157 h 635"/>
              <a:gd name="T42" fmla="*/ 174873 w 634"/>
              <a:gd name="T43" fmla="*/ 196157 h 635"/>
              <a:gd name="T44" fmla="*/ 185690 w 634"/>
              <a:gd name="T45" fmla="*/ 190758 h 635"/>
              <a:gd name="T46" fmla="*/ 174873 w 634"/>
              <a:gd name="T47" fmla="*/ 185719 h 635"/>
              <a:gd name="T48" fmla="*/ 196146 w 634"/>
              <a:gd name="T49" fmla="*/ 0 h 635"/>
              <a:gd name="T50" fmla="*/ 196146 w 634"/>
              <a:gd name="T51" fmla="*/ 0 h 635"/>
              <a:gd name="T52" fmla="*/ 26321 w 634"/>
              <a:gd name="T53" fmla="*/ 0 h 635"/>
              <a:gd name="T54" fmla="*/ 0 w 634"/>
              <a:gd name="T55" fmla="*/ 26634 h 635"/>
              <a:gd name="T56" fmla="*/ 0 w 634"/>
              <a:gd name="T57" fmla="*/ 196157 h 635"/>
              <a:gd name="T58" fmla="*/ 26321 w 634"/>
              <a:gd name="T59" fmla="*/ 228190 h 635"/>
              <a:gd name="T60" fmla="*/ 196146 w 634"/>
              <a:gd name="T61" fmla="*/ 228190 h 635"/>
              <a:gd name="T62" fmla="*/ 228236 w 634"/>
              <a:gd name="T63" fmla="*/ 196157 h 635"/>
              <a:gd name="T64" fmla="*/ 228236 w 634"/>
              <a:gd name="T65" fmla="*/ 26634 h 635"/>
              <a:gd name="T66" fmla="*/ 196146 w 634"/>
              <a:gd name="T67" fmla="*/ 0 h 635"/>
              <a:gd name="T68" fmla="*/ 212011 w 634"/>
              <a:gd name="T69" fmla="*/ 196157 h 635"/>
              <a:gd name="T70" fmla="*/ 212011 w 634"/>
              <a:gd name="T71" fmla="*/ 196157 h 635"/>
              <a:gd name="T72" fmla="*/ 196146 w 634"/>
              <a:gd name="T73" fmla="*/ 211994 h 635"/>
              <a:gd name="T74" fmla="*/ 26321 w 634"/>
              <a:gd name="T75" fmla="*/ 211994 h 635"/>
              <a:gd name="T76" fmla="*/ 15865 w 634"/>
              <a:gd name="T77" fmla="*/ 196157 h 635"/>
              <a:gd name="T78" fmla="*/ 15865 w 634"/>
              <a:gd name="T79" fmla="*/ 26634 h 635"/>
              <a:gd name="T80" fmla="*/ 26321 w 634"/>
              <a:gd name="T81" fmla="*/ 16196 h 635"/>
              <a:gd name="T82" fmla="*/ 196146 w 634"/>
              <a:gd name="T83" fmla="*/ 16196 h 635"/>
              <a:gd name="T84" fmla="*/ 212011 w 634"/>
              <a:gd name="T85" fmla="*/ 26634 h 635"/>
              <a:gd name="T86" fmla="*/ 212011 w 634"/>
              <a:gd name="T87" fmla="*/ 196157 h 63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34" h="635">
                <a:moveTo>
                  <a:pt x="294" y="472"/>
                </a:moveTo>
                <a:lnTo>
                  <a:pt x="294" y="472"/>
                </a:lnTo>
                <a:cubicBezTo>
                  <a:pt x="309" y="472"/>
                  <a:pt x="309" y="472"/>
                  <a:pt x="309" y="472"/>
                </a:cubicBezTo>
                <a:cubicBezTo>
                  <a:pt x="324" y="472"/>
                  <a:pt x="324" y="472"/>
                  <a:pt x="324" y="472"/>
                </a:cubicBezTo>
                <a:cubicBezTo>
                  <a:pt x="426" y="354"/>
                  <a:pt x="426" y="354"/>
                  <a:pt x="426" y="354"/>
                </a:cubicBezTo>
                <a:cubicBezTo>
                  <a:pt x="426" y="339"/>
                  <a:pt x="426" y="325"/>
                  <a:pt x="426" y="325"/>
                </a:cubicBezTo>
                <a:cubicBezTo>
                  <a:pt x="412" y="310"/>
                  <a:pt x="412" y="310"/>
                  <a:pt x="397" y="325"/>
                </a:cubicBezTo>
                <a:cubicBezTo>
                  <a:pt x="338" y="398"/>
                  <a:pt x="338" y="398"/>
                  <a:pt x="338" y="398"/>
                </a:cubicBezTo>
                <a:cubicBezTo>
                  <a:pt x="338" y="104"/>
                  <a:pt x="338" y="104"/>
                  <a:pt x="338" y="104"/>
                </a:cubicBezTo>
                <a:cubicBezTo>
                  <a:pt x="338" y="89"/>
                  <a:pt x="324" y="74"/>
                  <a:pt x="309" y="74"/>
                </a:cubicBezTo>
                <a:cubicBezTo>
                  <a:pt x="309" y="74"/>
                  <a:pt x="294" y="89"/>
                  <a:pt x="294" y="104"/>
                </a:cubicBezTo>
                <a:cubicBezTo>
                  <a:pt x="294" y="398"/>
                  <a:pt x="294" y="398"/>
                  <a:pt x="294" y="398"/>
                </a:cubicBezTo>
                <a:cubicBezTo>
                  <a:pt x="235" y="325"/>
                  <a:pt x="235" y="325"/>
                  <a:pt x="235" y="325"/>
                </a:cubicBezTo>
                <a:cubicBezTo>
                  <a:pt x="220" y="310"/>
                  <a:pt x="206" y="310"/>
                  <a:pt x="206" y="325"/>
                </a:cubicBezTo>
                <a:cubicBezTo>
                  <a:pt x="191" y="325"/>
                  <a:pt x="191" y="339"/>
                  <a:pt x="206" y="354"/>
                </a:cubicBezTo>
                <a:lnTo>
                  <a:pt x="294" y="472"/>
                </a:lnTo>
                <a:close/>
                <a:moveTo>
                  <a:pt x="485" y="516"/>
                </a:moveTo>
                <a:lnTo>
                  <a:pt x="485" y="516"/>
                </a:lnTo>
                <a:cubicBezTo>
                  <a:pt x="132" y="516"/>
                  <a:pt x="132" y="516"/>
                  <a:pt x="132" y="516"/>
                </a:cubicBezTo>
                <a:cubicBezTo>
                  <a:pt x="132" y="516"/>
                  <a:pt x="117" y="516"/>
                  <a:pt x="117" y="530"/>
                </a:cubicBezTo>
                <a:cubicBezTo>
                  <a:pt x="117" y="545"/>
                  <a:pt x="132" y="545"/>
                  <a:pt x="132" y="545"/>
                </a:cubicBezTo>
                <a:cubicBezTo>
                  <a:pt x="485" y="545"/>
                  <a:pt x="485" y="545"/>
                  <a:pt x="485" y="545"/>
                </a:cubicBezTo>
                <a:cubicBezTo>
                  <a:pt x="500" y="545"/>
                  <a:pt x="515" y="545"/>
                  <a:pt x="515" y="530"/>
                </a:cubicBezTo>
                <a:cubicBezTo>
                  <a:pt x="515" y="516"/>
                  <a:pt x="500" y="516"/>
                  <a:pt x="485" y="516"/>
                </a:cubicBezTo>
                <a:close/>
                <a:moveTo>
                  <a:pt x="544" y="0"/>
                </a:moveTo>
                <a:lnTo>
                  <a:pt x="544" y="0"/>
                </a:lnTo>
                <a:cubicBezTo>
                  <a:pt x="73" y="0"/>
                  <a:pt x="73" y="0"/>
                  <a:pt x="73" y="0"/>
                </a:cubicBezTo>
                <a:cubicBezTo>
                  <a:pt x="29" y="0"/>
                  <a:pt x="0" y="30"/>
                  <a:pt x="0" y="74"/>
                </a:cubicBezTo>
                <a:cubicBezTo>
                  <a:pt x="0" y="545"/>
                  <a:pt x="0" y="545"/>
                  <a:pt x="0" y="545"/>
                </a:cubicBezTo>
                <a:cubicBezTo>
                  <a:pt x="0" y="589"/>
                  <a:pt x="29" y="634"/>
                  <a:pt x="73" y="634"/>
                </a:cubicBezTo>
                <a:cubicBezTo>
                  <a:pt x="544" y="634"/>
                  <a:pt x="544" y="634"/>
                  <a:pt x="544" y="634"/>
                </a:cubicBezTo>
                <a:cubicBezTo>
                  <a:pt x="588" y="634"/>
                  <a:pt x="633" y="589"/>
                  <a:pt x="633" y="545"/>
                </a:cubicBezTo>
                <a:cubicBezTo>
                  <a:pt x="633" y="74"/>
                  <a:pt x="633" y="74"/>
                  <a:pt x="633" y="74"/>
                </a:cubicBezTo>
                <a:cubicBezTo>
                  <a:pt x="633" y="30"/>
                  <a:pt x="588" y="0"/>
                  <a:pt x="544" y="0"/>
                </a:cubicBezTo>
                <a:close/>
                <a:moveTo>
                  <a:pt x="588" y="545"/>
                </a:moveTo>
                <a:lnTo>
                  <a:pt x="588" y="545"/>
                </a:lnTo>
                <a:cubicBezTo>
                  <a:pt x="588" y="575"/>
                  <a:pt x="574" y="589"/>
                  <a:pt x="544" y="589"/>
                </a:cubicBezTo>
                <a:cubicBezTo>
                  <a:pt x="73" y="589"/>
                  <a:pt x="73" y="589"/>
                  <a:pt x="73" y="589"/>
                </a:cubicBezTo>
                <a:cubicBezTo>
                  <a:pt x="58" y="589"/>
                  <a:pt x="44" y="575"/>
                  <a:pt x="44" y="545"/>
                </a:cubicBezTo>
                <a:cubicBezTo>
                  <a:pt x="44" y="74"/>
                  <a:pt x="44" y="74"/>
                  <a:pt x="44" y="74"/>
                </a:cubicBezTo>
                <a:cubicBezTo>
                  <a:pt x="44" y="59"/>
                  <a:pt x="58" y="45"/>
                  <a:pt x="73" y="45"/>
                </a:cubicBezTo>
                <a:cubicBezTo>
                  <a:pt x="544" y="45"/>
                  <a:pt x="544" y="45"/>
                  <a:pt x="544" y="45"/>
                </a:cubicBezTo>
                <a:cubicBezTo>
                  <a:pt x="574" y="45"/>
                  <a:pt x="588" y="59"/>
                  <a:pt x="588" y="74"/>
                </a:cubicBezTo>
                <a:lnTo>
                  <a:pt x="588" y="545"/>
                </a:lnTo>
                <a:close/>
              </a:path>
            </a:pathLst>
          </a:custGeom>
          <a:solidFill>
            <a:schemeClr val="accent1">
              <a:lumMod val="75000"/>
            </a:schemeClr>
          </a:solidFill>
          <a:ln>
            <a:noFill/>
          </a:ln>
          <a:effectLst/>
          <a:extLst/>
        </p:spPr>
        <p:txBody>
          <a:bodyPr wrap="none" anchor="ctr"/>
          <a:lstStyle/>
          <a:p>
            <a:endParaRPr lang="en-US" sz="2700"/>
          </a:p>
        </p:txBody>
      </p:sp>
      <p:sp>
        <p:nvSpPr>
          <p:cNvPr id="92" name="Freeform 91"/>
          <p:cNvSpPr>
            <a:spLocks noChangeArrowheads="1"/>
          </p:cNvSpPr>
          <p:nvPr/>
        </p:nvSpPr>
        <p:spPr bwMode="auto">
          <a:xfrm>
            <a:off x="1346714" y="4923213"/>
            <a:ext cx="290386" cy="299028"/>
          </a:xfrm>
          <a:custGeom>
            <a:avLst/>
            <a:gdLst>
              <a:gd name="T0" fmla="*/ 211232 w 619"/>
              <a:gd name="T1" fmla="*/ 42471 h 635"/>
              <a:gd name="T2" fmla="*/ 158155 w 619"/>
              <a:gd name="T3" fmla="*/ 26634 h 635"/>
              <a:gd name="T4" fmla="*/ 110816 w 619"/>
              <a:gd name="T5" fmla="*/ 10798 h 635"/>
              <a:gd name="T6" fmla="*/ 63477 w 619"/>
              <a:gd name="T7" fmla="*/ 26634 h 635"/>
              <a:gd name="T8" fmla="*/ 10400 w 619"/>
              <a:gd name="T9" fmla="*/ 42471 h 635"/>
              <a:gd name="T10" fmla="*/ 0 w 619"/>
              <a:gd name="T11" fmla="*/ 69105 h 635"/>
              <a:gd name="T12" fmla="*/ 10400 w 619"/>
              <a:gd name="T13" fmla="*/ 196157 h 635"/>
              <a:gd name="T14" fmla="*/ 179314 w 619"/>
              <a:gd name="T15" fmla="*/ 228190 h 635"/>
              <a:gd name="T16" fmla="*/ 211232 w 619"/>
              <a:gd name="T17" fmla="*/ 84941 h 635"/>
              <a:gd name="T18" fmla="*/ 221632 w 619"/>
              <a:gd name="T19" fmla="*/ 58667 h 635"/>
              <a:gd name="T20" fmla="*/ 131975 w 619"/>
              <a:gd name="T21" fmla="*/ 16196 h 635"/>
              <a:gd name="T22" fmla="*/ 147755 w 619"/>
              <a:gd name="T23" fmla="*/ 26634 h 635"/>
              <a:gd name="T24" fmla="*/ 116196 w 619"/>
              <a:gd name="T25" fmla="*/ 26634 h 635"/>
              <a:gd name="T26" fmla="*/ 89657 w 619"/>
              <a:gd name="T27" fmla="*/ 16196 h 635"/>
              <a:gd name="T28" fmla="*/ 105437 w 619"/>
              <a:gd name="T29" fmla="*/ 26634 h 635"/>
              <a:gd name="T30" fmla="*/ 73877 w 619"/>
              <a:gd name="T31" fmla="*/ 26634 h 635"/>
              <a:gd name="T32" fmla="*/ 105437 w 619"/>
              <a:gd name="T33" fmla="*/ 211994 h 635"/>
              <a:gd name="T34" fmla="*/ 42318 w 619"/>
              <a:gd name="T35" fmla="*/ 211994 h 635"/>
              <a:gd name="T36" fmla="*/ 26180 w 619"/>
              <a:gd name="T37" fmla="*/ 153686 h 635"/>
              <a:gd name="T38" fmla="*/ 105437 w 619"/>
              <a:gd name="T39" fmla="*/ 211994 h 635"/>
              <a:gd name="T40" fmla="*/ 105437 w 619"/>
              <a:gd name="T41" fmla="*/ 143249 h 635"/>
              <a:gd name="T42" fmla="*/ 26180 w 619"/>
              <a:gd name="T43" fmla="*/ 84941 h 635"/>
              <a:gd name="T44" fmla="*/ 105437 w 619"/>
              <a:gd name="T45" fmla="*/ 143249 h 635"/>
              <a:gd name="T46" fmla="*/ 195094 w 619"/>
              <a:gd name="T47" fmla="*/ 196157 h 635"/>
              <a:gd name="T48" fmla="*/ 116196 w 619"/>
              <a:gd name="T49" fmla="*/ 211994 h 635"/>
              <a:gd name="T50" fmla="*/ 195094 w 619"/>
              <a:gd name="T51" fmla="*/ 153686 h 635"/>
              <a:gd name="T52" fmla="*/ 195094 w 619"/>
              <a:gd name="T53" fmla="*/ 143249 h 635"/>
              <a:gd name="T54" fmla="*/ 116196 w 619"/>
              <a:gd name="T55" fmla="*/ 143249 h 635"/>
              <a:gd name="T56" fmla="*/ 195094 w 619"/>
              <a:gd name="T57" fmla="*/ 84941 h 635"/>
              <a:gd name="T58" fmla="*/ 200473 w 619"/>
              <a:gd name="T59" fmla="*/ 69105 h 635"/>
              <a:gd name="T60" fmla="*/ 21159 w 619"/>
              <a:gd name="T61" fmla="*/ 69105 h 635"/>
              <a:gd name="T62" fmla="*/ 21159 w 619"/>
              <a:gd name="T63" fmla="*/ 58667 h 635"/>
              <a:gd name="T64" fmla="*/ 211232 w 619"/>
              <a:gd name="T65" fmla="*/ 63706 h 63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19" h="635">
                <a:moveTo>
                  <a:pt x="589" y="118"/>
                </a:moveTo>
                <a:lnTo>
                  <a:pt x="589" y="118"/>
                </a:lnTo>
                <a:cubicBezTo>
                  <a:pt x="441" y="118"/>
                  <a:pt x="441" y="118"/>
                  <a:pt x="441" y="118"/>
                </a:cubicBezTo>
                <a:cubicBezTo>
                  <a:pt x="441" y="104"/>
                  <a:pt x="441" y="89"/>
                  <a:pt x="441" y="74"/>
                </a:cubicBezTo>
                <a:cubicBezTo>
                  <a:pt x="441" y="30"/>
                  <a:pt x="412" y="0"/>
                  <a:pt x="368" y="0"/>
                </a:cubicBezTo>
                <a:cubicBezTo>
                  <a:pt x="339" y="0"/>
                  <a:pt x="324" y="15"/>
                  <a:pt x="309" y="30"/>
                </a:cubicBezTo>
                <a:cubicBezTo>
                  <a:pt x="294" y="15"/>
                  <a:pt x="280" y="0"/>
                  <a:pt x="250" y="0"/>
                </a:cubicBezTo>
                <a:cubicBezTo>
                  <a:pt x="206" y="0"/>
                  <a:pt x="177" y="30"/>
                  <a:pt x="177" y="74"/>
                </a:cubicBezTo>
                <a:cubicBezTo>
                  <a:pt x="177" y="89"/>
                  <a:pt x="177" y="104"/>
                  <a:pt x="177" y="118"/>
                </a:cubicBezTo>
                <a:cubicBezTo>
                  <a:pt x="29" y="118"/>
                  <a:pt x="29" y="118"/>
                  <a:pt x="29" y="118"/>
                </a:cubicBezTo>
                <a:cubicBezTo>
                  <a:pt x="15" y="118"/>
                  <a:pt x="0" y="133"/>
                  <a:pt x="0" y="163"/>
                </a:cubicBezTo>
                <a:cubicBezTo>
                  <a:pt x="0" y="192"/>
                  <a:pt x="0" y="192"/>
                  <a:pt x="0" y="192"/>
                </a:cubicBezTo>
                <a:cubicBezTo>
                  <a:pt x="0" y="221"/>
                  <a:pt x="15" y="236"/>
                  <a:pt x="29" y="236"/>
                </a:cubicBezTo>
                <a:cubicBezTo>
                  <a:pt x="29" y="545"/>
                  <a:pt x="29" y="545"/>
                  <a:pt x="29" y="545"/>
                </a:cubicBezTo>
                <a:cubicBezTo>
                  <a:pt x="29" y="589"/>
                  <a:pt x="73" y="634"/>
                  <a:pt x="118" y="634"/>
                </a:cubicBezTo>
                <a:cubicBezTo>
                  <a:pt x="500" y="634"/>
                  <a:pt x="500" y="634"/>
                  <a:pt x="500" y="634"/>
                </a:cubicBezTo>
                <a:cubicBezTo>
                  <a:pt x="544" y="634"/>
                  <a:pt x="589" y="589"/>
                  <a:pt x="589" y="545"/>
                </a:cubicBezTo>
                <a:cubicBezTo>
                  <a:pt x="589" y="236"/>
                  <a:pt x="589" y="236"/>
                  <a:pt x="589" y="236"/>
                </a:cubicBezTo>
                <a:cubicBezTo>
                  <a:pt x="603" y="236"/>
                  <a:pt x="618" y="221"/>
                  <a:pt x="618" y="192"/>
                </a:cubicBezTo>
                <a:cubicBezTo>
                  <a:pt x="618" y="163"/>
                  <a:pt x="618" y="163"/>
                  <a:pt x="618" y="163"/>
                </a:cubicBezTo>
                <a:cubicBezTo>
                  <a:pt x="618" y="133"/>
                  <a:pt x="603" y="118"/>
                  <a:pt x="589" y="118"/>
                </a:cubicBezTo>
                <a:close/>
                <a:moveTo>
                  <a:pt x="368" y="45"/>
                </a:moveTo>
                <a:lnTo>
                  <a:pt x="368" y="45"/>
                </a:lnTo>
                <a:cubicBezTo>
                  <a:pt x="382" y="45"/>
                  <a:pt x="412" y="59"/>
                  <a:pt x="412" y="74"/>
                </a:cubicBezTo>
                <a:cubicBezTo>
                  <a:pt x="412" y="104"/>
                  <a:pt x="382" y="118"/>
                  <a:pt x="368" y="118"/>
                </a:cubicBezTo>
                <a:cubicBezTo>
                  <a:pt x="353" y="118"/>
                  <a:pt x="324" y="104"/>
                  <a:pt x="324" y="74"/>
                </a:cubicBezTo>
                <a:cubicBezTo>
                  <a:pt x="324" y="59"/>
                  <a:pt x="353" y="45"/>
                  <a:pt x="368" y="45"/>
                </a:cubicBezTo>
                <a:close/>
                <a:moveTo>
                  <a:pt x="250" y="45"/>
                </a:moveTo>
                <a:lnTo>
                  <a:pt x="250" y="45"/>
                </a:lnTo>
                <a:cubicBezTo>
                  <a:pt x="265" y="45"/>
                  <a:pt x="294" y="59"/>
                  <a:pt x="294" y="74"/>
                </a:cubicBezTo>
                <a:cubicBezTo>
                  <a:pt x="294" y="104"/>
                  <a:pt x="265" y="118"/>
                  <a:pt x="250" y="118"/>
                </a:cubicBezTo>
                <a:cubicBezTo>
                  <a:pt x="235" y="118"/>
                  <a:pt x="206" y="104"/>
                  <a:pt x="206" y="74"/>
                </a:cubicBezTo>
                <a:cubicBezTo>
                  <a:pt x="206" y="59"/>
                  <a:pt x="235" y="45"/>
                  <a:pt x="250" y="45"/>
                </a:cubicBezTo>
                <a:close/>
                <a:moveTo>
                  <a:pt x="294" y="589"/>
                </a:moveTo>
                <a:lnTo>
                  <a:pt x="294" y="589"/>
                </a:lnTo>
                <a:cubicBezTo>
                  <a:pt x="118" y="589"/>
                  <a:pt x="118" y="589"/>
                  <a:pt x="118" y="589"/>
                </a:cubicBezTo>
                <a:cubicBezTo>
                  <a:pt x="88" y="589"/>
                  <a:pt x="73" y="575"/>
                  <a:pt x="73" y="545"/>
                </a:cubicBezTo>
                <a:cubicBezTo>
                  <a:pt x="73" y="427"/>
                  <a:pt x="73" y="427"/>
                  <a:pt x="73" y="427"/>
                </a:cubicBezTo>
                <a:cubicBezTo>
                  <a:pt x="294" y="427"/>
                  <a:pt x="294" y="427"/>
                  <a:pt x="294" y="427"/>
                </a:cubicBezTo>
                <a:lnTo>
                  <a:pt x="294" y="589"/>
                </a:lnTo>
                <a:close/>
                <a:moveTo>
                  <a:pt x="294" y="398"/>
                </a:moveTo>
                <a:lnTo>
                  <a:pt x="294" y="398"/>
                </a:lnTo>
                <a:cubicBezTo>
                  <a:pt x="73" y="398"/>
                  <a:pt x="73" y="398"/>
                  <a:pt x="73" y="398"/>
                </a:cubicBezTo>
                <a:cubicBezTo>
                  <a:pt x="73" y="236"/>
                  <a:pt x="73" y="236"/>
                  <a:pt x="73" y="236"/>
                </a:cubicBezTo>
                <a:cubicBezTo>
                  <a:pt x="294" y="236"/>
                  <a:pt x="294" y="236"/>
                  <a:pt x="294" y="236"/>
                </a:cubicBezTo>
                <a:lnTo>
                  <a:pt x="294" y="398"/>
                </a:lnTo>
                <a:close/>
                <a:moveTo>
                  <a:pt x="544" y="545"/>
                </a:moveTo>
                <a:lnTo>
                  <a:pt x="544" y="545"/>
                </a:lnTo>
                <a:cubicBezTo>
                  <a:pt x="544" y="575"/>
                  <a:pt x="530" y="589"/>
                  <a:pt x="500" y="589"/>
                </a:cubicBezTo>
                <a:cubicBezTo>
                  <a:pt x="324" y="589"/>
                  <a:pt x="324" y="589"/>
                  <a:pt x="324" y="589"/>
                </a:cubicBezTo>
                <a:cubicBezTo>
                  <a:pt x="324" y="427"/>
                  <a:pt x="324" y="427"/>
                  <a:pt x="324" y="427"/>
                </a:cubicBezTo>
                <a:cubicBezTo>
                  <a:pt x="544" y="427"/>
                  <a:pt x="544" y="427"/>
                  <a:pt x="544" y="427"/>
                </a:cubicBezTo>
                <a:lnTo>
                  <a:pt x="544" y="545"/>
                </a:lnTo>
                <a:close/>
                <a:moveTo>
                  <a:pt x="544" y="398"/>
                </a:moveTo>
                <a:lnTo>
                  <a:pt x="544" y="398"/>
                </a:lnTo>
                <a:cubicBezTo>
                  <a:pt x="324" y="398"/>
                  <a:pt x="324" y="398"/>
                  <a:pt x="324" y="398"/>
                </a:cubicBezTo>
                <a:cubicBezTo>
                  <a:pt x="324" y="236"/>
                  <a:pt x="324" y="236"/>
                  <a:pt x="324" y="236"/>
                </a:cubicBezTo>
                <a:cubicBezTo>
                  <a:pt x="544" y="236"/>
                  <a:pt x="544" y="236"/>
                  <a:pt x="544" y="236"/>
                </a:cubicBezTo>
                <a:lnTo>
                  <a:pt x="544" y="398"/>
                </a:lnTo>
                <a:close/>
                <a:moveTo>
                  <a:pt x="559" y="192"/>
                </a:moveTo>
                <a:lnTo>
                  <a:pt x="559" y="192"/>
                </a:lnTo>
                <a:cubicBezTo>
                  <a:pt x="59" y="192"/>
                  <a:pt x="59" y="192"/>
                  <a:pt x="59" y="192"/>
                </a:cubicBezTo>
                <a:cubicBezTo>
                  <a:pt x="44" y="192"/>
                  <a:pt x="29" y="192"/>
                  <a:pt x="29" y="177"/>
                </a:cubicBezTo>
                <a:cubicBezTo>
                  <a:pt x="29" y="163"/>
                  <a:pt x="44" y="163"/>
                  <a:pt x="59" y="163"/>
                </a:cubicBezTo>
                <a:cubicBezTo>
                  <a:pt x="559" y="163"/>
                  <a:pt x="559" y="163"/>
                  <a:pt x="559" y="163"/>
                </a:cubicBezTo>
                <a:cubicBezTo>
                  <a:pt x="574" y="163"/>
                  <a:pt x="589" y="163"/>
                  <a:pt x="589" y="177"/>
                </a:cubicBezTo>
                <a:cubicBezTo>
                  <a:pt x="589" y="192"/>
                  <a:pt x="574" y="192"/>
                  <a:pt x="559" y="192"/>
                </a:cubicBezTo>
                <a:close/>
              </a:path>
            </a:pathLst>
          </a:custGeom>
          <a:solidFill>
            <a:schemeClr val="accent1">
              <a:lumMod val="75000"/>
            </a:schemeClr>
          </a:solidFill>
          <a:ln>
            <a:noFill/>
          </a:ln>
          <a:effectLst/>
          <a:extLst/>
        </p:spPr>
        <p:txBody>
          <a:bodyPr wrap="none" anchor="ctr"/>
          <a:lstStyle/>
          <a:p>
            <a:endParaRPr lang="en-US" sz="2700"/>
          </a:p>
        </p:txBody>
      </p:sp>
      <p:sp>
        <p:nvSpPr>
          <p:cNvPr id="93" name="Freeform 92"/>
          <p:cNvSpPr>
            <a:spLocks noChangeArrowheads="1"/>
          </p:cNvSpPr>
          <p:nvPr/>
        </p:nvSpPr>
        <p:spPr bwMode="auto">
          <a:xfrm>
            <a:off x="5705955" y="4442695"/>
            <a:ext cx="222976" cy="292114"/>
          </a:xfrm>
          <a:custGeom>
            <a:avLst/>
            <a:gdLst>
              <a:gd name="T0" fmla="*/ 143373 w 472"/>
              <a:gd name="T1" fmla="*/ 26330 h 619"/>
              <a:gd name="T2" fmla="*/ 143373 w 472"/>
              <a:gd name="T3" fmla="*/ 26330 h 619"/>
              <a:gd name="T4" fmla="*/ 127482 w 472"/>
              <a:gd name="T5" fmla="*/ 26330 h 619"/>
              <a:gd name="T6" fmla="*/ 84868 w 472"/>
              <a:gd name="T7" fmla="*/ 0 h 619"/>
              <a:gd name="T8" fmla="*/ 42253 w 472"/>
              <a:gd name="T9" fmla="*/ 26330 h 619"/>
              <a:gd name="T10" fmla="*/ 26363 w 472"/>
              <a:gd name="T11" fmla="*/ 26330 h 619"/>
              <a:gd name="T12" fmla="*/ 0 w 472"/>
              <a:gd name="T13" fmla="*/ 53021 h 619"/>
              <a:gd name="T14" fmla="*/ 0 w 472"/>
              <a:gd name="T15" fmla="*/ 196214 h 619"/>
              <a:gd name="T16" fmla="*/ 26363 w 472"/>
              <a:gd name="T17" fmla="*/ 222904 h 619"/>
              <a:gd name="T18" fmla="*/ 143373 w 472"/>
              <a:gd name="T19" fmla="*/ 222904 h 619"/>
              <a:gd name="T20" fmla="*/ 170097 w 472"/>
              <a:gd name="T21" fmla="*/ 196214 h 619"/>
              <a:gd name="T22" fmla="*/ 170097 w 472"/>
              <a:gd name="T23" fmla="*/ 53021 h 619"/>
              <a:gd name="T24" fmla="*/ 143373 w 472"/>
              <a:gd name="T25" fmla="*/ 26330 h 619"/>
              <a:gd name="T26" fmla="*/ 84868 w 472"/>
              <a:gd name="T27" fmla="*/ 10460 h 619"/>
              <a:gd name="T28" fmla="*/ 84868 w 472"/>
              <a:gd name="T29" fmla="*/ 10460 h 619"/>
              <a:gd name="T30" fmla="*/ 111592 w 472"/>
              <a:gd name="T31" fmla="*/ 26330 h 619"/>
              <a:gd name="T32" fmla="*/ 58505 w 472"/>
              <a:gd name="T33" fmla="*/ 26330 h 619"/>
              <a:gd name="T34" fmla="*/ 84868 w 472"/>
              <a:gd name="T35" fmla="*/ 10460 h 619"/>
              <a:gd name="T36" fmla="*/ 153846 w 472"/>
              <a:gd name="T37" fmla="*/ 196214 h 619"/>
              <a:gd name="T38" fmla="*/ 153846 w 472"/>
              <a:gd name="T39" fmla="*/ 196214 h 619"/>
              <a:gd name="T40" fmla="*/ 143373 w 472"/>
              <a:gd name="T41" fmla="*/ 212444 h 619"/>
              <a:gd name="T42" fmla="*/ 26363 w 472"/>
              <a:gd name="T43" fmla="*/ 212444 h 619"/>
              <a:gd name="T44" fmla="*/ 15890 w 472"/>
              <a:gd name="T45" fmla="*/ 196214 h 619"/>
              <a:gd name="T46" fmla="*/ 15890 w 472"/>
              <a:gd name="T47" fmla="*/ 180343 h 619"/>
              <a:gd name="T48" fmla="*/ 153846 w 472"/>
              <a:gd name="T49" fmla="*/ 180343 h 619"/>
              <a:gd name="T50" fmla="*/ 153846 w 472"/>
              <a:gd name="T51" fmla="*/ 196214 h 619"/>
              <a:gd name="T52" fmla="*/ 153846 w 472"/>
              <a:gd name="T53" fmla="*/ 169883 h 619"/>
              <a:gd name="T54" fmla="*/ 153846 w 472"/>
              <a:gd name="T55" fmla="*/ 169883 h 619"/>
              <a:gd name="T56" fmla="*/ 15890 w 472"/>
              <a:gd name="T57" fmla="*/ 169883 h 619"/>
              <a:gd name="T58" fmla="*/ 15890 w 472"/>
              <a:gd name="T59" fmla="*/ 53021 h 619"/>
              <a:gd name="T60" fmla="*/ 26363 w 472"/>
              <a:gd name="T61" fmla="*/ 42561 h 619"/>
              <a:gd name="T62" fmla="*/ 42253 w 472"/>
              <a:gd name="T63" fmla="*/ 42561 h 619"/>
              <a:gd name="T64" fmla="*/ 42253 w 472"/>
              <a:gd name="T65" fmla="*/ 84761 h 619"/>
              <a:gd name="T66" fmla="*/ 58505 w 472"/>
              <a:gd name="T67" fmla="*/ 84761 h 619"/>
              <a:gd name="T68" fmla="*/ 58505 w 472"/>
              <a:gd name="T69" fmla="*/ 42561 h 619"/>
              <a:gd name="T70" fmla="*/ 111592 w 472"/>
              <a:gd name="T71" fmla="*/ 42561 h 619"/>
              <a:gd name="T72" fmla="*/ 111592 w 472"/>
              <a:gd name="T73" fmla="*/ 84761 h 619"/>
              <a:gd name="T74" fmla="*/ 127482 w 472"/>
              <a:gd name="T75" fmla="*/ 84761 h 619"/>
              <a:gd name="T76" fmla="*/ 127482 w 472"/>
              <a:gd name="T77" fmla="*/ 42561 h 619"/>
              <a:gd name="T78" fmla="*/ 143373 w 472"/>
              <a:gd name="T79" fmla="*/ 42561 h 619"/>
              <a:gd name="T80" fmla="*/ 153846 w 472"/>
              <a:gd name="T81" fmla="*/ 53021 h 619"/>
              <a:gd name="T82" fmla="*/ 153846 w 472"/>
              <a:gd name="T83" fmla="*/ 169883 h 61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472" h="619">
                <a:moveTo>
                  <a:pt x="397" y="73"/>
                </a:moveTo>
                <a:lnTo>
                  <a:pt x="397" y="73"/>
                </a:lnTo>
                <a:cubicBezTo>
                  <a:pt x="353" y="73"/>
                  <a:pt x="353" y="73"/>
                  <a:pt x="353" y="73"/>
                </a:cubicBezTo>
                <a:cubicBezTo>
                  <a:pt x="353" y="29"/>
                  <a:pt x="294" y="0"/>
                  <a:pt x="235" y="0"/>
                </a:cubicBezTo>
                <a:cubicBezTo>
                  <a:pt x="176" y="0"/>
                  <a:pt x="117" y="29"/>
                  <a:pt x="117" y="73"/>
                </a:cubicBezTo>
                <a:cubicBezTo>
                  <a:pt x="73" y="73"/>
                  <a:pt x="73" y="73"/>
                  <a:pt x="73" y="73"/>
                </a:cubicBezTo>
                <a:cubicBezTo>
                  <a:pt x="29" y="73"/>
                  <a:pt x="0" y="103"/>
                  <a:pt x="0" y="147"/>
                </a:cubicBezTo>
                <a:cubicBezTo>
                  <a:pt x="0" y="544"/>
                  <a:pt x="0" y="544"/>
                  <a:pt x="0" y="544"/>
                </a:cubicBezTo>
                <a:cubicBezTo>
                  <a:pt x="0" y="589"/>
                  <a:pt x="29" y="618"/>
                  <a:pt x="73" y="618"/>
                </a:cubicBezTo>
                <a:cubicBezTo>
                  <a:pt x="397" y="618"/>
                  <a:pt x="397" y="618"/>
                  <a:pt x="397" y="618"/>
                </a:cubicBezTo>
                <a:cubicBezTo>
                  <a:pt x="441" y="618"/>
                  <a:pt x="471" y="589"/>
                  <a:pt x="471" y="544"/>
                </a:cubicBezTo>
                <a:cubicBezTo>
                  <a:pt x="471" y="147"/>
                  <a:pt x="471" y="147"/>
                  <a:pt x="471" y="147"/>
                </a:cubicBezTo>
                <a:cubicBezTo>
                  <a:pt x="471" y="103"/>
                  <a:pt x="441" y="73"/>
                  <a:pt x="397" y="73"/>
                </a:cubicBezTo>
                <a:close/>
                <a:moveTo>
                  <a:pt x="235" y="29"/>
                </a:moveTo>
                <a:lnTo>
                  <a:pt x="235" y="29"/>
                </a:lnTo>
                <a:cubicBezTo>
                  <a:pt x="279" y="29"/>
                  <a:pt x="309" y="44"/>
                  <a:pt x="309" y="73"/>
                </a:cubicBezTo>
                <a:cubicBezTo>
                  <a:pt x="162" y="73"/>
                  <a:pt x="162" y="73"/>
                  <a:pt x="162" y="73"/>
                </a:cubicBezTo>
                <a:cubicBezTo>
                  <a:pt x="162" y="44"/>
                  <a:pt x="191" y="29"/>
                  <a:pt x="235" y="29"/>
                </a:cubicBezTo>
                <a:close/>
                <a:moveTo>
                  <a:pt x="426" y="544"/>
                </a:moveTo>
                <a:lnTo>
                  <a:pt x="426" y="544"/>
                </a:lnTo>
                <a:cubicBezTo>
                  <a:pt x="426" y="559"/>
                  <a:pt x="412" y="589"/>
                  <a:pt x="397" y="589"/>
                </a:cubicBezTo>
                <a:cubicBezTo>
                  <a:pt x="73" y="589"/>
                  <a:pt x="73" y="589"/>
                  <a:pt x="73" y="589"/>
                </a:cubicBezTo>
                <a:cubicBezTo>
                  <a:pt x="58" y="589"/>
                  <a:pt x="44" y="559"/>
                  <a:pt x="44" y="544"/>
                </a:cubicBezTo>
                <a:cubicBezTo>
                  <a:pt x="44" y="500"/>
                  <a:pt x="44" y="500"/>
                  <a:pt x="44" y="500"/>
                </a:cubicBezTo>
                <a:cubicBezTo>
                  <a:pt x="426" y="500"/>
                  <a:pt x="426" y="500"/>
                  <a:pt x="426" y="500"/>
                </a:cubicBezTo>
                <a:lnTo>
                  <a:pt x="426" y="544"/>
                </a:lnTo>
                <a:close/>
                <a:moveTo>
                  <a:pt x="426" y="471"/>
                </a:moveTo>
                <a:lnTo>
                  <a:pt x="426" y="471"/>
                </a:lnTo>
                <a:cubicBezTo>
                  <a:pt x="44" y="471"/>
                  <a:pt x="44" y="471"/>
                  <a:pt x="44" y="471"/>
                </a:cubicBezTo>
                <a:cubicBezTo>
                  <a:pt x="44" y="147"/>
                  <a:pt x="44" y="147"/>
                  <a:pt x="44" y="147"/>
                </a:cubicBezTo>
                <a:cubicBezTo>
                  <a:pt x="44" y="132"/>
                  <a:pt x="58" y="118"/>
                  <a:pt x="73" y="118"/>
                </a:cubicBezTo>
                <a:cubicBezTo>
                  <a:pt x="117" y="118"/>
                  <a:pt x="117" y="118"/>
                  <a:pt x="117" y="118"/>
                </a:cubicBezTo>
                <a:cubicBezTo>
                  <a:pt x="117" y="235"/>
                  <a:pt x="117" y="235"/>
                  <a:pt x="117" y="235"/>
                </a:cubicBezTo>
                <a:cubicBezTo>
                  <a:pt x="162" y="235"/>
                  <a:pt x="162" y="235"/>
                  <a:pt x="162" y="235"/>
                </a:cubicBezTo>
                <a:cubicBezTo>
                  <a:pt x="162" y="118"/>
                  <a:pt x="162" y="118"/>
                  <a:pt x="162" y="118"/>
                </a:cubicBezTo>
                <a:cubicBezTo>
                  <a:pt x="309" y="118"/>
                  <a:pt x="309" y="118"/>
                  <a:pt x="309" y="118"/>
                </a:cubicBezTo>
                <a:cubicBezTo>
                  <a:pt x="309" y="235"/>
                  <a:pt x="309" y="235"/>
                  <a:pt x="309" y="235"/>
                </a:cubicBezTo>
                <a:cubicBezTo>
                  <a:pt x="353" y="235"/>
                  <a:pt x="353" y="235"/>
                  <a:pt x="353" y="235"/>
                </a:cubicBezTo>
                <a:cubicBezTo>
                  <a:pt x="353" y="118"/>
                  <a:pt x="353" y="118"/>
                  <a:pt x="353" y="118"/>
                </a:cubicBezTo>
                <a:cubicBezTo>
                  <a:pt x="397" y="118"/>
                  <a:pt x="397" y="118"/>
                  <a:pt x="397" y="118"/>
                </a:cubicBezTo>
                <a:cubicBezTo>
                  <a:pt x="412" y="118"/>
                  <a:pt x="426" y="132"/>
                  <a:pt x="426" y="147"/>
                </a:cubicBezTo>
                <a:lnTo>
                  <a:pt x="426" y="471"/>
                </a:lnTo>
                <a:close/>
              </a:path>
            </a:pathLst>
          </a:custGeom>
          <a:solidFill>
            <a:schemeClr val="accent1">
              <a:lumMod val="75000"/>
            </a:schemeClr>
          </a:solidFill>
          <a:ln>
            <a:noFill/>
          </a:ln>
          <a:effectLst/>
          <a:extLst/>
        </p:spPr>
        <p:txBody>
          <a:bodyPr wrap="none" anchor="ctr"/>
          <a:lstStyle/>
          <a:p>
            <a:endParaRPr lang="en-US" sz="2700"/>
          </a:p>
        </p:txBody>
      </p:sp>
      <p:sp>
        <p:nvSpPr>
          <p:cNvPr id="94" name="Freeform 93"/>
          <p:cNvSpPr>
            <a:spLocks noChangeArrowheads="1"/>
          </p:cNvSpPr>
          <p:nvPr/>
        </p:nvSpPr>
        <p:spPr bwMode="auto">
          <a:xfrm>
            <a:off x="5187411" y="4442695"/>
            <a:ext cx="299029" cy="292114"/>
          </a:xfrm>
          <a:custGeom>
            <a:avLst/>
            <a:gdLst>
              <a:gd name="T0" fmla="*/ 42547 w 634"/>
              <a:gd name="T1" fmla="*/ 196214 h 619"/>
              <a:gd name="T2" fmla="*/ 42547 w 634"/>
              <a:gd name="T3" fmla="*/ 196214 h 619"/>
              <a:gd name="T4" fmla="*/ 74637 w 634"/>
              <a:gd name="T5" fmla="*/ 222904 h 619"/>
              <a:gd name="T6" fmla="*/ 100958 w 634"/>
              <a:gd name="T7" fmla="*/ 196214 h 619"/>
              <a:gd name="T8" fmla="*/ 74637 w 634"/>
              <a:gd name="T9" fmla="*/ 169883 h 619"/>
              <a:gd name="T10" fmla="*/ 42547 w 634"/>
              <a:gd name="T11" fmla="*/ 196214 h 619"/>
              <a:gd name="T12" fmla="*/ 74637 w 634"/>
              <a:gd name="T13" fmla="*/ 180343 h 619"/>
              <a:gd name="T14" fmla="*/ 74637 w 634"/>
              <a:gd name="T15" fmla="*/ 180343 h 619"/>
              <a:gd name="T16" fmla="*/ 85093 w 634"/>
              <a:gd name="T17" fmla="*/ 196214 h 619"/>
              <a:gd name="T18" fmla="*/ 74637 w 634"/>
              <a:gd name="T19" fmla="*/ 212444 h 619"/>
              <a:gd name="T20" fmla="*/ 58411 w 634"/>
              <a:gd name="T21" fmla="*/ 196214 h 619"/>
              <a:gd name="T22" fmla="*/ 74637 w 634"/>
              <a:gd name="T23" fmla="*/ 180343 h 619"/>
              <a:gd name="T24" fmla="*/ 58411 w 634"/>
              <a:gd name="T25" fmla="*/ 154013 h 619"/>
              <a:gd name="T26" fmla="*/ 58411 w 634"/>
              <a:gd name="T27" fmla="*/ 154013 h 619"/>
              <a:gd name="T28" fmla="*/ 42547 w 634"/>
              <a:gd name="T29" fmla="*/ 137782 h 619"/>
              <a:gd name="T30" fmla="*/ 207325 w 634"/>
              <a:gd name="T31" fmla="*/ 127322 h 619"/>
              <a:gd name="T32" fmla="*/ 228237 w 634"/>
              <a:gd name="T33" fmla="*/ 31740 h 619"/>
              <a:gd name="T34" fmla="*/ 223190 w 634"/>
              <a:gd name="T35" fmla="*/ 26330 h 619"/>
              <a:gd name="T36" fmla="*/ 42547 w 634"/>
              <a:gd name="T37" fmla="*/ 26330 h 619"/>
              <a:gd name="T38" fmla="*/ 42547 w 634"/>
              <a:gd name="T39" fmla="*/ 10460 h 619"/>
              <a:gd name="T40" fmla="*/ 53364 w 634"/>
              <a:gd name="T41" fmla="*/ 10460 h 619"/>
              <a:gd name="T42" fmla="*/ 58411 w 634"/>
              <a:gd name="T43" fmla="*/ 5050 h 619"/>
              <a:gd name="T44" fmla="*/ 53364 w 634"/>
              <a:gd name="T45" fmla="*/ 0 h 619"/>
              <a:gd name="T46" fmla="*/ 10817 w 634"/>
              <a:gd name="T47" fmla="*/ 0 h 619"/>
              <a:gd name="T48" fmla="*/ 0 w 634"/>
              <a:gd name="T49" fmla="*/ 5050 h 619"/>
              <a:gd name="T50" fmla="*/ 10817 w 634"/>
              <a:gd name="T51" fmla="*/ 10460 h 619"/>
              <a:gd name="T52" fmla="*/ 32090 w 634"/>
              <a:gd name="T53" fmla="*/ 10460 h 619"/>
              <a:gd name="T54" fmla="*/ 32090 w 634"/>
              <a:gd name="T55" fmla="*/ 137782 h 619"/>
              <a:gd name="T56" fmla="*/ 58411 w 634"/>
              <a:gd name="T57" fmla="*/ 169883 h 619"/>
              <a:gd name="T58" fmla="*/ 74637 w 634"/>
              <a:gd name="T59" fmla="*/ 169883 h 619"/>
              <a:gd name="T60" fmla="*/ 159370 w 634"/>
              <a:gd name="T61" fmla="*/ 169883 h 619"/>
              <a:gd name="T62" fmla="*/ 223190 w 634"/>
              <a:gd name="T63" fmla="*/ 169883 h 619"/>
              <a:gd name="T64" fmla="*/ 223190 w 634"/>
              <a:gd name="T65" fmla="*/ 154013 h 619"/>
              <a:gd name="T66" fmla="*/ 58411 w 634"/>
              <a:gd name="T67" fmla="*/ 154013 h 619"/>
              <a:gd name="T68" fmla="*/ 42547 w 634"/>
              <a:gd name="T69" fmla="*/ 42561 h 619"/>
              <a:gd name="T70" fmla="*/ 42547 w 634"/>
              <a:gd name="T71" fmla="*/ 42561 h 619"/>
              <a:gd name="T72" fmla="*/ 212373 w 634"/>
              <a:gd name="T73" fmla="*/ 42561 h 619"/>
              <a:gd name="T74" fmla="*/ 196508 w 634"/>
              <a:gd name="T75" fmla="*/ 111452 h 619"/>
              <a:gd name="T76" fmla="*/ 42547 w 634"/>
              <a:gd name="T77" fmla="*/ 127322 h 619"/>
              <a:gd name="T78" fmla="*/ 42547 w 634"/>
              <a:gd name="T79" fmla="*/ 42561 h 619"/>
              <a:gd name="T80" fmla="*/ 127640 w 634"/>
              <a:gd name="T81" fmla="*/ 196214 h 619"/>
              <a:gd name="T82" fmla="*/ 127640 w 634"/>
              <a:gd name="T83" fmla="*/ 196214 h 619"/>
              <a:gd name="T84" fmla="*/ 159370 w 634"/>
              <a:gd name="T85" fmla="*/ 222904 h 619"/>
              <a:gd name="T86" fmla="*/ 186051 w 634"/>
              <a:gd name="T87" fmla="*/ 196214 h 619"/>
              <a:gd name="T88" fmla="*/ 159370 w 634"/>
              <a:gd name="T89" fmla="*/ 169883 h 619"/>
              <a:gd name="T90" fmla="*/ 127640 w 634"/>
              <a:gd name="T91" fmla="*/ 196214 h 619"/>
              <a:gd name="T92" fmla="*/ 159370 w 634"/>
              <a:gd name="T93" fmla="*/ 180343 h 619"/>
              <a:gd name="T94" fmla="*/ 159370 w 634"/>
              <a:gd name="T95" fmla="*/ 180343 h 619"/>
              <a:gd name="T96" fmla="*/ 169826 w 634"/>
              <a:gd name="T97" fmla="*/ 196214 h 619"/>
              <a:gd name="T98" fmla="*/ 159370 w 634"/>
              <a:gd name="T99" fmla="*/ 212444 h 619"/>
              <a:gd name="T100" fmla="*/ 143505 w 634"/>
              <a:gd name="T101" fmla="*/ 196214 h 619"/>
              <a:gd name="T102" fmla="*/ 159370 w 634"/>
              <a:gd name="T103" fmla="*/ 180343 h 61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34" h="619">
                <a:moveTo>
                  <a:pt x="118" y="544"/>
                </a:moveTo>
                <a:lnTo>
                  <a:pt x="118" y="544"/>
                </a:lnTo>
                <a:cubicBezTo>
                  <a:pt x="118" y="589"/>
                  <a:pt x="162" y="618"/>
                  <a:pt x="207" y="618"/>
                </a:cubicBezTo>
                <a:cubicBezTo>
                  <a:pt x="251" y="618"/>
                  <a:pt x="280" y="589"/>
                  <a:pt x="280" y="544"/>
                </a:cubicBezTo>
                <a:cubicBezTo>
                  <a:pt x="280" y="500"/>
                  <a:pt x="251" y="471"/>
                  <a:pt x="207" y="471"/>
                </a:cubicBezTo>
                <a:cubicBezTo>
                  <a:pt x="162" y="471"/>
                  <a:pt x="118" y="500"/>
                  <a:pt x="118" y="544"/>
                </a:cubicBezTo>
                <a:close/>
                <a:moveTo>
                  <a:pt x="207" y="500"/>
                </a:moveTo>
                <a:lnTo>
                  <a:pt x="207" y="500"/>
                </a:lnTo>
                <a:cubicBezTo>
                  <a:pt x="221" y="500"/>
                  <a:pt x="236" y="530"/>
                  <a:pt x="236" y="544"/>
                </a:cubicBezTo>
                <a:cubicBezTo>
                  <a:pt x="236" y="559"/>
                  <a:pt x="221" y="589"/>
                  <a:pt x="207" y="589"/>
                </a:cubicBezTo>
                <a:cubicBezTo>
                  <a:pt x="177" y="589"/>
                  <a:pt x="162" y="559"/>
                  <a:pt x="162" y="544"/>
                </a:cubicBezTo>
                <a:cubicBezTo>
                  <a:pt x="162" y="530"/>
                  <a:pt x="177" y="500"/>
                  <a:pt x="207" y="500"/>
                </a:cubicBezTo>
                <a:close/>
                <a:moveTo>
                  <a:pt x="162" y="427"/>
                </a:moveTo>
                <a:lnTo>
                  <a:pt x="162" y="427"/>
                </a:lnTo>
                <a:cubicBezTo>
                  <a:pt x="148" y="427"/>
                  <a:pt x="118" y="412"/>
                  <a:pt x="118" y="382"/>
                </a:cubicBezTo>
                <a:cubicBezTo>
                  <a:pt x="575" y="353"/>
                  <a:pt x="575" y="353"/>
                  <a:pt x="575" y="353"/>
                </a:cubicBezTo>
                <a:cubicBezTo>
                  <a:pt x="575" y="353"/>
                  <a:pt x="633" y="103"/>
                  <a:pt x="633" y="88"/>
                </a:cubicBezTo>
                <a:lnTo>
                  <a:pt x="619" y="73"/>
                </a:lnTo>
                <a:cubicBezTo>
                  <a:pt x="118" y="73"/>
                  <a:pt x="118" y="73"/>
                  <a:pt x="118" y="73"/>
                </a:cubicBezTo>
                <a:cubicBezTo>
                  <a:pt x="118" y="29"/>
                  <a:pt x="118" y="29"/>
                  <a:pt x="118" y="29"/>
                </a:cubicBezTo>
                <a:cubicBezTo>
                  <a:pt x="148" y="29"/>
                  <a:pt x="148" y="29"/>
                  <a:pt x="148" y="29"/>
                </a:cubicBezTo>
                <a:cubicBezTo>
                  <a:pt x="148" y="29"/>
                  <a:pt x="162" y="29"/>
                  <a:pt x="162" y="14"/>
                </a:cubicBezTo>
                <a:cubicBezTo>
                  <a:pt x="162" y="0"/>
                  <a:pt x="148" y="0"/>
                  <a:pt x="148" y="0"/>
                </a:cubicBezTo>
                <a:cubicBezTo>
                  <a:pt x="30" y="0"/>
                  <a:pt x="30" y="0"/>
                  <a:pt x="30" y="0"/>
                </a:cubicBezTo>
                <a:cubicBezTo>
                  <a:pt x="15" y="0"/>
                  <a:pt x="0" y="0"/>
                  <a:pt x="0" y="14"/>
                </a:cubicBezTo>
                <a:cubicBezTo>
                  <a:pt x="0" y="29"/>
                  <a:pt x="15" y="29"/>
                  <a:pt x="30" y="29"/>
                </a:cubicBezTo>
                <a:cubicBezTo>
                  <a:pt x="89" y="29"/>
                  <a:pt x="89" y="29"/>
                  <a:pt x="89" y="29"/>
                </a:cubicBezTo>
                <a:cubicBezTo>
                  <a:pt x="89" y="382"/>
                  <a:pt x="89" y="382"/>
                  <a:pt x="89" y="382"/>
                </a:cubicBezTo>
                <a:cubicBezTo>
                  <a:pt x="89" y="427"/>
                  <a:pt x="118" y="471"/>
                  <a:pt x="162" y="471"/>
                </a:cubicBezTo>
                <a:cubicBezTo>
                  <a:pt x="207" y="471"/>
                  <a:pt x="207" y="471"/>
                  <a:pt x="207" y="471"/>
                </a:cubicBezTo>
                <a:cubicBezTo>
                  <a:pt x="442" y="471"/>
                  <a:pt x="442" y="471"/>
                  <a:pt x="442" y="471"/>
                </a:cubicBezTo>
                <a:cubicBezTo>
                  <a:pt x="619" y="471"/>
                  <a:pt x="619" y="471"/>
                  <a:pt x="619" y="471"/>
                </a:cubicBezTo>
                <a:cubicBezTo>
                  <a:pt x="619" y="471"/>
                  <a:pt x="619" y="441"/>
                  <a:pt x="619" y="427"/>
                </a:cubicBezTo>
                <a:lnTo>
                  <a:pt x="162" y="427"/>
                </a:lnTo>
                <a:close/>
                <a:moveTo>
                  <a:pt x="118" y="118"/>
                </a:moveTo>
                <a:lnTo>
                  <a:pt x="118" y="118"/>
                </a:lnTo>
                <a:cubicBezTo>
                  <a:pt x="589" y="118"/>
                  <a:pt x="589" y="118"/>
                  <a:pt x="589" y="118"/>
                </a:cubicBezTo>
                <a:cubicBezTo>
                  <a:pt x="545" y="309"/>
                  <a:pt x="545" y="309"/>
                  <a:pt x="545" y="309"/>
                </a:cubicBezTo>
                <a:cubicBezTo>
                  <a:pt x="118" y="353"/>
                  <a:pt x="118" y="353"/>
                  <a:pt x="118" y="353"/>
                </a:cubicBezTo>
                <a:lnTo>
                  <a:pt x="118" y="118"/>
                </a:lnTo>
                <a:close/>
                <a:moveTo>
                  <a:pt x="354" y="544"/>
                </a:moveTo>
                <a:lnTo>
                  <a:pt x="354" y="544"/>
                </a:lnTo>
                <a:cubicBezTo>
                  <a:pt x="354" y="589"/>
                  <a:pt x="398" y="618"/>
                  <a:pt x="442" y="618"/>
                </a:cubicBezTo>
                <a:cubicBezTo>
                  <a:pt x="486" y="618"/>
                  <a:pt x="516" y="589"/>
                  <a:pt x="516" y="544"/>
                </a:cubicBezTo>
                <a:cubicBezTo>
                  <a:pt x="516" y="500"/>
                  <a:pt x="486" y="471"/>
                  <a:pt x="442" y="471"/>
                </a:cubicBezTo>
                <a:cubicBezTo>
                  <a:pt x="398" y="471"/>
                  <a:pt x="354" y="500"/>
                  <a:pt x="354" y="544"/>
                </a:cubicBezTo>
                <a:close/>
                <a:moveTo>
                  <a:pt x="442" y="500"/>
                </a:moveTo>
                <a:lnTo>
                  <a:pt x="442" y="500"/>
                </a:lnTo>
                <a:cubicBezTo>
                  <a:pt x="457" y="500"/>
                  <a:pt x="471" y="530"/>
                  <a:pt x="471" y="544"/>
                </a:cubicBezTo>
                <a:cubicBezTo>
                  <a:pt x="471" y="559"/>
                  <a:pt x="457" y="589"/>
                  <a:pt x="442" y="589"/>
                </a:cubicBezTo>
                <a:cubicBezTo>
                  <a:pt x="412" y="589"/>
                  <a:pt x="398" y="559"/>
                  <a:pt x="398" y="544"/>
                </a:cubicBezTo>
                <a:cubicBezTo>
                  <a:pt x="398" y="530"/>
                  <a:pt x="412" y="500"/>
                  <a:pt x="442" y="500"/>
                </a:cubicBezTo>
                <a:close/>
              </a:path>
            </a:pathLst>
          </a:custGeom>
          <a:solidFill>
            <a:schemeClr val="accent1">
              <a:lumMod val="75000"/>
            </a:schemeClr>
          </a:solidFill>
          <a:ln>
            <a:noFill/>
          </a:ln>
          <a:effectLst/>
          <a:extLst/>
        </p:spPr>
        <p:txBody>
          <a:bodyPr wrap="none" anchor="ctr"/>
          <a:lstStyle/>
          <a:p>
            <a:endParaRPr lang="en-US" sz="2700"/>
          </a:p>
        </p:txBody>
      </p:sp>
      <p:sp>
        <p:nvSpPr>
          <p:cNvPr id="95" name="Freeform 94"/>
          <p:cNvSpPr>
            <a:spLocks noChangeArrowheads="1"/>
          </p:cNvSpPr>
          <p:nvPr/>
        </p:nvSpPr>
        <p:spPr bwMode="auto">
          <a:xfrm>
            <a:off x="4708619" y="4451336"/>
            <a:ext cx="299028" cy="278287"/>
          </a:xfrm>
          <a:custGeom>
            <a:avLst/>
            <a:gdLst>
              <a:gd name="T0" fmla="*/ 68868 w 634"/>
              <a:gd name="T1" fmla="*/ 58402 h 590"/>
              <a:gd name="T2" fmla="*/ 68868 w 634"/>
              <a:gd name="T3" fmla="*/ 58402 h 590"/>
              <a:gd name="T4" fmla="*/ 53003 w 634"/>
              <a:gd name="T5" fmla="*/ 0 h 590"/>
              <a:gd name="T6" fmla="*/ 5048 w 634"/>
              <a:gd name="T7" fmla="*/ 0 h 590"/>
              <a:gd name="T8" fmla="*/ 0 w 634"/>
              <a:gd name="T9" fmla="*/ 5408 h 590"/>
              <a:gd name="T10" fmla="*/ 5048 w 634"/>
              <a:gd name="T11" fmla="*/ 16223 h 590"/>
              <a:gd name="T12" fmla="*/ 42186 w 634"/>
              <a:gd name="T13" fmla="*/ 16223 h 590"/>
              <a:gd name="T14" fmla="*/ 58411 w 634"/>
              <a:gd name="T15" fmla="*/ 58402 h 590"/>
              <a:gd name="T16" fmla="*/ 58411 w 634"/>
              <a:gd name="T17" fmla="*/ 58402 h 590"/>
              <a:gd name="T18" fmla="*/ 68868 w 634"/>
              <a:gd name="T19" fmla="*/ 143480 h 590"/>
              <a:gd name="T20" fmla="*/ 100597 w 634"/>
              <a:gd name="T21" fmla="*/ 169797 h 590"/>
              <a:gd name="T22" fmla="*/ 174873 w 634"/>
              <a:gd name="T23" fmla="*/ 169797 h 590"/>
              <a:gd name="T24" fmla="*/ 206963 w 634"/>
              <a:gd name="T25" fmla="*/ 143480 h 590"/>
              <a:gd name="T26" fmla="*/ 228236 w 634"/>
              <a:gd name="T27" fmla="*/ 58402 h 590"/>
              <a:gd name="T28" fmla="*/ 68868 w 634"/>
              <a:gd name="T29" fmla="*/ 58402 h 590"/>
              <a:gd name="T30" fmla="*/ 191098 w 634"/>
              <a:gd name="T31" fmla="*/ 143480 h 590"/>
              <a:gd name="T32" fmla="*/ 191098 w 634"/>
              <a:gd name="T33" fmla="*/ 143480 h 590"/>
              <a:gd name="T34" fmla="*/ 174873 w 634"/>
              <a:gd name="T35" fmla="*/ 153935 h 590"/>
              <a:gd name="T36" fmla="*/ 100597 w 634"/>
              <a:gd name="T37" fmla="*/ 153935 h 590"/>
              <a:gd name="T38" fmla="*/ 84732 w 634"/>
              <a:gd name="T39" fmla="*/ 143480 h 590"/>
              <a:gd name="T40" fmla="*/ 74276 w 634"/>
              <a:gd name="T41" fmla="*/ 69217 h 590"/>
              <a:gd name="T42" fmla="*/ 206963 w 634"/>
              <a:gd name="T43" fmla="*/ 69217 h 590"/>
              <a:gd name="T44" fmla="*/ 191098 w 634"/>
              <a:gd name="T45" fmla="*/ 143480 h 590"/>
              <a:gd name="T46" fmla="*/ 100597 w 634"/>
              <a:gd name="T47" fmla="*/ 186020 h 590"/>
              <a:gd name="T48" fmla="*/ 100597 w 634"/>
              <a:gd name="T49" fmla="*/ 186020 h 590"/>
              <a:gd name="T50" fmla="*/ 84732 w 634"/>
              <a:gd name="T51" fmla="*/ 196474 h 590"/>
              <a:gd name="T52" fmla="*/ 100597 w 634"/>
              <a:gd name="T53" fmla="*/ 212336 h 590"/>
              <a:gd name="T54" fmla="*/ 111414 w 634"/>
              <a:gd name="T55" fmla="*/ 196474 h 590"/>
              <a:gd name="T56" fmla="*/ 100597 w 634"/>
              <a:gd name="T57" fmla="*/ 186020 h 590"/>
              <a:gd name="T58" fmla="*/ 169825 w 634"/>
              <a:gd name="T59" fmla="*/ 186020 h 590"/>
              <a:gd name="T60" fmla="*/ 169825 w 634"/>
              <a:gd name="T61" fmla="*/ 186020 h 590"/>
              <a:gd name="T62" fmla="*/ 153600 w 634"/>
              <a:gd name="T63" fmla="*/ 196474 h 590"/>
              <a:gd name="T64" fmla="*/ 169825 w 634"/>
              <a:gd name="T65" fmla="*/ 212336 h 590"/>
              <a:gd name="T66" fmla="*/ 185690 w 634"/>
              <a:gd name="T67" fmla="*/ 196474 h 590"/>
              <a:gd name="T68" fmla="*/ 169825 w 634"/>
              <a:gd name="T69" fmla="*/ 186020 h 59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634" h="590">
                <a:moveTo>
                  <a:pt x="191" y="162"/>
                </a:moveTo>
                <a:lnTo>
                  <a:pt x="191" y="162"/>
                </a:lnTo>
                <a:cubicBezTo>
                  <a:pt x="147" y="0"/>
                  <a:pt x="147" y="0"/>
                  <a:pt x="147" y="0"/>
                </a:cubicBezTo>
                <a:cubicBezTo>
                  <a:pt x="14" y="0"/>
                  <a:pt x="14" y="0"/>
                  <a:pt x="14" y="0"/>
                </a:cubicBezTo>
                <a:lnTo>
                  <a:pt x="0" y="15"/>
                </a:lnTo>
                <a:cubicBezTo>
                  <a:pt x="0" y="30"/>
                  <a:pt x="14" y="45"/>
                  <a:pt x="14" y="45"/>
                </a:cubicBezTo>
                <a:cubicBezTo>
                  <a:pt x="117" y="45"/>
                  <a:pt x="117" y="45"/>
                  <a:pt x="117" y="45"/>
                </a:cubicBezTo>
                <a:cubicBezTo>
                  <a:pt x="162" y="162"/>
                  <a:pt x="162" y="162"/>
                  <a:pt x="162" y="162"/>
                </a:cubicBezTo>
                <a:cubicBezTo>
                  <a:pt x="191" y="398"/>
                  <a:pt x="191" y="398"/>
                  <a:pt x="191" y="398"/>
                </a:cubicBezTo>
                <a:cubicBezTo>
                  <a:pt x="191" y="442"/>
                  <a:pt x="235" y="471"/>
                  <a:pt x="279" y="471"/>
                </a:cubicBezTo>
                <a:cubicBezTo>
                  <a:pt x="485" y="471"/>
                  <a:pt x="485" y="471"/>
                  <a:pt x="485" y="471"/>
                </a:cubicBezTo>
                <a:cubicBezTo>
                  <a:pt x="530" y="471"/>
                  <a:pt x="574" y="442"/>
                  <a:pt x="574" y="398"/>
                </a:cubicBezTo>
                <a:cubicBezTo>
                  <a:pt x="633" y="162"/>
                  <a:pt x="633" y="162"/>
                  <a:pt x="633" y="162"/>
                </a:cubicBezTo>
                <a:lnTo>
                  <a:pt x="191" y="162"/>
                </a:lnTo>
                <a:close/>
                <a:moveTo>
                  <a:pt x="530" y="398"/>
                </a:moveTo>
                <a:lnTo>
                  <a:pt x="530" y="398"/>
                </a:lnTo>
                <a:cubicBezTo>
                  <a:pt x="530" y="413"/>
                  <a:pt x="515" y="427"/>
                  <a:pt x="485" y="427"/>
                </a:cubicBezTo>
                <a:cubicBezTo>
                  <a:pt x="279" y="427"/>
                  <a:pt x="279" y="427"/>
                  <a:pt x="279" y="427"/>
                </a:cubicBezTo>
                <a:cubicBezTo>
                  <a:pt x="250" y="427"/>
                  <a:pt x="235" y="413"/>
                  <a:pt x="235" y="398"/>
                </a:cubicBezTo>
                <a:cubicBezTo>
                  <a:pt x="206" y="192"/>
                  <a:pt x="206" y="192"/>
                  <a:pt x="206" y="192"/>
                </a:cubicBezTo>
                <a:cubicBezTo>
                  <a:pt x="574" y="192"/>
                  <a:pt x="574" y="192"/>
                  <a:pt x="574" y="192"/>
                </a:cubicBezTo>
                <a:lnTo>
                  <a:pt x="530" y="398"/>
                </a:lnTo>
                <a:close/>
                <a:moveTo>
                  <a:pt x="279" y="516"/>
                </a:moveTo>
                <a:lnTo>
                  <a:pt x="279" y="516"/>
                </a:lnTo>
                <a:cubicBezTo>
                  <a:pt x="250" y="516"/>
                  <a:pt x="235" y="530"/>
                  <a:pt x="235" y="545"/>
                </a:cubicBezTo>
                <a:cubicBezTo>
                  <a:pt x="235" y="575"/>
                  <a:pt x="250" y="589"/>
                  <a:pt x="279" y="589"/>
                </a:cubicBezTo>
                <a:cubicBezTo>
                  <a:pt x="294" y="589"/>
                  <a:pt x="309" y="575"/>
                  <a:pt x="309" y="545"/>
                </a:cubicBezTo>
                <a:cubicBezTo>
                  <a:pt x="309" y="530"/>
                  <a:pt x="294" y="516"/>
                  <a:pt x="279" y="516"/>
                </a:cubicBezTo>
                <a:close/>
                <a:moveTo>
                  <a:pt x="471" y="516"/>
                </a:moveTo>
                <a:lnTo>
                  <a:pt x="471" y="516"/>
                </a:lnTo>
                <a:cubicBezTo>
                  <a:pt x="456" y="516"/>
                  <a:pt x="426" y="530"/>
                  <a:pt x="426" y="545"/>
                </a:cubicBezTo>
                <a:cubicBezTo>
                  <a:pt x="426" y="575"/>
                  <a:pt x="456" y="589"/>
                  <a:pt x="471" y="589"/>
                </a:cubicBezTo>
                <a:cubicBezTo>
                  <a:pt x="485" y="589"/>
                  <a:pt x="515" y="575"/>
                  <a:pt x="515" y="545"/>
                </a:cubicBezTo>
                <a:cubicBezTo>
                  <a:pt x="515" y="530"/>
                  <a:pt x="485" y="516"/>
                  <a:pt x="471" y="516"/>
                </a:cubicBezTo>
                <a:close/>
              </a:path>
            </a:pathLst>
          </a:custGeom>
          <a:solidFill>
            <a:schemeClr val="accent1">
              <a:lumMod val="75000"/>
            </a:schemeClr>
          </a:solidFill>
          <a:ln>
            <a:noFill/>
          </a:ln>
          <a:effectLst/>
          <a:extLst/>
        </p:spPr>
        <p:txBody>
          <a:bodyPr wrap="none" anchor="ctr"/>
          <a:lstStyle/>
          <a:p>
            <a:endParaRPr lang="en-US" sz="2700"/>
          </a:p>
        </p:txBody>
      </p:sp>
      <p:sp>
        <p:nvSpPr>
          <p:cNvPr id="96" name="Freeform 95"/>
          <p:cNvSpPr>
            <a:spLocks noChangeArrowheads="1"/>
          </p:cNvSpPr>
          <p:nvPr/>
        </p:nvSpPr>
        <p:spPr bwMode="auto">
          <a:xfrm>
            <a:off x="4229829" y="4472077"/>
            <a:ext cx="290386" cy="236804"/>
          </a:xfrm>
          <a:custGeom>
            <a:avLst/>
            <a:gdLst>
              <a:gd name="T0" fmla="*/ 216253 w 619"/>
              <a:gd name="T1" fmla="*/ 42267 h 501"/>
              <a:gd name="T2" fmla="*/ 184694 w 619"/>
              <a:gd name="T3" fmla="*/ 10477 h 501"/>
              <a:gd name="T4" fmla="*/ 211232 w 619"/>
              <a:gd name="T5" fmla="*/ 5058 h 501"/>
              <a:gd name="T6" fmla="*/ 174293 w 619"/>
              <a:gd name="T7" fmla="*/ 0 h 501"/>
              <a:gd name="T8" fmla="*/ 68498 w 619"/>
              <a:gd name="T9" fmla="*/ 42267 h 501"/>
              <a:gd name="T10" fmla="*/ 21159 w 619"/>
              <a:gd name="T11" fmla="*/ 0 h 501"/>
              <a:gd name="T12" fmla="*/ 21159 w 619"/>
              <a:gd name="T13" fmla="*/ 10477 h 501"/>
              <a:gd name="T14" fmla="*/ 52718 w 619"/>
              <a:gd name="T15" fmla="*/ 42267 h 501"/>
              <a:gd name="T16" fmla="*/ 0 w 619"/>
              <a:gd name="T17" fmla="*/ 47686 h 501"/>
              <a:gd name="T18" fmla="*/ 10400 w 619"/>
              <a:gd name="T19" fmla="*/ 53105 h 501"/>
              <a:gd name="T20" fmla="*/ 47339 w 619"/>
              <a:gd name="T21" fmla="*/ 180630 h 501"/>
              <a:gd name="T22" fmla="*/ 195452 w 619"/>
              <a:gd name="T23" fmla="*/ 153897 h 501"/>
              <a:gd name="T24" fmla="*/ 216253 w 619"/>
              <a:gd name="T25" fmla="*/ 53105 h 501"/>
              <a:gd name="T26" fmla="*/ 216253 w 619"/>
              <a:gd name="T27" fmla="*/ 42267 h 501"/>
              <a:gd name="T28" fmla="*/ 68498 w 619"/>
              <a:gd name="T29" fmla="*/ 170153 h 501"/>
              <a:gd name="T30" fmla="*/ 31559 w 619"/>
              <a:gd name="T31" fmla="*/ 153897 h 501"/>
              <a:gd name="T32" fmla="*/ 68498 w 619"/>
              <a:gd name="T33" fmla="*/ 138001 h 501"/>
              <a:gd name="T34" fmla="*/ 68498 w 619"/>
              <a:gd name="T35" fmla="*/ 127525 h 501"/>
              <a:gd name="T36" fmla="*/ 31559 w 619"/>
              <a:gd name="T37" fmla="*/ 127525 h 501"/>
              <a:gd name="T38" fmla="*/ 68498 w 619"/>
              <a:gd name="T39" fmla="*/ 95373 h 501"/>
              <a:gd name="T40" fmla="*/ 68498 w 619"/>
              <a:gd name="T41" fmla="*/ 84896 h 501"/>
              <a:gd name="T42" fmla="*/ 26180 w 619"/>
              <a:gd name="T43" fmla="*/ 84896 h 501"/>
              <a:gd name="T44" fmla="*/ 68498 w 619"/>
              <a:gd name="T45" fmla="*/ 53105 h 501"/>
              <a:gd name="T46" fmla="*/ 137355 w 619"/>
              <a:gd name="T47" fmla="*/ 170153 h 501"/>
              <a:gd name="T48" fmla="*/ 84636 w 619"/>
              <a:gd name="T49" fmla="*/ 170153 h 501"/>
              <a:gd name="T50" fmla="*/ 137355 w 619"/>
              <a:gd name="T51" fmla="*/ 138001 h 501"/>
              <a:gd name="T52" fmla="*/ 137355 w 619"/>
              <a:gd name="T53" fmla="*/ 127525 h 501"/>
              <a:gd name="T54" fmla="*/ 84636 w 619"/>
              <a:gd name="T55" fmla="*/ 127525 h 501"/>
              <a:gd name="T56" fmla="*/ 137355 w 619"/>
              <a:gd name="T57" fmla="*/ 95373 h 501"/>
              <a:gd name="T58" fmla="*/ 137355 w 619"/>
              <a:gd name="T59" fmla="*/ 84896 h 501"/>
              <a:gd name="T60" fmla="*/ 84636 w 619"/>
              <a:gd name="T61" fmla="*/ 84896 h 501"/>
              <a:gd name="T62" fmla="*/ 137355 w 619"/>
              <a:gd name="T63" fmla="*/ 53105 h 501"/>
              <a:gd name="T64" fmla="*/ 179314 w 619"/>
              <a:gd name="T65" fmla="*/ 153897 h 501"/>
              <a:gd name="T66" fmla="*/ 168914 w 619"/>
              <a:gd name="T67" fmla="*/ 170153 h 501"/>
              <a:gd name="T68" fmla="*/ 153134 w 619"/>
              <a:gd name="T69" fmla="*/ 138001 h 501"/>
              <a:gd name="T70" fmla="*/ 179314 w 619"/>
              <a:gd name="T71" fmla="*/ 153897 h 501"/>
              <a:gd name="T72" fmla="*/ 184694 w 619"/>
              <a:gd name="T73" fmla="*/ 127525 h 501"/>
              <a:gd name="T74" fmla="*/ 153134 w 619"/>
              <a:gd name="T75" fmla="*/ 95373 h 501"/>
              <a:gd name="T76" fmla="*/ 184694 w 619"/>
              <a:gd name="T77" fmla="*/ 127525 h 501"/>
              <a:gd name="T78" fmla="*/ 190073 w 619"/>
              <a:gd name="T79" fmla="*/ 84896 h 501"/>
              <a:gd name="T80" fmla="*/ 153134 w 619"/>
              <a:gd name="T81" fmla="*/ 53105 h 501"/>
              <a:gd name="T82" fmla="*/ 190073 w 619"/>
              <a:gd name="T83" fmla="*/ 84896 h 50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19" h="501">
                <a:moveTo>
                  <a:pt x="603" y="117"/>
                </a:moveTo>
                <a:lnTo>
                  <a:pt x="603" y="117"/>
                </a:lnTo>
                <a:cubicBezTo>
                  <a:pt x="471" y="117"/>
                  <a:pt x="471" y="117"/>
                  <a:pt x="471" y="117"/>
                </a:cubicBezTo>
                <a:cubicBezTo>
                  <a:pt x="515" y="29"/>
                  <a:pt x="515" y="29"/>
                  <a:pt x="515" y="29"/>
                </a:cubicBezTo>
                <a:cubicBezTo>
                  <a:pt x="559" y="29"/>
                  <a:pt x="559" y="29"/>
                  <a:pt x="559" y="29"/>
                </a:cubicBezTo>
                <a:cubicBezTo>
                  <a:pt x="574" y="29"/>
                  <a:pt x="589" y="29"/>
                  <a:pt x="589" y="14"/>
                </a:cubicBezTo>
                <a:cubicBezTo>
                  <a:pt x="589" y="0"/>
                  <a:pt x="574" y="0"/>
                  <a:pt x="559" y="0"/>
                </a:cubicBezTo>
                <a:cubicBezTo>
                  <a:pt x="486" y="0"/>
                  <a:pt x="486" y="0"/>
                  <a:pt x="486" y="0"/>
                </a:cubicBezTo>
                <a:cubicBezTo>
                  <a:pt x="427" y="117"/>
                  <a:pt x="427" y="117"/>
                  <a:pt x="427" y="117"/>
                </a:cubicBezTo>
                <a:cubicBezTo>
                  <a:pt x="191" y="117"/>
                  <a:pt x="191" y="117"/>
                  <a:pt x="191" y="117"/>
                </a:cubicBezTo>
                <a:cubicBezTo>
                  <a:pt x="132" y="0"/>
                  <a:pt x="132" y="0"/>
                  <a:pt x="132" y="0"/>
                </a:cubicBezTo>
                <a:cubicBezTo>
                  <a:pt x="59" y="0"/>
                  <a:pt x="59" y="0"/>
                  <a:pt x="59" y="0"/>
                </a:cubicBezTo>
                <a:cubicBezTo>
                  <a:pt x="44" y="0"/>
                  <a:pt x="29" y="0"/>
                  <a:pt x="29" y="14"/>
                </a:cubicBezTo>
                <a:cubicBezTo>
                  <a:pt x="29" y="29"/>
                  <a:pt x="44" y="29"/>
                  <a:pt x="59" y="29"/>
                </a:cubicBezTo>
                <a:cubicBezTo>
                  <a:pt x="103" y="29"/>
                  <a:pt x="103" y="29"/>
                  <a:pt x="103" y="29"/>
                </a:cubicBezTo>
                <a:cubicBezTo>
                  <a:pt x="147" y="117"/>
                  <a:pt x="147" y="117"/>
                  <a:pt x="147" y="117"/>
                </a:cubicBezTo>
                <a:cubicBezTo>
                  <a:pt x="15" y="117"/>
                  <a:pt x="15" y="117"/>
                  <a:pt x="15" y="117"/>
                </a:cubicBezTo>
                <a:cubicBezTo>
                  <a:pt x="0" y="117"/>
                  <a:pt x="0" y="117"/>
                  <a:pt x="0" y="132"/>
                </a:cubicBezTo>
                <a:cubicBezTo>
                  <a:pt x="0" y="147"/>
                  <a:pt x="0" y="147"/>
                  <a:pt x="15" y="147"/>
                </a:cubicBezTo>
                <a:cubicBezTo>
                  <a:pt x="29" y="147"/>
                  <a:pt x="29" y="147"/>
                  <a:pt x="29" y="147"/>
                </a:cubicBezTo>
                <a:cubicBezTo>
                  <a:pt x="59" y="426"/>
                  <a:pt x="59" y="426"/>
                  <a:pt x="59" y="426"/>
                </a:cubicBezTo>
                <a:cubicBezTo>
                  <a:pt x="59" y="471"/>
                  <a:pt x="88" y="500"/>
                  <a:pt x="132" y="500"/>
                </a:cubicBezTo>
                <a:cubicBezTo>
                  <a:pt x="471" y="500"/>
                  <a:pt x="471" y="500"/>
                  <a:pt x="471" y="500"/>
                </a:cubicBezTo>
                <a:cubicBezTo>
                  <a:pt x="515" y="500"/>
                  <a:pt x="545" y="471"/>
                  <a:pt x="545" y="426"/>
                </a:cubicBezTo>
                <a:cubicBezTo>
                  <a:pt x="589" y="147"/>
                  <a:pt x="589" y="147"/>
                  <a:pt x="589" y="147"/>
                </a:cubicBezTo>
                <a:cubicBezTo>
                  <a:pt x="603" y="147"/>
                  <a:pt x="603" y="147"/>
                  <a:pt x="603" y="147"/>
                </a:cubicBezTo>
                <a:cubicBezTo>
                  <a:pt x="618" y="147"/>
                  <a:pt x="618" y="147"/>
                  <a:pt x="618" y="132"/>
                </a:cubicBezTo>
                <a:cubicBezTo>
                  <a:pt x="618" y="117"/>
                  <a:pt x="618" y="117"/>
                  <a:pt x="603" y="117"/>
                </a:cubicBezTo>
                <a:close/>
                <a:moveTo>
                  <a:pt x="191" y="471"/>
                </a:moveTo>
                <a:lnTo>
                  <a:pt x="191" y="471"/>
                </a:lnTo>
                <a:cubicBezTo>
                  <a:pt x="132" y="471"/>
                  <a:pt x="132" y="471"/>
                  <a:pt x="132" y="471"/>
                </a:cubicBezTo>
                <a:cubicBezTo>
                  <a:pt x="118" y="471"/>
                  <a:pt x="88" y="441"/>
                  <a:pt x="88" y="426"/>
                </a:cubicBezTo>
                <a:cubicBezTo>
                  <a:pt x="88" y="382"/>
                  <a:pt x="88" y="382"/>
                  <a:pt x="88" y="382"/>
                </a:cubicBezTo>
                <a:cubicBezTo>
                  <a:pt x="191" y="382"/>
                  <a:pt x="191" y="382"/>
                  <a:pt x="191" y="382"/>
                </a:cubicBezTo>
                <a:lnTo>
                  <a:pt x="191" y="471"/>
                </a:lnTo>
                <a:close/>
                <a:moveTo>
                  <a:pt x="191" y="353"/>
                </a:moveTo>
                <a:lnTo>
                  <a:pt x="191" y="353"/>
                </a:lnTo>
                <a:cubicBezTo>
                  <a:pt x="88" y="353"/>
                  <a:pt x="88" y="353"/>
                  <a:pt x="88" y="353"/>
                </a:cubicBezTo>
                <a:cubicBezTo>
                  <a:pt x="88" y="264"/>
                  <a:pt x="88" y="264"/>
                  <a:pt x="88" y="264"/>
                </a:cubicBezTo>
                <a:cubicBezTo>
                  <a:pt x="191" y="264"/>
                  <a:pt x="191" y="264"/>
                  <a:pt x="191" y="264"/>
                </a:cubicBezTo>
                <a:lnTo>
                  <a:pt x="191" y="353"/>
                </a:lnTo>
                <a:close/>
                <a:moveTo>
                  <a:pt x="191" y="235"/>
                </a:moveTo>
                <a:lnTo>
                  <a:pt x="191" y="235"/>
                </a:lnTo>
                <a:cubicBezTo>
                  <a:pt x="73" y="235"/>
                  <a:pt x="73" y="235"/>
                  <a:pt x="73" y="235"/>
                </a:cubicBezTo>
                <a:cubicBezTo>
                  <a:pt x="73" y="147"/>
                  <a:pt x="73" y="147"/>
                  <a:pt x="73" y="147"/>
                </a:cubicBezTo>
                <a:cubicBezTo>
                  <a:pt x="191" y="147"/>
                  <a:pt x="191" y="147"/>
                  <a:pt x="191" y="147"/>
                </a:cubicBezTo>
                <a:lnTo>
                  <a:pt x="191" y="235"/>
                </a:lnTo>
                <a:close/>
                <a:moveTo>
                  <a:pt x="383" y="471"/>
                </a:moveTo>
                <a:lnTo>
                  <a:pt x="383" y="471"/>
                </a:lnTo>
                <a:cubicBezTo>
                  <a:pt x="236" y="471"/>
                  <a:pt x="236" y="471"/>
                  <a:pt x="236" y="471"/>
                </a:cubicBezTo>
                <a:cubicBezTo>
                  <a:pt x="236" y="382"/>
                  <a:pt x="236" y="382"/>
                  <a:pt x="236" y="382"/>
                </a:cubicBezTo>
                <a:cubicBezTo>
                  <a:pt x="383" y="382"/>
                  <a:pt x="383" y="382"/>
                  <a:pt x="383" y="382"/>
                </a:cubicBezTo>
                <a:lnTo>
                  <a:pt x="383" y="471"/>
                </a:lnTo>
                <a:close/>
                <a:moveTo>
                  <a:pt x="383" y="353"/>
                </a:moveTo>
                <a:lnTo>
                  <a:pt x="383" y="353"/>
                </a:lnTo>
                <a:cubicBezTo>
                  <a:pt x="236" y="353"/>
                  <a:pt x="236" y="353"/>
                  <a:pt x="236" y="353"/>
                </a:cubicBezTo>
                <a:cubicBezTo>
                  <a:pt x="236" y="264"/>
                  <a:pt x="236" y="264"/>
                  <a:pt x="236" y="264"/>
                </a:cubicBezTo>
                <a:cubicBezTo>
                  <a:pt x="383" y="264"/>
                  <a:pt x="383" y="264"/>
                  <a:pt x="383" y="264"/>
                </a:cubicBezTo>
                <a:lnTo>
                  <a:pt x="383" y="353"/>
                </a:lnTo>
                <a:close/>
                <a:moveTo>
                  <a:pt x="383" y="235"/>
                </a:moveTo>
                <a:lnTo>
                  <a:pt x="383" y="235"/>
                </a:lnTo>
                <a:cubicBezTo>
                  <a:pt x="236" y="235"/>
                  <a:pt x="236" y="235"/>
                  <a:pt x="236" y="235"/>
                </a:cubicBezTo>
                <a:cubicBezTo>
                  <a:pt x="236" y="147"/>
                  <a:pt x="236" y="147"/>
                  <a:pt x="236" y="147"/>
                </a:cubicBezTo>
                <a:cubicBezTo>
                  <a:pt x="383" y="147"/>
                  <a:pt x="383" y="147"/>
                  <a:pt x="383" y="147"/>
                </a:cubicBezTo>
                <a:lnTo>
                  <a:pt x="383" y="235"/>
                </a:lnTo>
                <a:close/>
                <a:moveTo>
                  <a:pt x="500" y="426"/>
                </a:moveTo>
                <a:lnTo>
                  <a:pt x="500" y="426"/>
                </a:lnTo>
                <a:cubicBezTo>
                  <a:pt x="500" y="441"/>
                  <a:pt x="486" y="471"/>
                  <a:pt x="471" y="471"/>
                </a:cubicBezTo>
                <a:cubicBezTo>
                  <a:pt x="427" y="471"/>
                  <a:pt x="427" y="471"/>
                  <a:pt x="427" y="471"/>
                </a:cubicBezTo>
                <a:cubicBezTo>
                  <a:pt x="427" y="382"/>
                  <a:pt x="427" y="382"/>
                  <a:pt x="427" y="382"/>
                </a:cubicBezTo>
                <a:cubicBezTo>
                  <a:pt x="515" y="382"/>
                  <a:pt x="515" y="382"/>
                  <a:pt x="515" y="382"/>
                </a:cubicBezTo>
                <a:lnTo>
                  <a:pt x="500" y="426"/>
                </a:lnTo>
                <a:close/>
                <a:moveTo>
                  <a:pt x="515" y="353"/>
                </a:moveTo>
                <a:lnTo>
                  <a:pt x="515" y="353"/>
                </a:lnTo>
                <a:cubicBezTo>
                  <a:pt x="427" y="353"/>
                  <a:pt x="427" y="353"/>
                  <a:pt x="427" y="353"/>
                </a:cubicBezTo>
                <a:cubicBezTo>
                  <a:pt x="427" y="264"/>
                  <a:pt x="427" y="264"/>
                  <a:pt x="427" y="264"/>
                </a:cubicBezTo>
                <a:cubicBezTo>
                  <a:pt x="530" y="264"/>
                  <a:pt x="530" y="264"/>
                  <a:pt x="530" y="264"/>
                </a:cubicBezTo>
                <a:lnTo>
                  <a:pt x="515" y="353"/>
                </a:lnTo>
                <a:close/>
                <a:moveTo>
                  <a:pt x="530" y="235"/>
                </a:moveTo>
                <a:lnTo>
                  <a:pt x="530" y="235"/>
                </a:lnTo>
                <a:cubicBezTo>
                  <a:pt x="427" y="235"/>
                  <a:pt x="427" y="235"/>
                  <a:pt x="427" y="235"/>
                </a:cubicBezTo>
                <a:cubicBezTo>
                  <a:pt x="427" y="147"/>
                  <a:pt x="427" y="147"/>
                  <a:pt x="427" y="147"/>
                </a:cubicBezTo>
                <a:cubicBezTo>
                  <a:pt x="545" y="147"/>
                  <a:pt x="545" y="147"/>
                  <a:pt x="545" y="147"/>
                </a:cubicBezTo>
                <a:lnTo>
                  <a:pt x="530" y="235"/>
                </a:lnTo>
                <a:close/>
              </a:path>
            </a:pathLst>
          </a:custGeom>
          <a:solidFill>
            <a:schemeClr val="accent1">
              <a:lumMod val="75000"/>
            </a:schemeClr>
          </a:solidFill>
          <a:ln>
            <a:noFill/>
          </a:ln>
          <a:effectLst/>
          <a:extLst/>
        </p:spPr>
        <p:txBody>
          <a:bodyPr wrap="none" anchor="ctr"/>
          <a:lstStyle/>
          <a:p>
            <a:endParaRPr lang="en-US" sz="2700"/>
          </a:p>
        </p:txBody>
      </p:sp>
      <p:sp>
        <p:nvSpPr>
          <p:cNvPr id="97" name="Freeform 96"/>
          <p:cNvSpPr>
            <a:spLocks noChangeArrowheads="1"/>
          </p:cNvSpPr>
          <p:nvPr/>
        </p:nvSpPr>
        <p:spPr bwMode="auto">
          <a:xfrm>
            <a:off x="3744123" y="4442695"/>
            <a:ext cx="299028" cy="292114"/>
          </a:xfrm>
          <a:custGeom>
            <a:avLst/>
            <a:gdLst>
              <a:gd name="T0" fmla="*/ 186051 w 634"/>
              <a:gd name="T1" fmla="*/ 0 h 619"/>
              <a:gd name="T2" fmla="*/ 186051 w 634"/>
              <a:gd name="T3" fmla="*/ 0 h 619"/>
              <a:gd name="T4" fmla="*/ 42546 w 634"/>
              <a:gd name="T5" fmla="*/ 0 h 619"/>
              <a:gd name="T6" fmla="*/ 0 w 634"/>
              <a:gd name="T7" fmla="*/ 68891 h 619"/>
              <a:gd name="T8" fmla="*/ 0 w 634"/>
              <a:gd name="T9" fmla="*/ 95582 h 619"/>
              <a:gd name="T10" fmla="*/ 10817 w 634"/>
              <a:gd name="T11" fmla="*/ 116502 h 619"/>
              <a:gd name="T12" fmla="*/ 10817 w 634"/>
              <a:gd name="T13" fmla="*/ 196214 h 619"/>
              <a:gd name="T14" fmla="*/ 37138 w 634"/>
              <a:gd name="T15" fmla="*/ 222904 h 619"/>
              <a:gd name="T16" fmla="*/ 191098 w 634"/>
              <a:gd name="T17" fmla="*/ 222904 h 619"/>
              <a:gd name="T18" fmla="*/ 223189 w 634"/>
              <a:gd name="T19" fmla="*/ 196214 h 619"/>
              <a:gd name="T20" fmla="*/ 223189 w 634"/>
              <a:gd name="T21" fmla="*/ 116502 h 619"/>
              <a:gd name="T22" fmla="*/ 228236 w 634"/>
              <a:gd name="T23" fmla="*/ 95582 h 619"/>
              <a:gd name="T24" fmla="*/ 228236 w 634"/>
              <a:gd name="T25" fmla="*/ 68891 h 619"/>
              <a:gd name="T26" fmla="*/ 186051 w 634"/>
              <a:gd name="T27" fmla="*/ 0 h 619"/>
              <a:gd name="T28" fmla="*/ 207324 w 634"/>
              <a:gd name="T29" fmla="*/ 196214 h 619"/>
              <a:gd name="T30" fmla="*/ 207324 w 634"/>
              <a:gd name="T31" fmla="*/ 196214 h 619"/>
              <a:gd name="T32" fmla="*/ 191098 w 634"/>
              <a:gd name="T33" fmla="*/ 212444 h 619"/>
              <a:gd name="T34" fmla="*/ 37138 w 634"/>
              <a:gd name="T35" fmla="*/ 212444 h 619"/>
              <a:gd name="T36" fmla="*/ 21273 w 634"/>
              <a:gd name="T37" fmla="*/ 196214 h 619"/>
              <a:gd name="T38" fmla="*/ 21273 w 634"/>
              <a:gd name="T39" fmla="*/ 180343 h 619"/>
              <a:gd name="T40" fmla="*/ 207324 w 634"/>
              <a:gd name="T41" fmla="*/ 180343 h 619"/>
              <a:gd name="T42" fmla="*/ 207324 w 634"/>
              <a:gd name="T43" fmla="*/ 196214 h 619"/>
              <a:gd name="T44" fmla="*/ 207324 w 634"/>
              <a:gd name="T45" fmla="*/ 169883 h 619"/>
              <a:gd name="T46" fmla="*/ 207324 w 634"/>
              <a:gd name="T47" fmla="*/ 169883 h 619"/>
              <a:gd name="T48" fmla="*/ 21273 w 634"/>
              <a:gd name="T49" fmla="*/ 169883 h 619"/>
              <a:gd name="T50" fmla="*/ 21273 w 634"/>
              <a:gd name="T51" fmla="*/ 127322 h 619"/>
              <a:gd name="T52" fmla="*/ 37138 w 634"/>
              <a:gd name="T53" fmla="*/ 127322 h 619"/>
              <a:gd name="T54" fmla="*/ 63820 w 634"/>
              <a:gd name="T55" fmla="*/ 106042 h 619"/>
              <a:gd name="T56" fmla="*/ 90501 w 634"/>
              <a:gd name="T57" fmla="*/ 127322 h 619"/>
              <a:gd name="T58" fmla="*/ 116822 w 634"/>
              <a:gd name="T59" fmla="*/ 111452 h 619"/>
              <a:gd name="T60" fmla="*/ 143504 w 634"/>
              <a:gd name="T61" fmla="*/ 127322 h 619"/>
              <a:gd name="T62" fmla="*/ 169825 w 634"/>
              <a:gd name="T63" fmla="*/ 106042 h 619"/>
              <a:gd name="T64" fmla="*/ 191098 w 634"/>
              <a:gd name="T65" fmla="*/ 127322 h 619"/>
              <a:gd name="T66" fmla="*/ 207324 w 634"/>
              <a:gd name="T67" fmla="*/ 127322 h 619"/>
              <a:gd name="T68" fmla="*/ 207324 w 634"/>
              <a:gd name="T69" fmla="*/ 169883 h 619"/>
              <a:gd name="T70" fmla="*/ 212372 w 634"/>
              <a:gd name="T71" fmla="*/ 95582 h 619"/>
              <a:gd name="T72" fmla="*/ 212372 w 634"/>
              <a:gd name="T73" fmla="*/ 95582 h 619"/>
              <a:gd name="T74" fmla="*/ 191098 w 634"/>
              <a:gd name="T75" fmla="*/ 111452 h 619"/>
              <a:gd name="T76" fmla="*/ 169825 w 634"/>
              <a:gd name="T77" fmla="*/ 95582 h 619"/>
              <a:gd name="T78" fmla="*/ 164777 w 634"/>
              <a:gd name="T79" fmla="*/ 95582 h 619"/>
              <a:gd name="T80" fmla="*/ 143504 w 634"/>
              <a:gd name="T81" fmla="*/ 111452 h 619"/>
              <a:gd name="T82" fmla="*/ 116822 w 634"/>
              <a:gd name="T83" fmla="*/ 95582 h 619"/>
              <a:gd name="T84" fmla="*/ 111775 w 634"/>
              <a:gd name="T85" fmla="*/ 95582 h 619"/>
              <a:gd name="T86" fmla="*/ 90501 w 634"/>
              <a:gd name="T87" fmla="*/ 111452 h 619"/>
              <a:gd name="T88" fmla="*/ 63820 w 634"/>
              <a:gd name="T89" fmla="*/ 95582 h 619"/>
              <a:gd name="T90" fmla="*/ 58411 w 634"/>
              <a:gd name="T91" fmla="*/ 95582 h 619"/>
              <a:gd name="T92" fmla="*/ 37138 w 634"/>
              <a:gd name="T93" fmla="*/ 111452 h 619"/>
              <a:gd name="T94" fmla="*/ 16225 w 634"/>
              <a:gd name="T95" fmla="*/ 95582 h 619"/>
              <a:gd name="T96" fmla="*/ 16225 w 634"/>
              <a:gd name="T97" fmla="*/ 84761 h 619"/>
              <a:gd name="T98" fmla="*/ 212372 w 634"/>
              <a:gd name="T99" fmla="*/ 84761 h 619"/>
              <a:gd name="T100" fmla="*/ 212372 w 634"/>
              <a:gd name="T101" fmla="*/ 95582 h 619"/>
              <a:gd name="T102" fmla="*/ 16225 w 634"/>
              <a:gd name="T103" fmla="*/ 68891 h 619"/>
              <a:gd name="T104" fmla="*/ 16225 w 634"/>
              <a:gd name="T105" fmla="*/ 68891 h 619"/>
              <a:gd name="T106" fmla="*/ 47955 w 634"/>
              <a:gd name="T107" fmla="*/ 10460 h 619"/>
              <a:gd name="T108" fmla="*/ 180642 w 634"/>
              <a:gd name="T109" fmla="*/ 10460 h 619"/>
              <a:gd name="T110" fmla="*/ 212372 w 634"/>
              <a:gd name="T111" fmla="*/ 68891 h 619"/>
              <a:gd name="T112" fmla="*/ 16225 w 634"/>
              <a:gd name="T113" fmla="*/ 68891 h 61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634" h="619">
                <a:moveTo>
                  <a:pt x="516" y="0"/>
                </a:moveTo>
                <a:lnTo>
                  <a:pt x="516" y="0"/>
                </a:lnTo>
                <a:cubicBezTo>
                  <a:pt x="118" y="0"/>
                  <a:pt x="118" y="0"/>
                  <a:pt x="118" y="0"/>
                </a:cubicBezTo>
                <a:cubicBezTo>
                  <a:pt x="0" y="191"/>
                  <a:pt x="0" y="191"/>
                  <a:pt x="0" y="191"/>
                </a:cubicBezTo>
                <a:lnTo>
                  <a:pt x="0" y="265"/>
                </a:lnTo>
                <a:cubicBezTo>
                  <a:pt x="0" y="294"/>
                  <a:pt x="15" y="309"/>
                  <a:pt x="30" y="323"/>
                </a:cubicBezTo>
                <a:cubicBezTo>
                  <a:pt x="30" y="544"/>
                  <a:pt x="30" y="544"/>
                  <a:pt x="30" y="544"/>
                </a:cubicBezTo>
                <a:cubicBezTo>
                  <a:pt x="30" y="589"/>
                  <a:pt x="59" y="618"/>
                  <a:pt x="103" y="618"/>
                </a:cubicBezTo>
                <a:cubicBezTo>
                  <a:pt x="530" y="618"/>
                  <a:pt x="530" y="618"/>
                  <a:pt x="530" y="618"/>
                </a:cubicBezTo>
                <a:cubicBezTo>
                  <a:pt x="575" y="618"/>
                  <a:pt x="619" y="589"/>
                  <a:pt x="619" y="544"/>
                </a:cubicBezTo>
                <a:cubicBezTo>
                  <a:pt x="619" y="323"/>
                  <a:pt x="619" y="323"/>
                  <a:pt x="619" y="323"/>
                </a:cubicBezTo>
                <a:cubicBezTo>
                  <a:pt x="633" y="309"/>
                  <a:pt x="633" y="294"/>
                  <a:pt x="633" y="265"/>
                </a:cubicBezTo>
                <a:cubicBezTo>
                  <a:pt x="633" y="250"/>
                  <a:pt x="633" y="191"/>
                  <a:pt x="633" y="191"/>
                </a:cubicBezTo>
                <a:lnTo>
                  <a:pt x="516" y="0"/>
                </a:lnTo>
                <a:close/>
                <a:moveTo>
                  <a:pt x="575" y="544"/>
                </a:moveTo>
                <a:lnTo>
                  <a:pt x="575" y="544"/>
                </a:lnTo>
                <a:cubicBezTo>
                  <a:pt x="575" y="559"/>
                  <a:pt x="560" y="589"/>
                  <a:pt x="530" y="589"/>
                </a:cubicBezTo>
                <a:cubicBezTo>
                  <a:pt x="103" y="589"/>
                  <a:pt x="103" y="589"/>
                  <a:pt x="103" y="589"/>
                </a:cubicBezTo>
                <a:cubicBezTo>
                  <a:pt x="89" y="589"/>
                  <a:pt x="59" y="559"/>
                  <a:pt x="59" y="544"/>
                </a:cubicBezTo>
                <a:cubicBezTo>
                  <a:pt x="59" y="500"/>
                  <a:pt x="59" y="500"/>
                  <a:pt x="59" y="500"/>
                </a:cubicBezTo>
                <a:cubicBezTo>
                  <a:pt x="575" y="500"/>
                  <a:pt x="575" y="500"/>
                  <a:pt x="575" y="500"/>
                </a:cubicBezTo>
                <a:lnTo>
                  <a:pt x="575" y="544"/>
                </a:lnTo>
                <a:close/>
                <a:moveTo>
                  <a:pt x="575" y="471"/>
                </a:moveTo>
                <a:lnTo>
                  <a:pt x="575" y="471"/>
                </a:lnTo>
                <a:cubicBezTo>
                  <a:pt x="59" y="471"/>
                  <a:pt x="59" y="471"/>
                  <a:pt x="59" y="471"/>
                </a:cubicBezTo>
                <a:cubicBezTo>
                  <a:pt x="59" y="353"/>
                  <a:pt x="59" y="353"/>
                  <a:pt x="59" y="353"/>
                </a:cubicBezTo>
                <a:cubicBezTo>
                  <a:pt x="74" y="353"/>
                  <a:pt x="89" y="353"/>
                  <a:pt x="103" y="353"/>
                </a:cubicBezTo>
                <a:cubicBezTo>
                  <a:pt x="118" y="353"/>
                  <a:pt x="162" y="323"/>
                  <a:pt x="177" y="294"/>
                </a:cubicBezTo>
                <a:cubicBezTo>
                  <a:pt x="192" y="323"/>
                  <a:pt x="221" y="353"/>
                  <a:pt x="251" y="353"/>
                </a:cubicBezTo>
                <a:cubicBezTo>
                  <a:pt x="280" y="353"/>
                  <a:pt x="310" y="323"/>
                  <a:pt x="324" y="309"/>
                </a:cubicBezTo>
                <a:cubicBezTo>
                  <a:pt x="324" y="323"/>
                  <a:pt x="369" y="353"/>
                  <a:pt x="398" y="353"/>
                </a:cubicBezTo>
                <a:cubicBezTo>
                  <a:pt x="428" y="353"/>
                  <a:pt x="457" y="323"/>
                  <a:pt x="471" y="294"/>
                </a:cubicBezTo>
                <a:cubicBezTo>
                  <a:pt x="486" y="323"/>
                  <a:pt x="501" y="353"/>
                  <a:pt x="530" y="353"/>
                </a:cubicBezTo>
                <a:cubicBezTo>
                  <a:pt x="545" y="353"/>
                  <a:pt x="575" y="353"/>
                  <a:pt x="575" y="353"/>
                </a:cubicBezTo>
                <a:lnTo>
                  <a:pt x="575" y="471"/>
                </a:lnTo>
                <a:close/>
                <a:moveTo>
                  <a:pt x="589" y="265"/>
                </a:moveTo>
                <a:lnTo>
                  <a:pt x="589" y="265"/>
                </a:lnTo>
                <a:cubicBezTo>
                  <a:pt x="589" y="294"/>
                  <a:pt x="560" y="309"/>
                  <a:pt x="530" y="309"/>
                </a:cubicBezTo>
                <a:cubicBezTo>
                  <a:pt x="501" y="309"/>
                  <a:pt x="471" y="294"/>
                  <a:pt x="471" y="265"/>
                </a:cubicBezTo>
                <a:cubicBezTo>
                  <a:pt x="457" y="265"/>
                  <a:pt x="457" y="265"/>
                  <a:pt x="457" y="265"/>
                </a:cubicBezTo>
                <a:cubicBezTo>
                  <a:pt x="457" y="294"/>
                  <a:pt x="428" y="309"/>
                  <a:pt x="398" y="309"/>
                </a:cubicBezTo>
                <a:cubicBezTo>
                  <a:pt x="369" y="309"/>
                  <a:pt x="324" y="294"/>
                  <a:pt x="324" y="265"/>
                </a:cubicBezTo>
                <a:cubicBezTo>
                  <a:pt x="310" y="265"/>
                  <a:pt x="310" y="265"/>
                  <a:pt x="310" y="265"/>
                </a:cubicBezTo>
                <a:cubicBezTo>
                  <a:pt x="310" y="294"/>
                  <a:pt x="280" y="309"/>
                  <a:pt x="251" y="309"/>
                </a:cubicBezTo>
                <a:cubicBezTo>
                  <a:pt x="221" y="309"/>
                  <a:pt x="177" y="294"/>
                  <a:pt x="177" y="265"/>
                </a:cubicBezTo>
                <a:cubicBezTo>
                  <a:pt x="162" y="265"/>
                  <a:pt x="162" y="265"/>
                  <a:pt x="162" y="265"/>
                </a:cubicBezTo>
                <a:cubicBezTo>
                  <a:pt x="162" y="294"/>
                  <a:pt x="133" y="309"/>
                  <a:pt x="103" y="309"/>
                </a:cubicBezTo>
                <a:cubicBezTo>
                  <a:pt x="74" y="309"/>
                  <a:pt x="45" y="294"/>
                  <a:pt x="45" y="265"/>
                </a:cubicBezTo>
                <a:cubicBezTo>
                  <a:pt x="45" y="235"/>
                  <a:pt x="45" y="235"/>
                  <a:pt x="45" y="235"/>
                </a:cubicBezTo>
                <a:cubicBezTo>
                  <a:pt x="589" y="235"/>
                  <a:pt x="589" y="235"/>
                  <a:pt x="589" y="235"/>
                </a:cubicBezTo>
                <a:lnTo>
                  <a:pt x="589" y="265"/>
                </a:lnTo>
                <a:close/>
                <a:moveTo>
                  <a:pt x="45" y="191"/>
                </a:moveTo>
                <a:lnTo>
                  <a:pt x="45" y="191"/>
                </a:lnTo>
                <a:cubicBezTo>
                  <a:pt x="133" y="29"/>
                  <a:pt x="133" y="29"/>
                  <a:pt x="133" y="29"/>
                </a:cubicBezTo>
                <a:cubicBezTo>
                  <a:pt x="501" y="29"/>
                  <a:pt x="501" y="29"/>
                  <a:pt x="501" y="29"/>
                </a:cubicBezTo>
                <a:cubicBezTo>
                  <a:pt x="589" y="191"/>
                  <a:pt x="589" y="191"/>
                  <a:pt x="589" y="191"/>
                </a:cubicBezTo>
                <a:lnTo>
                  <a:pt x="45" y="191"/>
                </a:lnTo>
                <a:close/>
              </a:path>
            </a:pathLst>
          </a:custGeom>
          <a:solidFill>
            <a:schemeClr val="accent1">
              <a:lumMod val="75000"/>
            </a:schemeClr>
          </a:solidFill>
          <a:ln>
            <a:noFill/>
          </a:ln>
          <a:effectLst/>
          <a:extLst/>
        </p:spPr>
        <p:txBody>
          <a:bodyPr wrap="none" anchor="ctr"/>
          <a:lstStyle/>
          <a:p>
            <a:endParaRPr lang="en-US" sz="2700"/>
          </a:p>
        </p:txBody>
      </p:sp>
      <p:sp>
        <p:nvSpPr>
          <p:cNvPr id="98" name="Freeform 97"/>
          <p:cNvSpPr>
            <a:spLocks noChangeArrowheads="1"/>
          </p:cNvSpPr>
          <p:nvPr/>
        </p:nvSpPr>
        <p:spPr bwMode="auto">
          <a:xfrm>
            <a:off x="3301632" y="4472077"/>
            <a:ext cx="222975" cy="236804"/>
          </a:xfrm>
          <a:custGeom>
            <a:avLst/>
            <a:gdLst>
              <a:gd name="T0" fmla="*/ 138316 w 472"/>
              <a:gd name="T1" fmla="*/ 111629 h 501"/>
              <a:gd name="T2" fmla="*/ 138316 w 472"/>
              <a:gd name="T3" fmla="*/ 111629 h 501"/>
              <a:gd name="T4" fmla="*/ 106536 w 472"/>
              <a:gd name="T5" fmla="*/ 127525 h 501"/>
              <a:gd name="T6" fmla="*/ 69338 w 472"/>
              <a:gd name="T7" fmla="*/ 106210 h 501"/>
              <a:gd name="T8" fmla="*/ 74394 w 472"/>
              <a:gd name="T9" fmla="*/ 90315 h 501"/>
              <a:gd name="T10" fmla="*/ 69338 w 472"/>
              <a:gd name="T11" fmla="*/ 79838 h 501"/>
              <a:gd name="T12" fmla="*/ 111953 w 472"/>
              <a:gd name="T13" fmla="*/ 58524 h 501"/>
              <a:gd name="T14" fmla="*/ 138316 w 472"/>
              <a:gd name="T15" fmla="*/ 69001 h 501"/>
              <a:gd name="T16" fmla="*/ 170096 w 472"/>
              <a:gd name="T17" fmla="*/ 31791 h 501"/>
              <a:gd name="T18" fmla="*/ 138316 w 472"/>
              <a:gd name="T19" fmla="*/ 0 h 501"/>
              <a:gd name="T20" fmla="*/ 101119 w 472"/>
              <a:gd name="T21" fmla="*/ 31791 h 501"/>
              <a:gd name="T22" fmla="*/ 101119 w 472"/>
              <a:gd name="T23" fmla="*/ 42267 h 501"/>
              <a:gd name="T24" fmla="*/ 63921 w 472"/>
              <a:gd name="T25" fmla="*/ 63582 h 501"/>
              <a:gd name="T26" fmla="*/ 37197 w 472"/>
              <a:gd name="T27" fmla="*/ 53105 h 501"/>
              <a:gd name="T28" fmla="*/ 0 w 472"/>
              <a:gd name="T29" fmla="*/ 90315 h 501"/>
              <a:gd name="T30" fmla="*/ 37197 w 472"/>
              <a:gd name="T31" fmla="*/ 127525 h 501"/>
              <a:gd name="T32" fmla="*/ 58504 w 472"/>
              <a:gd name="T33" fmla="*/ 116687 h 501"/>
              <a:gd name="T34" fmla="*/ 58504 w 472"/>
              <a:gd name="T35" fmla="*/ 116687 h 501"/>
              <a:gd name="T36" fmla="*/ 101119 w 472"/>
              <a:gd name="T37" fmla="*/ 143420 h 501"/>
              <a:gd name="T38" fmla="*/ 101119 w 472"/>
              <a:gd name="T39" fmla="*/ 148839 h 501"/>
              <a:gd name="T40" fmla="*/ 138316 w 472"/>
              <a:gd name="T41" fmla="*/ 180630 h 501"/>
              <a:gd name="T42" fmla="*/ 170096 w 472"/>
              <a:gd name="T43" fmla="*/ 148839 h 501"/>
              <a:gd name="T44" fmla="*/ 138316 w 472"/>
              <a:gd name="T45" fmla="*/ 111629 h 501"/>
              <a:gd name="T46" fmla="*/ 138316 w 472"/>
              <a:gd name="T47" fmla="*/ 10477 h 501"/>
              <a:gd name="T48" fmla="*/ 138316 w 472"/>
              <a:gd name="T49" fmla="*/ 10477 h 501"/>
              <a:gd name="T50" fmla="*/ 159623 w 472"/>
              <a:gd name="T51" fmla="*/ 31791 h 501"/>
              <a:gd name="T52" fmla="*/ 138316 w 472"/>
              <a:gd name="T53" fmla="*/ 53105 h 501"/>
              <a:gd name="T54" fmla="*/ 117009 w 472"/>
              <a:gd name="T55" fmla="*/ 31791 h 501"/>
              <a:gd name="T56" fmla="*/ 138316 w 472"/>
              <a:gd name="T57" fmla="*/ 10477 h 501"/>
              <a:gd name="T58" fmla="*/ 37197 w 472"/>
              <a:gd name="T59" fmla="*/ 111629 h 501"/>
              <a:gd name="T60" fmla="*/ 37197 w 472"/>
              <a:gd name="T61" fmla="*/ 111629 h 501"/>
              <a:gd name="T62" fmla="*/ 15890 w 472"/>
              <a:gd name="T63" fmla="*/ 90315 h 501"/>
              <a:gd name="T64" fmla="*/ 37197 w 472"/>
              <a:gd name="T65" fmla="*/ 69001 h 501"/>
              <a:gd name="T66" fmla="*/ 58504 w 472"/>
              <a:gd name="T67" fmla="*/ 90315 h 501"/>
              <a:gd name="T68" fmla="*/ 37197 w 472"/>
              <a:gd name="T69" fmla="*/ 111629 h 501"/>
              <a:gd name="T70" fmla="*/ 138316 w 472"/>
              <a:gd name="T71" fmla="*/ 170153 h 501"/>
              <a:gd name="T72" fmla="*/ 138316 w 472"/>
              <a:gd name="T73" fmla="*/ 170153 h 501"/>
              <a:gd name="T74" fmla="*/ 117009 w 472"/>
              <a:gd name="T75" fmla="*/ 148839 h 501"/>
              <a:gd name="T76" fmla="*/ 138316 w 472"/>
              <a:gd name="T77" fmla="*/ 127525 h 501"/>
              <a:gd name="T78" fmla="*/ 159623 w 472"/>
              <a:gd name="T79" fmla="*/ 148839 h 501"/>
              <a:gd name="T80" fmla="*/ 138316 w 472"/>
              <a:gd name="T81" fmla="*/ 170153 h 50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472" h="501">
                <a:moveTo>
                  <a:pt x="383" y="309"/>
                </a:moveTo>
                <a:lnTo>
                  <a:pt x="383" y="309"/>
                </a:lnTo>
                <a:cubicBezTo>
                  <a:pt x="339" y="309"/>
                  <a:pt x="310" y="323"/>
                  <a:pt x="295" y="353"/>
                </a:cubicBezTo>
                <a:cubicBezTo>
                  <a:pt x="192" y="294"/>
                  <a:pt x="192" y="294"/>
                  <a:pt x="192" y="294"/>
                </a:cubicBezTo>
                <a:cubicBezTo>
                  <a:pt x="192" y="280"/>
                  <a:pt x="206" y="264"/>
                  <a:pt x="206" y="250"/>
                </a:cubicBezTo>
                <a:cubicBezTo>
                  <a:pt x="206" y="235"/>
                  <a:pt x="206" y="235"/>
                  <a:pt x="192" y="221"/>
                </a:cubicBezTo>
                <a:cubicBezTo>
                  <a:pt x="310" y="162"/>
                  <a:pt x="310" y="162"/>
                  <a:pt x="310" y="162"/>
                </a:cubicBezTo>
                <a:cubicBezTo>
                  <a:pt x="324" y="176"/>
                  <a:pt x="353" y="191"/>
                  <a:pt x="383" y="191"/>
                </a:cubicBezTo>
                <a:cubicBezTo>
                  <a:pt x="427" y="191"/>
                  <a:pt x="471" y="147"/>
                  <a:pt x="471" y="88"/>
                </a:cubicBezTo>
                <a:cubicBezTo>
                  <a:pt x="471" y="44"/>
                  <a:pt x="427" y="0"/>
                  <a:pt x="383" y="0"/>
                </a:cubicBezTo>
                <a:cubicBezTo>
                  <a:pt x="324" y="0"/>
                  <a:pt x="280" y="44"/>
                  <a:pt x="280" y="88"/>
                </a:cubicBezTo>
                <a:cubicBezTo>
                  <a:pt x="280" y="103"/>
                  <a:pt x="280" y="117"/>
                  <a:pt x="280" y="117"/>
                </a:cubicBezTo>
                <a:cubicBezTo>
                  <a:pt x="177" y="176"/>
                  <a:pt x="177" y="176"/>
                  <a:pt x="177" y="176"/>
                </a:cubicBezTo>
                <a:cubicBezTo>
                  <a:pt x="162" y="162"/>
                  <a:pt x="133" y="147"/>
                  <a:pt x="103" y="147"/>
                </a:cubicBezTo>
                <a:cubicBezTo>
                  <a:pt x="44" y="147"/>
                  <a:pt x="0" y="191"/>
                  <a:pt x="0" y="250"/>
                </a:cubicBezTo>
                <a:cubicBezTo>
                  <a:pt x="0" y="309"/>
                  <a:pt x="44" y="353"/>
                  <a:pt x="103" y="353"/>
                </a:cubicBezTo>
                <a:cubicBezTo>
                  <a:pt x="133" y="353"/>
                  <a:pt x="148" y="338"/>
                  <a:pt x="162" y="323"/>
                </a:cubicBezTo>
                <a:cubicBezTo>
                  <a:pt x="280" y="397"/>
                  <a:pt x="280" y="397"/>
                  <a:pt x="280" y="397"/>
                </a:cubicBezTo>
                <a:cubicBezTo>
                  <a:pt x="280" y="397"/>
                  <a:pt x="280" y="397"/>
                  <a:pt x="280" y="412"/>
                </a:cubicBezTo>
                <a:cubicBezTo>
                  <a:pt x="280" y="456"/>
                  <a:pt x="324" y="500"/>
                  <a:pt x="383" y="500"/>
                </a:cubicBezTo>
                <a:cubicBezTo>
                  <a:pt x="427" y="500"/>
                  <a:pt x="471" y="456"/>
                  <a:pt x="471" y="412"/>
                </a:cubicBezTo>
                <a:cubicBezTo>
                  <a:pt x="471" y="353"/>
                  <a:pt x="427" y="309"/>
                  <a:pt x="383" y="309"/>
                </a:cubicBezTo>
                <a:close/>
                <a:moveTo>
                  <a:pt x="383" y="29"/>
                </a:moveTo>
                <a:lnTo>
                  <a:pt x="383" y="29"/>
                </a:lnTo>
                <a:cubicBezTo>
                  <a:pt x="412" y="29"/>
                  <a:pt x="442" y="59"/>
                  <a:pt x="442" y="88"/>
                </a:cubicBezTo>
                <a:cubicBezTo>
                  <a:pt x="442" y="132"/>
                  <a:pt x="412" y="147"/>
                  <a:pt x="383" y="147"/>
                </a:cubicBezTo>
                <a:cubicBezTo>
                  <a:pt x="339" y="147"/>
                  <a:pt x="324" y="132"/>
                  <a:pt x="324" y="88"/>
                </a:cubicBezTo>
                <a:cubicBezTo>
                  <a:pt x="324" y="59"/>
                  <a:pt x="339" y="29"/>
                  <a:pt x="383" y="29"/>
                </a:cubicBezTo>
                <a:close/>
                <a:moveTo>
                  <a:pt x="103" y="309"/>
                </a:moveTo>
                <a:lnTo>
                  <a:pt x="103" y="309"/>
                </a:lnTo>
                <a:cubicBezTo>
                  <a:pt x="74" y="309"/>
                  <a:pt x="44" y="280"/>
                  <a:pt x="44" y="250"/>
                </a:cubicBezTo>
                <a:cubicBezTo>
                  <a:pt x="44" y="221"/>
                  <a:pt x="74" y="191"/>
                  <a:pt x="103" y="191"/>
                </a:cubicBezTo>
                <a:cubicBezTo>
                  <a:pt x="133" y="191"/>
                  <a:pt x="162" y="221"/>
                  <a:pt x="162" y="250"/>
                </a:cubicBezTo>
                <a:cubicBezTo>
                  <a:pt x="162" y="280"/>
                  <a:pt x="133" y="309"/>
                  <a:pt x="103" y="309"/>
                </a:cubicBezTo>
                <a:close/>
                <a:moveTo>
                  <a:pt x="383" y="471"/>
                </a:moveTo>
                <a:lnTo>
                  <a:pt x="383" y="471"/>
                </a:lnTo>
                <a:cubicBezTo>
                  <a:pt x="339" y="471"/>
                  <a:pt x="324" y="441"/>
                  <a:pt x="324" y="412"/>
                </a:cubicBezTo>
                <a:cubicBezTo>
                  <a:pt x="324" y="368"/>
                  <a:pt x="339" y="353"/>
                  <a:pt x="383" y="353"/>
                </a:cubicBezTo>
                <a:cubicBezTo>
                  <a:pt x="412" y="353"/>
                  <a:pt x="442" y="368"/>
                  <a:pt x="442" y="412"/>
                </a:cubicBezTo>
                <a:cubicBezTo>
                  <a:pt x="442" y="441"/>
                  <a:pt x="412" y="471"/>
                  <a:pt x="383" y="471"/>
                </a:cubicBezTo>
                <a:close/>
              </a:path>
            </a:pathLst>
          </a:custGeom>
          <a:solidFill>
            <a:schemeClr val="accent1">
              <a:lumMod val="75000"/>
            </a:schemeClr>
          </a:solidFill>
          <a:ln>
            <a:noFill/>
          </a:ln>
          <a:effectLst/>
          <a:extLst/>
        </p:spPr>
        <p:txBody>
          <a:bodyPr wrap="none" anchor="ctr"/>
          <a:lstStyle/>
          <a:p>
            <a:endParaRPr lang="en-US" sz="2700"/>
          </a:p>
        </p:txBody>
      </p:sp>
      <p:sp>
        <p:nvSpPr>
          <p:cNvPr id="99" name="Freeform 98"/>
          <p:cNvSpPr>
            <a:spLocks noChangeArrowheads="1"/>
          </p:cNvSpPr>
          <p:nvPr/>
        </p:nvSpPr>
        <p:spPr bwMode="auto">
          <a:xfrm>
            <a:off x="2795185" y="4463437"/>
            <a:ext cx="278287" cy="243718"/>
          </a:xfrm>
          <a:custGeom>
            <a:avLst/>
            <a:gdLst>
              <a:gd name="T0" fmla="*/ 153868 w 589"/>
              <a:gd name="T1" fmla="*/ 5415 h 516"/>
              <a:gd name="T2" fmla="*/ 153868 w 589"/>
              <a:gd name="T3" fmla="*/ 5415 h 516"/>
              <a:gd name="T4" fmla="*/ 143393 w 589"/>
              <a:gd name="T5" fmla="*/ 5415 h 516"/>
              <a:gd name="T6" fmla="*/ 58513 w 589"/>
              <a:gd name="T7" fmla="*/ 175445 h 516"/>
              <a:gd name="T8" fmla="*/ 58513 w 589"/>
              <a:gd name="T9" fmla="*/ 185914 h 516"/>
              <a:gd name="T10" fmla="*/ 68988 w 589"/>
              <a:gd name="T11" fmla="*/ 185914 h 516"/>
              <a:gd name="T12" fmla="*/ 159286 w 589"/>
              <a:gd name="T13" fmla="*/ 15884 h 516"/>
              <a:gd name="T14" fmla="*/ 153868 w 589"/>
              <a:gd name="T15" fmla="*/ 5415 h 516"/>
              <a:gd name="T16" fmla="*/ 53095 w 589"/>
              <a:gd name="T17" fmla="*/ 127432 h 516"/>
              <a:gd name="T18" fmla="*/ 53095 w 589"/>
              <a:gd name="T19" fmla="*/ 127432 h 516"/>
              <a:gd name="T20" fmla="*/ 15892 w 589"/>
              <a:gd name="T21" fmla="*/ 95664 h 516"/>
              <a:gd name="T22" fmla="*/ 53095 w 589"/>
              <a:gd name="T23" fmla="*/ 68951 h 516"/>
              <a:gd name="T24" fmla="*/ 53095 w 589"/>
              <a:gd name="T25" fmla="*/ 58482 h 516"/>
              <a:gd name="T26" fmla="*/ 42259 w 589"/>
              <a:gd name="T27" fmla="*/ 58482 h 516"/>
              <a:gd name="T28" fmla="*/ 0 w 589"/>
              <a:gd name="T29" fmla="*/ 90250 h 516"/>
              <a:gd name="T30" fmla="*/ 0 w 589"/>
              <a:gd name="T31" fmla="*/ 95664 h 516"/>
              <a:gd name="T32" fmla="*/ 0 w 589"/>
              <a:gd name="T33" fmla="*/ 100718 h 516"/>
              <a:gd name="T34" fmla="*/ 42259 w 589"/>
              <a:gd name="T35" fmla="*/ 138262 h 516"/>
              <a:gd name="T36" fmla="*/ 53095 w 589"/>
              <a:gd name="T37" fmla="*/ 138262 h 516"/>
              <a:gd name="T38" fmla="*/ 53095 w 589"/>
              <a:gd name="T39" fmla="*/ 127432 h 516"/>
              <a:gd name="T40" fmla="*/ 212381 w 589"/>
              <a:gd name="T41" fmla="*/ 90250 h 516"/>
              <a:gd name="T42" fmla="*/ 212381 w 589"/>
              <a:gd name="T43" fmla="*/ 90250 h 516"/>
              <a:gd name="T44" fmla="*/ 170121 w 589"/>
              <a:gd name="T45" fmla="*/ 58482 h 516"/>
              <a:gd name="T46" fmla="*/ 159286 w 589"/>
              <a:gd name="T47" fmla="*/ 58482 h 516"/>
              <a:gd name="T48" fmla="*/ 159286 w 589"/>
              <a:gd name="T49" fmla="*/ 68951 h 516"/>
              <a:gd name="T50" fmla="*/ 196488 w 589"/>
              <a:gd name="T51" fmla="*/ 95664 h 516"/>
              <a:gd name="T52" fmla="*/ 159286 w 589"/>
              <a:gd name="T53" fmla="*/ 127432 h 516"/>
              <a:gd name="T54" fmla="*/ 159286 w 589"/>
              <a:gd name="T55" fmla="*/ 138262 h 516"/>
              <a:gd name="T56" fmla="*/ 170121 w 589"/>
              <a:gd name="T57" fmla="*/ 138262 h 516"/>
              <a:gd name="T58" fmla="*/ 212381 w 589"/>
              <a:gd name="T59" fmla="*/ 100718 h 516"/>
              <a:gd name="T60" fmla="*/ 212381 w 589"/>
              <a:gd name="T61" fmla="*/ 95664 h 516"/>
              <a:gd name="T62" fmla="*/ 212381 w 589"/>
              <a:gd name="T63" fmla="*/ 90250 h 51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89" h="516">
                <a:moveTo>
                  <a:pt x="426" y="15"/>
                </a:moveTo>
                <a:lnTo>
                  <a:pt x="426" y="15"/>
                </a:lnTo>
                <a:cubicBezTo>
                  <a:pt x="426" y="0"/>
                  <a:pt x="412" y="15"/>
                  <a:pt x="397" y="15"/>
                </a:cubicBezTo>
                <a:cubicBezTo>
                  <a:pt x="162" y="486"/>
                  <a:pt x="162" y="486"/>
                  <a:pt x="162" y="486"/>
                </a:cubicBezTo>
                <a:cubicBezTo>
                  <a:pt x="147" y="500"/>
                  <a:pt x="162" y="515"/>
                  <a:pt x="162" y="515"/>
                </a:cubicBezTo>
                <a:cubicBezTo>
                  <a:pt x="176" y="515"/>
                  <a:pt x="191" y="515"/>
                  <a:pt x="191" y="515"/>
                </a:cubicBezTo>
                <a:cubicBezTo>
                  <a:pt x="441" y="44"/>
                  <a:pt x="441" y="44"/>
                  <a:pt x="441" y="44"/>
                </a:cubicBezTo>
                <a:cubicBezTo>
                  <a:pt x="441" y="29"/>
                  <a:pt x="441" y="15"/>
                  <a:pt x="426" y="15"/>
                </a:cubicBezTo>
                <a:close/>
                <a:moveTo>
                  <a:pt x="147" y="353"/>
                </a:moveTo>
                <a:lnTo>
                  <a:pt x="147" y="353"/>
                </a:lnTo>
                <a:cubicBezTo>
                  <a:pt x="44" y="265"/>
                  <a:pt x="44" y="265"/>
                  <a:pt x="44" y="265"/>
                </a:cubicBezTo>
                <a:cubicBezTo>
                  <a:pt x="147" y="191"/>
                  <a:pt x="147" y="191"/>
                  <a:pt x="147" y="191"/>
                </a:cubicBezTo>
                <a:cubicBezTo>
                  <a:pt x="162" y="177"/>
                  <a:pt x="162" y="162"/>
                  <a:pt x="147" y="162"/>
                </a:cubicBezTo>
                <a:cubicBezTo>
                  <a:pt x="147" y="147"/>
                  <a:pt x="132" y="147"/>
                  <a:pt x="117" y="162"/>
                </a:cubicBezTo>
                <a:cubicBezTo>
                  <a:pt x="0" y="250"/>
                  <a:pt x="0" y="250"/>
                  <a:pt x="0" y="250"/>
                </a:cubicBezTo>
                <a:cubicBezTo>
                  <a:pt x="0" y="265"/>
                  <a:pt x="0" y="265"/>
                  <a:pt x="0" y="265"/>
                </a:cubicBezTo>
                <a:cubicBezTo>
                  <a:pt x="0" y="279"/>
                  <a:pt x="0" y="279"/>
                  <a:pt x="0" y="279"/>
                </a:cubicBezTo>
                <a:cubicBezTo>
                  <a:pt x="117" y="383"/>
                  <a:pt x="117" y="383"/>
                  <a:pt x="117" y="383"/>
                </a:cubicBezTo>
                <a:cubicBezTo>
                  <a:pt x="132" y="383"/>
                  <a:pt x="147" y="383"/>
                  <a:pt x="147" y="383"/>
                </a:cubicBezTo>
                <a:cubicBezTo>
                  <a:pt x="162" y="368"/>
                  <a:pt x="162" y="353"/>
                  <a:pt x="147" y="353"/>
                </a:cubicBezTo>
                <a:close/>
                <a:moveTo>
                  <a:pt x="588" y="250"/>
                </a:moveTo>
                <a:lnTo>
                  <a:pt x="588" y="250"/>
                </a:lnTo>
                <a:cubicBezTo>
                  <a:pt x="471" y="162"/>
                  <a:pt x="471" y="162"/>
                  <a:pt x="471" y="162"/>
                </a:cubicBezTo>
                <a:cubicBezTo>
                  <a:pt x="456" y="147"/>
                  <a:pt x="441" y="147"/>
                  <a:pt x="441" y="162"/>
                </a:cubicBezTo>
                <a:cubicBezTo>
                  <a:pt x="426" y="162"/>
                  <a:pt x="426" y="177"/>
                  <a:pt x="441" y="191"/>
                </a:cubicBezTo>
                <a:cubicBezTo>
                  <a:pt x="544" y="265"/>
                  <a:pt x="544" y="265"/>
                  <a:pt x="544" y="265"/>
                </a:cubicBezTo>
                <a:cubicBezTo>
                  <a:pt x="441" y="353"/>
                  <a:pt x="441" y="353"/>
                  <a:pt x="441" y="353"/>
                </a:cubicBezTo>
                <a:cubicBezTo>
                  <a:pt x="426" y="353"/>
                  <a:pt x="426" y="368"/>
                  <a:pt x="441" y="383"/>
                </a:cubicBezTo>
                <a:cubicBezTo>
                  <a:pt x="441" y="383"/>
                  <a:pt x="456" y="383"/>
                  <a:pt x="471" y="383"/>
                </a:cubicBezTo>
                <a:cubicBezTo>
                  <a:pt x="588" y="279"/>
                  <a:pt x="588" y="279"/>
                  <a:pt x="588" y="279"/>
                </a:cubicBezTo>
                <a:cubicBezTo>
                  <a:pt x="588" y="279"/>
                  <a:pt x="588" y="279"/>
                  <a:pt x="588" y="265"/>
                </a:cubicBezTo>
                <a:cubicBezTo>
                  <a:pt x="588" y="265"/>
                  <a:pt x="588" y="265"/>
                  <a:pt x="588" y="250"/>
                </a:cubicBezTo>
                <a:close/>
              </a:path>
            </a:pathLst>
          </a:custGeom>
          <a:solidFill>
            <a:schemeClr val="accent1">
              <a:lumMod val="75000"/>
            </a:schemeClr>
          </a:solidFill>
          <a:ln>
            <a:noFill/>
          </a:ln>
          <a:effectLst/>
          <a:extLst/>
        </p:spPr>
        <p:txBody>
          <a:bodyPr wrap="none" anchor="ctr"/>
          <a:lstStyle/>
          <a:p>
            <a:endParaRPr lang="en-US" sz="2700"/>
          </a:p>
        </p:txBody>
      </p:sp>
      <p:sp>
        <p:nvSpPr>
          <p:cNvPr id="100" name="Freeform 99"/>
          <p:cNvSpPr>
            <a:spLocks noChangeArrowheads="1"/>
          </p:cNvSpPr>
          <p:nvPr/>
        </p:nvSpPr>
        <p:spPr bwMode="auto">
          <a:xfrm>
            <a:off x="2344052" y="4442695"/>
            <a:ext cx="229889" cy="292114"/>
          </a:xfrm>
          <a:custGeom>
            <a:avLst/>
            <a:gdLst>
              <a:gd name="T0" fmla="*/ 159470 w 486"/>
              <a:gd name="T1" fmla="*/ 47611 h 619"/>
              <a:gd name="T2" fmla="*/ 159470 w 486"/>
              <a:gd name="T3" fmla="*/ 47611 h 619"/>
              <a:gd name="T4" fmla="*/ 116800 w 486"/>
              <a:gd name="T5" fmla="*/ 47611 h 619"/>
              <a:gd name="T6" fmla="*/ 116800 w 486"/>
              <a:gd name="T7" fmla="*/ 31740 h 619"/>
              <a:gd name="T8" fmla="*/ 106313 w 486"/>
              <a:gd name="T9" fmla="*/ 21281 h 619"/>
              <a:gd name="T10" fmla="*/ 42670 w 486"/>
              <a:gd name="T11" fmla="*/ 21281 h 619"/>
              <a:gd name="T12" fmla="*/ 42670 w 486"/>
              <a:gd name="T13" fmla="*/ 10460 h 619"/>
              <a:gd name="T14" fmla="*/ 26397 w 486"/>
              <a:gd name="T15" fmla="*/ 0 h 619"/>
              <a:gd name="T16" fmla="*/ 10487 w 486"/>
              <a:gd name="T17" fmla="*/ 0 h 619"/>
              <a:gd name="T18" fmla="*/ 0 w 486"/>
              <a:gd name="T19" fmla="*/ 10460 h 619"/>
              <a:gd name="T20" fmla="*/ 0 w 486"/>
              <a:gd name="T21" fmla="*/ 212444 h 619"/>
              <a:gd name="T22" fmla="*/ 10487 w 486"/>
              <a:gd name="T23" fmla="*/ 222904 h 619"/>
              <a:gd name="T24" fmla="*/ 26397 w 486"/>
              <a:gd name="T25" fmla="*/ 222904 h 619"/>
              <a:gd name="T26" fmla="*/ 42670 w 486"/>
              <a:gd name="T27" fmla="*/ 212444 h 619"/>
              <a:gd name="T28" fmla="*/ 42670 w 486"/>
              <a:gd name="T29" fmla="*/ 148603 h 619"/>
              <a:gd name="T30" fmla="*/ 106313 w 486"/>
              <a:gd name="T31" fmla="*/ 148603 h 619"/>
              <a:gd name="T32" fmla="*/ 106313 w 486"/>
              <a:gd name="T33" fmla="*/ 154013 h 619"/>
              <a:gd name="T34" fmla="*/ 116800 w 486"/>
              <a:gd name="T35" fmla="*/ 169883 h 619"/>
              <a:gd name="T36" fmla="*/ 159470 w 486"/>
              <a:gd name="T37" fmla="*/ 169883 h 619"/>
              <a:gd name="T38" fmla="*/ 175380 w 486"/>
              <a:gd name="T39" fmla="*/ 154013 h 619"/>
              <a:gd name="T40" fmla="*/ 175380 w 486"/>
              <a:gd name="T41" fmla="*/ 63481 h 619"/>
              <a:gd name="T42" fmla="*/ 159470 w 486"/>
              <a:gd name="T43" fmla="*/ 47611 h 619"/>
              <a:gd name="T44" fmla="*/ 26397 w 486"/>
              <a:gd name="T45" fmla="*/ 201624 h 619"/>
              <a:gd name="T46" fmla="*/ 26397 w 486"/>
              <a:gd name="T47" fmla="*/ 201624 h 619"/>
              <a:gd name="T48" fmla="*/ 21335 w 486"/>
              <a:gd name="T49" fmla="*/ 212444 h 619"/>
              <a:gd name="T50" fmla="*/ 10487 w 486"/>
              <a:gd name="T51" fmla="*/ 201624 h 619"/>
              <a:gd name="T52" fmla="*/ 10487 w 486"/>
              <a:gd name="T53" fmla="*/ 21281 h 619"/>
              <a:gd name="T54" fmla="*/ 21335 w 486"/>
              <a:gd name="T55" fmla="*/ 10460 h 619"/>
              <a:gd name="T56" fmla="*/ 26397 w 486"/>
              <a:gd name="T57" fmla="*/ 21281 h 619"/>
              <a:gd name="T58" fmla="*/ 26397 w 486"/>
              <a:gd name="T59" fmla="*/ 201624 h 619"/>
              <a:gd name="T60" fmla="*/ 106313 w 486"/>
              <a:gd name="T61" fmla="*/ 127322 h 619"/>
              <a:gd name="T62" fmla="*/ 106313 w 486"/>
              <a:gd name="T63" fmla="*/ 127322 h 619"/>
              <a:gd name="T64" fmla="*/ 95826 w 486"/>
              <a:gd name="T65" fmla="*/ 132733 h 619"/>
              <a:gd name="T66" fmla="*/ 42670 w 486"/>
              <a:gd name="T67" fmla="*/ 132733 h 619"/>
              <a:gd name="T68" fmla="*/ 42670 w 486"/>
              <a:gd name="T69" fmla="*/ 31740 h 619"/>
              <a:gd name="T70" fmla="*/ 95826 w 486"/>
              <a:gd name="T71" fmla="*/ 31740 h 619"/>
              <a:gd name="T72" fmla="*/ 106313 w 486"/>
              <a:gd name="T73" fmla="*/ 42561 h 619"/>
              <a:gd name="T74" fmla="*/ 106313 w 486"/>
              <a:gd name="T75" fmla="*/ 127322 h 619"/>
              <a:gd name="T76" fmla="*/ 159470 w 486"/>
              <a:gd name="T77" fmla="*/ 148603 h 619"/>
              <a:gd name="T78" fmla="*/ 159470 w 486"/>
              <a:gd name="T79" fmla="*/ 148603 h 619"/>
              <a:gd name="T80" fmla="*/ 154407 w 486"/>
              <a:gd name="T81" fmla="*/ 154013 h 619"/>
              <a:gd name="T82" fmla="*/ 116800 w 486"/>
              <a:gd name="T83" fmla="*/ 154013 h 619"/>
              <a:gd name="T84" fmla="*/ 116800 w 486"/>
              <a:gd name="T85" fmla="*/ 63481 h 619"/>
              <a:gd name="T86" fmla="*/ 154407 w 486"/>
              <a:gd name="T87" fmla="*/ 63481 h 619"/>
              <a:gd name="T88" fmla="*/ 159470 w 486"/>
              <a:gd name="T89" fmla="*/ 68891 h 619"/>
              <a:gd name="T90" fmla="*/ 159470 w 486"/>
              <a:gd name="T91" fmla="*/ 148603 h 61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486" h="619">
                <a:moveTo>
                  <a:pt x="441" y="132"/>
                </a:moveTo>
                <a:lnTo>
                  <a:pt x="441" y="132"/>
                </a:lnTo>
                <a:cubicBezTo>
                  <a:pt x="323" y="132"/>
                  <a:pt x="323" y="132"/>
                  <a:pt x="323" y="132"/>
                </a:cubicBezTo>
                <a:cubicBezTo>
                  <a:pt x="323" y="88"/>
                  <a:pt x="323" y="88"/>
                  <a:pt x="323" y="88"/>
                </a:cubicBezTo>
                <a:cubicBezTo>
                  <a:pt x="323" y="73"/>
                  <a:pt x="309" y="59"/>
                  <a:pt x="294" y="59"/>
                </a:cubicBezTo>
                <a:cubicBezTo>
                  <a:pt x="118" y="59"/>
                  <a:pt x="118" y="59"/>
                  <a:pt x="118" y="59"/>
                </a:cubicBezTo>
                <a:cubicBezTo>
                  <a:pt x="118" y="29"/>
                  <a:pt x="118" y="29"/>
                  <a:pt x="118" y="29"/>
                </a:cubicBezTo>
                <a:cubicBezTo>
                  <a:pt x="118" y="14"/>
                  <a:pt x="88" y="0"/>
                  <a:pt x="73" y="0"/>
                </a:cubicBezTo>
                <a:cubicBezTo>
                  <a:pt x="29" y="0"/>
                  <a:pt x="29" y="0"/>
                  <a:pt x="29" y="0"/>
                </a:cubicBezTo>
                <a:cubicBezTo>
                  <a:pt x="14" y="0"/>
                  <a:pt x="0" y="14"/>
                  <a:pt x="0" y="29"/>
                </a:cubicBezTo>
                <a:cubicBezTo>
                  <a:pt x="0" y="589"/>
                  <a:pt x="0" y="589"/>
                  <a:pt x="0" y="589"/>
                </a:cubicBezTo>
                <a:cubicBezTo>
                  <a:pt x="0" y="603"/>
                  <a:pt x="14" y="618"/>
                  <a:pt x="29" y="618"/>
                </a:cubicBezTo>
                <a:cubicBezTo>
                  <a:pt x="73" y="618"/>
                  <a:pt x="73" y="618"/>
                  <a:pt x="73" y="618"/>
                </a:cubicBezTo>
                <a:cubicBezTo>
                  <a:pt x="88" y="618"/>
                  <a:pt x="118" y="603"/>
                  <a:pt x="118" y="589"/>
                </a:cubicBezTo>
                <a:cubicBezTo>
                  <a:pt x="118" y="412"/>
                  <a:pt x="118" y="412"/>
                  <a:pt x="118" y="412"/>
                </a:cubicBezTo>
                <a:cubicBezTo>
                  <a:pt x="294" y="412"/>
                  <a:pt x="294" y="412"/>
                  <a:pt x="294" y="412"/>
                </a:cubicBezTo>
                <a:cubicBezTo>
                  <a:pt x="294" y="427"/>
                  <a:pt x="294" y="427"/>
                  <a:pt x="294" y="427"/>
                </a:cubicBezTo>
                <a:cubicBezTo>
                  <a:pt x="294" y="441"/>
                  <a:pt x="309" y="471"/>
                  <a:pt x="323" y="471"/>
                </a:cubicBezTo>
                <a:cubicBezTo>
                  <a:pt x="441" y="471"/>
                  <a:pt x="441" y="471"/>
                  <a:pt x="441" y="471"/>
                </a:cubicBezTo>
                <a:cubicBezTo>
                  <a:pt x="471" y="471"/>
                  <a:pt x="485" y="441"/>
                  <a:pt x="485" y="427"/>
                </a:cubicBezTo>
                <a:cubicBezTo>
                  <a:pt x="485" y="176"/>
                  <a:pt x="485" y="176"/>
                  <a:pt x="485" y="176"/>
                </a:cubicBezTo>
                <a:cubicBezTo>
                  <a:pt x="485" y="147"/>
                  <a:pt x="471" y="132"/>
                  <a:pt x="441" y="132"/>
                </a:cubicBezTo>
                <a:close/>
                <a:moveTo>
                  <a:pt x="73" y="559"/>
                </a:moveTo>
                <a:lnTo>
                  <a:pt x="73" y="559"/>
                </a:lnTo>
                <a:cubicBezTo>
                  <a:pt x="73" y="574"/>
                  <a:pt x="59" y="589"/>
                  <a:pt x="59" y="589"/>
                </a:cubicBezTo>
                <a:cubicBezTo>
                  <a:pt x="44" y="589"/>
                  <a:pt x="29" y="574"/>
                  <a:pt x="29" y="559"/>
                </a:cubicBezTo>
                <a:cubicBezTo>
                  <a:pt x="29" y="59"/>
                  <a:pt x="29" y="59"/>
                  <a:pt x="29" y="59"/>
                </a:cubicBezTo>
                <a:cubicBezTo>
                  <a:pt x="29" y="44"/>
                  <a:pt x="44" y="29"/>
                  <a:pt x="59" y="29"/>
                </a:cubicBezTo>
                <a:cubicBezTo>
                  <a:pt x="59" y="29"/>
                  <a:pt x="73" y="44"/>
                  <a:pt x="73" y="59"/>
                </a:cubicBezTo>
                <a:lnTo>
                  <a:pt x="73" y="559"/>
                </a:lnTo>
                <a:close/>
                <a:moveTo>
                  <a:pt x="294" y="353"/>
                </a:moveTo>
                <a:lnTo>
                  <a:pt x="294" y="353"/>
                </a:lnTo>
                <a:cubicBezTo>
                  <a:pt x="294" y="353"/>
                  <a:pt x="280" y="368"/>
                  <a:pt x="265" y="368"/>
                </a:cubicBezTo>
                <a:cubicBezTo>
                  <a:pt x="118" y="368"/>
                  <a:pt x="118" y="368"/>
                  <a:pt x="118" y="368"/>
                </a:cubicBezTo>
                <a:cubicBezTo>
                  <a:pt x="118" y="88"/>
                  <a:pt x="118" y="88"/>
                  <a:pt x="118" y="88"/>
                </a:cubicBezTo>
                <a:cubicBezTo>
                  <a:pt x="265" y="88"/>
                  <a:pt x="265" y="88"/>
                  <a:pt x="265" y="88"/>
                </a:cubicBezTo>
                <a:cubicBezTo>
                  <a:pt x="280" y="88"/>
                  <a:pt x="294" y="103"/>
                  <a:pt x="294" y="118"/>
                </a:cubicBezTo>
                <a:lnTo>
                  <a:pt x="294" y="353"/>
                </a:lnTo>
                <a:close/>
                <a:moveTo>
                  <a:pt x="441" y="412"/>
                </a:moveTo>
                <a:lnTo>
                  <a:pt x="441" y="412"/>
                </a:lnTo>
                <a:cubicBezTo>
                  <a:pt x="441" y="412"/>
                  <a:pt x="441" y="427"/>
                  <a:pt x="427" y="427"/>
                </a:cubicBezTo>
                <a:cubicBezTo>
                  <a:pt x="323" y="427"/>
                  <a:pt x="323" y="427"/>
                  <a:pt x="323" y="427"/>
                </a:cubicBezTo>
                <a:cubicBezTo>
                  <a:pt x="323" y="176"/>
                  <a:pt x="323" y="176"/>
                  <a:pt x="323" y="176"/>
                </a:cubicBezTo>
                <a:cubicBezTo>
                  <a:pt x="427" y="176"/>
                  <a:pt x="427" y="176"/>
                  <a:pt x="427" y="176"/>
                </a:cubicBezTo>
                <a:cubicBezTo>
                  <a:pt x="441" y="176"/>
                  <a:pt x="441" y="176"/>
                  <a:pt x="441" y="191"/>
                </a:cubicBezTo>
                <a:lnTo>
                  <a:pt x="441" y="412"/>
                </a:lnTo>
                <a:close/>
              </a:path>
            </a:pathLst>
          </a:custGeom>
          <a:solidFill>
            <a:schemeClr val="accent1">
              <a:lumMod val="75000"/>
            </a:schemeClr>
          </a:solidFill>
          <a:ln>
            <a:noFill/>
          </a:ln>
          <a:effectLst/>
          <a:extLst/>
        </p:spPr>
        <p:txBody>
          <a:bodyPr wrap="none" anchor="ctr"/>
          <a:lstStyle/>
          <a:p>
            <a:endParaRPr lang="en-US" sz="2700"/>
          </a:p>
        </p:txBody>
      </p:sp>
      <p:sp>
        <p:nvSpPr>
          <p:cNvPr id="101" name="Freeform 100"/>
          <p:cNvSpPr>
            <a:spLocks noChangeArrowheads="1"/>
          </p:cNvSpPr>
          <p:nvPr/>
        </p:nvSpPr>
        <p:spPr bwMode="auto">
          <a:xfrm>
            <a:off x="1832420" y="4437508"/>
            <a:ext cx="292114" cy="290386"/>
          </a:xfrm>
          <a:custGeom>
            <a:avLst/>
            <a:gdLst>
              <a:gd name="T0" fmla="*/ 53307 w 620"/>
              <a:gd name="T1" fmla="*/ 200432 h 619"/>
              <a:gd name="T2" fmla="*/ 53307 w 620"/>
              <a:gd name="T3" fmla="*/ 200432 h 619"/>
              <a:gd name="T4" fmla="*/ 32056 w 620"/>
              <a:gd name="T5" fmla="*/ 200432 h 619"/>
              <a:gd name="T6" fmla="*/ 21251 w 620"/>
              <a:gd name="T7" fmla="*/ 195412 h 619"/>
              <a:gd name="T8" fmla="*/ 21251 w 620"/>
              <a:gd name="T9" fmla="*/ 174257 h 619"/>
              <a:gd name="T10" fmla="*/ 90405 w 620"/>
              <a:gd name="T11" fmla="*/ 105773 h 619"/>
              <a:gd name="T12" fmla="*/ 58349 w 620"/>
              <a:gd name="T13" fmla="*/ 110793 h 619"/>
              <a:gd name="T14" fmla="*/ 10805 w 620"/>
              <a:gd name="T15" fmla="*/ 163501 h 619"/>
              <a:gd name="T16" fmla="*/ 10805 w 620"/>
              <a:gd name="T17" fmla="*/ 200432 h 619"/>
              <a:gd name="T18" fmla="*/ 21251 w 620"/>
              <a:gd name="T19" fmla="*/ 211188 h 619"/>
              <a:gd name="T20" fmla="*/ 58349 w 620"/>
              <a:gd name="T21" fmla="*/ 211188 h 619"/>
              <a:gd name="T22" fmla="*/ 111656 w 620"/>
              <a:gd name="T23" fmla="*/ 163501 h 619"/>
              <a:gd name="T24" fmla="*/ 116699 w 620"/>
              <a:gd name="T25" fmla="*/ 137326 h 619"/>
              <a:gd name="T26" fmla="*/ 53307 w 620"/>
              <a:gd name="T27" fmla="*/ 200432 h 619"/>
              <a:gd name="T28" fmla="*/ 212146 w 620"/>
              <a:gd name="T29" fmla="*/ 21155 h 619"/>
              <a:gd name="T30" fmla="*/ 212146 w 620"/>
              <a:gd name="T31" fmla="*/ 21155 h 619"/>
              <a:gd name="T32" fmla="*/ 201701 w 620"/>
              <a:gd name="T33" fmla="*/ 10398 h 619"/>
              <a:gd name="T34" fmla="*/ 164603 w 620"/>
              <a:gd name="T35" fmla="*/ 10398 h 619"/>
              <a:gd name="T36" fmla="*/ 111656 w 620"/>
              <a:gd name="T37" fmla="*/ 63464 h 619"/>
              <a:gd name="T38" fmla="*/ 106253 w 620"/>
              <a:gd name="T39" fmla="*/ 89639 h 619"/>
              <a:gd name="T40" fmla="*/ 169645 w 620"/>
              <a:gd name="T41" fmla="*/ 21155 h 619"/>
              <a:gd name="T42" fmla="*/ 190896 w 620"/>
              <a:gd name="T43" fmla="*/ 21155 h 619"/>
              <a:gd name="T44" fmla="*/ 201701 w 620"/>
              <a:gd name="T45" fmla="*/ 31553 h 619"/>
              <a:gd name="T46" fmla="*/ 201701 w 620"/>
              <a:gd name="T47" fmla="*/ 52707 h 619"/>
              <a:gd name="T48" fmla="*/ 132907 w 620"/>
              <a:gd name="T49" fmla="*/ 121191 h 619"/>
              <a:gd name="T50" fmla="*/ 164603 w 620"/>
              <a:gd name="T51" fmla="*/ 110793 h 619"/>
              <a:gd name="T52" fmla="*/ 212146 w 620"/>
              <a:gd name="T53" fmla="*/ 63464 h 619"/>
              <a:gd name="T54" fmla="*/ 212146 w 620"/>
              <a:gd name="T55" fmla="*/ 21155 h 619"/>
              <a:gd name="T56" fmla="*/ 132907 w 620"/>
              <a:gd name="T57" fmla="*/ 89639 h 619"/>
              <a:gd name="T58" fmla="*/ 132907 w 620"/>
              <a:gd name="T59" fmla="*/ 89639 h 619"/>
              <a:gd name="T60" fmla="*/ 122101 w 620"/>
              <a:gd name="T61" fmla="*/ 89639 h 619"/>
              <a:gd name="T62" fmla="*/ 90405 w 620"/>
              <a:gd name="T63" fmla="*/ 126928 h 619"/>
              <a:gd name="T64" fmla="*/ 90405 w 620"/>
              <a:gd name="T65" fmla="*/ 137326 h 619"/>
              <a:gd name="T66" fmla="*/ 100851 w 620"/>
              <a:gd name="T67" fmla="*/ 137326 h 619"/>
              <a:gd name="T68" fmla="*/ 132907 w 620"/>
              <a:gd name="T69" fmla="*/ 100395 h 619"/>
              <a:gd name="T70" fmla="*/ 132907 w 620"/>
              <a:gd name="T71" fmla="*/ 89639 h 61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20" h="619">
                <a:moveTo>
                  <a:pt x="148" y="559"/>
                </a:moveTo>
                <a:lnTo>
                  <a:pt x="148" y="559"/>
                </a:lnTo>
                <a:cubicBezTo>
                  <a:pt x="118" y="589"/>
                  <a:pt x="103" y="589"/>
                  <a:pt x="89" y="559"/>
                </a:cubicBezTo>
                <a:cubicBezTo>
                  <a:pt x="59" y="545"/>
                  <a:pt x="59" y="545"/>
                  <a:pt x="59" y="545"/>
                </a:cubicBezTo>
                <a:cubicBezTo>
                  <a:pt x="44" y="530"/>
                  <a:pt x="44" y="500"/>
                  <a:pt x="59" y="486"/>
                </a:cubicBezTo>
                <a:cubicBezTo>
                  <a:pt x="251" y="295"/>
                  <a:pt x="251" y="295"/>
                  <a:pt x="251" y="295"/>
                </a:cubicBezTo>
                <a:cubicBezTo>
                  <a:pt x="221" y="280"/>
                  <a:pt x="192" y="295"/>
                  <a:pt x="162" y="309"/>
                </a:cubicBezTo>
                <a:cubicBezTo>
                  <a:pt x="30" y="456"/>
                  <a:pt x="30" y="456"/>
                  <a:pt x="30" y="456"/>
                </a:cubicBezTo>
                <a:cubicBezTo>
                  <a:pt x="0" y="486"/>
                  <a:pt x="0" y="530"/>
                  <a:pt x="30" y="559"/>
                </a:cubicBezTo>
                <a:cubicBezTo>
                  <a:pt x="59" y="589"/>
                  <a:pt x="59" y="589"/>
                  <a:pt x="59" y="589"/>
                </a:cubicBezTo>
                <a:cubicBezTo>
                  <a:pt x="89" y="618"/>
                  <a:pt x="133" y="618"/>
                  <a:pt x="162" y="589"/>
                </a:cubicBezTo>
                <a:cubicBezTo>
                  <a:pt x="310" y="456"/>
                  <a:pt x="310" y="456"/>
                  <a:pt x="310" y="456"/>
                </a:cubicBezTo>
                <a:cubicBezTo>
                  <a:pt x="324" y="427"/>
                  <a:pt x="339" y="397"/>
                  <a:pt x="324" y="383"/>
                </a:cubicBezTo>
                <a:lnTo>
                  <a:pt x="148" y="559"/>
                </a:lnTo>
                <a:close/>
                <a:moveTo>
                  <a:pt x="589" y="59"/>
                </a:moveTo>
                <a:lnTo>
                  <a:pt x="589" y="59"/>
                </a:lnTo>
                <a:cubicBezTo>
                  <a:pt x="560" y="29"/>
                  <a:pt x="560" y="29"/>
                  <a:pt x="560" y="29"/>
                </a:cubicBezTo>
                <a:cubicBezTo>
                  <a:pt x="530" y="0"/>
                  <a:pt x="486" y="0"/>
                  <a:pt x="457" y="29"/>
                </a:cubicBezTo>
                <a:cubicBezTo>
                  <a:pt x="310" y="177"/>
                  <a:pt x="310" y="177"/>
                  <a:pt x="310" y="177"/>
                </a:cubicBezTo>
                <a:cubicBezTo>
                  <a:pt x="295" y="191"/>
                  <a:pt x="280" y="221"/>
                  <a:pt x="295" y="250"/>
                </a:cubicBezTo>
                <a:cubicBezTo>
                  <a:pt x="471" y="59"/>
                  <a:pt x="471" y="59"/>
                  <a:pt x="471" y="59"/>
                </a:cubicBezTo>
                <a:cubicBezTo>
                  <a:pt x="486" y="44"/>
                  <a:pt x="516" y="44"/>
                  <a:pt x="530" y="59"/>
                </a:cubicBezTo>
                <a:cubicBezTo>
                  <a:pt x="560" y="88"/>
                  <a:pt x="560" y="88"/>
                  <a:pt x="560" y="88"/>
                </a:cubicBezTo>
                <a:cubicBezTo>
                  <a:pt x="574" y="103"/>
                  <a:pt x="574" y="133"/>
                  <a:pt x="560" y="147"/>
                </a:cubicBezTo>
                <a:cubicBezTo>
                  <a:pt x="369" y="338"/>
                  <a:pt x="369" y="338"/>
                  <a:pt x="369" y="338"/>
                </a:cubicBezTo>
                <a:cubicBezTo>
                  <a:pt x="398" y="338"/>
                  <a:pt x="427" y="338"/>
                  <a:pt x="457" y="309"/>
                </a:cubicBezTo>
                <a:cubicBezTo>
                  <a:pt x="589" y="177"/>
                  <a:pt x="589" y="177"/>
                  <a:pt x="589" y="177"/>
                </a:cubicBezTo>
                <a:cubicBezTo>
                  <a:pt x="619" y="147"/>
                  <a:pt x="619" y="88"/>
                  <a:pt x="589" y="59"/>
                </a:cubicBezTo>
                <a:close/>
                <a:moveTo>
                  <a:pt x="369" y="250"/>
                </a:moveTo>
                <a:lnTo>
                  <a:pt x="369" y="250"/>
                </a:lnTo>
                <a:cubicBezTo>
                  <a:pt x="369" y="250"/>
                  <a:pt x="353" y="250"/>
                  <a:pt x="339" y="250"/>
                </a:cubicBezTo>
                <a:cubicBezTo>
                  <a:pt x="251" y="354"/>
                  <a:pt x="251" y="354"/>
                  <a:pt x="251" y="354"/>
                </a:cubicBezTo>
                <a:cubicBezTo>
                  <a:pt x="236" y="354"/>
                  <a:pt x="236" y="368"/>
                  <a:pt x="251" y="383"/>
                </a:cubicBezTo>
                <a:cubicBezTo>
                  <a:pt x="251" y="383"/>
                  <a:pt x="265" y="383"/>
                  <a:pt x="280" y="383"/>
                </a:cubicBezTo>
                <a:cubicBezTo>
                  <a:pt x="369" y="280"/>
                  <a:pt x="369" y="280"/>
                  <a:pt x="369" y="280"/>
                </a:cubicBezTo>
                <a:cubicBezTo>
                  <a:pt x="383" y="265"/>
                  <a:pt x="383" y="265"/>
                  <a:pt x="369" y="250"/>
                </a:cubicBezTo>
                <a:close/>
              </a:path>
            </a:pathLst>
          </a:custGeom>
          <a:solidFill>
            <a:schemeClr val="accent1">
              <a:lumMod val="75000"/>
            </a:schemeClr>
          </a:solidFill>
          <a:ln>
            <a:noFill/>
          </a:ln>
          <a:effectLst/>
          <a:extLst/>
        </p:spPr>
        <p:txBody>
          <a:bodyPr wrap="none" anchor="ctr"/>
          <a:lstStyle/>
          <a:p>
            <a:endParaRPr lang="en-US" sz="2700"/>
          </a:p>
        </p:txBody>
      </p:sp>
      <p:sp>
        <p:nvSpPr>
          <p:cNvPr id="102" name="Freeform 101"/>
          <p:cNvSpPr>
            <a:spLocks noChangeArrowheads="1"/>
          </p:cNvSpPr>
          <p:nvPr/>
        </p:nvSpPr>
        <p:spPr bwMode="auto">
          <a:xfrm>
            <a:off x="1353629" y="4472077"/>
            <a:ext cx="278287" cy="236804"/>
          </a:xfrm>
          <a:custGeom>
            <a:avLst/>
            <a:gdLst>
              <a:gd name="T0" fmla="*/ 137975 w 589"/>
              <a:gd name="T1" fmla="*/ 127525 h 501"/>
              <a:gd name="T2" fmla="*/ 137975 w 589"/>
              <a:gd name="T3" fmla="*/ 127525 h 501"/>
              <a:gd name="T4" fmla="*/ 111608 w 589"/>
              <a:gd name="T5" fmla="*/ 153897 h 501"/>
              <a:gd name="T6" fmla="*/ 111608 w 589"/>
              <a:gd name="T7" fmla="*/ 53105 h 501"/>
              <a:gd name="T8" fmla="*/ 106190 w 589"/>
              <a:gd name="T9" fmla="*/ 47686 h 501"/>
              <a:gd name="T10" fmla="*/ 100773 w 589"/>
              <a:gd name="T11" fmla="*/ 53105 h 501"/>
              <a:gd name="T12" fmla="*/ 100773 w 589"/>
              <a:gd name="T13" fmla="*/ 153897 h 501"/>
              <a:gd name="T14" fmla="*/ 74406 w 589"/>
              <a:gd name="T15" fmla="*/ 127525 h 501"/>
              <a:gd name="T16" fmla="*/ 63570 w 589"/>
              <a:gd name="T17" fmla="*/ 127525 h 501"/>
              <a:gd name="T18" fmla="*/ 63570 w 589"/>
              <a:gd name="T19" fmla="*/ 138001 h 501"/>
              <a:gd name="T20" fmla="*/ 100773 w 589"/>
              <a:gd name="T21" fmla="*/ 180630 h 501"/>
              <a:gd name="T22" fmla="*/ 106190 w 589"/>
              <a:gd name="T23" fmla="*/ 180630 h 501"/>
              <a:gd name="T24" fmla="*/ 111608 w 589"/>
              <a:gd name="T25" fmla="*/ 180630 h 501"/>
              <a:gd name="T26" fmla="*/ 148811 w 589"/>
              <a:gd name="T27" fmla="*/ 138001 h 501"/>
              <a:gd name="T28" fmla="*/ 148811 w 589"/>
              <a:gd name="T29" fmla="*/ 127525 h 501"/>
              <a:gd name="T30" fmla="*/ 137975 w 589"/>
              <a:gd name="T31" fmla="*/ 127525 h 501"/>
              <a:gd name="T32" fmla="*/ 207324 w 589"/>
              <a:gd name="T33" fmla="*/ 0 h 501"/>
              <a:gd name="T34" fmla="*/ 207324 w 589"/>
              <a:gd name="T35" fmla="*/ 0 h 501"/>
              <a:gd name="T36" fmla="*/ 5057 w 589"/>
              <a:gd name="T37" fmla="*/ 0 h 501"/>
              <a:gd name="T38" fmla="*/ 0 w 589"/>
              <a:gd name="T39" fmla="*/ 5058 h 501"/>
              <a:gd name="T40" fmla="*/ 0 w 589"/>
              <a:gd name="T41" fmla="*/ 63582 h 501"/>
              <a:gd name="T42" fmla="*/ 5057 w 589"/>
              <a:gd name="T43" fmla="*/ 69001 h 501"/>
              <a:gd name="T44" fmla="*/ 15892 w 589"/>
              <a:gd name="T45" fmla="*/ 63582 h 501"/>
              <a:gd name="T46" fmla="*/ 15892 w 589"/>
              <a:gd name="T47" fmla="*/ 10477 h 501"/>
              <a:gd name="T48" fmla="*/ 196488 w 589"/>
              <a:gd name="T49" fmla="*/ 10477 h 501"/>
              <a:gd name="T50" fmla="*/ 196488 w 589"/>
              <a:gd name="T51" fmla="*/ 63582 h 501"/>
              <a:gd name="T52" fmla="*/ 207324 w 589"/>
              <a:gd name="T53" fmla="*/ 69001 h 501"/>
              <a:gd name="T54" fmla="*/ 212381 w 589"/>
              <a:gd name="T55" fmla="*/ 63582 h 501"/>
              <a:gd name="T56" fmla="*/ 212381 w 589"/>
              <a:gd name="T57" fmla="*/ 5058 h 501"/>
              <a:gd name="T58" fmla="*/ 207324 w 589"/>
              <a:gd name="T59" fmla="*/ 0 h 50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589" h="501">
                <a:moveTo>
                  <a:pt x="382" y="353"/>
                </a:moveTo>
                <a:lnTo>
                  <a:pt x="382" y="353"/>
                </a:lnTo>
                <a:cubicBezTo>
                  <a:pt x="309" y="426"/>
                  <a:pt x="309" y="426"/>
                  <a:pt x="309" y="426"/>
                </a:cubicBezTo>
                <a:cubicBezTo>
                  <a:pt x="309" y="147"/>
                  <a:pt x="309" y="147"/>
                  <a:pt x="309" y="147"/>
                </a:cubicBezTo>
                <a:cubicBezTo>
                  <a:pt x="309" y="147"/>
                  <a:pt x="309" y="132"/>
                  <a:pt x="294" y="132"/>
                </a:cubicBezTo>
                <a:cubicBezTo>
                  <a:pt x="279" y="132"/>
                  <a:pt x="279" y="147"/>
                  <a:pt x="279" y="147"/>
                </a:cubicBezTo>
                <a:cubicBezTo>
                  <a:pt x="279" y="426"/>
                  <a:pt x="279" y="426"/>
                  <a:pt x="279" y="426"/>
                </a:cubicBezTo>
                <a:cubicBezTo>
                  <a:pt x="206" y="353"/>
                  <a:pt x="206" y="353"/>
                  <a:pt x="206" y="353"/>
                </a:cubicBezTo>
                <a:cubicBezTo>
                  <a:pt x="206" y="353"/>
                  <a:pt x="191" y="353"/>
                  <a:pt x="176" y="353"/>
                </a:cubicBezTo>
                <a:cubicBezTo>
                  <a:pt x="176" y="368"/>
                  <a:pt x="176" y="368"/>
                  <a:pt x="176" y="382"/>
                </a:cubicBezTo>
                <a:cubicBezTo>
                  <a:pt x="279" y="500"/>
                  <a:pt x="279" y="500"/>
                  <a:pt x="279" y="500"/>
                </a:cubicBezTo>
                <a:lnTo>
                  <a:pt x="294" y="500"/>
                </a:lnTo>
                <a:lnTo>
                  <a:pt x="309" y="500"/>
                </a:lnTo>
                <a:cubicBezTo>
                  <a:pt x="412" y="382"/>
                  <a:pt x="412" y="382"/>
                  <a:pt x="412" y="382"/>
                </a:cubicBezTo>
                <a:cubicBezTo>
                  <a:pt x="412" y="368"/>
                  <a:pt x="412" y="368"/>
                  <a:pt x="412" y="353"/>
                </a:cubicBezTo>
                <a:cubicBezTo>
                  <a:pt x="397" y="353"/>
                  <a:pt x="382" y="353"/>
                  <a:pt x="382" y="353"/>
                </a:cubicBezTo>
                <a:close/>
                <a:moveTo>
                  <a:pt x="574" y="0"/>
                </a:moveTo>
                <a:lnTo>
                  <a:pt x="574" y="0"/>
                </a:lnTo>
                <a:cubicBezTo>
                  <a:pt x="14" y="0"/>
                  <a:pt x="14" y="0"/>
                  <a:pt x="14" y="0"/>
                </a:cubicBezTo>
                <a:cubicBezTo>
                  <a:pt x="14" y="0"/>
                  <a:pt x="0" y="0"/>
                  <a:pt x="0" y="14"/>
                </a:cubicBezTo>
                <a:cubicBezTo>
                  <a:pt x="0" y="176"/>
                  <a:pt x="0" y="176"/>
                  <a:pt x="0" y="176"/>
                </a:cubicBezTo>
                <a:lnTo>
                  <a:pt x="14" y="191"/>
                </a:lnTo>
                <a:cubicBezTo>
                  <a:pt x="29" y="191"/>
                  <a:pt x="44" y="176"/>
                  <a:pt x="44" y="176"/>
                </a:cubicBezTo>
                <a:cubicBezTo>
                  <a:pt x="44" y="29"/>
                  <a:pt x="44" y="29"/>
                  <a:pt x="44" y="29"/>
                </a:cubicBezTo>
                <a:cubicBezTo>
                  <a:pt x="544" y="29"/>
                  <a:pt x="544" y="29"/>
                  <a:pt x="544" y="29"/>
                </a:cubicBezTo>
                <a:cubicBezTo>
                  <a:pt x="544" y="176"/>
                  <a:pt x="544" y="176"/>
                  <a:pt x="544" y="176"/>
                </a:cubicBezTo>
                <a:cubicBezTo>
                  <a:pt x="544" y="176"/>
                  <a:pt x="559" y="191"/>
                  <a:pt x="574" y="191"/>
                </a:cubicBezTo>
                <a:lnTo>
                  <a:pt x="588" y="176"/>
                </a:lnTo>
                <a:cubicBezTo>
                  <a:pt x="588" y="14"/>
                  <a:pt x="588" y="14"/>
                  <a:pt x="588" y="14"/>
                </a:cubicBezTo>
                <a:cubicBezTo>
                  <a:pt x="588" y="0"/>
                  <a:pt x="574" y="0"/>
                  <a:pt x="574" y="0"/>
                </a:cubicBezTo>
                <a:close/>
              </a:path>
            </a:pathLst>
          </a:custGeom>
          <a:solidFill>
            <a:schemeClr val="accent1">
              <a:lumMod val="75000"/>
            </a:schemeClr>
          </a:solidFill>
          <a:ln>
            <a:noFill/>
          </a:ln>
          <a:effectLst/>
          <a:extLst/>
        </p:spPr>
        <p:txBody>
          <a:bodyPr wrap="none" anchor="ctr"/>
          <a:lstStyle/>
          <a:p>
            <a:endParaRPr lang="en-US" sz="2700"/>
          </a:p>
        </p:txBody>
      </p:sp>
      <p:sp>
        <p:nvSpPr>
          <p:cNvPr id="103" name="Freeform 102"/>
          <p:cNvSpPr>
            <a:spLocks noChangeArrowheads="1"/>
          </p:cNvSpPr>
          <p:nvPr/>
        </p:nvSpPr>
        <p:spPr bwMode="auto">
          <a:xfrm>
            <a:off x="5680029" y="3986375"/>
            <a:ext cx="278286" cy="241989"/>
          </a:xfrm>
          <a:custGeom>
            <a:avLst/>
            <a:gdLst>
              <a:gd name="T0" fmla="*/ 207323 w 589"/>
              <a:gd name="T1" fmla="*/ 116134 h 516"/>
              <a:gd name="T2" fmla="*/ 207323 w 589"/>
              <a:gd name="T3" fmla="*/ 116134 h 516"/>
              <a:gd name="T4" fmla="*/ 196487 w 589"/>
              <a:gd name="T5" fmla="*/ 121510 h 516"/>
              <a:gd name="T6" fmla="*/ 196487 w 589"/>
              <a:gd name="T7" fmla="*/ 168824 h 516"/>
              <a:gd name="T8" fmla="*/ 15892 w 589"/>
              <a:gd name="T9" fmla="*/ 168824 h 516"/>
              <a:gd name="T10" fmla="*/ 15892 w 589"/>
              <a:gd name="T11" fmla="*/ 121510 h 516"/>
              <a:gd name="T12" fmla="*/ 5057 w 589"/>
              <a:gd name="T13" fmla="*/ 116134 h 516"/>
              <a:gd name="T14" fmla="*/ 0 w 589"/>
              <a:gd name="T15" fmla="*/ 121510 h 516"/>
              <a:gd name="T16" fmla="*/ 0 w 589"/>
              <a:gd name="T17" fmla="*/ 179577 h 516"/>
              <a:gd name="T18" fmla="*/ 5057 w 589"/>
              <a:gd name="T19" fmla="*/ 184596 h 516"/>
              <a:gd name="T20" fmla="*/ 207323 w 589"/>
              <a:gd name="T21" fmla="*/ 184596 h 516"/>
              <a:gd name="T22" fmla="*/ 212380 w 589"/>
              <a:gd name="T23" fmla="*/ 179577 h 516"/>
              <a:gd name="T24" fmla="*/ 212380 w 589"/>
              <a:gd name="T25" fmla="*/ 121510 h 516"/>
              <a:gd name="T26" fmla="*/ 207323 w 589"/>
              <a:gd name="T27" fmla="*/ 116134 h 516"/>
              <a:gd name="T28" fmla="*/ 74405 w 589"/>
              <a:gd name="T29" fmla="*/ 58067 h 516"/>
              <a:gd name="T30" fmla="*/ 74405 w 589"/>
              <a:gd name="T31" fmla="*/ 58067 h 516"/>
              <a:gd name="T32" fmla="*/ 100772 w 589"/>
              <a:gd name="T33" fmla="*/ 26524 h 516"/>
              <a:gd name="T34" fmla="*/ 100772 w 589"/>
              <a:gd name="T35" fmla="*/ 126529 h 516"/>
              <a:gd name="T36" fmla="*/ 106190 w 589"/>
              <a:gd name="T37" fmla="*/ 137282 h 516"/>
              <a:gd name="T38" fmla="*/ 111608 w 589"/>
              <a:gd name="T39" fmla="*/ 126529 h 516"/>
              <a:gd name="T40" fmla="*/ 111608 w 589"/>
              <a:gd name="T41" fmla="*/ 26524 h 516"/>
              <a:gd name="T42" fmla="*/ 138336 w 589"/>
              <a:gd name="T43" fmla="*/ 58067 h 516"/>
              <a:gd name="T44" fmla="*/ 148810 w 589"/>
              <a:gd name="T45" fmla="*/ 58067 h 516"/>
              <a:gd name="T46" fmla="*/ 148810 w 589"/>
              <a:gd name="T47" fmla="*/ 47672 h 516"/>
              <a:gd name="T48" fmla="*/ 111608 w 589"/>
              <a:gd name="T49" fmla="*/ 5377 h 516"/>
              <a:gd name="T50" fmla="*/ 106190 w 589"/>
              <a:gd name="T51" fmla="*/ 0 h 516"/>
              <a:gd name="T52" fmla="*/ 100772 w 589"/>
              <a:gd name="T53" fmla="*/ 5377 h 516"/>
              <a:gd name="T54" fmla="*/ 63569 w 589"/>
              <a:gd name="T55" fmla="*/ 47672 h 516"/>
              <a:gd name="T56" fmla="*/ 63569 w 589"/>
              <a:gd name="T57" fmla="*/ 58067 h 516"/>
              <a:gd name="T58" fmla="*/ 74405 w 589"/>
              <a:gd name="T59" fmla="*/ 58067 h 51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589" h="516">
                <a:moveTo>
                  <a:pt x="574" y="324"/>
                </a:moveTo>
                <a:lnTo>
                  <a:pt x="574" y="324"/>
                </a:lnTo>
                <a:cubicBezTo>
                  <a:pt x="559" y="324"/>
                  <a:pt x="544" y="324"/>
                  <a:pt x="544" y="339"/>
                </a:cubicBezTo>
                <a:cubicBezTo>
                  <a:pt x="544" y="471"/>
                  <a:pt x="544" y="471"/>
                  <a:pt x="544" y="471"/>
                </a:cubicBezTo>
                <a:cubicBezTo>
                  <a:pt x="44" y="471"/>
                  <a:pt x="44" y="471"/>
                  <a:pt x="44" y="471"/>
                </a:cubicBezTo>
                <a:cubicBezTo>
                  <a:pt x="44" y="339"/>
                  <a:pt x="44" y="339"/>
                  <a:pt x="44" y="339"/>
                </a:cubicBezTo>
                <a:cubicBezTo>
                  <a:pt x="44" y="324"/>
                  <a:pt x="29" y="324"/>
                  <a:pt x="14" y="324"/>
                </a:cubicBezTo>
                <a:cubicBezTo>
                  <a:pt x="14" y="324"/>
                  <a:pt x="0" y="324"/>
                  <a:pt x="0" y="339"/>
                </a:cubicBezTo>
                <a:cubicBezTo>
                  <a:pt x="0" y="501"/>
                  <a:pt x="0" y="501"/>
                  <a:pt x="0" y="501"/>
                </a:cubicBezTo>
                <a:lnTo>
                  <a:pt x="14" y="515"/>
                </a:lnTo>
                <a:cubicBezTo>
                  <a:pt x="574" y="515"/>
                  <a:pt x="574" y="515"/>
                  <a:pt x="574" y="515"/>
                </a:cubicBezTo>
                <a:lnTo>
                  <a:pt x="588" y="501"/>
                </a:lnTo>
                <a:cubicBezTo>
                  <a:pt x="588" y="339"/>
                  <a:pt x="588" y="339"/>
                  <a:pt x="588" y="339"/>
                </a:cubicBezTo>
                <a:cubicBezTo>
                  <a:pt x="588" y="324"/>
                  <a:pt x="574" y="324"/>
                  <a:pt x="574" y="324"/>
                </a:cubicBezTo>
                <a:close/>
                <a:moveTo>
                  <a:pt x="206" y="162"/>
                </a:moveTo>
                <a:lnTo>
                  <a:pt x="206" y="162"/>
                </a:lnTo>
                <a:cubicBezTo>
                  <a:pt x="279" y="74"/>
                  <a:pt x="279" y="74"/>
                  <a:pt x="279" y="74"/>
                </a:cubicBezTo>
                <a:cubicBezTo>
                  <a:pt x="279" y="353"/>
                  <a:pt x="279" y="353"/>
                  <a:pt x="279" y="353"/>
                </a:cubicBezTo>
                <a:cubicBezTo>
                  <a:pt x="279" y="368"/>
                  <a:pt x="279" y="383"/>
                  <a:pt x="294" y="383"/>
                </a:cubicBezTo>
                <a:cubicBezTo>
                  <a:pt x="309" y="383"/>
                  <a:pt x="309" y="368"/>
                  <a:pt x="309" y="353"/>
                </a:cubicBezTo>
                <a:cubicBezTo>
                  <a:pt x="309" y="74"/>
                  <a:pt x="309" y="74"/>
                  <a:pt x="309" y="74"/>
                </a:cubicBezTo>
                <a:cubicBezTo>
                  <a:pt x="383" y="162"/>
                  <a:pt x="383" y="162"/>
                  <a:pt x="383" y="162"/>
                </a:cubicBezTo>
                <a:cubicBezTo>
                  <a:pt x="383" y="162"/>
                  <a:pt x="397" y="162"/>
                  <a:pt x="412" y="162"/>
                </a:cubicBezTo>
                <a:cubicBezTo>
                  <a:pt x="412" y="147"/>
                  <a:pt x="412" y="133"/>
                  <a:pt x="412" y="133"/>
                </a:cubicBezTo>
                <a:cubicBezTo>
                  <a:pt x="309" y="15"/>
                  <a:pt x="309" y="15"/>
                  <a:pt x="309" y="15"/>
                </a:cubicBezTo>
                <a:cubicBezTo>
                  <a:pt x="309" y="0"/>
                  <a:pt x="294" y="0"/>
                  <a:pt x="294" y="0"/>
                </a:cubicBezTo>
                <a:cubicBezTo>
                  <a:pt x="294" y="0"/>
                  <a:pt x="279" y="0"/>
                  <a:pt x="279" y="15"/>
                </a:cubicBezTo>
                <a:cubicBezTo>
                  <a:pt x="176" y="133"/>
                  <a:pt x="176" y="133"/>
                  <a:pt x="176" y="133"/>
                </a:cubicBezTo>
                <a:cubicBezTo>
                  <a:pt x="176" y="133"/>
                  <a:pt x="176" y="147"/>
                  <a:pt x="176" y="162"/>
                </a:cubicBezTo>
                <a:cubicBezTo>
                  <a:pt x="191" y="162"/>
                  <a:pt x="206" y="162"/>
                  <a:pt x="206" y="162"/>
                </a:cubicBezTo>
                <a:close/>
              </a:path>
            </a:pathLst>
          </a:custGeom>
          <a:solidFill>
            <a:schemeClr val="accent1">
              <a:lumMod val="75000"/>
            </a:schemeClr>
          </a:solidFill>
          <a:ln>
            <a:noFill/>
          </a:ln>
          <a:effectLst/>
          <a:extLst/>
        </p:spPr>
        <p:txBody>
          <a:bodyPr wrap="none" anchor="ctr"/>
          <a:lstStyle/>
          <a:p>
            <a:endParaRPr lang="en-US" sz="2700"/>
          </a:p>
        </p:txBody>
      </p:sp>
      <p:sp>
        <p:nvSpPr>
          <p:cNvPr id="105" name="Freeform 104"/>
          <p:cNvSpPr>
            <a:spLocks noChangeArrowheads="1"/>
          </p:cNvSpPr>
          <p:nvPr/>
        </p:nvSpPr>
        <p:spPr bwMode="auto">
          <a:xfrm>
            <a:off x="5187411" y="3970817"/>
            <a:ext cx="299029" cy="278287"/>
          </a:xfrm>
          <a:custGeom>
            <a:avLst/>
            <a:gdLst>
              <a:gd name="T0" fmla="*/ 201916 w 634"/>
              <a:gd name="T1" fmla="*/ 0 h 590"/>
              <a:gd name="T2" fmla="*/ 201916 w 634"/>
              <a:gd name="T3" fmla="*/ 0 h 590"/>
              <a:gd name="T4" fmla="*/ 32090 w 634"/>
              <a:gd name="T5" fmla="*/ 0 h 590"/>
              <a:gd name="T6" fmla="*/ 0 w 634"/>
              <a:gd name="T7" fmla="*/ 26317 h 590"/>
              <a:gd name="T8" fmla="*/ 0 w 634"/>
              <a:gd name="T9" fmla="*/ 180252 h 590"/>
              <a:gd name="T10" fmla="*/ 32090 w 634"/>
              <a:gd name="T11" fmla="*/ 212336 h 590"/>
              <a:gd name="T12" fmla="*/ 201916 w 634"/>
              <a:gd name="T13" fmla="*/ 212336 h 590"/>
              <a:gd name="T14" fmla="*/ 228237 w 634"/>
              <a:gd name="T15" fmla="*/ 180252 h 590"/>
              <a:gd name="T16" fmla="*/ 228237 w 634"/>
              <a:gd name="T17" fmla="*/ 26317 h 590"/>
              <a:gd name="T18" fmla="*/ 201916 w 634"/>
              <a:gd name="T19" fmla="*/ 0 h 590"/>
              <a:gd name="T20" fmla="*/ 42547 w 634"/>
              <a:gd name="T21" fmla="*/ 196114 h 590"/>
              <a:gd name="T22" fmla="*/ 42547 w 634"/>
              <a:gd name="T23" fmla="*/ 196114 h 590"/>
              <a:gd name="T24" fmla="*/ 32090 w 634"/>
              <a:gd name="T25" fmla="*/ 196114 h 590"/>
              <a:gd name="T26" fmla="*/ 16225 w 634"/>
              <a:gd name="T27" fmla="*/ 180252 h 590"/>
              <a:gd name="T28" fmla="*/ 16225 w 634"/>
              <a:gd name="T29" fmla="*/ 26317 h 590"/>
              <a:gd name="T30" fmla="*/ 32090 w 634"/>
              <a:gd name="T31" fmla="*/ 10455 h 590"/>
              <a:gd name="T32" fmla="*/ 42547 w 634"/>
              <a:gd name="T33" fmla="*/ 10455 h 590"/>
              <a:gd name="T34" fmla="*/ 42547 w 634"/>
              <a:gd name="T35" fmla="*/ 196114 h 590"/>
              <a:gd name="T36" fmla="*/ 212373 w 634"/>
              <a:gd name="T37" fmla="*/ 180252 h 590"/>
              <a:gd name="T38" fmla="*/ 212373 w 634"/>
              <a:gd name="T39" fmla="*/ 180252 h 590"/>
              <a:gd name="T40" fmla="*/ 201916 w 634"/>
              <a:gd name="T41" fmla="*/ 196114 h 590"/>
              <a:gd name="T42" fmla="*/ 58411 w 634"/>
              <a:gd name="T43" fmla="*/ 196114 h 590"/>
              <a:gd name="T44" fmla="*/ 58411 w 634"/>
              <a:gd name="T45" fmla="*/ 10455 h 590"/>
              <a:gd name="T46" fmla="*/ 201916 w 634"/>
              <a:gd name="T47" fmla="*/ 10455 h 590"/>
              <a:gd name="T48" fmla="*/ 212373 w 634"/>
              <a:gd name="T49" fmla="*/ 26317 h 590"/>
              <a:gd name="T50" fmla="*/ 212373 w 634"/>
              <a:gd name="T51" fmla="*/ 180252 h 590"/>
              <a:gd name="T52" fmla="*/ 191099 w 634"/>
              <a:gd name="T53" fmla="*/ 95173 h 590"/>
              <a:gd name="T54" fmla="*/ 191099 w 634"/>
              <a:gd name="T55" fmla="*/ 95173 h 590"/>
              <a:gd name="T56" fmla="*/ 106367 w 634"/>
              <a:gd name="T57" fmla="*/ 95173 h 590"/>
              <a:gd name="T58" fmla="*/ 133048 w 634"/>
              <a:gd name="T59" fmla="*/ 74264 h 590"/>
              <a:gd name="T60" fmla="*/ 133048 w 634"/>
              <a:gd name="T61" fmla="*/ 63449 h 590"/>
              <a:gd name="T62" fmla="*/ 122231 w 634"/>
              <a:gd name="T63" fmla="*/ 63449 h 590"/>
              <a:gd name="T64" fmla="*/ 79685 w 634"/>
              <a:gd name="T65" fmla="*/ 100941 h 590"/>
              <a:gd name="T66" fmla="*/ 79685 w 634"/>
              <a:gd name="T67" fmla="*/ 105988 h 590"/>
              <a:gd name="T68" fmla="*/ 79685 w 634"/>
              <a:gd name="T69" fmla="*/ 111396 h 590"/>
              <a:gd name="T70" fmla="*/ 122231 w 634"/>
              <a:gd name="T71" fmla="*/ 143120 h 590"/>
              <a:gd name="T72" fmla="*/ 133048 w 634"/>
              <a:gd name="T73" fmla="*/ 143120 h 590"/>
              <a:gd name="T74" fmla="*/ 133048 w 634"/>
              <a:gd name="T75" fmla="*/ 132665 h 590"/>
              <a:gd name="T76" fmla="*/ 106367 w 634"/>
              <a:gd name="T77" fmla="*/ 111396 h 590"/>
              <a:gd name="T78" fmla="*/ 191099 w 634"/>
              <a:gd name="T79" fmla="*/ 111396 h 590"/>
              <a:gd name="T80" fmla="*/ 201916 w 634"/>
              <a:gd name="T81" fmla="*/ 105988 h 590"/>
              <a:gd name="T82" fmla="*/ 191099 w 634"/>
              <a:gd name="T83" fmla="*/ 95173 h 59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34" h="590">
                <a:moveTo>
                  <a:pt x="560" y="0"/>
                </a:moveTo>
                <a:lnTo>
                  <a:pt x="560" y="0"/>
                </a:lnTo>
                <a:cubicBezTo>
                  <a:pt x="89" y="0"/>
                  <a:pt x="89" y="0"/>
                  <a:pt x="89" y="0"/>
                </a:cubicBezTo>
                <a:cubicBezTo>
                  <a:pt x="45" y="0"/>
                  <a:pt x="0" y="29"/>
                  <a:pt x="0" y="73"/>
                </a:cubicBezTo>
                <a:cubicBezTo>
                  <a:pt x="0" y="500"/>
                  <a:pt x="0" y="500"/>
                  <a:pt x="0" y="500"/>
                </a:cubicBezTo>
                <a:cubicBezTo>
                  <a:pt x="0" y="544"/>
                  <a:pt x="45" y="589"/>
                  <a:pt x="89" y="589"/>
                </a:cubicBezTo>
                <a:cubicBezTo>
                  <a:pt x="560" y="589"/>
                  <a:pt x="560" y="589"/>
                  <a:pt x="560" y="589"/>
                </a:cubicBezTo>
                <a:cubicBezTo>
                  <a:pt x="604" y="589"/>
                  <a:pt x="633" y="544"/>
                  <a:pt x="633" y="500"/>
                </a:cubicBezTo>
                <a:cubicBezTo>
                  <a:pt x="633" y="73"/>
                  <a:pt x="633" y="73"/>
                  <a:pt x="633" y="73"/>
                </a:cubicBezTo>
                <a:cubicBezTo>
                  <a:pt x="633" y="29"/>
                  <a:pt x="604" y="0"/>
                  <a:pt x="560" y="0"/>
                </a:cubicBezTo>
                <a:close/>
                <a:moveTo>
                  <a:pt x="118" y="544"/>
                </a:moveTo>
                <a:lnTo>
                  <a:pt x="118" y="544"/>
                </a:lnTo>
                <a:cubicBezTo>
                  <a:pt x="89" y="544"/>
                  <a:pt x="89" y="544"/>
                  <a:pt x="89" y="544"/>
                </a:cubicBezTo>
                <a:cubicBezTo>
                  <a:pt x="59" y="544"/>
                  <a:pt x="45" y="530"/>
                  <a:pt x="45" y="500"/>
                </a:cubicBezTo>
                <a:cubicBezTo>
                  <a:pt x="45" y="73"/>
                  <a:pt x="45" y="73"/>
                  <a:pt x="45" y="73"/>
                </a:cubicBezTo>
                <a:cubicBezTo>
                  <a:pt x="45" y="59"/>
                  <a:pt x="59" y="29"/>
                  <a:pt x="89" y="29"/>
                </a:cubicBezTo>
                <a:cubicBezTo>
                  <a:pt x="118" y="29"/>
                  <a:pt x="118" y="29"/>
                  <a:pt x="118" y="29"/>
                </a:cubicBezTo>
                <a:lnTo>
                  <a:pt x="118" y="544"/>
                </a:lnTo>
                <a:close/>
                <a:moveTo>
                  <a:pt x="589" y="500"/>
                </a:moveTo>
                <a:lnTo>
                  <a:pt x="589" y="500"/>
                </a:lnTo>
                <a:cubicBezTo>
                  <a:pt x="589" y="530"/>
                  <a:pt x="575" y="544"/>
                  <a:pt x="560" y="544"/>
                </a:cubicBezTo>
                <a:cubicBezTo>
                  <a:pt x="162" y="544"/>
                  <a:pt x="162" y="544"/>
                  <a:pt x="162" y="544"/>
                </a:cubicBezTo>
                <a:cubicBezTo>
                  <a:pt x="162" y="29"/>
                  <a:pt x="162" y="29"/>
                  <a:pt x="162" y="29"/>
                </a:cubicBezTo>
                <a:cubicBezTo>
                  <a:pt x="560" y="29"/>
                  <a:pt x="560" y="29"/>
                  <a:pt x="560" y="29"/>
                </a:cubicBezTo>
                <a:cubicBezTo>
                  <a:pt x="575" y="29"/>
                  <a:pt x="589" y="59"/>
                  <a:pt x="589" y="73"/>
                </a:cubicBezTo>
                <a:lnTo>
                  <a:pt x="589" y="500"/>
                </a:lnTo>
                <a:close/>
                <a:moveTo>
                  <a:pt x="530" y="264"/>
                </a:moveTo>
                <a:lnTo>
                  <a:pt x="530" y="264"/>
                </a:lnTo>
                <a:cubicBezTo>
                  <a:pt x="295" y="264"/>
                  <a:pt x="295" y="264"/>
                  <a:pt x="295" y="264"/>
                </a:cubicBezTo>
                <a:cubicBezTo>
                  <a:pt x="369" y="206"/>
                  <a:pt x="369" y="206"/>
                  <a:pt x="369" y="206"/>
                </a:cubicBezTo>
                <a:cubicBezTo>
                  <a:pt x="383" y="191"/>
                  <a:pt x="383" y="191"/>
                  <a:pt x="369" y="176"/>
                </a:cubicBezTo>
                <a:cubicBezTo>
                  <a:pt x="369" y="176"/>
                  <a:pt x="354" y="176"/>
                  <a:pt x="339" y="176"/>
                </a:cubicBezTo>
                <a:cubicBezTo>
                  <a:pt x="221" y="280"/>
                  <a:pt x="221" y="280"/>
                  <a:pt x="221" y="280"/>
                </a:cubicBezTo>
                <a:cubicBezTo>
                  <a:pt x="221" y="280"/>
                  <a:pt x="221" y="280"/>
                  <a:pt x="221" y="294"/>
                </a:cubicBezTo>
                <a:cubicBezTo>
                  <a:pt x="221" y="294"/>
                  <a:pt x="221" y="294"/>
                  <a:pt x="221" y="309"/>
                </a:cubicBezTo>
                <a:cubicBezTo>
                  <a:pt x="339" y="397"/>
                  <a:pt x="339" y="397"/>
                  <a:pt x="339" y="397"/>
                </a:cubicBezTo>
                <a:cubicBezTo>
                  <a:pt x="354" y="412"/>
                  <a:pt x="369" y="412"/>
                  <a:pt x="369" y="397"/>
                </a:cubicBezTo>
                <a:cubicBezTo>
                  <a:pt x="383" y="397"/>
                  <a:pt x="383" y="382"/>
                  <a:pt x="369" y="368"/>
                </a:cubicBezTo>
                <a:cubicBezTo>
                  <a:pt x="295" y="309"/>
                  <a:pt x="295" y="309"/>
                  <a:pt x="295" y="309"/>
                </a:cubicBezTo>
                <a:cubicBezTo>
                  <a:pt x="530" y="309"/>
                  <a:pt x="530" y="309"/>
                  <a:pt x="530" y="309"/>
                </a:cubicBezTo>
                <a:cubicBezTo>
                  <a:pt x="545" y="309"/>
                  <a:pt x="560" y="294"/>
                  <a:pt x="560" y="294"/>
                </a:cubicBezTo>
                <a:cubicBezTo>
                  <a:pt x="560" y="280"/>
                  <a:pt x="545" y="264"/>
                  <a:pt x="530" y="264"/>
                </a:cubicBezTo>
                <a:close/>
              </a:path>
            </a:pathLst>
          </a:custGeom>
          <a:solidFill>
            <a:schemeClr val="accent1">
              <a:lumMod val="75000"/>
            </a:schemeClr>
          </a:solidFill>
          <a:ln>
            <a:noFill/>
          </a:ln>
          <a:effectLst/>
          <a:extLst/>
        </p:spPr>
        <p:txBody>
          <a:bodyPr wrap="none" anchor="ctr"/>
          <a:lstStyle/>
          <a:p>
            <a:endParaRPr lang="en-US" sz="2700"/>
          </a:p>
        </p:txBody>
      </p:sp>
      <p:sp>
        <p:nvSpPr>
          <p:cNvPr id="106" name="Freeform 105"/>
          <p:cNvSpPr>
            <a:spLocks noChangeArrowheads="1"/>
          </p:cNvSpPr>
          <p:nvPr/>
        </p:nvSpPr>
        <p:spPr bwMode="auto">
          <a:xfrm>
            <a:off x="4708619" y="3970817"/>
            <a:ext cx="299028" cy="278287"/>
          </a:xfrm>
          <a:custGeom>
            <a:avLst/>
            <a:gdLst>
              <a:gd name="T0" fmla="*/ 196146 w 634"/>
              <a:gd name="T1" fmla="*/ 0 h 590"/>
              <a:gd name="T2" fmla="*/ 196146 w 634"/>
              <a:gd name="T3" fmla="*/ 0 h 590"/>
              <a:gd name="T4" fmla="*/ 26321 w 634"/>
              <a:gd name="T5" fmla="*/ 0 h 590"/>
              <a:gd name="T6" fmla="*/ 0 w 634"/>
              <a:gd name="T7" fmla="*/ 26317 h 590"/>
              <a:gd name="T8" fmla="*/ 0 w 634"/>
              <a:gd name="T9" fmla="*/ 180252 h 590"/>
              <a:gd name="T10" fmla="*/ 26321 w 634"/>
              <a:gd name="T11" fmla="*/ 212336 h 590"/>
              <a:gd name="T12" fmla="*/ 196146 w 634"/>
              <a:gd name="T13" fmla="*/ 212336 h 590"/>
              <a:gd name="T14" fmla="*/ 228236 w 634"/>
              <a:gd name="T15" fmla="*/ 180252 h 590"/>
              <a:gd name="T16" fmla="*/ 228236 w 634"/>
              <a:gd name="T17" fmla="*/ 26317 h 590"/>
              <a:gd name="T18" fmla="*/ 196146 w 634"/>
              <a:gd name="T19" fmla="*/ 0 h 590"/>
              <a:gd name="T20" fmla="*/ 169825 w 634"/>
              <a:gd name="T21" fmla="*/ 196114 h 590"/>
              <a:gd name="T22" fmla="*/ 169825 w 634"/>
              <a:gd name="T23" fmla="*/ 196114 h 590"/>
              <a:gd name="T24" fmla="*/ 26321 w 634"/>
              <a:gd name="T25" fmla="*/ 196114 h 590"/>
              <a:gd name="T26" fmla="*/ 15865 w 634"/>
              <a:gd name="T27" fmla="*/ 180252 h 590"/>
              <a:gd name="T28" fmla="*/ 15865 w 634"/>
              <a:gd name="T29" fmla="*/ 26317 h 590"/>
              <a:gd name="T30" fmla="*/ 26321 w 634"/>
              <a:gd name="T31" fmla="*/ 10455 h 590"/>
              <a:gd name="T32" fmla="*/ 169825 w 634"/>
              <a:gd name="T33" fmla="*/ 10455 h 590"/>
              <a:gd name="T34" fmla="*/ 169825 w 634"/>
              <a:gd name="T35" fmla="*/ 196114 h 590"/>
              <a:gd name="T36" fmla="*/ 212011 w 634"/>
              <a:gd name="T37" fmla="*/ 180252 h 590"/>
              <a:gd name="T38" fmla="*/ 212011 w 634"/>
              <a:gd name="T39" fmla="*/ 180252 h 590"/>
              <a:gd name="T40" fmla="*/ 196146 w 634"/>
              <a:gd name="T41" fmla="*/ 196114 h 590"/>
              <a:gd name="T42" fmla="*/ 185690 w 634"/>
              <a:gd name="T43" fmla="*/ 196114 h 590"/>
              <a:gd name="T44" fmla="*/ 185690 w 634"/>
              <a:gd name="T45" fmla="*/ 10455 h 590"/>
              <a:gd name="T46" fmla="*/ 196146 w 634"/>
              <a:gd name="T47" fmla="*/ 10455 h 590"/>
              <a:gd name="T48" fmla="*/ 212011 w 634"/>
              <a:gd name="T49" fmla="*/ 26317 h 590"/>
              <a:gd name="T50" fmla="*/ 212011 w 634"/>
              <a:gd name="T51" fmla="*/ 180252 h 590"/>
              <a:gd name="T52" fmla="*/ 37138 w 634"/>
              <a:gd name="T53" fmla="*/ 111396 h 590"/>
              <a:gd name="T54" fmla="*/ 37138 w 634"/>
              <a:gd name="T55" fmla="*/ 111396 h 590"/>
              <a:gd name="T56" fmla="*/ 121870 w 634"/>
              <a:gd name="T57" fmla="*/ 111396 h 590"/>
              <a:gd name="T58" fmla="*/ 95549 w 634"/>
              <a:gd name="T59" fmla="*/ 132665 h 590"/>
              <a:gd name="T60" fmla="*/ 95549 w 634"/>
              <a:gd name="T61" fmla="*/ 143120 h 590"/>
              <a:gd name="T62" fmla="*/ 106006 w 634"/>
              <a:gd name="T63" fmla="*/ 143120 h 590"/>
              <a:gd name="T64" fmla="*/ 148552 w 634"/>
              <a:gd name="T65" fmla="*/ 111396 h 590"/>
              <a:gd name="T66" fmla="*/ 148552 w 634"/>
              <a:gd name="T67" fmla="*/ 105988 h 590"/>
              <a:gd name="T68" fmla="*/ 148552 w 634"/>
              <a:gd name="T69" fmla="*/ 100941 h 590"/>
              <a:gd name="T70" fmla="*/ 106006 w 634"/>
              <a:gd name="T71" fmla="*/ 63449 h 590"/>
              <a:gd name="T72" fmla="*/ 95549 w 634"/>
              <a:gd name="T73" fmla="*/ 63449 h 590"/>
              <a:gd name="T74" fmla="*/ 95549 w 634"/>
              <a:gd name="T75" fmla="*/ 74264 h 590"/>
              <a:gd name="T76" fmla="*/ 121870 w 634"/>
              <a:gd name="T77" fmla="*/ 95173 h 590"/>
              <a:gd name="T78" fmla="*/ 37138 w 634"/>
              <a:gd name="T79" fmla="*/ 95173 h 590"/>
              <a:gd name="T80" fmla="*/ 26321 w 634"/>
              <a:gd name="T81" fmla="*/ 105988 h 590"/>
              <a:gd name="T82" fmla="*/ 37138 w 634"/>
              <a:gd name="T83" fmla="*/ 111396 h 59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34" h="590">
                <a:moveTo>
                  <a:pt x="544" y="0"/>
                </a:moveTo>
                <a:lnTo>
                  <a:pt x="544" y="0"/>
                </a:lnTo>
                <a:cubicBezTo>
                  <a:pt x="73" y="0"/>
                  <a:pt x="73" y="0"/>
                  <a:pt x="73" y="0"/>
                </a:cubicBezTo>
                <a:cubicBezTo>
                  <a:pt x="29" y="0"/>
                  <a:pt x="0" y="29"/>
                  <a:pt x="0" y="73"/>
                </a:cubicBezTo>
                <a:cubicBezTo>
                  <a:pt x="0" y="500"/>
                  <a:pt x="0" y="500"/>
                  <a:pt x="0" y="500"/>
                </a:cubicBezTo>
                <a:cubicBezTo>
                  <a:pt x="0" y="544"/>
                  <a:pt x="29" y="589"/>
                  <a:pt x="73" y="589"/>
                </a:cubicBezTo>
                <a:cubicBezTo>
                  <a:pt x="544" y="589"/>
                  <a:pt x="544" y="589"/>
                  <a:pt x="544" y="589"/>
                </a:cubicBezTo>
                <a:cubicBezTo>
                  <a:pt x="588" y="589"/>
                  <a:pt x="633" y="544"/>
                  <a:pt x="633" y="500"/>
                </a:cubicBezTo>
                <a:cubicBezTo>
                  <a:pt x="633" y="73"/>
                  <a:pt x="633" y="73"/>
                  <a:pt x="633" y="73"/>
                </a:cubicBezTo>
                <a:cubicBezTo>
                  <a:pt x="633" y="29"/>
                  <a:pt x="588" y="0"/>
                  <a:pt x="544" y="0"/>
                </a:cubicBezTo>
                <a:close/>
                <a:moveTo>
                  <a:pt x="471" y="544"/>
                </a:moveTo>
                <a:lnTo>
                  <a:pt x="471" y="544"/>
                </a:lnTo>
                <a:cubicBezTo>
                  <a:pt x="73" y="544"/>
                  <a:pt x="73" y="544"/>
                  <a:pt x="73" y="544"/>
                </a:cubicBezTo>
                <a:cubicBezTo>
                  <a:pt x="59" y="544"/>
                  <a:pt x="44" y="530"/>
                  <a:pt x="44" y="500"/>
                </a:cubicBezTo>
                <a:cubicBezTo>
                  <a:pt x="44" y="73"/>
                  <a:pt x="44" y="73"/>
                  <a:pt x="44" y="73"/>
                </a:cubicBezTo>
                <a:cubicBezTo>
                  <a:pt x="44" y="59"/>
                  <a:pt x="59" y="29"/>
                  <a:pt x="73" y="29"/>
                </a:cubicBezTo>
                <a:cubicBezTo>
                  <a:pt x="471" y="29"/>
                  <a:pt x="471" y="29"/>
                  <a:pt x="471" y="29"/>
                </a:cubicBezTo>
                <a:lnTo>
                  <a:pt x="471" y="544"/>
                </a:lnTo>
                <a:close/>
                <a:moveTo>
                  <a:pt x="588" y="500"/>
                </a:moveTo>
                <a:lnTo>
                  <a:pt x="588" y="500"/>
                </a:lnTo>
                <a:cubicBezTo>
                  <a:pt x="588" y="530"/>
                  <a:pt x="574" y="544"/>
                  <a:pt x="544" y="544"/>
                </a:cubicBezTo>
                <a:cubicBezTo>
                  <a:pt x="515" y="544"/>
                  <a:pt x="515" y="544"/>
                  <a:pt x="515" y="544"/>
                </a:cubicBezTo>
                <a:cubicBezTo>
                  <a:pt x="515" y="29"/>
                  <a:pt x="515" y="29"/>
                  <a:pt x="515" y="29"/>
                </a:cubicBezTo>
                <a:cubicBezTo>
                  <a:pt x="544" y="29"/>
                  <a:pt x="544" y="29"/>
                  <a:pt x="544" y="29"/>
                </a:cubicBezTo>
                <a:cubicBezTo>
                  <a:pt x="574" y="29"/>
                  <a:pt x="588" y="59"/>
                  <a:pt x="588" y="73"/>
                </a:cubicBezTo>
                <a:lnTo>
                  <a:pt x="588" y="500"/>
                </a:lnTo>
                <a:close/>
                <a:moveTo>
                  <a:pt x="103" y="309"/>
                </a:moveTo>
                <a:lnTo>
                  <a:pt x="103" y="309"/>
                </a:lnTo>
                <a:cubicBezTo>
                  <a:pt x="338" y="309"/>
                  <a:pt x="338" y="309"/>
                  <a:pt x="338" y="309"/>
                </a:cubicBezTo>
                <a:cubicBezTo>
                  <a:pt x="265" y="368"/>
                  <a:pt x="265" y="368"/>
                  <a:pt x="265" y="368"/>
                </a:cubicBezTo>
                <a:cubicBezTo>
                  <a:pt x="250" y="382"/>
                  <a:pt x="250" y="397"/>
                  <a:pt x="265" y="397"/>
                </a:cubicBezTo>
                <a:cubicBezTo>
                  <a:pt x="265" y="412"/>
                  <a:pt x="279" y="412"/>
                  <a:pt x="294" y="397"/>
                </a:cubicBezTo>
                <a:cubicBezTo>
                  <a:pt x="412" y="309"/>
                  <a:pt x="412" y="309"/>
                  <a:pt x="412" y="309"/>
                </a:cubicBezTo>
                <a:cubicBezTo>
                  <a:pt x="412" y="294"/>
                  <a:pt x="412" y="294"/>
                  <a:pt x="412" y="294"/>
                </a:cubicBezTo>
                <a:cubicBezTo>
                  <a:pt x="412" y="280"/>
                  <a:pt x="412" y="280"/>
                  <a:pt x="412" y="280"/>
                </a:cubicBezTo>
                <a:cubicBezTo>
                  <a:pt x="294" y="176"/>
                  <a:pt x="294" y="176"/>
                  <a:pt x="294" y="176"/>
                </a:cubicBezTo>
                <a:cubicBezTo>
                  <a:pt x="279" y="176"/>
                  <a:pt x="265" y="176"/>
                  <a:pt x="265" y="176"/>
                </a:cubicBezTo>
                <a:cubicBezTo>
                  <a:pt x="250" y="191"/>
                  <a:pt x="250" y="191"/>
                  <a:pt x="265" y="206"/>
                </a:cubicBezTo>
                <a:cubicBezTo>
                  <a:pt x="338" y="264"/>
                  <a:pt x="338" y="264"/>
                  <a:pt x="338" y="264"/>
                </a:cubicBezTo>
                <a:cubicBezTo>
                  <a:pt x="103" y="264"/>
                  <a:pt x="103" y="264"/>
                  <a:pt x="103" y="264"/>
                </a:cubicBezTo>
                <a:cubicBezTo>
                  <a:pt x="88" y="264"/>
                  <a:pt x="73" y="280"/>
                  <a:pt x="73" y="294"/>
                </a:cubicBezTo>
                <a:cubicBezTo>
                  <a:pt x="73" y="294"/>
                  <a:pt x="88" y="309"/>
                  <a:pt x="103" y="309"/>
                </a:cubicBezTo>
                <a:close/>
              </a:path>
            </a:pathLst>
          </a:custGeom>
          <a:solidFill>
            <a:schemeClr val="accent1">
              <a:lumMod val="75000"/>
            </a:schemeClr>
          </a:solidFill>
          <a:ln>
            <a:noFill/>
          </a:ln>
          <a:effectLst/>
          <a:extLst/>
        </p:spPr>
        <p:txBody>
          <a:bodyPr wrap="none" anchor="ctr"/>
          <a:lstStyle/>
          <a:p>
            <a:endParaRPr lang="en-US" sz="2700"/>
          </a:p>
        </p:txBody>
      </p:sp>
      <p:sp>
        <p:nvSpPr>
          <p:cNvPr id="107" name="Freeform 106"/>
          <p:cNvSpPr>
            <a:spLocks noChangeArrowheads="1"/>
          </p:cNvSpPr>
          <p:nvPr/>
        </p:nvSpPr>
        <p:spPr bwMode="auto">
          <a:xfrm>
            <a:off x="4236743" y="3958718"/>
            <a:ext cx="278287" cy="299028"/>
          </a:xfrm>
          <a:custGeom>
            <a:avLst/>
            <a:gdLst>
              <a:gd name="T0" fmla="*/ 186014 w 589"/>
              <a:gd name="T1" fmla="*/ 0 h 634"/>
              <a:gd name="T2" fmla="*/ 186014 w 589"/>
              <a:gd name="T3" fmla="*/ 0 h 634"/>
              <a:gd name="T4" fmla="*/ 26367 w 589"/>
              <a:gd name="T5" fmla="*/ 0 h 634"/>
              <a:gd name="T6" fmla="*/ 0 w 589"/>
              <a:gd name="T7" fmla="*/ 32084 h 634"/>
              <a:gd name="T8" fmla="*/ 0 w 589"/>
              <a:gd name="T9" fmla="*/ 201874 h 634"/>
              <a:gd name="T10" fmla="*/ 26367 w 589"/>
              <a:gd name="T11" fmla="*/ 228190 h 634"/>
              <a:gd name="T12" fmla="*/ 186014 w 589"/>
              <a:gd name="T13" fmla="*/ 228190 h 634"/>
              <a:gd name="T14" fmla="*/ 212381 w 589"/>
              <a:gd name="T15" fmla="*/ 201874 h 634"/>
              <a:gd name="T16" fmla="*/ 212381 w 589"/>
              <a:gd name="T17" fmla="*/ 32084 h 634"/>
              <a:gd name="T18" fmla="*/ 186014 w 589"/>
              <a:gd name="T19" fmla="*/ 0 h 634"/>
              <a:gd name="T20" fmla="*/ 196488 w 589"/>
              <a:gd name="T21" fmla="*/ 201874 h 634"/>
              <a:gd name="T22" fmla="*/ 196488 w 589"/>
              <a:gd name="T23" fmla="*/ 201874 h 634"/>
              <a:gd name="T24" fmla="*/ 186014 w 589"/>
              <a:gd name="T25" fmla="*/ 212328 h 634"/>
              <a:gd name="T26" fmla="*/ 26367 w 589"/>
              <a:gd name="T27" fmla="*/ 212328 h 634"/>
              <a:gd name="T28" fmla="*/ 15892 w 589"/>
              <a:gd name="T29" fmla="*/ 201874 h 634"/>
              <a:gd name="T30" fmla="*/ 15892 w 589"/>
              <a:gd name="T31" fmla="*/ 58399 h 634"/>
              <a:gd name="T32" fmla="*/ 196488 w 589"/>
              <a:gd name="T33" fmla="*/ 58399 h 634"/>
              <a:gd name="T34" fmla="*/ 196488 w 589"/>
              <a:gd name="T35" fmla="*/ 201874 h 634"/>
              <a:gd name="T36" fmla="*/ 196488 w 589"/>
              <a:gd name="T37" fmla="*/ 42538 h 634"/>
              <a:gd name="T38" fmla="*/ 196488 w 589"/>
              <a:gd name="T39" fmla="*/ 42538 h 634"/>
              <a:gd name="T40" fmla="*/ 15892 w 589"/>
              <a:gd name="T41" fmla="*/ 42538 h 634"/>
              <a:gd name="T42" fmla="*/ 15892 w 589"/>
              <a:gd name="T43" fmla="*/ 32084 h 634"/>
              <a:gd name="T44" fmla="*/ 26367 w 589"/>
              <a:gd name="T45" fmla="*/ 15862 h 634"/>
              <a:gd name="T46" fmla="*/ 186014 w 589"/>
              <a:gd name="T47" fmla="*/ 15862 h 634"/>
              <a:gd name="T48" fmla="*/ 196488 w 589"/>
              <a:gd name="T49" fmla="*/ 32084 h 634"/>
              <a:gd name="T50" fmla="*/ 196488 w 589"/>
              <a:gd name="T51" fmla="*/ 42538 h 634"/>
              <a:gd name="T52" fmla="*/ 74406 w 589"/>
              <a:gd name="T53" fmla="*/ 132660 h 634"/>
              <a:gd name="T54" fmla="*/ 74406 w 589"/>
              <a:gd name="T55" fmla="*/ 132660 h 634"/>
              <a:gd name="T56" fmla="*/ 100773 w 589"/>
              <a:gd name="T57" fmla="*/ 105984 h 634"/>
              <a:gd name="T58" fmla="*/ 100773 w 589"/>
              <a:gd name="T59" fmla="*/ 191059 h 634"/>
              <a:gd name="T60" fmla="*/ 106190 w 589"/>
              <a:gd name="T61" fmla="*/ 201874 h 634"/>
              <a:gd name="T62" fmla="*/ 111608 w 589"/>
              <a:gd name="T63" fmla="*/ 191059 h 634"/>
              <a:gd name="T64" fmla="*/ 111608 w 589"/>
              <a:gd name="T65" fmla="*/ 105984 h 634"/>
              <a:gd name="T66" fmla="*/ 138336 w 589"/>
              <a:gd name="T67" fmla="*/ 132660 h 634"/>
              <a:gd name="T68" fmla="*/ 148811 w 589"/>
              <a:gd name="T69" fmla="*/ 132660 h 634"/>
              <a:gd name="T70" fmla="*/ 148811 w 589"/>
              <a:gd name="T71" fmla="*/ 122206 h 634"/>
              <a:gd name="T72" fmla="*/ 111608 w 589"/>
              <a:gd name="T73" fmla="*/ 79668 h 634"/>
              <a:gd name="T74" fmla="*/ 106190 w 589"/>
              <a:gd name="T75" fmla="*/ 79668 h 634"/>
              <a:gd name="T76" fmla="*/ 100773 w 589"/>
              <a:gd name="T77" fmla="*/ 79668 h 634"/>
              <a:gd name="T78" fmla="*/ 63570 w 589"/>
              <a:gd name="T79" fmla="*/ 122206 h 634"/>
              <a:gd name="T80" fmla="*/ 63570 w 589"/>
              <a:gd name="T81" fmla="*/ 132660 h 634"/>
              <a:gd name="T82" fmla="*/ 74406 w 589"/>
              <a:gd name="T83" fmla="*/ 132660 h 63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89" h="634">
                <a:moveTo>
                  <a:pt x="515" y="0"/>
                </a:moveTo>
                <a:lnTo>
                  <a:pt x="515" y="0"/>
                </a:lnTo>
                <a:cubicBezTo>
                  <a:pt x="73" y="0"/>
                  <a:pt x="73" y="0"/>
                  <a:pt x="73" y="0"/>
                </a:cubicBezTo>
                <a:cubicBezTo>
                  <a:pt x="29" y="0"/>
                  <a:pt x="0" y="44"/>
                  <a:pt x="0" y="89"/>
                </a:cubicBezTo>
                <a:cubicBezTo>
                  <a:pt x="0" y="560"/>
                  <a:pt x="0" y="560"/>
                  <a:pt x="0" y="560"/>
                </a:cubicBezTo>
                <a:cubicBezTo>
                  <a:pt x="0" y="604"/>
                  <a:pt x="29" y="633"/>
                  <a:pt x="73" y="633"/>
                </a:cubicBezTo>
                <a:cubicBezTo>
                  <a:pt x="515" y="633"/>
                  <a:pt x="515" y="633"/>
                  <a:pt x="515" y="633"/>
                </a:cubicBezTo>
                <a:cubicBezTo>
                  <a:pt x="559" y="633"/>
                  <a:pt x="588" y="604"/>
                  <a:pt x="588" y="560"/>
                </a:cubicBezTo>
                <a:cubicBezTo>
                  <a:pt x="588" y="89"/>
                  <a:pt x="588" y="89"/>
                  <a:pt x="588" y="89"/>
                </a:cubicBezTo>
                <a:cubicBezTo>
                  <a:pt x="588" y="44"/>
                  <a:pt x="559" y="0"/>
                  <a:pt x="515" y="0"/>
                </a:cubicBezTo>
                <a:close/>
                <a:moveTo>
                  <a:pt x="544" y="560"/>
                </a:moveTo>
                <a:lnTo>
                  <a:pt x="544" y="560"/>
                </a:lnTo>
                <a:cubicBezTo>
                  <a:pt x="544" y="574"/>
                  <a:pt x="530" y="589"/>
                  <a:pt x="515" y="589"/>
                </a:cubicBezTo>
                <a:cubicBezTo>
                  <a:pt x="73" y="589"/>
                  <a:pt x="73" y="589"/>
                  <a:pt x="73" y="589"/>
                </a:cubicBezTo>
                <a:cubicBezTo>
                  <a:pt x="58" y="589"/>
                  <a:pt x="44" y="574"/>
                  <a:pt x="44" y="560"/>
                </a:cubicBezTo>
                <a:cubicBezTo>
                  <a:pt x="44" y="162"/>
                  <a:pt x="44" y="162"/>
                  <a:pt x="44" y="162"/>
                </a:cubicBezTo>
                <a:cubicBezTo>
                  <a:pt x="544" y="162"/>
                  <a:pt x="544" y="162"/>
                  <a:pt x="544" y="162"/>
                </a:cubicBezTo>
                <a:lnTo>
                  <a:pt x="544" y="560"/>
                </a:lnTo>
                <a:close/>
                <a:moveTo>
                  <a:pt x="544" y="118"/>
                </a:moveTo>
                <a:lnTo>
                  <a:pt x="544" y="118"/>
                </a:lnTo>
                <a:cubicBezTo>
                  <a:pt x="44" y="118"/>
                  <a:pt x="44" y="118"/>
                  <a:pt x="44" y="118"/>
                </a:cubicBezTo>
                <a:cubicBezTo>
                  <a:pt x="44" y="89"/>
                  <a:pt x="44" y="89"/>
                  <a:pt x="44" y="89"/>
                </a:cubicBezTo>
                <a:cubicBezTo>
                  <a:pt x="44" y="59"/>
                  <a:pt x="58" y="44"/>
                  <a:pt x="73" y="44"/>
                </a:cubicBezTo>
                <a:cubicBezTo>
                  <a:pt x="515" y="44"/>
                  <a:pt x="515" y="44"/>
                  <a:pt x="515" y="44"/>
                </a:cubicBezTo>
                <a:cubicBezTo>
                  <a:pt x="530" y="44"/>
                  <a:pt x="544" y="59"/>
                  <a:pt x="544" y="89"/>
                </a:cubicBezTo>
                <a:lnTo>
                  <a:pt x="544" y="118"/>
                </a:lnTo>
                <a:close/>
                <a:moveTo>
                  <a:pt x="206" y="368"/>
                </a:moveTo>
                <a:lnTo>
                  <a:pt x="206" y="368"/>
                </a:lnTo>
                <a:cubicBezTo>
                  <a:pt x="279" y="294"/>
                  <a:pt x="279" y="294"/>
                  <a:pt x="279" y="294"/>
                </a:cubicBezTo>
                <a:cubicBezTo>
                  <a:pt x="279" y="530"/>
                  <a:pt x="279" y="530"/>
                  <a:pt x="279" y="530"/>
                </a:cubicBezTo>
                <a:cubicBezTo>
                  <a:pt x="279" y="545"/>
                  <a:pt x="279" y="560"/>
                  <a:pt x="294" y="560"/>
                </a:cubicBezTo>
                <a:cubicBezTo>
                  <a:pt x="309" y="560"/>
                  <a:pt x="309" y="545"/>
                  <a:pt x="309" y="530"/>
                </a:cubicBezTo>
                <a:cubicBezTo>
                  <a:pt x="309" y="294"/>
                  <a:pt x="309" y="294"/>
                  <a:pt x="309" y="294"/>
                </a:cubicBezTo>
                <a:cubicBezTo>
                  <a:pt x="383" y="368"/>
                  <a:pt x="383" y="368"/>
                  <a:pt x="383" y="368"/>
                </a:cubicBezTo>
                <a:cubicBezTo>
                  <a:pt x="383" y="383"/>
                  <a:pt x="397" y="383"/>
                  <a:pt x="412" y="368"/>
                </a:cubicBezTo>
                <a:cubicBezTo>
                  <a:pt x="412" y="368"/>
                  <a:pt x="412" y="353"/>
                  <a:pt x="412" y="339"/>
                </a:cubicBezTo>
                <a:cubicBezTo>
                  <a:pt x="309" y="221"/>
                  <a:pt x="309" y="221"/>
                  <a:pt x="309" y="221"/>
                </a:cubicBezTo>
                <a:lnTo>
                  <a:pt x="294" y="221"/>
                </a:lnTo>
                <a:lnTo>
                  <a:pt x="279" y="221"/>
                </a:lnTo>
                <a:cubicBezTo>
                  <a:pt x="176" y="339"/>
                  <a:pt x="176" y="339"/>
                  <a:pt x="176" y="339"/>
                </a:cubicBezTo>
                <a:cubicBezTo>
                  <a:pt x="176" y="353"/>
                  <a:pt x="176" y="368"/>
                  <a:pt x="176" y="368"/>
                </a:cubicBezTo>
                <a:cubicBezTo>
                  <a:pt x="191" y="383"/>
                  <a:pt x="206" y="383"/>
                  <a:pt x="206" y="368"/>
                </a:cubicBezTo>
                <a:close/>
              </a:path>
            </a:pathLst>
          </a:custGeom>
          <a:solidFill>
            <a:schemeClr val="accent1">
              <a:lumMod val="75000"/>
            </a:schemeClr>
          </a:solidFill>
          <a:ln>
            <a:noFill/>
          </a:ln>
          <a:effectLst/>
          <a:extLst/>
        </p:spPr>
        <p:txBody>
          <a:bodyPr wrap="none" anchor="ctr"/>
          <a:lstStyle/>
          <a:p>
            <a:endParaRPr lang="en-US" sz="2700"/>
          </a:p>
        </p:txBody>
      </p:sp>
      <p:sp>
        <p:nvSpPr>
          <p:cNvPr id="108" name="Freeform 107"/>
          <p:cNvSpPr>
            <a:spLocks noChangeArrowheads="1"/>
          </p:cNvSpPr>
          <p:nvPr/>
        </p:nvSpPr>
        <p:spPr bwMode="auto">
          <a:xfrm>
            <a:off x="3759679" y="3958718"/>
            <a:ext cx="278287" cy="299028"/>
          </a:xfrm>
          <a:custGeom>
            <a:avLst/>
            <a:gdLst>
              <a:gd name="T0" fmla="*/ 180290 w 590"/>
              <a:gd name="T1" fmla="*/ 0 h 634"/>
              <a:gd name="T2" fmla="*/ 180290 w 590"/>
              <a:gd name="T3" fmla="*/ 0 h 634"/>
              <a:gd name="T4" fmla="*/ 26322 w 590"/>
              <a:gd name="T5" fmla="*/ 0 h 634"/>
              <a:gd name="T6" fmla="*/ 0 w 590"/>
              <a:gd name="T7" fmla="*/ 32084 h 634"/>
              <a:gd name="T8" fmla="*/ 0 w 590"/>
              <a:gd name="T9" fmla="*/ 201874 h 634"/>
              <a:gd name="T10" fmla="*/ 26322 w 590"/>
              <a:gd name="T11" fmla="*/ 228190 h 634"/>
              <a:gd name="T12" fmla="*/ 180290 w 590"/>
              <a:gd name="T13" fmla="*/ 228190 h 634"/>
              <a:gd name="T14" fmla="*/ 212381 w 590"/>
              <a:gd name="T15" fmla="*/ 201874 h 634"/>
              <a:gd name="T16" fmla="*/ 212381 w 590"/>
              <a:gd name="T17" fmla="*/ 32084 h 634"/>
              <a:gd name="T18" fmla="*/ 180290 w 590"/>
              <a:gd name="T19" fmla="*/ 0 h 634"/>
              <a:gd name="T20" fmla="*/ 196516 w 590"/>
              <a:gd name="T21" fmla="*/ 201874 h 634"/>
              <a:gd name="T22" fmla="*/ 196516 w 590"/>
              <a:gd name="T23" fmla="*/ 201874 h 634"/>
              <a:gd name="T24" fmla="*/ 180290 w 590"/>
              <a:gd name="T25" fmla="*/ 212328 h 634"/>
              <a:gd name="T26" fmla="*/ 26322 w 590"/>
              <a:gd name="T27" fmla="*/ 212328 h 634"/>
              <a:gd name="T28" fmla="*/ 10457 w 590"/>
              <a:gd name="T29" fmla="*/ 201874 h 634"/>
              <a:gd name="T30" fmla="*/ 10457 w 590"/>
              <a:gd name="T31" fmla="*/ 185652 h 634"/>
              <a:gd name="T32" fmla="*/ 196516 w 590"/>
              <a:gd name="T33" fmla="*/ 185652 h 634"/>
              <a:gd name="T34" fmla="*/ 196516 w 590"/>
              <a:gd name="T35" fmla="*/ 201874 h 634"/>
              <a:gd name="T36" fmla="*/ 196516 w 590"/>
              <a:gd name="T37" fmla="*/ 169790 h 634"/>
              <a:gd name="T38" fmla="*/ 196516 w 590"/>
              <a:gd name="T39" fmla="*/ 169790 h 634"/>
              <a:gd name="T40" fmla="*/ 10457 w 590"/>
              <a:gd name="T41" fmla="*/ 169790 h 634"/>
              <a:gd name="T42" fmla="*/ 10457 w 590"/>
              <a:gd name="T43" fmla="*/ 32084 h 634"/>
              <a:gd name="T44" fmla="*/ 26322 w 590"/>
              <a:gd name="T45" fmla="*/ 15862 h 634"/>
              <a:gd name="T46" fmla="*/ 180290 w 590"/>
              <a:gd name="T47" fmla="*/ 15862 h 634"/>
              <a:gd name="T48" fmla="*/ 196516 w 590"/>
              <a:gd name="T49" fmla="*/ 32084 h 634"/>
              <a:gd name="T50" fmla="*/ 196516 w 590"/>
              <a:gd name="T51" fmla="*/ 169790 h 634"/>
              <a:gd name="T52" fmla="*/ 132693 w 590"/>
              <a:gd name="T53" fmla="*/ 95530 h 634"/>
              <a:gd name="T54" fmla="*/ 132693 w 590"/>
              <a:gd name="T55" fmla="*/ 95530 h 634"/>
              <a:gd name="T56" fmla="*/ 111419 w 590"/>
              <a:gd name="T57" fmla="*/ 122206 h 634"/>
              <a:gd name="T58" fmla="*/ 111419 w 590"/>
              <a:gd name="T59" fmla="*/ 37130 h 634"/>
              <a:gd name="T60" fmla="*/ 106010 w 590"/>
              <a:gd name="T61" fmla="*/ 32084 h 634"/>
              <a:gd name="T62" fmla="*/ 95554 w 590"/>
              <a:gd name="T63" fmla="*/ 37130 h 634"/>
              <a:gd name="T64" fmla="*/ 95554 w 590"/>
              <a:gd name="T65" fmla="*/ 122206 h 634"/>
              <a:gd name="T66" fmla="*/ 74279 w 590"/>
              <a:gd name="T67" fmla="*/ 95530 h 634"/>
              <a:gd name="T68" fmla="*/ 63823 w 590"/>
              <a:gd name="T69" fmla="*/ 95530 h 634"/>
              <a:gd name="T70" fmla="*/ 63823 w 590"/>
              <a:gd name="T71" fmla="*/ 105984 h 634"/>
              <a:gd name="T72" fmla="*/ 100962 w 590"/>
              <a:gd name="T73" fmla="*/ 148521 h 634"/>
              <a:gd name="T74" fmla="*/ 106010 w 590"/>
              <a:gd name="T75" fmla="*/ 148521 h 634"/>
              <a:gd name="T76" fmla="*/ 111419 w 590"/>
              <a:gd name="T77" fmla="*/ 148521 h 634"/>
              <a:gd name="T78" fmla="*/ 143511 w 590"/>
              <a:gd name="T79" fmla="*/ 105984 h 634"/>
              <a:gd name="T80" fmla="*/ 143511 w 590"/>
              <a:gd name="T81" fmla="*/ 95530 h 634"/>
              <a:gd name="T82" fmla="*/ 132693 w 590"/>
              <a:gd name="T83" fmla="*/ 95530 h 63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90" h="634">
                <a:moveTo>
                  <a:pt x="500" y="0"/>
                </a:moveTo>
                <a:lnTo>
                  <a:pt x="500" y="0"/>
                </a:lnTo>
                <a:cubicBezTo>
                  <a:pt x="73" y="0"/>
                  <a:pt x="73" y="0"/>
                  <a:pt x="73" y="0"/>
                </a:cubicBezTo>
                <a:cubicBezTo>
                  <a:pt x="29" y="0"/>
                  <a:pt x="0" y="44"/>
                  <a:pt x="0" y="89"/>
                </a:cubicBezTo>
                <a:cubicBezTo>
                  <a:pt x="0" y="560"/>
                  <a:pt x="0" y="560"/>
                  <a:pt x="0" y="560"/>
                </a:cubicBezTo>
                <a:cubicBezTo>
                  <a:pt x="0" y="604"/>
                  <a:pt x="29" y="633"/>
                  <a:pt x="73" y="633"/>
                </a:cubicBezTo>
                <a:cubicBezTo>
                  <a:pt x="500" y="633"/>
                  <a:pt x="500" y="633"/>
                  <a:pt x="500" y="633"/>
                </a:cubicBezTo>
                <a:cubicBezTo>
                  <a:pt x="545" y="633"/>
                  <a:pt x="589" y="604"/>
                  <a:pt x="589" y="560"/>
                </a:cubicBezTo>
                <a:cubicBezTo>
                  <a:pt x="589" y="89"/>
                  <a:pt x="589" y="89"/>
                  <a:pt x="589" y="89"/>
                </a:cubicBezTo>
                <a:cubicBezTo>
                  <a:pt x="589" y="44"/>
                  <a:pt x="545" y="0"/>
                  <a:pt x="500" y="0"/>
                </a:cubicBezTo>
                <a:close/>
                <a:moveTo>
                  <a:pt x="545" y="560"/>
                </a:moveTo>
                <a:lnTo>
                  <a:pt x="545" y="560"/>
                </a:lnTo>
                <a:cubicBezTo>
                  <a:pt x="545" y="574"/>
                  <a:pt x="530" y="589"/>
                  <a:pt x="500" y="589"/>
                </a:cubicBezTo>
                <a:cubicBezTo>
                  <a:pt x="73" y="589"/>
                  <a:pt x="73" y="589"/>
                  <a:pt x="73" y="589"/>
                </a:cubicBezTo>
                <a:cubicBezTo>
                  <a:pt x="59" y="589"/>
                  <a:pt x="29" y="574"/>
                  <a:pt x="29" y="560"/>
                </a:cubicBezTo>
                <a:cubicBezTo>
                  <a:pt x="29" y="515"/>
                  <a:pt x="29" y="515"/>
                  <a:pt x="29" y="515"/>
                </a:cubicBezTo>
                <a:cubicBezTo>
                  <a:pt x="545" y="515"/>
                  <a:pt x="545" y="515"/>
                  <a:pt x="545" y="515"/>
                </a:cubicBezTo>
                <a:lnTo>
                  <a:pt x="545" y="560"/>
                </a:lnTo>
                <a:close/>
                <a:moveTo>
                  <a:pt x="545" y="471"/>
                </a:moveTo>
                <a:lnTo>
                  <a:pt x="545" y="471"/>
                </a:lnTo>
                <a:cubicBezTo>
                  <a:pt x="29" y="471"/>
                  <a:pt x="29" y="471"/>
                  <a:pt x="29" y="471"/>
                </a:cubicBezTo>
                <a:cubicBezTo>
                  <a:pt x="29" y="89"/>
                  <a:pt x="29" y="89"/>
                  <a:pt x="29" y="89"/>
                </a:cubicBezTo>
                <a:cubicBezTo>
                  <a:pt x="29" y="59"/>
                  <a:pt x="59" y="44"/>
                  <a:pt x="73" y="44"/>
                </a:cubicBezTo>
                <a:cubicBezTo>
                  <a:pt x="500" y="44"/>
                  <a:pt x="500" y="44"/>
                  <a:pt x="500" y="44"/>
                </a:cubicBezTo>
                <a:cubicBezTo>
                  <a:pt x="530" y="44"/>
                  <a:pt x="545" y="59"/>
                  <a:pt x="545" y="89"/>
                </a:cubicBezTo>
                <a:lnTo>
                  <a:pt x="545" y="471"/>
                </a:lnTo>
                <a:close/>
                <a:moveTo>
                  <a:pt x="368" y="265"/>
                </a:moveTo>
                <a:lnTo>
                  <a:pt x="368" y="265"/>
                </a:lnTo>
                <a:cubicBezTo>
                  <a:pt x="309" y="339"/>
                  <a:pt x="309" y="339"/>
                  <a:pt x="309" y="339"/>
                </a:cubicBezTo>
                <a:cubicBezTo>
                  <a:pt x="309" y="103"/>
                  <a:pt x="309" y="103"/>
                  <a:pt x="309" y="103"/>
                </a:cubicBezTo>
                <a:cubicBezTo>
                  <a:pt x="309" y="89"/>
                  <a:pt x="294" y="89"/>
                  <a:pt x="294" y="89"/>
                </a:cubicBezTo>
                <a:cubicBezTo>
                  <a:pt x="280" y="89"/>
                  <a:pt x="265" y="89"/>
                  <a:pt x="265" y="103"/>
                </a:cubicBezTo>
                <a:cubicBezTo>
                  <a:pt x="265" y="339"/>
                  <a:pt x="265" y="339"/>
                  <a:pt x="265" y="339"/>
                </a:cubicBezTo>
                <a:cubicBezTo>
                  <a:pt x="206" y="265"/>
                  <a:pt x="206" y="265"/>
                  <a:pt x="206" y="265"/>
                </a:cubicBezTo>
                <a:cubicBezTo>
                  <a:pt x="191" y="265"/>
                  <a:pt x="191" y="265"/>
                  <a:pt x="177" y="265"/>
                </a:cubicBezTo>
                <a:cubicBezTo>
                  <a:pt x="177" y="280"/>
                  <a:pt x="177" y="280"/>
                  <a:pt x="177" y="294"/>
                </a:cubicBezTo>
                <a:cubicBezTo>
                  <a:pt x="280" y="412"/>
                  <a:pt x="280" y="412"/>
                  <a:pt x="280" y="412"/>
                </a:cubicBezTo>
                <a:cubicBezTo>
                  <a:pt x="280" y="412"/>
                  <a:pt x="280" y="412"/>
                  <a:pt x="294" y="412"/>
                </a:cubicBezTo>
                <a:cubicBezTo>
                  <a:pt x="294" y="412"/>
                  <a:pt x="294" y="412"/>
                  <a:pt x="309" y="412"/>
                </a:cubicBezTo>
                <a:cubicBezTo>
                  <a:pt x="398" y="294"/>
                  <a:pt x="398" y="294"/>
                  <a:pt x="398" y="294"/>
                </a:cubicBezTo>
                <a:cubicBezTo>
                  <a:pt x="412" y="280"/>
                  <a:pt x="412" y="280"/>
                  <a:pt x="398" y="265"/>
                </a:cubicBezTo>
                <a:cubicBezTo>
                  <a:pt x="398" y="265"/>
                  <a:pt x="382" y="265"/>
                  <a:pt x="368" y="265"/>
                </a:cubicBezTo>
                <a:close/>
              </a:path>
            </a:pathLst>
          </a:custGeom>
          <a:solidFill>
            <a:schemeClr val="accent1">
              <a:lumMod val="75000"/>
            </a:schemeClr>
          </a:solidFill>
          <a:ln>
            <a:noFill/>
          </a:ln>
          <a:effectLst/>
          <a:extLst/>
        </p:spPr>
        <p:txBody>
          <a:bodyPr wrap="none" anchor="ctr"/>
          <a:lstStyle/>
          <a:p>
            <a:endParaRPr lang="en-US" sz="2700"/>
          </a:p>
        </p:txBody>
      </p:sp>
      <p:sp>
        <p:nvSpPr>
          <p:cNvPr id="109" name="Freeform 108"/>
          <p:cNvSpPr>
            <a:spLocks noChangeArrowheads="1"/>
          </p:cNvSpPr>
          <p:nvPr/>
        </p:nvSpPr>
        <p:spPr bwMode="auto">
          <a:xfrm>
            <a:off x="3301632" y="3958718"/>
            <a:ext cx="243717" cy="299028"/>
          </a:xfrm>
          <a:custGeom>
            <a:avLst/>
            <a:gdLst>
              <a:gd name="T0" fmla="*/ 101100 w 516"/>
              <a:gd name="T1" fmla="*/ 0 h 634"/>
              <a:gd name="T2" fmla="*/ 101100 w 516"/>
              <a:gd name="T3" fmla="*/ 0 h 634"/>
              <a:gd name="T4" fmla="*/ 85213 w 516"/>
              <a:gd name="T5" fmla="*/ 0 h 634"/>
              <a:gd name="T6" fmla="*/ 74381 w 516"/>
              <a:gd name="T7" fmla="*/ 15862 h 634"/>
              <a:gd name="T8" fmla="*/ 74381 w 516"/>
              <a:gd name="T9" fmla="*/ 212328 h 634"/>
              <a:gd name="T10" fmla="*/ 85213 w 516"/>
              <a:gd name="T11" fmla="*/ 228190 h 634"/>
              <a:gd name="T12" fmla="*/ 101100 w 516"/>
              <a:gd name="T13" fmla="*/ 228190 h 634"/>
              <a:gd name="T14" fmla="*/ 116987 w 516"/>
              <a:gd name="T15" fmla="*/ 212328 h 634"/>
              <a:gd name="T16" fmla="*/ 116987 w 516"/>
              <a:gd name="T17" fmla="*/ 15862 h 634"/>
              <a:gd name="T18" fmla="*/ 101100 w 516"/>
              <a:gd name="T19" fmla="*/ 0 h 634"/>
              <a:gd name="T20" fmla="*/ 101100 w 516"/>
              <a:gd name="T21" fmla="*/ 206921 h 634"/>
              <a:gd name="T22" fmla="*/ 101100 w 516"/>
              <a:gd name="T23" fmla="*/ 206921 h 634"/>
              <a:gd name="T24" fmla="*/ 95684 w 516"/>
              <a:gd name="T25" fmla="*/ 212328 h 634"/>
              <a:gd name="T26" fmla="*/ 85213 w 516"/>
              <a:gd name="T27" fmla="*/ 206921 h 634"/>
              <a:gd name="T28" fmla="*/ 85213 w 516"/>
              <a:gd name="T29" fmla="*/ 21269 h 634"/>
              <a:gd name="T30" fmla="*/ 95684 w 516"/>
              <a:gd name="T31" fmla="*/ 15862 h 634"/>
              <a:gd name="T32" fmla="*/ 101100 w 516"/>
              <a:gd name="T33" fmla="*/ 21269 h 634"/>
              <a:gd name="T34" fmla="*/ 101100 w 516"/>
              <a:gd name="T35" fmla="*/ 206921 h 634"/>
              <a:gd name="T36" fmla="*/ 32135 w 516"/>
              <a:gd name="T37" fmla="*/ 63807 h 634"/>
              <a:gd name="T38" fmla="*/ 32135 w 516"/>
              <a:gd name="T39" fmla="*/ 63807 h 634"/>
              <a:gd name="T40" fmla="*/ 15887 w 516"/>
              <a:gd name="T41" fmla="*/ 63807 h 634"/>
              <a:gd name="T42" fmla="*/ 0 w 516"/>
              <a:gd name="T43" fmla="*/ 79668 h 634"/>
              <a:gd name="T44" fmla="*/ 0 w 516"/>
              <a:gd name="T45" fmla="*/ 212328 h 634"/>
              <a:gd name="T46" fmla="*/ 15887 w 516"/>
              <a:gd name="T47" fmla="*/ 228190 h 634"/>
              <a:gd name="T48" fmla="*/ 32135 w 516"/>
              <a:gd name="T49" fmla="*/ 228190 h 634"/>
              <a:gd name="T50" fmla="*/ 42606 w 516"/>
              <a:gd name="T51" fmla="*/ 212328 h 634"/>
              <a:gd name="T52" fmla="*/ 42606 w 516"/>
              <a:gd name="T53" fmla="*/ 79668 h 634"/>
              <a:gd name="T54" fmla="*/ 32135 w 516"/>
              <a:gd name="T55" fmla="*/ 63807 h 634"/>
              <a:gd name="T56" fmla="*/ 32135 w 516"/>
              <a:gd name="T57" fmla="*/ 206921 h 634"/>
              <a:gd name="T58" fmla="*/ 32135 w 516"/>
              <a:gd name="T59" fmla="*/ 206921 h 634"/>
              <a:gd name="T60" fmla="*/ 21303 w 516"/>
              <a:gd name="T61" fmla="*/ 212328 h 634"/>
              <a:gd name="T62" fmla="*/ 15887 w 516"/>
              <a:gd name="T63" fmla="*/ 206921 h 634"/>
              <a:gd name="T64" fmla="*/ 15887 w 516"/>
              <a:gd name="T65" fmla="*/ 85075 h 634"/>
              <a:gd name="T66" fmla="*/ 21303 w 516"/>
              <a:gd name="T67" fmla="*/ 79668 h 634"/>
              <a:gd name="T68" fmla="*/ 32135 w 516"/>
              <a:gd name="T69" fmla="*/ 85075 h 634"/>
              <a:gd name="T70" fmla="*/ 32135 w 516"/>
              <a:gd name="T71" fmla="*/ 206921 h 634"/>
              <a:gd name="T72" fmla="*/ 170065 w 516"/>
              <a:gd name="T73" fmla="*/ 116798 h 634"/>
              <a:gd name="T74" fmla="*/ 170065 w 516"/>
              <a:gd name="T75" fmla="*/ 116798 h 634"/>
              <a:gd name="T76" fmla="*/ 159594 w 516"/>
              <a:gd name="T77" fmla="*/ 116798 h 634"/>
              <a:gd name="T78" fmla="*/ 143707 w 516"/>
              <a:gd name="T79" fmla="*/ 127253 h 634"/>
              <a:gd name="T80" fmla="*/ 143707 w 516"/>
              <a:gd name="T81" fmla="*/ 212328 h 634"/>
              <a:gd name="T82" fmla="*/ 159594 w 516"/>
              <a:gd name="T83" fmla="*/ 228190 h 634"/>
              <a:gd name="T84" fmla="*/ 170065 w 516"/>
              <a:gd name="T85" fmla="*/ 228190 h 634"/>
              <a:gd name="T86" fmla="*/ 185952 w 516"/>
              <a:gd name="T87" fmla="*/ 212328 h 634"/>
              <a:gd name="T88" fmla="*/ 185952 w 516"/>
              <a:gd name="T89" fmla="*/ 127253 h 634"/>
              <a:gd name="T90" fmla="*/ 170065 w 516"/>
              <a:gd name="T91" fmla="*/ 116798 h 634"/>
              <a:gd name="T92" fmla="*/ 170065 w 516"/>
              <a:gd name="T93" fmla="*/ 206921 h 634"/>
              <a:gd name="T94" fmla="*/ 170065 w 516"/>
              <a:gd name="T95" fmla="*/ 206921 h 634"/>
              <a:gd name="T96" fmla="*/ 165010 w 516"/>
              <a:gd name="T97" fmla="*/ 212328 h 634"/>
              <a:gd name="T98" fmla="*/ 159594 w 516"/>
              <a:gd name="T99" fmla="*/ 206921 h 634"/>
              <a:gd name="T100" fmla="*/ 159594 w 516"/>
              <a:gd name="T101" fmla="*/ 138067 h 634"/>
              <a:gd name="T102" fmla="*/ 165010 w 516"/>
              <a:gd name="T103" fmla="*/ 127253 h 634"/>
              <a:gd name="T104" fmla="*/ 170065 w 516"/>
              <a:gd name="T105" fmla="*/ 138067 h 634"/>
              <a:gd name="T106" fmla="*/ 170065 w 516"/>
              <a:gd name="T107" fmla="*/ 206921 h 63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16" h="634">
                <a:moveTo>
                  <a:pt x="280" y="0"/>
                </a:moveTo>
                <a:lnTo>
                  <a:pt x="280" y="0"/>
                </a:lnTo>
                <a:cubicBezTo>
                  <a:pt x="236" y="0"/>
                  <a:pt x="236" y="0"/>
                  <a:pt x="236" y="0"/>
                </a:cubicBezTo>
                <a:cubicBezTo>
                  <a:pt x="221" y="0"/>
                  <a:pt x="206" y="30"/>
                  <a:pt x="206" y="44"/>
                </a:cubicBezTo>
                <a:cubicBezTo>
                  <a:pt x="206" y="589"/>
                  <a:pt x="206" y="589"/>
                  <a:pt x="206" y="589"/>
                </a:cubicBezTo>
                <a:cubicBezTo>
                  <a:pt x="206" y="619"/>
                  <a:pt x="221" y="633"/>
                  <a:pt x="236" y="633"/>
                </a:cubicBezTo>
                <a:cubicBezTo>
                  <a:pt x="280" y="633"/>
                  <a:pt x="280" y="633"/>
                  <a:pt x="280" y="633"/>
                </a:cubicBezTo>
                <a:cubicBezTo>
                  <a:pt x="295" y="633"/>
                  <a:pt x="324" y="619"/>
                  <a:pt x="324" y="589"/>
                </a:cubicBezTo>
                <a:cubicBezTo>
                  <a:pt x="324" y="44"/>
                  <a:pt x="324" y="44"/>
                  <a:pt x="324" y="44"/>
                </a:cubicBezTo>
                <a:cubicBezTo>
                  <a:pt x="324" y="30"/>
                  <a:pt x="295" y="0"/>
                  <a:pt x="280" y="0"/>
                </a:cubicBezTo>
                <a:close/>
                <a:moveTo>
                  <a:pt x="280" y="574"/>
                </a:moveTo>
                <a:lnTo>
                  <a:pt x="280" y="574"/>
                </a:lnTo>
                <a:cubicBezTo>
                  <a:pt x="280" y="589"/>
                  <a:pt x="265" y="589"/>
                  <a:pt x="265" y="589"/>
                </a:cubicBezTo>
                <a:cubicBezTo>
                  <a:pt x="251" y="589"/>
                  <a:pt x="236" y="589"/>
                  <a:pt x="236" y="574"/>
                </a:cubicBezTo>
                <a:cubicBezTo>
                  <a:pt x="236" y="59"/>
                  <a:pt x="236" y="59"/>
                  <a:pt x="236" y="59"/>
                </a:cubicBezTo>
                <a:cubicBezTo>
                  <a:pt x="236" y="59"/>
                  <a:pt x="251" y="44"/>
                  <a:pt x="265" y="44"/>
                </a:cubicBezTo>
                <a:lnTo>
                  <a:pt x="280" y="59"/>
                </a:lnTo>
                <a:lnTo>
                  <a:pt x="280" y="574"/>
                </a:lnTo>
                <a:close/>
                <a:moveTo>
                  <a:pt x="89" y="177"/>
                </a:moveTo>
                <a:lnTo>
                  <a:pt x="89" y="177"/>
                </a:lnTo>
                <a:cubicBezTo>
                  <a:pt x="44" y="177"/>
                  <a:pt x="44" y="177"/>
                  <a:pt x="44" y="177"/>
                </a:cubicBezTo>
                <a:cubicBezTo>
                  <a:pt x="30" y="177"/>
                  <a:pt x="0" y="206"/>
                  <a:pt x="0" y="221"/>
                </a:cubicBezTo>
                <a:cubicBezTo>
                  <a:pt x="0" y="589"/>
                  <a:pt x="0" y="589"/>
                  <a:pt x="0" y="589"/>
                </a:cubicBezTo>
                <a:cubicBezTo>
                  <a:pt x="0" y="619"/>
                  <a:pt x="30" y="633"/>
                  <a:pt x="44" y="633"/>
                </a:cubicBezTo>
                <a:cubicBezTo>
                  <a:pt x="89" y="633"/>
                  <a:pt x="89" y="633"/>
                  <a:pt x="89" y="633"/>
                </a:cubicBezTo>
                <a:cubicBezTo>
                  <a:pt x="103" y="633"/>
                  <a:pt x="118" y="619"/>
                  <a:pt x="118" y="589"/>
                </a:cubicBezTo>
                <a:cubicBezTo>
                  <a:pt x="118" y="221"/>
                  <a:pt x="118" y="221"/>
                  <a:pt x="118" y="221"/>
                </a:cubicBezTo>
                <a:cubicBezTo>
                  <a:pt x="118" y="206"/>
                  <a:pt x="103" y="177"/>
                  <a:pt x="89" y="177"/>
                </a:cubicBezTo>
                <a:close/>
                <a:moveTo>
                  <a:pt x="89" y="574"/>
                </a:moveTo>
                <a:lnTo>
                  <a:pt x="89" y="574"/>
                </a:lnTo>
                <a:cubicBezTo>
                  <a:pt x="89" y="589"/>
                  <a:pt x="74" y="589"/>
                  <a:pt x="59" y="589"/>
                </a:cubicBezTo>
                <a:cubicBezTo>
                  <a:pt x="59" y="589"/>
                  <a:pt x="44" y="589"/>
                  <a:pt x="44" y="574"/>
                </a:cubicBezTo>
                <a:cubicBezTo>
                  <a:pt x="44" y="236"/>
                  <a:pt x="44" y="236"/>
                  <a:pt x="44" y="236"/>
                </a:cubicBezTo>
                <a:lnTo>
                  <a:pt x="59" y="221"/>
                </a:lnTo>
                <a:cubicBezTo>
                  <a:pt x="74" y="221"/>
                  <a:pt x="89" y="236"/>
                  <a:pt x="89" y="236"/>
                </a:cubicBezTo>
                <a:lnTo>
                  <a:pt x="89" y="574"/>
                </a:lnTo>
                <a:close/>
                <a:moveTo>
                  <a:pt x="471" y="324"/>
                </a:moveTo>
                <a:lnTo>
                  <a:pt x="471" y="324"/>
                </a:lnTo>
                <a:cubicBezTo>
                  <a:pt x="442" y="324"/>
                  <a:pt x="442" y="324"/>
                  <a:pt x="442" y="324"/>
                </a:cubicBezTo>
                <a:cubicBezTo>
                  <a:pt x="412" y="324"/>
                  <a:pt x="398" y="339"/>
                  <a:pt x="398" y="353"/>
                </a:cubicBezTo>
                <a:cubicBezTo>
                  <a:pt x="398" y="589"/>
                  <a:pt x="398" y="589"/>
                  <a:pt x="398" y="589"/>
                </a:cubicBezTo>
                <a:cubicBezTo>
                  <a:pt x="398" y="619"/>
                  <a:pt x="412" y="633"/>
                  <a:pt x="442" y="633"/>
                </a:cubicBezTo>
                <a:cubicBezTo>
                  <a:pt x="471" y="633"/>
                  <a:pt x="471" y="633"/>
                  <a:pt x="471" y="633"/>
                </a:cubicBezTo>
                <a:cubicBezTo>
                  <a:pt x="501" y="633"/>
                  <a:pt x="515" y="619"/>
                  <a:pt x="515" y="589"/>
                </a:cubicBezTo>
                <a:cubicBezTo>
                  <a:pt x="515" y="353"/>
                  <a:pt x="515" y="353"/>
                  <a:pt x="515" y="353"/>
                </a:cubicBezTo>
                <a:cubicBezTo>
                  <a:pt x="515" y="339"/>
                  <a:pt x="501" y="324"/>
                  <a:pt x="471" y="324"/>
                </a:cubicBezTo>
                <a:close/>
                <a:moveTo>
                  <a:pt x="471" y="574"/>
                </a:moveTo>
                <a:lnTo>
                  <a:pt x="471" y="574"/>
                </a:lnTo>
                <a:cubicBezTo>
                  <a:pt x="471" y="589"/>
                  <a:pt x="471" y="589"/>
                  <a:pt x="457" y="589"/>
                </a:cubicBezTo>
                <a:cubicBezTo>
                  <a:pt x="442" y="589"/>
                  <a:pt x="442" y="589"/>
                  <a:pt x="442" y="574"/>
                </a:cubicBezTo>
                <a:cubicBezTo>
                  <a:pt x="442" y="383"/>
                  <a:pt x="442" y="383"/>
                  <a:pt x="442" y="383"/>
                </a:cubicBezTo>
                <a:cubicBezTo>
                  <a:pt x="442" y="368"/>
                  <a:pt x="442" y="353"/>
                  <a:pt x="457" y="353"/>
                </a:cubicBezTo>
                <a:cubicBezTo>
                  <a:pt x="471" y="353"/>
                  <a:pt x="471" y="368"/>
                  <a:pt x="471" y="383"/>
                </a:cubicBezTo>
                <a:lnTo>
                  <a:pt x="471" y="574"/>
                </a:lnTo>
                <a:close/>
              </a:path>
            </a:pathLst>
          </a:custGeom>
          <a:solidFill>
            <a:schemeClr val="accent1">
              <a:lumMod val="75000"/>
            </a:schemeClr>
          </a:solidFill>
          <a:ln>
            <a:noFill/>
          </a:ln>
          <a:effectLst/>
          <a:extLst/>
        </p:spPr>
        <p:txBody>
          <a:bodyPr wrap="none" anchor="ctr"/>
          <a:lstStyle/>
          <a:p>
            <a:endParaRPr lang="en-US" sz="2700"/>
          </a:p>
        </p:txBody>
      </p:sp>
      <p:sp>
        <p:nvSpPr>
          <p:cNvPr id="110" name="Freeform 109"/>
          <p:cNvSpPr>
            <a:spLocks noChangeArrowheads="1"/>
          </p:cNvSpPr>
          <p:nvPr/>
        </p:nvSpPr>
        <p:spPr bwMode="auto">
          <a:xfrm>
            <a:off x="2790001" y="3958718"/>
            <a:ext cx="290386" cy="299028"/>
          </a:xfrm>
          <a:custGeom>
            <a:avLst/>
            <a:gdLst>
              <a:gd name="T0" fmla="*/ 31559 w 619"/>
              <a:gd name="T1" fmla="*/ 32084 h 634"/>
              <a:gd name="T2" fmla="*/ 31559 w 619"/>
              <a:gd name="T3" fmla="*/ 32084 h 634"/>
              <a:gd name="T4" fmla="*/ 26180 w 619"/>
              <a:gd name="T5" fmla="*/ 37130 h 634"/>
              <a:gd name="T6" fmla="*/ 31559 w 619"/>
              <a:gd name="T7" fmla="*/ 42538 h 634"/>
              <a:gd name="T8" fmla="*/ 42318 w 619"/>
              <a:gd name="T9" fmla="*/ 37130 h 634"/>
              <a:gd name="T10" fmla="*/ 31559 w 619"/>
              <a:gd name="T11" fmla="*/ 32084 h 634"/>
              <a:gd name="T12" fmla="*/ 195452 w 619"/>
              <a:gd name="T13" fmla="*/ 0 h 634"/>
              <a:gd name="T14" fmla="*/ 195452 w 619"/>
              <a:gd name="T15" fmla="*/ 0 h 634"/>
              <a:gd name="T16" fmla="*/ 26180 w 619"/>
              <a:gd name="T17" fmla="*/ 0 h 634"/>
              <a:gd name="T18" fmla="*/ 0 w 619"/>
              <a:gd name="T19" fmla="*/ 32084 h 634"/>
              <a:gd name="T20" fmla="*/ 0 w 619"/>
              <a:gd name="T21" fmla="*/ 201874 h 634"/>
              <a:gd name="T22" fmla="*/ 26180 w 619"/>
              <a:gd name="T23" fmla="*/ 228190 h 634"/>
              <a:gd name="T24" fmla="*/ 195452 w 619"/>
              <a:gd name="T25" fmla="*/ 228190 h 634"/>
              <a:gd name="T26" fmla="*/ 221632 w 619"/>
              <a:gd name="T27" fmla="*/ 201874 h 634"/>
              <a:gd name="T28" fmla="*/ 221632 w 619"/>
              <a:gd name="T29" fmla="*/ 32084 h 634"/>
              <a:gd name="T30" fmla="*/ 195452 w 619"/>
              <a:gd name="T31" fmla="*/ 0 h 634"/>
              <a:gd name="T32" fmla="*/ 211232 w 619"/>
              <a:gd name="T33" fmla="*/ 201874 h 634"/>
              <a:gd name="T34" fmla="*/ 211232 w 619"/>
              <a:gd name="T35" fmla="*/ 201874 h 634"/>
              <a:gd name="T36" fmla="*/ 195452 w 619"/>
              <a:gd name="T37" fmla="*/ 212328 h 634"/>
              <a:gd name="T38" fmla="*/ 26180 w 619"/>
              <a:gd name="T39" fmla="*/ 212328 h 634"/>
              <a:gd name="T40" fmla="*/ 10400 w 619"/>
              <a:gd name="T41" fmla="*/ 201874 h 634"/>
              <a:gd name="T42" fmla="*/ 10400 w 619"/>
              <a:gd name="T43" fmla="*/ 74261 h 634"/>
              <a:gd name="T44" fmla="*/ 211232 w 619"/>
              <a:gd name="T45" fmla="*/ 74261 h 634"/>
              <a:gd name="T46" fmla="*/ 211232 w 619"/>
              <a:gd name="T47" fmla="*/ 201874 h 634"/>
              <a:gd name="T48" fmla="*/ 211232 w 619"/>
              <a:gd name="T49" fmla="*/ 58399 h 634"/>
              <a:gd name="T50" fmla="*/ 211232 w 619"/>
              <a:gd name="T51" fmla="*/ 58399 h 634"/>
              <a:gd name="T52" fmla="*/ 10400 w 619"/>
              <a:gd name="T53" fmla="*/ 58399 h 634"/>
              <a:gd name="T54" fmla="*/ 10400 w 619"/>
              <a:gd name="T55" fmla="*/ 32084 h 634"/>
              <a:gd name="T56" fmla="*/ 26180 w 619"/>
              <a:gd name="T57" fmla="*/ 15862 h 634"/>
              <a:gd name="T58" fmla="*/ 195452 w 619"/>
              <a:gd name="T59" fmla="*/ 15862 h 634"/>
              <a:gd name="T60" fmla="*/ 211232 w 619"/>
              <a:gd name="T61" fmla="*/ 32084 h 634"/>
              <a:gd name="T62" fmla="*/ 211232 w 619"/>
              <a:gd name="T63" fmla="*/ 58399 h 634"/>
              <a:gd name="T64" fmla="*/ 89657 w 619"/>
              <a:gd name="T65" fmla="*/ 32084 h 634"/>
              <a:gd name="T66" fmla="*/ 89657 w 619"/>
              <a:gd name="T67" fmla="*/ 32084 h 634"/>
              <a:gd name="T68" fmla="*/ 84278 w 619"/>
              <a:gd name="T69" fmla="*/ 37130 h 634"/>
              <a:gd name="T70" fmla="*/ 89657 w 619"/>
              <a:gd name="T71" fmla="*/ 42538 h 634"/>
              <a:gd name="T72" fmla="*/ 95037 w 619"/>
              <a:gd name="T73" fmla="*/ 37130 h 634"/>
              <a:gd name="T74" fmla="*/ 89657 w 619"/>
              <a:gd name="T75" fmla="*/ 32084 h 634"/>
              <a:gd name="T76" fmla="*/ 63477 w 619"/>
              <a:gd name="T77" fmla="*/ 32084 h 634"/>
              <a:gd name="T78" fmla="*/ 63477 w 619"/>
              <a:gd name="T79" fmla="*/ 32084 h 634"/>
              <a:gd name="T80" fmla="*/ 52718 w 619"/>
              <a:gd name="T81" fmla="*/ 37130 h 634"/>
              <a:gd name="T82" fmla="*/ 63477 w 619"/>
              <a:gd name="T83" fmla="*/ 42538 h 634"/>
              <a:gd name="T84" fmla="*/ 68498 w 619"/>
              <a:gd name="T85" fmla="*/ 37130 h 634"/>
              <a:gd name="T86" fmla="*/ 63477 w 619"/>
              <a:gd name="T87" fmla="*/ 32084 h 63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19" h="634">
                <a:moveTo>
                  <a:pt x="88" y="89"/>
                </a:moveTo>
                <a:lnTo>
                  <a:pt x="88" y="89"/>
                </a:lnTo>
                <a:cubicBezTo>
                  <a:pt x="88" y="89"/>
                  <a:pt x="73" y="89"/>
                  <a:pt x="73" y="103"/>
                </a:cubicBezTo>
                <a:cubicBezTo>
                  <a:pt x="73" y="118"/>
                  <a:pt x="88" y="118"/>
                  <a:pt x="88" y="118"/>
                </a:cubicBezTo>
                <a:cubicBezTo>
                  <a:pt x="103" y="118"/>
                  <a:pt x="118" y="118"/>
                  <a:pt x="118" y="103"/>
                </a:cubicBezTo>
                <a:cubicBezTo>
                  <a:pt x="118" y="89"/>
                  <a:pt x="103" y="89"/>
                  <a:pt x="88" y="89"/>
                </a:cubicBezTo>
                <a:close/>
                <a:moveTo>
                  <a:pt x="545" y="0"/>
                </a:moveTo>
                <a:lnTo>
                  <a:pt x="545" y="0"/>
                </a:lnTo>
                <a:cubicBezTo>
                  <a:pt x="73" y="0"/>
                  <a:pt x="73" y="0"/>
                  <a:pt x="73" y="0"/>
                </a:cubicBezTo>
                <a:cubicBezTo>
                  <a:pt x="29" y="0"/>
                  <a:pt x="0" y="44"/>
                  <a:pt x="0" y="89"/>
                </a:cubicBezTo>
                <a:cubicBezTo>
                  <a:pt x="0" y="560"/>
                  <a:pt x="0" y="560"/>
                  <a:pt x="0" y="560"/>
                </a:cubicBezTo>
                <a:cubicBezTo>
                  <a:pt x="0" y="604"/>
                  <a:pt x="29" y="633"/>
                  <a:pt x="73" y="633"/>
                </a:cubicBezTo>
                <a:cubicBezTo>
                  <a:pt x="545" y="633"/>
                  <a:pt x="545" y="633"/>
                  <a:pt x="545" y="633"/>
                </a:cubicBezTo>
                <a:cubicBezTo>
                  <a:pt x="589" y="633"/>
                  <a:pt x="618" y="604"/>
                  <a:pt x="618" y="560"/>
                </a:cubicBezTo>
                <a:cubicBezTo>
                  <a:pt x="618" y="89"/>
                  <a:pt x="618" y="89"/>
                  <a:pt x="618" y="89"/>
                </a:cubicBezTo>
                <a:cubicBezTo>
                  <a:pt x="618" y="44"/>
                  <a:pt x="589" y="0"/>
                  <a:pt x="545" y="0"/>
                </a:cubicBezTo>
                <a:close/>
                <a:moveTo>
                  <a:pt x="589" y="560"/>
                </a:moveTo>
                <a:lnTo>
                  <a:pt x="589" y="560"/>
                </a:lnTo>
                <a:cubicBezTo>
                  <a:pt x="589" y="574"/>
                  <a:pt x="559" y="589"/>
                  <a:pt x="545" y="589"/>
                </a:cubicBezTo>
                <a:cubicBezTo>
                  <a:pt x="73" y="589"/>
                  <a:pt x="73" y="589"/>
                  <a:pt x="73" y="589"/>
                </a:cubicBezTo>
                <a:cubicBezTo>
                  <a:pt x="59" y="589"/>
                  <a:pt x="29" y="574"/>
                  <a:pt x="29" y="560"/>
                </a:cubicBezTo>
                <a:cubicBezTo>
                  <a:pt x="29" y="206"/>
                  <a:pt x="29" y="206"/>
                  <a:pt x="29" y="206"/>
                </a:cubicBezTo>
                <a:cubicBezTo>
                  <a:pt x="589" y="206"/>
                  <a:pt x="589" y="206"/>
                  <a:pt x="589" y="206"/>
                </a:cubicBezTo>
                <a:lnTo>
                  <a:pt x="589" y="560"/>
                </a:lnTo>
                <a:close/>
                <a:moveTo>
                  <a:pt x="589" y="162"/>
                </a:moveTo>
                <a:lnTo>
                  <a:pt x="589" y="162"/>
                </a:lnTo>
                <a:cubicBezTo>
                  <a:pt x="29" y="162"/>
                  <a:pt x="29" y="162"/>
                  <a:pt x="29" y="162"/>
                </a:cubicBezTo>
                <a:cubicBezTo>
                  <a:pt x="29" y="89"/>
                  <a:pt x="29" y="89"/>
                  <a:pt x="29" y="89"/>
                </a:cubicBezTo>
                <a:cubicBezTo>
                  <a:pt x="29" y="59"/>
                  <a:pt x="59" y="44"/>
                  <a:pt x="73" y="44"/>
                </a:cubicBezTo>
                <a:cubicBezTo>
                  <a:pt x="545" y="44"/>
                  <a:pt x="545" y="44"/>
                  <a:pt x="545" y="44"/>
                </a:cubicBezTo>
                <a:cubicBezTo>
                  <a:pt x="559" y="44"/>
                  <a:pt x="589" y="59"/>
                  <a:pt x="589" y="89"/>
                </a:cubicBezTo>
                <a:lnTo>
                  <a:pt x="589" y="162"/>
                </a:lnTo>
                <a:close/>
                <a:moveTo>
                  <a:pt x="250" y="89"/>
                </a:moveTo>
                <a:lnTo>
                  <a:pt x="250" y="89"/>
                </a:lnTo>
                <a:cubicBezTo>
                  <a:pt x="235" y="89"/>
                  <a:pt x="235" y="89"/>
                  <a:pt x="235" y="103"/>
                </a:cubicBezTo>
                <a:cubicBezTo>
                  <a:pt x="235" y="118"/>
                  <a:pt x="235" y="118"/>
                  <a:pt x="250" y="118"/>
                </a:cubicBezTo>
                <a:cubicBezTo>
                  <a:pt x="265" y="118"/>
                  <a:pt x="265" y="118"/>
                  <a:pt x="265" y="103"/>
                </a:cubicBezTo>
                <a:cubicBezTo>
                  <a:pt x="265" y="89"/>
                  <a:pt x="265" y="89"/>
                  <a:pt x="250" y="89"/>
                </a:cubicBezTo>
                <a:close/>
                <a:moveTo>
                  <a:pt x="177" y="89"/>
                </a:moveTo>
                <a:lnTo>
                  <a:pt x="177" y="89"/>
                </a:lnTo>
                <a:cubicBezTo>
                  <a:pt x="162" y="89"/>
                  <a:pt x="147" y="89"/>
                  <a:pt x="147" y="103"/>
                </a:cubicBezTo>
                <a:cubicBezTo>
                  <a:pt x="147" y="118"/>
                  <a:pt x="162" y="118"/>
                  <a:pt x="177" y="118"/>
                </a:cubicBezTo>
                <a:cubicBezTo>
                  <a:pt x="177" y="118"/>
                  <a:pt x="191" y="118"/>
                  <a:pt x="191" y="103"/>
                </a:cubicBezTo>
                <a:cubicBezTo>
                  <a:pt x="191" y="89"/>
                  <a:pt x="177" y="89"/>
                  <a:pt x="177" y="89"/>
                </a:cubicBezTo>
                <a:close/>
              </a:path>
            </a:pathLst>
          </a:custGeom>
          <a:solidFill>
            <a:schemeClr val="accent1">
              <a:lumMod val="75000"/>
            </a:schemeClr>
          </a:solidFill>
          <a:ln>
            <a:noFill/>
          </a:ln>
          <a:effectLst/>
          <a:extLst/>
        </p:spPr>
        <p:txBody>
          <a:bodyPr wrap="none" anchor="ctr"/>
          <a:lstStyle/>
          <a:p>
            <a:endParaRPr lang="en-US" sz="2700"/>
          </a:p>
        </p:txBody>
      </p:sp>
      <p:sp>
        <p:nvSpPr>
          <p:cNvPr id="111" name="Freeform 110"/>
          <p:cNvSpPr>
            <a:spLocks noChangeArrowheads="1"/>
          </p:cNvSpPr>
          <p:nvPr/>
        </p:nvSpPr>
        <p:spPr bwMode="auto">
          <a:xfrm>
            <a:off x="2302568" y="3958718"/>
            <a:ext cx="299028" cy="299028"/>
          </a:xfrm>
          <a:custGeom>
            <a:avLst/>
            <a:gdLst>
              <a:gd name="T0" fmla="*/ 116822 w 634"/>
              <a:gd name="T1" fmla="*/ 0 h 634"/>
              <a:gd name="T2" fmla="*/ 116822 w 634"/>
              <a:gd name="T3" fmla="*/ 228190 h 634"/>
              <a:gd name="T4" fmla="*/ 116822 w 634"/>
              <a:gd name="T5" fmla="*/ 0 h 634"/>
              <a:gd name="T6" fmla="*/ 196507 w 634"/>
              <a:gd name="T7" fmla="*/ 58399 h 634"/>
              <a:gd name="T8" fmla="*/ 159369 w 634"/>
              <a:gd name="T9" fmla="*/ 105984 h 634"/>
              <a:gd name="T10" fmla="*/ 196507 w 634"/>
              <a:gd name="T11" fmla="*/ 58399 h 634"/>
              <a:gd name="T12" fmla="*/ 186051 w 634"/>
              <a:gd name="T13" fmla="*/ 47945 h 634"/>
              <a:gd name="T14" fmla="*/ 138096 w 634"/>
              <a:gd name="T15" fmla="*/ 21269 h 634"/>
              <a:gd name="T16" fmla="*/ 85093 w 634"/>
              <a:gd name="T17" fmla="*/ 105984 h 634"/>
              <a:gd name="T18" fmla="*/ 90501 w 634"/>
              <a:gd name="T19" fmla="*/ 69214 h 634"/>
              <a:gd name="T20" fmla="*/ 138096 w 634"/>
              <a:gd name="T21" fmla="*/ 69214 h 634"/>
              <a:gd name="T22" fmla="*/ 85093 w 634"/>
              <a:gd name="T23" fmla="*/ 105984 h 634"/>
              <a:gd name="T24" fmla="*/ 143504 w 634"/>
              <a:gd name="T25" fmla="*/ 122206 h 634"/>
              <a:gd name="T26" fmla="*/ 116822 w 634"/>
              <a:gd name="T27" fmla="*/ 159336 h 634"/>
              <a:gd name="T28" fmla="*/ 85093 w 634"/>
              <a:gd name="T29" fmla="*/ 122206 h 634"/>
              <a:gd name="T30" fmla="*/ 106366 w 634"/>
              <a:gd name="T31" fmla="*/ 15862 h 634"/>
              <a:gd name="T32" fmla="*/ 116822 w 634"/>
              <a:gd name="T33" fmla="*/ 15862 h 634"/>
              <a:gd name="T34" fmla="*/ 138096 w 634"/>
              <a:gd name="T35" fmla="*/ 58399 h 634"/>
              <a:gd name="T36" fmla="*/ 95549 w 634"/>
              <a:gd name="T37" fmla="*/ 58399 h 634"/>
              <a:gd name="T38" fmla="*/ 90501 w 634"/>
              <a:gd name="T39" fmla="*/ 21269 h 634"/>
              <a:gd name="T40" fmla="*/ 79684 w 634"/>
              <a:gd name="T41" fmla="*/ 52992 h 634"/>
              <a:gd name="T42" fmla="*/ 90501 w 634"/>
              <a:gd name="T43" fmla="*/ 21269 h 634"/>
              <a:gd name="T44" fmla="*/ 32090 w 634"/>
              <a:gd name="T45" fmla="*/ 58399 h 634"/>
              <a:gd name="T46" fmla="*/ 74637 w 634"/>
              <a:gd name="T47" fmla="*/ 105984 h 634"/>
              <a:gd name="T48" fmla="*/ 32090 w 634"/>
              <a:gd name="T49" fmla="*/ 58399 h 634"/>
              <a:gd name="T50" fmla="*/ 32090 w 634"/>
              <a:gd name="T51" fmla="*/ 169790 h 634"/>
              <a:gd name="T52" fmla="*/ 74637 w 634"/>
              <a:gd name="T53" fmla="*/ 122206 h 634"/>
              <a:gd name="T54" fmla="*/ 32090 w 634"/>
              <a:gd name="T55" fmla="*/ 169790 h 634"/>
              <a:gd name="T56" fmla="*/ 42546 w 634"/>
              <a:gd name="T57" fmla="*/ 180605 h 634"/>
              <a:gd name="T58" fmla="*/ 90501 w 634"/>
              <a:gd name="T59" fmla="*/ 212328 h 634"/>
              <a:gd name="T60" fmla="*/ 122231 w 634"/>
              <a:gd name="T61" fmla="*/ 212328 h 634"/>
              <a:gd name="T62" fmla="*/ 116822 w 634"/>
              <a:gd name="T63" fmla="*/ 212328 h 634"/>
              <a:gd name="T64" fmla="*/ 95549 w 634"/>
              <a:gd name="T65" fmla="*/ 169790 h 634"/>
              <a:gd name="T66" fmla="*/ 138096 w 634"/>
              <a:gd name="T67" fmla="*/ 169790 h 634"/>
              <a:gd name="T68" fmla="*/ 138096 w 634"/>
              <a:gd name="T69" fmla="*/ 212328 h 634"/>
              <a:gd name="T70" fmla="*/ 148552 w 634"/>
              <a:gd name="T71" fmla="*/ 175198 h 634"/>
              <a:gd name="T72" fmla="*/ 138096 w 634"/>
              <a:gd name="T73" fmla="*/ 212328 h 634"/>
              <a:gd name="T74" fmla="*/ 196507 w 634"/>
              <a:gd name="T75" fmla="*/ 169790 h 634"/>
              <a:gd name="T76" fmla="*/ 159369 w 634"/>
              <a:gd name="T77" fmla="*/ 122206 h 634"/>
              <a:gd name="T78" fmla="*/ 196507 w 634"/>
              <a:gd name="T79" fmla="*/ 169790 h 6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634" h="634">
                <a:moveTo>
                  <a:pt x="324" y="0"/>
                </a:moveTo>
                <a:lnTo>
                  <a:pt x="324" y="0"/>
                </a:lnTo>
                <a:cubicBezTo>
                  <a:pt x="148" y="0"/>
                  <a:pt x="0" y="147"/>
                  <a:pt x="0" y="324"/>
                </a:cubicBezTo>
                <a:cubicBezTo>
                  <a:pt x="0" y="486"/>
                  <a:pt x="148" y="633"/>
                  <a:pt x="324" y="633"/>
                </a:cubicBezTo>
                <a:cubicBezTo>
                  <a:pt x="486" y="633"/>
                  <a:pt x="633" y="486"/>
                  <a:pt x="633" y="324"/>
                </a:cubicBezTo>
                <a:cubicBezTo>
                  <a:pt x="633" y="147"/>
                  <a:pt x="486" y="0"/>
                  <a:pt x="324" y="0"/>
                </a:cubicBezTo>
                <a:close/>
                <a:moveTo>
                  <a:pt x="545" y="162"/>
                </a:moveTo>
                <a:lnTo>
                  <a:pt x="545" y="162"/>
                </a:lnTo>
                <a:cubicBezTo>
                  <a:pt x="574" y="206"/>
                  <a:pt x="589" y="251"/>
                  <a:pt x="589" y="294"/>
                </a:cubicBezTo>
                <a:cubicBezTo>
                  <a:pt x="442" y="294"/>
                  <a:pt x="442" y="294"/>
                  <a:pt x="442" y="294"/>
                </a:cubicBezTo>
                <a:cubicBezTo>
                  <a:pt x="442" y="265"/>
                  <a:pt x="427" y="221"/>
                  <a:pt x="427" y="192"/>
                </a:cubicBezTo>
                <a:cubicBezTo>
                  <a:pt x="471" y="192"/>
                  <a:pt x="516" y="177"/>
                  <a:pt x="545" y="162"/>
                </a:cubicBezTo>
                <a:close/>
                <a:moveTo>
                  <a:pt x="516" y="133"/>
                </a:moveTo>
                <a:lnTo>
                  <a:pt x="516" y="133"/>
                </a:lnTo>
                <a:cubicBezTo>
                  <a:pt x="486" y="147"/>
                  <a:pt x="457" y="147"/>
                  <a:pt x="412" y="147"/>
                </a:cubicBezTo>
                <a:cubicBezTo>
                  <a:pt x="412" y="118"/>
                  <a:pt x="398" y="89"/>
                  <a:pt x="383" y="59"/>
                </a:cubicBezTo>
                <a:cubicBezTo>
                  <a:pt x="442" y="59"/>
                  <a:pt x="486" y="89"/>
                  <a:pt x="516" y="133"/>
                </a:cubicBezTo>
                <a:close/>
                <a:moveTo>
                  <a:pt x="236" y="294"/>
                </a:moveTo>
                <a:lnTo>
                  <a:pt x="236" y="294"/>
                </a:lnTo>
                <a:cubicBezTo>
                  <a:pt x="236" y="265"/>
                  <a:pt x="251" y="236"/>
                  <a:pt x="251" y="192"/>
                </a:cubicBezTo>
                <a:cubicBezTo>
                  <a:pt x="280" y="206"/>
                  <a:pt x="295" y="206"/>
                  <a:pt x="324" y="206"/>
                </a:cubicBezTo>
                <a:cubicBezTo>
                  <a:pt x="339" y="206"/>
                  <a:pt x="369" y="206"/>
                  <a:pt x="383" y="192"/>
                </a:cubicBezTo>
                <a:cubicBezTo>
                  <a:pt x="398" y="236"/>
                  <a:pt x="398" y="265"/>
                  <a:pt x="398" y="294"/>
                </a:cubicBezTo>
                <a:lnTo>
                  <a:pt x="236" y="294"/>
                </a:lnTo>
                <a:close/>
                <a:moveTo>
                  <a:pt x="398" y="339"/>
                </a:moveTo>
                <a:lnTo>
                  <a:pt x="398" y="339"/>
                </a:lnTo>
                <a:cubicBezTo>
                  <a:pt x="398" y="368"/>
                  <a:pt x="398" y="412"/>
                  <a:pt x="383" y="442"/>
                </a:cubicBezTo>
                <a:cubicBezTo>
                  <a:pt x="369" y="442"/>
                  <a:pt x="339" y="442"/>
                  <a:pt x="324" y="442"/>
                </a:cubicBezTo>
                <a:cubicBezTo>
                  <a:pt x="295" y="442"/>
                  <a:pt x="280" y="442"/>
                  <a:pt x="251" y="442"/>
                </a:cubicBezTo>
                <a:cubicBezTo>
                  <a:pt x="251" y="412"/>
                  <a:pt x="236" y="368"/>
                  <a:pt x="236" y="339"/>
                </a:cubicBezTo>
                <a:lnTo>
                  <a:pt x="398" y="339"/>
                </a:lnTo>
                <a:close/>
                <a:moveTo>
                  <a:pt x="295" y="44"/>
                </a:moveTo>
                <a:lnTo>
                  <a:pt x="295" y="44"/>
                </a:lnTo>
                <a:cubicBezTo>
                  <a:pt x="310" y="44"/>
                  <a:pt x="310" y="44"/>
                  <a:pt x="324" y="44"/>
                </a:cubicBezTo>
                <a:lnTo>
                  <a:pt x="339" y="44"/>
                </a:lnTo>
                <a:cubicBezTo>
                  <a:pt x="354" y="74"/>
                  <a:pt x="369" y="118"/>
                  <a:pt x="383" y="162"/>
                </a:cubicBezTo>
                <a:cubicBezTo>
                  <a:pt x="354" y="162"/>
                  <a:pt x="339" y="162"/>
                  <a:pt x="324" y="162"/>
                </a:cubicBezTo>
                <a:cubicBezTo>
                  <a:pt x="295" y="162"/>
                  <a:pt x="280" y="162"/>
                  <a:pt x="265" y="162"/>
                </a:cubicBezTo>
                <a:cubicBezTo>
                  <a:pt x="265" y="118"/>
                  <a:pt x="280" y="74"/>
                  <a:pt x="295" y="44"/>
                </a:cubicBezTo>
                <a:close/>
                <a:moveTo>
                  <a:pt x="251" y="59"/>
                </a:moveTo>
                <a:lnTo>
                  <a:pt x="251" y="59"/>
                </a:lnTo>
                <a:cubicBezTo>
                  <a:pt x="236" y="89"/>
                  <a:pt x="221" y="118"/>
                  <a:pt x="221" y="147"/>
                </a:cubicBezTo>
                <a:cubicBezTo>
                  <a:pt x="192" y="147"/>
                  <a:pt x="148" y="147"/>
                  <a:pt x="118" y="133"/>
                </a:cubicBezTo>
                <a:cubicBezTo>
                  <a:pt x="148" y="89"/>
                  <a:pt x="207" y="59"/>
                  <a:pt x="251" y="59"/>
                </a:cubicBezTo>
                <a:close/>
                <a:moveTo>
                  <a:pt x="89" y="162"/>
                </a:moveTo>
                <a:lnTo>
                  <a:pt x="89" y="162"/>
                </a:lnTo>
                <a:cubicBezTo>
                  <a:pt x="133" y="177"/>
                  <a:pt x="177" y="192"/>
                  <a:pt x="207" y="192"/>
                </a:cubicBezTo>
                <a:cubicBezTo>
                  <a:pt x="207" y="221"/>
                  <a:pt x="207" y="265"/>
                  <a:pt x="207" y="294"/>
                </a:cubicBezTo>
                <a:cubicBezTo>
                  <a:pt x="44" y="294"/>
                  <a:pt x="44" y="294"/>
                  <a:pt x="44" y="294"/>
                </a:cubicBezTo>
                <a:cubicBezTo>
                  <a:pt x="44" y="251"/>
                  <a:pt x="59" y="206"/>
                  <a:pt x="89" y="162"/>
                </a:cubicBezTo>
                <a:close/>
                <a:moveTo>
                  <a:pt x="89" y="471"/>
                </a:moveTo>
                <a:lnTo>
                  <a:pt x="89" y="471"/>
                </a:lnTo>
                <a:cubicBezTo>
                  <a:pt x="59" y="427"/>
                  <a:pt x="44" y="383"/>
                  <a:pt x="44" y="339"/>
                </a:cubicBezTo>
                <a:cubicBezTo>
                  <a:pt x="207" y="339"/>
                  <a:pt x="207" y="339"/>
                  <a:pt x="207" y="339"/>
                </a:cubicBezTo>
                <a:cubicBezTo>
                  <a:pt x="207" y="368"/>
                  <a:pt x="207" y="412"/>
                  <a:pt x="207" y="442"/>
                </a:cubicBezTo>
                <a:cubicBezTo>
                  <a:pt x="177" y="457"/>
                  <a:pt x="133" y="457"/>
                  <a:pt x="89" y="471"/>
                </a:cubicBezTo>
                <a:close/>
                <a:moveTo>
                  <a:pt x="118" y="501"/>
                </a:moveTo>
                <a:lnTo>
                  <a:pt x="118" y="501"/>
                </a:lnTo>
                <a:cubicBezTo>
                  <a:pt x="148" y="501"/>
                  <a:pt x="192" y="486"/>
                  <a:pt x="221" y="486"/>
                </a:cubicBezTo>
                <a:cubicBezTo>
                  <a:pt x="221" y="515"/>
                  <a:pt x="236" y="560"/>
                  <a:pt x="251" y="589"/>
                </a:cubicBezTo>
                <a:cubicBezTo>
                  <a:pt x="207" y="574"/>
                  <a:pt x="148" y="545"/>
                  <a:pt x="118" y="501"/>
                </a:cubicBezTo>
                <a:close/>
                <a:moveTo>
                  <a:pt x="339" y="589"/>
                </a:moveTo>
                <a:lnTo>
                  <a:pt x="339" y="589"/>
                </a:lnTo>
                <a:lnTo>
                  <a:pt x="324" y="589"/>
                </a:lnTo>
                <a:cubicBezTo>
                  <a:pt x="310" y="589"/>
                  <a:pt x="310" y="589"/>
                  <a:pt x="295" y="589"/>
                </a:cubicBezTo>
                <a:cubicBezTo>
                  <a:pt x="280" y="560"/>
                  <a:pt x="265" y="515"/>
                  <a:pt x="265" y="471"/>
                </a:cubicBezTo>
                <a:cubicBezTo>
                  <a:pt x="280" y="471"/>
                  <a:pt x="295" y="471"/>
                  <a:pt x="324" y="471"/>
                </a:cubicBezTo>
                <a:cubicBezTo>
                  <a:pt x="339" y="471"/>
                  <a:pt x="354" y="471"/>
                  <a:pt x="383" y="471"/>
                </a:cubicBezTo>
                <a:cubicBezTo>
                  <a:pt x="369" y="515"/>
                  <a:pt x="354" y="560"/>
                  <a:pt x="339" y="589"/>
                </a:cubicBezTo>
                <a:close/>
                <a:moveTo>
                  <a:pt x="383" y="589"/>
                </a:moveTo>
                <a:lnTo>
                  <a:pt x="383" y="589"/>
                </a:lnTo>
                <a:cubicBezTo>
                  <a:pt x="398" y="560"/>
                  <a:pt x="412" y="515"/>
                  <a:pt x="412" y="486"/>
                </a:cubicBezTo>
                <a:cubicBezTo>
                  <a:pt x="457" y="486"/>
                  <a:pt x="486" y="501"/>
                  <a:pt x="516" y="501"/>
                </a:cubicBezTo>
                <a:cubicBezTo>
                  <a:pt x="486" y="545"/>
                  <a:pt x="442" y="574"/>
                  <a:pt x="383" y="589"/>
                </a:cubicBezTo>
                <a:close/>
                <a:moveTo>
                  <a:pt x="545" y="471"/>
                </a:moveTo>
                <a:lnTo>
                  <a:pt x="545" y="471"/>
                </a:lnTo>
                <a:cubicBezTo>
                  <a:pt x="516" y="457"/>
                  <a:pt x="471" y="457"/>
                  <a:pt x="427" y="442"/>
                </a:cubicBezTo>
                <a:cubicBezTo>
                  <a:pt x="427" y="412"/>
                  <a:pt x="442" y="368"/>
                  <a:pt x="442" y="339"/>
                </a:cubicBezTo>
                <a:cubicBezTo>
                  <a:pt x="589" y="339"/>
                  <a:pt x="589" y="339"/>
                  <a:pt x="589" y="339"/>
                </a:cubicBezTo>
                <a:cubicBezTo>
                  <a:pt x="589" y="383"/>
                  <a:pt x="574" y="427"/>
                  <a:pt x="545" y="471"/>
                </a:cubicBezTo>
                <a:close/>
              </a:path>
            </a:pathLst>
          </a:custGeom>
          <a:solidFill>
            <a:schemeClr val="accent1">
              <a:lumMod val="75000"/>
            </a:schemeClr>
          </a:solidFill>
          <a:ln>
            <a:noFill/>
          </a:ln>
          <a:effectLst/>
          <a:extLst/>
        </p:spPr>
        <p:txBody>
          <a:bodyPr wrap="none" anchor="ctr"/>
          <a:lstStyle/>
          <a:p>
            <a:endParaRPr lang="en-US" sz="2700"/>
          </a:p>
        </p:txBody>
      </p:sp>
      <p:sp>
        <p:nvSpPr>
          <p:cNvPr id="112" name="Freeform 111"/>
          <p:cNvSpPr>
            <a:spLocks noChangeArrowheads="1"/>
          </p:cNvSpPr>
          <p:nvPr/>
        </p:nvSpPr>
        <p:spPr bwMode="auto">
          <a:xfrm>
            <a:off x="1858347" y="3970817"/>
            <a:ext cx="243718" cy="285201"/>
          </a:xfrm>
          <a:custGeom>
            <a:avLst/>
            <a:gdLst>
              <a:gd name="T0" fmla="*/ 10832 w 516"/>
              <a:gd name="T1" fmla="*/ 21293 h 604"/>
              <a:gd name="T2" fmla="*/ 10832 w 516"/>
              <a:gd name="T3" fmla="*/ 21293 h 604"/>
              <a:gd name="T4" fmla="*/ 138291 w 516"/>
              <a:gd name="T5" fmla="*/ 21293 h 604"/>
              <a:gd name="T6" fmla="*/ 143707 w 516"/>
              <a:gd name="T7" fmla="*/ 10466 h 604"/>
              <a:gd name="T8" fmla="*/ 138291 w 516"/>
              <a:gd name="T9" fmla="*/ 5053 h 604"/>
              <a:gd name="T10" fmla="*/ 10832 w 516"/>
              <a:gd name="T11" fmla="*/ 5053 h 604"/>
              <a:gd name="T12" fmla="*/ 0 w 516"/>
              <a:gd name="T13" fmla="*/ 10466 h 604"/>
              <a:gd name="T14" fmla="*/ 10832 w 516"/>
              <a:gd name="T15" fmla="*/ 21293 h 604"/>
              <a:gd name="T16" fmla="*/ 10832 w 516"/>
              <a:gd name="T17" fmla="*/ 63518 h 604"/>
              <a:gd name="T18" fmla="*/ 10832 w 516"/>
              <a:gd name="T19" fmla="*/ 63518 h 604"/>
              <a:gd name="T20" fmla="*/ 138291 w 516"/>
              <a:gd name="T21" fmla="*/ 63518 h 604"/>
              <a:gd name="T22" fmla="*/ 143707 w 516"/>
              <a:gd name="T23" fmla="*/ 53052 h 604"/>
              <a:gd name="T24" fmla="*/ 138291 w 516"/>
              <a:gd name="T25" fmla="*/ 47638 h 604"/>
              <a:gd name="T26" fmla="*/ 10832 w 516"/>
              <a:gd name="T27" fmla="*/ 47638 h 604"/>
              <a:gd name="T28" fmla="*/ 0 w 516"/>
              <a:gd name="T29" fmla="*/ 53052 h 604"/>
              <a:gd name="T30" fmla="*/ 10832 w 516"/>
              <a:gd name="T31" fmla="*/ 63518 h 604"/>
              <a:gd name="T32" fmla="*/ 53078 w 516"/>
              <a:gd name="T33" fmla="*/ 132810 h 604"/>
              <a:gd name="T34" fmla="*/ 53078 w 516"/>
              <a:gd name="T35" fmla="*/ 132810 h 604"/>
              <a:gd name="T36" fmla="*/ 10832 w 516"/>
              <a:gd name="T37" fmla="*/ 132810 h 604"/>
              <a:gd name="T38" fmla="*/ 0 w 516"/>
              <a:gd name="T39" fmla="*/ 137863 h 604"/>
              <a:gd name="T40" fmla="*/ 10832 w 516"/>
              <a:gd name="T41" fmla="*/ 148690 h 604"/>
              <a:gd name="T42" fmla="*/ 53078 w 516"/>
              <a:gd name="T43" fmla="*/ 148690 h 604"/>
              <a:gd name="T44" fmla="*/ 58494 w 516"/>
              <a:gd name="T45" fmla="*/ 137863 h 604"/>
              <a:gd name="T46" fmla="*/ 53078 w 516"/>
              <a:gd name="T47" fmla="*/ 132810 h 604"/>
              <a:gd name="T48" fmla="*/ 10832 w 516"/>
              <a:gd name="T49" fmla="*/ 106104 h 604"/>
              <a:gd name="T50" fmla="*/ 10832 w 516"/>
              <a:gd name="T51" fmla="*/ 106104 h 604"/>
              <a:gd name="T52" fmla="*/ 85213 w 516"/>
              <a:gd name="T53" fmla="*/ 106104 h 604"/>
              <a:gd name="T54" fmla="*/ 95685 w 516"/>
              <a:gd name="T55" fmla="*/ 95277 h 604"/>
              <a:gd name="T56" fmla="*/ 85213 w 516"/>
              <a:gd name="T57" fmla="*/ 90224 h 604"/>
              <a:gd name="T58" fmla="*/ 10832 w 516"/>
              <a:gd name="T59" fmla="*/ 90224 h 604"/>
              <a:gd name="T60" fmla="*/ 0 w 516"/>
              <a:gd name="T61" fmla="*/ 95277 h 604"/>
              <a:gd name="T62" fmla="*/ 10832 w 516"/>
              <a:gd name="T63" fmla="*/ 106104 h 604"/>
              <a:gd name="T64" fmla="*/ 180898 w 516"/>
              <a:gd name="T65" fmla="*/ 0 h 604"/>
              <a:gd name="T66" fmla="*/ 180898 w 516"/>
              <a:gd name="T67" fmla="*/ 0 h 604"/>
              <a:gd name="T68" fmla="*/ 170066 w 516"/>
              <a:gd name="T69" fmla="*/ 5053 h 604"/>
              <a:gd name="T70" fmla="*/ 170066 w 516"/>
              <a:gd name="T71" fmla="*/ 121983 h 604"/>
              <a:gd name="T72" fmla="*/ 106156 w 516"/>
              <a:gd name="T73" fmla="*/ 121983 h 604"/>
              <a:gd name="T74" fmla="*/ 79797 w 516"/>
              <a:gd name="T75" fmla="*/ 191276 h 604"/>
              <a:gd name="T76" fmla="*/ 154178 w 516"/>
              <a:gd name="T77" fmla="*/ 201742 h 604"/>
              <a:gd name="T78" fmla="*/ 185953 w 516"/>
              <a:gd name="T79" fmla="*/ 148690 h 604"/>
              <a:gd name="T80" fmla="*/ 185953 w 516"/>
              <a:gd name="T81" fmla="*/ 148690 h 604"/>
              <a:gd name="T82" fmla="*/ 185953 w 516"/>
              <a:gd name="T83" fmla="*/ 5053 h 604"/>
              <a:gd name="T84" fmla="*/ 180898 w 516"/>
              <a:gd name="T85" fmla="*/ 0 h 604"/>
              <a:gd name="T86" fmla="*/ 148762 w 516"/>
              <a:gd name="T87" fmla="*/ 185862 h 604"/>
              <a:gd name="T88" fmla="*/ 148762 w 516"/>
              <a:gd name="T89" fmla="*/ 185862 h 604"/>
              <a:gd name="T90" fmla="*/ 90629 w 516"/>
              <a:gd name="T91" fmla="*/ 185862 h 604"/>
              <a:gd name="T92" fmla="*/ 111933 w 516"/>
              <a:gd name="T93" fmla="*/ 132810 h 604"/>
              <a:gd name="T94" fmla="*/ 170066 w 516"/>
              <a:gd name="T95" fmla="*/ 137863 h 604"/>
              <a:gd name="T96" fmla="*/ 148762 w 516"/>
              <a:gd name="T97" fmla="*/ 185862 h 60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16" h="604">
                <a:moveTo>
                  <a:pt x="30" y="59"/>
                </a:moveTo>
                <a:lnTo>
                  <a:pt x="30" y="59"/>
                </a:lnTo>
                <a:cubicBezTo>
                  <a:pt x="383" y="59"/>
                  <a:pt x="383" y="59"/>
                  <a:pt x="383" y="59"/>
                </a:cubicBezTo>
                <a:cubicBezTo>
                  <a:pt x="383" y="59"/>
                  <a:pt x="398" y="44"/>
                  <a:pt x="398" y="29"/>
                </a:cubicBezTo>
                <a:lnTo>
                  <a:pt x="383" y="14"/>
                </a:lnTo>
                <a:cubicBezTo>
                  <a:pt x="30" y="14"/>
                  <a:pt x="30" y="14"/>
                  <a:pt x="30" y="14"/>
                </a:cubicBezTo>
                <a:cubicBezTo>
                  <a:pt x="15" y="14"/>
                  <a:pt x="0" y="29"/>
                  <a:pt x="0" y="29"/>
                </a:cubicBezTo>
                <a:cubicBezTo>
                  <a:pt x="0" y="44"/>
                  <a:pt x="15" y="59"/>
                  <a:pt x="30" y="59"/>
                </a:cubicBezTo>
                <a:close/>
                <a:moveTo>
                  <a:pt x="30" y="176"/>
                </a:moveTo>
                <a:lnTo>
                  <a:pt x="30" y="176"/>
                </a:lnTo>
                <a:cubicBezTo>
                  <a:pt x="383" y="176"/>
                  <a:pt x="383" y="176"/>
                  <a:pt x="383" y="176"/>
                </a:cubicBezTo>
                <a:cubicBezTo>
                  <a:pt x="383" y="176"/>
                  <a:pt x="398" y="162"/>
                  <a:pt x="398" y="147"/>
                </a:cubicBezTo>
                <a:lnTo>
                  <a:pt x="383" y="132"/>
                </a:lnTo>
                <a:cubicBezTo>
                  <a:pt x="30" y="132"/>
                  <a:pt x="30" y="132"/>
                  <a:pt x="30" y="132"/>
                </a:cubicBezTo>
                <a:cubicBezTo>
                  <a:pt x="15" y="132"/>
                  <a:pt x="0" y="147"/>
                  <a:pt x="0" y="147"/>
                </a:cubicBezTo>
                <a:cubicBezTo>
                  <a:pt x="0" y="162"/>
                  <a:pt x="15" y="176"/>
                  <a:pt x="30" y="176"/>
                </a:cubicBezTo>
                <a:close/>
                <a:moveTo>
                  <a:pt x="147" y="368"/>
                </a:moveTo>
                <a:lnTo>
                  <a:pt x="147" y="368"/>
                </a:lnTo>
                <a:cubicBezTo>
                  <a:pt x="30" y="368"/>
                  <a:pt x="30" y="368"/>
                  <a:pt x="30" y="368"/>
                </a:cubicBezTo>
                <a:cubicBezTo>
                  <a:pt x="15" y="368"/>
                  <a:pt x="0" y="382"/>
                  <a:pt x="0" y="382"/>
                </a:cubicBezTo>
                <a:cubicBezTo>
                  <a:pt x="0" y="397"/>
                  <a:pt x="15" y="412"/>
                  <a:pt x="30" y="412"/>
                </a:cubicBezTo>
                <a:cubicBezTo>
                  <a:pt x="147" y="412"/>
                  <a:pt x="147" y="412"/>
                  <a:pt x="147" y="412"/>
                </a:cubicBezTo>
                <a:cubicBezTo>
                  <a:pt x="147" y="412"/>
                  <a:pt x="162" y="397"/>
                  <a:pt x="162" y="382"/>
                </a:cubicBezTo>
                <a:lnTo>
                  <a:pt x="147" y="368"/>
                </a:lnTo>
                <a:close/>
                <a:moveTo>
                  <a:pt x="30" y="294"/>
                </a:moveTo>
                <a:lnTo>
                  <a:pt x="30" y="294"/>
                </a:lnTo>
                <a:cubicBezTo>
                  <a:pt x="236" y="294"/>
                  <a:pt x="236" y="294"/>
                  <a:pt x="236" y="294"/>
                </a:cubicBezTo>
                <a:cubicBezTo>
                  <a:pt x="251" y="294"/>
                  <a:pt x="265" y="280"/>
                  <a:pt x="265" y="264"/>
                </a:cubicBezTo>
                <a:cubicBezTo>
                  <a:pt x="265" y="264"/>
                  <a:pt x="251" y="250"/>
                  <a:pt x="236" y="250"/>
                </a:cubicBezTo>
                <a:cubicBezTo>
                  <a:pt x="30" y="250"/>
                  <a:pt x="30" y="250"/>
                  <a:pt x="30" y="250"/>
                </a:cubicBezTo>
                <a:cubicBezTo>
                  <a:pt x="15" y="250"/>
                  <a:pt x="0" y="264"/>
                  <a:pt x="0" y="264"/>
                </a:cubicBezTo>
                <a:cubicBezTo>
                  <a:pt x="0" y="280"/>
                  <a:pt x="15" y="294"/>
                  <a:pt x="30" y="294"/>
                </a:cubicBezTo>
                <a:close/>
                <a:moveTo>
                  <a:pt x="501" y="0"/>
                </a:moveTo>
                <a:lnTo>
                  <a:pt x="501" y="0"/>
                </a:lnTo>
                <a:cubicBezTo>
                  <a:pt x="486" y="0"/>
                  <a:pt x="471" y="0"/>
                  <a:pt x="471" y="14"/>
                </a:cubicBezTo>
                <a:cubicBezTo>
                  <a:pt x="471" y="338"/>
                  <a:pt x="471" y="338"/>
                  <a:pt x="471" y="338"/>
                </a:cubicBezTo>
                <a:cubicBezTo>
                  <a:pt x="427" y="309"/>
                  <a:pt x="368" y="309"/>
                  <a:pt x="294" y="338"/>
                </a:cubicBezTo>
                <a:cubicBezTo>
                  <a:pt x="221" y="382"/>
                  <a:pt x="177" y="471"/>
                  <a:pt x="221" y="530"/>
                </a:cubicBezTo>
                <a:cubicBezTo>
                  <a:pt x="251" y="589"/>
                  <a:pt x="339" y="603"/>
                  <a:pt x="427" y="559"/>
                </a:cubicBezTo>
                <a:cubicBezTo>
                  <a:pt x="486" y="515"/>
                  <a:pt x="515" y="456"/>
                  <a:pt x="515" y="412"/>
                </a:cubicBezTo>
                <a:cubicBezTo>
                  <a:pt x="515" y="14"/>
                  <a:pt x="515" y="14"/>
                  <a:pt x="515" y="14"/>
                </a:cubicBezTo>
                <a:cubicBezTo>
                  <a:pt x="515" y="0"/>
                  <a:pt x="501" y="0"/>
                  <a:pt x="501" y="0"/>
                </a:cubicBezTo>
                <a:close/>
                <a:moveTo>
                  <a:pt x="412" y="515"/>
                </a:moveTo>
                <a:lnTo>
                  <a:pt x="412" y="515"/>
                </a:lnTo>
                <a:cubicBezTo>
                  <a:pt x="353" y="559"/>
                  <a:pt x="280" y="559"/>
                  <a:pt x="251" y="515"/>
                </a:cubicBezTo>
                <a:cubicBezTo>
                  <a:pt x="221" y="471"/>
                  <a:pt x="251" y="412"/>
                  <a:pt x="310" y="368"/>
                </a:cubicBezTo>
                <a:cubicBezTo>
                  <a:pt x="368" y="338"/>
                  <a:pt x="442" y="338"/>
                  <a:pt x="471" y="382"/>
                </a:cubicBezTo>
                <a:cubicBezTo>
                  <a:pt x="501" y="427"/>
                  <a:pt x="471" y="485"/>
                  <a:pt x="412" y="515"/>
                </a:cubicBezTo>
                <a:close/>
              </a:path>
            </a:pathLst>
          </a:custGeom>
          <a:solidFill>
            <a:schemeClr val="accent1">
              <a:lumMod val="75000"/>
            </a:schemeClr>
          </a:solidFill>
          <a:ln>
            <a:noFill/>
          </a:ln>
          <a:effectLst/>
          <a:extLst/>
        </p:spPr>
        <p:txBody>
          <a:bodyPr wrap="none" anchor="ctr"/>
          <a:lstStyle/>
          <a:p>
            <a:endParaRPr lang="en-US" sz="2700"/>
          </a:p>
        </p:txBody>
      </p:sp>
      <p:sp>
        <p:nvSpPr>
          <p:cNvPr id="113" name="Freeform 112"/>
          <p:cNvSpPr>
            <a:spLocks noChangeArrowheads="1"/>
          </p:cNvSpPr>
          <p:nvPr/>
        </p:nvSpPr>
        <p:spPr bwMode="auto">
          <a:xfrm>
            <a:off x="1346714" y="3958718"/>
            <a:ext cx="290386" cy="299028"/>
          </a:xfrm>
          <a:custGeom>
            <a:avLst/>
            <a:gdLst>
              <a:gd name="T0" fmla="*/ 190073 w 619"/>
              <a:gd name="T1" fmla="*/ 32084 h 634"/>
              <a:gd name="T2" fmla="*/ 190073 w 619"/>
              <a:gd name="T3" fmla="*/ 32084 h 634"/>
              <a:gd name="T4" fmla="*/ 95037 w 619"/>
              <a:gd name="T5" fmla="*/ 42538 h 634"/>
              <a:gd name="T6" fmla="*/ 89657 w 619"/>
              <a:gd name="T7" fmla="*/ 52992 h 634"/>
              <a:gd name="T8" fmla="*/ 89657 w 619"/>
              <a:gd name="T9" fmla="*/ 111752 h 634"/>
              <a:gd name="T10" fmla="*/ 47339 w 619"/>
              <a:gd name="T11" fmla="*/ 116798 h 634"/>
              <a:gd name="T12" fmla="*/ 31559 w 619"/>
              <a:gd name="T13" fmla="*/ 159336 h 634"/>
              <a:gd name="T14" fmla="*/ 84278 w 619"/>
              <a:gd name="T15" fmla="*/ 164743 h 634"/>
              <a:gd name="T16" fmla="*/ 105437 w 619"/>
              <a:gd name="T17" fmla="*/ 127253 h 634"/>
              <a:gd name="T18" fmla="*/ 105437 w 619"/>
              <a:gd name="T19" fmla="*/ 58399 h 634"/>
              <a:gd name="T20" fmla="*/ 179314 w 619"/>
              <a:gd name="T21" fmla="*/ 47945 h 634"/>
              <a:gd name="T22" fmla="*/ 179314 w 619"/>
              <a:gd name="T23" fmla="*/ 95530 h 634"/>
              <a:gd name="T24" fmla="*/ 142375 w 619"/>
              <a:gd name="T25" fmla="*/ 100937 h 634"/>
              <a:gd name="T26" fmla="*/ 121575 w 619"/>
              <a:gd name="T27" fmla="*/ 143475 h 634"/>
              <a:gd name="T28" fmla="*/ 174293 w 619"/>
              <a:gd name="T29" fmla="*/ 148521 h 634"/>
              <a:gd name="T30" fmla="*/ 195094 w 619"/>
              <a:gd name="T31" fmla="*/ 116798 h 634"/>
              <a:gd name="T32" fmla="*/ 195094 w 619"/>
              <a:gd name="T33" fmla="*/ 37130 h 634"/>
              <a:gd name="T34" fmla="*/ 190073 w 619"/>
              <a:gd name="T35" fmla="*/ 32084 h 634"/>
              <a:gd name="T36" fmla="*/ 73877 w 619"/>
              <a:gd name="T37" fmla="*/ 153929 h 634"/>
              <a:gd name="T38" fmla="*/ 73877 w 619"/>
              <a:gd name="T39" fmla="*/ 153929 h 634"/>
              <a:gd name="T40" fmla="*/ 42318 w 619"/>
              <a:gd name="T41" fmla="*/ 153929 h 634"/>
              <a:gd name="T42" fmla="*/ 52718 w 619"/>
              <a:gd name="T43" fmla="*/ 127253 h 634"/>
              <a:gd name="T44" fmla="*/ 84278 w 619"/>
              <a:gd name="T45" fmla="*/ 127253 h 634"/>
              <a:gd name="T46" fmla="*/ 73877 w 619"/>
              <a:gd name="T47" fmla="*/ 153929 h 634"/>
              <a:gd name="T48" fmla="*/ 168914 w 619"/>
              <a:gd name="T49" fmla="*/ 138067 h 634"/>
              <a:gd name="T50" fmla="*/ 168914 w 619"/>
              <a:gd name="T51" fmla="*/ 138067 h 634"/>
              <a:gd name="T52" fmla="*/ 131975 w 619"/>
              <a:gd name="T53" fmla="*/ 138067 h 634"/>
              <a:gd name="T54" fmla="*/ 147755 w 619"/>
              <a:gd name="T55" fmla="*/ 111752 h 634"/>
              <a:gd name="T56" fmla="*/ 179314 w 619"/>
              <a:gd name="T57" fmla="*/ 111752 h 634"/>
              <a:gd name="T58" fmla="*/ 168914 w 619"/>
              <a:gd name="T59" fmla="*/ 138067 h 634"/>
              <a:gd name="T60" fmla="*/ 200473 w 619"/>
              <a:gd name="T61" fmla="*/ 212328 h 634"/>
              <a:gd name="T62" fmla="*/ 200473 w 619"/>
              <a:gd name="T63" fmla="*/ 212328 h 634"/>
              <a:gd name="T64" fmla="*/ 21159 w 619"/>
              <a:gd name="T65" fmla="*/ 212328 h 634"/>
              <a:gd name="T66" fmla="*/ 10400 w 619"/>
              <a:gd name="T67" fmla="*/ 223143 h 634"/>
              <a:gd name="T68" fmla="*/ 21159 w 619"/>
              <a:gd name="T69" fmla="*/ 228190 h 634"/>
              <a:gd name="T70" fmla="*/ 200473 w 619"/>
              <a:gd name="T71" fmla="*/ 228190 h 634"/>
              <a:gd name="T72" fmla="*/ 211232 w 619"/>
              <a:gd name="T73" fmla="*/ 223143 h 634"/>
              <a:gd name="T74" fmla="*/ 200473 w 619"/>
              <a:gd name="T75" fmla="*/ 212328 h 634"/>
              <a:gd name="T76" fmla="*/ 195094 w 619"/>
              <a:gd name="T77" fmla="*/ 0 h 634"/>
              <a:gd name="T78" fmla="*/ 195094 w 619"/>
              <a:gd name="T79" fmla="*/ 0 h 634"/>
              <a:gd name="T80" fmla="*/ 26180 w 619"/>
              <a:gd name="T81" fmla="*/ 0 h 634"/>
              <a:gd name="T82" fmla="*/ 0 w 619"/>
              <a:gd name="T83" fmla="*/ 32084 h 634"/>
              <a:gd name="T84" fmla="*/ 0 w 619"/>
              <a:gd name="T85" fmla="*/ 169790 h 634"/>
              <a:gd name="T86" fmla="*/ 26180 w 619"/>
              <a:gd name="T87" fmla="*/ 201874 h 634"/>
              <a:gd name="T88" fmla="*/ 195094 w 619"/>
              <a:gd name="T89" fmla="*/ 201874 h 634"/>
              <a:gd name="T90" fmla="*/ 221632 w 619"/>
              <a:gd name="T91" fmla="*/ 169790 h 634"/>
              <a:gd name="T92" fmla="*/ 221632 w 619"/>
              <a:gd name="T93" fmla="*/ 32084 h 634"/>
              <a:gd name="T94" fmla="*/ 195094 w 619"/>
              <a:gd name="T95" fmla="*/ 0 h 634"/>
              <a:gd name="T96" fmla="*/ 211232 w 619"/>
              <a:gd name="T97" fmla="*/ 169790 h 634"/>
              <a:gd name="T98" fmla="*/ 211232 w 619"/>
              <a:gd name="T99" fmla="*/ 169790 h 634"/>
              <a:gd name="T100" fmla="*/ 195094 w 619"/>
              <a:gd name="T101" fmla="*/ 185652 h 634"/>
              <a:gd name="T102" fmla="*/ 26180 w 619"/>
              <a:gd name="T103" fmla="*/ 185652 h 634"/>
              <a:gd name="T104" fmla="*/ 10400 w 619"/>
              <a:gd name="T105" fmla="*/ 169790 h 634"/>
              <a:gd name="T106" fmla="*/ 10400 w 619"/>
              <a:gd name="T107" fmla="*/ 32084 h 634"/>
              <a:gd name="T108" fmla="*/ 26180 w 619"/>
              <a:gd name="T109" fmla="*/ 15862 h 634"/>
              <a:gd name="T110" fmla="*/ 195094 w 619"/>
              <a:gd name="T111" fmla="*/ 15862 h 634"/>
              <a:gd name="T112" fmla="*/ 211232 w 619"/>
              <a:gd name="T113" fmla="*/ 32084 h 634"/>
              <a:gd name="T114" fmla="*/ 211232 w 619"/>
              <a:gd name="T115" fmla="*/ 169790 h 63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19" h="634">
                <a:moveTo>
                  <a:pt x="530" y="89"/>
                </a:moveTo>
                <a:lnTo>
                  <a:pt x="530" y="89"/>
                </a:lnTo>
                <a:cubicBezTo>
                  <a:pt x="265" y="118"/>
                  <a:pt x="265" y="118"/>
                  <a:pt x="265" y="118"/>
                </a:cubicBezTo>
                <a:cubicBezTo>
                  <a:pt x="265" y="118"/>
                  <a:pt x="250" y="133"/>
                  <a:pt x="250" y="147"/>
                </a:cubicBezTo>
                <a:cubicBezTo>
                  <a:pt x="250" y="310"/>
                  <a:pt x="250" y="310"/>
                  <a:pt x="250" y="310"/>
                </a:cubicBezTo>
                <a:cubicBezTo>
                  <a:pt x="221" y="294"/>
                  <a:pt x="177" y="294"/>
                  <a:pt x="132" y="324"/>
                </a:cubicBezTo>
                <a:cubicBezTo>
                  <a:pt x="88" y="353"/>
                  <a:pt x="59" y="398"/>
                  <a:pt x="88" y="442"/>
                </a:cubicBezTo>
                <a:cubicBezTo>
                  <a:pt x="103" y="486"/>
                  <a:pt x="177" y="486"/>
                  <a:pt x="235" y="457"/>
                </a:cubicBezTo>
                <a:cubicBezTo>
                  <a:pt x="280" y="427"/>
                  <a:pt x="294" y="398"/>
                  <a:pt x="294" y="353"/>
                </a:cubicBezTo>
                <a:lnTo>
                  <a:pt x="294" y="162"/>
                </a:lnTo>
                <a:cubicBezTo>
                  <a:pt x="500" y="133"/>
                  <a:pt x="500" y="133"/>
                  <a:pt x="500" y="133"/>
                </a:cubicBezTo>
                <a:cubicBezTo>
                  <a:pt x="500" y="265"/>
                  <a:pt x="500" y="265"/>
                  <a:pt x="500" y="265"/>
                </a:cubicBezTo>
                <a:cubicBezTo>
                  <a:pt x="471" y="251"/>
                  <a:pt x="427" y="251"/>
                  <a:pt x="397" y="280"/>
                </a:cubicBezTo>
                <a:cubicBezTo>
                  <a:pt x="339" y="310"/>
                  <a:pt x="309" y="368"/>
                  <a:pt x="339" y="398"/>
                </a:cubicBezTo>
                <a:cubicBezTo>
                  <a:pt x="368" y="442"/>
                  <a:pt x="427" y="442"/>
                  <a:pt x="486" y="412"/>
                </a:cubicBezTo>
                <a:cubicBezTo>
                  <a:pt x="530" y="398"/>
                  <a:pt x="544" y="353"/>
                  <a:pt x="544" y="324"/>
                </a:cubicBezTo>
                <a:lnTo>
                  <a:pt x="544" y="103"/>
                </a:lnTo>
                <a:cubicBezTo>
                  <a:pt x="544" y="89"/>
                  <a:pt x="530" y="89"/>
                  <a:pt x="530" y="89"/>
                </a:cubicBezTo>
                <a:close/>
                <a:moveTo>
                  <a:pt x="206" y="427"/>
                </a:moveTo>
                <a:lnTo>
                  <a:pt x="206" y="427"/>
                </a:lnTo>
                <a:cubicBezTo>
                  <a:pt x="177" y="442"/>
                  <a:pt x="132" y="442"/>
                  <a:pt x="118" y="427"/>
                </a:cubicBezTo>
                <a:cubicBezTo>
                  <a:pt x="103" y="398"/>
                  <a:pt x="118" y="368"/>
                  <a:pt x="147" y="353"/>
                </a:cubicBezTo>
                <a:cubicBezTo>
                  <a:pt x="191" y="339"/>
                  <a:pt x="221" y="339"/>
                  <a:pt x="235" y="353"/>
                </a:cubicBezTo>
                <a:cubicBezTo>
                  <a:pt x="265" y="368"/>
                  <a:pt x="250" y="412"/>
                  <a:pt x="206" y="427"/>
                </a:cubicBezTo>
                <a:close/>
                <a:moveTo>
                  <a:pt x="471" y="383"/>
                </a:moveTo>
                <a:lnTo>
                  <a:pt x="471" y="383"/>
                </a:lnTo>
                <a:cubicBezTo>
                  <a:pt x="441" y="412"/>
                  <a:pt x="397" y="398"/>
                  <a:pt x="368" y="383"/>
                </a:cubicBezTo>
                <a:cubicBezTo>
                  <a:pt x="353" y="368"/>
                  <a:pt x="368" y="324"/>
                  <a:pt x="412" y="310"/>
                </a:cubicBezTo>
                <a:cubicBezTo>
                  <a:pt x="441" y="294"/>
                  <a:pt x="471" y="294"/>
                  <a:pt x="500" y="310"/>
                </a:cubicBezTo>
                <a:cubicBezTo>
                  <a:pt x="515" y="324"/>
                  <a:pt x="500" y="368"/>
                  <a:pt x="471" y="383"/>
                </a:cubicBezTo>
                <a:close/>
                <a:moveTo>
                  <a:pt x="559" y="589"/>
                </a:moveTo>
                <a:lnTo>
                  <a:pt x="559" y="589"/>
                </a:lnTo>
                <a:cubicBezTo>
                  <a:pt x="59" y="589"/>
                  <a:pt x="59" y="589"/>
                  <a:pt x="59" y="589"/>
                </a:cubicBezTo>
                <a:cubicBezTo>
                  <a:pt x="44" y="589"/>
                  <a:pt x="29" y="604"/>
                  <a:pt x="29" y="619"/>
                </a:cubicBezTo>
                <a:cubicBezTo>
                  <a:pt x="29" y="619"/>
                  <a:pt x="44" y="633"/>
                  <a:pt x="59" y="633"/>
                </a:cubicBezTo>
                <a:cubicBezTo>
                  <a:pt x="559" y="633"/>
                  <a:pt x="559" y="633"/>
                  <a:pt x="559" y="633"/>
                </a:cubicBezTo>
                <a:cubicBezTo>
                  <a:pt x="574" y="633"/>
                  <a:pt x="589" y="619"/>
                  <a:pt x="589" y="619"/>
                </a:cubicBezTo>
                <a:cubicBezTo>
                  <a:pt x="589" y="604"/>
                  <a:pt x="574" y="589"/>
                  <a:pt x="559" y="589"/>
                </a:cubicBezTo>
                <a:close/>
                <a:moveTo>
                  <a:pt x="544" y="0"/>
                </a:moveTo>
                <a:lnTo>
                  <a:pt x="544" y="0"/>
                </a:lnTo>
                <a:cubicBezTo>
                  <a:pt x="73" y="0"/>
                  <a:pt x="73" y="0"/>
                  <a:pt x="73" y="0"/>
                </a:cubicBezTo>
                <a:cubicBezTo>
                  <a:pt x="29" y="0"/>
                  <a:pt x="0" y="44"/>
                  <a:pt x="0" y="89"/>
                </a:cubicBezTo>
                <a:cubicBezTo>
                  <a:pt x="0" y="471"/>
                  <a:pt x="0" y="471"/>
                  <a:pt x="0" y="471"/>
                </a:cubicBezTo>
                <a:cubicBezTo>
                  <a:pt x="0" y="515"/>
                  <a:pt x="29" y="560"/>
                  <a:pt x="73" y="560"/>
                </a:cubicBezTo>
                <a:cubicBezTo>
                  <a:pt x="544" y="560"/>
                  <a:pt x="544" y="560"/>
                  <a:pt x="544" y="560"/>
                </a:cubicBezTo>
                <a:cubicBezTo>
                  <a:pt x="589" y="560"/>
                  <a:pt x="618" y="515"/>
                  <a:pt x="618" y="471"/>
                </a:cubicBezTo>
                <a:cubicBezTo>
                  <a:pt x="618" y="89"/>
                  <a:pt x="618" y="89"/>
                  <a:pt x="618" y="89"/>
                </a:cubicBezTo>
                <a:cubicBezTo>
                  <a:pt x="618" y="44"/>
                  <a:pt x="589" y="0"/>
                  <a:pt x="544" y="0"/>
                </a:cubicBezTo>
                <a:close/>
                <a:moveTo>
                  <a:pt x="589" y="471"/>
                </a:moveTo>
                <a:lnTo>
                  <a:pt x="589" y="471"/>
                </a:lnTo>
                <a:cubicBezTo>
                  <a:pt x="589" y="501"/>
                  <a:pt x="559" y="515"/>
                  <a:pt x="544" y="515"/>
                </a:cubicBezTo>
                <a:cubicBezTo>
                  <a:pt x="73" y="515"/>
                  <a:pt x="73" y="515"/>
                  <a:pt x="73" y="515"/>
                </a:cubicBezTo>
                <a:cubicBezTo>
                  <a:pt x="59" y="515"/>
                  <a:pt x="29" y="501"/>
                  <a:pt x="29" y="471"/>
                </a:cubicBezTo>
                <a:cubicBezTo>
                  <a:pt x="29" y="89"/>
                  <a:pt x="29" y="89"/>
                  <a:pt x="29" y="89"/>
                </a:cubicBezTo>
                <a:cubicBezTo>
                  <a:pt x="29" y="59"/>
                  <a:pt x="59" y="44"/>
                  <a:pt x="73" y="44"/>
                </a:cubicBezTo>
                <a:cubicBezTo>
                  <a:pt x="544" y="44"/>
                  <a:pt x="544" y="44"/>
                  <a:pt x="544" y="44"/>
                </a:cubicBezTo>
                <a:cubicBezTo>
                  <a:pt x="559" y="44"/>
                  <a:pt x="589" y="59"/>
                  <a:pt x="589" y="89"/>
                </a:cubicBezTo>
                <a:lnTo>
                  <a:pt x="589" y="471"/>
                </a:lnTo>
                <a:close/>
              </a:path>
            </a:pathLst>
          </a:custGeom>
          <a:solidFill>
            <a:schemeClr val="accent1">
              <a:lumMod val="75000"/>
            </a:schemeClr>
          </a:solidFill>
          <a:ln>
            <a:noFill/>
          </a:ln>
          <a:effectLst/>
          <a:extLst/>
        </p:spPr>
        <p:txBody>
          <a:bodyPr wrap="none" anchor="ctr"/>
          <a:lstStyle/>
          <a:p>
            <a:endParaRPr lang="en-US" sz="2700"/>
          </a:p>
        </p:txBody>
      </p:sp>
      <p:sp>
        <p:nvSpPr>
          <p:cNvPr id="114" name="Freeform 113"/>
          <p:cNvSpPr>
            <a:spLocks noChangeArrowheads="1"/>
          </p:cNvSpPr>
          <p:nvPr/>
        </p:nvSpPr>
        <p:spPr bwMode="auto">
          <a:xfrm>
            <a:off x="5659287" y="3486840"/>
            <a:ext cx="304214" cy="285201"/>
          </a:xfrm>
          <a:custGeom>
            <a:avLst/>
            <a:gdLst>
              <a:gd name="T0" fmla="*/ 226829 w 649"/>
              <a:gd name="T1" fmla="*/ 0 h 605"/>
              <a:gd name="T2" fmla="*/ 226829 w 649"/>
              <a:gd name="T3" fmla="*/ 0 h 605"/>
              <a:gd name="T4" fmla="*/ 221812 w 649"/>
              <a:gd name="T5" fmla="*/ 0 h 605"/>
              <a:gd name="T6" fmla="*/ 105710 w 649"/>
              <a:gd name="T7" fmla="*/ 32067 h 605"/>
              <a:gd name="T8" fmla="*/ 100335 w 649"/>
              <a:gd name="T9" fmla="*/ 37111 h 605"/>
              <a:gd name="T10" fmla="*/ 100335 w 649"/>
              <a:gd name="T11" fmla="*/ 137995 h 605"/>
              <a:gd name="T12" fmla="*/ 42284 w 649"/>
              <a:gd name="T13" fmla="*/ 137995 h 605"/>
              <a:gd name="T14" fmla="*/ 10750 w 649"/>
              <a:gd name="T15" fmla="*/ 196364 h 605"/>
              <a:gd name="T16" fmla="*/ 84568 w 649"/>
              <a:gd name="T17" fmla="*/ 206813 h 605"/>
              <a:gd name="T18" fmla="*/ 116102 w 649"/>
              <a:gd name="T19" fmla="*/ 164297 h 605"/>
              <a:gd name="T20" fmla="*/ 116102 w 649"/>
              <a:gd name="T21" fmla="*/ 42515 h 605"/>
              <a:gd name="T22" fmla="*/ 221812 w 649"/>
              <a:gd name="T23" fmla="*/ 15853 h 605"/>
              <a:gd name="T24" fmla="*/ 221812 w 649"/>
              <a:gd name="T25" fmla="*/ 105928 h 605"/>
              <a:gd name="T26" fmla="*/ 158386 w 649"/>
              <a:gd name="T27" fmla="*/ 111333 h 605"/>
              <a:gd name="T28" fmla="*/ 132227 w 649"/>
              <a:gd name="T29" fmla="*/ 169702 h 605"/>
              <a:gd name="T30" fmla="*/ 206045 w 649"/>
              <a:gd name="T31" fmla="*/ 180511 h 605"/>
              <a:gd name="T32" fmla="*/ 232204 w 649"/>
              <a:gd name="T33" fmla="*/ 137995 h 605"/>
              <a:gd name="T34" fmla="*/ 232204 w 649"/>
              <a:gd name="T35" fmla="*/ 10809 h 605"/>
              <a:gd name="T36" fmla="*/ 226829 w 649"/>
              <a:gd name="T37" fmla="*/ 0 h 605"/>
              <a:gd name="T38" fmla="*/ 79193 w 649"/>
              <a:gd name="T39" fmla="*/ 190959 h 605"/>
              <a:gd name="T40" fmla="*/ 79193 w 649"/>
              <a:gd name="T41" fmla="*/ 190959 h 605"/>
              <a:gd name="T42" fmla="*/ 26517 w 649"/>
              <a:gd name="T43" fmla="*/ 190959 h 605"/>
              <a:gd name="T44" fmla="*/ 47659 w 649"/>
              <a:gd name="T45" fmla="*/ 148444 h 605"/>
              <a:gd name="T46" fmla="*/ 95318 w 649"/>
              <a:gd name="T47" fmla="*/ 148444 h 605"/>
              <a:gd name="T48" fmla="*/ 79193 w 649"/>
              <a:gd name="T49" fmla="*/ 190959 h 605"/>
              <a:gd name="T50" fmla="*/ 200670 w 649"/>
              <a:gd name="T51" fmla="*/ 164297 h 605"/>
              <a:gd name="T52" fmla="*/ 200670 w 649"/>
              <a:gd name="T53" fmla="*/ 164297 h 605"/>
              <a:gd name="T54" fmla="*/ 147994 w 649"/>
              <a:gd name="T55" fmla="*/ 164297 h 605"/>
              <a:gd name="T56" fmla="*/ 163761 w 649"/>
              <a:gd name="T57" fmla="*/ 122142 h 605"/>
              <a:gd name="T58" fmla="*/ 216437 w 649"/>
              <a:gd name="T59" fmla="*/ 122142 h 605"/>
              <a:gd name="T60" fmla="*/ 200670 w 649"/>
              <a:gd name="T61" fmla="*/ 164297 h 60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649" h="605">
                <a:moveTo>
                  <a:pt x="633" y="0"/>
                </a:moveTo>
                <a:lnTo>
                  <a:pt x="633" y="0"/>
                </a:lnTo>
                <a:cubicBezTo>
                  <a:pt x="633" y="0"/>
                  <a:pt x="633" y="0"/>
                  <a:pt x="619" y="0"/>
                </a:cubicBezTo>
                <a:cubicBezTo>
                  <a:pt x="295" y="89"/>
                  <a:pt x="295" y="89"/>
                  <a:pt x="295" y="89"/>
                </a:cubicBezTo>
                <a:cubicBezTo>
                  <a:pt x="295" y="89"/>
                  <a:pt x="280" y="89"/>
                  <a:pt x="280" y="103"/>
                </a:cubicBezTo>
                <a:cubicBezTo>
                  <a:pt x="280" y="383"/>
                  <a:pt x="280" y="383"/>
                  <a:pt x="280" y="383"/>
                </a:cubicBezTo>
                <a:cubicBezTo>
                  <a:pt x="236" y="353"/>
                  <a:pt x="177" y="353"/>
                  <a:pt x="118" y="383"/>
                </a:cubicBezTo>
                <a:cubicBezTo>
                  <a:pt x="45" y="427"/>
                  <a:pt x="0" y="501"/>
                  <a:pt x="30" y="545"/>
                </a:cubicBezTo>
                <a:cubicBezTo>
                  <a:pt x="74" y="604"/>
                  <a:pt x="162" y="604"/>
                  <a:pt x="236" y="574"/>
                </a:cubicBezTo>
                <a:cubicBezTo>
                  <a:pt x="280" y="545"/>
                  <a:pt x="310" y="501"/>
                  <a:pt x="324" y="456"/>
                </a:cubicBezTo>
                <a:lnTo>
                  <a:pt x="324" y="118"/>
                </a:lnTo>
                <a:cubicBezTo>
                  <a:pt x="619" y="44"/>
                  <a:pt x="619" y="44"/>
                  <a:pt x="619" y="44"/>
                </a:cubicBezTo>
                <a:cubicBezTo>
                  <a:pt x="619" y="294"/>
                  <a:pt x="619" y="294"/>
                  <a:pt x="619" y="294"/>
                </a:cubicBezTo>
                <a:cubicBezTo>
                  <a:pt x="575" y="280"/>
                  <a:pt x="501" y="280"/>
                  <a:pt x="442" y="309"/>
                </a:cubicBezTo>
                <a:cubicBezTo>
                  <a:pt x="369" y="339"/>
                  <a:pt x="339" y="412"/>
                  <a:pt x="369" y="471"/>
                </a:cubicBezTo>
                <a:cubicBezTo>
                  <a:pt x="398" y="515"/>
                  <a:pt x="487" y="530"/>
                  <a:pt x="575" y="501"/>
                </a:cubicBezTo>
                <a:cubicBezTo>
                  <a:pt x="619" y="471"/>
                  <a:pt x="648" y="412"/>
                  <a:pt x="648" y="383"/>
                </a:cubicBezTo>
                <a:cubicBezTo>
                  <a:pt x="648" y="368"/>
                  <a:pt x="648" y="30"/>
                  <a:pt x="648" y="30"/>
                </a:cubicBezTo>
                <a:cubicBezTo>
                  <a:pt x="648" y="15"/>
                  <a:pt x="648" y="0"/>
                  <a:pt x="633" y="0"/>
                </a:cubicBezTo>
                <a:close/>
                <a:moveTo>
                  <a:pt x="221" y="530"/>
                </a:moveTo>
                <a:lnTo>
                  <a:pt x="221" y="530"/>
                </a:lnTo>
                <a:cubicBezTo>
                  <a:pt x="162" y="560"/>
                  <a:pt x="104" y="560"/>
                  <a:pt x="74" y="530"/>
                </a:cubicBezTo>
                <a:cubicBezTo>
                  <a:pt x="45" y="501"/>
                  <a:pt x="74" y="442"/>
                  <a:pt x="133" y="412"/>
                </a:cubicBezTo>
                <a:cubicBezTo>
                  <a:pt x="177" y="383"/>
                  <a:pt x="236" y="383"/>
                  <a:pt x="266" y="412"/>
                </a:cubicBezTo>
                <a:cubicBezTo>
                  <a:pt x="310" y="442"/>
                  <a:pt x="266" y="515"/>
                  <a:pt x="221" y="530"/>
                </a:cubicBezTo>
                <a:close/>
                <a:moveTo>
                  <a:pt x="560" y="456"/>
                </a:moveTo>
                <a:lnTo>
                  <a:pt x="560" y="456"/>
                </a:lnTo>
                <a:cubicBezTo>
                  <a:pt x="501" y="486"/>
                  <a:pt x="428" y="486"/>
                  <a:pt x="413" y="456"/>
                </a:cubicBezTo>
                <a:cubicBezTo>
                  <a:pt x="383" y="412"/>
                  <a:pt x="398" y="368"/>
                  <a:pt x="457" y="339"/>
                </a:cubicBezTo>
                <a:cubicBezTo>
                  <a:pt x="516" y="309"/>
                  <a:pt x="575" y="309"/>
                  <a:pt x="604" y="339"/>
                </a:cubicBezTo>
                <a:cubicBezTo>
                  <a:pt x="633" y="368"/>
                  <a:pt x="604" y="427"/>
                  <a:pt x="560" y="456"/>
                </a:cubicBezTo>
                <a:close/>
              </a:path>
            </a:pathLst>
          </a:custGeom>
          <a:solidFill>
            <a:schemeClr val="accent1">
              <a:lumMod val="75000"/>
            </a:schemeClr>
          </a:solidFill>
          <a:ln>
            <a:noFill/>
          </a:ln>
          <a:effectLst/>
          <a:extLst/>
        </p:spPr>
        <p:txBody>
          <a:bodyPr wrap="none" anchor="ctr"/>
          <a:lstStyle/>
          <a:p>
            <a:endParaRPr lang="en-US" sz="2700"/>
          </a:p>
        </p:txBody>
      </p:sp>
      <p:sp>
        <p:nvSpPr>
          <p:cNvPr id="115" name="Freeform 114"/>
          <p:cNvSpPr>
            <a:spLocks noChangeArrowheads="1"/>
          </p:cNvSpPr>
          <p:nvPr/>
        </p:nvSpPr>
        <p:spPr bwMode="auto">
          <a:xfrm>
            <a:off x="5240993" y="3486840"/>
            <a:ext cx="160749" cy="292115"/>
          </a:xfrm>
          <a:custGeom>
            <a:avLst/>
            <a:gdLst>
              <a:gd name="T0" fmla="*/ 117104 w 340"/>
              <a:gd name="T1" fmla="*/ 0 h 619"/>
              <a:gd name="T2" fmla="*/ 117104 w 340"/>
              <a:gd name="T3" fmla="*/ 0 h 619"/>
              <a:gd name="T4" fmla="*/ 106261 w 340"/>
              <a:gd name="T5" fmla="*/ 10821 h 619"/>
              <a:gd name="T6" fmla="*/ 106261 w 340"/>
              <a:gd name="T7" fmla="*/ 122273 h 619"/>
              <a:gd name="T8" fmla="*/ 42649 w 340"/>
              <a:gd name="T9" fmla="*/ 127323 h 619"/>
              <a:gd name="T10" fmla="*/ 10843 w 340"/>
              <a:gd name="T11" fmla="*/ 196575 h 619"/>
              <a:gd name="T12" fmla="*/ 90720 w 340"/>
              <a:gd name="T13" fmla="*/ 201985 h 619"/>
              <a:gd name="T14" fmla="*/ 122526 w 340"/>
              <a:gd name="T15" fmla="*/ 148604 h 619"/>
              <a:gd name="T16" fmla="*/ 122526 w 340"/>
              <a:gd name="T17" fmla="*/ 10821 h 619"/>
              <a:gd name="T18" fmla="*/ 117104 w 340"/>
              <a:gd name="T19" fmla="*/ 0 h 619"/>
              <a:gd name="T20" fmla="*/ 85298 w 340"/>
              <a:gd name="T21" fmla="*/ 191165 h 619"/>
              <a:gd name="T22" fmla="*/ 85298 w 340"/>
              <a:gd name="T23" fmla="*/ 191165 h 619"/>
              <a:gd name="T24" fmla="*/ 26746 w 340"/>
              <a:gd name="T25" fmla="*/ 191165 h 619"/>
              <a:gd name="T26" fmla="*/ 48071 w 340"/>
              <a:gd name="T27" fmla="*/ 138144 h 619"/>
              <a:gd name="T28" fmla="*/ 106261 w 340"/>
              <a:gd name="T29" fmla="*/ 143554 h 619"/>
              <a:gd name="T30" fmla="*/ 85298 w 340"/>
              <a:gd name="T31" fmla="*/ 191165 h 61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40" h="619">
                <a:moveTo>
                  <a:pt x="324" y="0"/>
                </a:moveTo>
                <a:lnTo>
                  <a:pt x="324" y="0"/>
                </a:lnTo>
                <a:cubicBezTo>
                  <a:pt x="294" y="0"/>
                  <a:pt x="294" y="30"/>
                  <a:pt x="294" y="30"/>
                </a:cubicBezTo>
                <a:cubicBezTo>
                  <a:pt x="294" y="339"/>
                  <a:pt x="294" y="339"/>
                  <a:pt x="294" y="339"/>
                </a:cubicBezTo>
                <a:cubicBezTo>
                  <a:pt x="251" y="309"/>
                  <a:pt x="177" y="309"/>
                  <a:pt x="118" y="353"/>
                </a:cubicBezTo>
                <a:cubicBezTo>
                  <a:pt x="44" y="398"/>
                  <a:pt x="0" y="486"/>
                  <a:pt x="30" y="545"/>
                </a:cubicBezTo>
                <a:cubicBezTo>
                  <a:pt x="74" y="604"/>
                  <a:pt x="162" y="618"/>
                  <a:pt x="251" y="560"/>
                </a:cubicBezTo>
                <a:cubicBezTo>
                  <a:pt x="310" y="530"/>
                  <a:pt x="339" y="471"/>
                  <a:pt x="339" y="412"/>
                </a:cubicBezTo>
                <a:cubicBezTo>
                  <a:pt x="339" y="30"/>
                  <a:pt x="339" y="30"/>
                  <a:pt x="339" y="30"/>
                </a:cubicBezTo>
                <a:cubicBezTo>
                  <a:pt x="339" y="15"/>
                  <a:pt x="324" y="0"/>
                  <a:pt x="324" y="0"/>
                </a:cubicBezTo>
                <a:close/>
                <a:moveTo>
                  <a:pt x="236" y="530"/>
                </a:moveTo>
                <a:lnTo>
                  <a:pt x="236" y="530"/>
                </a:lnTo>
                <a:cubicBezTo>
                  <a:pt x="177" y="574"/>
                  <a:pt x="103" y="574"/>
                  <a:pt x="74" y="530"/>
                </a:cubicBezTo>
                <a:cubicBezTo>
                  <a:pt x="44" y="486"/>
                  <a:pt x="74" y="412"/>
                  <a:pt x="133" y="383"/>
                </a:cubicBezTo>
                <a:cubicBezTo>
                  <a:pt x="192" y="339"/>
                  <a:pt x="265" y="353"/>
                  <a:pt x="294" y="398"/>
                </a:cubicBezTo>
                <a:cubicBezTo>
                  <a:pt x="324" y="442"/>
                  <a:pt x="280" y="501"/>
                  <a:pt x="236" y="530"/>
                </a:cubicBezTo>
                <a:close/>
              </a:path>
            </a:pathLst>
          </a:custGeom>
          <a:solidFill>
            <a:schemeClr val="accent1">
              <a:lumMod val="75000"/>
            </a:schemeClr>
          </a:solidFill>
          <a:ln>
            <a:noFill/>
          </a:ln>
          <a:effectLst/>
          <a:extLst/>
        </p:spPr>
        <p:txBody>
          <a:bodyPr wrap="none" anchor="ctr"/>
          <a:lstStyle/>
          <a:p>
            <a:endParaRPr lang="en-US" sz="2700"/>
          </a:p>
        </p:txBody>
      </p:sp>
      <p:sp>
        <p:nvSpPr>
          <p:cNvPr id="116" name="Freeform 115"/>
          <p:cNvSpPr>
            <a:spLocks noChangeArrowheads="1"/>
          </p:cNvSpPr>
          <p:nvPr/>
        </p:nvSpPr>
        <p:spPr bwMode="auto">
          <a:xfrm>
            <a:off x="4736275" y="3473013"/>
            <a:ext cx="222975" cy="299030"/>
          </a:xfrm>
          <a:custGeom>
            <a:avLst/>
            <a:gdLst>
              <a:gd name="T0" fmla="*/ 164679 w 472"/>
              <a:gd name="T1" fmla="*/ 47585 h 634"/>
              <a:gd name="T2" fmla="*/ 164679 w 472"/>
              <a:gd name="T3" fmla="*/ 47585 h 634"/>
              <a:gd name="T4" fmla="*/ 117009 w 472"/>
              <a:gd name="T5" fmla="*/ 5047 h 634"/>
              <a:gd name="T6" fmla="*/ 106174 w 472"/>
              <a:gd name="T7" fmla="*/ 5047 h 634"/>
              <a:gd name="T8" fmla="*/ 106174 w 472"/>
              <a:gd name="T9" fmla="*/ 10454 h 634"/>
              <a:gd name="T10" fmla="*/ 106174 w 472"/>
              <a:gd name="T11" fmla="*/ 132661 h 634"/>
              <a:gd name="T12" fmla="*/ 42253 w 472"/>
              <a:gd name="T13" fmla="*/ 137707 h 634"/>
              <a:gd name="T14" fmla="*/ 10473 w 472"/>
              <a:gd name="T15" fmla="*/ 206922 h 634"/>
              <a:gd name="T16" fmla="*/ 84867 w 472"/>
              <a:gd name="T17" fmla="*/ 212329 h 634"/>
              <a:gd name="T18" fmla="*/ 122065 w 472"/>
              <a:gd name="T19" fmla="*/ 158976 h 634"/>
              <a:gd name="T20" fmla="*/ 122065 w 472"/>
              <a:gd name="T21" fmla="*/ 26316 h 634"/>
              <a:gd name="T22" fmla="*/ 153845 w 472"/>
              <a:gd name="T23" fmla="*/ 58399 h 634"/>
              <a:gd name="T24" fmla="*/ 164679 w 472"/>
              <a:gd name="T25" fmla="*/ 58399 h 634"/>
              <a:gd name="T26" fmla="*/ 164679 w 472"/>
              <a:gd name="T27" fmla="*/ 47585 h 634"/>
              <a:gd name="T28" fmla="*/ 79450 w 472"/>
              <a:gd name="T29" fmla="*/ 201514 h 634"/>
              <a:gd name="T30" fmla="*/ 79450 w 472"/>
              <a:gd name="T31" fmla="*/ 201514 h 634"/>
              <a:gd name="T32" fmla="*/ 26363 w 472"/>
              <a:gd name="T33" fmla="*/ 201514 h 634"/>
              <a:gd name="T34" fmla="*/ 47670 w 472"/>
              <a:gd name="T35" fmla="*/ 148522 h 634"/>
              <a:gd name="T36" fmla="*/ 100757 w 472"/>
              <a:gd name="T37" fmla="*/ 153929 h 634"/>
              <a:gd name="T38" fmla="*/ 79450 w 472"/>
              <a:gd name="T39" fmla="*/ 201514 h 63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72" h="634">
                <a:moveTo>
                  <a:pt x="456" y="132"/>
                </a:moveTo>
                <a:lnTo>
                  <a:pt x="456" y="132"/>
                </a:lnTo>
                <a:cubicBezTo>
                  <a:pt x="324" y="14"/>
                  <a:pt x="324" y="14"/>
                  <a:pt x="324" y="14"/>
                </a:cubicBezTo>
                <a:cubicBezTo>
                  <a:pt x="324" y="0"/>
                  <a:pt x="309" y="0"/>
                  <a:pt x="294" y="14"/>
                </a:cubicBezTo>
                <a:lnTo>
                  <a:pt x="294" y="29"/>
                </a:lnTo>
                <a:cubicBezTo>
                  <a:pt x="294" y="368"/>
                  <a:pt x="294" y="368"/>
                  <a:pt x="294" y="368"/>
                </a:cubicBezTo>
                <a:cubicBezTo>
                  <a:pt x="250" y="338"/>
                  <a:pt x="176" y="338"/>
                  <a:pt x="117" y="382"/>
                </a:cubicBezTo>
                <a:cubicBezTo>
                  <a:pt x="29" y="427"/>
                  <a:pt x="0" y="515"/>
                  <a:pt x="29" y="574"/>
                </a:cubicBezTo>
                <a:cubicBezTo>
                  <a:pt x="73" y="633"/>
                  <a:pt x="162" y="633"/>
                  <a:pt x="235" y="589"/>
                </a:cubicBezTo>
                <a:cubicBezTo>
                  <a:pt x="294" y="559"/>
                  <a:pt x="338" y="500"/>
                  <a:pt x="338" y="441"/>
                </a:cubicBezTo>
                <a:cubicBezTo>
                  <a:pt x="338" y="73"/>
                  <a:pt x="338" y="73"/>
                  <a:pt x="338" y="73"/>
                </a:cubicBezTo>
                <a:cubicBezTo>
                  <a:pt x="426" y="162"/>
                  <a:pt x="426" y="162"/>
                  <a:pt x="426" y="162"/>
                </a:cubicBezTo>
                <a:cubicBezTo>
                  <a:pt x="441" y="176"/>
                  <a:pt x="456" y="176"/>
                  <a:pt x="456" y="162"/>
                </a:cubicBezTo>
                <a:cubicBezTo>
                  <a:pt x="471" y="162"/>
                  <a:pt x="471" y="147"/>
                  <a:pt x="456" y="132"/>
                </a:cubicBezTo>
                <a:close/>
                <a:moveTo>
                  <a:pt x="220" y="559"/>
                </a:moveTo>
                <a:lnTo>
                  <a:pt x="220" y="559"/>
                </a:lnTo>
                <a:cubicBezTo>
                  <a:pt x="176" y="603"/>
                  <a:pt x="103" y="589"/>
                  <a:pt x="73" y="559"/>
                </a:cubicBezTo>
                <a:cubicBezTo>
                  <a:pt x="44" y="515"/>
                  <a:pt x="73" y="441"/>
                  <a:pt x="132" y="412"/>
                </a:cubicBezTo>
                <a:cubicBezTo>
                  <a:pt x="176" y="368"/>
                  <a:pt x="250" y="382"/>
                  <a:pt x="279" y="427"/>
                </a:cubicBezTo>
                <a:cubicBezTo>
                  <a:pt x="309" y="456"/>
                  <a:pt x="279" y="530"/>
                  <a:pt x="220" y="559"/>
                </a:cubicBezTo>
                <a:close/>
              </a:path>
            </a:pathLst>
          </a:custGeom>
          <a:solidFill>
            <a:schemeClr val="accent1">
              <a:lumMod val="75000"/>
            </a:schemeClr>
          </a:solidFill>
          <a:ln>
            <a:noFill/>
          </a:ln>
          <a:effectLst/>
          <a:extLst/>
        </p:spPr>
        <p:txBody>
          <a:bodyPr wrap="none" anchor="ctr"/>
          <a:lstStyle/>
          <a:p>
            <a:endParaRPr lang="en-US" sz="2700"/>
          </a:p>
        </p:txBody>
      </p:sp>
      <p:sp>
        <p:nvSpPr>
          <p:cNvPr id="117" name="Freeform 116"/>
          <p:cNvSpPr>
            <a:spLocks noChangeArrowheads="1"/>
          </p:cNvSpPr>
          <p:nvPr/>
        </p:nvSpPr>
        <p:spPr bwMode="auto">
          <a:xfrm>
            <a:off x="4224644" y="3507583"/>
            <a:ext cx="304214" cy="243718"/>
          </a:xfrm>
          <a:custGeom>
            <a:avLst/>
            <a:gdLst>
              <a:gd name="T0" fmla="*/ 116102 w 649"/>
              <a:gd name="T1" fmla="*/ 169701 h 517"/>
              <a:gd name="T2" fmla="*/ 116102 w 649"/>
              <a:gd name="T3" fmla="*/ 169701 h 517"/>
              <a:gd name="T4" fmla="*/ 42284 w 649"/>
              <a:gd name="T5" fmla="*/ 111333 h 517"/>
              <a:gd name="T6" fmla="*/ 63426 w 649"/>
              <a:gd name="T7" fmla="*/ 111333 h 517"/>
              <a:gd name="T8" fmla="*/ 63426 w 649"/>
              <a:gd name="T9" fmla="*/ 106288 h 517"/>
              <a:gd name="T10" fmla="*/ 36909 w 649"/>
              <a:gd name="T11" fmla="*/ 79626 h 517"/>
              <a:gd name="T12" fmla="*/ 31534 w 649"/>
              <a:gd name="T13" fmla="*/ 79626 h 517"/>
              <a:gd name="T14" fmla="*/ 5375 w 649"/>
              <a:gd name="T15" fmla="*/ 106288 h 517"/>
              <a:gd name="T16" fmla="*/ 5375 w 649"/>
              <a:gd name="T17" fmla="*/ 111333 h 517"/>
              <a:gd name="T18" fmla="*/ 26517 w 649"/>
              <a:gd name="T19" fmla="*/ 111333 h 517"/>
              <a:gd name="T20" fmla="*/ 116102 w 649"/>
              <a:gd name="T21" fmla="*/ 185915 h 517"/>
              <a:gd name="T22" fmla="*/ 195295 w 649"/>
              <a:gd name="T23" fmla="*/ 137995 h 517"/>
              <a:gd name="T24" fmla="*/ 179528 w 649"/>
              <a:gd name="T25" fmla="*/ 132590 h 517"/>
              <a:gd name="T26" fmla="*/ 116102 w 649"/>
              <a:gd name="T27" fmla="*/ 169701 h 517"/>
              <a:gd name="T28" fmla="*/ 226829 w 649"/>
              <a:gd name="T29" fmla="*/ 79626 h 517"/>
              <a:gd name="T30" fmla="*/ 226829 w 649"/>
              <a:gd name="T31" fmla="*/ 79626 h 517"/>
              <a:gd name="T32" fmla="*/ 205687 w 649"/>
              <a:gd name="T33" fmla="*/ 79626 h 517"/>
              <a:gd name="T34" fmla="*/ 116102 w 649"/>
              <a:gd name="T35" fmla="*/ 0 h 517"/>
              <a:gd name="T36" fmla="*/ 36909 w 649"/>
              <a:gd name="T37" fmla="*/ 47920 h 517"/>
              <a:gd name="T38" fmla="*/ 47659 w 649"/>
              <a:gd name="T39" fmla="*/ 53324 h 517"/>
              <a:gd name="T40" fmla="*/ 116102 w 649"/>
              <a:gd name="T41" fmla="*/ 16213 h 517"/>
              <a:gd name="T42" fmla="*/ 189920 w 649"/>
              <a:gd name="T43" fmla="*/ 79626 h 517"/>
              <a:gd name="T44" fmla="*/ 168778 w 649"/>
              <a:gd name="T45" fmla="*/ 79626 h 517"/>
              <a:gd name="T46" fmla="*/ 168778 w 649"/>
              <a:gd name="T47" fmla="*/ 85031 h 517"/>
              <a:gd name="T48" fmla="*/ 195295 w 649"/>
              <a:gd name="T49" fmla="*/ 111333 h 517"/>
              <a:gd name="T50" fmla="*/ 200670 w 649"/>
              <a:gd name="T51" fmla="*/ 111333 h 517"/>
              <a:gd name="T52" fmla="*/ 226829 w 649"/>
              <a:gd name="T53" fmla="*/ 85031 h 517"/>
              <a:gd name="T54" fmla="*/ 226829 w 649"/>
              <a:gd name="T55" fmla="*/ 79626 h 51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49" h="517">
                <a:moveTo>
                  <a:pt x="324" y="471"/>
                </a:moveTo>
                <a:lnTo>
                  <a:pt x="324" y="471"/>
                </a:lnTo>
                <a:cubicBezTo>
                  <a:pt x="221" y="471"/>
                  <a:pt x="147" y="398"/>
                  <a:pt x="118" y="309"/>
                </a:cubicBezTo>
                <a:cubicBezTo>
                  <a:pt x="177" y="309"/>
                  <a:pt x="177" y="309"/>
                  <a:pt x="177" y="309"/>
                </a:cubicBezTo>
                <a:cubicBezTo>
                  <a:pt x="192" y="309"/>
                  <a:pt x="192" y="295"/>
                  <a:pt x="177" y="295"/>
                </a:cubicBezTo>
                <a:cubicBezTo>
                  <a:pt x="103" y="221"/>
                  <a:pt x="103" y="221"/>
                  <a:pt x="103" y="221"/>
                </a:cubicBezTo>
                <a:lnTo>
                  <a:pt x="88" y="221"/>
                </a:lnTo>
                <a:cubicBezTo>
                  <a:pt x="15" y="295"/>
                  <a:pt x="15" y="295"/>
                  <a:pt x="15" y="295"/>
                </a:cubicBezTo>
                <a:cubicBezTo>
                  <a:pt x="0" y="309"/>
                  <a:pt x="15" y="309"/>
                  <a:pt x="15" y="309"/>
                </a:cubicBezTo>
                <a:cubicBezTo>
                  <a:pt x="74" y="309"/>
                  <a:pt x="74" y="309"/>
                  <a:pt x="74" y="309"/>
                </a:cubicBezTo>
                <a:cubicBezTo>
                  <a:pt x="103" y="427"/>
                  <a:pt x="206" y="516"/>
                  <a:pt x="324" y="516"/>
                </a:cubicBezTo>
                <a:cubicBezTo>
                  <a:pt x="413" y="516"/>
                  <a:pt x="501" y="457"/>
                  <a:pt x="545" y="383"/>
                </a:cubicBezTo>
                <a:cubicBezTo>
                  <a:pt x="501" y="368"/>
                  <a:pt x="501" y="368"/>
                  <a:pt x="501" y="368"/>
                </a:cubicBezTo>
                <a:cubicBezTo>
                  <a:pt x="471" y="427"/>
                  <a:pt x="398" y="471"/>
                  <a:pt x="324" y="471"/>
                </a:cubicBezTo>
                <a:close/>
                <a:moveTo>
                  <a:pt x="633" y="221"/>
                </a:moveTo>
                <a:lnTo>
                  <a:pt x="633" y="221"/>
                </a:lnTo>
                <a:cubicBezTo>
                  <a:pt x="574" y="221"/>
                  <a:pt x="574" y="221"/>
                  <a:pt x="574" y="221"/>
                </a:cubicBezTo>
                <a:cubicBezTo>
                  <a:pt x="560" y="89"/>
                  <a:pt x="456" y="0"/>
                  <a:pt x="324" y="0"/>
                </a:cubicBezTo>
                <a:cubicBezTo>
                  <a:pt x="221" y="0"/>
                  <a:pt x="133" y="59"/>
                  <a:pt x="103" y="133"/>
                </a:cubicBezTo>
                <a:cubicBezTo>
                  <a:pt x="133" y="148"/>
                  <a:pt x="133" y="148"/>
                  <a:pt x="133" y="148"/>
                </a:cubicBezTo>
                <a:cubicBezTo>
                  <a:pt x="177" y="89"/>
                  <a:pt x="236" y="45"/>
                  <a:pt x="324" y="45"/>
                </a:cubicBezTo>
                <a:cubicBezTo>
                  <a:pt x="427" y="45"/>
                  <a:pt x="515" y="118"/>
                  <a:pt x="530" y="221"/>
                </a:cubicBezTo>
                <a:cubicBezTo>
                  <a:pt x="471" y="221"/>
                  <a:pt x="471" y="221"/>
                  <a:pt x="471" y="221"/>
                </a:cubicBezTo>
                <a:cubicBezTo>
                  <a:pt x="456" y="221"/>
                  <a:pt x="456" y="221"/>
                  <a:pt x="471" y="236"/>
                </a:cubicBezTo>
                <a:cubicBezTo>
                  <a:pt x="545" y="309"/>
                  <a:pt x="545" y="309"/>
                  <a:pt x="545" y="309"/>
                </a:cubicBezTo>
                <a:lnTo>
                  <a:pt x="560" y="309"/>
                </a:lnTo>
                <a:cubicBezTo>
                  <a:pt x="633" y="236"/>
                  <a:pt x="633" y="236"/>
                  <a:pt x="633" y="236"/>
                </a:cubicBezTo>
                <a:cubicBezTo>
                  <a:pt x="648" y="236"/>
                  <a:pt x="633" y="221"/>
                  <a:pt x="633" y="221"/>
                </a:cubicBezTo>
                <a:close/>
              </a:path>
            </a:pathLst>
          </a:custGeom>
          <a:solidFill>
            <a:schemeClr val="accent1">
              <a:lumMod val="75000"/>
            </a:schemeClr>
          </a:solidFill>
          <a:ln>
            <a:noFill/>
          </a:ln>
          <a:effectLst/>
          <a:extLst/>
        </p:spPr>
        <p:txBody>
          <a:bodyPr wrap="none" anchor="ctr"/>
          <a:lstStyle/>
          <a:p>
            <a:endParaRPr lang="en-US" sz="2700"/>
          </a:p>
        </p:txBody>
      </p:sp>
      <p:sp>
        <p:nvSpPr>
          <p:cNvPr id="118" name="Freeform 117"/>
          <p:cNvSpPr>
            <a:spLocks noChangeArrowheads="1"/>
          </p:cNvSpPr>
          <p:nvPr/>
        </p:nvSpPr>
        <p:spPr bwMode="auto">
          <a:xfrm>
            <a:off x="3764867" y="3514497"/>
            <a:ext cx="248903" cy="216062"/>
          </a:xfrm>
          <a:custGeom>
            <a:avLst/>
            <a:gdLst>
              <a:gd name="T0" fmla="*/ 5017 w 531"/>
              <a:gd name="T1" fmla="*/ 37219 h 457"/>
              <a:gd name="T2" fmla="*/ 5017 w 531"/>
              <a:gd name="T3" fmla="*/ 37219 h 457"/>
              <a:gd name="T4" fmla="*/ 36909 w 531"/>
              <a:gd name="T5" fmla="*/ 37219 h 457"/>
              <a:gd name="T6" fmla="*/ 58051 w 531"/>
              <a:gd name="T7" fmla="*/ 69380 h 457"/>
              <a:gd name="T8" fmla="*/ 68443 w 531"/>
              <a:gd name="T9" fmla="*/ 58539 h 457"/>
              <a:gd name="T10" fmla="*/ 41926 w 531"/>
              <a:gd name="T11" fmla="*/ 21320 h 457"/>
              <a:gd name="T12" fmla="*/ 5017 w 531"/>
              <a:gd name="T13" fmla="*/ 21320 h 457"/>
              <a:gd name="T14" fmla="*/ 0 w 531"/>
              <a:gd name="T15" fmla="*/ 31799 h 457"/>
              <a:gd name="T16" fmla="*/ 5017 w 531"/>
              <a:gd name="T17" fmla="*/ 37219 h 457"/>
              <a:gd name="T18" fmla="*/ 147636 w 531"/>
              <a:gd name="T19" fmla="*/ 37219 h 457"/>
              <a:gd name="T20" fmla="*/ 147636 w 531"/>
              <a:gd name="T21" fmla="*/ 37219 h 457"/>
              <a:gd name="T22" fmla="*/ 147636 w 531"/>
              <a:gd name="T23" fmla="*/ 58539 h 457"/>
              <a:gd name="T24" fmla="*/ 158027 w 531"/>
              <a:gd name="T25" fmla="*/ 58539 h 457"/>
              <a:gd name="T26" fmla="*/ 189920 w 531"/>
              <a:gd name="T27" fmla="*/ 31799 h 457"/>
              <a:gd name="T28" fmla="*/ 189920 w 531"/>
              <a:gd name="T29" fmla="*/ 26740 h 457"/>
              <a:gd name="T30" fmla="*/ 158027 w 531"/>
              <a:gd name="T31" fmla="*/ 5420 h 457"/>
              <a:gd name="T32" fmla="*/ 147636 w 531"/>
              <a:gd name="T33" fmla="*/ 5420 h 457"/>
              <a:gd name="T34" fmla="*/ 147636 w 531"/>
              <a:gd name="T35" fmla="*/ 21320 h 457"/>
              <a:gd name="T36" fmla="*/ 110727 w 531"/>
              <a:gd name="T37" fmla="*/ 21320 h 457"/>
              <a:gd name="T38" fmla="*/ 36909 w 531"/>
              <a:gd name="T39" fmla="*/ 127557 h 457"/>
              <a:gd name="T40" fmla="*/ 5017 w 531"/>
              <a:gd name="T41" fmla="*/ 127557 h 457"/>
              <a:gd name="T42" fmla="*/ 0 w 531"/>
              <a:gd name="T43" fmla="*/ 138398 h 457"/>
              <a:gd name="T44" fmla="*/ 5017 w 531"/>
              <a:gd name="T45" fmla="*/ 143457 h 457"/>
              <a:gd name="T46" fmla="*/ 41926 w 531"/>
              <a:gd name="T47" fmla="*/ 143457 h 457"/>
              <a:gd name="T48" fmla="*/ 121119 w 531"/>
              <a:gd name="T49" fmla="*/ 37219 h 457"/>
              <a:gd name="T50" fmla="*/ 147636 w 531"/>
              <a:gd name="T51" fmla="*/ 37219 h 457"/>
              <a:gd name="T52" fmla="*/ 158027 w 531"/>
              <a:gd name="T53" fmla="*/ 111658 h 457"/>
              <a:gd name="T54" fmla="*/ 158027 w 531"/>
              <a:gd name="T55" fmla="*/ 111658 h 457"/>
              <a:gd name="T56" fmla="*/ 147636 w 531"/>
              <a:gd name="T57" fmla="*/ 111658 h 457"/>
              <a:gd name="T58" fmla="*/ 147636 w 531"/>
              <a:gd name="T59" fmla="*/ 127557 h 457"/>
              <a:gd name="T60" fmla="*/ 121119 w 531"/>
              <a:gd name="T61" fmla="*/ 127557 h 457"/>
              <a:gd name="T62" fmla="*/ 94960 w 531"/>
              <a:gd name="T63" fmla="*/ 95758 h 457"/>
              <a:gd name="T64" fmla="*/ 84210 w 531"/>
              <a:gd name="T65" fmla="*/ 106238 h 457"/>
              <a:gd name="T66" fmla="*/ 110727 w 531"/>
              <a:gd name="T67" fmla="*/ 143457 h 457"/>
              <a:gd name="T68" fmla="*/ 147636 w 531"/>
              <a:gd name="T69" fmla="*/ 143457 h 457"/>
              <a:gd name="T70" fmla="*/ 147636 w 531"/>
              <a:gd name="T71" fmla="*/ 164777 h 457"/>
              <a:gd name="T72" fmla="*/ 158027 w 531"/>
              <a:gd name="T73" fmla="*/ 164777 h 457"/>
              <a:gd name="T74" fmla="*/ 189920 w 531"/>
              <a:gd name="T75" fmla="*/ 138398 h 457"/>
              <a:gd name="T76" fmla="*/ 189920 w 531"/>
              <a:gd name="T77" fmla="*/ 132978 h 457"/>
              <a:gd name="T78" fmla="*/ 158027 w 531"/>
              <a:gd name="T79" fmla="*/ 111658 h 45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531" h="457">
                <a:moveTo>
                  <a:pt x="14" y="103"/>
                </a:moveTo>
                <a:lnTo>
                  <a:pt x="14" y="103"/>
                </a:lnTo>
                <a:cubicBezTo>
                  <a:pt x="103" y="103"/>
                  <a:pt x="103" y="103"/>
                  <a:pt x="103" y="103"/>
                </a:cubicBezTo>
                <a:cubicBezTo>
                  <a:pt x="162" y="192"/>
                  <a:pt x="162" y="192"/>
                  <a:pt x="162" y="192"/>
                </a:cubicBezTo>
                <a:cubicBezTo>
                  <a:pt x="191" y="162"/>
                  <a:pt x="191" y="162"/>
                  <a:pt x="191" y="162"/>
                </a:cubicBezTo>
                <a:cubicBezTo>
                  <a:pt x="191" y="162"/>
                  <a:pt x="117" y="74"/>
                  <a:pt x="117" y="59"/>
                </a:cubicBezTo>
                <a:cubicBezTo>
                  <a:pt x="14" y="59"/>
                  <a:pt x="14" y="59"/>
                  <a:pt x="14" y="59"/>
                </a:cubicBezTo>
                <a:cubicBezTo>
                  <a:pt x="14" y="59"/>
                  <a:pt x="0" y="74"/>
                  <a:pt x="0" y="88"/>
                </a:cubicBezTo>
                <a:cubicBezTo>
                  <a:pt x="0" y="103"/>
                  <a:pt x="14" y="103"/>
                  <a:pt x="14" y="103"/>
                </a:cubicBezTo>
                <a:close/>
                <a:moveTo>
                  <a:pt x="412" y="103"/>
                </a:moveTo>
                <a:lnTo>
                  <a:pt x="412" y="103"/>
                </a:lnTo>
                <a:cubicBezTo>
                  <a:pt x="412" y="162"/>
                  <a:pt x="412" y="162"/>
                  <a:pt x="412" y="162"/>
                </a:cubicBezTo>
                <a:lnTo>
                  <a:pt x="441" y="162"/>
                </a:lnTo>
                <a:cubicBezTo>
                  <a:pt x="530" y="88"/>
                  <a:pt x="530" y="88"/>
                  <a:pt x="530" y="88"/>
                </a:cubicBezTo>
                <a:lnTo>
                  <a:pt x="530" y="74"/>
                </a:lnTo>
                <a:cubicBezTo>
                  <a:pt x="441" y="15"/>
                  <a:pt x="441" y="15"/>
                  <a:pt x="441" y="15"/>
                </a:cubicBezTo>
                <a:cubicBezTo>
                  <a:pt x="441" y="0"/>
                  <a:pt x="412" y="0"/>
                  <a:pt x="412" y="15"/>
                </a:cubicBezTo>
                <a:cubicBezTo>
                  <a:pt x="412" y="59"/>
                  <a:pt x="412" y="59"/>
                  <a:pt x="412" y="59"/>
                </a:cubicBezTo>
                <a:cubicBezTo>
                  <a:pt x="309" y="59"/>
                  <a:pt x="309" y="59"/>
                  <a:pt x="309" y="59"/>
                </a:cubicBezTo>
                <a:cubicBezTo>
                  <a:pt x="103" y="353"/>
                  <a:pt x="103" y="353"/>
                  <a:pt x="103" y="353"/>
                </a:cubicBezTo>
                <a:cubicBezTo>
                  <a:pt x="14" y="353"/>
                  <a:pt x="14" y="353"/>
                  <a:pt x="14" y="353"/>
                </a:cubicBezTo>
                <a:cubicBezTo>
                  <a:pt x="14" y="353"/>
                  <a:pt x="0" y="368"/>
                  <a:pt x="0" y="383"/>
                </a:cubicBezTo>
                <a:lnTo>
                  <a:pt x="14" y="397"/>
                </a:lnTo>
                <a:cubicBezTo>
                  <a:pt x="117" y="397"/>
                  <a:pt x="117" y="397"/>
                  <a:pt x="117" y="397"/>
                </a:cubicBezTo>
                <a:cubicBezTo>
                  <a:pt x="338" y="103"/>
                  <a:pt x="338" y="103"/>
                  <a:pt x="338" y="103"/>
                </a:cubicBezTo>
                <a:lnTo>
                  <a:pt x="412" y="103"/>
                </a:lnTo>
                <a:close/>
                <a:moveTo>
                  <a:pt x="441" y="309"/>
                </a:moveTo>
                <a:lnTo>
                  <a:pt x="441" y="309"/>
                </a:lnTo>
                <a:cubicBezTo>
                  <a:pt x="441" y="294"/>
                  <a:pt x="412" y="294"/>
                  <a:pt x="412" y="309"/>
                </a:cubicBezTo>
                <a:cubicBezTo>
                  <a:pt x="412" y="353"/>
                  <a:pt x="412" y="353"/>
                  <a:pt x="412" y="353"/>
                </a:cubicBezTo>
                <a:cubicBezTo>
                  <a:pt x="338" y="353"/>
                  <a:pt x="338" y="353"/>
                  <a:pt x="338" y="353"/>
                </a:cubicBezTo>
                <a:cubicBezTo>
                  <a:pt x="265" y="265"/>
                  <a:pt x="265" y="265"/>
                  <a:pt x="265" y="265"/>
                </a:cubicBezTo>
                <a:cubicBezTo>
                  <a:pt x="235" y="294"/>
                  <a:pt x="235" y="294"/>
                  <a:pt x="235" y="294"/>
                </a:cubicBezTo>
                <a:cubicBezTo>
                  <a:pt x="309" y="397"/>
                  <a:pt x="309" y="397"/>
                  <a:pt x="309" y="397"/>
                </a:cubicBezTo>
                <a:cubicBezTo>
                  <a:pt x="412" y="397"/>
                  <a:pt x="412" y="397"/>
                  <a:pt x="412" y="397"/>
                </a:cubicBezTo>
                <a:cubicBezTo>
                  <a:pt x="412" y="456"/>
                  <a:pt x="412" y="456"/>
                  <a:pt x="412" y="456"/>
                </a:cubicBezTo>
                <a:lnTo>
                  <a:pt x="441" y="456"/>
                </a:lnTo>
                <a:cubicBezTo>
                  <a:pt x="530" y="383"/>
                  <a:pt x="530" y="383"/>
                  <a:pt x="530" y="383"/>
                </a:cubicBezTo>
                <a:lnTo>
                  <a:pt x="530" y="368"/>
                </a:lnTo>
                <a:lnTo>
                  <a:pt x="441" y="309"/>
                </a:lnTo>
                <a:close/>
              </a:path>
            </a:pathLst>
          </a:custGeom>
          <a:solidFill>
            <a:schemeClr val="accent1">
              <a:lumMod val="75000"/>
            </a:schemeClr>
          </a:solidFill>
          <a:ln>
            <a:noFill/>
          </a:ln>
          <a:effectLst/>
          <a:extLst/>
        </p:spPr>
        <p:txBody>
          <a:bodyPr wrap="none" anchor="ctr"/>
          <a:lstStyle/>
          <a:p>
            <a:endParaRPr lang="en-US" sz="2700"/>
          </a:p>
        </p:txBody>
      </p:sp>
      <p:sp>
        <p:nvSpPr>
          <p:cNvPr id="119" name="Freeform 118"/>
          <p:cNvSpPr>
            <a:spLocks noChangeArrowheads="1"/>
          </p:cNvSpPr>
          <p:nvPr/>
        </p:nvSpPr>
        <p:spPr bwMode="auto">
          <a:xfrm>
            <a:off x="3301632" y="3514497"/>
            <a:ext cx="216061" cy="222976"/>
          </a:xfrm>
          <a:custGeom>
            <a:avLst/>
            <a:gdLst>
              <a:gd name="T0" fmla="*/ 164810 w 458"/>
              <a:gd name="T1" fmla="*/ 79795 h 472"/>
              <a:gd name="T2" fmla="*/ 164810 w 458"/>
              <a:gd name="T3" fmla="*/ 79795 h 472"/>
              <a:gd name="T4" fmla="*/ 85110 w 458"/>
              <a:gd name="T5" fmla="*/ 5416 h 472"/>
              <a:gd name="T6" fmla="*/ 74291 w 458"/>
              <a:gd name="T7" fmla="*/ 5416 h 472"/>
              <a:gd name="T8" fmla="*/ 74291 w 458"/>
              <a:gd name="T9" fmla="*/ 15887 h 472"/>
              <a:gd name="T10" fmla="*/ 148582 w 458"/>
              <a:gd name="T11" fmla="*/ 84850 h 472"/>
              <a:gd name="T12" fmla="*/ 74291 w 458"/>
              <a:gd name="T13" fmla="*/ 159590 h 472"/>
              <a:gd name="T14" fmla="*/ 74291 w 458"/>
              <a:gd name="T15" fmla="*/ 170061 h 472"/>
              <a:gd name="T16" fmla="*/ 85110 w 458"/>
              <a:gd name="T17" fmla="*/ 170061 h 472"/>
              <a:gd name="T18" fmla="*/ 164810 w 458"/>
              <a:gd name="T19" fmla="*/ 90266 h 472"/>
              <a:gd name="T20" fmla="*/ 164810 w 458"/>
              <a:gd name="T21" fmla="*/ 84850 h 472"/>
              <a:gd name="T22" fmla="*/ 164810 w 458"/>
              <a:gd name="T23" fmla="*/ 79795 h 472"/>
              <a:gd name="T24" fmla="*/ 79700 w 458"/>
              <a:gd name="T25" fmla="*/ 84850 h 472"/>
              <a:gd name="T26" fmla="*/ 79700 w 458"/>
              <a:gd name="T27" fmla="*/ 84850 h 472"/>
              <a:gd name="T28" fmla="*/ 79700 w 458"/>
              <a:gd name="T29" fmla="*/ 79795 h 472"/>
              <a:gd name="T30" fmla="*/ 15868 w 458"/>
              <a:gd name="T31" fmla="*/ 15887 h 472"/>
              <a:gd name="T32" fmla="*/ 5410 w 458"/>
              <a:gd name="T33" fmla="*/ 15887 h 472"/>
              <a:gd name="T34" fmla="*/ 5410 w 458"/>
              <a:gd name="T35" fmla="*/ 26719 h 472"/>
              <a:gd name="T36" fmla="*/ 63832 w 458"/>
              <a:gd name="T37" fmla="*/ 84850 h 472"/>
              <a:gd name="T38" fmla="*/ 5410 w 458"/>
              <a:gd name="T39" fmla="*/ 143342 h 472"/>
              <a:gd name="T40" fmla="*/ 5410 w 458"/>
              <a:gd name="T41" fmla="*/ 154174 h 472"/>
              <a:gd name="T42" fmla="*/ 15868 w 458"/>
              <a:gd name="T43" fmla="*/ 154174 h 472"/>
              <a:gd name="T44" fmla="*/ 79700 w 458"/>
              <a:gd name="T45" fmla="*/ 90266 h 472"/>
              <a:gd name="T46" fmla="*/ 79700 w 458"/>
              <a:gd name="T47" fmla="*/ 84850 h 47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58" h="472">
                <a:moveTo>
                  <a:pt x="457" y="221"/>
                </a:moveTo>
                <a:lnTo>
                  <a:pt x="457" y="221"/>
                </a:lnTo>
                <a:cubicBezTo>
                  <a:pt x="236" y="15"/>
                  <a:pt x="236" y="15"/>
                  <a:pt x="236" y="15"/>
                </a:cubicBezTo>
                <a:cubicBezTo>
                  <a:pt x="236" y="0"/>
                  <a:pt x="221" y="0"/>
                  <a:pt x="206" y="15"/>
                </a:cubicBezTo>
                <a:cubicBezTo>
                  <a:pt x="206" y="15"/>
                  <a:pt x="206" y="30"/>
                  <a:pt x="206" y="44"/>
                </a:cubicBezTo>
                <a:cubicBezTo>
                  <a:pt x="412" y="235"/>
                  <a:pt x="412" y="235"/>
                  <a:pt x="412" y="235"/>
                </a:cubicBezTo>
                <a:cubicBezTo>
                  <a:pt x="206" y="442"/>
                  <a:pt x="206" y="442"/>
                  <a:pt x="206" y="442"/>
                </a:cubicBezTo>
                <a:cubicBezTo>
                  <a:pt x="206" y="456"/>
                  <a:pt x="206" y="456"/>
                  <a:pt x="206" y="471"/>
                </a:cubicBezTo>
                <a:cubicBezTo>
                  <a:pt x="221" y="471"/>
                  <a:pt x="236" y="471"/>
                  <a:pt x="236" y="471"/>
                </a:cubicBezTo>
                <a:cubicBezTo>
                  <a:pt x="457" y="250"/>
                  <a:pt x="457" y="250"/>
                  <a:pt x="457" y="250"/>
                </a:cubicBezTo>
                <a:cubicBezTo>
                  <a:pt x="457" y="250"/>
                  <a:pt x="457" y="250"/>
                  <a:pt x="457" y="235"/>
                </a:cubicBezTo>
                <a:cubicBezTo>
                  <a:pt x="457" y="235"/>
                  <a:pt x="457" y="235"/>
                  <a:pt x="457" y="221"/>
                </a:cubicBezTo>
                <a:close/>
                <a:moveTo>
                  <a:pt x="221" y="235"/>
                </a:moveTo>
                <a:lnTo>
                  <a:pt x="221" y="235"/>
                </a:lnTo>
                <a:cubicBezTo>
                  <a:pt x="221" y="235"/>
                  <a:pt x="221" y="235"/>
                  <a:pt x="221" y="221"/>
                </a:cubicBezTo>
                <a:cubicBezTo>
                  <a:pt x="44" y="44"/>
                  <a:pt x="44" y="44"/>
                  <a:pt x="44" y="44"/>
                </a:cubicBezTo>
                <a:cubicBezTo>
                  <a:pt x="30" y="44"/>
                  <a:pt x="15" y="44"/>
                  <a:pt x="15" y="44"/>
                </a:cubicBezTo>
                <a:cubicBezTo>
                  <a:pt x="0" y="59"/>
                  <a:pt x="0" y="74"/>
                  <a:pt x="15" y="74"/>
                </a:cubicBezTo>
                <a:cubicBezTo>
                  <a:pt x="177" y="235"/>
                  <a:pt x="177" y="235"/>
                  <a:pt x="177" y="235"/>
                </a:cubicBezTo>
                <a:cubicBezTo>
                  <a:pt x="15" y="397"/>
                  <a:pt x="15" y="397"/>
                  <a:pt x="15" y="397"/>
                </a:cubicBezTo>
                <a:cubicBezTo>
                  <a:pt x="0" y="412"/>
                  <a:pt x="0" y="427"/>
                  <a:pt x="15" y="427"/>
                </a:cubicBezTo>
                <a:cubicBezTo>
                  <a:pt x="15" y="442"/>
                  <a:pt x="30" y="442"/>
                  <a:pt x="44" y="427"/>
                </a:cubicBezTo>
                <a:cubicBezTo>
                  <a:pt x="221" y="250"/>
                  <a:pt x="221" y="250"/>
                  <a:pt x="221" y="250"/>
                </a:cubicBezTo>
                <a:cubicBezTo>
                  <a:pt x="221" y="250"/>
                  <a:pt x="221" y="250"/>
                  <a:pt x="221" y="235"/>
                </a:cubicBezTo>
                <a:close/>
              </a:path>
            </a:pathLst>
          </a:custGeom>
          <a:solidFill>
            <a:schemeClr val="accent1">
              <a:lumMod val="75000"/>
            </a:schemeClr>
          </a:solidFill>
          <a:ln>
            <a:noFill/>
          </a:ln>
          <a:effectLst/>
          <a:extLst/>
        </p:spPr>
        <p:txBody>
          <a:bodyPr wrap="none" anchor="ctr"/>
          <a:lstStyle/>
          <a:p>
            <a:endParaRPr lang="en-US" sz="2700"/>
          </a:p>
        </p:txBody>
      </p:sp>
      <p:sp>
        <p:nvSpPr>
          <p:cNvPr id="120" name="Freeform 119"/>
          <p:cNvSpPr>
            <a:spLocks noChangeArrowheads="1"/>
          </p:cNvSpPr>
          <p:nvPr/>
        </p:nvSpPr>
        <p:spPr bwMode="auto">
          <a:xfrm>
            <a:off x="2831484" y="3514497"/>
            <a:ext cx="216061" cy="222976"/>
          </a:xfrm>
          <a:custGeom>
            <a:avLst/>
            <a:gdLst>
              <a:gd name="T0" fmla="*/ 15868 w 458"/>
              <a:gd name="T1" fmla="*/ 84850 h 472"/>
              <a:gd name="T2" fmla="*/ 15868 w 458"/>
              <a:gd name="T3" fmla="*/ 84850 h 472"/>
              <a:gd name="T4" fmla="*/ 90519 w 458"/>
              <a:gd name="T5" fmla="*/ 15887 h 472"/>
              <a:gd name="T6" fmla="*/ 90519 w 458"/>
              <a:gd name="T7" fmla="*/ 5416 h 472"/>
              <a:gd name="T8" fmla="*/ 79700 w 458"/>
              <a:gd name="T9" fmla="*/ 5416 h 472"/>
              <a:gd name="T10" fmla="*/ 5410 w 458"/>
              <a:gd name="T11" fmla="*/ 79795 h 472"/>
              <a:gd name="T12" fmla="*/ 0 w 458"/>
              <a:gd name="T13" fmla="*/ 84850 h 472"/>
              <a:gd name="T14" fmla="*/ 5410 w 458"/>
              <a:gd name="T15" fmla="*/ 90266 h 472"/>
              <a:gd name="T16" fmla="*/ 79700 w 458"/>
              <a:gd name="T17" fmla="*/ 170061 h 472"/>
              <a:gd name="T18" fmla="*/ 90519 w 458"/>
              <a:gd name="T19" fmla="*/ 170061 h 472"/>
              <a:gd name="T20" fmla="*/ 90519 w 458"/>
              <a:gd name="T21" fmla="*/ 159590 h 472"/>
              <a:gd name="T22" fmla="*/ 15868 w 458"/>
              <a:gd name="T23" fmla="*/ 84850 h 472"/>
              <a:gd name="T24" fmla="*/ 106027 w 458"/>
              <a:gd name="T25" fmla="*/ 84850 h 472"/>
              <a:gd name="T26" fmla="*/ 106027 w 458"/>
              <a:gd name="T27" fmla="*/ 84850 h 472"/>
              <a:gd name="T28" fmla="*/ 164810 w 458"/>
              <a:gd name="T29" fmla="*/ 26719 h 472"/>
              <a:gd name="T30" fmla="*/ 164810 w 458"/>
              <a:gd name="T31" fmla="*/ 15887 h 472"/>
              <a:gd name="T32" fmla="*/ 153991 w 458"/>
              <a:gd name="T33" fmla="*/ 15887 h 472"/>
              <a:gd name="T34" fmla="*/ 90519 w 458"/>
              <a:gd name="T35" fmla="*/ 79795 h 472"/>
              <a:gd name="T36" fmla="*/ 85110 w 458"/>
              <a:gd name="T37" fmla="*/ 84850 h 472"/>
              <a:gd name="T38" fmla="*/ 90519 w 458"/>
              <a:gd name="T39" fmla="*/ 90266 h 472"/>
              <a:gd name="T40" fmla="*/ 153991 w 458"/>
              <a:gd name="T41" fmla="*/ 154174 h 472"/>
              <a:gd name="T42" fmla="*/ 164810 w 458"/>
              <a:gd name="T43" fmla="*/ 154174 h 472"/>
              <a:gd name="T44" fmla="*/ 164810 w 458"/>
              <a:gd name="T45" fmla="*/ 143342 h 472"/>
              <a:gd name="T46" fmla="*/ 106027 w 458"/>
              <a:gd name="T47" fmla="*/ 84850 h 47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58" h="472">
                <a:moveTo>
                  <a:pt x="44" y="235"/>
                </a:moveTo>
                <a:lnTo>
                  <a:pt x="44" y="235"/>
                </a:lnTo>
                <a:cubicBezTo>
                  <a:pt x="251" y="44"/>
                  <a:pt x="251" y="44"/>
                  <a:pt x="251" y="44"/>
                </a:cubicBezTo>
                <a:cubicBezTo>
                  <a:pt x="265" y="30"/>
                  <a:pt x="265" y="15"/>
                  <a:pt x="251" y="15"/>
                </a:cubicBezTo>
                <a:cubicBezTo>
                  <a:pt x="251" y="0"/>
                  <a:pt x="236" y="0"/>
                  <a:pt x="221" y="15"/>
                </a:cubicBezTo>
                <a:cubicBezTo>
                  <a:pt x="15" y="221"/>
                  <a:pt x="15" y="221"/>
                  <a:pt x="15" y="221"/>
                </a:cubicBezTo>
                <a:cubicBezTo>
                  <a:pt x="0" y="235"/>
                  <a:pt x="0" y="235"/>
                  <a:pt x="0" y="235"/>
                </a:cubicBezTo>
                <a:cubicBezTo>
                  <a:pt x="0" y="250"/>
                  <a:pt x="0" y="250"/>
                  <a:pt x="15" y="250"/>
                </a:cubicBezTo>
                <a:cubicBezTo>
                  <a:pt x="221" y="471"/>
                  <a:pt x="221" y="471"/>
                  <a:pt x="221" y="471"/>
                </a:cubicBezTo>
                <a:cubicBezTo>
                  <a:pt x="236" y="471"/>
                  <a:pt x="251" y="471"/>
                  <a:pt x="251" y="471"/>
                </a:cubicBezTo>
                <a:cubicBezTo>
                  <a:pt x="265" y="456"/>
                  <a:pt x="265" y="456"/>
                  <a:pt x="251" y="442"/>
                </a:cubicBezTo>
                <a:lnTo>
                  <a:pt x="44" y="235"/>
                </a:lnTo>
                <a:close/>
                <a:moveTo>
                  <a:pt x="294" y="235"/>
                </a:moveTo>
                <a:lnTo>
                  <a:pt x="294" y="235"/>
                </a:lnTo>
                <a:cubicBezTo>
                  <a:pt x="457" y="74"/>
                  <a:pt x="457" y="74"/>
                  <a:pt x="457" y="74"/>
                </a:cubicBezTo>
                <a:cubicBezTo>
                  <a:pt x="457" y="74"/>
                  <a:pt x="457" y="59"/>
                  <a:pt x="457" y="44"/>
                </a:cubicBezTo>
                <a:cubicBezTo>
                  <a:pt x="442" y="44"/>
                  <a:pt x="427" y="44"/>
                  <a:pt x="427" y="44"/>
                </a:cubicBezTo>
                <a:cubicBezTo>
                  <a:pt x="251" y="221"/>
                  <a:pt x="251" y="221"/>
                  <a:pt x="251" y="221"/>
                </a:cubicBezTo>
                <a:cubicBezTo>
                  <a:pt x="251" y="235"/>
                  <a:pt x="236" y="235"/>
                  <a:pt x="236" y="235"/>
                </a:cubicBezTo>
                <a:cubicBezTo>
                  <a:pt x="236" y="250"/>
                  <a:pt x="251" y="250"/>
                  <a:pt x="251" y="250"/>
                </a:cubicBezTo>
                <a:cubicBezTo>
                  <a:pt x="427" y="427"/>
                  <a:pt x="427" y="427"/>
                  <a:pt x="427" y="427"/>
                </a:cubicBezTo>
                <a:cubicBezTo>
                  <a:pt x="427" y="442"/>
                  <a:pt x="442" y="442"/>
                  <a:pt x="457" y="427"/>
                </a:cubicBezTo>
                <a:cubicBezTo>
                  <a:pt x="457" y="427"/>
                  <a:pt x="457" y="412"/>
                  <a:pt x="457" y="397"/>
                </a:cubicBezTo>
                <a:lnTo>
                  <a:pt x="294" y="235"/>
                </a:lnTo>
                <a:close/>
              </a:path>
            </a:pathLst>
          </a:custGeom>
          <a:solidFill>
            <a:schemeClr val="accent1">
              <a:lumMod val="75000"/>
            </a:schemeClr>
          </a:solidFill>
          <a:ln>
            <a:noFill/>
          </a:ln>
          <a:effectLst/>
          <a:extLst/>
        </p:spPr>
        <p:txBody>
          <a:bodyPr wrap="none" anchor="ctr"/>
          <a:lstStyle/>
          <a:p>
            <a:endParaRPr lang="en-US" sz="2700"/>
          </a:p>
        </p:txBody>
      </p:sp>
      <p:sp>
        <p:nvSpPr>
          <p:cNvPr id="121" name="Freeform 120"/>
          <p:cNvSpPr>
            <a:spLocks noChangeArrowheads="1"/>
          </p:cNvSpPr>
          <p:nvPr/>
        </p:nvSpPr>
        <p:spPr bwMode="auto">
          <a:xfrm>
            <a:off x="2323309" y="3543882"/>
            <a:ext cx="257545" cy="165936"/>
          </a:xfrm>
          <a:custGeom>
            <a:avLst/>
            <a:gdLst>
              <a:gd name="T0" fmla="*/ 47959 w 546"/>
              <a:gd name="T1" fmla="*/ 15764 h 354"/>
              <a:gd name="T2" fmla="*/ 47959 w 546"/>
              <a:gd name="T3" fmla="*/ 15764 h 354"/>
              <a:gd name="T4" fmla="*/ 191115 w 546"/>
              <a:gd name="T5" fmla="*/ 15764 h 354"/>
              <a:gd name="T6" fmla="*/ 196523 w 546"/>
              <a:gd name="T7" fmla="*/ 10390 h 354"/>
              <a:gd name="T8" fmla="*/ 191115 w 546"/>
              <a:gd name="T9" fmla="*/ 0 h 354"/>
              <a:gd name="T10" fmla="*/ 47959 w 546"/>
              <a:gd name="T11" fmla="*/ 0 h 354"/>
              <a:gd name="T12" fmla="*/ 42550 w 546"/>
              <a:gd name="T13" fmla="*/ 10390 h 354"/>
              <a:gd name="T14" fmla="*/ 47959 w 546"/>
              <a:gd name="T15" fmla="*/ 15764 h 354"/>
              <a:gd name="T16" fmla="*/ 5409 w 546"/>
              <a:gd name="T17" fmla="*/ 116078 h 354"/>
              <a:gd name="T18" fmla="*/ 5409 w 546"/>
              <a:gd name="T19" fmla="*/ 116078 h 354"/>
              <a:gd name="T20" fmla="*/ 0 w 546"/>
              <a:gd name="T21" fmla="*/ 121094 h 354"/>
              <a:gd name="T22" fmla="*/ 5409 w 546"/>
              <a:gd name="T23" fmla="*/ 126468 h 354"/>
              <a:gd name="T24" fmla="*/ 16227 w 546"/>
              <a:gd name="T25" fmla="*/ 121094 h 354"/>
              <a:gd name="T26" fmla="*/ 5409 w 546"/>
              <a:gd name="T27" fmla="*/ 116078 h 354"/>
              <a:gd name="T28" fmla="*/ 5409 w 546"/>
              <a:gd name="T29" fmla="*/ 58039 h 354"/>
              <a:gd name="T30" fmla="*/ 5409 w 546"/>
              <a:gd name="T31" fmla="*/ 58039 h 354"/>
              <a:gd name="T32" fmla="*/ 0 w 546"/>
              <a:gd name="T33" fmla="*/ 63055 h 354"/>
              <a:gd name="T34" fmla="*/ 5409 w 546"/>
              <a:gd name="T35" fmla="*/ 73803 h 354"/>
              <a:gd name="T36" fmla="*/ 16227 w 546"/>
              <a:gd name="T37" fmla="*/ 63055 h 354"/>
              <a:gd name="T38" fmla="*/ 5409 w 546"/>
              <a:gd name="T39" fmla="*/ 58039 h 354"/>
              <a:gd name="T40" fmla="*/ 191115 w 546"/>
              <a:gd name="T41" fmla="*/ 116078 h 354"/>
              <a:gd name="T42" fmla="*/ 191115 w 546"/>
              <a:gd name="T43" fmla="*/ 116078 h 354"/>
              <a:gd name="T44" fmla="*/ 47959 w 546"/>
              <a:gd name="T45" fmla="*/ 116078 h 354"/>
              <a:gd name="T46" fmla="*/ 42550 w 546"/>
              <a:gd name="T47" fmla="*/ 121094 h 354"/>
              <a:gd name="T48" fmla="*/ 47959 w 546"/>
              <a:gd name="T49" fmla="*/ 126468 h 354"/>
              <a:gd name="T50" fmla="*/ 191115 w 546"/>
              <a:gd name="T51" fmla="*/ 126468 h 354"/>
              <a:gd name="T52" fmla="*/ 196523 w 546"/>
              <a:gd name="T53" fmla="*/ 121094 h 354"/>
              <a:gd name="T54" fmla="*/ 191115 w 546"/>
              <a:gd name="T55" fmla="*/ 116078 h 354"/>
              <a:gd name="T56" fmla="*/ 191115 w 546"/>
              <a:gd name="T57" fmla="*/ 58039 h 354"/>
              <a:gd name="T58" fmla="*/ 191115 w 546"/>
              <a:gd name="T59" fmla="*/ 58039 h 354"/>
              <a:gd name="T60" fmla="*/ 47959 w 546"/>
              <a:gd name="T61" fmla="*/ 58039 h 354"/>
              <a:gd name="T62" fmla="*/ 42550 w 546"/>
              <a:gd name="T63" fmla="*/ 63055 h 354"/>
              <a:gd name="T64" fmla="*/ 47959 w 546"/>
              <a:gd name="T65" fmla="*/ 73803 h 354"/>
              <a:gd name="T66" fmla="*/ 191115 w 546"/>
              <a:gd name="T67" fmla="*/ 73803 h 354"/>
              <a:gd name="T68" fmla="*/ 196523 w 546"/>
              <a:gd name="T69" fmla="*/ 63055 h 354"/>
              <a:gd name="T70" fmla="*/ 191115 w 546"/>
              <a:gd name="T71" fmla="*/ 58039 h 354"/>
              <a:gd name="T72" fmla="*/ 5409 w 546"/>
              <a:gd name="T73" fmla="*/ 0 h 354"/>
              <a:gd name="T74" fmla="*/ 5409 w 546"/>
              <a:gd name="T75" fmla="*/ 0 h 354"/>
              <a:gd name="T76" fmla="*/ 0 w 546"/>
              <a:gd name="T77" fmla="*/ 10390 h 354"/>
              <a:gd name="T78" fmla="*/ 5409 w 546"/>
              <a:gd name="T79" fmla="*/ 15764 h 354"/>
              <a:gd name="T80" fmla="*/ 16227 w 546"/>
              <a:gd name="T81" fmla="*/ 10390 h 354"/>
              <a:gd name="T82" fmla="*/ 5409 w 546"/>
              <a:gd name="T83" fmla="*/ 0 h 35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46" h="354">
                <a:moveTo>
                  <a:pt x="133" y="44"/>
                </a:moveTo>
                <a:lnTo>
                  <a:pt x="133" y="44"/>
                </a:lnTo>
                <a:cubicBezTo>
                  <a:pt x="530" y="44"/>
                  <a:pt x="530" y="44"/>
                  <a:pt x="530" y="44"/>
                </a:cubicBezTo>
                <a:cubicBezTo>
                  <a:pt x="545" y="44"/>
                  <a:pt x="545" y="29"/>
                  <a:pt x="545" y="29"/>
                </a:cubicBezTo>
                <a:cubicBezTo>
                  <a:pt x="545" y="15"/>
                  <a:pt x="545" y="0"/>
                  <a:pt x="530" y="0"/>
                </a:cubicBezTo>
                <a:cubicBezTo>
                  <a:pt x="133" y="0"/>
                  <a:pt x="133" y="0"/>
                  <a:pt x="133" y="0"/>
                </a:cubicBezTo>
                <a:cubicBezTo>
                  <a:pt x="133" y="0"/>
                  <a:pt x="118" y="15"/>
                  <a:pt x="118" y="29"/>
                </a:cubicBezTo>
                <a:lnTo>
                  <a:pt x="133" y="44"/>
                </a:lnTo>
                <a:close/>
                <a:moveTo>
                  <a:pt x="15" y="324"/>
                </a:moveTo>
                <a:lnTo>
                  <a:pt x="15" y="324"/>
                </a:lnTo>
                <a:cubicBezTo>
                  <a:pt x="15" y="324"/>
                  <a:pt x="0" y="324"/>
                  <a:pt x="0" y="338"/>
                </a:cubicBezTo>
                <a:cubicBezTo>
                  <a:pt x="0" y="353"/>
                  <a:pt x="15" y="353"/>
                  <a:pt x="15" y="353"/>
                </a:cubicBezTo>
                <a:cubicBezTo>
                  <a:pt x="30" y="353"/>
                  <a:pt x="45" y="353"/>
                  <a:pt x="45" y="338"/>
                </a:cubicBezTo>
                <a:cubicBezTo>
                  <a:pt x="45" y="324"/>
                  <a:pt x="30" y="324"/>
                  <a:pt x="15" y="324"/>
                </a:cubicBezTo>
                <a:close/>
                <a:moveTo>
                  <a:pt x="15" y="162"/>
                </a:moveTo>
                <a:lnTo>
                  <a:pt x="15" y="162"/>
                </a:lnTo>
                <a:lnTo>
                  <a:pt x="0" y="176"/>
                </a:lnTo>
                <a:cubicBezTo>
                  <a:pt x="0" y="191"/>
                  <a:pt x="15" y="206"/>
                  <a:pt x="15" y="206"/>
                </a:cubicBezTo>
                <a:cubicBezTo>
                  <a:pt x="30" y="206"/>
                  <a:pt x="45" y="191"/>
                  <a:pt x="45" y="176"/>
                </a:cubicBezTo>
                <a:cubicBezTo>
                  <a:pt x="45" y="176"/>
                  <a:pt x="30" y="162"/>
                  <a:pt x="15" y="162"/>
                </a:cubicBezTo>
                <a:close/>
                <a:moveTo>
                  <a:pt x="530" y="324"/>
                </a:moveTo>
                <a:lnTo>
                  <a:pt x="530" y="324"/>
                </a:lnTo>
                <a:cubicBezTo>
                  <a:pt x="133" y="324"/>
                  <a:pt x="133" y="324"/>
                  <a:pt x="133" y="324"/>
                </a:cubicBezTo>
                <a:cubicBezTo>
                  <a:pt x="133" y="324"/>
                  <a:pt x="118" y="324"/>
                  <a:pt x="118" y="338"/>
                </a:cubicBezTo>
                <a:cubicBezTo>
                  <a:pt x="118" y="353"/>
                  <a:pt x="133" y="353"/>
                  <a:pt x="133" y="353"/>
                </a:cubicBezTo>
                <a:cubicBezTo>
                  <a:pt x="530" y="353"/>
                  <a:pt x="530" y="353"/>
                  <a:pt x="530" y="353"/>
                </a:cubicBezTo>
                <a:cubicBezTo>
                  <a:pt x="545" y="353"/>
                  <a:pt x="545" y="353"/>
                  <a:pt x="545" y="338"/>
                </a:cubicBezTo>
                <a:cubicBezTo>
                  <a:pt x="545" y="324"/>
                  <a:pt x="545" y="324"/>
                  <a:pt x="530" y="324"/>
                </a:cubicBezTo>
                <a:close/>
                <a:moveTo>
                  <a:pt x="530" y="162"/>
                </a:moveTo>
                <a:lnTo>
                  <a:pt x="530" y="162"/>
                </a:lnTo>
                <a:cubicBezTo>
                  <a:pt x="133" y="162"/>
                  <a:pt x="133" y="162"/>
                  <a:pt x="133" y="162"/>
                </a:cubicBezTo>
                <a:lnTo>
                  <a:pt x="118" y="176"/>
                </a:lnTo>
                <a:cubicBezTo>
                  <a:pt x="118" y="191"/>
                  <a:pt x="133" y="206"/>
                  <a:pt x="133" y="206"/>
                </a:cubicBezTo>
                <a:cubicBezTo>
                  <a:pt x="530" y="206"/>
                  <a:pt x="530" y="206"/>
                  <a:pt x="530" y="206"/>
                </a:cubicBezTo>
                <a:cubicBezTo>
                  <a:pt x="545" y="206"/>
                  <a:pt x="545" y="191"/>
                  <a:pt x="545" y="176"/>
                </a:cubicBezTo>
                <a:cubicBezTo>
                  <a:pt x="545" y="176"/>
                  <a:pt x="545" y="162"/>
                  <a:pt x="530" y="162"/>
                </a:cubicBezTo>
                <a:close/>
                <a:moveTo>
                  <a:pt x="15" y="0"/>
                </a:moveTo>
                <a:lnTo>
                  <a:pt x="15" y="0"/>
                </a:lnTo>
                <a:cubicBezTo>
                  <a:pt x="15" y="0"/>
                  <a:pt x="0" y="15"/>
                  <a:pt x="0" y="29"/>
                </a:cubicBezTo>
                <a:lnTo>
                  <a:pt x="15" y="44"/>
                </a:lnTo>
                <a:cubicBezTo>
                  <a:pt x="30" y="44"/>
                  <a:pt x="45" y="29"/>
                  <a:pt x="45" y="29"/>
                </a:cubicBezTo>
                <a:cubicBezTo>
                  <a:pt x="45" y="15"/>
                  <a:pt x="30" y="0"/>
                  <a:pt x="15" y="0"/>
                </a:cubicBezTo>
                <a:close/>
              </a:path>
            </a:pathLst>
          </a:custGeom>
          <a:solidFill>
            <a:schemeClr val="accent1">
              <a:lumMod val="75000"/>
            </a:schemeClr>
          </a:solidFill>
          <a:ln>
            <a:noFill/>
          </a:ln>
          <a:effectLst/>
          <a:extLst/>
        </p:spPr>
        <p:txBody>
          <a:bodyPr wrap="none" anchor="ctr"/>
          <a:lstStyle/>
          <a:p>
            <a:endParaRPr lang="en-US" sz="2700"/>
          </a:p>
        </p:txBody>
      </p:sp>
      <p:sp>
        <p:nvSpPr>
          <p:cNvPr id="122" name="Freeform 121"/>
          <p:cNvSpPr>
            <a:spLocks noChangeArrowheads="1"/>
          </p:cNvSpPr>
          <p:nvPr/>
        </p:nvSpPr>
        <p:spPr bwMode="auto">
          <a:xfrm>
            <a:off x="1837605" y="3507583"/>
            <a:ext cx="269645" cy="243718"/>
          </a:xfrm>
          <a:custGeom>
            <a:avLst/>
            <a:gdLst>
              <a:gd name="T0" fmla="*/ 195379 w 575"/>
              <a:gd name="T1" fmla="*/ 169701 h 517"/>
              <a:gd name="T2" fmla="*/ 195379 w 575"/>
              <a:gd name="T3" fmla="*/ 169701 h 517"/>
              <a:gd name="T4" fmla="*/ 10396 w 575"/>
              <a:gd name="T5" fmla="*/ 169701 h 517"/>
              <a:gd name="T6" fmla="*/ 5377 w 575"/>
              <a:gd name="T7" fmla="*/ 175106 h 517"/>
              <a:gd name="T8" fmla="*/ 10396 w 575"/>
              <a:gd name="T9" fmla="*/ 185915 h 517"/>
              <a:gd name="T10" fmla="*/ 195379 w 575"/>
              <a:gd name="T11" fmla="*/ 185915 h 517"/>
              <a:gd name="T12" fmla="*/ 200398 w 575"/>
              <a:gd name="T13" fmla="*/ 175106 h 517"/>
              <a:gd name="T14" fmla="*/ 195379 w 575"/>
              <a:gd name="T15" fmla="*/ 169701 h 517"/>
              <a:gd name="T16" fmla="*/ 15774 w 575"/>
              <a:gd name="T17" fmla="*/ 153848 h 517"/>
              <a:gd name="T18" fmla="*/ 15774 w 575"/>
              <a:gd name="T19" fmla="*/ 153848 h 517"/>
              <a:gd name="T20" fmla="*/ 184624 w 575"/>
              <a:gd name="T21" fmla="*/ 153848 h 517"/>
              <a:gd name="T22" fmla="*/ 200398 w 575"/>
              <a:gd name="T23" fmla="*/ 137995 h 517"/>
              <a:gd name="T24" fmla="*/ 110775 w 575"/>
              <a:gd name="T25" fmla="*/ 5404 h 517"/>
              <a:gd name="T26" fmla="*/ 89623 w 575"/>
              <a:gd name="T27" fmla="*/ 5404 h 517"/>
              <a:gd name="T28" fmla="*/ 5377 w 575"/>
              <a:gd name="T29" fmla="*/ 137995 h 517"/>
              <a:gd name="T30" fmla="*/ 15774 w 575"/>
              <a:gd name="T31" fmla="*/ 153848 h 517"/>
              <a:gd name="T32" fmla="*/ 100378 w 575"/>
              <a:gd name="T33" fmla="*/ 21258 h 517"/>
              <a:gd name="T34" fmla="*/ 100378 w 575"/>
              <a:gd name="T35" fmla="*/ 21258 h 517"/>
              <a:gd name="T36" fmla="*/ 179605 w 575"/>
              <a:gd name="T37" fmla="*/ 143399 h 517"/>
              <a:gd name="T38" fmla="*/ 21151 w 575"/>
              <a:gd name="T39" fmla="*/ 143399 h 517"/>
              <a:gd name="T40" fmla="*/ 100378 w 575"/>
              <a:gd name="T41" fmla="*/ 21258 h 51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5" h="517">
                <a:moveTo>
                  <a:pt x="545" y="471"/>
                </a:moveTo>
                <a:lnTo>
                  <a:pt x="545" y="471"/>
                </a:lnTo>
                <a:cubicBezTo>
                  <a:pt x="29" y="471"/>
                  <a:pt x="29" y="471"/>
                  <a:pt x="29" y="471"/>
                </a:cubicBezTo>
                <a:cubicBezTo>
                  <a:pt x="15" y="471"/>
                  <a:pt x="15" y="486"/>
                  <a:pt x="15" y="486"/>
                </a:cubicBezTo>
                <a:cubicBezTo>
                  <a:pt x="15" y="501"/>
                  <a:pt x="15" y="516"/>
                  <a:pt x="29" y="516"/>
                </a:cubicBezTo>
                <a:cubicBezTo>
                  <a:pt x="545" y="516"/>
                  <a:pt x="545" y="516"/>
                  <a:pt x="545" y="516"/>
                </a:cubicBezTo>
                <a:cubicBezTo>
                  <a:pt x="545" y="516"/>
                  <a:pt x="559" y="501"/>
                  <a:pt x="559" y="486"/>
                </a:cubicBezTo>
                <a:lnTo>
                  <a:pt x="545" y="471"/>
                </a:lnTo>
                <a:close/>
                <a:moveTo>
                  <a:pt x="44" y="427"/>
                </a:moveTo>
                <a:lnTo>
                  <a:pt x="44" y="427"/>
                </a:lnTo>
                <a:cubicBezTo>
                  <a:pt x="515" y="427"/>
                  <a:pt x="515" y="427"/>
                  <a:pt x="515" y="427"/>
                </a:cubicBezTo>
                <a:cubicBezTo>
                  <a:pt x="574" y="427"/>
                  <a:pt x="559" y="398"/>
                  <a:pt x="559" y="383"/>
                </a:cubicBezTo>
                <a:cubicBezTo>
                  <a:pt x="309" y="15"/>
                  <a:pt x="309" y="15"/>
                  <a:pt x="309" y="15"/>
                </a:cubicBezTo>
                <a:cubicBezTo>
                  <a:pt x="309" y="0"/>
                  <a:pt x="265" y="0"/>
                  <a:pt x="250" y="15"/>
                </a:cubicBezTo>
                <a:cubicBezTo>
                  <a:pt x="15" y="383"/>
                  <a:pt x="15" y="383"/>
                  <a:pt x="15" y="383"/>
                </a:cubicBezTo>
                <a:cubicBezTo>
                  <a:pt x="0" y="412"/>
                  <a:pt x="0" y="427"/>
                  <a:pt x="44" y="427"/>
                </a:cubicBezTo>
                <a:close/>
                <a:moveTo>
                  <a:pt x="280" y="59"/>
                </a:moveTo>
                <a:lnTo>
                  <a:pt x="280" y="59"/>
                </a:lnTo>
                <a:cubicBezTo>
                  <a:pt x="501" y="398"/>
                  <a:pt x="501" y="398"/>
                  <a:pt x="501" y="398"/>
                </a:cubicBezTo>
                <a:cubicBezTo>
                  <a:pt x="59" y="398"/>
                  <a:pt x="59" y="398"/>
                  <a:pt x="59" y="398"/>
                </a:cubicBezTo>
                <a:lnTo>
                  <a:pt x="280" y="59"/>
                </a:lnTo>
                <a:close/>
              </a:path>
            </a:pathLst>
          </a:custGeom>
          <a:solidFill>
            <a:schemeClr val="accent1">
              <a:lumMod val="75000"/>
            </a:schemeClr>
          </a:solidFill>
          <a:ln>
            <a:noFill/>
          </a:ln>
          <a:effectLst/>
          <a:extLst/>
        </p:spPr>
        <p:txBody>
          <a:bodyPr wrap="none" anchor="ctr"/>
          <a:lstStyle/>
          <a:p>
            <a:endParaRPr lang="en-US" sz="2700"/>
          </a:p>
        </p:txBody>
      </p:sp>
      <p:sp>
        <p:nvSpPr>
          <p:cNvPr id="123" name="Freeform 122"/>
          <p:cNvSpPr>
            <a:spLocks noChangeArrowheads="1"/>
          </p:cNvSpPr>
          <p:nvPr/>
        </p:nvSpPr>
        <p:spPr bwMode="auto">
          <a:xfrm>
            <a:off x="1339801" y="3493755"/>
            <a:ext cx="299029" cy="264460"/>
          </a:xfrm>
          <a:custGeom>
            <a:avLst/>
            <a:gdLst>
              <a:gd name="T0" fmla="*/ 212373 w 634"/>
              <a:gd name="T1" fmla="*/ 5414 h 560"/>
              <a:gd name="T2" fmla="*/ 212373 w 634"/>
              <a:gd name="T3" fmla="*/ 5414 h 560"/>
              <a:gd name="T4" fmla="*/ 143144 w 634"/>
              <a:gd name="T5" fmla="*/ 53059 h 560"/>
              <a:gd name="T6" fmla="*/ 143144 w 634"/>
              <a:gd name="T7" fmla="*/ 15882 h 560"/>
              <a:gd name="T8" fmla="*/ 127640 w 634"/>
              <a:gd name="T9" fmla="*/ 5414 h 560"/>
              <a:gd name="T10" fmla="*/ 5408 w 634"/>
              <a:gd name="T11" fmla="*/ 90236 h 560"/>
              <a:gd name="T12" fmla="*/ 5408 w 634"/>
              <a:gd name="T13" fmla="*/ 111532 h 560"/>
              <a:gd name="T14" fmla="*/ 127640 w 634"/>
              <a:gd name="T15" fmla="*/ 201768 h 560"/>
              <a:gd name="T16" fmla="*/ 143144 w 634"/>
              <a:gd name="T17" fmla="*/ 185886 h 560"/>
              <a:gd name="T18" fmla="*/ 143144 w 634"/>
              <a:gd name="T19" fmla="*/ 148709 h 560"/>
              <a:gd name="T20" fmla="*/ 212373 w 634"/>
              <a:gd name="T21" fmla="*/ 201768 h 560"/>
              <a:gd name="T22" fmla="*/ 228237 w 634"/>
              <a:gd name="T23" fmla="*/ 185886 h 560"/>
              <a:gd name="T24" fmla="*/ 228237 w 634"/>
              <a:gd name="T25" fmla="*/ 15882 h 560"/>
              <a:gd name="T26" fmla="*/ 212373 w 634"/>
              <a:gd name="T27" fmla="*/ 5414 h 560"/>
              <a:gd name="T28" fmla="*/ 217781 w 634"/>
              <a:gd name="T29" fmla="*/ 180472 h 560"/>
              <a:gd name="T30" fmla="*/ 217781 w 634"/>
              <a:gd name="T31" fmla="*/ 180472 h 560"/>
              <a:gd name="T32" fmla="*/ 132688 w 634"/>
              <a:gd name="T33" fmla="*/ 121999 h 560"/>
              <a:gd name="T34" fmla="*/ 132688 w 634"/>
              <a:gd name="T35" fmla="*/ 180472 h 560"/>
              <a:gd name="T36" fmla="*/ 15865 w 634"/>
              <a:gd name="T37" fmla="*/ 100704 h 560"/>
              <a:gd name="T38" fmla="*/ 132688 w 634"/>
              <a:gd name="T39" fmla="*/ 21296 h 560"/>
              <a:gd name="T40" fmla="*/ 132688 w 634"/>
              <a:gd name="T41" fmla="*/ 85183 h 560"/>
              <a:gd name="T42" fmla="*/ 217781 w 634"/>
              <a:gd name="T43" fmla="*/ 21296 h 560"/>
              <a:gd name="T44" fmla="*/ 217781 w 634"/>
              <a:gd name="T45" fmla="*/ 180472 h 56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634" h="560">
                <a:moveTo>
                  <a:pt x="589" y="15"/>
                </a:moveTo>
                <a:lnTo>
                  <a:pt x="589" y="15"/>
                </a:lnTo>
                <a:cubicBezTo>
                  <a:pt x="397" y="147"/>
                  <a:pt x="397" y="147"/>
                  <a:pt x="397" y="147"/>
                </a:cubicBezTo>
                <a:cubicBezTo>
                  <a:pt x="397" y="44"/>
                  <a:pt x="397" y="44"/>
                  <a:pt x="397" y="44"/>
                </a:cubicBezTo>
                <a:cubicBezTo>
                  <a:pt x="397" y="0"/>
                  <a:pt x="383" y="0"/>
                  <a:pt x="354" y="15"/>
                </a:cubicBezTo>
                <a:cubicBezTo>
                  <a:pt x="15" y="250"/>
                  <a:pt x="15" y="250"/>
                  <a:pt x="15" y="250"/>
                </a:cubicBezTo>
                <a:cubicBezTo>
                  <a:pt x="0" y="265"/>
                  <a:pt x="0" y="294"/>
                  <a:pt x="15" y="309"/>
                </a:cubicBezTo>
                <a:cubicBezTo>
                  <a:pt x="354" y="559"/>
                  <a:pt x="354" y="559"/>
                  <a:pt x="354" y="559"/>
                </a:cubicBezTo>
                <a:cubicBezTo>
                  <a:pt x="368" y="559"/>
                  <a:pt x="397" y="559"/>
                  <a:pt x="397" y="515"/>
                </a:cubicBezTo>
                <a:cubicBezTo>
                  <a:pt x="397" y="412"/>
                  <a:pt x="397" y="412"/>
                  <a:pt x="397" y="412"/>
                </a:cubicBezTo>
                <a:cubicBezTo>
                  <a:pt x="589" y="559"/>
                  <a:pt x="589" y="559"/>
                  <a:pt x="589" y="559"/>
                </a:cubicBezTo>
                <a:cubicBezTo>
                  <a:pt x="604" y="559"/>
                  <a:pt x="633" y="559"/>
                  <a:pt x="633" y="515"/>
                </a:cubicBezTo>
                <a:cubicBezTo>
                  <a:pt x="633" y="44"/>
                  <a:pt x="633" y="44"/>
                  <a:pt x="633" y="44"/>
                </a:cubicBezTo>
                <a:cubicBezTo>
                  <a:pt x="633" y="0"/>
                  <a:pt x="618" y="0"/>
                  <a:pt x="589" y="15"/>
                </a:cubicBezTo>
                <a:close/>
                <a:moveTo>
                  <a:pt x="604" y="500"/>
                </a:moveTo>
                <a:lnTo>
                  <a:pt x="604" y="500"/>
                </a:lnTo>
                <a:cubicBezTo>
                  <a:pt x="368" y="338"/>
                  <a:pt x="368" y="338"/>
                  <a:pt x="368" y="338"/>
                </a:cubicBezTo>
                <a:lnTo>
                  <a:pt x="368" y="500"/>
                </a:lnTo>
                <a:cubicBezTo>
                  <a:pt x="44" y="279"/>
                  <a:pt x="44" y="279"/>
                  <a:pt x="44" y="279"/>
                </a:cubicBezTo>
                <a:cubicBezTo>
                  <a:pt x="368" y="59"/>
                  <a:pt x="368" y="59"/>
                  <a:pt x="368" y="59"/>
                </a:cubicBezTo>
                <a:cubicBezTo>
                  <a:pt x="368" y="103"/>
                  <a:pt x="368" y="236"/>
                  <a:pt x="368" y="236"/>
                </a:cubicBezTo>
                <a:cubicBezTo>
                  <a:pt x="604" y="59"/>
                  <a:pt x="604" y="59"/>
                  <a:pt x="604" y="59"/>
                </a:cubicBezTo>
                <a:lnTo>
                  <a:pt x="604" y="500"/>
                </a:lnTo>
                <a:close/>
              </a:path>
            </a:pathLst>
          </a:custGeom>
          <a:solidFill>
            <a:schemeClr val="accent1">
              <a:lumMod val="75000"/>
            </a:schemeClr>
          </a:solidFill>
          <a:ln>
            <a:noFill/>
          </a:ln>
          <a:effectLst/>
          <a:extLst/>
        </p:spPr>
        <p:txBody>
          <a:bodyPr wrap="none" anchor="ctr"/>
          <a:lstStyle/>
          <a:p>
            <a:endParaRPr lang="en-US" sz="2700"/>
          </a:p>
        </p:txBody>
      </p:sp>
      <p:sp>
        <p:nvSpPr>
          <p:cNvPr id="124" name="Freeform 123"/>
          <p:cNvSpPr>
            <a:spLocks noChangeArrowheads="1"/>
          </p:cNvSpPr>
          <p:nvPr/>
        </p:nvSpPr>
        <p:spPr bwMode="auto">
          <a:xfrm>
            <a:off x="5671386" y="3016693"/>
            <a:ext cx="299029" cy="262731"/>
          </a:xfrm>
          <a:custGeom>
            <a:avLst/>
            <a:gdLst>
              <a:gd name="T0" fmla="*/ 222829 w 634"/>
              <a:gd name="T1" fmla="*/ 89486 h 561"/>
              <a:gd name="T2" fmla="*/ 222829 w 634"/>
              <a:gd name="T3" fmla="*/ 89486 h 561"/>
              <a:gd name="T4" fmla="*/ 100958 w 634"/>
              <a:gd name="T5" fmla="*/ 5369 h 561"/>
              <a:gd name="T6" fmla="*/ 85093 w 634"/>
              <a:gd name="T7" fmla="*/ 15750 h 561"/>
              <a:gd name="T8" fmla="*/ 85093 w 634"/>
              <a:gd name="T9" fmla="*/ 52618 h 561"/>
              <a:gd name="T10" fmla="*/ 15865 w 634"/>
              <a:gd name="T11" fmla="*/ 5369 h 561"/>
              <a:gd name="T12" fmla="*/ 0 w 634"/>
              <a:gd name="T13" fmla="*/ 15750 h 561"/>
              <a:gd name="T14" fmla="*/ 0 w 634"/>
              <a:gd name="T15" fmla="*/ 184342 h 561"/>
              <a:gd name="T16" fmla="*/ 15865 w 634"/>
              <a:gd name="T17" fmla="*/ 195080 h 561"/>
              <a:gd name="T18" fmla="*/ 85093 w 634"/>
              <a:gd name="T19" fmla="*/ 147473 h 561"/>
              <a:gd name="T20" fmla="*/ 85093 w 634"/>
              <a:gd name="T21" fmla="*/ 184342 h 561"/>
              <a:gd name="T22" fmla="*/ 100958 w 634"/>
              <a:gd name="T23" fmla="*/ 195080 h 561"/>
              <a:gd name="T24" fmla="*/ 222829 w 634"/>
              <a:gd name="T25" fmla="*/ 110605 h 561"/>
              <a:gd name="T26" fmla="*/ 222829 w 634"/>
              <a:gd name="T27" fmla="*/ 89486 h 561"/>
              <a:gd name="T28" fmla="*/ 95550 w 634"/>
              <a:gd name="T29" fmla="*/ 179330 h 561"/>
              <a:gd name="T30" fmla="*/ 95550 w 634"/>
              <a:gd name="T31" fmla="*/ 179330 h 561"/>
              <a:gd name="T32" fmla="*/ 95550 w 634"/>
              <a:gd name="T33" fmla="*/ 121343 h 561"/>
              <a:gd name="T34" fmla="*/ 10456 w 634"/>
              <a:gd name="T35" fmla="*/ 179330 h 561"/>
              <a:gd name="T36" fmla="*/ 10456 w 634"/>
              <a:gd name="T37" fmla="*/ 21119 h 561"/>
              <a:gd name="T38" fmla="*/ 95550 w 634"/>
              <a:gd name="T39" fmla="*/ 79106 h 561"/>
              <a:gd name="T40" fmla="*/ 95550 w 634"/>
              <a:gd name="T41" fmla="*/ 21119 h 561"/>
              <a:gd name="T42" fmla="*/ 212373 w 634"/>
              <a:gd name="T43" fmla="*/ 100225 h 561"/>
              <a:gd name="T44" fmla="*/ 95550 w 634"/>
              <a:gd name="T45" fmla="*/ 179330 h 56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634" h="561">
                <a:moveTo>
                  <a:pt x="618" y="250"/>
                </a:moveTo>
                <a:lnTo>
                  <a:pt x="618" y="250"/>
                </a:lnTo>
                <a:cubicBezTo>
                  <a:pt x="280" y="15"/>
                  <a:pt x="280" y="15"/>
                  <a:pt x="280" y="15"/>
                </a:cubicBezTo>
                <a:cubicBezTo>
                  <a:pt x="250" y="0"/>
                  <a:pt x="236" y="0"/>
                  <a:pt x="236" y="44"/>
                </a:cubicBezTo>
                <a:cubicBezTo>
                  <a:pt x="236" y="147"/>
                  <a:pt x="236" y="147"/>
                  <a:pt x="236" y="147"/>
                </a:cubicBezTo>
                <a:cubicBezTo>
                  <a:pt x="44" y="15"/>
                  <a:pt x="44" y="15"/>
                  <a:pt x="44" y="15"/>
                </a:cubicBezTo>
                <a:cubicBezTo>
                  <a:pt x="15" y="0"/>
                  <a:pt x="0" y="0"/>
                  <a:pt x="0" y="44"/>
                </a:cubicBezTo>
                <a:cubicBezTo>
                  <a:pt x="0" y="515"/>
                  <a:pt x="0" y="515"/>
                  <a:pt x="0" y="515"/>
                </a:cubicBezTo>
                <a:cubicBezTo>
                  <a:pt x="0" y="560"/>
                  <a:pt x="29" y="560"/>
                  <a:pt x="44" y="545"/>
                </a:cubicBezTo>
                <a:cubicBezTo>
                  <a:pt x="236" y="412"/>
                  <a:pt x="236" y="412"/>
                  <a:pt x="236" y="412"/>
                </a:cubicBezTo>
                <a:cubicBezTo>
                  <a:pt x="236" y="515"/>
                  <a:pt x="236" y="515"/>
                  <a:pt x="236" y="515"/>
                </a:cubicBezTo>
                <a:cubicBezTo>
                  <a:pt x="236" y="560"/>
                  <a:pt x="265" y="560"/>
                  <a:pt x="280" y="545"/>
                </a:cubicBezTo>
                <a:cubicBezTo>
                  <a:pt x="618" y="309"/>
                  <a:pt x="618" y="309"/>
                  <a:pt x="618" y="309"/>
                </a:cubicBezTo>
                <a:cubicBezTo>
                  <a:pt x="633" y="294"/>
                  <a:pt x="633" y="265"/>
                  <a:pt x="618" y="250"/>
                </a:cubicBezTo>
                <a:close/>
                <a:moveTo>
                  <a:pt x="265" y="501"/>
                </a:moveTo>
                <a:lnTo>
                  <a:pt x="265" y="501"/>
                </a:lnTo>
                <a:cubicBezTo>
                  <a:pt x="265" y="486"/>
                  <a:pt x="265" y="339"/>
                  <a:pt x="265" y="339"/>
                </a:cubicBezTo>
                <a:cubicBezTo>
                  <a:pt x="29" y="501"/>
                  <a:pt x="29" y="501"/>
                  <a:pt x="29" y="501"/>
                </a:cubicBezTo>
                <a:cubicBezTo>
                  <a:pt x="29" y="486"/>
                  <a:pt x="29" y="88"/>
                  <a:pt x="29" y="59"/>
                </a:cubicBezTo>
                <a:cubicBezTo>
                  <a:pt x="265" y="221"/>
                  <a:pt x="265" y="221"/>
                  <a:pt x="265" y="221"/>
                </a:cubicBezTo>
                <a:cubicBezTo>
                  <a:pt x="265" y="221"/>
                  <a:pt x="265" y="88"/>
                  <a:pt x="265" y="59"/>
                </a:cubicBezTo>
                <a:cubicBezTo>
                  <a:pt x="589" y="280"/>
                  <a:pt x="589" y="280"/>
                  <a:pt x="589" y="280"/>
                </a:cubicBezTo>
                <a:lnTo>
                  <a:pt x="265" y="501"/>
                </a:lnTo>
                <a:close/>
              </a:path>
            </a:pathLst>
          </a:custGeom>
          <a:solidFill>
            <a:schemeClr val="accent1">
              <a:lumMod val="75000"/>
            </a:schemeClr>
          </a:solidFill>
          <a:ln>
            <a:noFill/>
          </a:ln>
          <a:effectLst/>
          <a:extLst/>
        </p:spPr>
        <p:txBody>
          <a:bodyPr wrap="none" anchor="ctr"/>
          <a:lstStyle/>
          <a:p>
            <a:endParaRPr lang="en-US" sz="2700"/>
          </a:p>
        </p:txBody>
      </p:sp>
      <p:sp>
        <p:nvSpPr>
          <p:cNvPr id="125" name="Freeform 124"/>
          <p:cNvSpPr>
            <a:spLocks noChangeArrowheads="1"/>
          </p:cNvSpPr>
          <p:nvPr/>
        </p:nvSpPr>
        <p:spPr bwMode="auto">
          <a:xfrm>
            <a:off x="5208152" y="3016693"/>
            <a:ext cx="257545" cy="262731"/>
          </a:xfrm>
          <a:custGeom>
            <a:avLst/>
            <a:gdLst>
              <a:gd name="T0" fmla="*/ 186047 w 545"/>
              <a:gd name="T1" fmla="*/ 0 h 561"/>
              <a:gd name="T2" fmla="*/ 186047 w 545"/>
              <a:gd name="T3" fmla="*/ 0 h 561"/>
              <a:gd name="T4" fmla="*/ 15895 w 545"/>
              <a:gd name="T5" fmla="*/ 0 h 561"/>
              <a:gd name="T6" fmla="*/ 0 w 545"/>
              <a:gd name="T7" fmla="*/ 15750 h 561"/>
              <a:gd name="T8" fmla="*/ 0 w 545"/>
              <a:gd name="T9" fmla="*/ 184342 h 561"/>
              <a:gd name="T10" fmla="*/ 15895 w 545"/>
              <a:gd name="T11" fmla="*/ 200449 h 561"/>
              <a:gd name="T12" fmla="*/ 186047 w 545"/>
              <a:gd name="T13" fmla="*/ 200449 h 561"/>
              <a:gd name="T14" fmla="*/ 196524 w 545"/>
              <a:gd name="T15" fmla="*/ 184342 h 561"/>
              <a:gd name="T16" fmla="*/ 196524 w 545"/>
              <a:gd name="T17" fmla="*/ 15750 h 561"/>
              <a:gd name="T18" fmla="*/ 186047 w 545"/>
              <a:gd name="T19" fmla="*/ 0 h 561"/>
              <a:gd name="T20" fmla="*/ 186047 w 545"/>
              <a:gd name="T21" fmla="*/ 179330 h 561"/>
              <a:gd name="T22" fmla="*/ 186047 w 545"/>
              <a:gd name="T23" fmla="*/ 179330 h 561"/>
              <a:gd name="T24" fmla="*/ 175210 w 545"/>
              <a:gd name="T25" fmla="*/ 184342 h 561"/>
              <a:gd name="T26" fmla="*/ 20953 w 545"/>
              <a:gd name="T27" fmla="*/ 184342 h 561"/>
              <a:gd name="T28" fmla="*/ 15895 w 545"/>
              <a:gd name="T29" fmla="*/ 179330 h 561"/>
              <a:gd name="T30" fmla="*/ 15895 w 545"/>
              <a:gd name="T31" fmla="*/ 21119 h 561"/>
              <a:gd name="T32" fmla="*/ 20953 w 545"/>
              <a:gd name="T33" fmla="*/ 15750 h 561"/>
              <a:gd name="T34" fmla="*/ 175210 w 545"/>
              <a:gd name="T35" fmla="*/ 15750 h 561"/>
              <a:gd name="T36" fmla="*/ 186047 w 545"/>
              <a:gd name="T37" fmla="*/ 21119 h 561"/>
              <a:gd name="T38" fmla="*/ 186047 w 545"/>
              <a:gd name="T39" fmla="*/ 179330 h 56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545" h="561">
                <a:moveTo>
                  <a:pt x="515" y="0"/>
                </a:moveTo>
                <a:lnTo>
                  <a:pt x="515" y="0"/>
                </a:lnTo>
                <a:cubicBezTo>
                  <a:pt x="44" y="0"/>
                  <a:pt x="44" y="0"/>
                  <a:pt x="44" y="0"/>
                </a:cubicBezTo>
                <a:cubicBezTo>
                  <a:pt x="14" y="0"/>
                  <a:pt x="0" y="30"/>
                  <a:pt x="0" y="44"/>
                </a:cubicBezTo>
                <a:cubicBezTo>
                  <a:pt x="0" y="515"/>
                  <a:pt x="0" y="515"/>
                  <a:pt x="0" y="515"/>
                </a:cubicBezTo>
                <a:cubicBezTo>
                  <a:pt x="0" y="530"/>
                  <a:pt x="14" y="560"/>
                  <a:pt x="44" y="560"/>
                </a:cubicBezTo>
                <a:cubicBezTo>
                  <a:pt x="515" y="560"/>
                  <a:pt x="515" y="560"/>
                  <a:pt x="515" y="560"/>
                </a:cubicBezTo>
                <a:cubicBezTo>
                  <a:pt x="530" y="560"/>
                  <a:pt x="544" y="530"/>
                  <a:pt x="544" y="515"/>
                </a:cubicBezTo>
                <a:cubicBezTo>
                  <a:pt x="544" y="44"/>
                  <a:pt x="544" y="44"/>
                  <a:pt x="544" y="44"/>
                </a:cubicBezTo>
                <a:cubicBezTo>
                  <a:pt x="544" y="30"/>
                  <a:pt x="530" y="0"/>
                  <a:pt x="515" y="0"/>
                </a:cubicBezTo>
                <a:close/>
                <a:moveTo>
                  <a:pt x="515" y="501"/>
                </a:moveTo>
                <a:lnTo>
                  <a:pt x="515" y="501"/>
                </a:lnTo>
                <a:cubicBezTo>
                  <a:pt x="515" y="501"/>
                  <a:pt x="500" y="515"/>
                  <a:pt x="485" y="515"/>
                </a:cubicBezTo>
                <a:cubicBezTo>
                  <a:pt x="58" y="515"/>
                  <a:pt x="58" y="515"/>
                  <a:pt x="58" y="515"/>
                </a:cubicBezTo>
                <a:cubicBezTo>
                  <a:pt x="44" y="515"/>
                  <a:pt x="44" y="501"/>
                  <a:pt x="44" y="501"/>
                </a:cubicBezTo>
                <a:cubicBezTo>
                  <a:pt x="44" y="59"/>
                  <a:pt x="44" y="59"/>
                  <a:pt x="44" y="59"/>
                </a:cubicBezTo>
                <a:cubicBezTo>
                  <a:pt x="44" y="59"/>
                  <a:pt x="44" y="44"/>
                  <a:pt x="58" y="44"/>
                </a:cubicBezTo>
                <a:cubicBezTo>
                  <a:pt x="485" y="44"/>
                  <a:pt x="485" y="44"/>
                  <a:pt x="485" y="44"/>
                </a:cubicBezTo>
                <a:cubicBezTo>
                  <a:pt x="500" y="44"/>
                  <a:pt x="515" y="59"/>
                  <a:pt x="515" y="59"/>
                </a:cubicBezTo>
                <a:lnTo>
                  <a:pt x="515" y="501"/>
                </a:lnTo>
                <a:close/>
              </a:path>
            </a:pathLst>
          </a:custGeom>
          <a:solidFill>
            <a:schemeClr val="accent1">
              <a:lumMod val="75000"/>
            </a:schemeClr>
          </a:solidFill>
          <a:ln>
            <a:noFill/>
          </a:ln>
          <a:effectLst/>
          <a:extLst/>
        </p:spPr>
        <p:txBody>
          <a:bodyPr wrap="none" anchor="ctr"/>
          <a:lstStyle/>
          <a:p>
            <a:endParaRPr lang="en-US" sz="2700"/>
          </a:p>
        </p:txBody>
      </p:sp>
      <p:sp>
        <p:nvSpPr>
          <p:cNvPr id="126" name="Freeform 125"/>
          <p:cNvSpPr>
            <a:spLocks noChangeArrowheads="1"/>
          </p:cNvSpPr>
          <p:nvPr/>
        </p:nvSpPr>
        <p:spPr bwMode="auto">
          <a:xfrm>
            <a:off x="4763931" y="3016693"/>
            <a:ext cx="186677" cy="262731"/>
          </a:xfrm>
          <a:custGeom>
            <a:avLst/>
            <a:gdLst>
              <a:gd name="T0" fmla="*/ 126613 w 399"/>
              <a:gd name="T1" fmla="*/ 0 h 561"/>
              <a:gd name="T2" fmla="*/ 126613 w 399"/>
              <a:gd name="T3" fmla="*/ 0 h 561"/>
              <a:gd name="T4" fmla="*/ 100146 w 399"/>
              <a:gd name="T5" fmla="*/ 0 h 561"/>
              <a:gd name="T6" fmla="*/ 84409 w 399"/>
              <a:gd name="T7" fmla="*/ 15750 h 561"/>
              <a:gd name="T8" fmla="*/ 84409 w 399"/>
              <a:gd name="T9" fmla="*/ 184342 h 561"/>
              <a:gd name="T10" fmla="*/ 100146 w 399"/>
              <a:gd name="T11" fmla="*/ 200449 h 561"/>
              <a:gd name="T12" fmla="*/ 126613 w 399"/>
              <a:gd name="T13" fmla="*/ 200449 h 561"/>
              <a:gd name="T14" fmla="*/ 142350 w 399"/>
              <a:gd name="T15" fmla="*/ 184342 h 561"/>
              <a:gd name="T16" fmla="*/ 142350 w 399"/>
              <a:gd name="T17" fmla="*/ 15750 h 561"/>
              <a:gd name="T18" fmla="*/ 126613 w 399"/>
              <a:gd name="T19" fmla="*/ 0 h 561"/>
              <a:gd name="T20" fmla="*/ 126613 w 399"/>
              <a:gd name="T21" fmla="*/ 179330 h 561"/>
              <a:gd name="T22" fmla="*/ 126613 w 399"/>
              <a:gd name="T23" fmla="*/ 179330 h 561"/>
              <a:gd name="T24" fmla="*/ 121248 w 399"/>
              <a:gd name="T25" fmla="*/ 184342 h 561"/>
              <a:gd name="T26" fmla="*/ 105511 w 399"/>
              <a:gd name="T27" fmla="*/ 184342 h 561"/>
              <a:gd name="T28" fmla="*/ 100146 w 399"/>
              <a:gd name="T29" fmla="*/ 179330 h 561"/>
              <a:gd name="T30" fmla="*/ 100146 w 399"/>
              <a:gd name="T31" fmla="*/ 21119 h 561"/>
              <a:gd name="T32" fmla="*/ 105511 w 399"/>
              <a:gd name="T33" fmla="*/ 15750 h 561"/>
              <a:gd name="T34" fmla="*/ 121248 w 399"/>
              <a:gd name="T35" fmla="*/ 15750 h 561"/>
              <a:gd name="T36" fmla="*/ 126613 w 399"/>
              <a:gd name="T37" fmla="*/ 21119 h 561"/>
              <a:gd name="T38" fmla="*/ 126613 w 399"/>
              <a:gd name="T39" fmla="*/ 179330 h 561"/>
              <a:gd name="T40" fmla="*/ 42204 w 399"/>
              <a:gd name="T41" fmla="*/ 0 h 561"/>
              <a:gd name="T42" fmla="*/ 42204 w 399"/>
              <a:gd name="T43" fmla="*/ 0 h 561"/>
              <a:gd name="T44" fmla="*/ 16095 w 399"/>
              <a:gd name="T45" fmla="*/ 0 h 561"/>
              <a:gd name="T46" fmla="*/ 0 w 399"/>
              <a:gd name="T47" fmla="*/ 15750 h 561"/>
              <a:gd name="T48" fmla="*/ 0 w 399"/>
              <a:gd name="T49" fmla="*/ 184342 h 561"/>
              <a:gd name="T50" fmla="*/ 16095 w 399"/>
              <a:gd name="T51" fmla="*/ 200449 h 561"/>
              <a:gd name="T52" fmla="*/ 42204 w 399"/>
              <a:gd name="T53" fmla="*/ 200449 h 561"/>
              <a:gd name="T54" fmla="*/ 57942 w 399"/>
              <a:gd name="T55" fmla="*/ 184342 h 561"/>
              <a:gd name="T56" fmla="*/ 57942 w 399"/>
              <a:gd name="T57" fmla="*/ 15750 h 561"/>
              <a:gd name="T58" fmla="*/ 42204 w 399"/>
              <a:gd name="T59" fmla="*/ 0 h 561"/>
              <a:gd name="T60" fmla="*/ 42204 w 399"/>
              <a:gd name="T61" fmla="*/ 179330 h 561"/>
              <a:gd name="T62" fmla="*/ 42204 w 399"/>
              <a:gd name="T63" fmla="*/ 179330 h 561"/>
              <a:gd name="T64" fmla="*/ 37197 w 399"/>
              <a:gd name="T65" fmla="*/ 184342 h 561"/>
              <a:gd name="T66" fmla="*/ 21102 w 399"/>
              <a:gd name="T67" fmla="*/ 184342 h 561"/>
              <a:gd name="T68" fmla="*/ 16095 w 399"/>
              <a:gd name="T69" fmla="*/ 179330 h 561"/>
              <a:gd name="T70" fmla="*/ 16095 w 399"/>
              <a:gd name="T71" fmla="*/ 21119 h 561"/>
              <a:gd name="T72" fmla="*/ 21102 w 399"/>
              <a:gd name="T73" fmla="*/ 15750 h 561"/>
              <a:gd name="T74" fmla="*/ 37197 w 399"/>
              <a:gd name="T75" fmla="*/ 15750 h 561"/>
              <a:gd name="T76" fmla="*/ 42204 w 399"/>
              <a:gd name="T77" fmla="*/ 21119 h 561"/>
              <a:gd name="T78" fmla="*/ 42204 w 399"/>
              <a:gd name="T79" fmla="*/ 179330 h 56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99" h="561">
                <a:moveTo>
                  <a:pt x="354" y="0"/>
                </a:moveTo>
                <a:lnTo>
                  <a:pt x="354" y="0"/>
                </a:lnTo>
                <a:cubicBezTo>
                  <a:pt x="280" y="0"/>
                  <a:pt x="280" y="0"/>
                  <a:pt x="280" y="0"/>
                </a:cubicBezTo>
                <a:cubicBezTo>
                  <a:pt x="251" y="0"/>
                  <a:pt x="236" y="30"/>
                  <a:pt x="236" y="44"/>
                </a:cubicBezTo>
                <a:cubicBezTo>
                  <a:pt x="236" y="515"/>
                  <a:pt x="236" y="515"/>
                  <a:pt x="236" y="515"/>
                </a:cubicBezTo>
                <a:cubicBezTo>
                  <a:pt x="236" y="530"/>
                  <a:pt x="251" y="560"/>
                  <a:pt x="280" y="560"/>
                </a:cubicBezTo>
                <a:cubicBezTo>
                  <a:pt x="354" y="560"/>
                  <a:pt x="354" y="560"/>
                  <a:pt x="354" y="560"/>
                </a:cubicBezTo>
                <a:cubicBezTo>
                  <a:pt x="368" y="560"/>
                  <a:pt x="398" y="530"/>
                  <a:pt x="398" y="515"/>
                </a:cubicBezTo>
                <a:cubicBezTo>
                  <a:pt x="398" y="44"/>
                  <a:pt x="398" y="44"/>
                  <a:pt x="398" y="44"/>
                </a:cubicBezTo>
                <a:cubicBezTo>
                  <a:pt x="398" y="30"/>
                  <a:pt x="368" y="0"/>
                  <a:pt x="354" y="0"/>
                </a:cubicBezTo>
                <a:close/>
                <a:moveTo>
                  <a:pt x="354" y="501"/>
                </a:moveTo>
                <a:lnTo>
                  <a:pt x="354" y="501"/>
                </a:lnTo>
                <a:lnTo>
                  <a:pt x="339" y="515"/>
                </a:lnTo>
                <a:cubicBezTo>
                  <a:pt x="295" y="515"/>
                  <a:pt x="295" y="515"/>
                  <a:pt x="295" y="515"/>
                </a:cubicBezTo>
                <a:cubicBezTo>
                  <a:pt x="280" y="515"/>
                  <a:pt x="280" y="501"/>
                  <a:pt x="280" y="501"/>
                </a:cubicBezTo>
                <a:cubicBezTo>
                  <a:pt x="280" y="59"/>
                  <a:pt x="280" y="59"/>
                  <a:pt x="280" y="59"/>
                </a:cubicBezTo>
                <a:cubicBezTo>
                  <a:pt x="280" y="59"/>
                  <a:pt x="280" y="44"/>
                  <a:pt x="295" y="44"/>
                </a:cubicBezTo>
                <a:cubicBezTo>
                  <a:pt x="339" y="44"/>
                  <a:pt x="339" y="44"/>
                  <a:pt x="339" y="44"/>
                </a:cubicBezTo>
                <a:lnTo>
                  <a:pt x="354" y="59"/>
                </a:lnTo>
                <a:lnTo>
                  <a:pt x="354" y="501"/>
                </a:lnTo>
                <a:close/>
                <a:moveTo>
                  <a:pt x="118" y="0"/>
                </a:moveTo>
                <a:lnTo>
                  <a:pt x="118" y="0"/>
                </a:lnTo>
                <a:cubicBezTo>
                  <a:pt x="45" y="0"/>
                  <a:pt x="45" y="0"/>
                  <a:pt x="45" y="0"/>
                </a:cubicBezTo>
                <a:cubicBezTo>
                  <a:pt x="15" y="0"/>
                  <a:pt x="0" y="30"/>
                  <a:pt x="0" y="44"/>
                </a:cubicBezTo>
                <a:cubicBezTo>
                  <a:pt x="0" y="515"/>
                  <a:pt x="0" y="515"/>
                  <a:pt x="0" y="515"/>
                </a:cubicBezTo>
                <a:cubicBezTo>
                  <a:pt x="0" y="530"/>
                  <a:pt x="15" y="560"/>
                  <a:pt x="45" y="560"/>
                </a:cubicBezTo>
                <a:cubicBezTo>
                  <a:pt x="118" y="560"/>
                  <a:pt x="118" y="560"/>
                  <a:pt x="118" y="560"/>
                </a:cubicBezTo>
                <a:cubicBezTo>
                  <a:pt x="133" y="560"/>
                  <a:pt x="162" y="530"/>
                  <a:pt x="162" y="515"/>
                </a:cubicBezTo>
                <a:cubicBezTo>
                  <a:pt x="162" y="44"/>
                  <a:pt x="162" y="44"/>
                  <a:pt x="162" y="44"/>
                </a:cubicBezTo>
                <a:cubicBezTo>
                  <a:pt x="162" y="30"/>
                  <a:pt x="133" y="0"/>
                  <a:pt x="118" y="0"/>
                </a:cubicBezTo>
                <a:close/>
                <a:moveTo>
                  <a:pt x="118" y="501"/>
                </a:moveTo>
                <a:lnTo>
                  <a:pt x="118" y="501"/>
                </a:lnTo>
                <a:lnTo>
                  <a:pt x="104" y="515"/>
                </a:lnTo>
                <a:cubicBezTo>
                  <a:pt x="59" y="515"/>
                  <a:pt x="59" y="515"/>
                  <a:pt x="59" y="515"/>
                </a:cubicBezTo>
                <a:cubicBezTo>
                  <a:pt x="45" y="515"/>
                  <a:pt x="45" y="501"/>
                  <a:pt x="45" y="501"/>
                </a:cubicBezTo>
                <a:cubicBezTo>
                  <a:pt x="45" y="59"/>
                  <a:pt x="45" y="59"/>
                  <a:pt x="45" y="59"/>
                </a:cubicBezTo>
                <a:cubicBezTo>
                  <a:pt x="45" y="59"/>
                  <a:pt x="45" y="44"/>
                  <a:pt x="59" y="44"/>
                </a:cubicBezTo>
                <a:cubicBezTo>
                  <a:pt x="104" y="44"/>
                  <a:pt x="104" y="44"/>
                  <a:pt x="104" y="44"/>
                </a:cubicBezTo>
                <a:lnTo>
                  <a:pt x="118" y="59"/>
                </a:lnTo>
                <a:lnTo>
                  <a:pt x="118" y="501"/>
                </a:lnTo>
                <a:close/>
              </a:path>
            </a:pathLst>
          </a:custGeom>
          <a:solidFill>
            <a:schemeClr val="accent1">
              <a:lumMod val="75000"/>
            </a:schemeClr>
          </a:solidFill>
          <a:ln>
            <a:noFill/>
          </a:ln>
          <a:effectLst/>
          <a:extLst/>
        </p:spPr>
        <p:txBody>
          <a:bodyPr wrap="none" anchor="ctr"/>
          <a:lstStyle/>
          <a:p>
            <a:endParaRPr lang="en-US" sz="2700"/>
          </a:p>
        </p:txBody>
      </p:sp>
      <p:sp>
        <p:nvSpPr>
          <p:cNvPr id="127" name="Freeform 126"/>
          <p:cNvSpPr>
            <a:spLocks noChangeArrowheads="1"/>
          </p:cNvSpPr>
          <p:nvPr/>
        </p:nvSpPr>
        <p:spPr bwMode="auto">
          <a:xfrm>
            <a:off x="4271312" y="3016693"/>
            <a:ext cx="207419" cy="262731"/>
          </a:xfrm>
          <a:custGeom>
            <a:avLst/>
            <a:gdLst>
              <a:gd name="T0" fmla="*/ 152838 w 443"/>
              <a:gd name="T1" fmla="*/ 89486 h 561"/>
              <a:gd name="T2" fmla="*/ 152838 w 443"/>
              <a:gd name="T3" fmla="*/ 89486 h 561"/>
              <a:gd name="T4" fmla="*/ 21118 w 443"/>
              <a:gd name="T5" fmla="*/ 5369 h 561"/>
              <a:gd name="T6" fmla="*/ 0 w 443"/>
              <a:gd name="T7" fmla="*/ 15750 h 561"/>
              <a:gd name="T8" fmla="*/ 0 w 443"/>
              <a:gd name="T9" fmla="*/ 184342 h 561"/>
              <a:gd name="T10" fmla="*/ 21118 w 443"/>
              <a:gd name="T11" fmla="*/ 195080 h 561"/>
              <a:gd name="T12" fmla="*/ 152838 w 443"/>
              <a:gd name="T13" fmla="*/ 110605 h 561"/>
              <a:gd name="T14" fmla="*/ 152838 w 443"/>
              <a:gd name="T15" fmla="*/ 89486 h 561"/>
              <a:gd name="T16" fmla="*/ 15749 w 443"/>
              <a:gd name="T17" fmla="*/ 179330 h 561"/>
              <a:gd name="T18" fmla="*/ 15749 w 443"/>
              <a:gd name="T19" fmla="*/ 179330 h 561"/>
              <a:gd name="T20" fmla="*/ 15749 w 443"/>
              <a:gd name="T21" fmla="*/ 21119 h 561"/>
              <a:gd name="T22" fmla="*/ 142458 w 443"/>
              <a:gd name="T23" fmla="*/ 100225 h 561"/>
              <a:gd name="T24" fmla="*/ 15749 w 443"/>
              <a:gd name="T25" fmla="*/ 179330 h 56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43" h="561">
                <a:moveTo>
                  <a:pt x="427" y="250"/>
                </a:moveTo>
                <a:lnTo>
                  <a:pt x="427" y="250"/>
                </a:lnTo>
                <a:cubicBezTo>
                  <a:pt x="59" y="15"/>
                  <a:pt x="59" y="15"/>
                  <a:pt x="59" y="15"/>
                </a:cubicBezTo>
                <a:cubicBezTo>
                  <a:pt x="30" y="0"/>
                  <a:pt x="0" y="0"/>
                  <a:pt x="0" y="44"/>
                </a:cubicBezTo>
                <a:cubicBezTo>
                  <a:pt x="0" y="515"/>
                  <a:pt x="0" y="515"/>
                  <a:pt x="0" y="515"/>
                </a:cubicBezTo>
                <a:cubicBezTo>
                  <a:pt x="0" y="560"/>
                  <a:pt x="30" y="560"/>
                  <a:pt x="59" y="545"/>
                </a:cubicBezTo>
                <a:cubicBezTo>
                  <a:pt x="427" y="309"/>
                  <a:pt x="427" y="309"/>
                  <a:pt x="427" y="309"/>
                </a:cubicBezTo>
                <a:cubicBezTo>
                  <a:pt x="442" y="294"/>
                  <a:pt x="442" y="265"/>
                  <a:pt x="427" y="250"/>
                </a:cubicBezTo>
                <a:close/>
                <a:moveTo>
                  <a:pt x="44" y="501"/>
                </a:moveTo>
                <a:lnTo>
                  <a:pt x="44" y="501"/>
                </a:lnTo>
                <a:cubicBezTo>
                  <a:pt x="44" y="486"/>
                  <a:pt x="44" y="88"/>
                  <a:pt x="44" y="59"/>
                </a:cubicBezTo>
                <a:cubicBezTo>
                  <a:pt x="398" y="280"/>
                  <a:pt x="398" y="280"/>
                  <a:pt x="398" y="280"/>
                </a:cubicBezTo>
                <a:lnTo>
                  <a:pt x="44" y="501"/>
                </a:lnTo>
                <a:close/>
              </a:path>
            </a:pathLst>
          </a:custGeom>
          <a:solidFill>
            <a:schemeClr val="accent1">
              <a:lumMod val="75000"/>
            </a:schemeClr>
          </a:solidFill>
          <a:ln>
            <a:noFill/>
          </a:ln>
          <a:effectLst/>
          <a:extLst/>
        </p:spPr>
        <p:txBody>
          <a:bodyPr wrap="none" anchor="ctr"/>
          <a:lstStyle/>
          <a:p>
            <a:endParaRPr lang="en-US" sz="2700"/>
          </a:p>
        </p:txBody>
      </p:sp>
      <p:sp>
        <p:nvSpPr>
          <p:cNvPr id="128" name="Freeform 127"/>
          <p:cNvSpPr>
            <a:spLocks noChangeArrowheads="1"/>
          </p:cNvSpPr>
          <p:nvPr/>
        </p:nvSpPr>
        <p:spPr bwMode="auto">
          <a:xfrm>
            <a:off x="3759679" y="3016693"/>
            <a:ext cx="278287" cy="262731"/>
          </a:xfrm>
          <a:custGeom>
            <a:avLst/>
            <a:gdLst>
              <a:gd name="T0" fmla="*/ 180290 w 590"/>
              <a:gd name="T1" fmla="*/ 115974 h 561"/>
              <a:gd name="T2" fmla="*/ 180290 w 590"/>
              <a:gd name="T3" fmla="*/ 115974 h 561"/>
              <a:gd name="T4" fmla="*/ 180290 w 590"/>
              <a:gd name="T5" fmla="*/ 10738 h 561"/>
              <a:gd name="T6" fmla="*/ 175242 w 590"/>
              <a:gd name="T7" fmla="*/ 0 h 561"/>
              <a:gd name="T8" fmla="*/ 169833 w 590"/>
              <a:gd name="T9" fmla="*/ 10738 h 561"/>
              <a:gd name="T10" fmla="*/ 169833 w 590"/>
              <a:gd name="T11" fmla="*/ 115974 h 561"/>
              <a:gd name="T12" fmla="*/ 137741 w 590"/>
              <a:gd name="T13" fmla="*/ 147473 h 561"/>
              <a:gd name="T14" fmla="*/ 169833 w 590"/>
              <a:gd name="T15" fmla="*/ 184342 h 561"/>
              <a:gd name="T16" fmla="*/ 169833 w 590"/>
              <a:gd name="T17" fmla="*/ 189711 h 561"/>
              <a:gd name="T18" fmla="*/ 175242 w 590"/>
              <a:gd name="T19" fmla="*/ 200449 h 561"/>
              <a:gd name="T20" fmla="*/ 180290 w 590"/>
              <a:gd name="T21" fmla="*/ 189711 h 561"/>
              <a:gd name="T22" fmla="*/ 180290 w 590"/>
              <a:gd name="T23" fmla="*/ 184342 h 561"/>
              <a:gd name="T24" fmla="*/ 212381 w 590"/>
              <a:gd name="T25" fmla="*/ 147473 h 561"/>
              <a:gd name="T26" fmla="*/ 180290 w 590"/>
              <a:gd name="T27" fmla="*/ 115974 h 561"/>
              <a:gd name="T28" fmla="*/ 175242 w 590"/>
              <a:gd name="T29" fmla="*/ 168592 h 561"/>
              <a:gd name="T30" fmla="*/ 175242 w 590"/>
              <a:gd name="T31" fmla="*/ 168592 h 561"/>
              <a:gd name="T32" fmla="*/ 153968 w 590"/>
              <a:gd name="T33" fmla="*/ 147473 h 561"/>
              <a:gd name="T34" fmla="*/ 175242 w 590"/>
              <a:gd name="T35" fmla="*/ 126354 h 561"/>
              <a:gd name="T36" fmla="*/ 196516 w 590"/>
              <a:gd name="T37" fmla="*/ 147473 h 561"/>
              <a:gd name="T38" fmla="*/ 175242 w 590"/>
              <a:gd name="T39" fmla="*/ 168592 h 561"/>
              <a:gd name="T40" fmla="*/ 111419 w 590"/>
              <a:gd name="T41" fmla="*/ 15750 h 561"/>
              <a:gd name="T42" fmla="*/ 111419 w 590"/>
              <a:gd name="T43" fmla="*/ 15750 h 561"/>
              <a:gd name="T44" fmla="*/ 111419 w 590"/>
              <a:gd name="T45" fmla="*/ 10738 h 561"/>
              <a:gd name="T46" fmla="*/ 106010 w 590"/>
              <a:gd name="T47" fmla="*/ 0 h 561"/>
              <a:gd name="T48" fmla="*/ 95554 w 590"/>
              <a:gd name="T49" fmla="*/ 10738 h 561"/>
              <a:gd name="T50" fmla="*/ 95554 w 590"/>
              <a:gd name="T51" fmla="*/ 15750 h 561"/>
              <a:gd name="T52" fmla="*/ 68871 w 590"/>
              <a:gd name="T53" fmla="*/ 52618 h 561"/>
              <a:gd name="T54" fmla="*/ 95554 w 590"/>
              <a:gd name="T55" fmla="*/ 84117 h 561"/>
              <a:gd name="T56" fmla="*/ 95554 w 590"/>
              <a:gd name="T57" fmla="*/ 189711 h 561"/>
              <a:gd name="T58" fmla="*/ 106010 w 590"/>
              <a:gd name="T59" fmla="*/ 200449 h 561"/>
              <a:gd name="T60" fmla="*/ 111419 w 590"/>
              <a:gd name="T61" fmla="*/ 189711 h 561"/>
              <a:gd name="T62" fmla="*/ 111419 w 590"/>
              <a:gd name="T63" fmla="*/ 84117 h 561"/>
              <a:gd name="T64" fmla="*/ 137741 w 590"/>
              <a:gd name="T65" fmla="*/ 52618 h 561"/>
              <a:gd name="T66" fmla="*/ 111419 w 590"/>
              <a:gd name="T67" fmla="*/ 15750 h 561"/>
              <a:gd name="T68" fmla="*/ 106010 w 590"/>
              <a:gd name="T69" fmla="*/ 73737 h 561"/>
              <a:gd name="T70" fmla="*/ 106010 w 590"/>
              <a:gd name="T71" fmla="*/ 73737 h 561"/>
              <a:gd name="T72" fmla="*/ 84736 w 590"/>
              <a:gd name="T73" fmla="*/ 52618 h 561"/>
              <a:gd name="T74" fmla="*/ 106010 w 590"/>
              <a:gd name="T75" fmla="*/ 31499 h 561"/>
              <a:gd name="T76" fmla="*/ 127285 w 590"/>
              <a:gd name="T77" fmla="*/ 52618 h 561"/>
              <a:gd name="T78" fmla="*/ 106010 w 590"/>
              <a:gd name="T79" fmla="*/ 73737 h 561"/>
              <a:gd name="T80" fmla="*/ 42548 w 590"/>
              <a:gd name="T81" fmla="*/ 84117 h 561"/>
              <a:gd name="T82" fmla="*/ 42548 w 590"/>
              <a:gd name="T83" fmla="*/ 84117 h 561"/>
              <a:gd name="T84" fmla="*/ 42548 w 590"/>
              <a:gd name="T85" fmla="*/ 10738 h 561"/>
              <a:gd name="T86" fmla="*/ 31731 w 590"/>
              <a:gd name="T87" fmla="*/ 0 h 561"/>
              <a:gd name="T88" fmla="*/ 26322 w 590"/>
              <a:gd name="T89" fmla="*/ 10738 h 561"/>
              <a:gd name="T90" fmla="*/ 26322 w 590"/>
              <a:gd name="T91" fmla="*/ 84117 h 561"/>
              <a:gd name="T92" fmla="*/ 0 w 590"/>
              <a:gd name="T93" fmla="*/ 121343 h 561"/>
              <a:gd name="T94" fmla="*/ 26322 w 590"/>
              <a:gd name="T95" fmla="*/ 158212 h 561"/>
              <a:gd name="T96" fmla="*/ 26322 w 590"/>
              <a:gd name="T97" fmla="*/ 189711 h 561"/>
              <a:gd name="T98" fmla="*/ 31731 w 590"/>
              <a:gd name="T99" fmla="*/ 200449 h 561"/>
              <a:gd name="T100" fmla="*/ 42548 w 590"/>
              <a:gd name="T101" fmla="*/ 189711 h 561"/>
              <a:gd name="T102" fmla="*/ 42548 w 590"/>
              <a:gd name="T103" fmla="*/ 158212 h 561"/>
              <a:gd name="T104" fmla="*/ 68871 w 590"/>
              <a:gd name="T105" fmla="*/ 121343 h 561"/>
              <a:gd name="T106" fmla="*/ 42548 w 590"/>
              <a:gd name="T107" fmla="*/ 84117 h 561"/>
              <a:gd name="T108" fmla="*/ 31731 w 590"/>
              <a:gd name="T109" fmla="*/ 142104 h 561"/>
              <a:gd name="T110" fmla="*/ 31731 w 590"/>
              <a:gd name="T111" fmla="*/ 142104 h 561"/>
              <a:gd name="T112" fmla="*/ 10457 w 590"/>
              <a:gd name="T113" fmla="*/ 121343 h 561"/>
              <a:gd name="T114" fmla="*/ 31731 w 590"/>
              <a:gd name="T115" fmla="*/ 100225 h 561"/>
              <a:gd name="T116" fmla="*/ 53005 w 590"/>
              <a:gd name="T117" fmla="*/ 121343 h 561"/>
              <a:gd name="T118" fmla="*/ 31731 w 590"/>
              <a:gd name="T119" fmla="*/ 142104 h 56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90" h="561">
                <a:moveTo>
                  <a:pt x="500" y="324"/>
                </a:moveTo>
                <a:lnTo>
                  <a:pt x="500" y="324"/>
                </a:lnTo>
                <a:cubicBezTo>
                  <a:pt x="500" y="30"/>
                  <a:pt x="500" y="30"/>
                  <a:pt x="500" y="30"/>
                </a:cubicBezTo>
                <a:cubicBezTo>
                  <a:pt x="500" y="15"/>
                  <a:pt x="500" y="0"/>
                  <a:pt x="486" y="0"/>
                </a:cubicBezTo>
                <a:cubicBezTo>
                  <a:pt x="471" y="0"/>
                  <a:pt x="471" y="15"/>
                  <a:pt x="471" y="30"/>
                </a:cubicBezTo>
                <a:cubicBezTo>
                  <a:pt x="471" y="324"/>
                  <a:pt x="471" y="324"/>
                  <a:pt x="471" y="324"/>
                </a:cubicBezTo>
                <a:cubicBezTo>
                  <a:pt x="427" y="324"/>
                  <a:pt x="382" y="368"/>
                  <a:pt x="382" y="412"/>
                </a:cubicBezTo>
                <a:cubicBezTo>
                  <a:pt x="382" y="471"/>
                  <a:pt x="427" y="501"/>
                  <a:pt x="471" y="515"/>
                </a:cubicBezTo>
                <a:cubicBezTo>
                  <a:pt x="471" y="530"/>
                  <a:pt x="471" y="530"/>
                  <a:pt x="471" y="530"/>
                </a:cubicBezTo>
                <a:cubicBezTo>
                  <a:pt x="471" y="545"/>
                  <a:pt x="471" y="560"/>
                  <a:pt x="486" y="560"/>
                </a:cubicBezTo>
                <a:cubicBezTo>
                  <a:pt x="500" y="560"/>
                  <a:pt x="500" y="545"/>
                  <a:pt x="500" y="530"/>
                </a:cubicBezTo>
                <a:cubicBezTo>
                  <a:pt x="500" y="515"/>
                  <a:pt x="500" y="515"/>
                  <a:pt x="500" y="515"/>
                </a:cubicBezTo>
                <a:cubicBezTo>
                  <a:pt x="545" y="501"/>
                  <a:pt x="589" y="471"/>
                  <a:pt x="589" y="412"/>
                </a:cubicBezTo>
                <a:cubicBezTo>
                  <a:pt x="589" y="368"/>
                  <a:pt x="545" y="324"/>
                  <a:pt x="500" y="324"/>
                </a:cubicBezTo>
                <a:close/>
                <a:moveTo>
                  <a:pt x="486" y="471"/>
                </a:moveTo>
                <a:lnTo>
                  <a:pt x="486" y="471"/>
                </a:lnTo>
                <a:cubicBezTo>
                  <a:pt x="456" y="471"/>
                  <a:pt x="427" y="456"/>
                  <a:pt x="427" y="412"/>
                </a:cubicBezTo>
                <a:cubicBezTo>
                  <a:pt x="427" y="383"/>
                  <a:pt x="456" y="353"/>
                  <a:pt x="486" y="353"/>
                </a:cubicBezTo>
                <a:cubicBezTo>
                  <a:pt x="515" y="353"/>
                  <a:pt x="545" y="383"/>
                  <a:pt x="545" y="412"/>
                </a:cubicBezTo>
                <a:cubicBezTo>
                  <a:pt x="545" y="456"/>
                  <a:pt x="515" y="471"/>
                  <a:pt x="486" y="471"/>
                </a:cubicBezTo>
                <a:close/>
                <a:moveTo>
                  <a:pt x="309" y="44"/>
                </a:moveTo>
                <a:lnTo>
                  <a:pt x="309" y="44"/>
                </a:lnTo>
                <a:cubicBezTo>
                  <a:pt x="309" y="30"/>
                  <a:pt x="309" y="30"/>
                  <a:pt x="309" y="30"/>
                </a:cubicBezTo>
                <a:cubicBezTo>
                  <a:pt x="309" y="15"/>
                  <a:pt x="294" y="0"/>
                  <a:pt x="294" y="0"/>
                </a:cubicBezTo>
                <a:cubicBezTo>
                  <a:pt x="280" y="0"/>
                  <a:pt x="265" y="15"/>
                  <a:pt x="265" y="30"/>
                </a:cubicBezTo>
                <a:cubicBezTo>
                  <a:pt x="265" y="44"/>
                  <a:pt x="265" y="44"/>
                  <a:pt x="265" y="44"/>
                </a:cubicBezTo>
                <a:cubicBezTo>
                  <a:pt x="221" y="59"/>
                  <a:pt x="191" y="88"/>
                  <a:pt x="191" y="147"/>
                </a:cubicBezTo>
                <a:cubicBezTo>
                  <a:pt x="191" y="192"/>
                  <a:pt x="221" y="235"/>
                  <a:pt x="265" y="235"/>
                </a:cubicBezTo>
                <a:cubicBezTo>
                  <a:pt x="265" y="530"/>
                  <a:pt x="265" y="530"/>
                  <a:pt x="265" y="530"/>
                </a:cubicBezTo>
                <a:cubicBezTo>
                  <a:pt x="265" y="545"/>
                  <a:pt x="280" y="560"/>
                  <a:pt x="294" y="560"/>
                </a:cubicBezTo>
                <a:cubicBezTo>
                  <a:pt x="294" y="560"/>
                  <a:pt x="309" y="545"/>
                  <a:pt x="309" y="530"/>
                </a:cubicBezTo>
                <a:cubicBezTo>
                  <a:pt x="309" y="235"/>
                  <a:pt x="309" y="235"/>
                  <a:pt x="309" y="235"/>
                </a:cubicBezTo>
                <a:cubicBezTo>
                  <a:pt x="353" y="235"/>
                  <a:pt x="382" y="192"/>
                  <a:pt x="382" y="147"/>
                </a:cubicBezTo>
                <a:cubicBezTo>
                  <a:pt x="382" y="88"/>
                  <a:pt x="353" y="59"/>
                  <a:pt x="309" y="44"/>
                </a:cubicBezTo>
                <a:close/>
                <a:moveTo>
                  <a:pt x="294" y="206"/>
                </a:moveTo>
                <a:lnTo>
                  <a:pt x="294" y="206"/>
                </a:lnTo>
                <a:cubicBezTo>
                  <a:pt x="250" y="206"/>
                  <a:pt x="235" y="177"/>
                  <a:pt x="235" y="147"/>
                </a:cubicBezTo>
                <a:cubicBezTo>
                  <a:pt x="235" y="103"/>
                  <a:pt x="250" y="88"/>
                  <a:pt x="294" y="88"/>
                </a:cubicBezTo>
                <a:cubicBezTo>
                  <a:pt x="324" y="88"/>
                  <a:pt x="353" y="103"/>
                  <a:pt x="353" y="147"/>
                </a:cubicBezTo>
                <a:cubicBezTo>
                  <a:pt x="353" y="177"/>
                  <a:pt x="324" y="206"/>
                  <a:pt x="294" y="206"/>
                </a:cubicBezTo>
                <a:close/>
                <a:moveTo>
                  <a:pt x="118" y="235"/>
                </a:moveTo>
                <a:lnTo>
                  <a:pt x="118" y="235"/>
                </a:lnTo>
                <a:cubicBezTo>
                  <a:pt x="118" y="30"/>
                  <a:pt x="118" y="30"/>
                  <a:pt x="118" y="30"/>
                </a:cubicBezTo>
                <a:cubicBezTo>
                  <a:pt x="118" y="15"/>
                  <a:pt x="103" y="0"/>
                  <a:pt x="88" y="0"/>
                </a:cubicBezTo>
                <a:cubicBezTo>
                  <a:pt x="88" y="0"/>
                  <a:pt x="73" y="15"/>
                  <a:pt x="73" y="30"/>
                </a:cubicBezTo>
                <a:cubicBezTo>
                  <a:pt x="73" y="235"/>
                  <a:pt x="73" y="235"/>
                  <a:pt x="73" y="235"/>
                </a:cubicBezTo>
                <a:cubicBezTo>
                  <a:pt x="29" y="250"/>
                  <a:pt x="0" y="294"/>
                  <a:pt x="0" y="339"/>
                </a:cubicBezTo>
                <a:cubicBezTo>
                  <a:pt x="0" y="383"/>
                  <a:pt x="29" y="427"/>
                  <a:pt x="73" y="442"/>
                </a:cubicBezTo>
                <a:cubicBezTo>
                  <a:pt x="73" y="530"/>
                  <a:pt x="73" y="530"/>
                  <a:pt x="73" y="530"/>
                </a:cubicBezTo>
                <a:cubicBezTo>
                  <a:pt x="73" y="545"/>
                  <a:pt x="88" y="560"/>
                  <a:pt x="88" y="560"/>
                </a:cubicBezTo>
                <a:cubicBezTo>
                  <a:pt x="103" y="560"/>
                  <a:pt x="118" y="545"/>
                  <a:pt x="118" y="530"/>
                </a:cubicBezTo>
                <a:cubicBezTo>
                  <a:pt x="118" y="442"/>
                  <a:pt x="118" y="442"/>
                  <a:pt x="118" y="442"/>
                </a:cubicBezTo>
                <a:cubicBezTo>
                  <a:pt x="162" y="427"/>
                  <a:pt x="191" y="383"/>
                  <a:pt x="191" y="339"/>
                </a:cubicBezTo>
                <a:cubicBezTo>
                  <a:pt x="191" y="294"/>
                  <a:pt x="162" y="250"/>
                  <a:pt x="118" y="235"/>
                </a:cubicBezTo>
                <a:close/>
                <a:moveTo>
                  <a:pt x="88" y="397"/>
                </a:moveTo>
                <a:lnTo>
                  <a:pt x="88" y="397"/>
                </a:lnTo>
                <a:cubicBezTo>
                  <a:pt x="59" y="397"/>
                  <a:pt x="29" y="368"/>
                  <a:pt x="29" y="339"/>
                </a:cubicBezTo>
                <a:cubicBezTo>
                  <a:pt x="29" y="309"/>
                  <a:pt x="59" y="280"/>
                  <a:pt x="88" y="280"/>
                </a:cubicBezTo>
                <a:cubicBezTo>
                  <a:pt x="132" y="280"/>
                  <a:pt x="147" y="309"/>
                  <a:pt x="147" y="339"/>
                </a:cubicBezTo>
                <a:cubicBezTo>
                  <a:pt x="147" y="368"/>
                  <a:pt x="132" y="397"/>
                  <a:pt x="88" y="397"/>
                </a:cubicBezTo>
                <a:close/>
              </a:path>
            </a:pathLst>
          </a:custGeom>
          <a:solidFill>
            <a:schemeClr val="accent1">
              <a:lumMod val="75000"/>
            </a:schemeClr>
          </a:solidFill>
          <a:ln>
            <a:noFill/>
          </a:ln>
          <a:effectLst/>
          <a:extLst/>
        </p:spPr>
        <p:txBody>
          <a:bodyPr wrap="none" anchor="ctr"/>
          <a:lstStyle/>
          <a:p>
            <a:endParaRPr lang="en-US" sz="2700"/>
          </a:p>
        </p:txBody>
      </p:sp>
      <p:sp>
        <p:nvSpPr>
          <p:cNvPr id="129" name="Freeform 128"/>
          <p:cNvSpPr>
            <a:spLocks noChangeArrowheads="1"/>
          </p:cNvSpPr>
          <p:nvPr/>
        </p:nvSpPr>
        <p:spPr bwMode="auto">
          <a:xfrm>
            <a:off x="3272247" y="3037434"/>
            <a:ext cx="278287" cy="221247"/>
          </a:xfrm>
          <a:custGeom>
            <a:avLst/>
            <a:gdLst>
              <a:gd name="T0" fmla="*/ 180650 w 590"/>
              <a:gd name="T1" fmla="*/ 84551 h 472"/>
              <a:gd name="T2" fmla="*/ 180650 w 590"/>
              <a:gd name="T3" fmla="*/ 84551 h 472"/>
              <a:gd name="T4" fmla="*/ 212381 w 590"/>
              <a:gd name="T5" fmla="*/ 53023 h 472"/>
              <a:gd name="T6" fmla="*/ 212381 w 590"/>
              <a:gd name="T7" fmla="*/ 42275 h 472"/>
              <a:gd name="T8" fmla="*/ 201925 w 590"/>
              <a:gd name="T9" fmla="*/ 47649 h 472"/>
              <a:gd name="T10" fmla="*/ 169833 w 590"/>
              <a:gd name="T11" fmla="*/ 73803 h 472"/>
              <a:gd name="T12" fmla="*/ 143511 w 590"/>
              <a:gd name="T13" fmla="*/ 47649 h 472"/>
              <a:gd name="T14" fmla="*/ 133054 w 590"/>
              <a:gd name="T15" fmla="*/ 42275 h 472"/>
              <a:gd name="T16" fmla="*/ 133054 w 590"/>
              <a:gd name="T17" fmla="*/ 53023 h 472"/>
              <a:gd name="T18" fmla="*/ 159376 w 590"/>
              <a:gd name="T19" fmla="*/ 84551 h 472"/>
              <a:gd name="T20" fmla="*/ 133054 w 590"/>
              <a:gd name="T21" fmla="*/ 116078 h 472"/>
              <a:gd name="T22" fmla="*/ 133054 w 590"/>
              <a:gd name="T23" fmla="*/ 126467 h 472"/>
              <a:gd name="T24" fmla="*/ 143511 w 590"/>
              <a:gd name="T25" fmla="*/ 121452 h 472"/>
              <a:gd name="T26" fmla="*/ 169833 w 590"/>
              <a:gd name="T27" fmla="*/ 94940 h 472"/>
              <a:gd name="T28" fmla="*/ 201925 w 590"/>
              <a:gd name="T29" fmla="*/ 121452 h 472"/>
              <a:gd name="T30" fmla="*/ 212381 w 590"/>
              <a:gd name="T31" fmla="*/ 126467 h 472"/>
              <a:gd name="T32" fmla="*/ 212381 w 590"/>
              <a:gd name="T33" fmla="*/ 116078 h 472"/>
              <a:gd name="T34" fmla="*/ 180650 w 590"/>
              <a:gd name="T35" fmla="*/ 84551 h 472"/>
              <a:gd name="T36" fmla="*/ 100962 w 590"/>
              <a:gd name="T37" fmla="*/ 0 h 472"/>
              <a:gd name="T38" fmla="*/ 100962 w 590"/>
              <a:gd name="T39" fmla="*/ 0 h 472"/>
              <a:gd name="T40" fmla="*/ 37140 w 590"/>
              <a:gd name="T41" fmla="*/ 42275 h 472"/>
              <a:gd name="T42" fmla="*/ 15866 w 590"/>
              <a:gd name="T43" fmla="*/ 42275 h 472"/>
              <a:gd name="T44" fmla="*/ 0 w 590"/>
              <a:gd name="T45" fmla="*/ 58039 h 472"/>
              <a:gd name="T46" fmla="*/ 0 w 590"/>
              <a:gd name="T47" fmla="*/ 110704 h 472"/>
              <a:gd name="T48" fmla="*/ 15866 w 590"/>
              <a:gd name="T49" fmla="*/ 126467 h 472"/>
              <a:gd name="T50" fmla="*/ 37140 w 590"/>
              <a:gd name="T51" fmla="*/ 126467 h 472"/>
              <a:gd name="T52" fmla="*/ 100962 w 590"/>
              <a:gd name="T53" fmla="*/ 168743 h 472"/>
              <a:gd name="T54" fmla="*/ 116828 w 590"/>
              <a:gd name="T55" fmla="*/ 152979 h 472"/>
              <a:gd name="T56" fmla="*/ 116828 w 590"/>
              <a:gd name="T57" fmla="*/ 15764 h 472"/>
              <a:gd name="T58" fmla="*/ 100962 w 590"/>
              <a:gd name="T59" fmla="*/ 0 h 472"/>
              <a:gd name="T60" fmla="*/ 37140 w 590"/>
              <a:gd name="T61" fmla="*/ 105688 h 472"/>
              <a:gd name="T62" fmla="*/ 37140 w 590"/>
              <a:gd name="T63" fmla="*/ 105688 h 472"/>
              <a:gd name="T64" fmla="*/ 32092 w 590"/>
              <a:gd name="T65" fmla="*/ 110704 h 472"/>
              <a:gd name="T66" fmla="*/ 21274 w 590"/>
              <a:gd name="T67" fmla="*/ 110704 h 472"/>
              <a:gd name="T68" fmla="*/ 15866 w 590"/>
              <a:gd name="T69" fmla="*/ 105688 h 472"/>
              <a:gd name="T70" fmla="*/ 15866 w 590"/>
              <a:gd name="T71" fmla="*/ 63413 h 472"/>
              <a:gd name="T72" fmla="*/ 21274 w 590"/>
              <a:gd name="T73" fmla="*/ 58039 h 472"/>
              <a:gd name="T74" fmla="*/ 32092 w 590"/>
              <a:gd name="T75" fmla="*/ 58039 h 472"/>
              <a:gd name="T76" fmla="*/ 37140 w 590"/>
              <a:gd name="T77" fmla="*/ 63413 h 472"/>
              <a:gd name="T78" fmla="*/ 37140 w 590"/>
              <a:gd name="T79" fmla="*/ 105688 h 472"/>
              <a:gd name="T80" fmla="*/ 100962 w 590"/>
              <a:gd name="T81" fmla="*/ 152979 h 472"/>
              <a:gd name="T82" fmla="*/ 100962 w 590"/>
              <a:gd name="T83" fmla="*/ 152979 h 472"/>
              <a:gd name="T84" fmla="*/ 53366 w 590"/>
              <a:gd name="T85" fmla="*/ 121452 h 472"/>
              <a:gd name="T86" fmla="*/ 53366 w 590"/>
              <a:gd name="T87" fmla="*/ 42275 h 472"/>
              <a:gd name="T88" fmla="*/ 100962 w 590"/>
              <a:gd name="T89" fmla="*/ 15764 h 472"/>
              <a:gd name="T90" fmla="*/ 100962 w 590"/>
              <a:gd name="T91" fmla="*/ 152979 h 47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90" h="472">
                <a:moveTo>
                  <a:pt x="501" y="236"/>
                </a:moveTo>
                <a:lnTo>
                  <a:pt x="501" y="236"/>
                </a:lnTo>
                <a:cubicBezTo>
                  <a:pt x="589" y="148"/>
                  <a:pt x="589" y="148"/>
                  <a:pt x="589" y="148"/>
                </a:cubicBezTo>
                <a:cubicBezTo>
                  <a:pt x="589" y="148"/>
                  <a:pt x="589" y="133"/>
                  <a:pt x="589" y="118"/>
                </a:cubicBezTo>
                <a:cubicBezTo>
                  <a:pt x="574" y="118"/>
                  <a:pt x="560" y="118"/>
                  <a:pt x="560" y="133"/>
                </a:cubicBezTo>
                <a:cubicBezTo>
                  <a:pt x="471" y="206"/>
                  <a:pt x="471" y="206"/>
                  <a:pt x="471" y="206"/>
                </a:cubicBezTo>
                <a:cubicBezTo>
                  <a:pt x="398" y="133"/>
                  <a:pt x="398" y="133"/>
                  <a:pt x="398" y="133"/>
                </a:cubicBezTo>
                <a:cubicBezTo>
                  <a:pt x="383" y="118"/>
                  <a:pt x="369" y="118"/>
                  <a:pt x="369" y="118"/>
                </a:cubicBezTo>
                <a:cubicBezTo>
                  <a:pt x="354" y="133"/>
                  <a:pt x="354" y="148"/>
                  <a:pt x="369" y="148"/>
                </a:cubicBezTo>
                <a:cubicBezTo>
                  <a:pt x="442" y="236"/>
                  <a:pt x="442" y="236"/>
                  <a:pt x="442" y="236"/>
                </a:cubicBezTo>
                <a:cubicBezTo>
                  <a:pt x="369" y="324"/>
                  <a:pt x="369" y="324"/>
                  <a:pt x="369" y="324"/>
                </a:cubicBezTo>
                <a:cubicBezTo>
                  <a:pt x="354" y="324"/>
                  <a:pt x="354" y="339"/>
                  <a:pt x="369" y="353"/>
                </a:cubicBezTo>
                <a:cubicBezTo>
                  <a:pt x="369" y="353"/>
                  <a:pt x="383" y="353"/>
                  <a:pt x="398" y="339"/>
                </a:cubicBezTo>
                <a:cubicBezTo>
                  <a:pt x="471" y="265"/>
                  <a:pt x="471" y="265"/>
                  <a:pt x="471" y="265"/>
                </a:cubicBezTo>
                <a:cubicBezTo>
                  <a:pt x="560" y="339"/>
                  <a:pt x="560" y="339"/>
                  <a:pt x="560" y="339"/>
                </a:cubicBezTo>
                <a:cubicBezTo>
                  <a:pt x="560" y="353"/>
                  <a:pt x="574" y="353"/>
                  <a:pt x="589" y="353"/>
                </a:cubicBezTo>
                <a:cubicBezTo>
                  <a:pt x="589" y="339"/>
                  <a:pt x="589" y="324"/>
                  <a:pt x="589" y="324"/>
                </a:cubicBezTo>
                <a:lnTo>
                  <a:pt x="501" y="236"/>
                </a:lnTo>
                <a:close/>
                <a:moveTo>
                  <a:pt x="280" y="0"/>
                </a:moveTo>
                <a:lnTo>
                  <a:pt x="280" y="0"/>
                </a:lnTo>
                <a:cubicBezTo>
                  <a:pt x="103" y="118"/>
                  <a:pt x="103" y="118"/>
                  <a:pt x="103" y="118"/>
                </a:cubicBezTo>
                <a:cubicBezTo>
                  <a:pt x="44" y="118"/>
                  <a:pt x="44" y="118"/>
                  <a:pt x="44" y="118"/>
                </a:cubicBezTo>
                <a:cubicBezTo>
                  <a:pt x="30" y="118"/>
                  <a:pt x="0" y="133"/>
                  <a:pt x="0" y="162"/>
                </a:cubicBezTo>
                <a:cubicBezTo>
                  <a:pt x="0" y="309"/>
                  <a:pt x="0" y="309"/>
                  <a:pt x="0" y="309"/>
                </a:cubicBezTo>
                <a:cubicBezTo>
                  <a:pt x="0" y="339"/>
                  <a:pt x="30" y="353"/>
                  <a:pt x="44" y="353"/>
                </a:cubicBezTo>
                <a:cubicBezTo>
                  <a:pt x="103" y="353"/>
                  <a:pt x="103" y="353"/>
                  <a:pt x="103" y="353"/>
                </a:cubicBezTo>
                <a:cubicBezTo>
                  <a:pt x="280" y="471"/>
                  <a:pt x="280" y="471"/>
                  <a:pt x="280" y="471"/>
                </a:cubicBezTo>
                <a:cubicBezTo>
                  <a:pt x="295" y="471"/>
                  <a:pt x="324" y="457"/>
                  <a:pt x="324" y="427"/>
                </a:cubicBezTo>
                <a:cubicBezTo>
                  <a:pt x="324" y="44"/>
                  <a:pt x="324" y="44"/>
                  <a:pt x="324" y="44"/>
                </a:cubicBezTo>
                <a:cubicBezTo>
                  <a:pt x="324" y="15"/>
                  <a:pt x="295" y="0"/>
                  <a:pt x="280" y="0"/>
                </a:cubicBezTo>
                <a:close/>
                <a:moveTo>
                  <a:pt x="103" y="295"/>
                </a:moveTo>
                <a:lnTo>
                  <a:pt x="103" y="295"/>
                </a:lnTo>
                <a:cubicBezTo>
                  <a:pt x="103" y="309"/>
                  <a:pt x="89" y="309"/>
                  <a:pt x="89" y="309"/>
                </a:cubicBezTo>
                <a:cubicBezTo>
                  <a:pt x="59" y="309"/>
                  <a:pt x="59" y="309"/>
                  <a:pt x="59" y="309"/>
                </a:cubicBezTo>
                <a:cubicBezTo>
                  <a:pt x="59" y="309"/>
                  <a:pt x="44" y="309"/>
                  <a:pt x="44" y="295"/>
                </a:cubicBezTo>
                <a:cubicBezTo>
                  <a:pt x="44" y="177"/>
                  <a:pt x="44" y="177"/>
                  <a:pt x="44" y="177"/>
                </a:cubicBezTo>
                <a:cubicBezTo>
                  <a:pt x="44" y="162"/>
                  <a:pt x="59" y="162"/>
                  <a:pt x="59" y="162"/>
                </a:cubicBezTo>
                <a:cubicBezTo>
                  <a:pt x="89" y="162"/>
                  <a:pt x="89" y="162"/>
                  <a:pt x="89" y="162"/>
                </a:cubicBezTo>
                <a:cubicBezTo>
                  <a:pt x="89" y="162"/>
                  <a:pt x="103" y="162"/>
                  <a:pt x="103" y="177"/>
                </a:cubicBezTo>
                <a:lnTo>
                  <a:pt x="103" y="295"/>
                </a:lnTo>
                <a:close/>
                <a:moveTo>
                  <a:pt x="280" y="427"/>
                </a:moveTo>
                <a:lnTo>
                  <a:pt x="280" y="427"/>
                </a:lnTo>
                <a:cubicBezTo>
                  <a:pt x="148" y="339"/>
                  <a:pt x="148" y="339"/>
                  <a:pt x="148" y="339"/>
                </a:cubicBezTo>
                <a:cubicBezTo>
                  <a:pt x="148" y="118"/>
                  <a:pt x="148" y="118"/>
                  <a:pt x="148" y="118"/>
                </a:cubicBezTo>
                <a:cubicBezTo>
                  <a:pt x="280" y="44"/>
                  <a:pt x="280" y="44"/>
                  <a:pt x="280" y="44"/>
                </a:cubicBezTo>
                <a:lnTo>
                  <a:pt x="280" y="427"/>
                </a:lnTo>
                <a:close/>
              </a:path>
            </a:pathLst>
          </a:custGeom>
          <a:solidFill>
            <a:schemeClr val="accent1">
              <a:lumMod val="75000"/>
            </a:schemeClr>
          </a:solidFill>
          <a:ln>
            <a:noFill/>
          </a:ln>
          <a:effectLst/>
          <a:extLst/>
        </p:spPr>
        <p:txBody>
          <a:bodyPr wrap="none" anchor="ctr"/>
          <a:lstStyle/>
          <a:p>
            <a:endParaRPr lang="en-US" sz="2700"/>
          </a:p>
        </p:txBody>
      </p:sp>
      <p:sp>
        <p:nvSpPr>
          <p:cNvPr id="130" name="Freeform 129"/>
          <p:cNvSpPr>
            <a:spLocks noChangeArrowheads="1"/>
          </p:cNvSpPr>
          <p:nvPr/>
        </p:nvSpPr>
        <p:spPr bwMode="auto">
          <a:xfrm>
            <a:off x="2790001" y="3016693"/>
            <a:ext cx="283472" cy="262731"/>
          </a:xfrm>
          <a:custGeom>
            <a:avLst/>
            <a:gdLst>
              <a:gd name="T0" fmla="*/ 132032 w 604"/>
              <a:gd name="T1" fmla="*/ 0 h 561"/>
              <a:gd name="T2" fmla="*/ 132032 w 604"/>
              <a:gd name="T3" fmla="*/ 0 h 561"/>
              <a:gd name="T4" fmla="*/ 132032 w 604"/>
              <a:gd name="T5" fmla="*/ 15750 h 561"/>
              <a:gd name="T6" fmla="*/ 200560 w 604"/>
              <a:gd name="T7" fmla="*/ 100225 h 561"/>
              <a:gd name="T8" fmla="*/ 132032 w 604"/>
              <a:gd name="T9" fmla="*/ 184342 h 561"/>
              <a:gd name="T10" fmla="*/ 132032 w 604"/>
              <a:gd name="T11" fmla="*/ 200449 h 561"/>
              <a:gd name="T12" fmla="*/ 216346 w 604"/>
              <a:gd name="T13" fmla="*/ 100225 h 561"/>
              <a:gd name="T14" fmla="*/ 132032 w 604"/>
              <a:gd name="T15" fmla="*/ 0 h 561"/>
              <a:gd name="T16" fmla="*/ 174369 w 604"/>
              <a:gd name="T17" fmla="*/ 100225 h 561"/>
              <a:gd name="T18" fmla="*/ 174369 w 604"/>
              <a:gd name="T19" fmla="*/ 100225 h 561"/>
              <a:gd name="T20" fmla="*/ 132032 w 604"/>
              <a:gd name="T21" fmla="*/ 52618 h 561"/>
              <a:gd name="T22" fmla="*/ 132032 w 604"/>
              <a:gd name="T23" fmla="*/ 63356 h 561"/>
              <a:gd name="T24" fmla="*/ 158223 w 604"/>
              <a:gd name="T25" fmla="*/ 100225 h 561"/>
              <a:gd name="T26" fmla="*/ 132032 w 604"/>
              <a:gd name="T27" fmla="*/ 137093 h 561"/>
              <a:gd name="T28" fmla="*/ 132032 w 604"/>
              <a:gd name="T29" fmla="*/ 147473 h 561"/>
              <a:gd name="T30" fmla="*/ 174369 w 604"/>
              <a:gd name="T31" fmla="*/ 100225 h 561"/>
              <a:gd name="T32" fmla="*/ 95078 w 604"/>
              <a:gd name="T33" fmla="*/ 15750 h 561"/>
              <a:gd name="T34" fmla="*/ 95078 w 604"/>
              <a:gd name="T35" fmla="*/ 15750 h 561"/>
              <a:gd name="T36" fmla="*/ 31573 w 604"/>
              <a:gd name="T37" fmla="*/ 57987 h 561"/>
              <a:gd name="T38" fmla="*/ 10405 w 604"/>
              <a:gd name="T39" fmla="*/ 57987 h 561"/>
              <a:gd name="T40" fmla="*/ 0 w 604"/>
              <a:gd name="T41" fmla="*/ 73737 h 561"/>
              <a:gd name="T42" fmla="*/ 0 w 604"/>
              <a:gd name="T43" fmla="*/ 126354 h 561"/>
              <a:gd name="T44" fmla="*/ 10405 w 604"/>
              <a:gd name="T45" fmla="*/ 142104 h 561"/>
              <a:gd name="T46" fmla="*/ 31573 w 604"/>
              <a:gd name="T47" fmla="*/ 142104 h 561"/>
              <a:gd name="T48" fmla="*/ 95078 w 604"/>
              <a:gd name="T49" fmla="*/ 184342 h 561"/>
              <a:gd name="T50" fmla="*/ 110864 w 604"/>
              <a:gd name="T51" fmla="*/ 168592 h 561"/>
              <a:gd name="T52" fmla="*/ 110864 w 604"/>
              <a:gd name="T53" fmla="*/ 31499 h 561"/>
              <a:gd name="T54" fmla="*/ 95078 w 604"/>
              <a:gd name="T55" fmla="*/ 15750 h 561"/>
              <a:gd name="T56" fmla="*/ 31573 w 604"/>
              <a:gd name="T57" fmla="*/ 121343 h 561"/>
              <a:gd name="T58" fmla="*/ 31573 w 604"/>
              <a:gd name="T59" fmla="*/ 121343 h 561"/>
              <a:gd name="T60" fmla="*/ 26191 w 604"/>
              <a:gd name="T61" fmla="*/ 126354 h 561"/>
              <a:gd name="T62" fmla="*/ 21168 w 604"/>
              <a:gd name="T63" fmla="*/ 126354 h 561"/>
              <a:gd name="T64" fmla="*/ 10405 w 604"/>
              <a:gd name="T65" fmla="*/ 121343 h 561"/>
              <a:gd name="T66" fmla="*/ 10405 w 604"/>
              <a:gd name="T67" fmla="*/ 79106 h 561"/>
              <a:gd name="T68" fmla="*/ 21168 w 604"/>
              <a:gd name="T69" fmla="*/ 73737 h 561"/>
              <a:gd name="T70" fmla="*/ 26191 w 604"/>
              <a:gd name="T71" fmla="*/ 73737 h 561"/>
              <a:gd name="T72" fmla="*/ 31573 w 604"/>
              <a:gd name="T73" fmla="*/ 79106 h 561"/>
              <a:gd name="T74" fmla="*/ 31573 w 604"/>
              <a:gd name="T75" fmla="*/ 121343 h 561"/>
              <a:gd name="T76" fmla="*/ 95078 w 604"/>
              <a:gd name="T77" fmla="*/ 168592 h 561"/>
              <a:gd name="T78" fmla="*/ 95078 w 604"/>
              <a:gd name="T79" fmla="*/ 168592 h 561"/>
              <a:gd name="T80" fmla="*/ 47359 w 604"/>
              <a:gd name="T81" fmla="*/ 137093 h 561"/>
              <a:gd name="T82" fmla="*/ 47359 w 604"/>
              <a:gd name="T83" fmla="*/ 57987 h 561"/>
              <a:gd name="T84" fmla="*/ 95078 w 604"/>
              <a:gd name="T85" fmla="*/ 31499 h 561"/>
              <a:gd name="T86" fmla="*/ 95078 w 604"/>
              <a:gd name="T87" fmla="*/ 168592 h 56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04" h="561">
                <a:moveTo>
                  <a:pt x="368" y="0"/>
                </a:moveTo>
                <a:lnTo>
                  <a:pt x="368" y="0"/>
                </a:lnTo>
                <a:cubicBezTo>
                  <a:pt x="368" y="44"/>
                  <a:pt x="368" y="44"/>
                  <a:pt x="368" y="44"/>
                </a:cubicBezTo>
                <a:cubicBezTo>
                  <a:pt x="486" y="74"/>
                  <a:pt x="559" y="162"/>
                  <a:pt x="559" y="280"/>
                </a:cubicBezTo>
                <a:cubicBezTo>
                  <a:pt x="559" y="397"/>
                  <a:pt x="486" y="486"/>
                  <a:pt x="368" y="515"/>
                </a:cubicBezTo>
                <a:cubicBezTo>
                  <a:pt x="368" y="560"/>
                  <a:pt x="368" y="560"/>
                  <a:pt x="368" y="560"/>
                </a:cubicBezTo>
                <a:cubicBezTo>
                  <a:pt x="500" y="530"/>
                  <a:pt x="603" y="427"/>
                  <a:pt x="603" y="280"/>
                </a:cubicBezTo>
                <a:cubicBezTo>
                  <a:pt x="603" y="133"/>
                  <a:pt x="500" y="30"/>
                  <a:pt x="368" y="0"/>
                </a:cubicBezTo>
                <a:close/>
                <a:moveTo>
                  <a:pt x="486" y="280"/>
                </a:moveTo>
                <a:lnTo>
                  <a:pt x="486" y="280"/>
                </a:lnTo>
                <a:cubicBezTo>
                  <a:pt x="486" y="206"/>
                  <a:pt x="441" y="147"/>
                  <a:pt x="368" y="147"/>
                </a:cubicBezTo>
                <a:cubicBezTo>
                  <a:pt x="368" y="177"/>
                  <a:pt x="368" y="177"/>
                  <a:pt x="368" y="177"/>
                </a:cubicBezTo>
                <a:cubicBezTo>
                  <a:pt x="412" y="192"/>
                  <a:pt x="441" y="235"/>
                  <a:pt x="441" y="280"/>
                </a:cubicBezTo>
                <a:cubicBezTo>
                  <a:pt x="441" y="324"/>
                  <a:pt x="412" y="368"/>
                  <a:pt x="368" y="383"/>
                </a:cubicBezTo>
                <a:cubicBezTo>
                  <a:pt x="368" y="412"/>
                  <a:pt x="368" y="412"/>
                  <a:pt x="368" y="412"/>
                </a:cubicBezTo>
                <a:cubicBezTo>
                  <a:pt x="441" y="412"/>
                  <a:pt x="486" y="353"/>
                  <a:pt x="486" y="280"/>
                </a:cubicBezTo>
                <a:close/>
                <a:moveTo>
                  <a:pt x="265" y="44"/>
                </a:moveTo>
                <a:lnTo>
                  <a:pt x="265" y="44"/>
                </a:lnTo>
                <a:cubicBezTo>
                  <a:pt x="88" y="162"/>
                  <a:pt x="88" y="162"/>
                  <a:pt x="88" y="162"/>
                </a:cubicBezTo>
                <a:cubicBezTo>
                  <a:pt x="29" y="162"/>
                  <a:pt x="29" y="162"/>
                  <a:pt x="29" y="162"/>
                </a:cubicBezTo>
                <a:cubicBezTo>
                  <a:pt x="15" y="162"/>
                  <a:pt x="0" y="177"/>
                  <a:pt x="0" y="206"/>
                </a:cubicBezTo>
                <a:cubicBezTo>
                  <a:pt x="0" y="353"/>
                  <a:pt x="0" y="353"/>
                  <a:pt x="0" y="353"/>
                </a:cubicBezTo>
                <a:cubicBezTo>
                  <a:pt x="0" y="383"/>
                  <a:pt x="15" y="397"/>
                  <a:pt x="29" y="397"/>
                </a:cubicBezTo>
                <a:cubicBezTo>
                  <a:pt x="88" y="397"/>
                  <a:pt x="88" y="397"/>
                  <a:pt x="88" y="397"/>
                </a:cubicBezTo>
                <a:cubicBezTo>
                  <a:pt x="265" y="515"/>
                  <a:pt x="265" y="515"/>
                  <a:pt x="265" y="515"/>
                </a:cubicBezTo>
                <a:cubicBezTo>
                  <a:pt x="294" y="515"/>
                  <a:pt x="309" y="501"/>
                  <a:pt x="309" y="471"/>
                </a:cubicBezTo>
                <a:cubicBezTo>
                  <a:pt x="309" y="88"/>
                  <a:pt x="309" y="88"/>
                  <a:pt x="309" y="88"/>
                </a:cubicBezTo>
                <a:cubicBezTo>
                  <a:pt x="309" y="59"/>
                  <a:pt x="294" y="44"/>
                  <a:pt x="265" y="44"/>
                </a:cubicBezTo>
                <a:close/>
                <a:moveTo>
                  <a:pt x="88" y="339"/>
                </a:moveTo>
                <a:lnTo>
                  <a:pt x="88" y="339"/>
                </a:lnTo>
                <a:cubicBezTo>
                  <a:pt x="88" y="353"/>
                  <a:pt x="88" y="353"/>
                  <a:pt x="73" y="353"/>
                </a:cubicBezTo>
                <a:cubicBezTo>
                  <a:pt x="59" y="353"/>
                  <a:pt x="59" y="353"/>
                  <a:pt x="59" y="353"/>
                </a:cubicBezTo>
                <a:cubicBezTo>
                  <a:pt x="44" y="353"/>
                  <a:pt x="29" y="353"/>
                  <a:pt x="29" y="339"/>
                </a:cubicBezTo>
                <a:cubicBezTo>
                  <a:pt x="29" y="221"/>
                  <a:pt x="29" y="221"/>
                  <a:pt x="29" y="221"/>
                </a:cubicBezTo>
                <a:cubicBezTo>
                  <a:pt x="29" y="206"/>
                  <a:pt x="44" y="206"/>
                  <a:pt x="59" y="206"/>
                </a:cubicBezTo>
                <a:cubicBezTo>
                  <a:pt x="73" y="206"/>
                  <a:pt x="73" y="206"/>
                  <a:pt x="73" y="206"/>
                </a:cubicBezTo>
                <a:cubicBezTo>
                  <a:pt x="88" y="206"/>
                  <a:pt x="88" y="206"/>
                  <a:pt x="88" y="221"/>
                </a:cubicBezTo>
                <a:lnTo>
                  <a:pt x="88" y="339"/>
                </a:lnTo>
                <a:close/>
                <a:moveTo>
                  <a:pt x="265" y="471"/>
                </a:moveTo>
                <a:lnTo>
                  <a:pt x="265" y="471"/>
                </a:lnTo>
                <a:cubicBezTo>
                  <a:pt x="132" y="383"/>
                  <a:pt x="132" y="383"/>
                  <a:pt x="132" y="383"/>
                </a:cubicBezTo>
                <a:cubicBezTo>
                  <a:pt x="132" y="353"/>
                  <a:pt x="132" y="192"/>
                  <a:pt x="132" y="162"/>
                </a:cubicBezTo>
                <a:cubicBezTo>
                  <a:pt x="265" y="88"/>
                  <a:pt x="265" y="88"/>
                  <a:pt x="265" y="88"/>
                </a:cubicBezTo>
                <a:cubicBezTo>
                  <a:pt x="265" y="103"/>
                  <a:pt x="265" y="456"/>
                  <a:pt x="265" y="471"/>
                </a:cubicBezTo>
                <a:close/>
              </a:path>
            </a:pathLst>
          </a:custGeom>
          <a:solidFill>
            <a:schemeClr val="accent1">
              <a:lumMod val="75000"/>
            </a:schemeClr>
          </a:solidFill>
          <a:ln>
            <a:noFill/>
          </a:ln>
          <a:effectLst/>
          <a:extLst/>
        </p:spPr>
        <p:txBody>
          <a:bodyPr wrap="none" anchor="ctr"/>
          <a:lstStyle/>
          <a:p>
            <a:endParaRPr lang="en-US" sz="2700"/>
          </a:p>
        </p:txBody>
      </p:sp>
      <p:sp>
        <p:nvSpPr>
          <p:cNvPr id="131" name="Freeform 130"/>
          <p:cNvSpPr>
            <a:spLocks noChangeArrowheads="1"/>
          </p:cNvSpPr>
          <p:nvPr/>
        </p:nvSpPr>
        <p:spPr bwMode="auto">
          <a:xfrm>
            <a:off x="2330224" y="3037434"/>
            <a:ext cx="236803" cy="221247"/>
          </a:xfrm>
          <a:custGeom>
            <a:avLst/>
            <a:gdLst>
              <a:gd name="T0" fmla="*/ 100972 w 502"/>
              <a:gd name="T1" fmla="*/ 0 h 472"/>
              <a:gd name="T2" fmla="*/ 100972 w 502"/>
              <a:gd name="T3" fmla="*/ 0 h 472"/>
              <a:gd name="T4" fmla="*/ 37143 w 502"/>
              <a:gd name="T5" fmla="*/ 42275 h 472"/>
              <a:gd name="T6" fmla="*/ 15867 w 502"/>
              <a:gd name="T7" fmla="*/ 42275 h 472"/>
              <a:gd name="T8" fmla="*/ 0 w 502"/>
              <a:gd name="T9" fmla="*/ 58039 h 472"/>
              <a:gd name="T10" fmla="*/ 0 w 502"/>
              <a:gd name="T11" fmla="*/ 110704 h 472"/>
              <a:gd name="T12" fmla="*/ 15867 w 502"/>
              <a:gd name="T13" fmla="*/ 126467 h 472"/>
              <a:gd name="T14" fmla="*/ 37143 w 502"/>
              <a:gd name="T15" fmla="*/ 126467 h 472"/>
              <a:gd name="T16" fmla="*/ 100972 w 502"/>
              <a:gd name="T17" fmla="*/ 168743 h 472"/>
              <a:gd name="T18" fmla="*/ 116839 w 502"/>
              <a:gd name="T19" fmla="*/ 152979 h 472"/>
              <a:gd name="T20" fmla="*/ 116839 w 502"/>
              <a:gd name="T21" fmla="*/ 15764 h 472"/>
              <a:gd name="T22" fmla="*/ 100972 w 502"/>
              <a:gd name="T23" fmla="*/ 0 h 472"/>
              <a:gd name="T24" fmla="*/ 37143 w 502"/>
              <a:gd name="T25" fmla="*/ 105688 h 472"/>
              <a:gd name="T26" fmla="*/ 37143 w 502"/>
              <a:gd name="T27" fmla="*/ 105688 h 472"/>
              <a:gd name="T28" fmla="*/ 32095 w 502"/>
              <a:gd name="T29" fmla="*/ 110704 h 472"/>
              <a:gd name="T30" fmla="*/ 21276 w 502"/>
              <a:gd name="T31" fmla="*/ 110704 h 472"/>
              <a:gd name="T32" fmla="*/ 15867 w 502"/>
              <a:gd name="T33" fmla="*/ 105688 h 472"/>
              <a:gd name="T34" fmla="*/ 15867 w 502"/>
              <a:gd name="T35" fmla="*/ 63413 h 472"/>
              <a:gd name="T36" fmla="*/ 21276 w 502"/>
              <a:gd name="T37" fmla="*/ 58039 h 472"/>
              <a:gd name="T38" fmla="*/ 32095 w 502"/>
              <a:gd name="T39" fmla="*/ 58039 h 472"/>
              <a:gd name="T40" fmla="*/ 37143 w 502"/>
              <a:gd name="T41" fmla="*/ 63413 h 472"/>
              <a:gd name="T42" fmla="*/ 37143 w 502"/>
              <a:gd name="T43" fmla="*/ 105688 h 472"/>
              <a:gd name="T44" fmla="*/ 100972 w 502"/>
              <a:gd name="T45" fmla="*/ 152979 h 472"/>
              <a:gd name="T46" fmla="*/ 100972 w 502"/>
              <a:gd name="T47" fmla="*/ 152979 h 472"/>
              <a:gd name="T48" fmla="*/ 53371 w 502"/>
              <a:gd name="T49" fmla="*/ 121452 h 472"/>
              <a:gd name="T50" fmla="*/ 53371 w 502"/>
              <a:gd name="T51" fmla="*/ 42275 h 472"/>
              <a:gd name="T52" fmla="*/ 100972 w 502"/>
              <a:gd name="T53" fmla="*/ 15764 h 472"/>
              <a:gd name="T54" fmla="*/ 100972 w 502"/>
              <a:gd name="T55" fmla="*/ 152979 h 472"/>
              <a:gd name="T56" fmla="*/ 138115 w 502"/>
              <a:gd name="T57" fmla="*/ 36901 h 472"/>
              <a:gd name="T58" fmla="*/ 138115 w 502"/>
              <a:gd name="T59" fmla="*/ 36901 h 472"/>
              <a:gd name="T60" fmla="*/ 138115 w 502"/>
              <a:gd name="T61" fmla="*/ 47649 h 472"/>
              <a:gd name="T62" fmla="*/ 164800 w 502"/>
              <a:gd name="T63" fmla="*/ 84551 h 472"/>
              <a:gd name="T64" fmla="*/ 138115 w 502"/>
              <a:gd name="T65" fmla="*/ 121452 h 472"/>
              <a:gd name="T66" fmla="*/ 138115 w 502"/>
              <a:gd name="T67" fmla="*/ 131841 h 472"/>
              <a:gd name="T68" fmla="*/ 180667 w 502"/>
              <a:gd name="T69" fmla="*/ 84551 h 472"/>
              <a:gd name="T70" fmla="*/ 138115 w 502"/>
              <a:gd name="T71" fmla="*/ 36901 h 47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02" h="472">
                <a:moveTo>
                  <a:pt x="280" y="0"/>
                </a:moveTo>
                <a:lnTo>
                  <a:pt x="280" y="0"/>
                </a:lnTo>
                <a:cubicBezTo>
                  <a:pt x="103" y="118"/>
                  <a:pt x="103" y="118"/>
                  <a:pt x="103" y="118"/>
                </a:cubicBezTo>
                <a:cubicBezTo>
                  <a:pt x="44" y="118"/>
                  <a:pt x="44" y="118"/>
                  <a:pt x="44" y="118"/>
                </a:cubicBezTo>
                <a:cubicBezTo>
                  <a:pt x="30" y="118"/>
                  <a:pt x="0" y="133"/>
                  <a:pt x="0" y="162"/>
                </a:cubicBezTo>
                <a:cubicBezTo>
                  <a:pt x="0" y="309"/>
                  <a:pt x="0" y="309"/>
                  <a:pt x="0" y="309"/>
                </a:cubicBezTo>
                <a:cubicBezTo>
                  <a:pt x="0" y="339"/>
                  <a:pt x="30" y="353"/>
                  <a:pt x="44" y="353"/>
                </a:cubicBezTo>
                <a:cubicBezTo>
                  <a:pt x="103" y="353"/>
                  <a:pt x="103" y="353"/>
                  <a:pt x="103" y="353"/>
                </a:cubicBezTo>
                <a:cubicBezTo>
                  <a:pt x="280" y="471"/>
                  <a:pt x="280" y="471"/>
                  <a:pt x="280" y="471"/>
                </a:cubicBezTo>
                <a:cubicBezTo>
                  <a:pt x="295" y="471"/>
                  <a:pt x="324" y="457"/>
                  <a:pt x="324" y="427"/>
                </a:cubicBezTo>
                <a:cubicBezTo>
                  <a:pt x="324" y="44"/>
                  <a:pt x="324" y="44"/>
                  <a:pt x="324" y="44"/>
                </a:cubicBezTo>
                <a:cubicBezTo>
                  <a:pt x="324" y="15"/>
                  <a:pt x="295" y="0"/>
                  <a:pt x="280" y="0"/>
                </a:cubicBezTo>
                <a:close/>
                <a:moveTo>
                  <a:pt x="103" y="295"/>
                </a:moveTo>
                <a:lnTo>
                  <a:pt x="103" y="295"/>
                </a:lnTo>
                <a:cubicBezTo>
                  <a:pt x="103" y="309"/>
                  <a:pt x="89" y="309"/>
                  <a:pt x="89" y="309"/>
                </a:cubicBezTo>
                <a:cubicBezTo>
                  <a:pt x="59" y="309"/>
                  <a:pt x="59" y="309"/>
                  <a:pt x="59" y="309"/>
                </a:cubicBezTo>
                <a:cubicBezTo>
                  <a:pt x="59" y="309"/>
                  <a:pt x="44" y="309"/>
                  <a:pt x="44" y="295"/>
                </a:cubicBezTo>
                <a:cubicBezTo>
                  <a:pt x="44" y="177"/>
                  <a:pt x="44" y="177"/>
                  <a:pt x="44" y="177"/>
                </a:cubicBezTo>
                <a:cubicBezTo>
                  <a:pt x="44" y="162"/>
                  <a:pt x="59" y="162"/>
                  <a:pt x="59" y="162"/>
                </a:cubicBezTo>
                <a:cubicBezTo>
                  <a:pt x="89" y="162"/>
                  <a:pt x="89" y="162"/>
                  <a:pt x="89" y="162"/>
                </a:cubicBezTo>
                <a:cubicBezTo>
                  <a:pt x="89" y="162"/>
                  <a:pt x="103" y="162"/>
                  <a:pt x="103" y="177"/>
                </a:cubicBezTo>
                <a:lnTo>
                  <a:pt x="103" y="295"/>
                </a:lnTo>
                <a:close/>
                <a:moveTo>
                  <a:pt x="280" y="427"/>
                </a:moveTo>
                <a:lnTo>
                  <a:pt x="280" y="427"/>
                </a:lnTo>
                <a:cubicBezTo>
                  <a:pt x="148" y="339"/>
                  <a:pt x="148" y="339"/>
                  <a:pt x="148" y="339"/>
                </a:cubicBezTo>
                <a:cubicBezTo>
                  <a:pt x="148" y="309"/>
                  <a:pt x="148" y="148"/>
                  <a:pt x="148" y="118"/>
                </a:cubicBezTo>
                <a:cubicBezTo>
                  <a:pt x="280" y="44"/>
                  <a:pt x="280" y="44"/>
                  <a:pt x="280" y="44"/>
                </a:cubicBezTo>
                <a:cubicBezTo>
                  <a:pt x="280" y="59"/>
                  <a:pt x="280" y="412"/>
                  <a:pt x="280" y="427"/>
                </a:cubicBezTo>
                <a:close/>
                <a:moveTo>
                  <a:pt x="383" y="103"/>
                </a:moveTo>
                <a:lnTo>
                  <a:pt x="383" y="103"/>
                </a:lnTo>
                <a:cubicBezTo>
                  <a:pt x="383" y="133"/>
                  <a:pt x="383" y="133"/>
                  <a:pt x="383" y="133"/>
                </a:cubicBezTo>
                <a:cubicBezTo>
                  <a:pt x="427" y="148"/>
                  <a:pt x="457" y="191"/>
                  <a:pt x="457" y="236"/>
                </a:cubicBezTo>
                <a:cubicBezTo>
                  <a:pt x="457" y="280"/>
                  <a:pt x="427" y="324"/>
                  <a:pt x="383" y="339"/>
                </a:cubicBezTo>
                <a:cubicBezTo>
                  <a:pt x="383" y="368"/>
                  <a:pt x="383" y="368"/>
                  <a:pt x="383" y="368"/>
                </a:cubicBezTo>
                <a:cubicBezTo>
                  <a:pt x="442" y="368"/>
                  <a:pt x="501" y="309"/>
                  <a:pt x="501" y="236"/>
                </a:cubicBezTo>
                <a:cubicBezTo>
                  <a:pt x="501" y="162"/>
                  <a:pt x="442" y="103"/>
                  <a:pt x="383" y="103"/>
                </a:cubicBezTo>
                <a:close/>
              </a:path>
            </a:pathLst>
          </a:custGeom>
          <a:solidFill>
            <a:schemeClr val="accent1">
              <a:lumMod val="75000"/>
            </a:schemeClr>
          </a:solidFill>
          <a:ln>
            <a:noFill/>
          </a:ln>
          <a:effectLst/>
          <a:extLst/>
        </p:spPr>
        <p:txBody>
          <a:bodyPr wrap="none" anchor="ctr"/>
          <a:lstStyle/>
          <a:p>
            <a:endParaRPr lang="en-US" sz="2700"/>
          </a:p>
        </p:txBody>
      </p:sp>
      <p:sp>
        <p:nvSpPr>
          <p:cNvPr id="132" name="Freeform 131"/>
          <p:cNvSpPr>
            <a:spLocks noChangeArrowheads="1"/>
          </p:cNvSpPr>
          <p:nvPr/>
        </p:nvSpPr>
        <p:spPr bwMode="auto">
          <a:xfrm>
            <a:off x="1887731" y="3037434"/>
            <a:ext cx="153835" cy="221247"/>
          </a:xfrm>
          <a:custGeom>
            <a:avLst/>
            <a:gdLst>
              <a:gd name="T0" fmla="*/ 101319 w 325"/>
              <a:gd name="T1" fmla="*/ 0 h 472"/>
              <a:gd name="T2" fmla="*/ 101319 w 325"/>
              <a:gd name="T3" fmla="*/ 0 h 472"/>
              <a:gd name="T4" fmla="*/ 37271 w 325"/>
              <a:gd name="T5" fmla="*/ 42275 h 472"/>
              <a:gd name="T6" fmla="*/ 15922 w 325"/>
              <a:gd name="T7" fmla="*/ 42275 h 472"/>
              <a:gd name="T8" fmla="*/ 0 w 325"/>
              <a:gd name="T9" fmla="*/ 58039 h 472"/>
              <a:gd name="T10" fmla="*/ 0 w 325"/>
              <a:gd name="T11" fmla="*/ 110704 h 472"/>
              <a:gd name="T12" fmla="*/ 15922 w 325"/>
              <a:gd name="T13" fmla="*/ 126467 h 472"/>
              <a:gd name="T14" fmla="*/ 37271 w 325"/>
              <a:gd name="T15" fmla="*/ 126467 h 472"/>
              <a:gd name="T16" fmla="*/ 101319 w 325"/>
              <a:gd name="T17" fmla="*/ 168743 h 472"/>
              <a:gd name="T18" fmla="*/ 117240 w 325"/>
              <a:gd name="T19" fmla="*/ 152979 h 472"/>
              <a:gd name="T20" fmla="*/ 117240 w 325"/>
              <a:gd name="T21" fmla="*/ 15764 h 472"/>
              <a:gd name="T22" fmla="*/ 101319 w 325"/>
              <a:gd name="T23" fmla="*/ 0 h 472"/>
              <a:gd name="T24" fmla="*/ 37271 w 325"/>
              <a:gd name="T25" fmla="*/ 105688 h 472"/>
              <a:gd name="T26" fmla="*/ 37271 w 325"/>
              <a:gd name="T27" fmla="*/ 105688 h 472"/>
              <a:gd name="T28" fmla="*/ 31843 w 325"/>
              <a:gd name="T29" fmla="*/ 110704 h 472"/>
              <a:gd name="T30" fmla="*/ 21349 w 325"/>
              <a:gd name="T31" fmla="*/ 110704 h 472"/>
              <a:gd name="T32" fmla="*/ 15922 w 325"/>
              <a:gd name="T33" fmla="*/ 105688 h 472"/>
              <a:gd name="T34" fmla="*/ 15922 w 325"/>
              <a:gd name="T35" fmla="*/ 63413 h 472"/>
              <a:gd name="T36" fmla="*/ 21349 w 325"/>
              <a:gd name="T37" fmla="*/ 58039 h 472"/>
              <a:gd name="T38" fmla="*/ 31843 w 325"/>
              <a:gd name="T39" fmla="*/ 58039 h 472"/>
              <a:gd name="T40" fmla="*/ 37271 w 325"/>
              <a:gd name="T41" fmla="*/ 63413 h 472"/>
              <a:gd name="T42" fmla="*/ 37271 w 325"/>
              <a:gd name="T43" fmla="*/ 105688 h 472"/>
              <a:gd name="T44" fmla="*/ 101319 w 325"/>
              <a:gd name="T45" fmla="*/ 152979 h 472"/>
              <a:gd name="T46" fmla="*/ 101319 w 325"/>
              <a:gd name="T47" fmla="*/ 152979 h 472"/>
              <a:gd name="T48" fmla="*/ 53192 w 325"/>
              <a:gd name="T49" fmla="*/ 121452 h 472"/>
              <a:gd name="T50" fmla="*/ 53192 w 325"/>
              <a:gd name="T51" fmla="*/ 42275 h 472"/>
              <a:gd name="T52" fmla="*/ 101319 w 325"/>
              <a:gd name="T53" fmla="*/ 15764 h 472"/>
              <a:gd name="T54" fmla="*/ 101319 w 325"/>
              <a:gd name="T55" fmla="*/ 152979 h 47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25" h="472">
                <a:moveTo>
                  <a:pt x="280" y="0"/>
                </a:moveTo>
                <a:lnTo>
                  <a:pt x="280" y="0"/>
                </a:lnTo>
                <a:cubicBezTo>
                  <a:pt x="103" y="118"/>
                  <a:pt x="103" y="118"/>
                  <a:pt x="103" y="118"/>
                </a:cubicBezTo>
                <a:cubicBezTo>
                  <a:pt x="44" y="118"/>
                  <a:pt x="44" y="118"/>
                  <a:pt x="44" y="118"/>
                </a:cubicBezTo>
                <a:cubicBezTo>
                  <a:pt x="30" y="118"/>
                  <a:pt x="0" y="133"/>
                  <a:pt x="0" y="162"/>
                </a:cubicBezTo>
                <a:cubicBezTo>
                  <a:pt x="0" y="309"/>
                  <a:pt x="0" y="309"/>
                  <a:pt x="0" y="309"/>
                </a:cubicBezTo>
                <a:cubicBezTo>
                  <a:pt x="0" y="339"/>
                  <a:pt x="30" y="353"/>
                  <a:pt x="44" y="353"/>
                </a:cubicBezTo>
                <a:cubicBezTo>
                  <a:pt x="103" y="353"/>
                  <a:pt x="103" y="353"/>
                  <a:pt x="103" y="353"/>
                </a:cubicBezTo>
                <a:cubicBezTo>
                  <a:pt x="280" y="471"/>
                  <a:pt x="280" y="471"/>
                  <a:pt x="280" y="471"/>
                </a:cubicBezTo>
                <a:cubicBezTo>
                  <a:pt x="294" y="471"/>
                  <a:pt x="324" y="457"/>
                  <a:pt x="324" y="427"/>
                </a:cubicBezTo>
                <a:cubicBezTo>
                  <a:pt x="324" y="44"/>
                  <a:pt x="324" y="44"/>
                  <a:pt x="324" y="44"/>
                </a:cubicBezTo>
                <a:cubicBezTo>
                  <a:pt x="324" y="15"/>
                  <a:pt x="294" y="0"/>
                  <a:pt x="280" y="0"/>
                </a:cubicBezTo>
                <a:close/>
                <a:moveTo>
                  <a:pt x="103" y="295"/>
                </a:moveTo>
                <a:lnTo>
                  <a:pt x="103" y="295"/>
                </a:lnTo>
                <a:cubicBezTo>
                  <a:pt x="103" y="309"/>
                  <a:pt x="88" y="309"/>
                  <a:pt x="88" y="309"/>
                </a:cubicBezTo>
                <a:cubicBezTo>
                  <a:pt x="59" y="309"/>
                  <a:pt x="59" y="309"/>
                  <a:pt x="59" y="309"/>
                </a:cubicBezTo>
                <a:cubicBezTo>
                  <a:pt x="59" y="309"/>
                  <a:pt x="44" y="309"/>
                  <a:pt x="44" y="295"/>
                </a:cubicBezTo>
                <a:cubicBezTo>
                  <a:pt x="44" y="177"/>
                  <a:pt x="44" y="177"/>
                  <a:pt x="44" y="177"/>
                </a:cubicBezTo>
                <a:cubicBezTo>
                  <a:pt x="44" y="162"/>
                  <a:pt x="59" y="162"/>
                  <a:pt x="59" y="162"/>
                </a:cubicBezTo>
                <a:cubicBezTo>
                  <a:pt x="88" y="162"/>
                  <a:pt x="88" y="162"/>
                  <a:pt x="88" y="162"/>
                </a:cubicBezTo>
                <a:cubicBezTo>
                  <a:pt x="88" y="162"/>
                  <a:pt x="103" y="162"/>
                  <a:pt x="103" y="177"/>
                </a:cubicBezTo>
                <a:lnTo>
                  <a:pt x="103" y="295"/>
                </a:lnTo>
                <a:close/>
                <a:moveTo>
                  <a:pt x="280" y="427"/>
                </a:moveTo>
                <a:lnTo>
                  <a:pt x="280" y="427"/>
                </a:lnTo>
                <a:cubicBezTo>
                  <a:pt x="147" y="339"/>
                  <a:pt x="147" y="339"/>
                  <a:pt x="147" y="339"/>
                </a:cubicBezTo>
                <a:cubicBezTo>
                  <a:pt x="147" y="309"/>
                  <a:pt x="147" y="148"/>
                  <a:pt x="147" y="118"/>
                </a:cubicBezTo>
                <a:cubicBezTo>
                  <a:pt x="280" y="44"/>
                  <a:pt x="280" y="44"/>
                  <a:pt x="280" y="44"/>
                </a:cubicBezTo>
                <a:cubicBezTo>
                  <a:pt x="280" y="59"/>
                  <a:pt x="280" y="412"/>
                  <a:pt x="280" y="427"/>
                </a:cubicBezTo>
                <a:close/>
              </a:path>
            </a:pathLst>
          </a:custGeom>
          <a:solidFill>
            <a:schemeClr val="accent1">
              <a:lumMod val="75000"/>
            </a:schemeClr>
          </a:solidFill>
          <a:ln>
            <a:noFill/>
          </a:ln>
          <a:effectLst/>
          <a:extLst/>
        </p:spPr>
        <p:txBody>
          <a:bodyPr wrap="none" anchor="ctr"/>
          <a:lstStyle/>
          <a:p>
            <a:endParaRPr lang="en-US" sz="2700"/>
          </a:p>
        </p:txBody>
      </p:sp>
      <p:sp>
        <p:nvSpPr>
          <p:cNvPr id="133" name="Freeform 132"/>
          <p:cNvSpPr>
            <a:spLocks noChangeArrowheads="1"/>
          </p:cNvSpPr>
          <p:nvPr/>
        </p:nvSpPr>
        <p:spPr bwMode="auto">
          <a:xfrm>
            <a:off x="1381285" y="3001137"/>
            <a:ext cx="222976" cy="290386"/>
          </a:xfrm>
          <a:custGeom>
            <a:avLst/>
            <a:gdLst>
              <a:gd name="T0" fmla="*/ 132899 w 472"/>
              <a:gd name="T1" fmla="*/ 158122 h 619"/>
              <a:gd name="T2" fmla="*/ 132899 w 472"/>
              <a:gd name="T3" fmla="*/ 158122 h 619"/>
              <a:gd name="T4" fmla="*/ 85229 w 472"/>
              <a:gd name="T5" fmla="*/ 110793 h 619"/>
              <a:gd name="T6" fmla="*/ 37559 w 472"/>
              <a:gd name="T7" fmla="*/ 158122 h 619"/>
              <a:gd name="T8" fmla="*/ 85229 w 472"/>
              <a:gd name="T9" fmla="*/ 211188 h 619"/>
              <a:gd name="T10" fmla="*/ 132899 w 472"/>
              <a:gd name="T11" fmla="*/ 158122 h 619"/>
              <a:gd name="T12" fmla="*/ 85229 w 472"/>
              <a:gd name="T13" fmla="*/ 195053 h 619"/>
              <a:gd name="T14" fmla="*/ 85229 w 472"/>
              <a:gd name="T15" fmla="*/ 195053 h 619"/>
              <a:gd name="T16" fmla="*/ 48032 w 472"/>
              <a:gd name="T17" fmla="*/ 158122 h 619"/>
              <a:gd name="T18" fmla="*/ 85229 w 472"/>
              <a:gd name="T19" fmla="*/ 126570 h 619"/>
              <a:gd name="T20" fmla="*/ 122426 w 472"/>
              <a:gd name="T21" fmla="*/ 158122 h 619"/>
              <a:gd name="T22" fmla="*/ 85229 w 472"/>
              <a:gd name="T23" fmla="*/ 195053 h 619"/>
              <a:gd name="T24" fmla="*/ 143734 w 472"/>
              <a:gd name="T25" fmla="*/ 0 h 619"/>
              <a:gd name="T26" fmla="*/ 143734 w 472"/>
              <a:gd name="T27" fmla="*/ 0 h 619"/>
              <a:gd name="T28" fmla="*/ 26724 w 472"/>
              <a:gd name="T29" fmla="*/ 0 h 619"/>
              <a:gd name="T30" fmla="*/ 0 w 472"/>
              <a:gd name="T31" fmla="*/ 26174 h 619"/>
              <a:gd name="T32" fmla="*/ 0 w 472"/>
              <a:gd name="T33" fmla="*/ 195053 h 619"/>
              <a:gd name="T34" fmla="*/ 26724 w 472"/>
              <a:gd name="T35" fmla="*/ 221586 h 619"/>
              <a:gd name="T36" fmla="*/ 143734 w 472"/>
              <a:gd name="T37" fmla="*/ 221586 h 619"/>
              <a:gd name="T38" fmla="*/ 170097 w 472"/>
              <a:gd name="T39" fmla="*/ 195053 h 619"/>
              <a:gd name="T40" fmla="*/ 170097 w 472"/>
              <a:gd name="T41" fmla="*/ 26174 h 619"/>
              <a:gd name="T42" fmla="*/ 143734 w 472"/>
              <a:gd name="T43" fmla="*/ 0 h 619"/>
              <a:gd name="T44" fmla="*/ 154207 w 472"/>
              <a:gd name="T45" fmla="*/ 195053 h 619"/>
              <a:gd name="T46" fmla="*/ 154207 w 472"/>
              <a:gd name="T47" fmla="*/ 195053 h 619"/>
              <a:gd name="T48" fmla="*/ 143734 w 472"/>
              <a:gd name="T49" fmla="*/ 211188 h 619"/>
              <a:gd name="T50" fmla="*/ 85229 w 472"/>
              <a:gd name="T51" fmla="*/ 211188 h 619"/>
              <a:gd name="T52" fmla="*/ 26724 w 472"/>
              <a:gd name="T53" fmla="*/ 211188 h 619"/>
              <a:gd name="T54" fmla="*/ 16251 w 472"/>
              <a:gd name="T55" fmla="*/ 195053 h 619"/>
              <a:gd name="T56" fmla="*/ 16251 w 472"/>
              <a:gd name="T57" fmla="*/ 26174 h 619"/>
              <a:gd name="T58" fmla="*/ 26724 w 472"/>
              <a:gd name="T59" fmla="*/ 10398 h 619"/>
              <a:gd name="T60" fmla="*/ 143734 w 472"/>
              <a:gd name="T61" fmla="*/ 10398 h 619"/>
              <a:gd name="T62" fmla="*/ 154207 w 472"/>
              <a:gd name="T63" fmla="*/ 26174 h 619"/>
              <a:gd name="T64" fmla="*/ 154207 w 472"/>
              <a:gd name="T65" fmla="*/ 195053 h 619"/>
              <a:gd name="T66" fmla="*/ 85229 w 472"/>
              <a:gd name="T67" fmla="*/ 26174 h 619"/>
              <a:gd name="T68" fmla="*/ 85229 w 472"/>
              <a:gd name="T69" fmla="*/ 26174 h 619"/>
              <a:gd name="T70" fmla="*/ 48032 w 472"/>
              <a:gd name="T71" fmla="*/ 63106 h 619"/>
              <a:gd name="T72" fmla="*/ 85229 w 472"/>
              <a:gd name="T73" fmla="*/ 94658 h 619"/>
              <a:gd name="T74" fmla="*/ 122426 w 472"/>
              <a:gd name="T75" fmla="*/ 63106 h 619"/>
              <a:gd name="T76" fmla="*/ 85229 w 472"/>
              <a:gd name="T77" fmla="*/ 26174 h 619"/>
              <a:gd name="T78" fmla="*/ 85229 w 472"/>
              <a:gd name="T79" fmla="*/ 84260 h 619"/>
              <a:gd name="T80" fmla="*/ 85229 w 472"/>
              <a:gd name="T81" fmla="*/ 84260 h 619"/>
              <a:gd name="T82" fmla="*/ 63922 w 472"/>
              <a:gd name="T83" fmla="*/ 63106 h 619"/>
              <a:gd name="T84" fmla="*/ 85229 w 472"/>
              <a:gd name="T85" fmla="*/ 41951 h 619"/>
              <a:gd name="T86" fmla="*/ 106536 w 472"/>
              <a:gd name="T87" fmla="*/ 63106 h 619"/>
              <a:gd name="T88" fmla="*/ 85229 w 472"/>
              <a:gd name="T89" fmla="*/ 84260 h 61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472" h="619">
                <a:moveTo>
                  <a:pt x="368" y="441"/>
                </a:moveTo>
                <a:lnTo>
                  <a:pt x="368" y="441"/>
                </a:lnTo>
                <a:cubicBezTo>
                  <a:pt x="368" y="368"/>
                  <a:pt x="309" y="309"/>
                  <a:pt x="236" y="309"/>
                </a:cubicBezTo>
                <a:cubicBezTo>
                  <a:pt x="162" y="309"/>
                  <a:pt x="104" y="368"/>
                  <a:pt x="104" y="441"/>
                </a:cubicBezTo>
                <a:cubicBezTo>
                  <a:pt x="104" y="515"/>
                  <a:pt x="162" y="589"/>
                  <a:pt x="236" y="589"/>
                </a:cubicBezTo>
                <a:cubicBezTo>
                  <a:pt x="309" y="589"/>
                  <a:pt x="368" y="515"/>
                  <a:pt x="368" y="441"/>
                </a:cubicBezTo>
                <a:close/>
                <a:moveTo>
                  <a:pt x="236" y="544"/>
                </a:moveTo>
                <a:lnTo>
                  <a:pt x="236" y="544"/>
                </a:lnTo>
                <a:cubicBezTo>
                  <a:pt x="177" y="544"/>
                  <a:pt x="133" y="500"/>
                  <a:pt x="133" y="441"/>
                </a:cubicBezTo>
                <a:cubicBezTo>
                  <a:pt x="133" y="397"/>
                  <a:pt x="177" y="353"/>
                  <a:pt x="236" y="353"/>
                </a:cubicBezTo>
                <a:cubicBezTo>
                  <a:pt x="295" y="353"/>
                  <a:pt x="339" y="397"/>
                  <a:pt x="339" y="441"/>
                </a:cubicBezTo>
                <a:cubicBezTo>
                  <a:pt x="339" y="500"/>
                  <a:pt x="295" y="544"/>
                  <a:pt x="236" y="544"/>
                </a:cubicBezTo>
                <a:close/>
                <a:moveTo>
                  <a:pt x="398" y="0"/>
                </a:moveTo>
                <a:lnTo>
                  <a:pt x="398" y="0"/>
                </a:lnTo>
                <a:cubicBezTo>
                  <a:pt x="74" y="0"/>
                  <a:pt x="74" y="0"/>
                  <a:pt x="74" y="0"/>
                </a:cubicBezTo>
                <a:cubicBezTo>
                  <a:pt x="30" y="0"/>
                  <a:pt x="0" y="29"/>
                  <a:pt x="0" y="73"/>
                </a:cubicBezTo>
                <a:cubicBezTo>
                  <a:pt x="0" y="544"/>
                  <a:pt x="0" y="544"/>
                  <a:pt x="0" y="544"/>
                </a:cubicBezTo>
                <a:cubicBezTo>
                  <a:pt x="0" y="589"/>
                  <a:pt x="30" y="618"/>
                  <a:pt x="74" y="618"/>
                </a:cubicBezTo>
                <a:cubicBezTo>
                  <a:pt x="398" y="618"/>
                  <a:pt x="398" y="618"/>
                  <a:pt x="398" y="618"/>
                </a:cubicBezTo>
                <a:cubicBezTo>
                  <a:pt x="442" y="618"/>
                  <a:pt x="471" y="589"/>
                  <a:pt x="471" y="544"/>
                </a:cubicBezTo>
                <a:cubicBezTo>
                  <a:pt x="471" y="73"/>
                  <a:pt x="471" y="73"/>
                  <a:pt x="471" y="73"/>
                </a:cubicBezTo>
                <a:cubicBezTo>
                  <a:pt x="471" y="29"/>
                  <a:pt x="442" y="0"/>
                  <a:pt x="398" y="0"/>
                </a:cubicBezTo>
                <a:close/>
                <a:moveTo>
                  <a:pt x="427" y="544"/>
                </a:moveTo>
                <a:lnTo>
                  <a:pt x="427" y="544"/>
                </a:lnTo>
                <a:cubicBezTo>
                  <a:pt x="427" y="559"/>
                  <a:pt x="413" y="589"/>
                  <a:pt x="398" y="589"/>
                </a:cubicBezTo>
                <a:cubicBezTo>
                  <a:pt x="236" y="589"/>
                  <a:pt x="236" y="589"/>
                  <a:pt x="236" y="589"/>
                </a:cubicBezTo>
                <a:cubicBezTo>
                  <a:pt x="74" y="589"/>
                  <a:pt x="74" y="589"/>
                  <a:pt x="74" y="589"/>
                </a:cubicBezTo>
                <a:cubicBezTo>
                  <a:pt x="59" y="589"/>
                  <a:pt x="45" y="559"/>
                  <a:pt x="45" y="544"/>
                </a:cubicBezTo>
                <a:cubicBezTo>
                  <a:pt x="45" y="73"/>
                  <a:pt x="45" y="73"/>
                  <a:pt x="45" y="73"/>
                </a:cubicBezTo>
                <a:cubicBezTo>
                  <a:pt x="45" y="59"/>
                  <a:pt x="59" y="29"/>
                  <a:pt x="74" y="29"/>
                </a:cubicBezTo>
                <a:cubicBezTo>
                  <a:pt x="398" y="29"/>
                  <a:pt x="398" y="29"/>
                  <a:pt x="398" y="29"/>
                </a:cubicBezTo>
                <a:cubicBezTo>
                  <a:pt x="413" y="29"/>
                  <a:pt x="427" y="59"/>
                  <a:pt x="427" y="73"/>
                </a:cubicBezTo>
                <a:lnTo>
                  <a:pt x="427" y="544"/>
                </a:lnTo>
                <a:close/>
                <a:moveTo>
                  <a:pt x="236" y="73"/>
                </a:moveTo>
                <a:lnTo>
                  <a:pt x="236" y="73"/>
                </a:lnTo>
                <a:cubicBezTo>
                  <a:pt x="177" y="73"/>
                  <a:pt x="133" y="117"/>
                  <a:pt x="133" y="176"/>
                </a:cubicBezTo>
                <a:cubicBezTo>
                  <a:pt x="133" y="221"/>
                  <a:pt x="177" y="264"/>
                  <a:pt x="236" y="264"/>
                </a:cubicBezTo>
                <a:cubicBezTo>
                  <a:pt x="295" y="264"/>
                  <a:pt x="339" y="221"/>
                  <a:pt x="339" y="176"/>
                </a:cubicBezTo>
                <a:cubicBezTo>
                  <a:pt x="339" y="117"/>
                  <a:pt x="295" y="73"/>
                  <a:pt x="236" y="73"/>
                </a:cubicBezTo>
                <a:close/>
                <a:moveTo>
                  <a:pt x="236" y="235"/>
                </a:moveTo>
                <a:lnTo>
                  <a:pt x="236" y="235"/>
                </a:lnTo>
                <a:cubicBezTo>
                  <a:pt x="207" y="235"/>
                  <a:pt x="177" y="206"/>
                  <a:pt x="177" y="176"/>
                </a:cubicBezTo>
                <a:cubicBezTo>
                  <a:pt x="177" y="132"/>
                  <a:pt x="207" y="117"/>
                  <a:pt x="236" y="117"/>
                </a:cubicBezTo>
                <a:cubicBezTo>
                  <a:pt x="266" y="117"/>
                  <a:pt x="295" y="132"/>
                  <a:pt x="295" y="176"/>
                </a:cubicBezTo>
                <a:cubicBezTo>
                  <a:pt x="295" y="206"/>
                  <a:pt x="266" y="235"/>
                  <a:pt x="236" y="235"/>
                </a:cubicBezTo>
                <a:close/>
              </a:path>
            </a:pathLst>
          </a:custGeom>
          <a:solidFill>
            <a:schemeClr val="accent1">
              <a:lumMod val="75000"/>
            </a:schemeClr>
          </a:solidFill>
          <a:ln>
            <a:noFill/>
          </a:ln>
          <a:effectLst/>
          <a:extLst/>
        </p:spPr>
        <p:txBody>
          <a:bodyPr wrap="none" anchor="ctr"/>
          <a:lstStyle/>
          <a:p>
            <a:endParaRPr lang="en-US" sz="2700"/>
          </a:p>
        </p:txBody>
      </p:sp>
      <p:sp>
        <p:nvSpPr>
          <p:cNvPr id="134" name="Freeform 133"/>
          <p:cNvSpPr>
            <a:spLocks noChangeArrowheads="1"/>
          </p:cNvSpPr>
          <p:nvPr/>
        </p:nvSpPr>
        <p:spPr bwMode="auto">
          <a:xfrm>
            <a:off x="5671386" y="2517161"/>
            <a:ext cx="290386" cy="299028"/>
          </a:xfrm>
          <a:custGeom>
            <a:avLst/>
            <a:gdLst>
              <a:gd name="T0" fmla="*/ 190073 w 619"/>
              <a:gd name="T1" fmla="*/ 185652 h 634"/>
              <a:gd name="T2" fmla="*/ 190073 w 619"/>
              <a:gd name="T3" fmla="*/ 201874 h 634"/>
              <a:gd name="T4" fmla="*/ 190073 w 619"/>
              <a:gd name="T5" fmla="*/ 185652 h 634"/>
              <a:gd name="T6" fmla="*/ 31559 w 619"/>
              <a:gd name="T7" fmla="*/ 42538 h 634"/>
              <a:gd name="T8" fmla="*/ 31559 w 619"/>
              <a:gd name="T9" fmla="*/ 31723 h 634"/>
              <a:gd name="T10" fmla="*/ 31559 w 619"/>
              <a:gd name="T11" fmla="*/ 42538 h 634"/>
              <a:gd name="T12" fmla="*/ 31559 w 619"/>
              <a:gd name="T13" fmla="*/ 185652 h 634"/>
              <a:gd name="T14" fmla="*/ 31559 w 619"/>
              <a:gd name="T15" fmla="*/ 201874 h 634"/>
              <a:gd name="T16" fmla="*/ 31559 w 619"/>
              <a:gd name="T17" fmla="*/ 185652 h 634"/>
              <a:gd name="T18" fmla="*/ 110816 w 619"/>
              <a:gd name="T19" fmla="*/ 31723 h 634"/>
              <a:gd name="T20" fmla="*/ 110816 w 619"/>
              <a:gd name="T21" fmla="*/ 201874 h 634"/>
              <a:gd name="T22" fmla="*/ 110816 w 619"/>
              <a:gd name="T23" fmla="*/ 31723 h 634"/>
              <a:gd name="T24" fmla="*/ 110816 w 619"/>
              <a:gd name="T25" fmla="*/ 185652 h 634"/>
              <a:gd name="T26" fmla="*/ 110816 w 619"/>
              <a:gd name="T27" fmla="*/ 42538 h 634"/>
              <a:gd name="T28" fmla="*/ 110816 w 619"/>
              <a:gd name="T29" fmla="*/ 185652 h 634"/>
              <a:gd name="T30" fmla="*/ 110816 w 619"/>
              <a:gd name="T31" fmla="*/ 74261 h 634"/>
              <a:gd name="T32" fmla="*/ 110816 w 619"/>
              <a:gd name="T33" fmla="*/ 159336 h 634"/>
              <a:gd name="T34" fmla="*/ 110816 w 619"/>
              <a:gd name="T35" fmla="*/ 74261 h 634"/>
              <a:gd name="T36" fmla="*/ 110816 w 619"/>
              <a:gd name="T37" fmla="*/ 143475 h 634"/>
              <a:gd name="T38" fmla="*/ 110816 w 619"/>
              <a:gd name="T39" fmla="*/ 84715 h 634"/>
              <a:gd name="T40" fmla="*/ 110816 w 619"/>
              <a:gd name="T41" fmla="*/ 143475 h 634"/>
              <a:gd name="T42" fmla="*/ 195452 w 619"/>
              <a:gd name="T43" fmla="*/ 0 h 634"/>
              <a:gd name="T44" fmla="*/ 0 w 619"/>
              <a:gd name="T45" fmla="*/ 31723 h 634"/>
              <a:gd name="T46" fmla="*/ 26539 w 619"/>
              <a:gd name="T47" fmla="*/ 228190 h 634"/>
              <a:gd name="T48" fmla="*/ 221632 w 619"/>
              <a:gd name="T49" fmla="*/ 201874 h 634"/>
              <a:gd name="T50" fmla="*/ 195452 w 619"/>
              <a:gd name="T51" fmla="*/ 0 h 634"/>
              <a:gd name="T52" fmla="*/ 211232 w 619"/>
              <a:gd name="T53" fmla="*/ 201874 h 634"/>
              <a:gd name="T54" fmla="*/ 26539 w 619"/>
              <a:gd name="T55" fmla="*/ 212328 h 634"/>
              <a:gd name="T56" fmla="*/ 10400 w 619"/>
              <a:gd name="T57" fmla="*/ 31723 h 634"/>
              <a:gd name="T58" fmla="*/ 195452 w 619"/>
              <a:gd name="T59" fmla="*/ 15862 h 634"/>
              <a:gd name="T60" fmla="*/ 211232 w 619"/>
              <a:gd name="T61" fmla="*/ 201874 h 634"/>
              <a:gd name="T62" fmla="*/ 190073 w 619"/>
              <a:gd name="T63" fmla="*/ 31723 h 634"/>
              <a:gd name="T64" fmla="*/ 190073 w 619"/>
              <a:gd name="T65" fmla="*/ 42538 h 634"/>
              <a:gd name="T66" fmla="*/ 190073 w 619"/>
              <a:gd name="T67" fmla="*/ 31723 h 63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19" h="634">
                <a:moveTo>
                  <a:pt x="530" y="515"/>
                </a:moveTo>
                <a:lnTo>
                  <a:pt x="530" y="515"/>
                </a:lnTo>
                <a:cubicBezTo>
                  <a:pt x="515" y="515"/>
                  <a:pt x="500" y="530"/>
                  <a:pt x="500" y="530"/>
                </a:cubicBezTo>
                <a:cubicBezTo>
                  <a:pt x="500" y="545"/>
                  <a:pt x="515" y="560"/>
                  <a:pt x="530" y="560"/>
                </a:cubicBezTo>
                <a:cubicBezTo>
                  <a:pt x="530" y="560"/>
                  <a:pt x="545" y="545"/>
                  <a:pt x="545" y="530"/>
                </a:cubicBezTo>
                <a:lnTo>
                  <a:pt x="530" y="515"/>
                </a:lnTo>
                <a:close/>
                <a:moveTo>
                  <a:pt x="88" y="118"/>
                </a:moveTo>
                <a:lnTo>
                  <a:pt x="88" y="118"/>
                </a:lnTo>
                <a:cubicBezTo>
                  <a:pt x="103" y="118"/>
                  <a:pt x="118" y="118"/>
                  <a:pt x="118" y="103"/>
                </a:cubicBezTo>
                <a:cubicBezTo>
                  <a:pt x="118" y="88"/>
                  <a:pt x="103" y="88"/>
                  <a:pt x="88" y="88"/>
                </a:cubicBezTo>
                <a:cubicBezTo>
                  <a:pt x="88" y="88"/>
                  <a:pt x="74" y="88"/>
                  <a:pt x="74" y="103"/>
                </a:cubicBezTo>
                <a:cubicBezTo>
                  <a:pt x="74" y="118"/>
                  <a:pt x="88" y="118"/>
                  <a:pt x="88" y="118"/>
                </a:cubicBezTo>
                <a:close/>
                <a:moveTo>
                  <a:pt x="88" y="515"/>
                </a:moveTo>
                <a:lnTo>
                  <a:pt x="88" y="515"/>
                </a:lnTo>
                <a:lnTo>
                  <a:pt x="74" y="530"/>
                </a:lnTo>
                <a:cubicBezTo>
                  <a:pt x="74" y="545"/>
                  <a:pt x="88" y="560"/>
                  <a:pt x="88" y="560"/>
                </a:cubicBezTo>
                <a:cubicBezTo>
                  <a:pt x="103" y="560"/>
                  <a:pt x="118" y="545"/>
                  <a:pt x="118" y="530"/>
                </a:cubicBezTo>
                <a:cubicBezTo>
                  <a:pt x="118" y="530"/>
                  <a:pt x="103" y="515"/>
                  <a:pt x="88" y="515"/>
                </a:cubicBezTo>
                <a:close/>
                <a:moveTo>
                  <a:pt x="309" y="88"/>
                </a:moveTo>
                <a:lnTo>
                  <a:pt x="309" y="88"/>
                </a:lnTo>
                <a:cubicBezTo>
                  <a:pt x="177" y="88"/>
                  <a:pt x="74" y="192"/>
                  <a:pt x="74" y="324"/>
                </a:cubicBezTo>
                <a:cubicBezTo>
                  <a:pt x="74" y="456"/>
                  <a:pt x="177" y="560"/>
                  <a:pt x="309" y="560"/>
                </a:cubicBezTo>
                <a:cubicBezTo>
                  <a:pt x="441" y="560"/>
                  <a:pt x="545" y="456"/>
                  <a:pt x="545" y="324"/>
                </a:cubicBezTo>
                <a:cubicBezTo>
                  <a:pt x="545" y="192"/>
                  <a:pt x="441" y="88"/>
                  <a:pt x="309" y="88"/>
                </a:cubicBezTo>
                <a:close/>
                <a:moveTo>
                  <a:pt x="309" y="515"/>
                </a:moveTo>
                <a:lnTo>
                  <a:pt x="309" y="515"/>
                </a:lnTo>
                <a:cubicBezTo>
                  <a:pt x="206" y="515"/>
                  <a:pt x="118" y="427"/>
                  <a:pt x="118" y="324"/>
                </a:cubicBezTo>
                <a:cubicBezTo>
                  <a:pt x="118" y="206"/>
                  <a:pt x="206" y="118"/>
                  <a:pt x="309" y="118"/>
                </a:cubicBezTo>
                <a:cubicBezTo>
                  <a:pt x="412" y="118"/>
                  <a:pt x="500" y="206"/>
                  <a:pt x="500" y="324"/>
                </a:cubicBezTo>
                <a:cubicBezTo>
                  <a:pt x="500" y="427"/>
                  <a:pt x="412" y="515"/>
                  <a:pt x="309" y="515"/>
                </a:cubicBezTo>
                <a:close/>
                <a:moveTo>
                  <a:pt x="309" y="206"/>
                </a:moveTo>
                <a:lnTo>
                  <a:pt x="309" y="206"/>
                </a:lnTo>
                <a:cubicBezTo>
                  <a:pt x="250" y="206"/>
                  <a:pt x="191" y="251"/>
                  <a:pt x="191" y="324"/>
                </a:cubicBezTo>
                <a:cubicBezTo>
                  <a:pt x="191" y="383"/>
                  <a:pt x="250" y="442"/>
                  <a:pt x="309" y="442"/>
                </a:cubicBezTo>
                <a:cubicBezTo>
                  <a:pt x="368" y="442"/>
                  <a:pt x="427" y="383"/>
                  <a:pt x="427" y="324"/>
                </a:cubicBezTo>
                <a:cubicBezTo>
                  <a:pt x="427" y="251"/>
                  <a:pt x="368" y="206"/>
                  <a:pt x="309" y="206"/>
                </a:cubicBezTo>
                <a:close/>
                <a:moveTo>
                  <a:pt x="309" y="398"/>
                </a:moveTo>
                <a:lnTo>
                  <a:pt x="309" y="398"/>
                </a:lnTo>
                <a:cubicBezTo>
                  <a:pt x="265" y="398"/>
                  <a:pt x="236" y="368"/>
                  <a:pt x="236" y="324"/>
                </a:cubicBezTo>
                <a:cubicBezTo>
                  <a:pt x="236" y="280"/>
                  <a:pt x="265" y="235"/>
                  <a:pt x="309" y="235"/>
                </a:cubicBezTo>
                <a:cubicBezTo>
                  <a:pt x="353" y="235"/>
                  <a:pt x="383" y="280"/>
                  <a:pt x="383" y="324"/>
                </a:cubicBezTo>
                <a:cubicBezTo>
                  <a:pt x="383" y="368"/>
                  <a:pt x="353" y="398"/>
                  <a:pt x="309" y="398"/>
                </a:cubicBezTo>
                <a:close/>
                <a:moveTo>
                  <a:pt x="545" y="0"/>
                </a:moveTo>
                <a:lnTo>
                  <a:pt x="545" y="0"/>
                </a:lnTo>
                <a:cubicBezTo>
                  <a:pt x="74" y="0"/>
                  <a:pt x="74" y="0"/>
                  <a:pt x="74" y="0"/>
                </a:cubicBezTo>
                <a:cubicBezTo>
                  <a:pt x="29" y="0"/>
                  <a:pt x="0" y="44"/>
                  <a:pt x="0" y="88"/>
                </a:cubicBezTo>
                <a:cubicBezTo>
                  <a:pt x="0" y="560"/>
                  <a:pt x="0" y="560"/>
                  <a:pt x="0" y="560"/>
                </a:cubicBezTo>
                <a:cubicBezTo>
                  <a:pt x="0" y="604"/>
                  <a:pt x="29" y="633"/>
                  <a:pt x="74" y="633"/>
                </a:cubicBezTo>
                <a:cubicBezTo>
                  <a:pt x="545" y="633"/>
                  <a:pt x="545" y="633"/>
                  <a:pt x="545" y="633"/>
                </a:cubicBezTo>
                <a:cubicBezTo>
                  <a:pt x="589" y="633"/>
                  <a:pt x="618" y="604"/>
                  <a:pt x="618" y="560"/>
                </a:cubicBezTo>
                <a:cubicBezTo>
                  <a:pt x="618" y="88"/>
                  <a:pt x="618" y="88"/>
                  <a:pt x="618" y="88"/>
                </a:cubicBezTo>
                <a:cubicBezTo>
                  <a:pt x="618" y="44"/>
                  <a:pt x="589" y="0"/>
                  <a:pt x="545" y="0"/>
                </a:cubicBezTo>
                <a:close/>
                <a:moveTo>
                  <a:pt x="589" y="560"/>
                </a:moveTo>
                <a:lnTo>
                  <a:pt x="589" y="560"/>
                </a:lnTo>
                <a:cubicBezTo>
                  <a:pt x="589" y="574"/>
                  <a:pt x="559" y="589"/>
                  <a:pt x="545" y="589"/>
                </a:cubicBezTo>
                <a:cubicBezTo>
                  <a:pt x="74" y="589"/>
                  <a:pt x="74" y="589"/>
                  <a:pt x="74" y="589"/>
                </a:cubicBezTo>
                <a:cubicBezTo>
                  <a:pt x="59" y="589"/>
                  <a:pt x="29" y="574"/>
                  <a:pt x="29" y="560"/>
                </a:cubicBezTo>
                <a:cubicBezTo>
                  <a:pt x="29" y="88"/>
                  <a:pt x="29" y="88"/>
                  <a:pt x="29" y="88"/>
                </a:cubicBezTo>
                <a:cubicBezTo>
                  <a:pt x="29" y="59"/>
                  <a:pt x="59" y="44"/>
                  <a:pt x="74" y="44"/>
                </a:cubicBezTo>
                <a:cubicBezTo>
                  <a:pt x="545" y="44"/>
                  <a:pt x="545" y="44"/>
                  <a:pt x="545" y="44"/>
                </a:cubicBezTo>
                <a:cubicBezTo>
                  <a:pt x="559" y="44"/>
                  <a:pt x="589" y="59"/>
                  <a:pt x="589" y="88"/>
                </a:cubicBezTo>
                <a:lnTo>
                  <a:pt x="589" y="560"/>
                </a:lnTo>
                <a:close/>
                <a:moveTo>
                  <a:pt x="530" y="88"/>
                </a:moveTo>
                <a:lnTo>
                  <a:pt x="530" y="88"/>
                </a:lnTo>
                <a:cubicBezTo>
                  <a:pt x="515" y="88"/>
                  <a:pt x="500" y="88"/>
                  <a:pt x="500" y="103"/>
                </a:cubicBezTo>
                <a:cubicBezTo>
                  <a:pt x="500" y="118"/>
                  <a:pt x="515" y="118"/>
                  <a:pt x="530" y="118"/>
                </a:cubicBezTo>
                <a:cubicBezTo>
                  <a:pt x="530" y="118"/>
                  <a:pt x="545" y="118"/>
                  <a:pt x="545" y="103"/>
                </a:cubicBezTo>
                <a:cubicBezTo>
                  <a:pt x="545" y="88"/>
                  <a:pt x="530" y="88"/>
                  <a:pt x="530" y="88"/>
                </a:cubicBezTo>
                <a:close/>
              </a:path>
            </a:pathLst>
          </a:custGeom>
          <a:solidFill>
            <a:schemeClr val="accent1">
              <a:lumMod val="75000"/>
            </a:schemeClr>
          </a:solidFill>
          <a:ln>
            <a:noFill/>
          </a:ln>
          <a:effectLst/>
          <a:extLst/>
        </p:spPr>
        <p:txBody>
          <a:bodyPr wrap="none" anchor="ctr"/>
          <a:lstStyle/>
          <a:p>
            <a:endParaRPr lang="en-US" sz="2700"/>
          </a:p>
        </p:txBody>
      </p:sp>
      <p:sp>
        <p:nvSpPr>
          <p:cNvPr id="135" name="Freeform 134"/>
          <p:cNvSpPr>
            <a:spLocks noChangeArrowheads="1"/>
          </p:cNvSpPr>
          <p:nvPr/>
        </p:nvSpPr>
        <p:spPr bwMode="auto">
          <a:xfrm>
            <a:off x="5235808" y="2517161"/>
            <a:ext cx="200505" cy="299028"/>
          </a:xfrm>
          <a:custGeom>
            <a:avLst/>
            <a:gdLst>
              <a:gd name="T0" fmla="*/ 147907 w 428"/>
              <a:gd name="T1" fmla="*/ 52992 h 634"/>
              <a:gd name="T2" fmla="*/ 147907 w 428"/>
              <a:gd name="T3" fmla="*/ 52992 h 634"/>
              <a:gd name="T4" fmla="*/ 79146 w 428"/>
              <a:gd name="T5" fmla="*/ 0 h 634"/>
              <a:gd name="T6" fmla="*/ 10744 w 428"/>
              <a:gd name="T7" fmla="*/ 52992 h 634"/>
              <a:gd name="T8" fmla="*/ 0 w 428"/>
              <a:gd name="T9" fmla="*/ 63807 h 634"/>
              <a:gd name="T10" fmla="*/ 0 w 428"/>
              <a:gd name="T11" fmla="*/ 79668 h 634"/>
              <a:gd name="T12" fmla="*/ 16116 w 428"/>
              <a:gd name="T13" fmla="*/ 95530 h 634"/>
              <a:gd name="T14" fmla="*/ 16116 w 428"/>
              <a:gd name="T15" fmla="*/ 95530 h 634"/>
              <a:gd name="T16" fmla="*/ 37245 w 428"/>
              <a:gd name="T17" fmla="*/ 116798 h 634"/>
              <a:gd name="T18" fmla="*/ 47631 w 428"/>
              <a:gd name="T19" fmla="*/ 212328 h 634"/>
              <a:gd name="T20" fmla="*/ 63389 w 428"/>
              <a:gd name="T21" fmla="*/ 228190 h 634"/>
              <a:gd name="T22" fmla="*/ 89890 w 428"/>
              <a:gd name="T23" fmla="*/ 228190 h 634"/>
              <a:gd name="T24" fmla="*/ 105648 w 428"/>
              <a:gd name="T25" fmla="*/ 212328 h 634"/>
              <a:gd name="T26" fmla="*/ 121406 w 428"/>
              <a:gd name="T27" fmla="*/ 116798 h 634"/>
              <a:gd name="T28" fmla="*/ 142535 w 428"/>
              <a:gd name="T29" fmla="*/ 95530 h 634"/>
              <a:gd name="T30" fmla="*/ 142535 w 428"/>
              <a:gd name="T31" fmla="*/ 95530 h 634"/>
              <a:gd name="T32" fmla="*/ 152921 w 428"/>
              <a:gd name="T33" fmla="*/ 79668 h 634"/>
              <a:gd name="T34" fmla="*/ 152921 w 428"/>
              <a:gd name="T35" fmla="*/ 63807 h 634"/>
              <a:gd name="T36" fmla="*/ 147907 w 428"/>
              <a:gd name="T37" fmla="*/ 52992 h 634"/>
              <a:gd name="T38" fmla="*/ 79146 w 428"/>
              <a:gd name="T39" fmla="*/ 15862 h 634"/>
              <a:gd name="T40" fmla="*/ 79146 w 428"/>
              <a:gd name="T41" fmla="*/ 15862 h 634"/>
              <a:gd name="T42" fmla="*/ 131791 w 428"/>
              <a:gd name="T43" fmla="*/ 52992 h 634"/>
              <a:gd name="T44" fmla="*/ 21130 w 428"/>
              <a:gd name="T45" fmla="*/ 52992 h 634"/>
              <a:gd name="T46" fmla="*/ 79146 w 428"/>
              <a:gd name="T47" fmla="*/ 15862 h 634"/>
              <a:gd name="T48" fmla="*/ 89890 w 428"/>
              <a:gd name="T49" fmla="*/ 201874 h 634"/>
              <a:gd name="T50" fmla="*/ 89890 w 428"/>
              <a:gd name="T51" fmla="*/ 201874 h 634"/>
              <a:gd name="T52" fmla="*/ 84518 w 428"/>
              <a:gd name="T53" fmla="*/ 212328 h 634"/>
              <a:gd name="T54" fmla="*/ 68761 w 428"/>
              <a:gd name="T55" fmla="*/ 212328 h 634"/>
              <a:gd name="T56" fmla="*/ 63389 w 428"/>
              <a:gd name="T57" fmla="*/ 201874 h 634"/>
              <a:gd name="T58" fmla="*/ 47631 w 428"/>
              <a:gd name="T59" fmla="*/ 122206 h 634"/>
              <a:gd name="T60" fmla="*/ 79146 w 428"/>
              <a:gd name="T61" fmla="*/ 127253 h 634"/>
              <a:gd name="T62" fmla="*/ 105648 w 428"/>
              <a:gd name="T63" fmla="*/ 122206 h 634"/>
              <a:gd name="T64" fmla="*/ 89890 w 428"/>
              <a:gd name="T65" fmla="*/ 201874 h 634"/>
              <a:gd name="T66" fmla="*/ 79146 w 428"/>
              <a:gd name="T67" fmla="*/ 116798 h 634"/>
              <a:gd name="T68" fmla="*/ 79146 w 428"/>
              <a:gd name="T69" fmla="*/ 116798 h 634"/>
              <a:gd name="T70" fmla="*/ 31873 w 428"/>
              <a:gd name="T71" fmla="*/ 95530 h 634"/>
              <a:gd name="T72" fmla="*/ 121406 w 428"/>
              <a:gd name="T73" fmla="*/ 95530 h 634"/>
              <a:gd name="T74" fmla="*/ 79146 w 428"/>
              <a:gd name="T75" fmla="*/ 116798 h 634"/>
              <a:gd name="T76" fmla="*/ 131791 w 428"/>
              <a:gd name="T77" fmla="*/ 79668 h 634"/>
              <a:gd name="T78" fmla="*/ 131791 w 428"/>
              <a:gd name="T79" fmla="*/ 79668 h 634"/>
              <a:gd name="T80" fmla="*/ 21130 w 428"/>
              <a:gd name="T81" fmla="*/ 79668 h 634"/>
              <a:gd name="T82" fmla="*/ 16116 w 428"/>
              <a:gd name="T83" fmla="*/ 74261 h 634"/>
              <a:gd name="T84" fmla="*/ 21130 w 428"/>
              <a:gd name="T85" fmla="*/ 63807 h 634"/>
              <a:gd name="T86" fmla="*/ 131791 w 428"/>
              <a:gd name="T87" fmla="*/ 63807 h 634"/>
              <a:gd name="T88" fmla="*/ 142535 w 428"/>
              <a:gd name="T89" fmla="*/ 74261 h 634"/>
              <a:gd name="T90" fmla="*/ 131791 w 428"/>
              <a:gd name="T91" fmla="*/ 79668 h 63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428" h="634">
                <a:moveTo>
                  <a:pt x="413" y="147"/>
                </a:moveTo>
                <a:lnTo>
                  <a:pt x="413" y="147"/>
                </a:lnTo>
                <a:cubicBezTo>
                  <a:pt x="383" y="59"/>
                  <a:pt x="309" y="0"/>
                  <a:pt x="221" y="0"/>
                </a:cubicBezTo>
                <a:cubicBezTo>
                  <a:pt x="118" y="0"/>
                  <a:pt x="45" y="59"/>
                  <a:pt x="30" y="147"/>
                </a:cubicBezTo>
                <a:cubicBezTo>
                  <a:pt x="15" y="147"/>
                  <a:pt x="0" y="162"/>
                  <a:pt x="0" y="177"/>
                </a:cubicBezTo>
                <a:cubicBezTo>
                  <a:pt x="0" y="221"/>
                  <a:pt x="0" y="221"/>
                  <a:pt x="0" y="221"/>
                </a:cubicBezTo>
                <a:cubicBezTo>
                  <a:pt x="0" y="235"/>
                  <a:pt x="15" y="265"/>
                  <a:pt x="45" y="265"/>
                </a:cubicBezTo>
                <a:cubicBezTo>
                  <a:pt x="59" y="280"/>
                  <a:pt x="74" y="309"/>
                  <a:pt x="104" y="324"/>
                </a:cubicBezTo>
                <a:cubicBezTo>
                  <a:pt x="133" y="589"/>
                  <a:pt x="133" y="589"/>
                  <a:pt x="133" y="589"/>
                </a:cubicBezTo>
                <a:cubicBezTo>
                  <a:pt x="133" y="618"/>
                  <a:pt x="163" y="633"/>
                  <a:pt x="177" y="633"/>
                </a:cubicBezTo>
                <a:cubicBezTo>
                  <a:pt x="251" y="633"/>
                  <a:pt x="251" y="633"/>
                  <a:pt x="251" y="633"/>
                </a:cubicBezTo>
                <a:cubicBezTo>
                  <a:pt x="280" y="633"/>
                  <a:pt x="295" y="618"/>
                  <a:pt x="295" y="589"/>
                </a:cubicBezTo>
                <a:cubicBezTo>
                  <a:pt x="339" y="324"/>
                  <a:pt x="339" y="324"/>
                  <a:pt x="339" y="324"/>
                </a:cubicBezTo>
                <a:cubicBezTo>
                  <a:pt x="354" y="309"/>
                  <a:pt x="383" y="280"/>
                  <a:pt x="398" y="265"/>
                </a:cubicBezTo>
                <a:cubicBezTo>
                  <a:pt x="413" y="265"/>
                  <a:pt x="427" y="235"/>
                  <a:pt x="427" y="221"/>
                </a:cubicBezTo>
                <a:cubicBezTo>
                  <a:pt x="427" y="177"/>
                  <a:pt x="427" y="177"/>
                  <a:pt x="427" y="177"/>
                </a:cubicBezTo>
                <a:cubicBezTo>
                  <a:pt x="427" y="162"/>
                  <a:pt x="427" y="147"/>
                  <a:pt x="413" y="147"/>
                </a:cubicBezTo>
                <a:close/>
                <a:moveTo>
                  <a:pt x="221" y="44"/>
                </a:moveTo>
                <a:lnTo>
                  <a:pt x="221" y="44"/>
                </a:lnTo>
                <a:cubicBezTo>
                  <a:pt x="280" y="44"/>
                  <a:pt x="354" y="88"/>
                  <a:pt x="368" y="147"/>
                </a:cubicBezTo>
                <a:cubicBezTo>
                  <a:pt x="59" y="147"/>
                  <a:pt x="59" y="147"/>
                  <a:pt x="59" y="147"/>
                </a:cubicBezTo>
                <a:cubicBezTo>
                  <a:pt x="89" y="88"/>
                  <a:pt x="148" y="44"/>
                  <a:pt x="221" y="44"/>
                </a:cubicBezTo>
                <a:close/>
                <a:moveTo>
                  <a:pt x="251" y="560"/>
                </a:moveTo>
                <a:lnTo>
                  <a:pt x="251" y="560"/>
                </a:lnTo>
                <a:cubicBezTo>
                  <a:pt x="251" y="574"/>
                  <a:pt x="251" y="589"/>
                  <a:pt x="236" y="589"/>
                </a:cubicBezTo>
                <a:cubicBezTo>
                  <a:pt x="192" y="589"/>
                  <a:pt x="192" y="589"/>
                  <a:pt x="192" y="589"/>
                </a:cubicBezTo>
                <a:cubicBezTo>
                  <a:pt x="177" y="589"/>
                  <a:pt x="177" y="574"/>
                  <a:pt x="177" y="560"/>
                </a:cubicBezTo>
                <a:cubicBezTo>
                  <a:pt x="133" y="339"/>
                  <a:pt x="133" y="339"/>
                  <a:pt x="133" y="339"/>
                </a:cubicBezTo>
                <a:cubicBezTo>
                  <a:pt x="163" y="353"/>
                  <a:pt x="192" y="353"/>
                  <a:pt x="221" y="353"/>
                </a:cubicBezTo>
                <a:cubicBezTo>
                  <a:pt x="251" y="353"/>
                  <a:pt x="266" y="353"/>
                  <a:pt x="295" y="339"/>
                </a:cubicBezTo>
                <a:lnTo>
                  <a:pt x="251" y="560"/>
                </a:lnTo>
                <a:close/>
                <a:moveTo>
                  <a:pt x="221" y="324"/>
                </a:moveTo>
                <a:lnTo>
                  <a:pt x="221" y="324"/>
                </a:lnTo>
                <a:cubicBezTo>
                  <a:pt x="163" y="324"/>
                  <a:pt x="118" y="294"/>
                  <a:pt x="89" y="265"/>
                </a:cubicBezTo>
                <a:cubicBezTo>
                  <a:pt x="339" y="265"/>
                  <a:pt x="339" y="265"/>
                  <a:pt x="339" y="265"/>
                </a:cubicBezTo>
                <a:cubicBezTo>
                  <a:pt x="309" y="294"/>
                  <a:pt x="266" y="324"/>
                  <a:pt x="221" y="324"/>
                </a:cubicBezTo>
                <a:close/>
                <a:moveTo>
                  <a:pt x="368" y="221"/>
                </a:moveTo>
                <a:lnTo>
                  <a:pt x="368" y="221"/>
                </a:lnTo>
                <a:cubicBezTo>
                  <a:pt x="59" y="221"/>
                  <a:pt x="59" y="221"/>
                  <a:pt x="59" y="221"/>
                </a:cubicBezTo>
                <a:cubicBezTo>
                  <a:pt x="45" y="221"/>
                  <a:pt x="45" y="206"/>
                  <a:pt x="45" y="206"/>
                </a:cubicBezTo>
                <a:cubicBezTo>
                  <a:pt x="45" y="192"/>
                  <a:pt x="45" y="177"/>
                  <a:pt x="59" y="177"/>
                </a:cubicBezTo>
                <a:cubicBezTo>
                  <a:pt x="368" y="177"/>
                  <a:pt x="368" y="177"/>
                  <a:pt x="368" y="177"/>
                </a:cubicBezTo>
                <a:cubicBezTo>
                  <a:pt x="383" y="177"/>
                  <a:pt x="398" y="192"/>
                  <a:pt x="398" y="206"/>
                </a:cubicBezTo>
                <a:cubicBezTo>
                  <a:pt x="398" y="206"/>
                  <a:pt x="383" y="221"/>
                  <a:pt x="368" y="221"/>
                </a:cubicBezTo>
                <a:close/>
              </a:path>
            </a:pathLst>
          </a:custGeom>
          <a:solidFill>
            <a:schemeClr val="accent1">
              <a:lumMod val="75000"/>
            </a:schemeClr>
          </a:solidFill>
          <a:ln>
            <a:noFill/>
          </a:ln>
          <a:effectLst/>
          <a:extLst/>
        </p:spPr>
        <p:txBody>
          <a:bodyPr wrap="none" anchor="ctr"/>
          <a:lstStyle/>
          <a:p>
            <a:endParaRPr lang="en-US" sz="2700"/>
          </a:p>
        </p:txBody>
      </p:sp>
      <p:sp>
        <p:nvSpPr>
          <p:cNvPr id="136" name="Freeform 135"/>
          <p:cNvSpPr>
            <a:spLocks noChangeArrowheads="1"/>
          </p:cNvSpPr>
          <p:nvPr/>
        </p:nvSpPr>
        <p:spPr bwMode="auto">
          <a:xfrm>
            <a:off x="4708619" y="2517161"/>
            <a:ext cx="299028" cy="299028"/>
          </a:xfrm>
          <a:custGeom>
            <a:avLst/>
            <a:gdLst>
              <a:gd name="T0" fmla="*/ 212011 w 634"/>
              <a:gd name="T1" fmla="*/ 105984 h 634"/>
              <a:gd name="T2" fmla="*/ 111414 w 634"/>
              <a:gd name="T3" fmla="*/ 0 h 634"/>
              <a:gd name="T4" fmla="*/ 15865 w 634"/>
              <a:gd name="T5" fmla="*/ 105984 h 634"/>
              <a:gd name="T6" fmla="*/ 0 w 634"/>
              <a:gd name="T7" fmla="*/ 169790 h 634"/>
              <a:gd name="T8" fmla="*/ 58411 w 634"/>
              <a:gd name="T9" fmla="*/ 201874 h 634"/>
              <a:gd name="T10" fmla="*/ 84732 w 634"/>
              <a:gd name="T11" fmla="*/ 127253 h 634"/>
              <a:gd name="T12" fmla="*/ 26321 w 634"/>
              <a:gd name="T13" fmla="*/ 100937 h 634"/>
              <a:gd name="T14" fmla="*/ 196146 w 634"/>
              <a:gd name="T15" fmla="*/ 100937 h 634"/>
              <a:gd name="T16" fmla="*/ 143144 w 634"/>
              <a:gd name="T17" fmla="*/ 127253 h 634"/>
              <a:gd name="T18" fmla="*/ 169825 w 634"/>
              <a:gd name="T19" fmla="*/ 201874 h 634"/>
              <a:gd name="T20" fmla="*/ 185690 w 634"/>
              <a:gd name="T21" fmla="*/ 222782 h 634"/>
              <a:gd name="T22" fmla="*/ 196146 w 634"/>
              <a:gd name="T23" fmla="*/ 222782 h 634"/>
              <a:gd name="T24" fmla="*/ 228236 w 634"/>
              <a:gd name="T25" fmla="*/ 169790 h 634"/>
              <a:gd name="T26" fmla="*/ 212011 w 634"/>
              <a:gd name="T27" fmla="*/ 105984 h 634"/>
              <a:gd name="T28" fmla="*/ 47594 w 634"/>
              <a:gd name="T29" fmla="*/ 116798 h 634"/>
              <a:gd name="T30" fmla="*/ 68868 w 634"/>
              <a:gd name="T31" fmla="*/ 127253 h 634"/>
              <a:gd name="T32" fmla="*/ 58411 w 634"/>
              <a:gd name="T33" fmla="*/ 185652 h 634"/>
              <a:gd name="T34" fmla="*/ 42186 w 634"/>
              <a:gd name="T35" fmla="*/ 148521 h 634"/>
              <a:gd name="T36" fmla="*/ 31730 w 634"/>
              <a:gd name="T37" fmla="*/ 116798 h 634"/>
              <a:gd name="T38" fmla="*/ 26321 w 634"/>
              <a:gd name="T39" fmla="*/ 148521 h 634"/>
              <a:gd name="T40" fmla="*/ 26321 w 634"/>
              <a:gd name="T41" fmla="*/ 185652 h 634"/>
              <a:gd name="T42" fmla="*/ 15865 w 634"/>
              <a:gd name="T43" fmla="*/ 127253 h 634"/>
              <a:gd name="T44" fmla="*/ 31730 w 634"/>
              <a:gd name="T45" fmla="*/ 116798 h 634"/>
              <a:gd name="T46" fmla="*/ 174873 w 634"/>
              <a:gd name="T47" fmla="*/ 185652 h 634"/>
              <a:gd name="T48" fmla="*/ 153600 w 634"/>
              <a:gd name="T49" fmla="*/ 169790 h 634"/>
              <a:gd name="T50" fmla="*/ 169825 w 634"/>
              <a:gd name="T51" fmla="*/ 116798 h 634"/>
              <a:gd name="T52" fmla="*/ 185690 w 634"/>
              <a:gd name="T53" fmla="*/ 148521 h 634"/>
              <a:gd name="T54" fmla="*/ 212011 w 634"/>
              <a:gd name="T55" fmla="*/ 169790 h 634"/>
              <a:gd name="T56" fmla="*/ 196146 w 634"/>
              <a:gd name="T57" fmla="*/ 185652 h 634"/>
              <a:gd name="T58" fmla="*/ 196146 w 634"/>
              <a:gd name="T59" fmla="*/ 148521 h 634"/>
              <a:gd name="T60" fmla="*/ 196146 w 634"/>
              <a:gd name="T61" fmla="*/ 116798 h 634"/>
              <a:gd name="T62" fmla="*/ 212011 w 634"/>
              <a:gd name="T63" fmla="*/ 169790 h 63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34" h="634">
                <a:moveTo>
                  <a:pt x="588" y="294"/>
                </a:moveTo>
                <a:lnTo>
                  <a:pt x="588" y="294"/>
                </a:lnTo>
                <a:cubicBezTo>
                  <a:pt x="588" y="280"/>
                  <a:pt x="588" y="280"/>
                  <a:pt x="588" y="265"/>
                </a:cubicBezTo>
                <a:cubicBezTo>
                  <a:pt x="588" y="118"/>
                  <a:pt x="471" y="0"/>
                  <a:pt x="309" y="0"/>
                </a:cubicBezTo>
                <a:cubicBezTo>
                  <a:pt x="162" y="0"/>
                  <a:pt x="44" y="118"/>
                  <a:pt x="44" y="265"/>
                </a:cubicBezTo>
                <a:cubicBezTo>
                  <a:pt x="44" y="280"/>
                  <a:pt x="44" y="280"/>
                  <a:pt x="44" y="294"/>
                </a:cubicBezTo>
                <a:cubicBezTo>
                  <a:pt x="14" y="309"/>
                  <a:pt x="0" y="324"/>
                  <a:pt x="0" y="353"/>
                </a:cubicBezTo>
                <a:cubicBezTo>
                  <a:pt x="0" y="471"/>
                  <a:pt x="0" y="471"/>
                  <a:pt x="0" y="471"/>
                </a:cubicBezTo>
                <a:cubicBezTo>
                  <a:pt x="0" y="515"/>
                  <a:pt x="29" y="560"/>
                  <a:pt x="73" y="560"/>
                </a:cubicBezTo>
                <a:lnTo>
                  <a:pt x="162" y="560"/>
                </a:lnTo>
                <a:cubicBezTo>
                  <a:pt x="206" y="560"/>
                  <a:pt x="235" y="515"/>
                  <a:pt x="235" y="471"/>
                </a:cubicBezTo>
                <a:cubicBezTo>
                  <a:pt x="235" y="353"/>
                  <a:pt x="235" y="353"/>
                  <a:pt x="235" y="353"/>
                </a:cubicBezTo>
                <a:cubicBezTo>
                  <a:pt x="235" y="309"/>
                  <a:pt x="206" y="280"/>
                  <a:pt x="162" y="280"/>
                </a:cubicBezTo>
                <a:cubicBezTo>
                  <a:pt x="162" y="280"/>
                  <a:pt x="88" y="280"/>
                  <a:pt x="73" y="280"/>
                </a:cubicBezTo>
                <a:cubicBezTo>
                  <a:pt x="73" y="147"/>
                  <a:pt x="176" y="44"/>
                  <a:pt x="309" y="44"/>
                </a:cubicBezTo>
                <a:cubicBezTo>
                  <a:pt x="442" y="44"/>
                  <a:pt x="544" y="133"/>
                  <a:pt x="544" y="280"/>
                </a:cubicBezTo>
                <a:lnTo>
                  <a:pt x="471" y="280"/>
                </a:lnTo>
                <a:cubicBezTo>
                  <a:pt x="426" y="280"/>
                  <a:pt x="397" y="309"/>
                  <a:pt x="397" y="353"/>
                </a:cubicBezTo>
                <a:cubicBezTo>
                  <a:pt x="397" y="471"/>
                  <a:pt x="397" y="471"/>
                  <a:pt x="397" y="471"/>
                </a:cubicBezTo>
                <a:cubicBezTo>
                  <a:pt x="397" y="515"/>
                  <a:pt x="426" y="560"/>
                  <a:pt x="471" y="560"/>
                </a:cubicBezTo>
                <a:lnTo>
                  <a:pt x="515" y="560"/>
                </a:lnTo>
                <a:cubicBezTo>
                  <a:pt x="515" y="618"/>
                  <a:pt x="515" y="618"/>
                  <a:pt x="515" y="618"/>
                </a:cubicBezTo>
                <a:cubicBezTo>
                  <a:pt x="515" y="618"/>
                  <a:pt x="515" y="633"/>
                  <a:pt x="530" y="633"/>
                </a:cubicBezTo>
                <a:cubicBezTo>
                  <a:pt x="544" y="633"/>
                  <a:pt x="544" y="618"/>
                  <a:pt x="544" y="618"/>
                </a:cubicBezTo>
                <a:cubicBezTo>
                  <a:pt x="544" y="560"/>
                  <a:pt x="544" y="560"/>
                  <a:pt x="544" y="560"/>
                </a:cubicBezTo>
                <a:cubicBezTo>
                  <a:pt x="588" y="560"/>
                  <a:pt x="633" y="515"/>
                  <a:pt x="633" y="471"/>
                </a:cubicBezTo>
                <a:cubicBezTo>
                  <a:pt x="633" y="353"/>
                  <a:pt x="633" y="353"/>
                  <a:pt x="633" y="353"/>
                </a:cubicBezTo>
                <a:cubicBezTo>
                  <a:pt x="633" y="324"/>
                  <a:pt x="618" y="309"/>
                  <a:pt x="588" y="294"/>
                </a:cubicBezTo>
                <a:close/>
                <a:moveTo>
                  <a:pt x="132" y="324"/>
                </a:moveTo>
                <a:lnTo>
                  <a:pt x="132" y="324"/>
                </a:lnTo>
                <a:cubicBezTo>
                  <a:pt x="162" y="324"/>
                  <a:pt x="162" y="324"/>
                  <a:pt x="162" y="324"/>
                </a:cubicBezTo>
                <a:cubicBezTo>
                  <a:pt x="176" y="324"/>
                  <a:pt x="191" y="339"/>
                  <a:pt x="191" y="353"/>
                </a:cubicBezTo>
                <a:cubicBezTo>
                  <a:pt x="191" y="471"/>
                  <a:pt x="191" y="471"/>
                  <a:pt x="191" y="471"/>
                </a:cubicBezTo>
                <a:cubicBezTo>
                  <a:pt x="191" y="501"/>
                  <a:pt x="176" y="515"/>
                  <a:pt x="162" y="515"/>
                </a:cubicBezTo>
                <a:cubicBezTo>
                  <a:pt x="147" y="515"/>
                  <a:pt x="147" y="515"/>
                  <a:pt x="147" y="515"/>
                </a:cubicBezTo>
                <a:cubicBezTo>
                  <a:pt x="132" y="486"/>
                  <a:pt x="117" y="442"/>
                  <a:pt x="117" y="412"/>
                </a:cubicBezTo>
                <a:cubicBezTo>
                  <a:pt x="117" y="383"/>
                  <a:pt x="117" y="353"/>
                  <a:pt x="132" y="324"/>
                </a:cubicBezTo>
                <a:close/>
                <a:moveTo>
                  <a:pt x="88" y="324"/>
                </a:moveTo>
                <a:lnTo>
                  <a:pt x="88" y="324"/>
                </a:lnTo>
                <a:cubicBezTo>
                  <a:pt x="88" y="353"/>
                  <a:pt x="73" y="383"/>
                  <a:pt x="73" y="412"/>
                </a:cubicBezTo>
                <a:cubicBezTo>
                  <a:pt x="73" y="442"/>
                  <a:pt x="88" y="486"/>
                  <a:pt x="103" y="515"/>
                </a:cubicBezTo>
                <a:cubicBezTo>
                  <a:pt x="73" y="515"/>
                  <a:pt x="73" y="515"/>
                  <a:pt x="73" y="515"/>
                </a:cubicBezTo>
                <a:cubicBezTo>
                  <a:pt x="59" y="515"/>
                  <a:pt x="44" y="501"/>
                  <a:pt x="44" y="471"/>
                </a:cubicBezTo>
                <a:cubicBezTo>
                  <a:pt x="44" y="353"/>
                  <a:pt x="44" y="353"/>
                  <a:pt x="44" y="353"/>
                </a:cubicBezTo>
                <a:cubicBezTo>
                  <a:pt x="44" y="339"/>
                  <a:pt x="59" y="324"/>
                  <a:pt x="73" y="324"/>
                </a:cubicBezTo>
                <a:lnTo>
                  <a:pt x="88" y="324"/>
                </a:lnTo>
                <a:close/>
                <a:moveTo>
                  <a:pt x="485" y="515"/>
                </a:moveTo>
                <a:lnTo>
                  <a:pt x="485" y="515"/>
                </a:lnTo>
                <a:cubicBezTo>
                  <a:pt x="471" y="515"/>
                  <a:pt x="471" y="515"/>
                  <a:pt x="471" y="515"/>
                </a:cubicBezTo>
                <a:cubicBezTo>
                  <a:pt x="456" y="515"/>
                  <a:pt x="426" y="501"/>
                  <a:pt x="426" y="471"/>
                </a:cubicBezTo>
                <a:cubicBezTo>
                  <a:pt x="426" y="353"/>
                  <a:pt x="426" y="353"/>
                  <a:pt x="426" y="353"/>
                </a:cubicBezTo>
                <a:cubicBezTo>
                  <a:pt x="426" y="339"/>
                  <a:pt x="456" y="324"/>
                  <a:pt x="471" y="324"/>
                </a:cubicBezTo>
                <a:cubicBezTo>
                  <a:pt x="500" y="324"/>
                  <a:pt x="500" y="324"/>
                  <a:pt x="500" y="324"/>
                </a:cubicBezTo>
                <a:cubicBezTo>
                  <a:pt x="500" y="353"/>
                  <a:pt x="515" y="383"/>
                  <a:pt x="515" y="412"/>
                </a:cubicBezTo>
                <a:cubicBezTo>
                  <a:pt x="515" y="442"/>
                  <a:pt x="500" y="486"/>
                  <a:pt x="485" y="515"/>
                </a:cubicBezTo>
                <a:close/>
                <a:moveTo>
                  <a:pt x="588" y="471"/>
                </a:moveTo>
                <a:lnTo>
                  <a:pt x="588" y="471"/>
                </a:lnTo>
                <a:cubicBezTo>
                  <a:pt x="588" y="501"/>
                  <a:pt x="574" y="515"/>
                  <a:pt x="544" y="515"/>
                </a:cubicBezTo>
                <a:cubicBezTo>
                  <a:pt x="530" y="515"/>
                  <a:pt x="530" y="515"/>
                  <a:pt x="530" y="515"/>
                </a:cubicBezTo>
                <a:cubicBezTo>
                  <a:pt x="544" y="486"/>
                  <a:pt x="544" y="442"/>
                  <a:pt x="544" y="412"/>
                </a:cubicBezTo>
                <a:cubicBezTo>
                  <a:pt x="544" y="383"/>
                  <a:pt x="544" y="353"/>
                  <a:pt x="530" y="324"/>
                </a:cubicBezTo>
                <a:cubicBezTo>
                  <a:pt x="544" y="324"/>
                  <a:pt x="544" y="324"/>
                  <a:pt x="544" y="324"/>
                </a:cubicBezTo>
                <a:cubicBezTo>
                  <a:pt x="574" y="324"/>
                  <a:pt x="588" y="339"/>
                  <a:pt x="588" y="353"/>
                </a:cubicBezTo>
                <a:lnTo>
                  <a:pt x="588" y="471"/>
                </a:lnTo>
                <a:close/>
              </a:path>
            </a:pathLst>
          </a:custGeom>
          <a:solidFill>
            <a:schemeClr val="accent1">
              <a:lumMod val="75000"/>
            </a:schemeClr>
          </a:solidFill>
          <a:ln>
            <a:noFill/>
          </a:ln>
          <a:effectLst/>
          <a:extLst/>
        </p:spPr>
        <p:txBody>
          <a:bodyPr wrap="none" anchor="ctr"/>
          <a:lstStyle/>
          <a:p>
            <a:endParaRPr lang="en-US" sz="2700"/>
          </a:p>
        </p:txBody>
      </p:sp>
      <p:sp>
        <p:nvSpPr>
          <p:cNvPr id="137" name="Freeform 136"/>
          <p:cNvSpPr>
            <a:spLocks noChangeArrowheads="1"/>
          </p:cNvSpPr>
          <p:nvPr/>
        </p:nvSpPr>
        <p:spPr bwMode="auto">
          <a:xfrm>
            <a:off x="4236743" y="2517161"/>
            <a:ext cx="278287" cy="299028"/>
          </a:xfrm>
          <a:custGeom>
            <a:avLst/>
            <a:gdLst>
              <a:gd name="T0" fmla="*/ 164703 w 589"/>
              <a:gd name="T1" fmla="*/ 127253 h 634"/>
              <a:gd name="T2" fmla="*/ 164703 w 589"/>
              <a:gd name="T3" fmla="*/ 84715 h 634"/>
              <a:gd name="T4" fmla="*/ 164703 w 589"/>
              <a:gd name="T5" fmla="*/ 127253 h 634"/>
              <a:gd name="T6" fmla="*/ 153868 w 589"/>
              <a:gd name="T7" fmla="*/ 100937 h 634"/>
              <a:gd name="T8" fmla="*/ 170121 w 589"/>
              <a:gd name="T9" fmla="*/ 116798 h 634"/>
              <a:gd name="T10" fmla="*/ 153868 w 589"/>
              <a:gd name="T11" fmla="*/ 100937 h 634"/>
              <a:gd name="T12" fmla="*/ 164703 w 589"/>
              <a:gd name="T13" fmla="*/ 185652 h 634"/>
              <a:gd name="T14" fmla="*/ 164703 w 589"/>
              <a:gd name="T15" fmla="*/ 143475 h 634"/>
              <a:gd name="T16" fmla="*/ 164703 w 589"/>
              <a:gd name="T17" fmla="*/ 185652 h 634"/>
              <a:gd name="T18" fmla="*/ 153868 w 589"/>
              <a:gd name="T19" fmla="*/ 159336 h 634"/>
              <a:gd name="T20" fmla="*/ 170121 w 589"/>
              <a:gd name="T21" fmla="*/ 169790 h 634"/>
              <a:gd name="T22" fmla="*/ 153868 w 589"/>
              <a:gd name="T23" fmla="*/ 159336 h 634"/>
              <a:gd name="T24" fmla="*/ 186014 w 589"/>
              <a:gd name="T25" fmla="*/ 0 h 634"/>
              <a:gd name="T26" fmla="*/ 0 w 589"/>
              <a:gd name="T27" fmla="*/ 31723 h 634"/>
              <a:gd name="T28" fmla="*/ 26367 w 589"/>
              <a:gd name="T29" fmla="*/ 228190 h 634"/>
              <a:gd name="T30" fmla="*/ 212381 w 589"/>
              <a:gd name="T31" fmla="*/ 201874 h 634"/>
              <a:gd name="T32" fmla="*/ 186014 w 589"/>
              <a:gd name="T33" fmla="*/ 0 h 634"/>
              <a:gd name="T34" fmla="*/ 196488 w 589"/>
              <a:gd name="T35" fmla="*/ 201874 h 634"/>
              <a:gd name="T36" fmla="*/ 26367 w 589"/>
              <a:gd name="T37" fmla="*/ 212328 h 634"/>
              <a:gd name="T38" fmla="*/ 15892 w 589"/>
              <a:gd name="T39" fmla="*/ 58399 h 634"/>
              <a:gd name="T40" fmla="*/ 196488 w 589"/>
              <a:gd name="T41" fmla="*/ 201874 h 634"/>
              <a:gd name="T42" fmla="*/ 196488 w 589"/>
              <a:gd name="T43" fmla="*/ 42538 h 634"/>
              <a:gd name="T44" fmla="*/ 15892 w 589"/>
              <a:gd name="T45" fmla="*/ 31723 h 634"/>
              <a:gd name="T46" fmla="*/ 186014 w 589"/>
              <a:gd name="T47" fmla="*/ 15862 h 634"/>
              <a:gd name="T48" fmla="*/ 196488 w 589"/>
              <a:gd name="T49" fmla="*/ 42538 h 634"/>
              <a:gd name="T50" fmla="*/ 106190 w 589"/>
              <a:gd name="T51" fmla="*/ 127253 h 634"/>
              <a:gd name="T52" fmla="*/ 106190 w 589"/>
              <a:gd name="T53" fmla="*/ 84715 h 634"/>
              <a:gd name="T54" fmla="*/ 106190 w 589"/>
              <a:gd name="T55" fmla="*/ 127253 h 634"/>
              <a:gd name="T56" fmla="*/ 100773 w 589"/>
              <a:gd name="T57" fmla="*/ 100937 h 634"/>
              <a:gd name="T58" fmla="*/ 111608 w 589"/>
              <a:gd name="T59" fmla="*/ 116798 h 634"/>
              <a:gd name="T60" fmla="*/ 100773 w 589"/>
              <a:gd name="T61" fmla="*/ 100937 h 634"/>
              <a:gd name="T62" fmla="*/ 47677 w 589"/>
              <a:gd name="T63" fmla="*/ 127253 h 634"/>
              <a:gd name="T64" fmla="*/ 47677 w 589"/>
              <a:gd name="T65" fmla="*/ 84715 h 634"/>
              <a:gd name="T66" fmla="*/ 47677 w 589"/>
              <a:gd name="T67" fmla="*/ 127253 h 634"/>
              <a:gd name="T68" fmla="*/ 42259 w 589"/>
              <a:gd name="T69" fmla="*/ 100937 h 634"/>
              <a:gd name="T70" fmla="*/ 58513 w 589"/>
              <a:gd name="T71" fmla="*/ 116798 h 634"/>
              <a:gd name="T72" fmla="*/ 42259 w 589"/>
              <a:gd name="T73" fmla="*/ 100937 h 634"/>
              <a:gd name="T74" fmla="*/ 106190 w 589"/>
              <a:gd name="T75" fmla="*/ 185652 h 634"/>
              <a:gd name="T76" fmla="*/ 106190 w 589"/>
              <a:gd name="T77" fmla="*/ 143475 h 634"/>
              <a:gd name="T78" fmla="*/ 106190 w 589"/>
              <a:gd name="T79" fmla="*/ 185652 h 634"/>
              <a:gd name="T80" fmla="*/ 100773 w 589"/>
              <a:gd name="T81" fmla="*/ 159336 h 634"/>
              <a:gd name="T82" fmla="*/ 111608 w 589"/>
              <a:gd name="T83" fmla="*/ 169790 h 634"/>
              <a:gd name="T84" fmla="*/ 100773 w 589"/>
              <a:gd name="T85" fmla="*/ 159336 h 634"/>
              <a:gd name="T86" fmla="*/ 47677 w 589"/>
              <a:gd name="T87" fmla="*/ 185652 h 634"/>
              <a:gd name="T88" fmla="*/ 47677 w 589"/>
              <a:gd name="T89" fmla="*/ 143475 h 634"/>
              <a:gd name="T90" fmla="*/ 47677 w 589"/>
              <a:gd name="T91" fmla="*/ 185652 h 634"/>
              <a:gd name="T92" fmla="*/ 42259 w 589"/>
              <a:gd name="T93" fmla="*/ 159336 h 634"/>
              <a:gd name="T94" fmla="*/ 58513 w 589"/>
              <a:gd name="T95" fmla="*/ 169790 h 634"/>
              <a:gd name="T96" fmla="*/ 42259 w 589"/>
              <a:gd name="T97" fmla="*/ 159336 h 63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9" h="634">
                <a:moveTo>
                  <a:pt x="456" y="353"/>
                </a:moveTo>
                <a:lnTo>
                  <a:pt x="456" y="353"/>
                </a:lnTo>
                <a:cubicBezTo>
                  <a:pt x="485" y="353"/>
                  <a:pt x="515" y="339"/>
                  <a:pt x="515" y="294"/>
                </a:cubicBezTo>
                <a:cubicBezTo>
                  <a:pt x="515" y="265"/>
                  <a:pt x="485" y="235"/>
                  <a:pt x="456" y="235"/>
                </a:cubicBezTo>
                <a:cubicBezTo>
                  <a:pt x="412" y="235"/>
                  <a:pt x="397" y="265"/>
                  <a:pt x="397" y="294"/>
                </a:cubicBezTo>
                <a:cubicBezTo>
                  <a:pt x="397" y="339"/>
                  <a:pt x="412" y="353"/>
                  <a:pt x="456" y="353"/>
                </a:cubicBezTo>
                <a:close/>
                <a:moveTo>
                  <a:pt x="426" y="280"/>
                </a:moveTo>
                <a:lnTo>
                  <a:pt x="426" y="280"/>
                </a:lnTo>
                <a:cubicBezTo>
                  <a:pt x="471" y="280"/>
                  <a:pt x="471" y="280"/>
                  <a:pt x="471" y="280"/>
                </a:cubicBezTo>
                <a:cubicBezTo>
                  <a:pt x="471" y="324"/>
                  <a:pt x="471" y="324"/>
                  <a:pt x="471" y="324"/>
                </a:cubicBezTo>
                <a:cubicBezTo>
                  <a:pt x="426" y="324"/>
                  <a:pt x="426" y="324"/>
                  <a:pt x="426" y="324"/>
                </a:cubicBezTo>
                <a:lnTo>
                  <a:pt x="426" y="280"/>
                </a:lnTo>
                <a:close/>
                <a:moveTo>
                  <a:pt x="456" y="515"/>
                </a:moveTo>
                <a:lnTo>
                  <a:pt x="456" y="515"/>
                </a:lnTo>
                <a:cubicBezTo>
                  <a:pt x="485" y="515"/>
                  <a:pt x="515" y="486"/>
                  <a:pt x="515" y="456"/>
                </a:cubicBezTo>
                <a:cubicBezTo>
                  <a:pt x="515" y="427"/>
                  <a:pt x="485" y="398"/>
                  <a:pt x="456" y="398"/>
                </a:cubicBezTo>
                <a:cubicBezTo>
                  <a:pt x="412" y="398"/>
                  <a:pt x="397" y="427"/>
                  <a:pt x="397" y="456"/>
                </a:cubicBezTo>
                <a:cubicBezTo>
                  <a:pt x="397" y="486"/>
                  <a:pt x="412" y="515"/>
                  <a:pt x="456" y="515"/>
                </a:cubicBezTo>
                <a:close/>
                <a:moveTo>
                  <a:pt x="426" y="442"/>
                </a:moveTo>
                <a:lnTo>
                  <a:pt x="426" y="442"/>
                </a:lnTo>
                <a:cubicBezTo>
                  <a:pt x="471" y="442"/>
                  <a:pt x="471" y="442"/>
                  <a:pt x="471" y="442"/>
                </a:cubicBezTo>
                <a:cubicBezTo>
                  <a:pt x="471" y="471"/>
                  <a:pt x="471" y="471"/>
                  <a:pt x="471" y="471"/>
                </a:cubicBezTo>
                <a:cubicBezTo>
                  <a:pt x="426" y="471"/>
                  <a:pt x="426" y="471"/>
                  <a:pt x="426" y="471"/>
                </a:cubicBezTo>
                <a:lnTo>
                  <a:pt x="426" y="442"/>
                </a:lnTo>
                <a:close/>
                <a:moveTo>
                  <a:pt x="515" y="0"/>
                </a:moveTo>
                <a:lnTo>
                  <a:pt x="515" y="0"/>
                </a:lnTo>
                <a:cubicBezTo>
                  <a:pt x="73" y="0"/>
                  <a:pt x="73" y="0"/>
                  <a:pt x="73" y="0"/>
                </a:cubicBezTo>
                <a:cubicBezTo>
                  <a:pt x="29" y="0"/>
                  <a:pt x="0" y="44"/>
                  <a:pt x="0" y="88"/>
                </a:cubicBezTo>
                <a:cubicBezTo>
                  <a:pt x="0" y="560"/>
                  <a:pt x="0" y="560"/>
                  <a:pt x="0" y="560"/>
                </a:cubicBezTo>
                <a:cubicBezTo>
                  <a:pt x="0" y="604"/>
                  <a:pt x="29" y="633"/>
                  <a:pt x="73" y="633"/>
                </a:cubicBezTo>
                <a:cubicBezTo>
                  <a:pt x="515" y="633"/>
                  <a:pt x="515" y="633"/>
                  <a:pt x="515" y="633"/>
                </a:cubicBezTo>
                <a:cubicBezTo>
                  <a:pt x="559" y="633"/>
                  <a:pt x="588" y="604"/>
                  <a:pt x="588" y="560"/>
                </a:cubicBezTo>
                <a:cubicBezTo>
                  <a:pt x="588" y="88"/>
                  <a:pt x="588" y="88"/>
                  <a:pt x="588" y="88"/>
                </a:cubicBezTo>
                <a:cubicBezTo>
                  <a:pt x="588" y="44"/>
                  <a:pt x="559" y="0"/>
                  <a:pt x="515" y="0"/>
                </a:cubicBezTo>
                <a:close/>
                <a:moveTo>
                  <a:pt x="544" y="560"/>
                </a:moveTo>
                <a:lnTo>
                  <a:pt x="544" y="560"/>
                </a:lnTo>
                <a:cubicBezTo>
                  <a:pt x="544" y="574"/>
                  <a:pt x="530" y="589"/>
                  <a:pt x="515" y="589"/>
                </a:cubicBezTo>
                <a:cubicBezTo>
                  <a:pt x="73" y="589"/>
                  <a:pt x="73" y="589"/>
                  <a:pt x="73" y="589"/>
                </a:cubicBezTo>
                <a:cubicBezTo>
                  <a:pt x="58" y="589"/>
                  <a:pt x="44" y="574"/>
                  <a:pt x="44" y="560"/>
                </a:cubicBezTo>
                <a:cubicBezTo>
                  <a:pt x="44" y="162"/>
                  <a:pt x="44" y="162"/>
                  <a:pt x="44" y="162"/>
                </a:cubicBezTo>
                <a:cubicBezTo>
                  <a:pt x="544" y="162"/>
                  <a:pt x="544" y="162"/>
                  <a:pt x="544" y="162"/>
                </a:cubicBezTo>
                <a:lnTo>
                  <a:pt x="544" y="560"/>
                </a:lnTo>
                <a:close/>
                <a:moveTo>
                  <a:pt x="544" y="118"/>
                </a:moveTo>
                <a:lnTo>
                  <a:pt x="544" y="118"/>
                </a:lnTo>
                <a:cubicBezTo>
                  <a:pt x="44" y="118"/>
                  <a:pt x="44" y="118"/>
                  <a:pt x="44" y="118"/>
                </a:cubicBezTo>
                <a:cubicBezTo>
                  <a:pt x="44" y="88"/>
                  <a:pt x="44" y="88"/>
                  <a:pt x="44" y="88"/>
                </a:cubicBezTo>
                <a:cubicBezTo>
                  <a:pt x="44" y="59"/>
                  <a:pt x="58" y="44"/>
                  <a:pt x="73" y="44"/>
                </a:cubicBezTo>
                <a:cubicBezTo>
                  <a:pt x="515" y="44"/>
                  <a:pt x="515" y="44"/>
                  <a:pt x="515" y="44"/>
                </a:cubicBezTo>
                <a:cubicBezTo>
                  <a:pt x="530" y="44"/>
                  <a:pt x="544" y="59"/>
                  <a:pt x="544" y="88"/>
                </a:cubicBezTo>
                <a:lnTo>
                  <a:pt x="544" y="118"/>
                </a:lnTo>
                <a:close/>
                <a:moveTo>
                  <a:pt x="294" y="353"/>
                </a:moveTo>
                <a:lnTo>
                  <a:pt x="294" y="353"/>
                </a:lnTo>
                <a:cubicBezTo>
                  <a:pt x="324" y="353"/>
                  <a:pt x="353" y="339"/>
                  <a:pt x="353" y="294"/>
                </a:cubicBezTo>
                <a:cubicBezTo>
                  <a:pt x="353" y="265"/>
                  <a:pt x="324" y="235"/>
                  <a:pt x="294" y="235"/>
                </a:cubicBezTo>
                <a:cubicBezTo>
                  <a:pt x="265" y="235"/>
                  <a:pt x="235" y="265"/>
                  <a:pt x="235" y="294"/>
                </a:cubicBezTo>
                <a:cubicBezTo>
                  <a:pt x="235" y="339"/>
                  <a:pt x="265" y="353"/>
                  <a:pt x="294" y="353"/>
                </a:cubicBezTo>
                <a:close/>
                <a:moveTo>
                  <a:pt x="279" y="280"/>
                </a:moveTo>
                <a:lnTo>
                  <a:pt x="279" y="280"/>
                </a:lnTo>
                <a:cubicBezTo>
                  <a:pt x="309" y="280"/>
                  <a:pt x="309" y="280"/>
                  <a:pt x="309" y="280"/>
                </a:cubicBezTo>
                <a:cubicBezTo>
                  <a:pt x="309" y="324"/>
                  <a:pt x="309" y="324"/>
                  <a:pt x="309" y="324"/>
                </a:cubicBezTo>
                <a:cubicBezTo>
                  <a:pt x="279" y="324"/>
                  <a:pt x="279" y="324"/>
                  <a:pt x="279" y="324"/>
                </a:cubicBezTo>
                <a:lnTo>
                  <a:pt x="279" y="280"/>
                </a:lnTo>
                <a:close/>
                <a:moveTo>
                  <a:pt x="132" y="353"/>
                </a:moveTo>
                <a:lnTo>
                  <a:pt x="132" y="353"/>
                </a:lnTo>
                <a:cubicBezTo>
                  <a:pt x="176" y="353"/>
                  <a:pt x="191" y="339"/>
                  <a:pt x="191" y="294"/>
                </a:cubicBezTo>
                <a:cubicBezTo>
                  <a:pt x="191" y="265"/>
                  <a:pt x="176" y="235"/>
                  <a:pt x="132" y="235"/>
                </a:cubicBezTo>
                <a:cubicBezTo>
                  <a:pt x="103" y="235"/>
                  <a:pt x="73" y="265"/>
                  <a:pt x="73" y="294"/>
                </a:cubicBezTo>
                <a:cubicBezTo>
                  <a:pt x="73" y="339"/>
                  <a:pt x="103" y="353"/>
                  <a:pt x="132" y="353"/>
                </a:cubicBezTo>
                <a:close/>
                <a:moveTo>
                  <a:pt x="117" y="280"/>
                </a:moveTo>
                <a:lnTo>
                  <a:pt x="117" y="280"/>
                </a:lnTo>
                <a:cubicBezTo>
                  <a:pt x="162" y="280"/>
                  <a:pt x="162" y="280"/>
                  <a:pt x="162" y="280"/>
                </a:cubicBezTo>
                <a:cubicBezTo>
                  <a:pt x="162" y="324"/>
                  <a:pt x="162" y="324"/>
                  <a:pt x="162" y="324"/>
                </a:cubicBezTo>
                <a:cubicBezTo>
                  <a:pt x="117" y="324"/>
                  <a:pt x="117" y="324"/>
                  <a:pt x="117" y="324"/>
                </a:cubicBezTo>
                <a:lnTo>
                  <a:pt x="117" y="280"/>
                </a:lnTo>
                <a:close/>
                <a:moveTo>
                  <a:pt x="294" y="515"/>
                </a:moveTo>
                <a:lnTo>
                  <a:pt x="294" y="515"/>
                </a:lnTo>
                <a:cubicBezTo>
                  <a:pt x="324" y="515"/>
                  <a:pt x="353" y="486"/>
                  <a:pt x="353" y="456"/>
                </a:cubicBezTo>
                <a:cubicBezTo>
                  <a:pt x="353" y="427"/>
                  <a:pt x="324" y="398"/>
                  <a:pt x="294" y="398"/>
                </a:cubicBezTo>
                <a:cubicBezTo>
                  <a:pt x="265" y="398"/>
                  <a:pt x="235" y="427"/>
                  <a:pt x="235" y="456"/>
                </a:cubicBezTo>
                <a:cubicBezTo>
                  <a:pt x="235" y="486"/>
                  <a:pt x="265" y="515"/>
                  <a:pt x="294" y="515"/>
                </a:cubicBezTo>
                <a:close/>
                <a:moveTo>
                  <a:pt x="279" y="442"/>
                </a:moveTo>
                <a:lnTo>
                  <a:pt x="279" y="442"/>
                </a:lnTo>
                <a:cubicBezTo>
                  <a:pt x="309" y="442"/>
                  <a:pt x="309" y="442"/>
                  <a:pt x="309" y="442"/>
                </a:cubicBezTo>
                <a:cubicBezTo>
                  <a:pt x="309" y="471"/>
                  <a:pt x="309" y="471"/>
                  <a:pt x="309" y="471"/>
                </a:cubicBezTo>
                <a:cubicBezTo>
                  <a:pt x="279" y="471"/>
                  <a:pt x="279" y="471"/>
                  <a:pt x="279" y="471"/>
                </a:cubicBezTo>
                <a:lnTo>
                  <a:pt x="279" y="442"/>
                </a:lnTo>
                <a:close/>
                <a:moveTo>
                  <a:pt x="132" y="515"/>
                </a:moveTo>
                <a:lnTo>
                  <a:pt x="132" y="515"/>
                </a:lnTo>
                <a:cubicBezTo>
                  <a:pt x="176" y="515"/>
                  <a:pt x="191" y="486"/>
                  <a:pt x="191" y="456"/>
                </a:cubicBezTo>
                <a:cubicBezTo>
                  <a:pt x="191" y="427"/>
                  <a:pt x="176" y="398"/>
                  <a:pt x="132" y="398"/>
                </a:cubicBezTo>
                <a:cubicBezTo>
                  <a:pt x="103" y="398"/>
                  <a:pt x="73" y="427"/>
                  <a:pt x="73" y="456"/>
                </a:cubicBezTo>
                <a:cubicBezTo>
                  <a:pt x="73" y="486"/>
                  <a:pt x="103" y="515"/>
                  <a:pt x="132" y="515"/>
                </a:cubicBezTo>
                <a:close/>
                <a:moveTo>
                  <a:pt x="117" y="442"/>
                </a:moveTo>
                <a:lnTo>
                  <a:pt x="117" y="442"/>
                </a:lnTo>
                <a:cubicBezTo>
                  <a:pt x="162" y="442"/>
                  <a:pt x="162" y="442"/>
                  <a:pt x="162" y="442"/>
                </a:cubicBezTo>
                <a:cubicBezTo>
                  <a:pt x="162" y="471"/>
                  <a:pt x="162" y="471"/>
                  <a:pt x="162" y="471"/>
                </a:cubicBezTo>
                <a:cubicBezTo>
                  <a:pt x="117" y="471"/>
                  <a:pt x="117" y="471"/>
                  <a:pt x="117" y="471"/>
                </a:cubicBezTo>
                <a:lnTo>
                  <a:pt x="117" y="442"/>
                </a:lnTo>
                <a:close/>
              </a:path>
            </a:pathLst>
          </a:custGeom>
          <a:solidFill>
            <a:schemeClr val="accent1">
              <a:lumMod val="75000"/>
            </a:schemeClr>
          </a:solidFill>
          <a:ln>
            <a:noFill/>
          </a:ln>
          <a:effectLst/>
          <a:extLst/>
        </p:spPr>
        <p:txBody>
          <a:bodyPr wrap="none" anchor="ctr"/>
          <a:lstStyle/>
          <a:p>
            <a:endParaRPr lang="en-US" sz="2700"/>
          </a:p>
        </p:txBody>
      </p:sp>
      <p:sp>
        <p:nvSpPr>
          <p:cNvPr id="138" name="Freeform 137"/>
          <p:cNvSpPr>
            <a:spLocks noChangeArrowheads="1"/>
          </p:cNvSpPr>
          <p:nvPr/>
        </p:nvSpPr>
        <p:spPr bwMode="auto">
          <a:xfrm>
            <a:off x="3744123" y="2517161"/>
            <a:ext cx="299028" cy="299028"/>
          </a:xfrm>
          <a:custGeom>
            <a:avLst/>
            <a:gdLst>
              <a:gd name="T0" fmla="*/ 180642 w 634"/>
              <a:gd name="T1" fmla="*/ 84715 h 634"/>
              <a:gd name="T2" fmla="*/ 180642 w 634"/>
              <a:gd name="T3" fmla="*/ 127253 h 634"/>
              <a:gd name="T4" fmla="*/ 180642 w 634"/>
              <a:gd name="T5" fmla="*/ 84715 h 634"/>
              <a:gd name="T6" fmla="*/ 186051 w 634"/>
              <a:gd name="T7" fmla="*/ 116798 h 634"/>
              <a:gd name="T8" fmla="*/ 169825 w 634"/>
              <a:gd name="T9" fmla="*/ 100937 h 634"/>
              <a:gd name="T10" fmla="*/ 186051 w 634"/>
              <a:gd name="T11" fmla="*/ 116798 h 634"/>
              <a:gd name="T12" fmla="*/ 191098 w 634"/>
              <a:gd name="T13" fmla="*/ 185652 h 634"/>
              <a:gd name="T14" fmla="*/ 159369 w 634"/>
              <a:gd name="T15" fmla="*/ 191059 h 634"/>
              <a:gd name="T16" fmla="*/ 191098 w 634"/>
              <a:gd name="T17" fmla="*/ 201874 h 634"/>
              <a:gd name="T18" fmla="*/ 191098 w 634"/>
              <a:gd name="T19" fmla="*/ 185652 h 634"/>
              <a:gd name="T20" fmla="*/ 127639 w 634"/>
              <a:gd name="T21" fmla="*/ 84715 h 634"/>
              <a:gd name="T22" fmla="*/ 32090 w 634"/>
              <a:gd name="T23" fmla="*/ 100937 h 634"/>
              <a:gd name="T24" fmla="*/ 42546 w 634"/>
              <a:gd name="T25" fmla="*/ 201874 h 634"/>
              <a:gd name="T26" fmla="*/ 143504 w 634"/>
              <a:gd name="T27" fmla="*/ 185652 h 634"/>
              <a:gd name="T28" fmla="*/ 127639 w 634"/>
              <a:gd name="T29" fmla="*/ 84715 h 634"/>
              <a:gd name="T30" fmla="*/ 127639 w 634"/>
              <a:gd name="T31" fmla="*/ 180605 h 634"/>
              <a:gd name="T32" fmla="*/ 53363 w 634"/>
              <a:gd name="T33" fmla="*/ 185652 h 634"/>
              <a:gd name="T34" fmla="*/ 42546 w 634"/>
              <a:gd name="T35" fmla="*/ 105984 h 634"/>
              <a:gd name="T36" fmla="*/ 122231 w 634"/>
              <a:gd name="T37" fmla="*/ 100937 h 634"/>
              <a:gd name="T38" fmla="*/ 127639 w 634"/>
              <a:gd name="T39" fmla="*/ 180605 h 634"/>
              <a:gd name="T40" fmla="*/ 191098 w 634"/>
              <a:gd name="T41" fmla="*/ 164383 h 634"/>
              <a:gd name="T42" fmla="*/ 159369 w 634"/>
              <a:gd name="T43" fmla="*/ 169790 h 634"/>
              <a:gd name="T44" fmla="*/ 191098 w 634"/>
              <a:gd name="T45" fmla="*/ 180605 h 634"/>
              <a:gd name="T46" fmla="*/ 191098 w 634"/>
              <a:gd name="T47" fmla="*/ 164383 h 634"/>
              <a:gd name="T48" fmla="*/ 201915 w 634"/>
              <a:gd name="T49" fmla="*/ 58399 h 634"/>
              <a:gd name="T50" fmla="*/ 196507 w 634"/>
              <a:gd name="T51" fmla="*/ 15862 h 634"/>
              <a:gd name="T52" fmla="*/ 191098 w 634"/>
              <a:gd name="T53" fmla="*/ 5407 h 634"/>
              <a:gd name="T54" fmla="*/ 42546 w 634"/>
              <a:gd name="T55" fmla="*/ 5407 h 634"/>
              <a:gd name="T56" fmla="*/ 32090 w 634"/>
              <a:gd name="T57" fmla="*/ 15862 h 634"/>
              <a:gd name="T58" fmla="*/ 32090 w 634"/>
              <a:gd name="T59" fmla="*/ 58399 h 634"/>
              <a:gd name="T60" fmla="*/ 0 w 634"/>
              <a:gd name="T61" fmla="*/ 201874 h 634"/>
              <a:gd name="T62" fmla="*/ 201915 w 634"/>
              <a:gd name="T63" fmla="*/ 228190 h 634"/>
              <a:gd name="T64" fmla="*/ 228236 w 634"/>
              <a:gd name="T65" fmla="*/ 84715 h 634"/>
              <a:gd name="T66" fmla="*/ 212372 w 634"/>
              <a:gd name="T67" fmla="*/ 201874 h 634"/>
              <a:gd name="T68" fmla="*/ 201915 w 634"/>
              <a:gd name="T69" fmla="*/ 212328 h 634"/>
              <a:gd name="T70" fmla="*/ 16225 w 634"/>
              <a:gd name="T71" fmla="*/ 201874 h 634"/>
              <a:gd name="T72" fmla="*/ 32090 w 634"/>
              <a:gd name="T73" fmla="*/ 74261 h 634"/>
              <a:gd name="T74" fmla="*/ 212372 w 634"/>
              <a:gd name="T75" fmla="*/ 84715 h 63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634" h="634">
                <a:moveTo>
                  <a:pt x="501" y="235"/>
                </a:moveTo>
                <a:lnTo>
                  <a:pt x="501" y="235"/>
                </a:lnTo>
                <a:cubicBezTo>
                  <a:pt x="457" y="235"/>
                  <a:pt x="442" y="265"/>
                  <a:pt x="442" y="294"/>
                </a:cubicBezTo>
                <a:cubicBezTo>
                  <a:pt x="442" y="339"/>
                  <a:pt x="457" y="353"/>
                  <a:pt x="501" y="353"/>
                </a:cubicBezTo>
                <a:cubicBezTo>
                  <a:pt x="530" y="353"/>
                  <a:pt x="560" y="339"/>
                  <a:pt x="560" y="294"/>
                </a:cubicBezTo>
                <a:cubicBezTo>
                  <a:pt x="560" y="265"/>
                  <a:pt x="530" y="235"/>
                  <a:pt x="501" y="235"/>
                </a:cubicBezTo>
                <a:close/>
                <a:moveTo>
                  <a:pt x="516" y="324"/>
                </a:moveTo>
                <a:lnTo>
                  <a:pt x="516" y="324"/>
                </a:lnTo>
                <a:cubicBezTo>
                  <a:pt x="471" y="324"/>
                  <a:pt x="471" y="324"/>
                  <a:pt x="471" y="324"/>
                </a:cubicBezTo>
                <a:cubicBezTo>
                  <a:pt x="471" y="280"/>
                  <a:pt x="471" y="280"/>
                  <a:pt x="471" y="280"/>
                </a:cubicBezTo>
                <a:cubicBezTo>
                  <a:pt x="516" y="280"/>
                  <a:pt x="516" y="280"/>
                  <a:pt x="516" y="280"/>
                </a:cubicBezTo>
                <a:lnTo>
                  <a:pt x="516" y="324"/>
                </a:lnTo>
                <a:close/>
                <a:moveTo>
                  <a:pt x="530" y="515"/>
                </a:moveTo>
                <a:lnTo>
                  <a:pt x="530" y="515"/>
                </a:lnTo>
                <a:cubicBezTo>
                  <a:pt x="457" y="515"/>
                  <a:pt x="457" y="515"/>
                  <a:pt x="457" y="515"/>
                </a:cubicBezTo>
                <a:cubicBezTo>
                  <a:pt x="442" y="515"/>
                  <a:pt x="442" y="530"/>
                  <a:pt x="442" y="530"/>
                </a:cubicBezTo>
                <a:cubicBezTo>
                  <a:pt x="442" y="545"/>
                  <a:pt x="442" y="560"/>
                  <a:pt x="457" y="560"/>
                </a:cubicBezTo>
                <a:cubicBezTo>
                  <a:pt x="530" y="560"/>
                  <a:pt x="530" y="560"/>
                  <a:pt x="530" y="560"/>
                </a:cubicBezTo>
                <a:cubicBezTo>
                  <a:pt x="545" y="560"/>
                  <a:pt x="560" y="545"/>
                  <a:pt x="560" y="530"/>
                </a:cubicBezTo>
                <a:cubicBezTo>
                  <a:pt x="560" y="530"/>
                  <a:pt x="545" y="515"/>
                  <a:pt x="530" y="515"/>
                </a:cubicBezTo>
                <a:close/>
                <a:moveTo>
                  <a:pt x="354" y="235"/>
                </a:moveTo>
                <a:lnTo>
                  <a:pt x="354" y="235"/>
                </a:lnTo>
                <a:cubicBezTo>
                  <a:pt x="118" y="235"/>
                  <a:pt x="118" y="235"/>
                  <a:pt x="118" y="235"/>
                </a:cubicBezTo>
                <a:cubicBezTo>
                  <a:pt x="103" y="235"/>
                  <a:pt x="89" y="265"/>
                  <a:pt x="89" y="280"/>
                </a:cubicBezTo>
                <a:cubicBezTo>
                  <a:pt x="89" y="515"/>
                  <a:pt x="89" y="515"/>
                  <a:pt x="89" y="515"/>
                </a:cubicBezTo>
                <a:cubicBezTo>
                  <a:pt x="89" y="530"/>
                  <a:pt x="103" y="560"/>
                  <a:pt x="118" y="560"/>
                </a:cubicBezTo>
                <a:cubicBezTo>
                  <a:pt x="354" y="560"/>
                  <a:pt x="354" y="560"/>
                  <a:pt x="354" y="560"/>
                </a:cubicBezTo>
                <a:cubicBezTo>
                  <a:pt x="383" y="560"/>
                  <a:pt x="398" y="530"/>
                  <a:pt x="398" y="515"/>
                </a:cubicBezTo>
                <a:cubicBezTo>
                  <a:pt x="398" y="280"/>
                  <a:pt x="398" y="280"/>
                  <a:pt x="398" y="280"/>
                </a:cubicBezTo>
                <a:cubicBezTo>
                  <a:pt x="398" y="265"/>
                  <a:pt x="383" y="235"/>
                  <a:pt x="354" y="235"/>
                </a:cubicBezTo>
                <a:close/>
                <a:moveTo>
                  <a:pt x="354" y="501"/>
                </a:moveTo>
                <a:lnTo>
                  <a:pt x="354" y="501"/>
                </a:lnTo>
                <a:cubicBezTo>
                  <a:pt x="354" y="501"/>
                  <a:pt x="354" y="515"/>
                  <a:pt x="339" y="515"/>
                </a:cubicBezTo>
                <a:cubicBezTo>
                  <a:pt x="148" y="515"/>
                  <a:pt x="148" y="515"/>
                  <a:pt x="148" y="515"/>
                </a:cubicBezTo>
                <a:cubicBezTo>
                  <a:pt x="133" y="515"/>
                  <a:pt x="118" y="501"/>
                  <a:pt x="118" y="501"/>
                </a:cubicBezTo>
                <a:cubicBezTo>
                  <a:pt x="118" y="294"/>
                  <a:pt x="118" y="294"/>
                  <a:pt x="118" y="294"/>
                </a:cubicBezTo>
                <a:cubicBezTo>
                  <a:pt x="118" y="294"/>
                  <a:pt x="133" y="280"/>
                  <a:pt x="148" y="280"/>
                </a:cubicBezTo>
                <a:cubicBezTo>
                  <a:pt x="339" y="280"/>
                  <a:pt x="339" y="280"/>
                  <a:pt x="339" y="280"/>
                </a:cubicBezTo>
                <a:cubicBezTo>
                  <a:pt x="354" y="280"/>
                  <a:pt x="354" y="294"/>
                  <a:pt x="354" y="294"/>
                </a:cubicBezTo>
                <a:lnTo>
                  <a:pt x="354" y="501"/>
                </a:lnTo>
                <a:close/>
                <a:moveTo>
                  <a:pt x="530" y="456"/>
                </a:moveTo>
                <a:lnTo>
                  <a:pt x="530" y="456"/>
                </a:lnTo>
                <a:cubicBezTo>
                  <a:pt x="457" y="456"/>
                  <a:pt x="457" y="456"/>
                  <a:pt x="457" y="456"/>
                </a:cubicBezTo>
                <a:cubicBezTo>
                  <a:pt x="442" y="456"/>
                  <a:pt x="442" y="471"/>
                  <a:pt x="442" y="471"/>
                </a:cubicBezTo>
                <a:cubicBezTo>
                  <a:pt x="442" y="486"/>
                  <a:pt x="442" y="501"/>
                  <a:pt x="457" y="501"/>
                </a:cubicBezTo>
                <a:cubicBezTo>
                  <a:pt x="530" y="501"/>
                  <a:pt x="530" y="501"/>
                  <a:pt x="530" y="501"/>
                </a:cubicBezTo>
                <a:cubicBezTo>
                  <a:pt x="545" y="501"/>
                  <a:pt x="560" y="486"/>
                  <a:pt x="560" y="471"/>
                </a:cubicBezTo>
                <a:cubicBezTo>
                  <a:pt x="560" y="471"/>
                  <a:pt x="545" y="456"/>
                  <a:pt x="530" y="456"/>
                </a:cubicBezTo>
                <a:close/>
                <a:moveTo>
                  <a:pt x="560" y="162"/>
                </a:moveTo>
                <a:lnTo>
                  <a:pt x="560" y="162"/>
                </a:lnTo>
                <a:cubicBezTo>
                  <a:pt x="369" y="162"/>
                  <a:pt x="369" y="162"/>
                  <a:pt x="369" y="162"/>
                </a:cubicBezTo>
                <a:cubicBezTo>
                  <a:pt x="545" y="44"/>
                  <a:pt x="545" y="44"/>
                  <a:pt x="545" y="44"/>
                </a:cubicBezTo>
                <a:cubicBezTo>
                  <a:pt x="560" y="44"/>
                  <a:pt x="560" y="30"/>
                  <a:pt x="545" y="15"/>
                </a:cubicBezTo>
                <a:cubicBezTo>
                  <a:pt x="545" y="0"/>
                  <a:pt x="530" y="0"/>
                  <a:pt x="530" y="15"/>
                </a:cubicBezTo>
                <a:cubicBezTo>
                  <a:pt x="530" y="15"/>
                  <a:pt x="339" y="133"/>
                  <a:pt x="324" y="147"/>
                </a:cubicBezTo>
                <a:cubicBezTo>
                  <a:pt x="118" y="15"/>
                  <a:pt x="118" y="15"/>
                  <a:pt x="118" y="15"/>
                </a:cubicBezTo>
                <a:cubicBezTo>
                  <a:pt x="103" y="0"/>
                  <a:pt x="89" y="0"/>
                  <a:pt x="89" y="15"/>
                </a:cubicBezTo>
                <a:cubicBezTo>
                  <a:pt x="89" y="30"/>
                  <a:pt x="89" y="44"/>
                  <a:pt x="89" y="44"/>
                </a:cubicBezTo>
                <a:cubicBezTo>
                  <a:pt x="265" y="162"/>
                  <a:pt x="265" y="162"/>
                  <a:pt x="265" y="162"/>
                </a:cubicBezTo>
                <a:cubicBezTo>
                  <a:pt x="89" y="162"/>
                  <a:pt x="89" y="162"/>
                  <a:pt x="89" y="162"/>
                </a:cubicBezTo>
                <a:cubicBezTo>
                  <a:pt x="45" y="162"/>
                  <a:pt x="0" y="192"/>
                  <a:pt x="0" y="235"/>
                </a:cubicBezTo>
                <a:cubicBezTo>
                  <a:pt x="0" y="560"/>
                  <a:pt x="0" y="560"/>
                  <a:pt x="0" y="560"/>
                </a:cubicBezTo>
                <a:cubicBezTo>
                  <a:pt x="0" y="604"/>
                  <a:pt x="45" y="633"/>
                  <a:pt x="89" y="633"/>
                </a:cubicBezTo>
                <a:cubicBezTo>
                  <a:pt x="560" y="633"/>
                  <a:pt x="560" y="633"/>
                  <a:pt x="560" y="633"/>
                </a:cubicBezTo>
                <a:cubicBezTo>
                  <a:pt x="604" y="633"/>
                  <a:pt x="633" y="604"/>
                  <a:pt x="633" y="560"/>
                </a:cubicBezTo>
                <a:cubicBezTo>
                  <a:pt x="633" y="235"/>
                  <a:pt x="633" y="235"/>
                  <a:pt x="633" y="235"/>
                </a:cubicBezTo>
                <a:cubicBezTo>
                  <a:pt x="633" y="192"/>
                  <a:pt x="604" y="162"/>
                  <a:pt x="560" y="162"/>
                </a:cubicBezTo>
                <a:close/>
                <a:moveTo>
                  <a:pt x="589" y="560"/>
                </a:moveTo>
                <a:lnTo>
                  <a:pt x="589" y="560"/>
                </a:lnTo>
                <a:cubicBezTo>
                  <a:pt x="589" y="574"/>
                  <a:pt x="575" y="589"/>
                  <a:pt x="560" y="589"/>
                </a:cubicBezTo>
                <a:cubicBezTo>
                  <a:pt x="89" y="589"/>
                  <a:pt x="89" y="589"/>
                  <a:pt x="89" y="589"/>
                </a:cubicBezTo>
                <a:cubicBezTo>
                  <a:pt x="59" y="589"/>
                  <a:pt x="45" y="574"/>
                  <a:pt x="45" y="560"/>
                </a:cubicBezTo>
                <a:cubicBezTo>
                  <a:pt x="45" y="235"/>
                  <a:pt x="45" y="235"/>
                  <a:pt x="45" y="235"/>
                </a:cubicBezTo>
                <a:cubicBezTo>
                  <a:pt x="45" y="221"/>
                  <a:pt x="59" y="206"/>
                  <a:pt x="89" y="206"/>
                </a:cubicBezTo>
                <a:cubicBezTo>
                  <a:pt x="560" y="206"/>
                  <a:pt x="560" y="206"/>
                  <a:pt x="560" y="206"/>
                </a:cubicBezTo>
                <a:cubicBezTo>
                  <a:pt x="575" y="206"/>
                  <a:pt x="589" y="221"/>
                  <a:pt x="589" y="235"/>
                </a:cubicBezTo>
                <a:lnTo>
                  <a:pt x="589" y="560"/>
                </a:lnTo>
                <a:close/>
              </a:path>
            </a:pathLst>
          </a:custGeom>
          <a:solidFill>
            <a:schemeClr val="accent1">
              <a:lumMod val="75000"/>
            </a:schemeClr>
          </a:solidFill>
          <a:ln>
            <a:noFill/>
          </a:ln>
          <a:effectLst/>
          <a:extLst/>
        </p:spPr>
        <p:txBody>
          <a:bodyPr wrap="none" anchor="ctr"/>
          <a:lstStyle/>
          <a:p>
            <a:endParaRPr lang="en-US" sz="2700"/>
          </a:p>
        </p:txBody>
      </p:sp>
      <p:sp>
        <p:nvSpPr>
          <p:cNvPr id="139" name="Freeform 138"/>
          <p:cNvSpPr>
            <a:spLocks noChangeArrowheads="1"/>
          </p:cNvSpPr>
          <p:nvPr/>
        </p:nvSpPr>
        <p:spPr bwMode="auto">
          <a:xfrm>
            <a:off x="3267063" y="2537902"/>
            <a:ext cx="299028" cy="257545"/>
          </a:xfrm>
          <a:custGeom>
            <a:avLst/>
            <a:gdLst>
              <a:gd name="T0" fmla="*/ 79684 w 634"/>
              <a:gd name="T1" fmla="*/ 85082 h 546"/>
              <a:gd name="T2" fmla="*/ 79684 w 634"/>
              <a:gd name="T3" fmla="*/ 85082 h 546"/>
              <a:gd name="T4" fmla="*/ 37138 w 634"/>
              <a:gd name="T5" fmla="*/ 85082 h 546"/>
              <a:gd name="T6" fmla="*/ 26321 w 634"/>
              <a:gd name="T7" fmla="*/ 90130 h 546"/>
              <a:gd name="T8" fmla="*/ 37138 w 634"/>
              <a:gd name="T9" fmla="*/ 100945 h 546"/>
              <a:gd name="T10" fmla="*/ 79684 w 634"/>
              <a:gd name="T11" fmla="*/ 100945 h 546"/>
              <a:gd name="T12" fmla="*/ 84732 w 634"/>
              <a:gd name="T13" fmla="*/ 90130 h 546"/>
              <a:gd name="T14" fmla="*/ 79684 w 634"/>
              <a:gd name="T15" fmla="*/ 85082 h 546"/>
              <a:gd name="T16" fmla="*/ 79684 w 634"/>
              <a:gd name="T17" fmla="*/ 143486 h 546"/>
              <a:gd name="T18" fmla="*/ 79684 w 634"/>
              <a:gd name="T19" fmla="*/ 143486 h 546"/>
              <a:gd name="T20" fmla="*/ 37138 w 634"/>
              <a:gd name="T21" fmla="*/ 143486 h 546"/>
              <a:gd name="T22" fmla="*/ 26321 w 634"/>
              <a:gd name="T23" fmla="*/ 148534 h 546"/>
              <a:gd name="T24" fmla="*/ 37138 w 634"/>
              <a:gd name="T25" fmla="*/ 153941 h 546"/>
              <a:gd name="T26" fmla="*/ 79684 w 634"/>
              <a:gd name="T27" fmla="*/ 153941 h 546"/>
              <a:gd name="T28" fmla="*/ 84732 w 634"/>
              <a:gd name="T29" fmla="*/ 148534 h 546"/>
              <a:gd name="T30" fmla="*/ 79684 w 634"/>
              <a:gd name="T31" fmla="*/ 143486 h 546"/>
              <a:gd name="T32" fmla="*/ 79684 w 634"/>
              <a:gd name="T33" fmla="*/ 111400 h 546"/>
              <a:gd name="T34" fmla="*/ 79684 w 634"/>
              <a:gd name="T35" fmla="*/ 111400 h 546"/>
              <a:gd name="T36" fmla="*/ 37138 w 634"/>
              <a:gd name="T37" fmla="*/ 111400 h 546"/>
              <a:gd name="T38" fmla="*/ 26321 w 634"/>
              <a:gd name="T39" fmla="*/ 122216 h 546"/>
              <a:gd name="T40" fmla="*/ 37138 w 634"/>
              <a:gd name="T41" fmla="*/ 127623 h 546"/>
              <a:gd name="T42" fmla="*/ 79684 w 634"/>
              <a:gd name="T43" fmla="*/ 127623 h 546"/>
              <a:gd name="T44" fmla="*/ 84732 w 634"/>
              <a:gd name="T45" fmla="*/ 122216 h 546"/>
              <a:gd name="T46" fmla="*/ 79684 w 634"/>
              <a:gd name="T47" fmla="*/ 111400 h 546"/>
              <a:gd name="T48" fmla="*/ 148552 w 634"/>
              <a:gd name="T49" fmla="*/ 79675 h 546"/>
              <a:gd name="T50" fmla="*/ 148552 w 634"/>
              <a:gd name="T51" fmla="*/ 79675 h 546"/>
              <a:gd name="T52" fmla="*/ 106006 w 634"/>
              <a:gd name="T53" fmla="*/ 122216 h 546"/>
              <a:gd name="T54" fmla="*/ 148552 w 634"/>
              <a:gd name="T55" fmla="*/ 164757 h 546"/>
              <a:gd name="T56" fmla="*/ 191098 w 634"/>
              <a:gd name="T57" fmla="*/ 122216 h 546"/>
              <a:gd name="T58" fmla="*/ 148552 w 634"/>
              <a:gd name="T59" fmla="*/ 79675 h 546"/>
              <a:gd name="T60" fmla="*/ 148552 w 634"/>
              <a:gd name="T61" fmla="*/ 148534 h 546"/>
              <a:gd name="T62" fmla="*/ 148552 w 634"/>
              <a:gd name="T63" fmla="*/ 148534 h 546"/>
              <a:gd name="T64" fmla="*/ 121870 w 634"/>
              <a:gd name="T65" fmla="*/ 122216 h 546"/>
              <a:gd name="T66" fmla="*/ 148552 w 634"/>
              <a:gd name="T67" fmla="*/ 90130 h 546"/>
              <a:gd name="T68" fmla="*/ 174873 w 634"/>
              <a:gd name="T69" fmla="*/ 122216 h 546"/>
              <a:gd name="T70" fmla="*/ 148552 w 634"/>
              <a:gd name="T71" fmla="*/ 148534 h 546"/>
              <a:gd name="T72" fmla="*/ 196146 w 634"/>
              <a:gd name="T73" fmla="*/ 42541 h 546"/>
              <a:gd name="T74" fmla="*/ 196146 w 634"/>
              <a:gd name="T75" fmla="*/ 42541 h 546"/>
              <a:gd name="T76" fmla="*/ 185690 w 634"/>
              <a:gd name="T77" fmla="*/ 42541 h 546"/>
              <a:gd name="T78" fmla="*/ 106006 w 634"/>
              <a:gd name="T79" fmla="*/ 0 h 546"/>
              <a:gd name="T80" fmla="*/ 100597 w 634"/>
              <a:gd name="T81" fmla="*/ 5408 h 546"/>
              <a:gd name="T82" fmla="*/ 100597 w 634"/>
              <a:gd name="T83" fmla="*/ 10816 h 546"/>
              <a:gd name="T84" fmla="*/ 153600 w 634"/>
              <a:gd name="T85" fmla="*/ 42541 h 546"/>
              <a:gd name="T86" fmla="*/ 26321 w 634"/>
              <a:gd name="T87" fmla="*/ 42541 h 546"/>
              <a:gd name="T88" fmla="*/ 0 w 634"/>
              <a:gd name="T89" fmla="*/ 68859 h 546"/>
              <a:gd name="T90" fmla="*/ 0 w 634"/>
              <a:gd name="T91" fmla="*/ 169804 h 546"/>
              <a:gd name="T92" fmla="*/ 26321 w 634"/>
              <a:gd name="T93" fmla="*/ 196482 h 546"/>
              <a:gd name="T94" fmla="*/ 196146 w 634"/>
              <a:gd name="T95" fmla="*/ 196482 h 546"/>
              <a:gd name="T96" fmla="*/ 228236 w 634"/>
              <a:gd name="T97" fmla="*/ 169804 h 546"/>
              <a:gd name="T98" fmla="*/ 228236 w 634"/>
              <a:gd name="T99" fmla="*/ 68859 h 546"/>
              <a:gd name="T100" fmla="*/ 196146 w 634"/>
              <a:gd name="T101" fmla="*/ 42541 h 546"/>
              <a:gd name="T102" fmla="*/ 212011 w 634"/>
              <a:gd name="T103" fmla="*/ 169804 h 546"/>
              <a:gd name="T104" fmla="*/ 212011 w 634"/>
              <a:gd name="T105" fmla="*/ 169804 h 546"/>
              <a:gd name="T106" fmla="*/ 196146 w 634"/>
              <a:gd name="T107" fmla="*/ 186027 h 546"/>
              <a:gd name="T108" fmla="*/ 26321 w 634"/>
              <a:gd name="T109" fmla="*/ 186027 h 546"/>
              <a:gd name="T110" fmla="*/ 15865 w 634"/>
              <a:gd name="T111" fmla="*/ 169804 h 546"/>
              <a:gd name="T112" fmla="*/ 15865 w 634"/>
              <a:gd name="T113" fmla="*/ 68859 h 546"/>
              <a:gd name="T114" fmla="*/ 26321 w 634"/>
              <a:gd name="T115" fmla="*/ 58404 h 546"/>
              <a:gd name="T116" fmla="*/ 196146 w 634"/>
              <a:gd name="T117" fmla="*/ 58404 h 546"/>
              <a:gd name="T118" fmla="*/ 212011 w 634"/>
              <a:gd name="T119" fmla="*/ 68859 h 546"/>
              <a:gd name="T120" fmla="*/ 212011 w 634"/>
              <a:gd name="T121" fmla="*/ 169804 h 54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34" h="546">
                <a:moveTo>
                  <a:pt x="221" y="236"/>
                </a:moveTo>
                <a:lnTo>
                  <a:pt x="221" y="236"/>
                </a:lnTo>
                <a:cubicBezTo>
                  <a:pt x="103" y="236"/>
                  <a:pt x="103" y="236"/>
                  <a:pt x="103" y="236"/>
                </a:cubicBezTo>
                <a:cubicBezTo>
                  <a:pt x="88" y="236"/>
                  <a:pt x="73" y="250"/>
                  <a:pt x="73" y="250"/>
                </a:cubicBezTo>
                <a:cubicBezTo>
                  <a:pt x="73" y="265"/>
                  <a:pt x="88" y="280"/>
                  <a:pt x="103" y="280"/>
                </a:cubicBezTo>
                <a:cubicBezTo>
                  <a:pt x="221" y="280"/>
                  <a:pt x="221" y="280"/>
                  <a:pt x="221" y="280"/>
                </a:cubicBezTo>
                <a:cubicBezTo>
                  <a:pt x="221" y="280"/>
                  <a:pt x="235" y="265"/>
                  <a:pt x="235" y="250"/>
                </a:cubicBezTo>
                <a:lnTo>
                  <a:pt x="221" y="236"/>
                </a:lnTo>
                <a:close/>
                <a:moveTo>
                  <a:pt x="221" y="398"/>
                </a:moveTo>
                <a:lnTo>
                  <a:pt x="221" y="398"/>
                </a:lnTo>
                <a:cubicBezTo>
                  <a:pt x="103" y="398"/>
                  <a:pt x="103" y="398"/>
                  <a:pt x="103" y="398"/>
                </a:cubicBezTo>
                <a:cubicBezTo>
                  <a:pt x="88" y="398"/>
                  <a:pt x="73" y="398"/>
                  <a:pt x="73" y="412"/>
                </a:cubicBezTo>
                <a:cubicBezTo>
                  <a:pt x="73" y="427"/>
                  <a:pt x="88" y="427"/>
                  <a:pt x="103" y="427"/>
                </a:cubicBezTo>
                <a:cubicBezTo>
                  <a:pt x="221" y="427"/>
                  <a:pt x="221" y="427"/>
                  <a:pt x="221" y="427"/>
                </a:cubicBezTo>
                <a:cubicBezTo>
                  <a:pt x="221" y="427"/>
                  <a:pt x="235" y="427"/>
                  <a:pt x="235" y="412"/>
                </a:cubicBezTo>
                <a:cubicBezTo>
                  <a:pt x="235" y="398"/>
                  <a:pt x="221" y="398"/>
                  <a:pt x="221" y="398"/>
                </a:cubicBezTo>
                <a:close/>
                <a:moveTo>
                  <a:pt x="221" y="309"/>
                </a:moveTo>
                <a:lnTo>
                  <a:pt x="221" y="309"/>
                </a:lnTo>
                <a:cubicBezTo>
                  <a:pt x="103" y="309"/>
                  <a:pt x="103" y="309"/>
                  <a:pt x="103" y="309"/>
                </a:cubicBezTo>
                <a:cubicBezTo>
                  <a:pt x="88" y="309"/>
                  <a:pt x="73" y="324"/>
                  <a:pt x="73" y="339"/>
                </a:cubicBezTo>
                <a:cubicBezTo>
                  <a:pt x="73" y="339"/>
                  <a:pt x="88" y="354"/>
                  <a:pt x="103" y="354"/>
                </a:cubicBezTo>
                <a:cubicBezTo>
                  <a:pt x="221" y="354"/>
                  <a:pt x="221" y="354"/>
                  <a:pt x="221" y="354"/>
                </a:cubicBezTo>
                <a:lnTo>
                  <a:pt x="235" y="339"/>
                </a:lnTo>
                <a:cubicBezTo>
                  <a:pt x="235" y="324"/>
                  <a:pt x="221" y="309"/>
                  <a:pt x="221" y="309"/>
                </a:cubicBezTo>
                <a:close/>
                <a:moveTo>
                  <a:pt x="412" y="221"/>
                </a:moveTo>
                <a:lnTo>
                  <a:pt x="412" y="221"/>
                </a:lnTo>
                <a:cubicBezTo>
                  <a:pt x="353" y="221"/>
                  <a:pt x="294" y="265"/>
                  <a:pt x="294" y="339"/>
                </a:cubicBezTo>
                <a:cubicBezTo>
                  <a:pt x="294" y="398"/>
                  <a:pt x="353" y="457"/>
                  <a:pt x="412" y="457"/>
                </a:cubicBezTo>
                <a:cubicBezTo>
                  <a:pt x="471" y="457"/>
                  <a:pt x="530" y="398"/>
                  <a:pt x="530" y="339"/>
                </a:cubicBezTo>
                <a:cubicBezTo>
                  <a:pt x="530" y="265"/>
                  <a:pt x="471" y="221"/>
                  <a:pt x="412" y="221"/>
                </a:cubicBezTo>
                <a:close/>
                <a:moveTo>
                  <a:pt x="412" y="412"/>
                </a:moveTo>
                <a:lnTo>
                  <a:pt x="412" y="412"/>
                </a:lnTo>
                <a:cubicBezTo>
                  <a:pt x="368" y="412"/>
                  <a:pt x="338" y="383"/>
                  <a:pt x="338" y="339"/>
                </a:cubicBezTo>
                <a:cubicBezTo>
                  <a:pt x="338" y="295"/>
                  <a:pt x="368" y="250"/>
                  <a:pt x="412" y="250"/>
                </a:cubicBezTo>
                <a:cubicBezTo>
                  <a:pt x="456" y="250"/>
                  <a:pt x="485" y="295"/>
                  <a:pt x="485" y="339"/>
                </a:cubicBezTo>
                <a:cubicBezTo>
                  <a:pt x="485" y="383"/>
                  <a:pt x="456" y="412"/>
                  <a:pt x="412" y="412"/>
                </a:cubicBezTo>
                <a:close/>
                <a:moveTo>
                  <a:pt x="544" y="118"/>
                </a:moveTo>
                <a:lnTo>
                  <a:pt x="544" y="118"/>
                </a:lnTo>
                <a:cubicBezTo>
                  <a:pt x="515" y="118"/>
                  <a:pt x="515" y="118"/>
                  <a:pt x="515" y="118"/>
                </a:cubicBezTo>
                <a:cubicBezTo>
                  <a:pt x="294" y="0"/>
                  <a:pt x="294" y="0"/>
                  <a:pt x="294" y="0"/>
                </a:cubicBezTo>
                <a:cubicBezTo>
                  <a:pt x="294" y="0"/>
                  <a:pt x="279" y="0"/>
                  <a:pt x="279" y="15"/>
                </a:cubicBezTo>
                <a:cubicBezTo>
                  <a:pt x="265" y="15"/>
                  <a:pt x="279" y="30"/>
                  <a:pt x="279" y="30"/>
                </a:cubicBezTo>
                <a:cubicBezTo>
                  <a:pt x="426" y="118"/>
                  <a:pt x="426" y="118"/>
                  <a:pt x="426" y="118"/>
                </a:cubicBezTo>
                <a:cubicBezTo>
                  <a:pt x="73" y="118"/>
                  <a:pt x="73" y="118"/>
                  <a:pt x="73" y="118"/>
                </a:cubicBezTo>
                <a:cubicBezTo>
                  <a:pt x="29" y="118"/>
                  <a:pt x="0" y="148"/>
                  <a:pt x="0" y="191"/>
                </a:cubicBezTo>
                <a:cubicBezTo>
                  <a:pt x="0" y="471"/>
                  <a:pt x="0" y="471"/>
                  <a:pt x="0" y="471"/>
                </a:cubicBezTo>
                <a:cubicBezTo>
                  <a:pt x="0" y="516"/>
                  <a:pt x="29" y="545"/>
                  <a:pt x="73" y="545"/>
                </a:cubicBezTo>
                <a:cubicBezTo>
                  <a:pt x="544" y="545"/>
                  <a:pt x="544" y="545"/>
                  <a:pt x="544" y="545"/>
                </a:cubicBezTo>
                <a:cubicBezTo>
                  <a:pt x="588" y="545"/>
                  <a:pt x="633" y="516"/>
                  <a:pt x="633" y="471"/>
                </a:cubicBezTo>
                <a:cubicBezTo>
                  <a:pt x="633" y="191"/>
                  <a:pt x="633" y="191"/>
                  <a:pt x="633" y="191"/>
                </a:cubicBezTo>
                <a:cubicBezTo>
                  <a:pt x="633" y="148"/>
                  <a:pt x="588" y="118"/>
                  <a:pt x="544" y="118"/>
                </a:cubicBezTo>
                <a:close/>
                <a:moveTo>
                  <a:pt x="588" y="471"/>
                </a:moveTo>
                <a:lnTo>
                  <a:pt x="588" y="471"/>
                </a:lnTo>
                <a:cubicBezTo>
                  <a:pt x="588" y="486"/>
                  <a:pt x="574" y="516"/>
                  <a:pt x="544" y="516"/>
                </a:cubicBezTo>
                <a:cubicBezTo>
                  <a:pt x="73" y="516"/>
                  <a:pt x="73" y="516"/>
                  <a:pt x="73" y="516"/>
                </a:cubicBezTo>
                <a:cubicBezTo>
                  <a:pt x="58" y="516"/>
                  <a:pt x="44" y="486"/>
                  <a:pt x="44" y="471"/>
                </a:cubicBezTo>
                <a:cubicBezTo>
                  <a:pt x="44" y="191"/>
                  <a:pt x="44" y="191"/>
                  <a:pt x="44" y="191"/>
                </a:cubicBezTo>
                <a:cubicBezTo>
                  <a:pt x="44" y="177"/>
                  <a:pt x="58" y="162"/>
                  <a:pt x="73" y="162"/>
                </a:cubicBezTo>
                <a:cubicBezTo>
                  <a:pt x="544" y="162"/>
                  <a:pt x="544" y="162"/>
                  <a:pt x="544" y="162"/>
                </a:cubicBezTo>
                <a:cubicBezTo>
                  <a:pt x="574" y="162"/>
                  <a:pt x="588" y="177"/>
                  <a:pt x="588" y="191"/>
                </a:cubicBezTo>
                <a:lnTo>
                  <a:pt x="588" y="471"/>
                </a:lnTo>
                <a:close/>
              </a:path>
            </a:pathLst>
          </a:custGeom>
          <a:solidFill>
            <a:schemeClr val="accent1">
              <a:lumMod val="75000"/>
            </a:schemeClr>
          </a:solidFill>
          <a:ln>
            <a:noFill/>
          </a:ln>
          <a:effectLst/>
          <a:extLst/>
        </p:spPr>
        <p:txBody>
          <a:bodyPr wrap="none" anchor="ctr"/>
          <a:lstStyle/>
          <a:p>
            <a:endParaRPr lang="en-US" sz="2700"/>
          </a:p>
        </p:txBody>
      </p:sp>
      <p:sp>
        <p:nvSpPr>
          <p:cNvPr id="140" name="Freeform 139"/>
          <p:cNvSpPr>
            <a:spLocks noChangeArrowheads="1"/>
          </p:cNvSpPr>
          <p:nvPr/>
        </p:nvSpPr>
        <p:spPr bwMode="auto">
          <a:xfrm>
            <a:off x="2822841" y="2529261"/>
            <a:ext cx="221247" cy="278287"/>
          </a:xfrm>
          <a:custGeom>
            <a:avLst/>
            <a:gdLst>
              <a:gd name="T0" fmla="*/ 142317 w 473"/>
              <a:gd name="T1" fmla="*/ 0 h 589"/>
              <a:gd name="T2" fmla="*/ 0 w 473"/>
              <a:gd name="T3" fmla="*/ 26361 h 589"/>
              <a:gd name="T4" fmla="*/ 26461 w 473"/>
              <a:gd name="T5" fmla="*/ 212336 h 589"/>
              <a:gd name="T6" fmla="*/ 168778 w 473"/>
              <a:gd name="T7" fmla="*/ 212336 h 589"/>
              <a:gd name="T8" fmla="*/ 142317 w 473"/>
              <a:gd name="T9" fmla="*/ 0 h 589"/>
              <a:gd name="T10" fmla="*/ 26461 w 473"/>
              <a:gd name="T11" fmla="*/ 196447 h 589"/>
              <a:gd name="T12" fmla="*/ 16091 w 473"/>
              <a:gd name="T13" fmla="*/ 180558 h 589"/>
              <a:gd name="T14" fmla="*/ 26461 w 473"/>
              <a:gd name="T15" fmla="*/ 196447 h 589"/>
              <a:gd name="T16" fmla="*/ 26461 w 473"/>
              <a:gd name="T17" fmla="*/ 170085 h 589"/>
              <a:gd name="T18" fmla="*/ 16091 w 473"/>
              <a:gd name="T19" fmla="*/ 153835 h 589"/>
              <a:gd name="T20" fmla="*/ 26461 w 473"/>
              <a:gd name="T21" fmla="*/ 170085 h 589"/>
              <a:gd name="T22" fmla="*/ 26461 w 473"/>
              <a:gd name="T23" fmla="*/ 137946 h 589"/>
              <a:gd name="T24" fmla="*/ 16091 w 473"/>
              <a:gd name="T25" fmla="*/ 127474 h 589"/>
              <a:gd name="T26" fmla="*/ 26461 w 473"/>
              <a:gd name="T27" fmla="*/ 137946 h 589"/>
              <a:gd name="T28" fmla="*/ 26461 w 473"/>
              <a:gd name="T29" fmla="*/ 111585 h 589"/>
              <a:gd name="T30" fmla="*/ 16091 w 473"/>
              <a:gd name="T31" fmla="*/ 95334 h 589"/>
              <a:gd name="T32" fmla="*/ 26461 w 473"/>
              <a:gd name="T33" fmla="*/ 111585 h 589"/>
              <a:gd name="T34" fmla="*/ 26461 w 473"/>
              <a:gd name="T35" fmla="*/ 84862 h 589"/>
              <a:gd name="T36" fmla="*/ 16091 w 473"/>
              <a:gd name="T37" fmla="*/ 68973 h 589"/>
              <a:gd name="T38" fmla="*/ 26461 w 473"/>
              <a:gd name="T39" fmla="*/ 84862 h 589"/>
              <a:gd name="T40" fmla="*/ 26461 w 473"/>
              <a:gd name="T41" fmla="*/ 53084 h 589"/>
              <a:gd name="T42" fmla="*/ 16091 w 473"/>
              <a:gd name="T43" fmla="*/ 42251 h 589"/>
              <a:gd name="T44" fmla="*/ 26461 w 473"/>
              <a:gd name="T45" fmla="*/ 53084 h 589"/>
              <a:gd name="T46" fmla="*/ 126584 w 473"/>
              <a:gd name="T47" fmla="*/ 191391 h 589"/>
              <a:gd name="T48" fmla="*/ 47558 w 473"/>
              <a:gd name="T49" fmla="*/ 196447 h 589"/>
              <a:gd name="T50" fmla="*/ 42195 w 473"/>
              <a:gd name="T51" fmla="*/ 116640 h 589"/>
              <a:gd name="T52" fmla="*/ 121220 w 473"/>
              <a:gd name="T53" fmla="*/ 111585 h 589"/>
              <a:gd name="T54" fmla="*/ 126584 w 473"/>
              <a:gd name="T55" fmla="*/ 191391 h 589"/>
              <a:gd name="T56" fmla="*/ 126584 w 473"/>
              <a:gd name="T57" fmla="*/ 90279 h 589"/>
              <a:gd name="T58" fmla="*/ 47558 w 473"/>
              <a:gd name="T59" fmla="*/ 95334 h 589"/>
              <a:gd name="T60" fmla="*/ 42195 w 473"/>
              <a:gd name="T61" fmla="*/ 20945 h 589"/>
              <a:gd name="T62" fmla="*/ 121220 w 473"/>
              <a:gd name="T63" fmla="*/ 10472 h 589"/>
              <a:gd name="T64" fmla="*/ 126584 w 473"/>
              <a:gd name="T65" fmla="*/ 90279 h 589"/>
              <a:gd name="T66" fmla="*/ 152687 w 473"/>
              <a:gd name="T67" fmla="*/ 196447 h 589"/>
              <a:gd name="T68" fmla="*/ 142317 w 473"/>
              <a:gd name="T69" fmla="*/ 180558 h 589"/>
              <a:gd name="T70" fmla="*/ 152687 w 473"/>
              <a:gd name="T71" fmla="*/ 196447 h 589"/>
              <a:gd name="T72" fmla="*/ 152687 w 473"/>
              <a:gd name="T73" fmla="*/ 170085 h 589"/>
              <a:gd name="T74" fmla="*/ 142317 w 473"/>
              <a:gd name="T75" fmla="*/ 153835 h 589"/>
              <a:gd name="T76" fmla="*/ 152687 w 473"/>
              <a:gd name="T77" fmla="*/ 170085 h 589"/>
              <a:gd name="T78" fmla="*/ 152687 w 473"/>
              <a:gd name="T79" fmla="*/ 137946 h 589"/>
              <a:gd name="T80" fmla="*/ 142317 w 473"/>
              <a:gd name="T81" fmla="*/ 127474 h 589"/>
              <a:gd name="T82" fmla="*/ 152687 w 473"/>
              <a:gd name="T83" fmla="*/ 137946 h 589"/>
              <a:gd name="T84" fmla="*/ 152687 w 473"/>
              <a:gd name="T85" fmla="*/ 111585 h 589"/>
              <a:gd name="T86" fmla="*/ 142317 w 473"/>
              <a:gd name="T87" fmla="*/ 95334 h 589"/>
              <a:gd name="T88" fmla="*/ 152687 w 473"/>
              <a:gd name="T89" fmla="*/ 111585 h 589"/>
              <a:gd name="T90" fmla="*/ 152687 w 473"/>
              <a:gd name="T91" fmla="*/ 84862 h 589"/>
              <a:gd name="T92" fmla="*/ 142317 w 473"/>
              <a:gd name="T93" fmla="*/ 68973 h 589"/>
              <a:gd name="T94" fmla="*/ 152687 w 473"/>
              <a:gd name="T95" fmla="*/ 84862 h 589"/>
              <a:gd name="T96" fmla="*/ 152687 w 473"/>
              <a:gd name="T97" fmla="*/ 53084 h 589"/>
              <a:gd name="T98" fmla="*/ 142317 w 473"/>
              <a:gd name="T99" fmla="*/ 42251 h 589"/>
              <a:gd name="T100" fmla="*/ 152687 w 473"/>
              <a:gd name="T101" fmla="*/ 53084 h 5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73" h="589">
                <a:moveTo>
                  <a:pt x="398" y="0"/>
                </a:moveTo>
                <a:lnTo>
                  <a:pt x="398" y="0"/>
                </a:lnTo>
                <a:cubicBezTo>
                  <a:pt x="74" y="0"/>
                  <a:pt x="74" y="0"/>
                  <a:pt x="74" y="0"/>
                </a:cubicBezTo>
                <a:cubicBezTo>
                  <a:pt x="30" y="0"/>
                  <a:pt x="0" y="29"/>
                  <a:pt x="0" y="73"/>
                </a:cubicBezTo>
                <a:cubicBezTo>
                  <a:pt x="0" y="588"/>
                  <a:pt x="0" y="588"/>
                  <a:pt x="0" y="588"/>
                </a:cubicBezTo>
                <a:cubicBezTo>
                  <a:pt x="45" y="588"/>
                  <a:pt x="30" y="588"/>
                  <a:pt x="74" y="588"/>
                </a:cubicBezTo>
                <a:cubicBezTo>
                  <a:pt x="398" y="588"/>
                  <a:pt x="398" y="588"/>
                  <a:pt x="398" y="588"/>
                </a:cubicBezTo>
                <a:cubicBezTo>
                  <a:pt x="442" y="588"/>
                  <a:pt x="413" y="588"/>
                  <a:pt x="472" y="588"/>
                </a:cubicBezTo>
                <a:cubicBezTo>
                  <a:pt x="472" y="73"/>
                  <a:pt x="472" y="73"/>
                  <a:pt x="472" y="73"/>
                </a:cubicBezTo>
                <a:cubicBezTo>
                  <a:pt x="472" y="29"/>
                  <a:pt x="442" y="0"/>
                  <a:pt x="398" y="0"/>
                </a:cubicBezTo>
                <a:close/>
                <a:moveTo>
                  <a:pt x="74" y="544"/>
                </a:moveTo>
                <a:lnTo>
                  <a:pt x="74" y="544"/>
                </a:lnTo>
                <a:cubicBezTo>
                  <a:pt x="45" y="544"/>
                  <a:pt x="45" y="544"/>
                  <a:pt x="45" y="544"/>
                </a:cubicBezTo>
                <a:cubicBezTo>
                  <a:pt x="45" y="500"/>
                  <a:pt x="45" y="500"/>
                  <a:pt x="45" y="500"/>
                </a:cubicBezTo>
                <a:cubicBezTo>
                  <a:pt x="74" y="500"/>
                  <a:pt x="74" y="500"/>
                  <a:pt x="74" y="500"/>
                </a:cubicBezTo>
                <a:lnTo>
                  <a:pt x="74" y="544"/>
                </a:lnTo>
                <a:close/>
                <a:moveTo>
                  <a:pt x="74" y="471"/>
                </a:moveTo>
                <a:lnTo>
                  <a:pt x="74" y="471"/>
                </a:lnTo>
                <a:cubicBezTo>
                  <a:pt x="45" y="471"/>
                  <a:pt x="45" y="471"/>
                  <a:pt x="45" y="471"/>
                </a:cubicBezTo>
                <a:cubicBezTo>
                  <a:pt x="45" y="426"/>
                  <a:pt x="45" y="426"/>
                  <a:pt x="45" y="426"/>
                </a:cubicBezTo>
                <a:cubicBezTo>
                  <a:pt x="74" y="426"/>
                  <a:pt x="74" y="426"/>
                  <a:pt x="74" y="426"/>
                </a:cubicBezTo>
                <a:lnTo>
                  <a:pt x="74" y="471"/>
                </a:lnTo>
                <a:close/>
                <a:moveTo>
                  <a:pt x="74" y="382"/>
                </a:moveTo>
                <a:lnTo>
                  <a:pt x="74" y="382"/>
                </a:lnTo>
                <a:cubicBezTo>
                  <a:pt x="45" y="382"/>
                  <a:pt x="45" y="382"/>
                  <a:pt x="45" y="382"/>
                </a:cubicBezTo>
                <a:cubicBezTo>
                  <a:pt x="45" y="353"/>
                  <a:pt x="45" y="353"/>
                  <a:pt x="45" y="353"/>
                </a:cubicBezTo>
                <a:cubicBezTo>
                  <a:pt x="74" y="353"/>
                  <a:pt x="74" y="353"/>
                  <a:pt x="74" y="353"/>
                </a:cubicBezTo>
                <a:lnTo>
                  <a:pt x="74" y="382"/>
                </a:lnTo>
                <a:close/>
                <a:moveTo>
                  <a:pt x="74" y="309"/>
                </a:moveTo>
                <a:lnTo>
                  <a:pt x="74" y="309"/>
                </a:lnTo>
                <a:cubicBezTo>
                  <a:pt x="45" y="309"/>
                  <a:pt x="45" y="309"/>
                  <a:pt x="45" y="309"/>
                </a:cubicBezTo>
                <a:cubicBezTo>
                  <a:pt x="45" y="264"/>
                  <a:pt x="45" y="264"/>
                  <a:pt x="45" y="264"/>
                </a:cubicBezTo>
                <a:cubicBezTo>
                  <a:pt x="74" y="264"/>
                  <a:pt x="74" y="264"/>
                  <a:pt x="74" y="264"/>
                </a:cubicBezTo>
                <a:lnTo>
                  <a:pt x="74" y="309"/>
                </a:lnTo>
                <a:close/>
                <a:moveTo>
                  <a:pt x="74" y="235"/>
                </a:moveTo>
                <a:lnTo>
                  <a:pt x="74" y="235"/>
                </a:lnTo>
                <a:cubicBezTo>
                  <a:pt x="45" y="235"/>
                  <a:pt x="45" y="235"/>
                  <a:pt x="45" y="235"/>
                </a:cubicBezTo>
                <a:cubicBezTo>
                  <a:pt x="45" y="191"/>
                  <a:pt x="45" y="191"/>
                  <a:pt x="45" y="191"/>
                </a:cubicBezTo>
                <a:cubicBezTo>
                  <a:pt x="74" y="191"/>
                  <a:pt x="74" y="191"/>
                  <a:pt x="74" y="191"/>
                </a:cubicBezTo>
                <a:lnTo>
                  <a:pt x="74" y="235"/>
                </a:lnTo>
                <a:close/>
                <a:moveTo>
                  <a:pt x="74" y="147"/>
                </a:moveTo>
                <a:lnTo>
                  <a:pt x="74" y="147"/>
                </a:lnTo>
                <a:cubicBezTo>
                  <a:pt x="45" y="147"/>
                  <a:pt x="45" y="147"/>
                  <a:pt x="45" y="147"/>
                </a:cubicBezTo>
                <a:cubicBezTo>
                  <a:pt x="45" y="117"/>
                  <a:pt x="45" y="117"/>
                  <a:pt x="45" y="117"/>
                </a:cubicBezTo>
                <a:cubicBezTo>
                  <a:pt x="74" y="117"/>
                  <a:pt x="74" y="117"/>
                  <a:pt x="74" y="117"/>
                </a:cubicBezTo>
                <a:lnTo>
                  <a:pt x="74" y="147"/>
                </a:lnTo>
                <a:close/>
                <a:moveTo>
                  <a:pt x="354" y="530"/>
                </a:moveTo>
                <a:lnTo>
                  <a:pt x="354" y="530"/>
                </a:lnTo>
                <a:lnTo>
                  <a:pt x="339" y="544"/>
                </a:lnTo>
                <a:cubicBezTo>
                  <a:pt x="133" y="544"/>
                  <a:pt x="133" y="544"/>
                  <a:pt x="133" y="544"/>
                </a:cubicBezTo>
                <a:lnTo>
                  <a:pt x="118" y="530"/>
                </a:lnTo>
                <a:cubicBezTo>
                  <a:pt x="118" y="323"/>
                  <a:pt x="118" y="323"/>
                  <a:pt x="118" y="323"/>
                </a:cubicBezTo>
                <a:lnTo>
                  <a:pt x="133" y="309"/>
                </a:lnTo>
                <a:cubicBezTo>
                  <a:pt x="339" y="309"/>
                  <a:pt x="339" y="309"/>
                  <a:pt x="339" y="309"/>
                </a:cubicBezTo>
                <a:lnTo>
                  <a:pt x="354" y="323"/>
                </a:lnTo>
                <a:lnTo>
                  <a:pt x="354" y="530"/>
                </a:lnTo>
                <a:close/>
                <a:moveTo>
                  <a:pt x="354" y="250"/>
                </a:moveTo>
                <a:lnTo>
                  <a:pt x="354" y="250"/>
                </a:lnTo>
                <a:cubicBezTo>
                  <a:pt x="354" y="264"/>
                  <a:pt x="339" y="264"/>
                  <a:pt x="339" y="264"/>
                </a:cubicBezTo>
                <a:cubicBezTo>
                  <a:pt x="133" y="264"/>
                  <a:pt x="133" y="264"/>
                  <a:pt x="133" y="264"/>
                </a:cubicBezTo>
                <a:cubicBezTo>
                  <a:pt x="133" y="264"/>
                  <a:pt x="118" y="264"/>
                  <a:pt x="118" y="250"/>
                </a:cubicBezTo>
                <a:cubicBezTo>
                  <a:pt x="118" y="58"/>
                  <a:pt x="118" y="58"/>
                  <a:pt x="118" y="58"/>
                </a:cubicBezTo>
                <a:cubicBezTo>
                  <a:pt x="118" y="44"/>
                  <a:pt x="133" y="29"/>
                  <a:pt x="133" y="29"/>
                </a:cubicBezTo>
                <a:cubicBezTo>
                  <a:pt x="339" y="29"/>
                  <a:pt x="339" y="29"/>
                  <a:pt x="339" y="29"/>
                </a:cubicBezTo>
                <a:cubicBezTo>
                  <a:pt x="339" y="29"/>
                  <a:pt x="354" y="44"/>
                  <a:pt x="354" y="58"/>
                </a:cubicBezTo>
                <a:lnTo>
                  <a:pt x="354" y="250"/>
                </a:lnTo>
                <a:close/>
                <a:moveTo>
                  <a:pt x="427" y="544"/>
                </a:moveTo>
                <a:lnTo>
                  <a:pt x="427" y="544"/>
                </a:lnTo>
                <a:cubicBezTo>
                  <a:pt x="398" y="544"/>
                  <a:pt x="398" y="544"/>
                  <a:pt x="398" y="544"/>
                </a:cubicBezTo>
                <a:cubicBezTo>
                  <a:pt x="398" y="500"/>
                  <a:pt x="398" y="500"/>
                  <a:pt x="398" y="500"/>
                </a:cubicBezTo>
                <a:cubicBezTo>
                  <a:pt x="427" y="500"/>
                  <a:pt x="427" y="500"/>
                  <a:pt x="427" y="500"/>
                </a:cubicBezTo>
                <a:lnTo>
                  <a:pt x="427" y="544"/>
                </a:lnTo>
                <a:close/>
                <a:moveTo>
                  <a:pt x="427" y="471"/>
                </a:moveTo>
                <a:lnTo>
                  <a:pt x="427" y="471"/>
                </a:lnTo>
                <a:cubicBezTo>
                  <a:pt x="398" y="471"/>
                  <a:pt x="398" y="471"/>
                  <a:pt x="398" y="471"/>
                </a:cubicBezTo>
                <a:cubicBezTo>
                  <a:pt x="398" y="426"/>
                  <a:pt x="398" y="426"/>
                  <a:pt x="398" y="426"/>
                </a:cubicBezTo>
                <a:cubicBezTo>
                  <a:pt x="427" y="426"/>
                  <a:pt x="427" y="426"/>
                  <a:pt x="427" y="426"/>
                </a:cubicBezTo>
                <a:lnTo>
                  <a:pt x="427" y="471"/>
                </a:lnTo>
                <a:close/>
                <a:moveTo>
                  <a:pt x="427" y="382"/>
                </a:moveTo>
                <a:lnTo>
                  <a:pt x="427" y="382"/>
                </a:lnTo>
                <a:cubicBezTo>
                  <a:pt x="398" y="382"/>
                  <a:pt x="398" y="382"/>
                  <a:pt x="398" y="382"/>
                </a:cubicBezTo>
                <a:cubicBezTo>
                  <a:pt x="398" y="353"/>
                  <a:pt x="398" y="353"/>
                  <a:pt x="398" y="353"/>
                </a:cubicBezTo>
                <a:cubicBezTo>
                  <a:pt x="427" y="353"/>
                  <a:pt x="427" y="353"/>
                  <a:pt x="427" y="353"/>
                </a:cubicBezTo>
                <a:lnTo>
                  <a:pt x="427" y="382"/>
                </a:lnTo>
                <a:close/>
                <a:moveTo>
                  <a:pt x="427" y="309"/>
                </a:moveTo>
                <a:lnTo>
                  <a:pt x="427" y="309"/>
                </a:lnTo>
                <a:cubicBezTo>
                  <a:pt x="398" y="309"/>
                  <a:pt x="398" y="309"/>
                  <a:pt x="398" y="309"/>
                </a:cubicBezTo>
                <a:cubicBezTo>
                  <a:pt x="398" y="264"/>
                  <a:pt x="398" y="264"/>
                  <a:pt x="398" y="264"/>
                </a:cubicBezTo>
                <a:cubicBezTo>
                  <a:pt x="427" y="264"/>
                  <a:pt x="427" y="264"/>
                  <a:pt x="427" y="264"/>
                </a:cubicBezTo>
                <a:lnTo>
                  <a:pt x="427" y="309"/>
                </a:lnTo>
                <a:close/>
                <a:moveTo>
                  <a:pt x="427" y="235"/>
                </a:moveTo>
                <a:lnTo>
                  <a:pt x="427" y="235"/>
                </a:lnTo>
                <a:cubicBezTo>
                  <a:pt x="398" y="235"/>
                  <a:pt x="398" y="235"/>
                  <a:pt x="398" y="235"/>
                </a:cubicBezTo>
                <a:cubicBezTo>
                  <a:pt x="398" y="191"/>
                  <a:pt x="398" y="191"/>
                  <a:pt x="398" y="191"/>
                </a:cubicBezTo>
                <a:cubicBezTo>
                  <a:pt x="427" y="191"/>
                  <a:pt x="427" y="191"/>
                  <a:pt x="427" y="191"/>
                </a:cubicBezTo>
                <a:lnTo>
                  <a:pt x="427" y="235"/>
                </a:lnTo>
                <a:close/>
                <a:moveTo>
                  <a:pt x="427" y="147"/>
                </a:moveTo>
                <a:lnTo>
                  <a:pt x="427" y="147"/>
                </a:lnTo>
                <a:cubicBezTo>
                  <a:pt x="398" y="147"/>
                  <a:pt x="398" y="147"/>
                  <a:pt x="398" y="147"/>
                </a:cubicBezTo>
                <a:cubicBezTo>
                  <a:pt x="398" y="117"/>
                  <a:pt x="398" y="117"/>
                  <a:pt x="398" y="117"/>
                </a:cubicBezTo>
                <a:cubicBezTo>
                  <a:pt x="427" y="117"/>
                  <a:pt x="427" y="117"/>
                  <a:pt x="427" y="117"/>
                </a:cubicBezTo>
                <a:lnTo>
                  <a:pt x="427" y="147"/>
                </a:lnTo>
                <a:close/>
              </a:path>
            </a:pathLst>
          </a:custGeom>
          <a:solidFill>
            <a:schemeClr val="accent1">
              <a:lumMod val="75000"/>
            </a:schemeClr>
          </a:solidFill>
          <a:ln>
            <a:noFill/>
          </a:ln>
          <a:effectLst/>
          <a:extLst/>
        </p:spPr>
        <p:txBody>
          <a:bodyPr wrap="none" anchor="ctr"/>
          <a:lstStyle/>
          <a:p>
            <a:endParaRPr lang="en-US" sz="2700"/>
          </a:p>
        </p:txBody>
      </p:sp>
      <p:sp>
        <p:nvSpPr>
          <p:cNvPr id="141" name="Freeform 140"/>
          <p:cNvSpPr>
            <a:spLocks noChangeArrowheads="1"/>
          </p:cNvSpPr>
          <p:nvPr/>
        </p:nvSpPr>
        <p:spPr bwMode="auto">
          <a:xfrm>
            <a:off x="2302568" y="2537902"/>
            <a:ext cx="299028" cy="257545"/>
          </a:xfrm>
          <a:custGeom>
            <a:avLst/>
            <a:gdLst>
              <a:gd name="T0" fmla="*/ 212372 w 634"/>
              <a:gd name="T1" fmla="*/ 85082 h 546"/>
              <a:gd name="T2" fmla="*/ 212372 w 634"/>
              <a:gd name="T3" fmla="*/ 85082 h 546"/>
              <a:gd name="T4" fmla="*/ 169825 w 634"/>
              <a:gd name="T5" fmla="*/ 111400 h 546"/>
              <a:gd name="T6" fmla="*/ 159369 w 634"/>
              <a:gd name="T7" fmla="*/ 90130 h 546"/>
              <a:gd name="T8" fmla="*/ 186051 w 634"/>
              <a:gd name="T9" fmla="*/ 47949 h 546"/>
              <a:gd name="T10" fmla="*/ 138096 w 634"/>
              <a:gd name="T11" fmla="*/ 0 h 546"/>
              <a:gd name="T12" fmla="*/ 85093 w 634"/>
              <a:gd name="T13" fmla="*/ 47949 h 546"/>
              <a:gd name="T14" fmla="*/ 100958 w 634"/>
              <a:gd name="T15" fmla="*/ 85082 h 546"/>
              <a:gd name="T16" fmla="*/ 74637 w 634"/>
              <a:gd name="T17" fmla="*/ 85082 h 546"/>
              <a:gd name="T18" fmla="*/ 85093 w 634"/>
              <a:gd name="T19" fmla="*/ 58404 h 546"/>
              <a:gd name="T20" fmla="*/ 42546 w 634"/>
              <a:gd name="T21" fmla="*/ 15863 h 546"/>
              <a:gd name="T22" fmla="*/ 0 w 634"/>
              <a:gd name="T23" fmla="*/ 58404 h 546"/>
              <a:gd name="T24" fmla="*/ 15865 w 634"/>
              <a:gd name="T25" fmla="*/ 90130 h 546"/>
              <a:gd name="T26" fmla="*/ 0 w 634"/>
              <a:gd name="T27" fmla="*/ 111400 h 546"/>
              <a:gd name="T28" fmla="*/ 0 w 634"/>
              <a:gd name="T29" fmla="*/ 169804 h 546"/>
              <a:gd name="T30" fmla="*/ 32090 w 634"/>
              <a:gd name="T31" fmla="*/ 196482 h 546"/>
              <a:gd name="T32" fmla="*/ 143504 w 634"/>
              <a:gd name="T33" fmla="*/ 196482 h 546"/>
              <a:gd name="T34" fmla="*/ 169825 w 634"/>
              <a:gd name="T35" fmla="*/ 169804 h 546"/>
              <a:gd name="T36" fmla="*/ 169825 w 634"/>
              <a:gd name="T37" fmla="*/ 164757 h 546"/>
              <a:gd name="T38" fmla="*/ 212372 w 634"/>
              <a:gd name="T39" fmla="*/ 196482 h 546"/>
              <a:gd name="T40" fmla="*/ 228236 w 634"/>
              <a:gd name="T41" fmla="*/ 186027 h 546"/>
              <a:gd name="T42" fmla="*/ 228236 w 634"/>
              <a:gd name="T43" fmla="*/ 100945 h 546"/>
              <a:gd name="T44" fmla="*/ 212372 w 634"/>
              <a:gd name="T45" fmla="*/ 85082 h 546"/>
              <a:gd name="T46" fmla="*/ 15865 w 634"/>
              <a:gd name="T47" fmla="*/ 58404 h 546"/>
              <a:gd name="T48" fmla="*/ 15865 w 634"/>
              <a:gd name="T49" fmla="*/ 58404 h 546"/>
              <a:gd name="T50" fmla="*/ 42546 w 634"/>
              <a:gd name="T51" fmla="*/ 26678 h 546"/>
              <a:gd name="T52" fmla="*/ 74637 w 634"/>
              <a:gd name="T53" fmla="*/ 58404 h 546"/>
              <a:gd name="T54" fmla="*/ 42546 w 634"/>
              <a:gd name="T55" fmla="*/ 85082 h 546"/>
              <a:gd name="T56" fmla="*/ 15865 w 634"/>
              <a:gd name="T57" fmla="*/ 58404 h 546"/>
              <a:gd name="T58" fmla="*/ 159369 w 634"/>
              <a:gd name="T59" fmla="*/ 169804 h 546"/>
              <a:gd name="T60" fmla="*/ 159369 w 634"/>
              <a:gd name="T61" fmla="*/ 169804 h 546"/>
              <a:gd name="T62" fmla="*/ 143504 w 634"/>
              <a:gd name="T63" fmla="*/ 186027 h 546"/>
              <a:gd name="T64" fmla="*/ 32090 w 634"/>
              <a:gd name="T65" fmla="*/ 186027 h 546"/>
              <a:gd name="T66" fmla="*/ 15865 w 634"/>
              <a:gd name="T67" fmla="*/ 169804 h 546"/>
              <a:gd name="T68" fmla="*/ 15865 w 634"/>
              <a:gd name="T69" fmla="*/ 111400 h 546"/>
              <a:gd name="T70" fmla="*/ 32090 w 634"/>
              <a:gd name="T71" fmla="*/ 100945 h 546"/>
              <a:gd name="T72" fmla="*/ 143504 w 634"/>
              <a:gd name="T73" fmla="*/ 100945 h 546"/>
              <a:gd name="T74" fmla="*/ 159369 w 634"/>
              <a:gd name="T75" fmla="*/ 111400 h 546"/>
              <a:gd name="T76" fmla="*/ 159369 w 634"/>
              <a:gd name="T77" fmla="*/ 169804 h 546"/>
              <a:gd name="T78" fmla="*/ 138096 w 634"/>
              <a:gd name="T79" fmla="*/ 85082 h 546"/>
              <a:gd name="T80" fmla="*/ 138096 w 634"/>
              <a:gd name="T81" fmla="*/ 85082 h 546"/>
              <a:gd name="T82" fmla="*/ 100958 w 634"/>
              <a:gd name="T83" fmla="*/ 47949 h 546"/>
              <a:gd name="T84" fmla="*/ 138096 w 634"/>
              <a:gd name="T85" fmla="*/ 15863 h 546"/>
              <a:gd name="T86" fmla="*/ 169825 w 634"/>
              <a:gd name="T87" fmla="*/ 47949 h 546"/>
              <a:gd name="T88" fmla="*/ 138096 w 634"/>
              <a:gd name="T89" fmla="*/ 85082 h 546"/>
              <a:gd name="T90" fmla="*/ 212372 w 634"/>
              <a:gd name="T91" fmla="*/ 186027 h 546"/>
              <a:gd name="T92" fmla="*/ 212372 w 634"/>
              <a:gd name="T93" fmla="*/ 186027 h 546"/>
              <a:gd name="T94" fmla="*/ 169825 w 634"/>
              <a:gd name="T95" fmla="*/ 148534 h 546"/>
              <a:gd name="T96" fmla="*/ 169825 w 634"/>
              <a:gd name="T97" fmla="*/ 127623 h 546"/>
              <a:gd name="T98" fmla="*/ 212372 w 634"/>
              <a:gd name="T99" fmla="*/ 100945 h 546"/>
              <a:gd name="T100" fmla="*/ 212372 w 634"/>
              <a:gd name="T101" fmla="*/ 186027 h 54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634" h="546">
                <a:moveTo>
                  <a:pt x="589" y="236"/>
                </a:moveTo>
                <a:lnTo>
                  <a:pt x="589" y="236"/>
                </a:lnTo>
                <a:cubicBezTo>
                  <a:pt x="471" y="309"/>
                  <a:pt x="471" y="309"/>
                  <a:pt x="471" y="309"/>
                </a:cubicBezTo>
                <a:cubicBezTo>
                  <a:pt x="471" y="295"/>
                  <a:pt x="471" y="265"/>
                  <a:pt x="442" y="250"/>
                </a:cubicBezTo>
                <a:cubicBezTo>
                  <a:pt x="486" y="236"/>
                  <a:pt x="516" y="191"/>
                  <a:pt x="516" y="133"/>
                </a:cubicBezTo>
                <a:cubicBezTo>
                  <a:pt x="516" y="59"/>
                  <a:pt x="457" y="0"/>
                  <a:pt x="383" y="0"/>
                </a:cubicBezTo>
                <a:cubicBezTo>
                  <a:pt x="310" y="0"/>
                  <a:pt x="236" y="59"/>
                  <a:pt x="236" y="133"/>
                </a:cubicBezTo>
                <a:cubicBezTo>
                  <a:pt x="236" y="177"/>
                  <a:pt x="251" y="207"/>
                  <a:pt x="280" y="236"/>
                </a:cubicBezTo>
                <a:cubicBezTo>
                  <a:pt x="207" y="236"/>
                  <a:pt x="207" y="236"/>
                  <a:pt x="207" y="236"/>
                </a:cubicBezTo>
                <a:cubicBezTo>
                  <a:pt x="236" y="221"/>
                  <a:pt x="236" y="191"/>
                  <a:pt x="236" y="162"/>
                </a:cubicBezTo>
                <a:cubicBezTo>
                  <a:pt x="236" y="89"/>
                  <a:pt x="192" y="44"/>
                  <a:pt x="118" y="44"/>
                </a:cubicBezTo>
                <a:cubicBezTo>
                  <a:pt x="59" y="44"/>
                  <a:pt x="0" y="89"/>
                  <a:pt x="0" y="162"/>
                </a:cubicBezTo>
                <a:cubicBezTo>
                  <a:pt x="0" y="191"/>
                  <a:pt x="15" y="221"/>
                  <a:pt x="44" y="250"/>
                </a:cubicBezTo>
                <a:cubicBezTo>
                  <a:pt x="15" y="265"/>
                  <a:pt x="0" y="280"/>
                  <a:pt x="0" y="309"/>
                </a:cubicBezTo>
                <a:cubicBezTo>
                  <a:pt x="0" y="471"/>
                  <a:pt x="0" y="471"/>
                  <a:pt x="0" y="471"/>
                </a:cubicBezTo>
                <a:cubicBezTo>
                  <a:pt x="0" y="516"/>
                  <a:pt x="44" y="545"/>
                  <a:pt x="89" y="545"/>
                </a:cubicBezTo>
                <a:cubicBezTo>
                  <a:pt x="398" y="545"/>
                  <a:pt x="398" y="545"/>
                  <a:pt x="398" y="545"/>
                </a:cubicBezTo>
                <a:cubicBezTo>
                  <a:pt x="442" y="545"/>
                  <a:pt x="471" y="516"/>
                  <a:pt x="471" y="471"/>
                </a:cubicBezTo>
                <a:cubicBezTo>
                  <a:pt x="471" y="457"/>
                  <a:pt x="471" y="457"/>
                  <a:pt x="471" y="457"/>
                </a:cubicBezTo>
                <a:cubicBezTo>
                  <a:pt x="589" y="545"/>
                  <a:pt x="589" y="545"/>
                  <a:pt x="589" y="545"/>
                </a:cubicBezTo>
                <a:cubicBezTo>
                  <a:pt x="619" y="545"/>
                  <a:pt x="633" y="530"/>
                  <a:pt x="633" y="516"/>
                </a:cubicBezTo>
                <a:cubicBezTo>
                  <a:pt x="633" y="280"/>
                  <a:pt x="633" y="280"/>
                  <a:pt x="633" y="280"/>
                </a:cubicBezTo>
                <a:cubicBezTo>
                  <a:pt x="633" y="250"/>
                  <a:pt x="619" y="236"/>
                  <a:pt x="589" y="236"/>
                </a:cubicBezTo>
                <a:close/>
                <a:moveTo>
                  <a:pt x="44" y="162"/>
                </a:moveTo>
                <a:lnTo>
                  <a:pt x="44" y="162"/>
                </a:lnTo>
                <a:cubicBezTo>
                  <a:pt x="44" y="118"/>
                  <a:pt x="74" y="74"/>
                  <a:pt x="118" y="74"/>
                </a:cubicBezTo>
                <a:cubicBezTo>
                  <a:pt x="162" y="74"/>
                  <a:pt x="207" y="118"/>
                  <a:pt x="207" y="162"/>
                </a:cubicBezTo>
                <a:cubicBezTo>
                  <a:pt x="207" y="207"/>
                  <a:pt x="162" y="236"/>
                  <a:pt x="118" y="236"/>
                </a:cubicBezTo>
                <a:cubicBezTo>
                  <a:pt x="74" y="236"/>
                  <a:pt x="44" y="207"/>
                  <a:pt x="44" y="162"/>
                </a:cubicBezTo>
                <a:close/>
                <a:moveTo>
                  <a:pt x="442" y="471"/>
                </a:moveTo>
                <a:lnTo>
                  <a:pt x="442" y="471"/>
                </a:lnTo>
                <a:cubicBezTo>
                  <a:pt x="442" y="486"/>
                  <a:pt x="412" y="516"/>
                  <a:pt x="398" y="516"/>
                </a:cubicBezTo>
                <a:cubicBezTo>
                  <a:pt x="89" y="516"/>
                  <a:pt x="89" y="516"/>
                  <a:pt x="89" y="516"/>
                </a:cubicBezTo>
                <a:cubicBezTo>
                  <a:pt x="59" y="516"/>
                  <a:pt x="44" y="486"/>
                  <a:pt x="44" y="471"/>
                </a:cubicBezTo>
                <a:cubicBezTo>
                  <a:pt x="44" y="309"/>
                  <a:pt x="44" y="309"/>
                  <a:pt x="44" y="309"/>
                </a:cubicBezTo>
                <a:cubicBezTo>
                  <a:pt x="44" y="295"/>
                  <a:pt x="59" y="280"/>
                  <a:pt x="89" y="280"/>
                </a:cubicBezTo>
                <a:cubicBezTo>
                  <a:pt x="398" y="280"/>
                  <a:pt x="398" y="280"/>
                  <a:pt x="398" y="280"/>
                </a:cubicBezTo>
                <a:cubicBezTo>
                  <a:pt x="412" y="280"/>
                  <a:pt x="442" y="295"/>
                  <a:pt x="442" y="309"/>
                </a:cubicBezTo>
                <a:lnTo>
                  <a:pt x="442" y="471"/>
                </a:lnTo>
                <a:close/>
                <a:moveTo>
                  <a:pt x="383" y="236"/>
                </a:moveTo>
                <a:lnTo>
                  <a:pt x="383" y="236"/>
                </a:lnTo>
                <a:cubicBezTo>
                  <a:pt x="324" y="236"/>
                  <a:pt x="280" y="191"/>
                  <a:pt x="280" y="133"/>
                </a:cubicBezTo>
                <a:cubicBezTo>
                  <a:pt x="280" y="89"/>
                  <a:pt x="324" y="44"/>
                  <a:pt x="383" y="44"/>
                </a:cubicBezTo>
                <a:cubicBezTo>
                  <a:pt x="427" y="44"/>
                  <a:pt x="471" y="89"/>
                  <a:pt x="471" y="133"/>
                </a:cubicBezTo>
                <a:cubicBezTo>
                  <a:pt x="471" y="191"/>
                  <a:pt x="427" y="236"/>
                  <a:pt x="383" y="236"/>
                </a:cubicBezTo>
                <a:close/>
                <a:moveTo>
                  <a:pt x="589" y="516"/>
                </a:moveTo>
                <a:lnTo>
                  <a:pt x="589" y="516"/>
                </a:lnTo>
                <a:cubicBezTo>
                  <a:pt x="471" y="412"/>
                  <a:pt x="471" y="412"/>
                  <a:pt x="471" y="412"/>
                </a:cubicBezTo>
                <a:cubicBezTo>
                  <a:pt x="471" y="398"/>
                  <a:pt x="471" y="368"/>
                  <a:pt x="471" y="354"/>
                </a:cubicBezTo>
                <a:cubicBezTo>
                  <a:pt x="589" y="280"/>
                  <a:pt x="589" y="280"/>
                  <a:pt x="589" y="280"/>
                </a:cubicBezTo>
                <a:cubicBezTo>
                  <a:pt x="589" y="309"/>
                  <a:pt x="589" y="501"/>
                  <a:pt x="589" y="516"/>
                </a:cubicBezTo>
                <a:close/>
              </a:path>
            </a:pathLst>
          </a:custGeom>
          <a:solidFill>
            <a:schemeClr val="accent1">
              <a:lumMod val="75000"/>
            </a:schemeClr>
          </a:solidFill>
          <a:ln>
            <a:noFill/>
          </a:ln>
          <a:effectLst/>
          <a:extLst/>
        </p:spPr>
        <p:txBody>
          <a:bodyPr wrap="none" anchor="ctr"/>
          <a:lstStyle/>
          <a:p>
            <a:endParaRPr lang="en-US" sz="2700"/>
          </a:p>
        </p:txBody>
      </p:sp>
      <p:sp>
        <p:nvSpPr>
          <p:cNvPr id="142" name="Freeform 141"/>
          <p:cNvSpPr>
            <a:spLocks noChangeArrowheads="1"/>
          </p:cNvSpPr>
          <p:nvPr/>
        </p:nvSpPr>
        <p:spPr bwMode="auto">
          <a:xfrm>
            <a:off x="1825505" y="2517161"/>
            <a:ext cx="299028" cy="299028"/>
          </a:xfrm>
          <a:custGeom>
            <a:avLst/>
            <a:gdLst>
              <a:gd name="T0" fmla="*/ 196146 w 634"/>
              <a:gd name="T1" fmla="*/ 0 h 634"/>
              <a:gd name="T2" fmla="*/ 196146 w 634"/>
              <a:gd name="T3" fmla="*/ 0 h 634"/>
              <a:gd name="T4" fmla="*/ 26321 w 634"/>
              <a:gd name="T5" fmla="*/ 0 h 634"/>
              <a:gd name="T6" fmla="*/ 0 w 634"/>
              <a:gd name="T7" fmla="*/ 31723 h 634"/>
              <a:gd name="T8" fmla="*/ 0 w 634"/>
              <a:gd name="T9" fmla="*/ 201874 h 634"/>
              <a:gd name="T10" fmla="*/ 26321 w 634"/>
              <a:gd name="T11" fmla="*/ 228190 h 634"/>
              <a:gd name="T12" fmla="*/ 196146 w 634"/>
              <a:gd name="T13" fmla="*/ 228190 h 634"/>
              <a:gd name="T14" fmla="*/ 228236 w 634"/>
              <a:gd name="T15" fmla="*/ 201874 h 634"/>
              <a:gd name="T16" fmla="*/ 228236 w 634"/>
              <a:gd name="T17" fmla="*/ 31723 h 634"/>
              <a:gd name="T18" fmla="*/ 196146 w 634"/>
              <a:gd name="T19" fmla="*/ 0 h 634"/>
              <a:gd name="T20" fmla="*/ 58411 w 634"/>
              <a:gd name="T21" fmla="*/ 15862 h 634"/>
              <a:gd name="T22" fmla="*/ 58411 w 634"/>
              <a:gd name="T23" fmla="*/ 15862 h 634"/>
              <a:gd name="T24" fmla="*/ 169825 w 634"/>
              <a:gd name="T25" fmla="*/ 15862 h 634"/>
              <a:gd name="T26" fmla="*/ 169825 w 634"/>
              <a:gd name="T27" fmla="*/ 79668 h 634"/>
              <a:gd name="T28" fmla="*/ 164417 w 634"/>
              <a:gd name="T29" fmla="*/ 84715 h 634"/>
              <a:gd name="T30" fmla="*/ 63459 w 634"/>
              <a:gd name="T31" fmla="*/ 84715 h 634"/>
              <a:gd name="T32" fmla="*/ 58411 w 634"/>
              <a:gd name="T33" fmla="*/ 79668 h 634"/>
              <a:gd name="T34" fmla="*/ 58411 w 634"/>
              <a:gd name="T35" fmla="*/ 15862 h 634"/>
              <a:gd name="T36" fmla="*/ 212011 w 634"/>
              <a:gd name="T37" fmla="*/ 201874 h 634"/>
              <a:gd name="T38" fmla="*/ 212011 w 634"/>
              <a:gd name="T39" fmla="*/ 201874 h 634"/>
              <a:gd name="T40" fmla="*/ 196146 w 634"/>
              <a:gd name="T41" fmla="*/ 212328 h 634"/>
              <a:gd name="T42" fmla="*/ 26321 w 634"/>
              <a:gd name="T43" fmla="*/ 212328 h 634"/>
              <a:gd name="T44" fmla="*/ 15865 w 634"/>
              <a:gd name="T45" fmla="*/ 201874 h 634"/>
              <a:gd name="T46" fmla="*/ 15865 w 634"/>
              <a:gd name="T47" fmla="*/ 31723 h 634"/>
              <a:gd name="T48" fmla="*/ 26321 w 634"/>
              <a:gd name="T49" fmla="*/ 15862 h 634"/>
              <a:gd name="T50" fmla="*/ 42186 w 634"/>
              <a:gd name="T51" fmla="*/ 15862 h 634"/>
              <a:gd name="T52" fmla="*/ 42186 w 634"/>
              <a:gd name="T53" fmla="*/ 84715 h 634"/>
              <a:gd name="T54" fmla="*/ 58411 w 634"/>
              <a:gd name="T55" fmla="*/ 100937 h 634"/>
              <a:gd name="T56" fmla="*/ 169825 w 634"/>
              <a:gd name="T57" fmla="*/ 100937 h 634"/>
              <a:gd name="T58" fmla="*/ 185690 w 634"/>
              <a:gd name="T59" fmla="*/ 84715 h 634"/>
              <a:gd name="T60" fmla="*/ 185690 w 634"/>
              <a:gd name="T61" fmla="*/ 15862 h 634"/>
              <a:gd name="T62" fmla="*/ 196146 w 634"/>
              <a:gd name="T63" fmla="*/ 15862 h 634"/>
              <a:gd name="T64" fmla="*/ 212011 w 634"/>
              <a:gd name="T65" fmla="*/ 31723 h 634"/>
              <a:gd name="T66" fmla="*/ 212011 w 634"/>
              <a:gd name="T67" fmla="*/ 201874 h 634"/>
              <a:gd name="T68" fmla="*/ 132327 w 634"/>
              <a:gd name="T69" fmla="*/ 74261 h 634"/>
              <a:gd name="T70" fmla="*/ 132327 w 634"/>
              <a:gd name="T71" fmla="*/ 74261 h 634"/>
              <a:gd name="T72" fmla="*/ 143144 w 634"/>
              <a:gd name="T73" fmla="*/ 63807 h 634"/>
              <a:gd name="T74" fmla="*/ 143144 w 634"/>
              <a:gd name="T75" fmla="*/ 37130 h 634"/>
              <a:gd name="T76" fmla="*/ 132327 w 634"/>
              <a:gd name="T77" fmla="*/ 31723 h 634"/>
              <a:gd name="T78" fmla="*/ 127279 w 634"/>
              <a:gd name="T79" fmla="*/ 37130 h 634"/>
              <a:gd name="T80" fmla="*/ 127279 w 634"/>
              <a:gd name="T81" fmla="*/ 63807 h 634"/>
              <a:gd name="T82" fmla="*/ 132327 w 634"/>
              <a:gd name="T83" fmla="*/ 74261 h 63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34" h="634">
                <a:moveTo>
                  <a:pt x="544" y="0"/>
                </a:moveTo>
                <a:lnTo>
                  <a:pt x="544" y="0"/>
                </a:lnTo>
                <a:cubicBezTo>
                  <a:pt x="73" y="0"/>
                  <a:pt x="73" y="0"/>
                  <a:pt x="73" y="0"/>
                </a:cubicBezTo>
                <a:cubicBezTo>
                  <a:pt x="29" y="0"/>
                  <a:pt x="0" y="44"/>
                  <a:pt x="0" y="88"/>
                </a:cubicBezTo>
                <a:cubicBezTo>
                  <a:pt x="0" y="560"/>
                  <a:pt x="0" y="560"/>
                  <a:pt x="0" y="560"/>
                </a:cubicBezTo>
                <a:cubicBezTo>
                  <a:pt x="0" y="604"/>
                  <a:pt x="29" y="633"/>
                  <a:pt x="73" y="633"/>
                </a:cubicBezTo>
                <a:cubicBezTo>
                  <a:pt x="544" y="633"/>
                  <a:pt x="544" y="633"/>
                  <a:pt x="544" y="633"/>
                </a:cubicBezTo>
                <a:cubicBezTo>
                  <a:pt x="588" y="633"/>
                  <a:pt x="633" y="604"/>
                  <a:pt x="633" y="560"/>
                </a:cubicBezTo>
                <a:cubicBezTo>
                  <a:pt x="633" y="88"/>
                  <a:pt x="633" y="88"/>
                  <a:pt x="633" y="88"/>
                </a:cubicBezTo>
                <a:cubicBezTo>
                  <a:pt x="633" y="44"/>
                  <a:pt x="588" y="0"/>
                  <a:pt x="544" y="0"/>
                </a:cubicBezTo>
                <a:close/>
                <a:moveTo>
                  <a:pt x="162" y="44"/>
                </a:moveTo>
                <a:lnTo>
                  <a:pt x="162" y="44"/>
                </a:lnTo>
                <a:cubicBezTo>
                  <a:pt x="162" y="44"/>
                  <a:pt x="456" y="44"/>
                  <a:pt x="471" y="44"/>
                </a:cubicBezTo>
                <a:cubicBezTo>
                  <a:pt x="471" y="221"/>
                  <a:pt x="471" y="221"/>
                  <a:pt x="471" y="221"/>
                </a:cubicBezTo>
                <a:cubicBezTo>
                  <a:pt x="471" y="235"/>
                  <a:pt x="456" y="235"/>
                  <a:pt x="456" y="235"/>
                </a:cubicBezTo>
                <a:cubicBezTo>
                  <a:pt x="176" y="235"/>
                  <a:pt x="176" y="235"/>
                  <a:pt x="176" y="235"/>
                </a:cubicBezTo>
                <a:cubicBezTo>
                  <a:pt x="162" y="235"/>
                  <a:pt x="162" y="235"/>
                  <a:pt x="162" y="221"/>
                </a:cubicBezTo>
                <a:lnTo>
                  <a:pt x="162" y="44"/>
                </a:lnTo>
                <a:close/>
                <a:moveTo>
                  <a:pt x="588" y="560"/>
                </a:moveTo>
                <a:lnTo>
                  <a:pt x="588" y="560"/>
                </a:lnTo>
                <a:cubicBezTo>
                  <a:pt x="588" y="574"/>
                  <a:pt x="574" y="589"/>
                  <a:pt x="544" y="589"/>
                </a:cubicBezTo>
                <a:cubicBezTo>
                  <a:pt x="73" y="589"/>
                  <a:pt x="73" y="589"/>
                  <a:pt x="73" y="589"/>
                </a:cubicBezTo>
                <a:cubicBezTo>
                  <a:pt x="58" y="589"/>
                  <a:pt x="44" y="574"/>
                  <a:pt x="44" y="560"/>
                </a:cubicBezTo>
                <a:cubicBezTo>
                  <a:pt x="44" y="88"/>
                  <a:pt x="44" y="88"/>
                  <a:pt x="44" y="88"/>
                </a:cubicBezTo>
                <a:cubicBezTo>
                  <a:pt x="44" y="59"/>
                  <a:pt x="58" y="44"/>
                  <a:pt x="73" y="44"/>
                </a:cubicBezTo>
                <a:cubicBezTo>
                  <a:pt x="117" y="44"/>
                  <a:pt x="117" y="44"/>
                  <a:pt x="117" y="44"/>
                </a:cubicBezTo>
                <a:cubicBezTo>
                  <a:pt x="117" y="235"/>
                  <a:pt x="117" y="235"/>
                  <a:pt x="117" y="235"/>
                </a:cubicBezTo>
                <a:cubicBezTo>
                  <a:pt x="117" y="265"/>
                  <a:pt x="132" y="280"/>
                  <a:pt x="162" y="280"/>
                </a:cubicBezTo>
                <a:cubicBezTo>
                  <a:pt x="471" y="280"/>
                  <a:pt x="471" y="280"/>
                  <a:pt x="471" y="280"/>
                </a:cubicBezTo>
                <a:cubicBezTo>
                  <a:pt x="485" y="280"/>
                  <a:pt x="515" y="265"/>
                  <a:pt x="515" y="235"/>
                </a:cubicBezTo>
                <a:cubicBezTo>
                  <a:pt x="515" y="44"/>
                  <a:pt x="515" y="44"/>
                  <a:pt x="515" y="44"/>
                </a:cubicBezTo>
                <a:cubicBezTo>
                  <a:pt x="544" y="44"/>
                  <a:pt x="544" y="44"/>
                  <a:pt x="544" y="44"/>
                </a:cubicBezTo>
                <a:cubicBezTo>
                  <a:pt x="574" y="44"/>
                  <a:pt x="588" y="59"/>
                  <a:pt x="588" y="88"/>
                </a:cubicBezTo>
                <a:lnTo>
                  <a:pt x="588" y="560"/>
                </a:lnTo>
                <a:close/>
                <a:moveTo>
                  <a:pt x="367" y="206"/>
                </a:moveTo>
                <a:lnTo>
                  <a:pt x="367" y="206"/>
                </a:lnTo>
                <a:cubicBezTo>
                  <a:pt x="383" y="206"/>
                  <a:pt x="397" y="192"/>
                  <a:pt x="397" y="177"/>
                </a:cubicBezTo>
                <a:cubicBezTo>
                  <a:pt x="397" y="103"/>
                  <a:pt x="397" y="103"/>
                  <a:pt x="397" y="103"/>
                </a:cubicBezTo>
                <a:cubicBezTo>
                  <a:pt x="397" y="88"/>
                  <a:pt x="383" y="88"/>
                  <a:pt x="367" y="88"/>
                </a:cubicBezTo>
                <a:cubicBezTo>
                  <a:pt x="367" y="88"/>
                  <a:pt x="353" y="88"/>
                  <a:pt x="353" y="103"/>
                </a:cubicBezTo>
                <a:cubicBezTo>
                  <a:pt x="353" y="177"/>
                  <a:pt x="353" y="177"/>
                  <a:pt x="353" y="177"/>
                </a:cubicBezTo>
                <a:cubicBezTo>
                  <a:pt x="353" y="192"/>
                  <a:pt x="367" y="206"/>
                  <a:pt x="367" y="206"/>
                </a:cubicBezTo>
                <a:close/>
              </a:path>
            </a:pathLst>
          </a:custGeom>
          <a:solidFill>
            <a:schemeClr val="accent1">
              <a:lumMod val="75000"/>
            </a:schemeClr>
          </a:solidFill>
          <a:ln>
            <a:noFill/>
          </a:ln>
          <a:effectLst/>
          <a:extLst/>
        </p:spPr>
        <p:txBody>
          <a:bodyPr wrap="none" anchor="ctr"/>
          <a:lstStyle/>
          <a:p>
            <a:endParaRPr lang="en-US" sz="2700"/>
          </a:p>
        </p:txBody>
      </p:sp>
      <p:sp>
        <p:nvSpPr>
          <p:cNvPr id="143" name="Freeform 142"/>
          <p:cNvSpPr>
            <a:spLocks noChangeArrowheads="1"/>
          </p:cNvSpPr>
          <p:nvPr/>
        </p:nvSpPr>
        <p:spPr bwMode="auto">
          <a:xfrm>
            <a:off x="1402026" y="2517161"/>
            <a:ext cx="181492" cy="299028"/>
          </a:xfrm>
          <a:custGeom>
            <a:avLst/>
            <a:gdLst>
              <a:gd name="T0" fmla="*/ 69191 w 383"/>
              <a:gd name="T1" fmla="*/ 58399 h 634"/>
              <a:gd name="T2" fmla="*/ 69191 w 383"/>
              <a:gd name="T3" fmla="*/ 58399 h 634"/>
              <a:gd name="T4" fmla="*/ 63757 w 383"/>
              <a:gd name="T5" fmla="*/ 63807 h 634"/>
              <a:gd name="T6" fmla="*/ 63757 w 383"/>
              <a:gd name="T7" fmla="*/ 95530 h 634"/>
              <a:gd name="T8" fmla="*/ 69191 w 383"/>
              <a:gd name="T9" fmla="*/ 100937 h 634"/>
              <a:gd name="T10" fmla="*/ 74625 w 383"/>
              <a:gd name="T11" fmla="*/ 95530 h 634"/>
              <a:gd name="T12" fmla="*/ 74625 w 383"/>
              <a:gd name="T13" fmla="*/ 63807 h 634"/>
              <a:gd name="T14" fmla="*/ 69191 w 383"/>
              <a:gd name="T15" fmla="*/ 58399 h 634"/>
              <a:gd name="T16" fmla="*/ 111938 w 383"/>
              <a:gd name="T17" fmla="*/ 31723 h 634"/>
              <a:gd name="T18" fmla="*/ 111938 w 383"/>
              <a:gd name="T19" fmla="*/ 31723 h 634"/>
              <a:gd name="T20" fmla="*/ 74625 w 383"/>
              <a:gd name="T21" fmla="*/ 31723 h 634"/>
              <a:gd name="T22" fmla="*/ 74625 w 383"/>
              <a:gd name="T23" fmla="*/ 0 h 634"/>
              <a:gd name="T24" fmla="*/ 47818 w 383"/>
              <a:gd name="T25" fmla="*/ 0 h 634"/>
              <a:gd name="T26" fmla="*/ 42384 w 383"/>
              <a:gd name="T27" fmla="*/ 10815 h 634"/>
              <a:gd name="T28" fmla="*/ 47818 w 383"/>
              <a:gd name="T29" fmla="*/ 15862 h 634"/>
              <a:gd name="T30" fmla="*/ 63757 w 383"/>
              <a:gd name="T31" fmla="*/ 15862 h 634"/>
              <a:gd name="T32" fmla="*/ 63757 w 383"/>
              <a:gd name="T33" fmla="*/ 31723 h 634"/>
              <a:gd name="T34" fmla="*/ 26445 w 383"/>
              <a:gd name="T35" fmla="*/ 31723 h 634"/>
              <a:gd name="T36" fmla="*/ 0 w 383"/>
              <a:gd name="T37" fmla="*/ 58399 h 634"/>
              <a:gd name="T38" fmla="*/ 0 w 383"/>
              <a:gd name="T39" fmla="*/ 201874 h 634"/>
              <a:gd name="T40" fmla="*/ 26445 w 383"/>
              <a:gd name="T41" fmla="*/ 228190 h 634"/>
              <a:gd name="T42" fmla="*/ 111938 w 383"/>
              <a:gd name="T43" fmla="*/ 228190 h 634"/>
              <a:gd name="T44" fmla="*/ 138383 w 383"/>
              <a:gd name="T45" fmla="*/ 201874 h 634"/>
              <a:gd name="T46" fmla="*/ 138383 w 383"/>
              <a:gd name="T47" fmla="*/ 58399 h 634"/>
              <a:gd name="T48" fmla="*/ 111938 w 383"/>
              <a:gd name="T49" fmla="*/ 31723 h 634"/>
              <a:gd name="T50" fmla="*/ 127877 w 383"/>
              <a:gd name="T51" fmla="*/ 201874 h 634"/>
              <a:gd name="T52" fmla="*/ 127877 w 383"/>
              <a:gd name="T53" fmla="*/ 201874 h 634"/>
              <a:gd name="T54" fmla="*/ 111938 w 383"/>
              <a:gd name="T55" fmla="*/ 212328 h 634"/>
              <a:gd name="T56" fmla="*/ 26445 w 383"/>
              <a:gd name="T57" fmla="*/ 212328 h 634"/>
              <a:gd name="T58" fmla="*/ 10505 w 383"/>
              <a:gd name="T59" fmla="*/ 201874 h 634"/>
              <a:gd name="T60" fmla="*/ 10505 w 383"/>
              <a:gd name="T61" fmla="*/ 58399 h 634"/>
              <a:gd name="T62" fmla="*/ 26445 w 383"/>
              <a:gd name="T63" fmla="*/ 42538 h 634"/>
              <a:gd name="T64" fmla="*/ 111938 w 383"/>
              <a:gd name="T65" fmla="*/ 42538 h 634"/>
              <a:gd name="T66" fmla="*/ 127877 w 383"/>
              <a:gd name="T67" fmla="*/ 58399 h 634"/>
              <a:gd name="T68" fmla="*/ 127877 w 383"/>
              <a:gd name="T69" fmla="*/ 201874 h 63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83" h="634">
                <a:moveTo>
                  <a:pt x="191" y="162"/>
                </a:moveTo>
                <a:lnTo>
                  <a:pt x="191" y="162"/>
                </a:lnTo>
                <a:cubicBezTo>
                  <a:pt x="176" y="162"/>
                  <a:pt x="176" y="177"/>
                  <a:pt x="176" y="177"/>
                </a:cubicBezTo>
                <a:cubicBezTo>
                  <a:pt x="176" y="265"/>
                  <a:pt x="176" y="265"/>
                  <a:pt x="176" y="265"/>
                </a:cubicBezTo>
                <a:cubicBezTo>
                  <a:pt x="176" y="265"/>
                  <a:pt x="176" y="280"/>
                  <a:pt x="191" y="280"/>
                </a:cubicBezTo>
                <a:cubicBezTo>
                  <a:pt x="206" y="280"/>
                  <a:pt x="206" y="265"/>
                  <a:pt x="206" y="265"/>
                </a:cubicBezTo>
                <a:cubicBezTo>
                  <a:pt x="206" y="177"/>
                  <a:pt x="206" y="177"/>
                  <a:pt x="206" y="177"/>
                </a:cubicBezTo>
                <a:cubicBezTo>
                  <a:pt x="206" y="177"/>
                  <a:pt x="206" y="162"/>
                  <a:pt x="191" y="162"/>
                </a:cubicBezTo>
                <a:close/>
                <a:moveTo>
                  <a:pt x="309" y="88"/>
                </a:moveTo>
                <a:lnTo>
                  <a:pt x="309" y="88"/>
                </a:lnTo>
                <a:cubicBezTo>
                  <a:pt x="206" y="88"/>
                  <a:pt x="206" y="88"/>
                  <a:pt x="206" y="88"/>
                </a:cubicBezTo>
                <a:cubicBezTo>
                  <a:pt x="206" y="0"/>
                  <a:pt x="206" y="0"/>
                  <a:pt x="206" y="0"/>
                </a:cubicBezTo>
                <a:cubicBezTo>
                  <a:pt x="132" y="0"/>
                  <a:pt x="132" y="0"/>
                  <a:pt x="132" y="0"/>
                </a:cubicBezTo>
                <a:cubicBezTo>
                  <a:pt x="117" y="0"/>
                  <a:pt x="117" y="15"/>
                  <a:pt x="117" y="30"/>
                </a:cubicBezTo>
                <a:cubicBezTo>
                  <a:pt x="117" y="30"/>
                  <a:pt x="117" y="44"/>
                  <a:pt x="132" y="44"/>
                </a:cubicBezTo>
                <a:cubicBezTo>
                  <a:pt x="176" y="44"/>
                  <a:pt x="176" y="44"/>
                  <a:pt x="176" y="44"/>
                </a:cubicBezTo>
                <a:cubicBezTo>
                  <a:pt x="176" y="88"/>
                  <a:pt x="176" y="88"/>
                  <a:pt x="176" y="88"/>
                </a:cubicBezTo>
                <a:cubicBezTo>
                  <a:pt x="73" y="88"/>
                  <a:pt x="73" y="88"/>
                  <a:pt x="73" y="88"/>
                </a:cubicBezTo>
                <a:cubicBezTo>
                  <a:pt x="29" y="88"/>
                  <a:pt x="0" y="118"/>
                  <a:pt x="0" y="162"/>
                </a:cubicBezTo>
                <a:cubicBezTo>
                  <a:pt x="0" y="560"/>
                  <a:pt x="0" y="560"/>
                  <a:pt x="0" y="560"/>
                </a:cubicBezTo>
                <a:cubicBezTo>
                  <a:pt x="0" y="604"/>
                  <a:pt x="29" y="633"/>
                  <a:pt x="73" y="633"/>
                </a:cubicBezTo>
                <a:cubicBezTo>
                  <a:pt x="309" y="633"/>
                  <a:pt x="309" y="633"/>
                  <a:pt x="309" y="633"/>
                </a:cubicBezTo>
                <a:cubicBezTo>
                  <a:pt x="353" y="633"/>
                  <a:pt x="382" y="604"/>
                  <a:pt x="382" y="560"/>
                </a:cubicBezTo>
                <a:cubicBezTo>
                  <a:pt x="382" y="162"/>
                  <a:pt x="382" y="162"/>
                  <a:pt x="382" y="162"/>
                </a:cubicBezTo>
                <a:cubicBezTo>
                  <a:pt x="382" y="118"/>
                  <a:pt x="353" y="88"/>
                  <a:pt x="309" y="88"/>
                </a:cubicBezTo>
                <a:close/>
                <a:moveTo>
                  <a:pt x="353" y="560"/>
                </a:moveTo>
                <a:lnTo>
                  <a:pt x="353" y="560"/>
                </a:lnTo>
                <a:cubicBezTo>
                  <a:pt x="353" y="574"/>
                  <a:pt x="323" y="589"/>
                  <a:pt x="309" y="589"/>
                </a:cubicBezTo>
                <a:cubicBezTo>
                  <a:pt x="73" y="589"/>
                  <a:pt x="73" y="589"/>
                  <a:pt x="73" y="589"/>
                </a:cubicBezTo>
                <a:cubicBezTo>
                  <a:pt x="59" y="589"/>
                  <a:pt x="29" y="574"/>
                  <a:pt x="29" y="560"/>
                </a:cubicBezTo>
                <a:cubicBezTo>
                  <a:pt x="29" y="162"/>
                  <a:pt x="29" y="162"/>
                  <a:pt x="29" y="162"/>
                </a:cubicBezTo>
                <a:cubicBezTo>
                  <a:pt x="29" y="147"/>
                  <a:pt x="59" y="118"/>
                  <a:pt x="73" y="118"/>
                </a:cubicBezTo>
                <a:cubicBezTo>
                  <a:pt x="309" y="118"/>
                  <a:pt x="309" y="118"/>
                  <a:pt x="309" y="118"/>
                </a:cubicBezTo>
                <a:cubicBezTo>
                  <a:pt x="323" y="118"/>
                  <a:pt x="353" y="147"/>
                  <a:pt x="353" y="162"/>
                </a:cubicBezTo>
                <a:lnTo>
                  <a:pt x="353" y="560"/>
                </a:lnTo>
                <a:close/>
              </a:path>
            </a:pathLst>
          </a:custGeom>
          <a:solidFill>
            <a:schemeClr val="accent1">
              <a:lumMod val="75000"/>
            </a:schemeClr>
          </a:solidFill>
          <a:ln>
            <a:noFill/>
          </a:ln>
          <a:effectLst/>
          <a:extLst/>
        </p:spPr>
        <p:txBody>
          <a:bodyPr wrap="none" anchor="ctr"/>
          <a:lstStyle/>
          <a:p>
            <a:endParaRPr lang="en-US" sz="2700"/>
          </a:p>
        </p:txBody>
      </p:sp>
      <p:sp>
        <p:nvSpPr>
          <p:cNvPr id="144" name="Freeform 143"/>
          <p:cNvSpPr>
            <a:spLocks noChangeArrowheads="1"/>
          </p:cNvSpPr>
          <p:nvPr/>
        </p:nvSpPr>
        <p:spPr bwMode="auto">
          <a:xfrm>
            <a:off x="5671386" y="2036642"/>
            <a:ext cx="285201" cy="300757"/>
          </a:xfrm>
          <a:custGeom>
            <a:avLst/>
            <a:gdLst>
              <a:gd name="T0" fmla="*/ 191315 w 604"/>
              <a:gd name="T1" fmla="*/ 0 h 634"/>
              <a:gd name="T2" fmla="*/ 191315 w 604"/>
              <a:gd name="T3" fmla="*/ 0 h 634"/>
              <a:gd name="T4" fmla="*/ 26712 w 604"/>
              <a:gd name="T5" fmla="*/ 0 h 634"/>
              <a:gd name="T6" fmla="*/ 0 w 604"/>
              <a:gd name="T7" fmla="*/ 26830 h 634"/>
              <a:gd name="T8" fmla="*/ 0 w 604"/>
              <a:gd name="T9" fmla="*/ 154818 h 634"/>
              <a:gd name="T10" fmla="*/ 26712 w 604"/>
              <a:gd name="T11" fmla="*/ 187087 h 634"/>
              <a:gd name="T12" fmla="*/ 85189 w 604"/>
              <a:gd name="T13" fmla="*/ 187087 h 634"/>
              <a:gd name="T14" fmla="*/ 85189 w 604"/>
              <a:gd name="T15" fmla="*/ 213555 h 634"/>
              <a:gd name="T16" fmla="*/ 68946 w 604"/>
              <a:gd name="T17" fmla="*/ 213555 h 634"/>
              <a:gd name="T18" fmla="*/ 63892 w 604"/>
              <a:gd name="T19" fmla="*/ 218994 h 634"/>
              <a:gd name="T20" fmla="*/ 68946 w 604"/>
              <a:gd name="T21" fmla="*/ 229508 h 634"/>
              <a:gd name="T22" fmla="*/ 154135 w 604"/>
              <a:gd name="T23" fmla="*/ 229508 h 634"/>
              <a:gd name="T24" fmla="*/ 159189 w 604"/>
              <a:gd name="T25" fmla="*/ 218994 h 634"/>
              <a:gd name="T26" fmla="*/ 154135 w 604"/>
              <a:gd name="T27" fmla="*/ 213555 h 634"/>
              <a:gd name="T28" fmla="*/ 138252 w 604"/>
              <a:gd name="T29" fmla="*/ 213555 h 634"/>
              <a:gd name="T30" fmla="*/ 138252 w 604"/>
              <a:gd name="T31" fmla="*/ 187087 h 634"/>
              <a:gd name="T32" fmla="*/ 191315 w 604"/>
              <a:gd name="T33" fmla="*/ 187087 h 634"/>
              <a:gd name="T34" fmla="*/ 217666 w 604"/>
              <a:gd name="T35" fmla="*/ 154818 h 634"/>
              <a:gd name="T36" fmla="*/ 217666 w 604"/>
              <a:gd name="T37" fmla="*/ 26830 h 634"/>
              <a:gd name="T38" fmla="*/ 191315 w 604"/>
              <a:gd name="T39" fmla="*/ 0 h 634"/>
              <a:gd name="T40" fmla="*/ 127423 w 604"/>
              <a:gd name="T41" fmla="*/ 213555 h 634"/>
              <a:gd name="T42" fmla="*/ 127423 w 604"/>
              <a:gd name="T43" fmla="*/ 213555 h 634"/>
              <a:gd name="T44" fmla="*/ 95658 w 604"/>
              <a:gd name="T45" fmla="*/ 213555 h 634"/>
              <a:gd name="T46" fmla="*/ 95658 w 604"/>
              <a:gd name="T47" fmla="*/ 187087 h 634"/>
              <a:gd name="T48" fmla="*/ 127423 w 604"/>
              <a:gd name="T49" fmla="*/ 187087 h 634"/>
              <a:gd name="T50" fmla="*/ 127423 w 604"/>
              <a:gd name="T51" fmla="*/ 213555 h 634"/>
              <a:gd name="T52" fmla="*/ 201783 w 604"/>
              <a:gd name="T53" fmla="*/ 154818 h 634"/>
              <a:gd name="T54" fmla="*/ 201783 w 604"/>
              <a:gd name="T55" fmla="*/ 154818 h 634"/>
              <a:gd name="T56" fmla="*/ 191315 w 604"/>
              <a:gd name="T57" fmla="*/ 170772 h 634"/>
              <a:gd name="T58" fmla="*/ 26712 w 604"/>
              <a:gd name="T59" fmla="*/ 170772 h 634"/>
              <a:gd name="T60" fmla="*/ 10468 w 604"/>
              <a:gd name="T61" fmla="*/ 154818 h 634"/>
              <a:gd name="T62" fmla="*/ 10468 w 604"/>
              <a:gd name="T63" fmla="*/ 144304 h 634"/>
              <a:gd name="T64" fmla="*/ 201783 w 604"/>
              <a:gd name="T65" fmla="*/ 144304 h 634"/>
              <a:gd name="T66" fmla="*/ 201783 w 604"/>
              <a:gd name="T67" fmla="*/ 154818 h 634"/>
              <a:gd name="T68" fmla="*/ 201783 w 604"/>
              <a:gd name="T69" fmla="*/ 128351 h 634"/>
              <a:gd name="T70" fmla="*/ 201783 w 604"/>
              <a:gd name="T71" fmla="*/ 128351 h 634"/>
              <a:gd name="T72" fmla="*/ 10468 w 604"/>
              <a:gd name="T73" fmla="*/ 128351 h 634"/>
              <a:gd name="T74" fmla="*/ 10468 w 604"/>
              <a:gd name="T75" fmla="*/ 26830 h 634"/>
              <a:gd name="T76" fmla="*/ 26712 w 604"/>
              <a:gd name="T77" fmla="*/ 15953 h 634"/>
              <a:gd name="T78" fmla="*/ 191315 w 604"/>
              <a:gd name="T79" fmla="*/ 15953 h 634"/>
              <a:gd name="T80" fmla="*/ 201783 w 604"/>
              <a:gd name="T81" fmla="*/ 26830 h 634"/>
              <a:gd name="T82" fmla="*/ 201783 w 604"/>
              <a:gd name="T83" fmla="*/ 128351 h 63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04" h="634">
                <a:moveTo>
                  <a:pt x="530" y="0"/>
                </a:moveTo>
                <a:lnTo>
                  <a:pt x="530" y="0"/>
                </a:lnTo>
                <a:cubicBezTo>
                  <a:pt x="74" y="0"/>
                  <a:pt x="74" y="0"/>
                  <a:pt x="74" y="0"/>
                </a:cubicBezTo>
                <a:cubicBezTo>
                  <a:pt x="29" y="0"/>
                  <a:pt x="0" y="30"/>
                  <a:pt x="0" y="74"/>
                </a:cubicBezTo>
                <a:cubicBezTo>
                  <a:pt x="0" y="427"/>
                  <a:pt x="0" y="427"/>
                  <a:pt x="0" y="427"/>
                </a:cubicBezTo>
                <a:cubicBezTo>
                  <a:pt x="0" y="471"/>
                  <a:pt x="29" y="516"/>
                  <a:pt x="74" y="516"/>
                </a:cubicBezTo>
                <a:cubicBezTo>
                  <a:pt x="236" y="516"/>
                  <a:pt x="236" y="516"/>
                  <a:pt x="236" y="516"/>
                </a:cubicBezTo>
                <a:cubicBezTo>
                  <a:pt x="236" y="589"/>
                  <a:pt x="236" y="589"/>
                  <a:pt x="236" y="589"/>
                </a:cubicBezTo>
                <a:cubicBezTo>
                  <a:pt x="191" y="589"/>
                  <a:pt x="191" y="589"/>
                  <a:pt x="191" y="589"/>
                </a:cubicBezTo>
                <a:cubicBezTo>
                  <a:pt x="177" y="589"/>
                  <a:pt x="177" y="604"/>
                  <a:pt x="177" y="604"/>
                </a:cubicBezTo>
                <a:cubicBezTo>
                  <a:pt x="177" y="619"/>
                  <a:pt x="177" y="633"/>
                  <a:pt x="191" y="633"/>
                </a:cubicBezTo>
                <a:cubicBezTo>
                  <a:pt x="427" y="633"/>
                  <a:pt x="427" y="633"/>
                  <a:pt x="427" y="633"/>
                </a:cubicBezTo>
                <a:cubicBezTo>
                  <a:pt x="441" y="633"/>
                  <a:pt x="441" y="619"/>
                  <a:pt x="441" y="604"/>
                </a:cubicBezTo>
                <a:cubicBezTo>
                  <a:pt x="441" y="604"/>
                  <a:pt x="441" y="589"/>
                  <a:pt x="427" y="589"/>
                </a:cubicBezTo>
                <a:cubicBezTo>
                  <a:pt x="383" y="589"/>
                  <a:pt x="383" y="589"/>
                  <a:pt x="383" y="589"/>
                </a:cubicBezTo>
                <a:cubicBezTo>
                  <a:pt x="383" y="516"/>
                  <a:pt x="383" y="516"/>
                  <a:pt x="383" y="516"/>
                </a:cubicBezTo>
                <a:cubicBezTo>
                  <a:pt x="530" y="516"/>
                  <a:pt x="530" y="516"/>
                  <a:pt x="530" y="516"/>
                </a:cubicBezTo>
                <a:cubicBezTo>
                  <a:pt x="574" y="516"/>
                  <a:pt x="603" y="471"/>
                  <a:pt x="603" y="427"/>
                </a:cubicBezTo>
                <a:cubicBezTo>
                  <a:pt x="603" y="74"/>
                  <a:pt x="603" y="74"/>
                  <a:pt x="603" y="74"/>
                </a:cubicBezTo>
                <a:cubicBezTo>
                  <a:pt x="603" y="30"/>
                  <a:pt x="574" y="0"/>
                  <a:pt x="530" y="0"/>
                </a:cubicBezTo>
                <a:close/>
                <a:moveTo>
                  <a:pt x="353" y="589"/>
                </a:moveTo>
                <a:lnTo>
                  <a:pt x="353" y="589"/>
                </a:lnTo>
                <a:cubicBezTo>
                  <a:pt x="265" y="589"/>
                  <a:pt x="265" y="589"/>
                  <a:pt x="265" y="589"/>
                </a:cubicBezTo>
                <a:cubicBezTo>
                  <a:pt x="265" y="516"/>
                  <a:pt x="265" y="516"/>
                  <a:pt x="265" y="516"/>
                </a:cubicBezTo>
                <a:cubicBezTo>
                  <a:pt x="353" y="516"/>
                  <a:pt x="353" y="516"/>
                  <a:pt x="353" y="516"/>
                </a:cubicBezTo>
                <a:lnTo>
                  <a:pt x="353" y="589"/>
                </a:lnTo>
                <a:close/>
                <a:moveTo>
                  <a:pt x="559" y="427"/>
                </a:moveTo>
                <a:lnTo>
                  <a:pt x="559" y="427"/>
                </a:lnTo>
                <a:cubicBezTo>
                  <a:pt x="559" y="457"/>
                  <a:pt x="545" y="471"/>
                  <a:pt x="530" y="471"/>
                </a:cubicBezTo>
                <a:cubicBezTo>
                  <a:pt x="74" y="471"/>
                  <a:pt x="74" y="471"/>
                  <a:pt x="74" y="471"/>
                </a:cubicBezTo>
                <a:cubicBezTo>
                  <a:pt x="59" y="471"/>
                  <a:pt x="29" y="457"/>
                  <a:pt x="29" y="427"/>
                </a:cubicBezTo>
                <a:cubicBezTo>
                  <a:pt x="29" y="398"/>
                  <a:pt x="29" y="398"/>
                  <a:pt x="29" y="398"/>
                </a:cubicBezTo>
                <a:cubicBezTo>
                  <a:pt x="559" y="398"/>
                  <a:pt x="559" y="398"/>
                  <a:pt x="559" y="398"/>
                </a:cubicBezTo>
                <a:lnTo>
                  <a:pt x="559" y="427"/>
                </a:lnTo>
                <a:close/>
                <a:moveTo>
                  <a:pt x="559" y="354"/>
                </a:moveTo>
                <a:lnTo>
                  <a:pt x="559" y="354"/>
                </a:lnTo>
                <a:cubicBezTo>
                  <a:pt x="29" y="354"/>
                  <a:pt x="29" y="354"/>
                  <a:pt x="29" y="354"/>
                </a:cubicBezTo>
                <a:cubicBezTo>
                  <a:pt x="29" y="74"/>
                  <a:pt x="29" y="74"/>
                  <a:pt x="29" y="74"/>
                </a:cubicBezTo>
                <a:cubicBezTo>
                  <a:pt x="29" y="59"/>
                  <a:pt x="59" y="44"/>
                  <a:pt x="74" y="44"/>
                </a:cubicBezTo>
                <a:cubicBezTo>
                  <a:pt x="530" y="44"/>
                  <a:pt x="530" y="44"/>
                  <a:pt x="530" y="44"/>
                </a:cubicBezTo>
                <a:cubicBezTo>
                  <a:pt x="545" y="44"/>
                  <a:pt x="559" y="59"/>
                  <a:pt x="559" y="74"/>
                </a:cubicBezTo>
                <a:lnTo>
                  <a:pt x="559" y="354"/>
                </a:lnTo>
                <a:close/>
              </a:path>
            </a:pathLst>
          </a:custGeom>
          <a:solidFill>
            <a:schemeClr val="accent1">
              <a:lumMod val="75000"/>
            </a:schemeClr>
          </a:solidFill>
          <a:ln>
            <a:noFill/>
          </a:ln>
          <a:effectLst/>
          <a:extLst/>
        </p:spPr>
        <p:txBody>
          <a:bodyPr wrap="none" anchor="ctr"/>
          <a:lstStyle/>
          <a:p>
            <a:endParaRPr lang="en-US" sz="2700"/>
          </a:p>
        </p:txBody>
      </p:sp>
      <p:sp>
        <p:nvSpPr>
          <p:cNvPr id="145" name="Freeform 144"/>
          <p:cNvSpPr>
            <a:spLocks noChangeArrowheads="1"/>
          </p:cNvSpPr>
          <p:nvPr/>
        </p:nvSpPr>
        <p:spPr bwMode="auto">
          <a:xfrm>
            <a:off x="5228893" y="2036642"/>
            <a:ext cx="207419" cy="300757"/>
          </a:xfrm>
          <a:custGeom>
            <a:avLst/>
            <a:gdLst>
              <a:gd name="T0" fmla="*/ 132018 w 442"/>
              <a:gd name="T1" fmla="*/ 0 h 634"/>
              <a:gd name="T2" fmla="*/ 132018 w 442"/>
              <a:gd name="T3" fmla="*/ 0 h 634"/>
              <a:gd name="T4" fmla="*/ 26188 w 442"/>
              <a:gd name="T5" fmla="*/ 0 h 634"/>
              <a:gd name="T6" fmla="*/ 0 w 442"/>
              <a:gd name="T7" fmla="*/ 26830 h 634"/>
              <a:gd name="T8" fmla="*/ 0 w 442"/>
              <a:gd name="T9" fmla="*/ 197602 h 634"/>
              <a:gd name="T10" fmla="*/ 26188 w 442"/>
              <a:gd name="T11" fmla="*/ 229508 h 634"/>
              <a:gd name="T12" fmla="*/ 132018 w 442"/>
              <a:gd name="T13" fmla="*/ 229508 h 634"/>
              <a:gd name="T14" fmla="*/ 158206 w 442"/>
              <a:gd name="T15" fmla="*/ 197602 h 634"/>
              <a:gd name="T16" fmla="*/ 158206 w 442"/>
              <a:gd name="T17" fmla="*/ 26830 h 634"/>
              <a:gd name="T18" fmla="*/ 132018 w 442"/>
              <a:gd name="T19" fmla="*/ 0 h 634"/>
              <a:gd name="T20" fmla="*/ 147803 w 442"/>
              <a:gd name="T21" fmla="*/ 197602 h 634"/>
              <a:gd name="T22" fmla="*/ 147803 w 442"/>
              <a:gd name="T23" fmla="*/ 197602 h 634"/>
              <a:gd name="T24" fmla="*/ 132018 w 442"/>
              <a:gd name="T25" fmla="*/ 213555 h 634"/>
              <a:gd name="T26" fmla="*/ 26188 w 442"/>
              <a:gd name="T27" fmla="*/ 213555 h 634"/>
              <a:gd name="T28" fmla="*/ 10404 w 442"/>
              <a:gd name="T29" fmla="*/ 197602 h 634"/>
              <a:gd name="T30" fmla="*/ 10404 w 442"/>
              <a:gd name="T31" fmla="*/ 176210 h 634"/>
              <a:gd name="T32" fmla="*/ 147803 w 442"/>
              <a:gd name="T33" fmla="*/ 176210 h 634"/>
              <a:gd name="T34" fmla="*/ 147803 w 442"/>
              <a:gd name="T35" fmla="*/ 197602 h 634"/>
              <a:gd name="T36" fmla="*/ 147803 w 442"/>
              <a:gd name="T37" fmla="*/ 165696 h 634"/>
              <a:gd name="T38" fmla="*/ 147803 w 442"/>
              <a:gd name="T39" fmla="*/ 165696 h 634"/>
              <a:gd name="T40" fmla="*/ 10404 w 442"/>
              <a:gd name="T41" fmla="*/ 165696 h 634"/>
              <a:gd name="T42" fmla="*/ 10404 w 442"/>
              <a:gd name="T43" fmla="*/ 48222 h 634"/>
              <a:gd name="T44" fmla="*/ 147803 w 442"/>
              <a:gd name="T45" fmla="*/ 48222 h 634"/>
              <a:gd name="T46" fmla="*/ 147803 w 442"/>
              <a:gd name="T47" fmla="*/ 165696 h 634"/>
              <a:gd name="T48" fmla="*/ 147803 w 442"/>
              <a:gd name="T49" fmla="*/ 37345 h 634"/>
              <a:gd name="T50" fmla="*/ 147803 w 442"/>
              <a:gd name="T51" fmla="*/ 37345 h 634"/>
              <a:gd name="T52" fmla="*/ 10404 w 442"/>
              <a:gd name="T53" fmla="*/ 37345 h 634"/>
              <a:gd name="T54" fmla="*/ 10404 w 442"/>
              <a:gd name="T55" fmla="*/ 26830 h 634"/>
              <a:gd name="T56" fmla="*/ 26188 w 442"/>
              <a:gd name="T57" fmla="*/ 15953 h 634"/>
              <a:gd name="T58" fmla="*/ 132018 w 442"/>
              <a:gd name="T59" fmla="*/ 15953 h 634"/>
              <a:gd name="T60" fmla="*/ 147803 w 442"/>
              <a:gd name="T61" fmla="*/ 26830 h 634"/>
              <a:gd name="T62" fmla="*/ 147803 w 442"/>
              <a:gd name="T63" fmla="*/ 37345 h 634"/>
              <a:gd name="T64" fmla="*/ 79283 w 442"/>
              <a:gd name="T65" fmla="*/ 208117 h 634"/>
              <a:gd name="T66" fmla="*/ 79283 w 442"/>
              <a:gd name="T67" fmla="*/ 208117 h 634"/>
              <a:gd name="T68" fmla="*/ 89686 w 442"/>
              <a:gd name="T69" fmla="*/ 197602 h 634"/>
              <a:gd name="T70" fmla="*/ 79283 w 442"/>
              <a:gd name="T71" fmla="*/ 187087 h 634"/>
              <a:gd name="T72" fmla="*/ 68520 w 442"/>
              <a:gd name="T73" fmla="*/ 197602 h 634"/>
              <a:gd name="T74" fmla="*/ 79283 w 442"/>
              <a:gd name="T75" fmla="*/ 208117 h 63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42" h="634">
                <a:moveTo>
                  <a:pt x="368" y="0"/>
                </a:moveTo>
                <a:lnTo>
                  <a:pt x="368" y="0"/>
                </a:lnTo>
                <a:cubicBezTo>
                  <a:pt x="73" y="0"/>
                  <a:pt x="73" y="0"/>
                  <a:pt x="73" y="0"/>
                </a:cubicBezTo>
                <a:cubicBezTo>
                  <a:pt x="29" y="0"/>
                  <a:pt x="0" y="30"/>
                  <a:pt x="0" y="74"/>
                </a:cubicBezTo>
                <a:cubicBezTo>
                  <a:pt x="0" y="545"/>
                  <a:pt x="0" y="545"/>
                  <a:pt x="0" y="545"/>
                </a:cubicBezTo>
                <a:cubicBezTo>
                  <a:pt x="0" y="589"/>
                  <a:pt x="29" y="633"/>
                  <a:pt x="73" y="633"/>
                </a:cubicBezTo>
                <a:cubicBezTo>
                  <a:pt x="368" y="633"/>
                  <a:pt x="368" y="633"/>
                  <a:pt x="368" y="633"/>
                </a:cubicBezTo>
                <a:cubicBezTo>
                  <a:pt x="412" y="633"/>
                  <a:pt x="441" y="589"/>
                  <a:pt x="441" y="545"/>
                </a:cubicBezTo>
                <a:cubicBezTo>
                  <a:pt x="441" y="74"/>
                  <a:pt x="441" y="74"/>
                  <a:pt x="441" y="74"/>
                </a:cubicBezTo>
                <a:cubicBezTo>
                  <a:pt x="441" y="30"/>
                  <a:pt x="412" y="0"/>
                  <a:pt x="368" y="0"/>
                </a:cubicBezTo>
                <a:close/>
                <a:moveTo>
                  <a:pt x="412" y="545"/>
                </a:moveTo>
                <a:lnTo>
                  <a:pt x="412" y="545"/>
                </a:lnTo>
                <a:cubicBezTo>
                  <a:pt x="412" y="574"/>
                  <a:pt x="382" y="589"/>
                  <a:pt x="368" y="589"/>
                </a:cubicBezTo>
                <a:cubicBezTo>
                  <a:pt x="73" y="589"/>
                  <a:pt x="73" y="589"/>
                  <a:pt x="73" y="589"/>
                </a:cubicBezTo>
                <a:cubicBezTo>
                  <a:pt x="59" y="589"/>
                  <a:pt x="29" y="574"/>
                  <a:pt x="29" y="545"/>
                </a:cubicBezTo>
                <a:cubicBezTo>
                  <a:pt x="29" y="486"/>
                  <a:pt x="29" y="486"/>
                  <a:pt x="29" y="486"/>
                </a:cubicBezTo>
                <a:cubicBezTo>
                  <a:pt x="412" y="486"/>
                  <a:pt x="412" y="486"/>
                  <a:pt x="412" y="486"/>
                </a:cubicBezTo>
                <a:lnTo>
                  <a:pt x="412" y="545"/>
                </a:lnTo>
                <a:close/>
                <a:moveTo>
                  <a:pt x="412" y="457"/>
                </a:moveTo>
                <a:lnTo>
                  <a:pt x="412" y="457"/>
                </a:lnTo>
                <a:cubicBezTo>
                  <a:pt x="29" y="457"/>
                  <a:pt x="29" y="457"/>
                  <a:pt x="29" y="457"/>
                </a:cubicBezTo>
                <a:cubicBezTo>
                  <a:pt x="29" y="133"/>
                  <a:pt x="29" y="133"/>
                  <a:pt x="29" y="133"/>
                </a:cubicBezTo>
                <a:cubicBezTo>
                  <a:pt x="412" y="133"/>
                  <a:pt x="412" y="133"/>
                  <a:pt x="412" y="133"/>
                </a:cubicBezTo>
                <a:lnTo>
                  <a:pt x="412" y="457"/>
                </a:lnTo>
                <a:close/>
                <a:moveTo>
                  <a:pt x="412" y="103"/>
                </a:moveTo>
                <a:lnTo>
                  <a:pt x="412" y="103"/>
                </a:lnTo>
                <a:cubicBezTo>
                  <a:pt x="29" y="103"/>
                  <a:pt x="29" y="103"/>
                  <a:pt x="29" y="103"/>
                </a:cubicBezTo>
                <a:cubicBezTo>
                  <a:pt x="29" y="74"/>
                  <a:pt x="29" y="74"/>
                  <a:pt x="29" y="74"/>
                </a:cubicBezTo>
                <a:cubicBezTo>
                  <a:pt x="29" y="59"/>
                  <a:pt x="59" y="44"/>
                  <a:pt x="73" y="44"/>
                </a:cubicBezTo>
                <a:cubicBezTo>
                  <a:pt x="368" y="44"/>
                  <a:pt x="368" y="44"/>
                  <a:pt x="368" y="44"/>
                </a:cubicBezTo>
                <a:cubicBezTo>
                  <a:pt x="382" y="44"/>
                  <a:pt x="412" y="59"/>
                  <a:pt x="412" y="74"/>
                </a:cubicBezTo>
                <a:lnTo>
                  <a:pt x="412" y="103"/>
                </a:lnTo>
                <a:close/>
                <a:moveTo>
                  <a:pt x="221" y="574"/>
                </a:moveTo>
                <a:lnTo>
                  <a:pt x="221" y="574"/>
                </a:lnTo>
                <a:cubicBezTo>
                  <a:pt x="235" y="574"/>
                  <a:pt x="250" y="560"/>
                  <a:pt x="250" y="545"/>
                </a:cubicBezTo>
                <a:cubicBezTo>
                  <a:pt x="250" y="530"/>
                  <a:pt x="235" y="516"/>
                  <a:pt x="221" y="516"/>
                </a:cubicBezTo>
                <a:cubicBezTo>
                  <a:pt x="206" y="516"/>
                  <a:pt x="191" y="530"/>
                  <a:pt x="191" y="545"/>
                </a:cubicBezTo>
                <a:cubicBezTo>
                  <a:pt x="191" y="560"/>
                  <a:pt x="206" y="574"/>
                  <a:pt x="221" y="574"/>
                </a:cubicBezTo>
                <a:close/>
              </a:path>
            </a:pathLst>
          </a:custGeom>
          <a:solidFill>
            <a:schemeClr val="accent1">
              <a:lumMod val="75000"/>
            </a:schemeClr>
          </a:solidFill>
          <a:ln>
            <a:noFill/>
          </a:ln>
          <a:effectLst/>
          <a:extLst/>
        </p:spPr>
        <p:txBody>
          <a:bodyPr wrap="none" anchor="ctr"/>
          <a:lstStyle/>
          <a:p>
            <a:endParaRPr lang="en-US" sz="2700"/>
          </a:p>
        </p:txBody>
      </p:sp>
      <p:sp>
        <p:nvSpPr>
          <p:cNvPr id="146" name="Freeform 145"/>
          <p:cNvSpPr>
            <a:spLocks noChangeArrowheads="1"/>
          </p:cNvSpPr>
          <p:nvPr/>
        </p:nvSpPr>
        <p:spPr bwMode="auto">
          <a:xfrm>
            <a:off x="4770845" y="2036642"/>
            <a:ext cx="165935" cy="300757"/>
          </a:xfrm>
          <a:custGeom>
            <a:avLst/>
            <a:gdLst>
              <a:gd name="T0" fmla="*/ 63426 w 354"/>
              <a:gd name="T1" fmla="*/ 197602 h 634"/>
              <a:gd name="T2" fmla="*/ 63426 w 354"/>
              <a:gd name="T3" fmla="*/ 197602 h 634"/>
              <a:gd name="T4" fmla="*/ 79193 w 354"/>
              <a:gd name="T5" fmla="*/ 187087 h 634"/>
              <a:gd name="T6" fmla="*/ 63426 w 354"/>
              <a:gd name="T7" fmla="*/ 170772 h 634"/>
              <a:gd name="T8" fmla="*/ 52676 w 354"/>
              <a:gd name="T9" fmla="*/ 187087 h 634"/>
              <a:gd name="T10" fmla="*/ 63426 w 354"/>
              <a:gd name="T11" fmla="*/ 197602 h 634"/>
              <a:gd name="T12" fmla="*/ 100335 w 354"/>
              <a:gd name="T13" fmla="*/ 0 h 634"/>
              <a:gd name="T14" fmla="*/ 100335 w 354"/>
              <a:gd name="T15" fmla="*/ 0 h 634"/>
              <a:gd name="T16" fmla="*/ 31892 w 354"/>
              <a:gd name="T17" fmla="*/ 0 h 634"/>
              <a:gd name="T18" fmla="*/ 0 w 354"/>
              <a:gd name="T19" fmla="*/ 26830 h 634"/>
              <a:gd name="T20" fmla="*/ 0 w 354"/>
              <a:gd name="T21" fmla="*/ 197602 h 634"/>
              <a:gd name="T22" fmla="*/ 31892 w 354"/>
              <a:gd name="T23" fmla="*/ 229508 h 634"/>
              <a:gd name="T24" fmla="*/ 100335 w 354"/>
              <a:gd name="T25" fmla="*/ 229508 h 634"/>
              <a:gd name="T26" fmla="*/ 126494 w 354"/>
              <a:gd name="T27" fmla="*/ 197602 h 634"/>
              <a:gd name="T28" fmla="*/ 126494 w 354"/>
              <a:gd name="T29" fmla="*/ 26830 h 634"/>
              <a:gd name="T30" fmla="*/ 100335 w 354"/>
              <a:gd name="T31" fmla="*/ 0 h 634"/>
              <a:gd name="T32" fmla="*/ 116102 w 354"/>
              <a:gd name="T33" fmla="*/ 197602 h 634"/>
              <a:gd name="T34" fmla="*/ 116102 w 354"/>
              <a:gd name="T35" fmla="*/ 197602 h 634"/>
              <a:gd name="T36" fmla="*/ 100335 w 354"/>
              <a:gd name="T37" fmla="*/ 213555 h 634"/>
              <a:gd name="T38" fmla="*/ 31892 w 354"/>
              <a:gd name="T39" fmla="*/ 213555 h 634"/>
              <a:gd name="T40" fmla="*/ 15767 w 354"/>
              <a:gd name="T41" fmla="*/ 197602 h 634"/>
              <a:gd name="T42" fmla="*/ 15767 w 354"/>
              <a:gd name="T43" fmla="*/ 154818 h 634"/>
              <a:gd name="T44" fmla="*/ 116102 w 354"/>
              <a:gd name="T45" fmla="*/ 154818 h 634"/>
              <a:gd name="T46" fmla="*/ 116102 w 354"/>
              <a:gd name="T47" fmla="*/ 197602 h 634"/>
              <a:gd name="T48" fmla="*/ 116102 w 354"/>
              <a:gd name="T49" fmla="*/ 144304 h 634"/>
              <a:gd name="T50" fmla="*/ 116102 w 354"/>
              <a:gd name="T51" fmla="*/ 144304 h 634"/>
              <a:gd name="T52" fmla="*/ 15767 w 354"/>
              <a:gd name="T53" fmla="*/ 144304 h 634"/>
              <a:gd name="T54" fmla="*/ 15767 w 354"/>
              <a:gd name="T55" fmla="*/ 48222 h 634"/>
              <a:gd name="T56" fmla="*/ 116102 w 354"/>
              <a:gd name="T57" fmla="*/ 48222 h 634"/>
              <a:gd name="T58" fmla="*/ 116102 w 354"/>
              <a:gd name="T59" fmla="*/ 144304 h 634"/>
              <a:gd name="T60" fmla="*/ 116102 w 354"/>
              <a:gd name="T61" fmla="*/ 37345 h 634"/>
              <a:gd name="T62" fmla="*/ 116102 w 354"/>
              <a:gd name="T63" fmla="*/ 37345 h 634"/>
              <a:gd name="T64" fmla="*/ 15767 w 354"/>
              <a:gd name="T65" fmla="*/ 37345 h 634"/>
              <a:gd name="T66" fmla="*/ 15767 w 354"/>
              <a:gd name="T67" fmla="*/ 26830 h 634"/>
              <a:gd name="T68" fmla="*/ 31892 w 354"/>
              <a:gd name="T69" fmla="*/ 15953 h 634"/>
              <a:gd name="T70" fmla="*/ 100335 w 354"/>
              <a:gd name="T71" fmla="*/ 15953 h 634"/>
              <a:gd name="T72" fmla="*/ 116102 w 354"/>
              <a:gd name="T73" fmla="*/ 26830 h 634"/>
              <a:gd name="T74" fmla="*/ 116102 w 354"/>
              <a:gd name="T75" fmla="*/ 37345 h 63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354" h="634">
                <a:moveTo>
                  <a:pt x="177" y="545"/>
                </a:moveTo>
                <a:lnTo>
                  <a:pt x="177" y="545"/>
                </a:lnTo>
                <a:cubicBezTo>
                  <a:pt x="206" y="545"/>
                  <a:pt x="221" y="530"/>
                  <a:pt x="221" y="516"/>
                </a:cubicBezTo>
                <a:cubicBezTo>
                  <a:pt x="221" y="486"/>
                  <a:pt x="206" y="471"/>
                  <a:pt x="177" y="471"/>
                </a:cubicBezTo>
                <a:cubicBezTo>
                  <a:pt x="162" y="471"/>
                  <a:pt x="147" y="486"/>
                  <a:pt x="147" y="516"/>
                </a:cubicBezTo>
                <a:cubicBezTo>
                  <a:pt x="147" y="530"/>
                  <a:pt x="162" y="545"/>
                  <a:pt x="177" y="545"/>
                </a:cubicBezTo>
                <a:close/>
                <a:moveTo>
                  <a:pt x="280" y="0"/>
                </a:moveTo>
                <a:lnTo>
                  <a:pt x="280" y="0"/>
                </a:lnTo>
                <a:cubicBezTo>
                  <a:pt x="89" y="0"/>
                  <a:pt x="89" y="0"/>
                  <a:pt x="89" y="0"/>
                </a:cubicBezTo>
                <a:cubicBezTo>
                  <a:pt x="44" y="0"/>
                  <a:pt x="0" y="30"/>
                  <a:pt x="0" y="74"/>
                </a:cubicBezTo>
                <a:cubicBezTo>
                  <a:pt x="0" y="545"/>
                  <a:pt x="0" y="545"/>
                  <a:pt x="0" y="545"/>
                </a:cubicBezTo>
                <a:cubicBezTo>
                  <a:pt x="0" y="589"/>
                  <a:pt x="44" y="633"/>
                  <a:pt x="89" y="633"/>
                </a:cubicBezTo>
                <a:cubicBezTo>
                  <a:pt x="280" y="633"/>
                  <a:pt x="280" y="633"/>
                  <a:pt x="280" y="633"/>
                </a:cubicBezTo>
                <a:cubicBezTo>
                  <a:pt x="324" y="633"/>
                  <a:pt x="353" y="589"/>
                  <a:pt x="353" y="545"/>
                </a:cubicBezTo>
                <a:cubicBezTo>
                  <a:pt x="353" y="74"/>
                  <a:pt x="353" y="74"/>
                  <a:pt x="353" y="74"/>
                </a:cubicBezTo>
                <a:cubicBezTo>
                  <a:pt x="353" y="30"/>
                  <a:pt x="324" y="0"/>
                  <a:pt x="280" y="0"/>
                </a:cubicBezTo>
                <a:close/>
                <a:moveTo>
                  <a:pt x="324" y="545"/>
                </a:moveTo>
                <a:lnTo>
                  <a:pt x="324" y="545"/>
                </a:lnTo>
                <a:cubicBezTo>
                  <a:pt x="324" y="574"/>
                  <a:pt x="294" y="589"/>
                  <a:pt x="280" y="589"/>
                </a:cubicBezTo>
                <a:cubicBezTo>
                  <a:pt x="89" y="589"/>
                  <a:pt x="89" y="589"/>
                  <a:pt x="89" y="589"/>
                </a:cubicBezTo>
                <a:cubicBezTo>
                  <a:pt x="59" y="589"/>
                  <a:pt x="44" y="574"/>
                  <a:pt x="44" y="545"/>
                </a:cubicBezTo>
                <a:cubicBezTo>
                  <a:pt x="44" y="427"/>
                  <a:pt x="44" y="427"/>
                  <a:pt x="44" y="427"/>
                </a:cubicBezTo>
                <a:cubicBezTo>
                  <a:pt x="324" y="427"/>
                  <a:pt x="324" y="427"/>
                  <a:pt x="324" y="427"/>
                </a:cubicBezTo>
                <a:lnTo>
                  <a:pt x="324" y="545"/>
                </a:lnTo>
                <a:close/>
                <a:moveTo>
                  <a:pt x="324" y="398"/>
                </a:moveTo>
                <a:lnTo>
                  <a:pt x="324" y="398"/>
                </a:lnTo>
                <a:cubicBezTo>
                  <a:pt x="44" y="398"/>
                  <a:pt x="44" y="398"/>
                  <a:pt x="44" y="398"/>
                </a:cubicBezTo>
                <a:cubicBezTo>
                  <a:pt x="44" y="133"/>
                  <a:pt x="44" y="133"/>
                  <a:pt x="44" y="133"/>
                </a:cubicBezTo>
                <a:cubicBezTo>
                  <a:pt x="324" y="133"/>
                  <a:pt x="324" y="133"/>
                  <a:pt x="324" y="133"/>
                </a:cubicBezTo>
                <a:lnTo>
                  <a:pt x="324" y="398"/>
                </a:lnTo>
                <a:close/>
                <a:moveTo>
                  <a:pt x="324" y="103"/>
                </a:moveTo>
                <a:lnTo>
                  <a:pt x="324" y="103"/>
                </a:lnTo>
                <a:cubicBezTo>
                  <a:pt x="44" y="103"/>
                  <a:pt x="44" y="103"/>
                  <a:pt x="44" y="103"/>
                </a:cubicBezTo>
                <a:cubicBezTo>
                  <a:pt x="44" y="74"/>
                  <a:pt x="44" y="74"/>
                  <a:pt x="44" y="74"/>
                </a:cubicBezTo>
                <a:cubicBezTo>
                  <a:pt x="44" y="59"/>
                  <a:pt x="59" y="44"/>
                  <a:pt x="89" y="44"/>
                </a:cubicBezTo>
                <a:cubicBezTo>
                  <a:pt x="280" y="44"/>
                  <a:pt x="280" y="44"/>
                  <a:pt x="280" y="44"/>
                </a:cubicBezTo>
                <a:cubicBezTo>
                  <a:pt x="294" y="44"/>
                  <a:pt x="324" y="59"/>
                  <a:pt x="324" y="74"/>
                </a:cubicBezTo>
                <a:lnTo>
                  <a:pt x="324" y="103"/>
                </a:lnTo>
                <a:close/>
              </a:path>
            </a:pathLst>
          </a:custGeom>
          <a:solidFill>
            <a:schemeClr val="accent1">
              <a:lumMod val="75000"/>
            </a:schemeClr>
          </a:solidFill>
          <a:ln>
            <a:noFill/>
          </a:ln>
          <a:effectLst/>
          <a:extLst/>
        </p:spPr>
        <p:txBody>
          <a:bodyPr wrap="none" anchor="ctr"/>
          <a:lstStyle/>
          <a:p>
            <a:endParaRPr lang="en-US" sz="2700"/>
          </a:p>
        </p:txBody>
      </p:sp>
      <p:sp>
        <p:nvSpPr>
          <p:cNvPr id="147" name="Freeform 146"/>
          <p:cNvSpPr>
            <a:spLocks noChangeArrowheads="1"/>
          </p:cNvSpPr>
          <p:nvPr/>
        </p:nvSpPr>
        <p:spPr bwMode="auto">
          <a:xfrm>
            <a:off x="4257484" y="2036642"/>
            <a:ext cx="236804" cy="300757"/>
          </a:xfrm>
          <a:custGeom>
            <a:avLst/>
            <a:gdLst>
              <a:gd name="T0" fmla="*/ 138030 w 501"/>
              <a:gd name="T1" fmla="*/ 187087 h 634"/>
              <a:gd name="T2" fmla="*/ 138030 w 501"/>
              <a:gd name="T3" fmla="*/ 197602 h 634"/>
              <a:gd name="T4" fmla="*/ 138030 w 501"/>
              <a:gd name="T5" fmla="*/ 187087 h 634"/>
              <a:gd name="T6" fmla="*/ 111653 w 501"/>
              <a:gd name="T7" fmla="*/ 154818 h 634"/>
              <a:gd name="T8" fmla="*/ 111653 w 501"/>
              <a:gd name="T9" fmla="*/ 170772 h 634"/>
              <a:gd name="T10" fmla="*/ 111653 w 501"/>
              <a:gd name="T11" fmla="*/ 154818 h 634"/>
              <a:gd name="T12" fmla="*/ 106233 w 501"/>
              <a:gd name="T13" fmla="*/ 187087 h 634"/>
              <a:gd name="T14" fmla="*/ 106233 w 501"/>
              <a:gd name="T15" fmla="*/ 197602 h 634"/>
              <a:gd name="T16" fmla="*/ 106233 w 501"/>
              <a:gd name="T17" fmla="*/ 187087 h 634"/>
              <a:gd name="T18" fmla="*/ 63956 w 501"/>
              <a:gd name="T19" fmla="*/ 170772 h 634"/>
              <a:gd name="T20" fmla="*/ 53116 w 501"/>
              <a:gd name="T21" fmla="*/ 165696 h 634"/>
              <a:gd name="T22" fmla="*/ 42638 w 501"/>
              <a:gd name="T23" fmla="*/ 165696 h 634"/>
              <a:gd name="T24" fmla="*/ 31798 w 501"/>
              <a:gd name="T25" fmla="*/ 170772 h 634"/>
              <a:gd name="T26" fmla="*/ 31798 w 501"/>
              <a:gd name="T27" fmla="*/ 187087 h 634"/>
              <a:gd name="T28" fmla="*/ 42638 w 501"/>
              <a:gd name="T29" fmla="*/ 192163 h 634"/>
              <a:gd name="T30" fmla="*/ 53116 w 501"/>
              <a:gd name="T31" fmla="*/ 192163 h 634"/>
              <a:gd name="T32" fmla="*/ 63956 w 501"/>
              <a:gd name="T33" fmla="*/ 187087 h 634"/>
              <a:gd name="T34" fmla="*/ 63956 w 501"/>
              <a:gd name="T35" fmla="*/ 170772 h 634"/>
              <a:gd name="T36" fmla="*/ 154290 w 501"/>
              <a:gd name="T37" fmla="*/ 0 h 634"/>
              <a:gd name="T38" fmla="*/ 0 w 501"/>
              <a:gd name="T39" fmla="*/ 26830 h 634"/>
              <a:gd name="T40" fmla="*/ 26377 w 501"/>
              <a:gd name="T41" fmla="*/ 229508 h 634"/>
              <a:gd name="T42" fmla="*/ 180668 w 501"/>
              <a:gd name="T43" fmla="*/ 197602 h 634"/>
              <a:gd name="T44" fmla="*/ 154290 w 501"/>
              <a:gd name="T45" fmla="*/ 0 h 634"/>
              <a:gd name="T46" fmla="*/ 170189 w 501"/>
              <a:gd name="T47" fmla="*/ 197602 h 634"/>
              <a:gd name="T48" fmla="*/ 26377 w 501"/>
              <a:gd name="T49" fmla="*/ 213555 h 634"/>
              <a:gd name="T50" fmla="*/ 10479 w 501"/>
              <a:gd name="T51" fmla="*/ 26830 h 634"/>
              <a:gd name="T52" fmla="*/ 154290 w 501"/>
              <a:gd name="T53" fmla="*/ 15953 h 634"/>
              <a:gd name="T54" fmla="*/ 170189 w 501"/>
              <a:gd name="T55" fmla="*/ 197602 h 634"/>
              <a:gd name="T56" fmla="*/ 148870 w 501"/>
              <a:gd name="T57" fmla="*/ 154818 h 634"/>
              <a:gd name="T58" fmla="*/ 148870 w 501"/>
              <a:gd name="T59" fmla="*/ 170772 h 634"/>
              <a:gd name="T60" fmla="*/ 148870 w 501"/>
              <a:gd name="T61" fmla="*/ 154818 h 634"/>
              <a:gd name="T62" fmla="*/ 138030 w 501"/>
              <a:gd name="T63" fmla="*/ 26830 h 634"/>
              <a:gd name="T64" fmla="*/ 26377 w 501"/>
              <a:gd name="T65" fmla="*/ 42784 h 634"/>
              <a:gd name="T66" fmla="*/ 42638 w 501"/>
              <a:gd name="T67" fmla="*/ 144304 h 634"/>
              <a:gd name="T68" fmla="*/ 154290 w 501"/>
              <a:gd name="T69" fmla="*/ 128351 h 634"/>
              <a:gd name="T70" fmla="*/ 138030 w 501"/>
              <a:gd name="T71" fmla="*/ 26830 h 634"/>
              <a:gd name="T72" fmla="*/ 138030 w 501"/>
              <a:gd name="T73" fmla="*/ 122912 h 634"/>
              <a:gd name="T74" fmla="*/ 47696 w 501"/>
              <a:gd name="T75" fmla="*/ 128351 h 634"/>
              <a:gd name="T76" fmla="*/ 42638 w 501"/>
              <a:gd name="T77" fmla="*/ 48222 h 634"/>
              <a:gd name="T78" fmla="*/ 132971 w 501"/>
              <a:gd name="T79" fmla="*/ 42784 h 634"/>
              <a:gd name="T80" fmla="*/ 138030 w 501"/>
              <a:gd name="T81" fmla="*/ 122912 h 63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501" h="634">
                <a:moveTo>
                  <a:pt x="382" y="516"/>
                </a:moveTo>
                <a:lnTo>
                  <a:pt x="382" y="516"/>
                </a:lnTo>
                <a:cubicBezTo>
                  <a:pt x="382" y="516"/>
                  <a:pt x="368" y="516"/>
                  <a:pt x="368" y="530"/>
                </a:cubicBezTo>
                <a:cubicBezTo>
                  <a:pt x="368" y="545"/>
                  <a:pt x="382" y="545"/>
                  <a:pt x="382" y="545"/>
                </a:cubicBezTo>
                <a:cubicBezTo>
                  <a:pt x="397" y="545"/>
                  <a:pt x="412" y="545"/>
                  <a:pt x="412" y="530"/>
                </a:cubicBezTo>
                <a:cubicBezTo>
                  <a:pt x="412" y="516"/>
                  <a:pt x="397" y="516"/>
                  <a:pt x="382" y="516"/>
                </a:cubicBezTo>
                <a:close/>
                <a:moveTo>
                  <a:pt x="309" y="427"/>
                </a:moveTo>
                <a:lnTo>
                  <a:pt x="309" y="427"/>
                </a:lnTo>
                <a:cubicBezTo>
                  <a:pt x="294" y="427"/>
                  <a:pt x="294" y="442"/>
                  <a:pt x="294" y="457"/>
                </a:cubicBezTo>
                <a:cubicBezTo>
                  <a:pt x="294" y="457"/>
                  <a:pt x="294" y="471"/>
                  <a:pt x="309" y="471"/>
                </a:cubicBezTo>
                <a:cubicBezTo>
                  <a:pt x="324" y="471"/>
                  <a:pt x="324" y="457"/>
                  <a:pt x="324" y="457"/>
                </a:cubicBezTo>
                <a:cubicBezTo>
                  <a:pt x="324" y="442"/>
                  <a:pt x="324" y="427"/>
                  <a:pt x="309" y="427"/>
                </a:cubicBezTo>
                <a:close/>
                <a:moveTo>
                  <a:pt x="294" y="516"/>
                </a:moveTo>
                <a:lnTo>
                  <a:pt x="294" y="516"/>
                </a:lnTo>
                <a:cubicBezTo>
                  <a:pt x="280" y="516"/>
                  <a:pt x="265" y="516"/>
                  <a:pt x="265" y="530"/>
                </a:cubicBezTo>
                <a:cubicBezTo>
                  <a:pt x="265" y="545"/>
                  <a:pt x="280" y="545"/>
                  <a:pt x="294" y="545"/>
                </a:cubicBezTo>
                <a:cubicBezTo>
                  <a:pt x="294" y="545"/>
                  <a:pt x="309" y="545"/>
                  <a:pt x="309" y="530"/>
                </a:cubicBezTo>
                <a:cubicBezTo>
                  <a:pt x="309" y="516"/>
                  <a:pt x="294" y="516"/>
                  <a:pt x="294" y="516"/>
                </a:cubicBezTo>
                <a:close/>
                <a:moveTo>
                  <a:pt x="177" y="471"/>
                </a:moveTo>
                <a:lnTo>
                  <a:pt x="177" y="471"/>
                </a:lnTo>
                <a:cubicBezTo>
                  <a:pt x="147" y="471"/>
                  <a:pt x="147" y="471"/>
                  <a:pt x="147" y="471"/>
                </a:cubicBezTo>
                <a:cubicBezTo>
                  <a:pt x="147" y="457"/>
                  <a:pt x="147" y="457"/>
                  <a:pt x="147" y="457"/>
                </a:cubicBezTo>
                <a:cubicBezTo>
                  <a:pt x="147" y="442"/>
                  <a:pt x="147" y="427"/>
                  <a:pt x="132" y="427"/>
                </a:cubicBezTo>
                <a:cubicBezTo>
                  <a:pt x="118" y="427"/>
                  <a:pt x="118" y="442"/>
                  <a:pt x="118" y="457"/>
                </a:cubicBezTo>
                <a:cubicBezTo>
                  <a:pt x="118" y="471"/>
                  <a:pt x="118" y="471"/>
                  <a:pt x="118" y="471"/>
                </a:cubicBezTo>
                <a:cubicBezTo>
                  <a:pt x="88" y="471"/>
                  <a:pt x="88" y="471"/>
                  <a:pt x="88" y="471"/>
                </a:cubicBezTo>
                <a:lnTo>
                  <a:pt x="73" y="486"/>
                </a:lnTo>
                <a:cubicBezTo>
                  <a:pt x="73" y="501"/>
                  <a:pt x="88" y="516"/>
                  <a:pt x="88" y="516"/>
                </a:cubicBezTo>
                <a:cubicBezTo>
                  <a:pt x="118" y="516"/>
                  <a:pt x="118" y="516"/>
                  <a:pt x="118" y="516"/>
                </a:cubicBezTo>
                <a:cubicBezTo>
                  <a:pt x="118" y="530"/>
                  <a:pt x="118" y="530"/>
                  <a:pt x="118" y="530"/>
                </a:cubicBezTo>
                <a:cubicBezTo>
                  <a:pt x="118" y="545"/>
                  <a:pt x="118" y="545"/>
                  <a:pt x="132" y="545"/>
                </a:cubicBezTo>
                <a:cubicBezTo>
                  <a:pt x="147" y="545"/>
                  <a:pt x="147" y="545"/>
                  <a:pt x="147" y="530"/>
                </a:cubicBezTo>
                <a:cubicBezTo>
                  <a:pt x="147" y="516"/>
                  <a:pt x="147" y="516"/>
                  <a:pt x="147" y="516"/>
                </a:cubicBezTo>
                <a:cubicBezTo>
                  <a:pt x="177" y="516"/>
                  <a:pt x="177" y="516"/>
                  <a:pt x="177" y="516"/>
                </a:cubicBezTo>
                <a:cubicBezTo>
                  <a:pt x="177" y="516"/>
                  <a:pt x="191" y="501"/>
                  <a:pt x="191" y="486"/>
                </a:cubicBezTo>
                <a:lnTo>
                  <a:pt x="177" y="471"/>
                </a:lnTo>
                <a:close/>
                <a:moveTo>
                  <a:pt x="427" y="0"/>
                </a:moveTo>
                <a:lnTo>
                  <a:pt x="427" y="0"/>
                </a:lnTo>
                <a:cubicBezTo>
                  <a:pt x="73" y="0"/>
                  <a:pt x="73" y="0"/>
                  <a:pt x="73" y="0"/>
                </a:cubicBezTo>
                <a:cubicBezTo>
                  <a:pt x="29" y="0"/>
                  <a:pt x="0" y="30"/>
                  <a:pt x="0" y="74"/>
                </a:cubicBezTo>
                <a:cubicBezTo>
                  <a:pt x="0" y="545"/>
                  <a:pt x="0" y="545"/>
                  <a:pt x="0" y="545"/>
                </a:cubicBezTo>
                <a:cubicBezTo>
                  <a:pt x="0" y="589"/>
                  <a:pt x="29" y="633"/>
                  <a:pt x="73" y="633"/>
                </a:cubicBezTo>
                <a:cubicBezTo>
                  <a:pt x="427" y="633"/>
                  <a:pt x="427" y="633"/>
                  <a:pt x="427" y="633"/>
                </a:cubicBezTo>
                <a:cubicBezTo>
                  <a:pt x="471" y="633"/>
                  <a:pt x="500" y="589"/>
                  <a:pt x="500" y="545"/>
                </a:cubicBezTo>
                <a:cubicBezTo>
                  <a:pt x="500" y="74"/>
                  <a:pt x="500" y="74"/>
                  <a:pt x="500" y="74"/>
                </a:cubicBezTo>
                <a:cubicBezTo>
                  <a:pt x="500" y="30"/>
                  <a:pt x="471" y="0"/>
                  <a:pt x="427" y="0"/>
                </a:cubicBezTo>
                <a:close/>
                <a:moveTo>
                  <a:pt x="471" y="545"/>
                </a:moveTo>
                <a:lnTo>
                  <a:pt x="471" y="545"/>
                </a:lnTo>
                <a:cubicBezTo>
                  <a:pt x="471" y="574"/>
                  <a:pt x="441" y="589"/>
                  <a:pt x="427" y="589"/>
                </a:cubicBezTo>
                <a:cubicBezTo>
                  <a:pt x="73" y="589"/>
                  <a:pt x="73" y="589"/>
                  <a:pt x="73" y="589"/>
                </a:cubicBezTo>
                <a:cubicBezTo>
                  <a:pt x="59" y="589"/>
                  <a:pt x="29" y="574"/>
                  <a:pt x="29" y="545"/>
                </a:cubicBezTo>
                <a:cubicBezTo>
                  <a:pt x="29" y="74"/>
                  <a:pt x="29" y="74"/>
                  <a:pt x="29" y="74"/>
                </a:cubicBezTo>
                <a:cubicBezTo>
                  <a:pt x="29" y="59"/>
                  <a:pt x="59" y="44"/>
                  <a:pt x="73" y="44"/>
                </a:cubicBezTo>
                <a:cubicBezTo>
                  <a:pt x="427" y="44"/>
                  <a:pt x="427" y="44"/>
                  <a:pt x="427" y="44"/>
                </a:cubicBezTo>
                <a:cubicBezTo>
                  <a:pt x="441" y="44"/>
                  <a:pt x="471" y="59"/>
                  <a:pt x="471" y="74"/>
                </a:cubicBezTo>
                <a:lnTo>
                  <a:pt x="471" y="545"/>
                </a:lnTo>
                <a:close/>
                <a:moveTo>
                  <a:pt x="412" y="427"/>
                </a:moveTo>
                <a:lnTo>
                  <a:pt x="412" y="427"/>
                </a:lnTo>
                <a:cubicBezTo>
                  <a:pt x="397" y="427"/>
                  <a:pt x="382" y="442"/>
                  <a:pt x="382" y="457"/>
                </a:cubicBezTo>
                <a:cubicBezTo>
                  <a:pt x="382" y="457"/>
                  <a:pt x="397" y="471"/>
                  <a:pt x="412" y="471"/>
                </a:cubicBezTo>
                <a:lnTo>
                  <a:pt x="427" y="457"/>
                </a:lnTo>
                <a:cubicBezTo>
                  <a:pt x="427" y="442"/>
                  <a:pt x="412" y="427"/>
                  <a:pt x="412" y="427"/>
                </a:cubicBezTo>
                <a:close/>
                <a:moveTo>
                  <a:pt x="382" y="74"/>
                </a:moveTo>
                <a:lnTo>
                  <a:pt x="382" y="74"/>
                </a:lnTo>
                <a:cubicBezTo>
                  <a:pt x="118" y="74"/>
                  <a:pt x="118" y="74"/>
                  <a:pt x="118" y="74"/>
                </a:cubicBezTo>
                <a:cubicBezTo>
                  <a:pt x="88" y="74"/>
                  <a:pt x="73" y="103"/>
                  <a:pt x="73" y="118"/>
                </a:cubicBezTo>
                <a:cubicBezTo>
                  <a:pt x="73" y="354"/>
                  <a:pt x="73" y="354"/>
                  <a:pt x="73" y="354"/>
                </a:cubicBezTo>
                <a:cubicBezTo>
                  <a:pt x="73" y="368"/>
                  <a:pt x="88" y="398"/>
                  <a:pt x="118" y="398"/>
                </a:cubicBezTo>
                <a:cubicBezTo>
                  <a:pt x="382" y="398"/>
                  <a:pt x="382" y="398"/>
                  <a:pt x="382" y="398"/>
                </a:cubicBezTo>
                <a:cubicBezTo>
                  <a:pt x="412" y="398"/>
                  <a:pt x="427" y="368"/>
                  <a:pt x="427" y="354"/>
                </a:cubicBezTo>
                <a:cubicBezTo>
                  <a:pt x="427" y="118"/>
                  <a:pt x="427" y="118"/>
                  <a:pt x="427" y="118"/>
                </a:cubicBezTo>
                <a:cubicBezTo>
                  <a:pt x="427" y="103"/>
                  <a:pt x="412" y="74"/>
                  <a:pt x="382" y="74"/>
                </a:cubicBezTo>
                <a:close/>
                <a:moveTo>
                  <a:pt x="382" y="339"/>
                </a:moveTo>
                <a:lnTo>
                  <a:pt x="382" y="339"/>
                </a:lnTo>
                <a:cubicBezTo>
                  <a:pt x="382" y="339"/>
                  <a:pt x="382" y="354"/>
                  <a:pt x="368" y="354"/>
                </a:cubicBezTo>
                <a:cubicBezTo>
                  <a:pt x="132" y="354"/>
                  <a:pt x="132" y="354"/>
                  <a:pt x="132" y="354"/>
                </a:cubicBezTo>
                <a:cubicBezTo>
                  <a:pt x="118" y="354"/>
                  <a:pt x="118" y="339"/>
                  <a:pt x="118" y="339"/>
                </a:cubicBezTo>
                <a:cubicBezTo>
                  <a:pt x="118" y="133"/>
                  <a:pt x="118" y="133"/>
                  <a:pt x="118" y="133"/>
                </a:cubicBezTo>
                <a:cubicBezTo>
                  <a:pt x="118" y="133"/>
                  <a:pt x="118" y="118"/>
                  <a:pt x="132" y="118"/>
                </a:cubicBezTo>
                <a:cubicBezTo>
                  <a:pt x="368" y="118"/>
                  <a:pt x="368" y="118"/>
                  <a:pt x="368" y="118"/>
                </a:cubicBezTo>
                <a:cubicBezTo>
                  <a:pt x="382" y="118"/>
                  <a:pt x="382" y="133"/>
                  <a:pt x="382" y="133"/>
                </a:cubicBezTo>
                <a:lnTo>
                  <a:pt x="382" y="339"/>
                </a:lnTo>
                <a:close/>
              </a:path>
            </a:pathLst>
          </a:custGeom>
          <a:solidFill>
            <a:schemeClr val="accent1">
              <a:lumMod val="75000"/>
            </a:schemeClr>
          </a:solidFill>
          <a:ln>
            <a:noFill/>
          </a:ln>
          <a:effectLst/>
          <a:extLst/>
        </p:spPr>
        <p:txBody>
          <a:bodyPr wrap="none" anchor="ctr"/>
          <a:lstStyle/>
          <a:p>
            <a:endParaRPr lang="en-US" sz="2700"/>
          </a:p>
        </p:txBody>
      </p:sp>
      <p:sp>
        <p:nvSpPr>
          <p:cNvPr id="148" name="Freeform 147"/>
          <p:cNvSpPr>
            <a:spLocks noChangeArrowheads="1"/>
          </p:cNvSpPr>
          <p:nvPr/>
        </p:nvSpPr>
        <p:spPr bwMode="auto">
          <a:xfrm>
            <a:off x="3744123" y="2100595"/>
            <a:ext cx="299028" cy="165936"/>
          </a:xfrm>
          <a:custGeom>
            <a:avLst/>
            <a:gdLst>
              <a:gd name="T0" fmla="*/ 138096 w 634"/>
              <a:gd name="T1" fmla="*/ 52665 h 354"/>
              <a:gd name="T2" fmla="*/ 138096 w 634"/>
              <a:gd name="T3" fmla="*/ 52665 h 354"/>
              <a:gd name="T4" fmla="*/ 127639 w 634"/>
              <a:gd name="T5" fmla="*/ 63055 h 354"/>
              <a:gd name="T6" fmla="*/ 138096 w 634"/>
              <a:gd name="T7" fmla="*/ 73803 h 354"/>
              <a:gd name="T8" fmla="*/ 148552 w 634"/>
              <a:gd name="T9" fmla="*/ 63055 h 354"/>
              <a:gd name="T10" fmla="*/ 138096 w 634"/>
              <a:gd name="T11" fmla="*/ 52665 h 354"/>
              <a:gd name="T12" fmla="*/ 95549 w 634"/>
              <a:gd name="T13" fmla="*/ 58039 h 354"/>
              <a:gd name="T14" fmla="*/ 95549 w 634"/>
              <a:gd name="T15" fmla="*/ 58039 h 354"/>
              <a:gd name="T16" fmla="*/ 74637 w 634"/>
              <a:gd name="T17" fmla="*/ 58039 h 354"/>
              <a:gd name="T18" fmla="*/ 74637 w 634"/>
              <a:gd name="T19" fmla="*/ 36901 h 354"/>
              <a:gd name="T20" fmla="*/ 63820 w 634"/>
              <a:gd name="T21" fmla="*/ 31527 h 354"/>
              <a:gd name="T22" fmla="*/ 58411 w 634"/>
              <a:gd name="T23" fmla="*/ 36901 h 354"/>
              <a:gd name="T24" fmla="*/ 58411 w 634"/>
              <a:gd name="T25" fmla="*/ 58039 h 354"/>
              <a:gd name="T26" fmla="*/ 37138 w 634"/>
              <a:gd name="T27" fmla="*/ 58039 h 354"/>
              <a:gd name="T28" fmla="*/ 32090 w 634"/>
              <a:gd name="T29" fmla="*/ 63055 h 354"/>
              <a:gd name="T30" fmla="*/ 37138 w 634"/>
              <a:gd name="T31" fmla="*/ 73803 h 354"/>
              <a:gd name="T32" fmla="*/ 58411 w 634"/>
              <a:gd name="T33" fmla="*/ 73803 h 354"/>
              <a:gd name="T34" fmla="*/ 58411 w 634"/>
              <a:gd name="T35" fmla="*/ 94940 h 354"/>
              <a:gd name="T36" fmla="*/ 63820 w 634"/>
              <a:gd name="T37" fmla="*/ 99956 h 354"/>
              <a:gd name="T38" fmla="*/ 74637 w 634"/>
              <a:gd name="T39" fmla="*/ 94940 h 354"/>
              <a:gd name="T40" fmla="*/ 74637 w 634"/>
              <a:gd name="T41" fmla="*/ 73803 h 354"/>
              <a:gd name="T42" fmla="*/ 95549 w 634"/>
              <a:gd name="T43" fmla="*/ 73803 h 354"/>
              <a:gd name="T44" fmla="*/ 100958 w 634"/>
              <a:gd name="T45" fmla="*/ 63055 h 354"/>
              <a:gd name="T46" fmla="*/ 95549 w 634"/>
              <a:gd name="T47" fmla="*/ 58039 h 354"/>
              <a:gd name="T48" fmla="*/ 159369 w 634"/>
              <a:gd name="T49" fmla="*/ 79177 h 354"/>
              <a:gd name="T50" fmla="*/ 159369 w 634"/>
              <a:gd name="T51" fmla="*/ 79177 h 354"/>
              <a:gd name="T52" fmla="*/ 148552 w 634"/>
              <a:gd name="T53" fmla="*/ 89566 h 354"/>
              <a:gd name="T54" fmla="*/ 159369 w 634"/>
              <a:gd name="T55" fmla="*/ 99956 h 354"/>
              <a:gd name="T56" fmla="*/ 169825 w 634"/>
              <a:gd name="T57" fmla="*/ 89566 h 354"/>
              <a:gd name="T58" fmla="*/ 159369 w 634"/>
              <a:gd name="T59" fmla="*/ 79177 h 354"/>
              <a:gd name="T60" fmla="*/ 186051 w 634"/>
              <a:gd name="T61" fmla="*/ 0 h 354"/>
              <a:gd name="T62" fmla="*/ 186051 w 634"/>
              <a:gd name="T63" fmla="*/ 0 h 354"/>
              <a:gd name="T64" fmla="*/ 42546 w 634"/>
              <a:gd name="T65" fmla="*/ 0 h 354"/>
              <a:gd name="T66" fmla="*/ 0 w 634"/>
              <a:gd name="T67" fmla="*/ 41917 h 354"/>
              <a:gd name="T68" fmla="*/ 0 w 634"/>
              <a:gd name="T69" fmla="*/ 84192 h 354"/>
              <a:gd name="T70" fmla="*/ 42546 w 634"/>
              <a:gd name="T71" fmla="*/ 126468 h 354"/>
              <a:gd name="T72" fmla="*/ 186051 w 634"/>
              <a:gd name="T73" fmla="*/ 126468 h 354"/>
              <a:gd name="T74" fmla="*/ 228236 w 634"/>
              <a:gd name="T75" fmla="*/ 84192 h 354"/>
              <a:gd name="T76" fmla="*/ 228236 w 634"/>
              <a:gd name="T77" fmla="*/ 41917 h 354"/>
              <a:gd name="T78" fmla="*/ 186051 w 634"/>
              <a:gd name="T79" fmla="*/ 0 h 354"/>
              <a:gd name="T80" fmla="*/ 212372 w 634"/>
              <a:gd name="T81" fmla="*/ 84192 h 354"/>
              <a:gd name="T82" fmla="*/ 212372 w 634"/>
              <a:gd name="T83" fmla="*/ 84192 h 354"/>
              <a:gd name="T84" fmla="*/ 186051 w 634"/>
              <a:gd name="T85" fmla="*/ 116078 h 354"/>
              <a:gd name="T86" fmla="*/ 42546 w 634"/>
              <a:gd name="T87" fmla="*/ 116078 h 354"/>
              <a:gd name="T88" fmla="*/ 16225 w 634"/>
              <a:gd name="T89" fmla="*/ 84192 h 354"/>
              <a:gd name="T90" fmla="*/ 16225 w 634"/>
              <a:gd name="T91" fmla="*/ 41917 h 354"/>
              <a:gd name="T92" fmla="*/ 42546 w 634"/>
              <a:gd name="T93" fmla="*/ 15764 h 354"/>
              <a:gd name="T94" fmla="*/ 186051 w 634"/>
              <a:gd name="T95" fmla="*/ 15764 h 354"/>
              <a:gd name="T96" fmla="*/ 212372 w 634"/>
              <a:gd name="T97" fmla="*/ 41917 h 354"/>
              <a:gd name="T98" fmla="*/ 212372 w 634"/>
              <a:gd name="T99" fmla="*/ 84192 h 354"/>
              <a:gd name="T100" fmla="*/ 191098 w 634"/>
              <a:gd name="T101" fmla="*/ 58039 h 354"/>
              <a:gd name="T102" fmla="*/ 191098 w 634"/>
              <a:gd name="T103" fmla="*/ 58039 h 354"/>
              <a:gd name="T104" fmla="*/ 180642 w 634"/>
              <a:gd name="T105" fmla="*/ 68429 h 354"/>
              <a:gd name="T106" fmla="*/ 191098 w 634"/>
              <a:gd name="T107" fmla="*/ 79177 h 354"/>
              <a:gd name="T108" fmla="*/ 201915 w 634"/>
              <a:gd name="T109" fmla="*/ 68429 h 354"/>
              <a:gd name="T110" fmla="*/ 191098 w 634"/>
              <a:gd name="T111" fmla="*/ 58039 h 354"/>
              <a:gd name="T112" fmla="*/ 169825 w 634"/>
              <a:gd name="T113" fmla="*/ 31527 h 354"/>
              <a:gd name="T114" fmla="*/ 169825 w 634"/>
              <a:gd name="T115" fmla="*/ 31527 h 354"/>
              <a:gd name="T116" fmla="*/ 159369 w 634"/>
              <a:gd name="T117" fmla="*/ 41917 h 354"/>
              <a:gd name="T118" fmla="*/ 169825 w 634"/>
              <a:gd name="T119" fmla="*/ 52665 h 354"/>
              <a:gd name="T120" fmla="*/ 180642 w 634"/>
              <a:gd name="T121" fmla="*/ 41917 h 354"/>
              <a:gd name="T122" fmla="*/ 169825 w 634"/>
              <a:gd name="T123" fmla="*/ 31527 h 35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634" h="354">
                <a:moveTo>
                  <a:pt x="383" y="147"/>
                </a:moveTo>
                <a:lnTo>
                  <a:pt x="383" y="147"/>
                </a:lnTo>
                <a:cubicBezTo>
                  <a:pt x="369" y="147"/>
                  <a:pt x="354" y="162"/>
                  <a:pt x="354" y="176"/>
                </a:cubicBezTo>
                <a:cubicBezTo>
                  <a:pt x="354" y="191"/>
                  <a:pt x="369" y="206"/>
                  <a:pt x="383" y="206"/>
                </a:cubicBezTo>
                <a:cubicBezTo>
                  <a:pt x="398" y="206"/>
                  <a:pt x="412" y="191"/>
                  <a:pt x="412" y="176"/>
                </a:cubicBezTo>
                <a:cubicBezTo>
                  <a:pt x="412" y="162"/>
                  <a:pt x="398" y="147"/>
                  <a:pt x="383" y="147"/>
                </a:cubicBezTo>
                <a:close/>
                <a:moveTo>
                  <a:pt x="265" y="162"/>
                </a:moveTo>
                <a:lnTo>
                  <a:pt x="265" y="162"/>
                </a:lnTo>
                <a:cubicBezTo>
                  <a:pt x="207" y="162"/>
                  <a:pt x="207" y="162"/>
                  <a:pt x="207" y="162"/>
                </a:cubicBezTo>
                <a:cubicBezTo>
                  <a:pt x="207" y="103"/>
                  <a:pt x="207" y="103"/>
                  <a:pt x="207" y="103"/>
                </a:cubicBezTo>
                <a:cubicBezTo>
                  <a:pt x="207" y="88"/>
                  <a:pt x="192" y="88"/>
                  <a:pt x="177" y="88"/>
                </a:cubicBezTo>
                <a:cubicBezTo>
                  <a:pt x="177" y="88"/>
                  <a:pt x="162" y="88"/>
                  <a:pt x="162" y="103"/>
                </a:cubicBezTo>
                <a:cubicBezTo>
                  <a:pt x="162" y="162"/>
                  <a:pt x="162" y="162"/>
                  <a:pt x="162" y="162"/>
                </a:cubicBezTo>
                <a:cubicBezTo>
                  <a:pt x="103" y="162"/>
                  <a:pt x="103" y="162"/>
                  <a:pt x="103" y="162"/>
                </a:cubicBezTo>
                <a:cubicBezTo>
                  <a:pt x="89" y="162"/>
                  <a:pt x="89" y="176"/>
                  <a:pt x="89" y="176"/>
                </a:cubicBezTo>
                <a:cubicBezTo>
                  <a:pt x="89" y="191"/>
                  <a:pt x="89" y="206"/>
                  <a:pt x="103" y="206"/>
                </a:cubicBezTo>
                <a:cubicBezTo>
                  <a:pt x="162" y="206"/>
                  <a:pt x="162" y="206"/>
                  <a:pt x="162" y="206"/>
                </a:cubicBezTo>
                <a:cubicBezTo>
                  <a:pt x="162" y="265"/>
                  <a:pt x="162" y="265"/>
                  <a:pt x="162" y="265"/>
                </a:cubicBezTo>
                <a:lnTo>
                  <a:pt x="177" y="279"/>
                </a:lnTo>
                <a:cubicBezTo>
                  <a:pt x="192" y="279"/>
                  <a:pt x="207" y="265"/>
                  <a:pt x="207" y="265"/>
                </a:cubicBezTo>
                <a:cubicBezTo>
                  <a:pt x="207" y="206"/>
                  <a:pt x="207" y="206"/>
                  <a:pt x="207" y="206"/>
                </a:cubicBezTo>
                <a:cubicBezTo>
                  <a:pt x="265" y="206"/>
                  <a:pt x="265" y="206"/>
                  <a:pt x="265" y="206"/>
                </a:cubicBezTo>
                <a:cubicBezTo>
                  <a:pt x="265" y="206"/>
                  <a:pt x="280" y="191"/>
                  <a:pt x="280" y="176"/>
                </a:cubicBezTo>
                <a:lnTo>
                  <a:pt x="265" y="162"/>
                </a:lnTo>
                <a:close/>
                <a:moveTo>
                  <a:pt x="442" y="221"/>
                </a:moveTo>
                <a:lnTo>
                  <a:pt x="442" y="221"/>
                </a:lnTo>
                <a:cubicBezTo>
                  <a:pt x="428" y="221"/>
                  <a:pt x="412" y="235"/>
                  <a:pt x="412" y="250"/>
                </a:cubicBezTo>
                <a:cubicBezTo>
                  <a:pt x="412" y="265"/>
                  <a:pt x="428" y="279"/>
                  <a:pt x="442" y="279"/>
                </a:cubicBezTo>
                <a:cubicBezTo>
                  <a:pt x="457" y="279"/>
                  <a:pt x="471" y="265"/>
                  <a:pt x="471" y="250"/>
                </a:cubicBezTo>
                <a:cubicBezTo>
                  <a:pt x="471" y="235"/>
                  <a:pt x="457" y="221"/>
                  <a:pt x="442" y="221"/>
                </a:cubicBezTo>
                <a:close/>
                <a:moveTo>
                  <a:pt x="516" y="0"/>
                </a:moveTo>
                <a:lnTo>
                  <a:pt x="516" y="0"/>
                </a:lnTo>
                <a:cubicBezTo>
                  <a:pt x="118" y="0"/>
                  <a:pt x="118" y="0"/>
                  <a:pt x="118" y="0"/>
                </a:cubicBezTo>
                <a:cubicBezTo>
                  <a:pt x="59" y="0"/>
                  <a:pt x="0" y="58"/>
                  <a:pt x="0" y="117"/>
                </a:cubicBezTo>
                <a:cubicBezTo>
                  <a:pt x="0" y="235"/>
                  <a:pt x="0" y="235"/>
                  <a:pt x="0" y="235"/>
                </a:cubicBezTo>
                <a:cubicBezTo>
                  <a:pt x="0" y="309"/>
                  <a:pt x="59" y="353"/>
                  <a:pt x="118" y="353"/>
                </a:cubicBezTo>
                <a:cubicBezTo>
                  <a:pt x="516" y="353"/>
                  <a:pt x="516" y="353"/>
                  <a:pt x="516" y="353"/>
                </a:cubicBezTo>
                <a:cubicBezTo>
                  <a:pt x="575" y="353"/>
                  <a:pt x="633" y="309"/>
                  <a:pt x="633" y="235"/>
                </a:cubicBezTo>
                <a:cubicBezTo>
                  <a:pt x="633" y="117"/>
                  <a:pt x="633" y="117"/>
                  <a:pt x="633" y="117"/>
                </a:cubicBezTo>
                <a:cubicBezTo>
                  <a:pt x="633" y="58"/>
                  <a:pt x="575" y="0"/>
                  <a:pt x="516" y="0"/>
                </a:cubicBezTo>
                <a:close/>
                <a:moveTo>
                  <a:pt x="589" y="235"/>
                </a:moveTo>
                <a:lnTo>
                  <a:pt x="589" y="235"/>
                </a:lnTo>
                <a:cubicBezTo>
                  <a:pt x="589" y="279"/>
                  <a:pt x="560" y="324"/>
                  <a:pt x="516" y="324"/>
                </a:cubicBezTo>
                <a:cubicBezTo>
                  <a:pt x="118" y="324"/>
                  <a:pt x="118" y="324"/>
                  <a:pt x="118" y="324"/>
                </a:cubicBezTo>
                <a:cubicBezTo>
                  <a:pt x="74" y="324"/>
                  <a:pt x="45" y="279"/>
                  <a:pt x="45" y="235"/>
                </a:cubicBezTo>
                <a:cubicBezTo>
                  <a:pt x="45" y="117"/>
                  <a:pt x="45" y="117"/>
                  <a:pt x="45" y="117"/>
                </a:cubicBezTo>
                <a:cubicBezTo>
                  <a:pt x="45" y="74"/>
                  <a:pt x="74" y="44"/>
                  <a:pt x="118" y="44"/>
                </a:cubicBezTo>
                <a:cubicBezTo>
                  <a:pt x="516" y="44"/>
                  <a:pt x="516" y="44"/>
                  <a:pt x="516" y="44"/>
                </a:cubicBezTo>
                <a:cubicBezTo>
                  <a:pt x="560" y="44"/>
                  <a:pt x="589" y="74"/>
                  <a:pt x="589" y="117"/>
                </a:cubicBezTo>
                <a:lnTo>
                  <a:pt x="589" y="235"/>
                </a:lnTo>
                <a:close/>
                <a:moveTo>
                  <a:pt x="530" y="162"/>
                </a:moveTo>
                <a:lnTo>
                  <a:pt x="530" y="162"/>
                </a:lnTo>
                <a:cubicBezTo>
                  <a:pt x="516" y="162"/>
                  <a:pt x="501" y="176"/>
                  <a:pt x="501" y="191"/>
                </a:cubicBezTo>
                <a:cubicBezTo>
                  <a:pt x="501" y="206"/>
                  <a:pt x="516" y="221"/>
                  <a:pt x="530" y="221"/>
                </a:cubicBezTo>
                <a:cubicBezTo>
                  <a:pt x="545" y="221"/>
                  <a:pt x="560" y="206"/>
                  <a:pt x="560" y="191"/>
                </a:cubicBezTo>
                <a:cubicBezTo>
                  <a:pt x="560" y="176"/>
                  <a:pt x="545" y="162"/>
                  <a:pt x="530" y="162"/>
                </a:cubicBezTo>
                <a:close/>
                <a:moveTo>
                  <a:pt x="471" y="88"/>
                </a:moveTo>
                <a:lnTo>
                  <a:pt x="471" y="88"/>
                </a:lnTo>
                <a:cubicBezTo>
                  <a:pt x="457" y="88"/>
                  <a:pt x="442" y="103"/>
                  <a:pt x="442" y="117"/>
                </a:cubicBezTo>
                <a:cubicBezTo>
                  <a:pt x="442" y="132"/>
                  <a:pt x="457" y="147"/>
                  <a:pt x="471" y="147"/>
                </a:cubicBezTo>
                <a:cubicBezTo>
                  <a:pt x="486" y="147"/>
                  <a:pt x="501" y="132"/>
                  <a:pt x="501" y="117"/>
                </a:cubicBezTo>
                <a:cubicBezTo>
                  <a:pt x="501" y="103"/>
                  <a:pt x="486" y="88"/>
                  <a:pt x="471" y="88"/>
                </a:cubicBezTo>
                <a:close/>
              </a:path>
            </a:pathLst>
          </a:custGeom>
          <a:solidFill>
            <a:schemeClr val="accent1">
              <a:lumMod val="75000"/>
            </a:schemeClr>
          </a:solidFill>
          <a:ln>
            <a:noFill/>
          </a:ln>
          <a:effectLst/>
          <a:extLst/>
        </p:spPr>
        <p:txBody>
          <a:bodyPr wrap="none" anchor="ctr"/>
          <a:lstStyle/>
          <a:p>
            <a:endParaRPr lang="en-US" sz="2700"/>
          </a:p>
        </p:txBody>
      </p:sp>
      <p:sp>
        <p:nvSpPr>
          <p:cNvPr id="149" name="Freeform 148"/>
          <p:cNvSpPr>
            <a:spLocks noChangeArrowheads="1"/>
          </p:cNvSpPr>
          <p:nvPr/>
        </p:nvSpPr>
        <p:spPr bwMode="auto">
          <a:xfrm>
            <a:off x="3267063" y="2085040"/>
            <a:ext cx="299028" cy="202233"/>
          </a:xfrm>
          <a:custGeom>
            <a:avLst/>
            <a:gdLst>
              <a:gd name="T0" fmla="*/ 37138 w 634"/>
              <a:gd name="T1" fmla="*/ 95702 h 428"/>
              <a:gd name="T2" fmla="*/ 37138 w 634"/>
              <a:gd name="T3" fmla="*/ 111592 h 428"/>
              <a:gd name="T4" fmla="*/ 37138 w 634"/>
              <a:gd name="T5" fmla="*/ 95702 h 428"/>
              <a:gd name="T6" fmla="*/ 164417 w 634"/>
              <a:gd name="T7" fmla="*/ 26724 h 428"/>
              <a:gd name="T8" fmla="*/ 58411 w 634"/>
              <a:gd name="T9" fmla="*/ 31780 h 428"/>
              <a:gd name="T10" fmla="*/ 63459 w 634"/>
              <a:gd name="T11" fmla="*/ 127844 h 428"/>
              <a:gd name="T12" fmla="*/ 169825 w 634"/>
              <a:gd name="T13" fmla="*/ 117009 h 428"/>
              <a:gd name="T14" fmla="*/ 164417 w 634"/>
              <a:gd name="T15" fmla="*/ 26724 h 428"/>
              <a:gd name="T16" fmla="*/ 153600 w 634"/>
              <a:gd name="T17" fmla="*/ 106536 h 428"/>
              <a:gd name="T18" fmla="*/ 79684 w 634"/>
              <a:gd name="T19" fmla="*/ 111592 h 428"/>
              <a:gd name="T20" fmla="*/ 68868 w 634"/>
              <a:gd name="T21" fmla="*/ 48032 h 428"/>
              <a:gd name="T22" fmla="*/ 148552 w 634"/>
              <a:gd name="T23" fmla="*/ 42615 h 428"/>
              <a:gd name="T24" fmla="*/ 153600 w 634"/>
              <a:gd name="T25" fmla="*/ 106536 h 428"/>
              <a:gd name="T26" fmla="*/ 37138 w 634"/>
              <a:gd name="T27" fmla="*/ 69339 h 428"/>
              <a:gd name="T28" fmla="*/ 37138 w 634"/>
              <a:gd name="T29" fmla="*/ 85229 h 428"/>
              <a:gd name="T30" fmla="*/ 37138 w 634"/>
              <a:gd name="T31" fmla="*/ 69339 h 428"/>
              <a:gd name="T32" fmla="*/ 196146 w 634"/>
              <a:gd name="T33" fmla="*/ 0 h 428"/>
              <a:gd name="T34" fmla="*/ 0 w 634"/>
              <a:gd name="T35" fmla="*/ 26724 h 428"/>
              <a:gd name="T36" fmla="*/ 26321 w 634"/>
              <a:gd name="T37" fmla="*/ 154207 h 428"/>
              <a:gd name="T38" fmla="*/ 228236 w 634"/>
              <a:gd name="T39" fmla="*/ 127844 h 428"/>
              <a:gd name="T40" fmla="*/ 196146 w 634"/>
              <a:gd name="T41" fmla="*/ 0 h 428"/>
              <a:gd name="T42" fmla="*/ 212011 w 634"/>
              <a:gd name="T43" fmla="*/ 127844 h 428"/>
              <a:gd name="T44" fmla="*/ 26321 w 634"/>
              <a:gd name="T45" fmla="*/ 138317 h 428"/>
              <a:gd name="T46" fmla="*/ 15865 w 634"/>
              <a:gd name="T47" fmla="*/ 26724 h 428"/>
              <a:gd name="T48" fmla="*/ 196146 w 634"/>
              <a:gd name="T49" fmla="*/ 10834 h 428"/>
              <a:gd name="T50" fmla="*/ 212011 w 634"/>
              <a:gd name="T51" fmla="*/ 127844 h 428"/>
              <a:gd name="T52" fmla="*/ 191098 w 634"/>
              <a:gd name="T53" fmla="*/ 69339 h 428"/>
              <a:gd name="T54" fmla="*/ 191098 w 634"/>
              <a:gd name="T55" fmla="*/ 85229 h 428"/>
              <a:gd name="T56" fmla="*/ 191098 w 634"/>
              <a:gd name="T57" fmla="*/ 69339 h 428"/>
              <a:gd name="T58" fmla="*/ 191098 w 634"/>
              <a:gd name="T59" fmla="*/ 95702 h 428"/>
              <a:gd name="T60" fmla="*/ 191098 w 634"/>
              <a:gd name="T61" fmla="*/ 111592 h 428"/>
              <a:gd name="T62" fmla="*/ 191098 w 634"/>
              <a:gd name="T63" fmla="*/ 95702 h 42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34" h="428">
                <a:moveTo>
                  <a:pt x="103" y="265"/>
                </a:moveTo>
                <a:lnTo>
                  <a:pt x="103" y="265"/>
                </a:lnTo>
                <a:cubicBezTo>
                  <a:pt x="88" y="265"/>
                  <a:pt x="73" y="280"/>
                  <a:pt x="73" y="295"/>
                </a:cubicBezTo>
                <a:cubicBezTo>
                  <a:pt x="73" y="295"/>
                  <a:pt x="88" y="309"/>
                  <a:pt x="103" y="309"/>
                </a:cubicBezTo>
                <a:lnTo>
                  <a:pt x="117" y="295"/>
                </a:lnTo>
                <a:cubicBezTo>
                  <a:pt x="117" y="280"/>
                  <a:pt x="103" y="265"/>
                  <a:pt x="103" y="265"/>
                </a:cubicBezTo>
                <a:close/>
                <a:moveTo>
                  <a:pt x="456" y="74"/>
                </a:moveTo>
                <a:lnTo>
                  <a:pt x="456" y="74"/>
                </a:lnTo>
                <a:cubicBezTo>
                  <a:pt x="176" y="74"/>
                  <a:pt x="176" y="74"/>
                  <a:pt x="176" y="74"/>
                </a:cubicBezTo>
                <a:cubicBezTo>
                  <a:pt x="162" y="74"/>
                  <a:pt x="162" y="88"/>
                  <a:pt x="162" y="88"/>
                </a:cubicBezTo>
                <a:cubicBezTo>
                  <a:pt x="162" y="324"/>
                  <a:pt x="162" y="324"/>
                  <a:pt x="162" y="324"/>
                </a:cubicBezTo>
                <a:cubicBezTo>
                  <a:pt x="162" y="339"/>
                  <a:pt x="162" y="354"/>
                  <a:pt x="176" y="354"/>
                </a:cubicBezTo>
                <a:cubicBezTo>
                  <a:pt x="456" y="354"/>
                  <a:pt x="456" y="354"/>
                  <a:pt x="456" y="354"/>
                </a:cubicBezTo>
                <a:cubicBezTo>
                  <a:pt x="456" y="354"/>
                  <a:pt x="471" y="339"/>
                  <a:pt x="471" y="324"/>
                </a:cubicBezTo>
                <a:cubicBezTo>
                  <a:pt x="471" y="88"/>
                  <a:pt x="471" y="88"/>
                  <a:pt x="471" y="88"/>
                </a:cubicBezTo>
                <a:lnTo>
                  <a:pt x="456" y="74"/>
                </a:lnTo>
                <a:close/>
                <a:moveTo>
                  <a:pt x="426" y="295"/>
                </a:moveTo>
                <a:lnTo>
                  <a:pt x="426" y="295"/>
                </a:lnTo>
                <a:cubicBezTo>
                  <a:pt x="426" y="295"/>
                  <a:pt x="426" y="309"/>
                  <a:pt x="412" y="309"/>
                </a:cubicBezTo>
                <a:cubicBezTo>
                  <a:pt x="221" y="309"/>
                  <a:pt x="221" y="309"/>
                  <a:pt x="221" y="309"/>
                </a:cubicBezTo>
                <a:cubicBezTo>
                  <a:pt x="206" y="309"/>
                  <a:pt x="191" y="295"/>
                  <a:pt x="191" y="295"/>
                </a:cubicBezTo>
                <a:cubicBezTo>
                  <a:pt x="191" y="133"/>
                  <a:pt x="191" y="133"/>
                  <a:pt x="191" y="133"/>
                </a:cubicBezTo>
                <a:cubicBezTo>
                  <a:pt x="191" y="118"/>
                  <a:pt x="206" y="118"/>
                  <a:pt x="221" y="118"/>
                </a:cubicBezTo>
                <a:cubicBezTo>
                  <a:pt x="412" y="118"/>
                  <a:pt x="412" y="118"/>
                  <a:pt x="412" y="118"/>
                </a:cubicBezTo>
                <a:cubicBezTo>
                  <a:pt x="426" y="118"/>
                  <a:pt x="426" y="118"/>
                  <a:pt x="426" y="133"/>
                </a:cubicBezTo>
                <a:lnTo>
                  <a:pt x="426" y="295"/>
                </a:lnTo>
                <a:close/>
                <a:moveTo>
                  <a:pt x="103" y="192"/>
                </a:moveTo>
                <a:lnTo>
                  <a:pt x="103" y="192"/>
                </a:lnTo>
                <a:cubicBezTo>
                  <a:pt x="88" y="192"/>
                  <a:pt x="73" y="206"/>
                  <a:pt x="73" y="206"/>
                </a:cubicBezTo>
                <a:cubicBezTo>
                  <a:pt x="73" y="221"/>
                  <a:pt x="88" y="236"/>
                  <a:pt x="103" y="236"/>
                </a:cubicBezTo>
                <a:cubicBezTo>
                  <a:pt x="103" y="236"/>
                  <a:pt x="117" y="221"/>
                  <a:pt x="117" y="206"/>
                </a:cubicBezTo>
                <a:lnTo>
                  <a:pt x="103" y="192"/>
                </a:lnTo>
                <a:close/>
                <a:moveTo>
                  <a:pt x="544" y="0"/>
                </a:moveTo>
                <a:lnTo>
                  <a:pt x="544" y="0"/>
                </a:lnTo>
                <a:cubicBezTo>
                  <a:pt x="73" y="0"/>
                  <a:pt x="73" y="0"/>
                  <a:pt x="73" y="0"/>
                </a:cubicBezTo>
                <a:cubicBezTo>
                  <a:pt x="29" y="0"/>
                  <a:pt x="0" y="30"/>
                  <a:pt x="0" y="74"/>
                </a:cubicBezTo>
                <a:cubicBezTo>
                  <a:pt x="0" y="354"/>
                  <a:pt x="0" y="354"/>
                  <a:pt x="0" y="354"/>
                </a:cubicBezTo>
                <a:cubicBezTo>
                  <a:pt x="0" y="398"/>
                  <a:pt x="29" y="427"/>
                  <a:pt x="73" y="427"/>
                </a:cubicBezTo>
                <a:cubicBezTo>
                  <a:pt x="544" y="427"/>
                  <a:pt x="544" y="427"/>
                  <a:pt x="544" y="427"/>
                </a:cubicBezTo>
                <a:cubicBezTo>
                  <a:pt x="588" y="427"/>
                  <a:pt x="633" y="398"/>
                  <a:pt x="633" y="354"/>
                </a:cubicBezTo>
                <a:cubicBezTo>
                  <a:pt x="633" y="74"/>
                  <a:pt x="633" y="74"/>
                  <a:pt x="633" y="74"/>
                </a:cubicBezTo>
                <a:cubicBezTo>
                  <a:pt x="633" y="30"/>
                  <a:pt x="588" y="0"/>
                  <a:pt x="544" y="0"/>
                </a:cubicBezTo>
                <a:close/>
                <a:moveTo>
                  <a:pt x="588" y="354"/>
                </a:moveTo>
                <a:lnTo>
                  <a:pt x="588" y="354"/>
                </a:lnTo>
                <a:cubicBezTo>
                  <a:pt x="588" y="368"/>
                  <a:pt x="574" y="383"/>
                  <a:pt x="544" y="383"/>
                </a:cubicBezTo>
                <a:cubicBezTo>
                  <a:pt x="73" y="383"/>
                  <a:pt x="73" y="383"/>
                  <a:pt x="73" y="383"/>
                </a:cubicBezTo>
                <a:cubicBezTo>
                  <a:pt x="58" y="383"/>
                  <a:pt x="44" y="368"/>
                  <a:pt x="44" y="354"/>
                </a:cubicBezTo>
                <a:cubicBezTo>
                  <a:pt x="44" y="74"/>
                  <a:pt x="44" y="74"/>
                  <a:pt x="44" y="74"/>
                </a:cubicBezTo>
                <a:cubicBezTo>
                  <a:pt x="44" y="59"/>
                  <a:pt x="58" y="30"/>
                  <a:pt x="73" y="30"/>
                </a:cubicBezTo>
                <a:cubicBezTo>
                  <a:pt x="544" y="30"/>
                  <a:pt x="544" y="30"/>
                  <a:pt x="544" y="30"/>
                </a:cubicBezTo>
                <a:cubicBezTo>
                  <a:pt x="574" y="30"/>
                  <a:pt x="588" y="59"/>
                  <a:pt x="588" y="74"/>
                </a:cubicBezTo>
                <a:lnTo>
                  <a:pt x="588" y="354"/>
                </a:lnTo>
                <a:close/>
                <a:moveTo>
                  <a:pt x="530" y="192"/>
                </a:moveTo>
                <a:lnTo>
                  <a:pt x="530" y="192"/>
                </a:lnTo>
                <a:cubicBezTo>
                  <a:pt x="515" y="192"/>
                  <a:pt x="515" y="206"/>
                  <a:pt x="515" y="206"/>
                </a:cubicBezTo>
                <a:cubicBezTo>
                  <a:pt x="515" y="221"/>
                  <a:pt x="515" y="236"/>
                  <a:pt x="530" y="236"/>
                </a:cubicBezTo>
                <a:cubicBezTo>
                  <a:pt x="544" y="236"/>
                  <a:pt x="544" y="221"/>
                  <a:pt x="544" y="206"/>
                </a:cubicBezTo>
                <a:cubicBezTo>
                  <a:pt x="544" y="206"/>
                  <a:pt x="544" y="192"/>
                  <a:pt x="530" y="192"/>
                </a:cubicBezTo>
                <a:close/>
                <a:moveTo>
                  <a:pt x="530" y="265"/>
                </a:moveTo>
                <a:lnTo>
                  <a:pt x="530" y="265"/>
                </a:lnTo>
                <a:cubicBezTo>
                  <a:pt x="515" y="265"/>
                  <a:pt x="515" y="280"/>
                  <a:pt x="515" y="295"/>
                </a:cubicBezTo>
                <a:cubicBezTo>
                  <a:pt x="515" y="295"/>
                  <a:pt x="515" y="309"/>
                  <a:pt x="530" y="309"/>
                </a:cubicBezTo>
                <a:cubicBezTo>
                  <a:pt x="544" y="309"/>
                  <a:pt x="544" y="295"/>
                  <a:pt x="544" y="295"/>
                </a:cubicBezTo>
                <a:cubicBezTo>
                  <a:pt x="544" y="280"/>
                  <a:pt x="544" y="265"/>
                  <a:pt x="530" y="265"/>
                </a:cubicBezTo>
                <a:close/>
              </a:path>
            </a:pathLst>
          </a:custGeom>
          <a:solidFill>
            <a:schemeClr val="accent1">
              <a:lumMod val="75000"/>
            </a:schemeClr>
          </a:solidFill>
          <a:ln>
            <a:noFill/>
          </a:ln>
          <a:effectLst/>
          <a:extLst/>
        </p:spPr>
        <p:txBody>
          <a:bodyPr wrap="none" anchor="ctr"/>
          <a:lstStyle/>
          <a:p>
            <a:endParaRPr lang="en-US" sz="2700"/>
          </a:p>
        </p:txBody>
      </p:sp>
      <p:sp>
        <p:nvSpPr>
          <p:cNvPr id="150" name="Freeform 149"/>
          <p:cNvSpPr>
            <a:spLocks noChangeArrowheads="1"/>
          </p:cNvSpPr>
          <p:nvPr/>
        </p:nvSpPr>
        <p:spPr bwMode="auto">
          <a:xfrm>
            <a:off x="2790001" y="2057384"/>
            <a:ext cx="290386" cy="259273"/>
          </a:xfrm>
          <a:custGeom>
            <a:avLst/>
            <a:gdLst>
              <a:gd name="T0" fmla="*/ 195452 w 619"/>
              <a:gd name="T1" fmla="*/ 26858 h 546"/>
              <a:gd name="T2" fmla="*/ 195452 w 619"/>
              <a:gd name="T3" fmla="*/ 26858 h 546"/>
              <a:gd name="T4" fmla="*/ 174293 w 619"/>
              <a:gd name="T5" fmla="*/ 26858 h 546"/>
              <a:gd name="T6" fmla="*/ 168914 w 619"/>
              <a:gd name="T7" fmla="*/ 10888 h 546"/>
              <a:gd name="T8" fmla="*/ 153134 w 619"/>
              <a:gd name="T9" fmla="*/ 0 h 546"/>
              <a:gd name="T10" fmla="*/ 68498 w 619"/>
              <a:gd name="T11" fmla="*/ 0 h 546"/>
              <a:gd name="T12" fmla="*/ 52718 w 619"/>
              <a:gd name="T13" fmla="*/ 10888 h 546"/>
              <a:gd name="T14" fmla="*/ 47339 w 619"/>
              <a:gd name="T15" fmla="*/ 26858 h 546"/>
              <a:gd name="T16" fmla="*/ 26180 w 619"/>
              <a:gd name="T17" fmla="*/ 26858 h 546"/>
              <a:gd name="T18" fmla="*/ 0 w 619"/>
              <a:gd name="T19" fmla="*/ 53352 h 546"/>
              <a:gd name="T20" fmla="*/ 0 w 619"/>
              <a:gd name="T21" fmla="*/ 171307 h 546"/>
              <a:gd name="T22" fmla="*/ 26180 w 619"/>
              <a:gd name="T23" fmla="*/ 197802 h 546"/>
              <a:gd name="T24" fmla="*/ 195452 w 619"/>
              <a:gd name="T25" fmla="*/ 197802 h 546"/>
              <a:gd name="T26" fmla="*/ 221632 w 619"/>
              <a:gd name="T27" fmla="*/ 171307 h 546"/>
              <a:gd name="T28" fmla="*/ 221632 w 619"/>
              <a:gd name="T29" fmla="*/ 53352 h 546"/>
              <a:gd name="T30" fmla="*/ 195452 w 619"/>
              <a:gd name="T31" fmla="*/ 26858 h 546"/>
              <a:gd name="T32" fmla="*/ 211232 w 619"/>
              <a:gd name="T33" fmla="*/ 171307 h 546"/>
              <a:gd name="T34" fmla="*/ 211232 w 619"/>
              <a:gd name="T35" fmla="*/ 171307 h 546"/>
              <a:gd name="T36" fmla="*/ 195452 w 619"/>
              <a:gd name="T37" fmla="*/ 181833 h 546"/>
              <a:gd name="T38" fmla="*/ 26180 w 619"/>
              <a:gd name="T39" fmla="*/ 181833 h 546"/>
              <a:gd name="T40" fmla="*/ 10400 w 619"/>
              <a:gd name="T41" fmla="*/ 171307 h 546"/>
              <a:gd name="T42" fmla="*/ 10400 w 619"/>
              <a:gd name="T43" fmla="*/ 53352 h 546"/>
              <a:gd name="T44" fmla="*/ 26180 w 619"/>
              <a:gd name="T45" fmla="*/ 42827 h 546"/>
              <a:gd name="T46" fmla="*/ 52718 w 619"/>
              <a:gd name="T47" fmla="*/ 42827 h 546"/>
              <a:gd name="T48" fmla="*/ 63477 w 619"/>
              <a:gd name="T49" fmla="*/ 26858 h 546"/>
              <a:gd name="T50" fmla="*/ 73877 w 619"/>
              <a:gd name="T51" fmla="*/ 10888 h 546"/>
              <a:gd name="T52" fmla="*/ 147755 w 619"/>
              <a:gd name="T53" fmla="*/ 10888 h 546"/>
              <a:gd name="T54" fmla="*/ 158155 w 619"/>
              <a:gd name="T55" fmla="*/ 26858 h 546"/>
              <a:gd name="T56" fmla="*/ 168914 w 619"/>
              <a:gd name="T57" fmla="*/ 42827 h 546"/>
              <a:gd name="T58" fmla="*/ 195452 w 619"/>
              <a:gd name="T59" fmla="*/ 42827 h 546"/>
              <a:gd name="T60" fmla="*/ 211232 w 619"/>
              <a:gd name="T61" fmla="*/ 53352 h 546"/>
              <a:gd name="T62" fmla="*/ 211232 w 619"/>
              <a:gd name="T63" fmla="*/ 171307 h 546"/>
              <a:gd name="T64" fmla="*/ 110816 w 619"/>
              <a:gd name="T65" fmla="*/ 53352 h 546"/>
              <a:gd name="T66" fmla="*/ 110816 w 619"/>
              <a:gd name="T67" fmla="*/ 53352 h 546"/>
              <a:gd name="T68" fmla="*/ 52718 w 619"/>
              <a:gd name="T69" fmla="*/ 112511 h 546"/>
              <a:gd name="T70" fmla="*/ 110816 w 619"/>
              <a:gd name="T71" fmla="*/ 171307 h 546"/>
              <a:gd name="T72" fmla="*/ 168914 w 619"/>
              <a:gd name="T73" fmla="*/ 112511 h 546"/>
              <a:gd name="T74" fmla="*/ 110816 w 619"/>
              <a:gd name="T75" fmla="*/ 53352 h 546"/>
              <a:gd name="T76" fmla="*/ 110816 w 619"/>
              <a:gd name="T77" fmla="*/ 154975 h 546"/>
              <a:gd name="T78" fmla="*/ 110816 w 619"/>
              <a:gd name="T79" fmla="*/ 154975 h 546"/>
              <a:gd name="T80" fmla="*/ 68498 w 619"/>
              <a:gd name="T81" fmla="*/ 112511 h 546"/>
              <a:gd name="T82" fmla="*/ 110816 w 619"/>
              <a:gd name="T83" fmla="*/ 69684 h 546"/>
              <a:gd name="T84" fmla="*/ 153134 w 619"/>
              <a:gd name="T85" fmla="*/ 112511 h 546"/>
              <a:gd name="T86" fmla="*/ 110816 w 619"/>
              <a:gd name="T87" fmla="*/ 154975 h 54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19" h="546">
                <a:moveTo>
                  <a:pt x="545" y="74"/>
                </a:moveTo>
                <a:lnTo>
                  <a:pt x="545" y="74"/>
                </a:lnTo>
                <a:cubicBezTo>
                  <a:pt x="486" y="74"/>
                  <a:pt x="486" y="74"/>
                  <a:pt x="486" y="74"/>
                </a:cubicBezTo>
                <a:cubicBezTo>
                  <a:pt x="471" y="30"/>
                  <a:pt x="471" y="30"/>
                  <a:pt x="471" y="30"/>
                </a:cubicBezTo>
                <a:cubicBezTo>
                  <a:pt x="456" y="15"/>
                  <a:pt x="441" y="0"/>
                  <a:pt x="427" y="0"/>
                </a:cubicBezTo>
                <a:cubicBezTo>
                  <a:pt x="191" y="0"/>
                  <a:pt x="191" y="0"/>
                  <a:pt x="191" y="0"/>
                </a:cubicBezTo>
                <a:cubicBezTo>
                  <a:pt x="177" y="0"/>
                  <a:pt x="162" y="15"/>
                  <a:pt x="147" y="30"/>
                </a:cubicBezTo>
                <a:cubicBezTo>
                  <a:pt x="132" y="74"/>
                  <a:pt x="132" y="74"/>
                  <a:pt x="132" y="74"/>
                </a:cubicBezTo>
                <a:cubicBezTo>
                  <a:pt x="73" y="74"/>
                  <a:pt x="73" y="74"/>
                  <a:pt x="73" y="74"/>
                </a:cubicBezTo>
                <a:cubicBezTo>
                  <a:pt x="29" y="74"/>
                  <a:pt x="0" y="104"/>
                  <a:pt x="0" y="147"/>
                </a:cubicBezTo>
                <a:cubicBezTo>
                  <a:pt x="0" y="472"/>
                  <a:pt x="0" y="472"/>
                  <a:pt x="0" y="472"/>
                </a:cubicBezTo>
                <a:cubicBezTo>
                  <a:pt x="0" y="516"/>
                  <a:pt x="29" y="545"/>
                  <a:pt x="73" y="545"/>
                </a:cubicBezTo>
                <a:cubicBezTo>
                  <a:pt x="545" y="545"/>
                  <a:pt x="545" y="545"/>
                  <a:pt x="545" y="545"/>
                </a:cubicBezTo>
                <a:cubicBezTo>
                  <a:pt x="589" y="545"/>
                  <a:pt x="618" y="516"/>
                  <a:pt x="618" y="472"/>
                </a:cubicBezTo>
                <a:cubicBezTo>
                  <a:pt x="618" y="147"/>
                  <a:pt x="618" y="147"/>
                  <a:pt x="618" y="147"/>
                </a:cubicBezTo>
                <a:cubicBezTo>
                  <a:pt x="618" y="104"/>
                  <a:pt x="589" y="74"/>
                  <a:pt x="545" y="74"/>
                </a:cubicBezTo>
                <a:close/>
                <a:moveTo>
                  <a:pt x="589" y="472"/>
                </a:moveTo>
                <a:lnTo>
                  <a:pt x="589" y="472"/>
                </a:lnTo>
                <a:cubicBezTo>
                  <a:pt x="589" y="486"/>
                  <a:pt x="559" y="501"/>
                  <a:pt x="545" y="501"/>
                </a:cubicBezTo>
                <a:cubicBezTo>
                  <a:pt x="73" y="501"/>
                  <a:pt x="73" y="501"/>
                  <a:pt x="73" y="501"/>
                </a:cubicBezTo>
                <a:cubicBezTo>
                  <a:pt x="59" y="501"/>
                  <a:pt x="29" y="486"/>
                  <a:pt x="29" y="472"/>
                </a:cubicBezTo>
                <a:cubicBezTo>
                  <a:pt x="29" y="147"/>
                  <a:pt x="29" y="147"/>
                  <a:pt x="29" y="147"/>
                </a:cubicBezTo>
                <a:cubicBezTo>
                  <a:pt x="29" y="133"/>
                  <a:pt x="59" y="118"/>
                  <a:pt x="73" y="118"/>
                </a:cubicBezTo>
                <a:cubicBezTo>
                  <a:pt x="147" y="118"/>
                  <a:pt x="147" y="118"/>
                  <a:pt x="147" y="118"/>
                </a:cubicBezTo>
                <a:cubicBezTo>
                  <a:pt x="177" y="74"/>
                  <a:pt x="177" y="74"/>
                  <a:pt x="177" y="74"/>
                </a:cubicBezTo>
                <a:cubicBezTo>
                  <a:pt x="191" y="45"/>
                  <a:pt x="191" y="30"/>
                  <a:pt x="206" y="30"/>
                </a:cubicBezTo>
                <a:cubicBezTo>
                  <a:pt x="412" y="30"/>
                  <a:pt x="412" y="30"/>
                  <a:pt x="412" y="30"/>
                </a:cubicBezTo>
                <a:cubicBezTo>
                  <a:pt x="427" y="30"/>
                  <a:pt x="427" y="45"/>
                  <a:pt x="441" y="74"/>
                </a:cubicBezTo>
                <a:cubicBezTo>
                  <a:pt x="471" y="118"/>
                  <a:pt x="471" y="118"/>
                  <a:pt x="471" y="118"/>
                </a:cubicBezTo>
                <a:cubicBezTo>
                  <a:pt x="545" y="118"/>
                  <a:pt x="545" y="118"/>
                  <a:pt x="545" y="118"/>
                </a:cubicBezTo>
                <a:cubicBezTo>
                  <a:pt x="559" y="118"/>
                  <a:pt x="589" y="133"/>
                  <a:pt x="589" y="147"/>
                </a:cubicBezTo>
                <a:lnTo>
                  <a:pt x="589" y="472"/>
                </a:lnTo>
                <a:close/>
                <a:moveTo>
                  <a:pt x="309" y="147"/>
                </a:moveTo>
                <a:lnTo>
                  <a:pt x="309" y="147"/>
                </a:lnTo>
                <a:cubicBezTo>
                  <a:pt x="221" y="147"/>
                  <a:pt x="147" y="221"/>
                  <a:pt x="147" y="310"/>
                </a:cubicBezTo>
                <a:cubicBezTo>
                  <a:pt x="147" y="398"/>
                  <a:pt x="221" y="472"/>
                  <a:pt x="309" y="472"/>
                </a:cubicBezTo>
                <a:cubicBezTo>
                  <a:pt x="398" y="472"/>
                  <a:pt x="471" y="398"/>
                  <a:pt x="471" y="310"/>
                </a:cubicBezTo>
                <a:cubicBezTo>
                  <a:pt x="471" y="221"/>
                  <a:pt x="398" y="147"/>
                  <a:pt x="309" y="147"/>
                </a:cubicBezTo>
                <a:close/>
                <a:moveTo>
                  <a:pt x="309" y="427"/>
                </a:moveTo>
                <a:lnTo>
                  <a:pt x="309" y="427"/>
                </a:lnTo>
                <a:cubicBezTo>
                  <a:pt x="250" y="427"/>
                  <a:pt x="191" y="368"/>
                  <a:pt x="191" y="310"/>
                </a:cubicBezTo>
                <a:cubicBezTo>
                  <a:pt x="191" y="251"/>
                  <a:pt x="250" y="192"/>
                  <a:pt x="309" y="192"/>
                </a:cubicBezTo>
                <a:cubicBezTo>
                  <a:pt x="368" y="192"/>
                  <a:pt x="427" y="251"/>
                  <a:pt x="427" y="310"/>
                </a:cubicBezTo>
                <a:cubicBezTo>
                  <a:pt x="427" y="368"/>
                  <a:pt x="368" y="427"/>
                  <a:pt x="309" y="427"/>
                </a:cubicBezTo>
                <a:close/>
              </a:path>
            </a:pathLst>
          </a:custGeom>
          <a:solidFill>
            <a:schemeClr val="accent1">
              <a:lumMod val="75000"/>
            </a:schemeClr>
          </a:solidFill>
          <a:ln>
            <a:noFill/>
          </a:ln>
          <a:effectLst/>
          <a:extLst/>
        </p:spPr>
        <p:txBody>
          <a:bodyPr wrap="none" anchor="ctr"/>
          <a:lstStyle/>
          <a:p>
            <a:endParaRPr lang="en-US" sz="2700"/>
          </a:p>
        </p:txBody>
      </p:sp>
      <p:sp>
        <p:nvSpPr>
          <p:cNvPr id="151" name="Freeform 150"/>
          <p:cNvSpPr>
            <a:spLocks noChangeArrowheads="1"/>
          </p:cNvSpPr>
          <p:nvPr/>
        </p:nvSpPr>
        <p:spPr bwMode="auto">
          <a:xfrm>
            <a:off x="2380350" y="2036642"/>
            <a:ext cx="133094" cy="300757"/>
          </a:xfrm>
          <a:custGeom>
            <a:avLst/>
            <a:gdLst>
              <a:gd name="T0" fmla="*/ 101384 w 281"/>
              <a:gd name="T1" fmla="*/ 58737 h 634"/>
              <a:gd name="T2" fmla="*/ 101384 w 281"/>
              <a:gd name="T3" fmla="*/ 58737 h 634"/>
              <a:gd name="T4" fmla="*/ 48157 w 281"/>
              <a:gd name="T5" fmla="*/ 0 h 634"/>
              <a:gd name="T6" fmla="*/ 0 w 281"/>
              <a:gd name="T7" fmla="*/ 58737 h 634"/>
              <a:gd name="T8" fmla="*/ 42726 w 281"/>
              <a:gd name="T9" fmla="*/ 112035 h 634"/>
              <a:gd name="T10" fmla="*/ 42726 w 281"/>
              <a:gd name="T11" fmla="*/ 112035 h 634"/>
              <a:gd name="T12" fmla="*/ 42726 w 281"/>
              <a:gd name="T13" fmla="*/ 218994 h 634"/>
              <a:gd name="T14" fmla="*/ 48157 w 281"/>
              <a:gd name="T15" fmla="*/ 229508 h 634"/>
              <a:gd name="T16" fmla="*/ 58658 w 281"/>
              <a:gd name="T17" fmla="*/ 218994 h 634"/>
              <a:gd name="T18" fmla="*/ 58658 w 281"/>
              <a:gd name="T19" fmla="*/ 112035 h 634"/>
              <a:gd name="T20" fmla="*/ 58658 w 281"/>
              <a:gd name="T21" fmla="*/ 112035 h 634"/>
              <a:gd name="T22" fmla="*/ 101384 w 281"/>
              <a:gd name="T23" fmla="*/ 58737 h 634"/>
              <a:gd name="T24" fmla="*/ 48157 w 281"/>
              <a:gd name="T25" fmla="*/ 101520 h 634"/>
              <a:gd name="T26" fmla="*/ 48157 w 281"/>
              <a:gd name="T27" fmla="*/ 101520 h 634"/>
              <a:gd name="T28" fmla="*/ 16294 w 281"/>
              <a:gd name="T29" fmla="*/ 58737 h 634"/>
              <a:gd name="T30" fmla="*/ 48157 w 281"/>
              <a:gd name="T31" fmla="*/ 15953 h 634"/>
              <a:gd name="T32" fmla="*/ 85452 w 281"/>
              <a:gd name="T33" fmla="*/ 58737 h 634"/>
              <a:gd name="T34" fmla="*/ 48157 w 281"/>
              <a:gd name="T35" fmla="*/ 101520 h 63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81" h="634">
                <a:moveTo>
                  <a:pt x="280" y="162"/>
                </a:moveTo>
                <a:lnTo>
                  <a:pt x="280" y="162"/>
                </a:lnTo>
                <a:cubicBezTo>
                  <a:pt x="280" y="74"/>
                  <a:pt x="207" y="0"/>
                  <a:pt x="133" y="0"/>
                </a:cubicBezTo>
                <a:cubicBezTo>
                  <a:pt x="59" y="0"/>
                  <a:pt x="0" y="74"/>
                  <a:pt x="0" y="162"/>
                </a:cubicBezTo>
                <a:cubicBezTo>
                  <a:pt x="0" y="236"/>
                  <a:pt x="45" y="295"/>
                  <a:pt x="118" y="309"/>
                </a:cubicBezTo>
                <a:cubicBezTo>
                  <a:pt x="118" y="604"/>
                  <a:pt x="118" y="604"/>
                  <a:pt x="118" y="604"/>
                </a:cubicBezTo>
                <a:cubicBezTo>
                  <a:pt x="118" y="619"/>
                  <a:pt x="133" y="633"/>
                  <a:pt x="133" y="633"/>
                </a:cubicBezTo>
                <a:cubicBezTo>
                  <a:pt x="148" y="633"/>
                  <a:pt x="162" y="619"/>
                  <a:pt x="162" y="604"/>
                </a:cubicBezTo>
                <a:cubicBezTo>
                  <a:pt x="162" y="309"/>
                  <a:pt x="162" y="309"/>
                  <a:pt x="162" y="309"/>
                </a:cubicBezTo>
                <a:cubicBezTo>
                  <a:pt x="221" y="295"/>
                  <a:pt x="280" y="236"/>
                  <a:pt x="280" y="162"/>
                </a:cubicBezTo>
                <a:close/>
                <a:moveTo>
                  <a:pt x="133" y="280"/>
                </a:moveTo>
                <a:lnTo>
                  <a:pt x="133" y="280"/>
                </a:lnTo>
                <a:cubicBezTo>
                  <a:pt x="89" y="280"/>
                  <a:pt x="45" y="221"/>
                  <a:pt x="45" y="162"/>
                </a:cubicBezTo>
                <a:cubicBezTo>
                  <a:pt x="45" y="89"/>
                  <a:pt x="89" y="44"/>
                  <a:pt x="133" y="44"/>
                </a:cubicBezTo>
                <a:cubicBezTo>
                  <a:pt x="192" y="44"/>
                  <a:pt x="236" y="89"/>
                  <a:pt x="236" y="162"/>
                </a:cubicBezTo>
                <a:cubicBezTo>
                  <a:pt x="236" y="221"/>
                  <a:pt x="192" y="280"/>
                  <a:pt x="133" y="280"/>
                </a:cubicBezTo>
                <a:close/>
              </a:path>
            </a:pathLst>
          </a:custGeom>
          <a:solidFill>
            <a:schemeClr val="accent1">
              <a:lumMod val="75000"/>
            </a:schemeClr>
          </a:solidFill>
          <a:ln>
            <a:noFill/>
          </a:ln>
          <a:effectLst/>
          <a:extLst/>
        </p:spPr>
        <p:txBody>
          <a:bodyPr wrap="none" anchor="ctr"/>
          <a:lstStyle/>
          <a:p>
            <a:endParaRPr lang="en-US" sz="2700"/>
          </a:p>
        </p:txBody>
      </p:sp>
      <p:sp>
        <p:nvSpPr>
          <p:cNvPr id="152" name="Freeform 151"/>
          <p:cNvSpPr>
            <a:spLocks noChangeArrowheads="1"/>
          </p:cNvSpPr>
          <p:nvPr/>
        </p:nvSpPr>
        <p:spPr bwMode="auto">
          <a:xfrm>
            <a:off x="1936128" y="2036642"/>
            <a:ext cx="76053" cy="300757"/>
          </a:xfrm>
          <a:custGeom>
            <a:avLst/>
            <a:gdLst>
              <a:gd name="T0" fmla="*/ 15694 w 163"/>
              <a:gd name="T1" fmla="*/ 0 h 634"/>
              <a:gd name="T2" fmla="*/ 15694 w 163"/>
              <a:gd name="T3" fmla="*/ 0 h 634"/>
              <a:gd name="T4" fmla="*/ 5350 w 163"/>
              <a:gd name="T5" fmla="*/ 0 h 634"/>
              <a:gd name="T6" fmla="*/ 0 w 163"/>
              <a:gd name="T7" fmla="*/ 5439 h 634"/>
              <a:gd name="T8" fmla="*/ 0 w 163"/>
              <a:gd name="T9" fmla="*/ 218994 h 634"/>
              <a:gd name="T10" fmla="*/ 5350 w 163"/>
              <a:gd name="T11" fmla="*/ 229508 h 634"/>
              <a:gd name="T12" fmla="*/ 15694 w 163"/>
              <a:gd name="T13" fmla="*/ 218994 h 634"/>
              <a:gd name="T14" fmla="*/ 15694 w 163"/>
              <a:gd name="T15" fmla="*/ 128351 h 634"/>
              <a:gd name="T16" fmla="*/ 57783 w 163"/>
              <a:gd name="T17" fmla="*/ 128351 h 634"/>
              <a:gd name="T18" fmla="*/ 15694 w 163"/>
              <a:gd name="T19" fmla="*/ 0 h 634"/>
              <a:gd name="T20" fmla="*/ 15694 w 163"/>
              <a:gd name="T21" fmla="*/ 21392 h 634"/>
              <a:gd name="T22" fmla="*/ 15694 w 163"/>
              <a:gd name="T23" fmla="*/ 21392 h 634"/>
              <a:gd name="T24" fmla="*/ 42089 w 163"/>
              <a:gd name="T25" fmla="*/ 112035 h 634"/>
              <a:gd name="T26" fmla="*/ 15694 w 163"/>
              <a:gd name="T27" fmla="*/ 112035 h 634"/>
              <a:gd name="T28" fmla="*/ 15694 w 163"/>
              <a:gd name="T29" fmla="*/ 21392 h 63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63" h="634">
                <a:moveTo>
                  <a:pt x="44" y="0"/>
                </a:moveTo>
                <a:lnTo>
                  <a:pt x="44" y="0"/>
                </a:lnTo>
                <a:cubicBezTo>
                  <a:pt x="30" y="0"/>
                  <a:pt x="30" y="0"/>
                  <a:pt x="15" y="0"/>
                </a:cubicBezTo>
                <a:lnTo>
                  <a:pt x="0" y="15"/>
                </a:lnTo>
                <a:cubicBezTo>
                  <a:pt x="0" y="604"/>
                  <a:pt x="0" y="604"/>
                  <a:pt x="0" y="604"/>
                </a:cubicBezTo>
                <a:cubicBezTo>
                  <a:pt x="0" y="619"/>
                  <a:pt x="15" y="633"/>
                  <a:pt x="15" y="633"/>
                </a:cubicBezTo>
                <a:cubicBezTo>
                  <a:pt x="30" y="633"/>
                  <a:pt x="44" y="619"/>
                  <a:pt x="44" y="604"/>
                </a:cubicBezTo>
                <a:cubicBezTo>
                  <a:pt x="44" y="354"/>
                  <a:pt x="44" y="354"/>
                  <a:pt x="44" y="354"/>
                </a:cubicBezTo>
                <a:cubicBezTo>
                  <a:pt x="44" y="354"/>
                  <a:pt x="74" y="354"/>
                  <a:pt x="162" y="354"/>
                </a:cubicBezTo>
                <a:cubicBezTo>
                  <a:pt x="162" y="118"/>
                  <a:pt x="44" y="0"/>
                  <a:pt x="44" y="0"/>
                </a:cubicBezTo>
                <a:close/>
                <a:moveTo>
                  <a:pt x="44" y="59"/>
                </a:moveTo>
                <a:lnTo>
                  <a:pt x="44" y="59"/>
                </a:lnTo>
                <a:cubicBezTo>
                  <a:pt x="44" y="59"/>
                  <a:pt x="118" y="191"/>
                  <a:pt x="118" y="309"/>
                </a:cubicBezTo>
                <a:cubicBezTo>
                  <a:pt x="59" y="309"/>
                  <a:pt x="44" y="309"/>
                  <a:pt x="44" y="309"/>
                </a:cubicBezTo>
                <a:lnTo>
                  <a:pt x="44" y="59"/>
                </a:lnTo>
                <a:close/>
              </a:path>
            </a:pathLst>
          </a:custGeom>
          <a:solidFill>
            <a:schemeClr val="accent1">
              <a:lumMod val="75000"/>
            </a:schemeClr>
          </a:solidFill>
          <a:ln>
            <a:noFill/>
          </a:ln>
          <a:effectLst/>
          <a:extLst/>
        </p:spPr>
        <p:txBody>
          <a:bodyPr wrap="none" anchor="ctr"/>
          <a:lstStyle/>
          <a:p>
            <a:endParaRPr lang="en-US" sz="2700"/>
          </a:p>
        </p:txBody>
      </p:sp>
      <p:sp>
        <p:nvSpPr>
          <p:cNvPr id="153" name="Freeform 152"/>
          <p:cNvSpPr>
            <a:spLocks noChangeArrowheads="1"/>
          </p:cNvSpPr>
          <p:nvPr/>
        </p:nvSpPr>
        <p:spPr bwMode="auto">
          <a:xfrm>
            <a:off x="1443509" y="2036642"/>
            <a:ext cx="98524" cy="300757"/>
          </a:xfrm>
          <a:custGeom>
            <a:avLst/>
            <a:gdLst>
              <a:gd name="T0" fmla="*/ 64039 w 207"/>
              <a:gd name="T1" fmla="*/ 0 h 634"/>
              <a:gd name="T2" fmla="*/ 64039 w 207"/>
              <a:gd name="T3" fmla="*/ 0 h 634"/>
              <a:gd name="T4" fmla="*/ 58945 w 207"/>
              <a:gd name="T5" fmla="*/ 5439 h 634"/>
              <a:gd name="T6" fmla="*/ 58945 w 207"/>
              <a:gd name="T7" fmla="*/ 58737 h 634"/>
              <a:gd name="T8" fmla="*/ 42935 w 207"/>
              <a:gd name="T9" fmla="*/ 75053 h 634"/>
              <a:gd name="T10" fmla="*/ 42935 w 207"/>
              <a:gd name="T11" fmla="*/ 5439 h 634"/>
              <a:gd name="T12" fmla="*/ 37478 w 207"/>
              <a:gd name="T13" fmla="*/ 0 h 634"/>
              <a:gd name="T14" fmla="*/ 32020 w 207"/>
              <a:gd name="T15" fmla="*/ 5439 h 634"/>
              <a:gd name="T16" fmla="*/ 32020 w 207"/>
              <a:gd name="T17" fmla="*/ 75053 h 634"/>
              <a:gd name="T18" fmla="*/ 16010 w 207"/>
              <a:gd name="T19" fmla="*/ 58737 h 634"/>
              <a:gd name="T20" fmla="*/ 16010 w 207"/>
              <a:gd name="T21" fmla="*/ 5439 h 634"/>
              <a:gd name="T22" fmla="*/ 10552 w 207"/>
              <a:gd name="T23" fmla="*/ 0 h 634"/>
              <a:gd name="T24" fmla="*/ 0 w 207"/>
              <a:gd name="T25" fmla="*/ 5439 h 634"/>
              <a:gd name="T26" fmla="*/ 0 w 207"/>
              <a:gd name="T27" fmla="*/ 58737 h 634"/>
              <a:gd name="T28" fmla="*/ 32020 w 207"/>
              <a:gd name="T29" fmla="*/ 90643 h 634"/>
              <a:gd name="T30" fmla="*/ 32020 w 207"/>
              <a:gd name="T31" fmla="*/ 218994 h 634"/>
              <a:gd name="T32" fmla="*/ 37478 w 207"/>
              <a:gd name="T33" fmla="*/ 229508 h 634"/>
              <a:gd name="T34" fmla="*/ 42935 w 207"/>
              <a:gd name="T35" fmla="*/ 218994 h 634"/>
              <a:gd name="T36" fmla="*/ 42935 w 207"/>
              <a:gd name="T37" fmla="*/ 90643 h 634"/>
              <a:gd name="T38" fmla="*/ 74955 w 207"/>
              <a:gd name="T39" fmla="*/ 58737 h 634"/>
              <a:gd name="T40" fmla="*/ 74955 w 207"/>
              <a:gd name="T41" fmla="*/ 5439 h 634"/>
              <a:gd name="T42" fmla="*/ 64039 w 207"/>
              <a:gd name="T43" fmla="*/ 0 h 63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07" h="634">
                <a:moveTo>
                  <a:pt x="176" y="0"/>
                </a:moveTo>
                <a:lnTo>
                  <a:pt x="176" y="0"/>
                </a:lnTo>
                <a:lnTo>
                  <a:pt x="162" y="15"/>
                </a:lnTo>
                <a:cubicBezTo>
                  <a:pt x="162" y="162"/>
                  <a:pt x="162" y="162"/>
                  <a:pt x="162" y="162"/>
                </a:cubicBezTo>
                <a:cubicBezTo>
                  <a:pt x="162" y="191"/>
                  <a:pt x="147" y="207"/>
                  <a:pt x="118" y="207"/>
                </a:cubicBezTo>
                <a:cubicBezTo>
                  <a:pt x="118" y="15"/>
                  <a:pt x="118" y="15"/>
                  <a:pt x="118" y="15"/>
                </a:cubicBezTo>
                <a:cubicBezTo>
                  <a:pt x="118" y="15"/>
                  <a:pt x="118" y="0"/>
                  <a:pt x="103" y="0"/>
                </a:cubicBezTo>
                <a:cubicBezTo>
                  <a:pt x="88" y="0"/>
                  <a:pt x="88" y="15"/>
                  <a:pt x="88" y="15"/>
                </a:cubicBezTo>
                <a:cubicBezTo>
                  <a:pt x="88" y="207"/>
                  <a:pt x="88" y="207"/>
                  <a:pt x="88" y="207"/>
                </a:cubicBezTo>
                <a:cubicBezTo>
                  <a:pt x="59" y="207"/>
                  <a:pt x="44" y="191"/>
                  <a:pt x="44" y="162"/>
                </a:cubicBezTo>
                <a:cubicBezTo>
                  <a:pt x="44" y="15"/>
                  <a:pt x="44" y="15"/>
                  <a:pt x="44" y="15"/>
                </a:cubicBezTo>
                <a:lnTo>
                  <a:pt x="29" y="0"/>
                </a:lnTo>
                <a:cubicBezTo>
                  <a:pt x="15" y="0"/>
                  <a:pt x="0" y="15"/>
                  <a:pt x="0" y="15"/>
                </a:cubicBezTo>
                <a:cubicBezTo>
                  <a:pt x="0" y="162"/>
                  <a:pt x="0" y="162"/>
                  <a:pt x="0" y="162"/>
                </a:cubicBezTo>
                <a:cubicBezTo>
                  <a:pt x="0" y="207"/>
                  <a:pt x="44" y="250"/>
                  <a:pt x="88" y="250"/>
                </a:cubicBezTo>
                <a:cubicBezTo>
                  <a:pt x="88" y="604"/>
                  <a:pt x="88" y="604"/>
                  <a:pt x="88" y="604"/>
                </a:cubicBezTo>
                <a:cubicBezTo>
                  <a:pt x="88" y="619"/>
                  <a:pt x="88" y="633"/>
                  <a:pt x="103" y="633"/>
                </a:cubicBezTo>
                <a:cubicBezTo>
                  <a:pt x="118" y="633"/>
                  <a:pt x="118" y="619"/>
                  <a:pt x="118" y="604"/>
                </a:cubicBezTo>
                <a:cubicBezTo>
                  <a:pt x="118" y="250"/>
                  <a:pt x="118" y="250"/>
                  <a:pt x="118" y="250"/>
                </a:cubicBezTo>
                <a:cubicBezTo>
                  <a:pt x="162" y="250"/>
                  <a:pt x="206" y="207"/>
                  <a:pt x="206" y="162"/>
                </a:cubicBezTo>
                <a:cubicBezTo>
                  <a:pt x="206" y="15"/>
                  <a:pt x="206" y="15"/>
                  <a:pt x="206" y="15"/>
                </a:cubicBezTo>
                <a:cubicBezTo>
                  <a:pt x="206" y="15"/>
                  <a:pt x="191" y="0"/>
                  <a:pt x="176" y="0"/>
                </a:cubicBezTo>
              </a:path>
            </a:pathLst>
          </a:custGeom>
          <a:solidFill>
            <a:schemeClr val="accent1">
              <a:lumMod val="75000"/>
            </a:schemeClr>
          </a:solidFill>
          <a:ln>
            <a:noFill/>
          </a:ln>
          <a:effectLst/>
          <a:extLst/>
        </p:spPr>
        <p:txBody>
          <a:bodyPr wrap="none" anchor="ctr"/>
          <a:lstStyle/>
          <a:p>
            <a:endParaRPr lang="en-US" sz="2700"/>
          </a:p>
        </p:txBody>
      </p:sp>
      <p:sp>
        <p:nvSpPr>
          <p:cNvPr id="154" name="Freeform 153"/>
          <p:cNvSpPr>
            <a:spLocks noChangeArrowheads="1"/>
          </p:cNvSpPr>
          <p:nvPr/>
        </p:nvSpPr>
        <p:spPr bwMode="auto">
          <a:xfrm>
            <a:off x="5762996" y="1559580"/>
            <a:ext cx="112351" cy="290386"/>
          </a:xfrm>
          <a:custGeom>
            <a:avLst/>
            <a:gdLst>
              <a:gd name="T0" fmla="*/ 64145 w 237"/>
              <a:gd name="T1" fmla="*/ 84260 h 619"/>
              <a:gd name="T2" fmla="*/ 64145 w 237"/>
              <a:gd name="T3" fmla="*/ 84260 h 619"/>
              <a:gd name="T4" fmla="*/ 64145 w 237"/>
              <a:gd name="T5" fmla="*/ 84260 h 619"/>
              <a:gd name="T6" fmla="*/ 64145 w 237"/>
              <a:gd name="T7" fmla="*/ 5020 h 619"/>
              <a:gd name="T8" fmla="*/ 58709 w 237"/>
              <a:gd name="T9" fmla="*/ 0 h 619"/>
              <a:gd name="T10" fmla="*/ 26818 w 237"/>
              <a:gd name="T11" fmla="*/ 0 h 619"/>
              <a:gd name="T12" fmla="*/ 21382 w 237"/>
              <a:gd name="T13" fmla="*/ 5020 h 619"/>
              <a:gd name="T14" fmla="*/ 21382 w 237"/>
              <a:gd name="T15" fmla="*/ 84260 h 619"/>
              <a:gd name="T16" fmla="*/ 21382 w 237"/>
              <a:gd name="T17" fmla="*/ 84260 h 619"/>
              <a:gd name="T18" fmla="*/ 0 w 237"/>
              <a:gd name="T19" fmla="*/ 110793 h 619"/>
              <a:gd name="T20" fmla="*/ 0 w 237"/>
              <a:gd name="T21" fmla="*/ 221586 h 619"/>
              <a:gd name="T22" fmla="*/ 85527 w 237"/>
              <a:gd name="T23" fmla="*/ 221586 h 619"/>
              <a:gd name="T24" fmla="*/ 85527 w 237"/>
              <a:gd name="T25" fmla="*/ 110793 h 619"/>
              <a:gd name="T26" fmla="*/ 64145 w 237"/>
              <a:gd name="T27" fmla="*/ 84260 h 619"/>
              <a:gd name="T28" fmla="*/ 37327 w 237"/>
              <a:gd name="T29" fmla="*/ 10398 h 619"/>
              <a:gd name="T30" fmla="*/ 37327 w 237"/>
              <a:gd name="T31" fmla="*/ 10398 h 619"/>
              <a:gd name="T32" fmla="*/ 48199 w 237"/>
              <a:gd name="T33" fmla="*/ 10398 h 619"/>
              <a:gd name="T34" fmla="*/ 48199 w 237"/>
              <a:gd name="T35" fmla="*/ 26174 h 619"/>
              <a:gd name="T36" fmla="*/ 37327 w 237"/>
              <a:gd name="T37" fmla="*/ 26174 h 619"/>
              <a:gd name="T38" fmla="*/ 37327 w 237"/>
              <a:gd name="T39" fmla="*/ 10398 h 619"/>
              <a:gd name="T40" fmla="*/ 37327 w 237"/>
              <a:gd name="T41" fmla="*/ 41951 h 619"/>
              <a:gd name="T42" fmla="*/ 37327 w 237"/>
              <a:gd name="T43" fmla="*/ 41951 h 619"/>
              <a:gd name="T44" fmla="*/ 48199 w 237"/>
              <a:gd name="T45" fmla="*/ 41951 h 619"/>
              <a:gd name="T46" fmla="*/ 48199 w 237"/>
              <a:gd name="T47" fmla="*/ 84260 h 619"/>
              <a:gd name="T48" fmla="*/ 37327 w 237"/>
              <a:gd name="T49" fmla="*/ 84260 h 619"/>
              <a:gd name="T50" fmla="*/ 37327 w 237"/>
              <a:gd name="T51" fmla="*/ 41951 h 619"/>
              <a:gd name="T52" fmla="*/ 69581 w 237"/>
              <a:gd name="T53" fmla="*/ 210830 h 619"/>
              <a:gd name="T54" fmla="*/ 69581 w 237"/>
              <a:gd name="T55" fmla="*/ 210830 h 619"/>
              <a:gd name="T56" fmla="*/ 16308 w 237"/>
              <a:gd name="T57" fmla="*/ 210830 h 619"/>
              <a:gd name="T58" fmla="*/ 16308 w 237"/>
              <a:gd name="T59" fmla="*/ 110793 h 619"/>
              <a:gd name="T60" fmla="*/ 26818 w 237"/>
              <a:gd name="T61" fmla="*/ 94658 h 619"/>
              <a:gd name="T62" fmla="*/ 58709 w 237"/>
              <a:gd name="T63" fmla="*/ 94658 h 619"/>
              <a:gd name="T64" fmla="*/ 69581 w 237"/>
              <a:gd name="T65" fmla="*/ 110793 h 619"/>
              <a:gd name="T66" fmla="*/ 69581 w 237"/>
              <a:gd name="T67" fmla="*/ 210830 h 61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37" h="619">
                <a:moveTo>
                  <a:pt x="177" y="235"/>
                </a:moveTo>
                <a:lnTo>
                  <a:pt x="177" y="235"/>
                </a:lnTo>
                <a:cubicBezTo>
                  <a:pt x="177" y="14"/>
                  <a:pt x="177" y="14"/>
                  <a:pt x="177" y="14"/>
                </a:cubicBezTo>
                <a:cubicBezTo>
                  <a:pt x="177" y="0"/>
                  <a:pt x="162" y="0"/>
                  <a:pt x="162" y="0"/>
                </a:cubicBezTo>
                <a:cubicBezTo>
                  <a:pt x="74" y="0"/>
                  <a:pt x="74" y="0"/>
                  <a:pt x="74" y="0"/>
                </a:cubicBezTo>
                <a:cubicBezTo>
                  <a:pt x="74" y="0"/>
                  <a:pt x="59" y="0"/>
                  <a:pt x="59" y="14"/>
                </a:cubicBezTo>
                <a:cubicBezTo>
                  <a:pt x="59" y="235"/>
                  <a:pt x="59" y="235"/>
                  <a:pt x="59" y="235"/>
                </a:cubicBezTo>
                <a:cubicBezTo>
                  <a:pt x="15" y="235"/>
                  <a:pt x="0" y="264"/>
                  <a:pt x="0" y="309"/>
                </a:cubicBezTo>
                <a:cubicBezTo>
                  <a:pt x="0" y="618"/>
                  <a:pt x="0" y="618"/>
                  <a:pt x="0" y="618"/>
                </a:cubicBezTo>
                <a:cubicBezTo>
                  <a:pt x="236" y="618"/>
                  <a:pt x="236" y="618"/>
                  <a:pt x="236" y="618"/>
                </a:cubicBezTo>
                <a:cubicBezTo>
                  <a:pt x="236" y="309"/>
                  <a:pt x="236" y="309"/>
                  <a:pt x="236" y="309"/>
                </a:cubicBezTo>
                <a:cubicBezTo>
                  <a:pt x="236" y="264"/>
                  <a:pt x="221" y="235"/>
                  <a:pt x="177" y="235"/>
                </a:cubicBezTo>
                <a:close/>
                <a:moveTo>
                  <a:pt x="103" y="29"/>
                </a:moveTo>
                <a:lnTo>
                  <a:pt x="103" y="29"/>
                </a:lnTo>
                <a:cubicBezTo>
                  <a:pt x="133" y="29"/>
                  <a:pt x="133" y="29"/>
                  <a:pt x="133" y="29"/>
                </a:cubicBezTo>
                <a:cubicBezTo>
                  <a:pt x="133" y="73"/>
                  <a:pt x="133" y="73"/>
                  <a:pt x="133" y="73"/>
                </a:cubicBezTo>
                <a:cubicBezTo>
                  <a:pt x="103" y="73"/>
                  <a:pt x="103" y="73"/>
                  <a:pt x="103" y="73"/>
                </a:cubicBezTo>
                <a:lnTo>
                  <a:pt x="103" y="29"/>
                </a:lnTo>
                <a:close/>
                <a:moveTo>
                  <a:pt x="103" y="117"/>
                </a:moveTo>
                <a:lnTo>
                  <a:pt x="103" y="117"/>
                </a:lnTo>
                <a:cubicBezTo>
                  <a:pt x="133" y="117"/>
                  <a:pt x="133" y="117"/>
                  <a:pt x="133" y="117"/>
                </a:cubicBezTo>
                <a:cubicBezTo>
                  <a:pt x="133" y="235"/>
                  <a:pt x="133" y="235"/>
                  <a:pt x="133" y="235"/>
                </a:cubicBezTo>
                <a:cubicBezTo>
                  <a:pt x="103" y="235"/>
                  <a:pt x="103" y="235"/>
                  <a:pt x="103" y="235"/>
                </a:cubicBezTo>
                <a:lnTo>
                  <a:pt x="103" y="117"/>
                </a:lnTo>
                <a:close/>
                <a:moveTo>
                  <a:pt x="192" y="588"/>
                </a:moveTo>
                <a:lnTo>
                  <a:pt x="192" y="588"/>
                </a:lnTo>
                <a:cubicBezTo>
                  <a:pt x="45" y="588"/>
                  <a:pt x="45" y="588"/>
                  <a:pt x="45" y="588"/>
                </a:cubicBezTo>
                <a:cubicBezTo>
                  <a:pt x="45" y="309"/>
                  <a:pt x="45" y="309"/>
                  <a:pt x="45" y="309"/>
                </a:cubicBezTo>
                <a:cubicBezTo>
                  <a:pt x="45" y="294"/>
                  <a:pt x="59" y="264"/>
                  <a:pt x="74" y="264"/>
                </a:cubicBezTo>
                <a:cubicBezTo>
                  <a:pt x="162" y="264"/>
                  <a:pt x="162" y="264"/>
                  <a:pt x="162" y="264"/>
                </a:cubicBezTo>
                <a:cubicBezTo>
                  <a:pt x="177" y="264"/>
                  <a:pt x="192" y="294"/>
                  <a:pt x="192" y="309"/>
                </a:cubicBezTo>
                <a:lnTo>
                  <a:pt x="192" y="588"/>
                </a:lnTo>
                <a:close/>
              </a:path>
            </a:pathLst>
          </a:custGeom>
          <a:solidFill>
            <a:schemeClr val="accent1">
              <a:lumMod val="75000"/>
            </a:schemeClr>
          </a:solidFill>
          <a:ln>
            <a:noFill/>
          </a:ln>
          <a:effectLst/>
          <a:extLst/>
        </p:spPr>
        <p:txBody>
          <a:bodyPr wrap="none" anchor="ctr"/>
          <a:lstStyle/>
          <a:p>
            <a:endParaRPr lang="en-US" sz="2700"/>
          </a:p>
        </p:txBody>
      </p:sp>
      <p:sp>
        <p:nvSpPr>
          <p:cNvPr id="155" name="Freeform 154"/>
          <p:cNvSpPr>
            <a:spLocks noChangeArrowheads="1"/>
          </p:cNvSpPr>
          <p:nvPr/>
        </p:nvSpPr>
        <p:spPr bwMode="auto">
          <a:xfrm>
            <a:off x="5208152" y="1573408"/>
            <a:ext cx="248903" cy="264459"/>
          </a:xfrm>
          <a:custGeom>
            <a:avLst/>
            <a:gdLst>
              <a:gd name="T0" fmla="*/ 189920 w 531"/>
              <a:gd name="T1" fmla="*/ 15881 h 560"/>
              <a:gd name="T2" fmla="*/ 189920 w 531"/>
              <a:gd name="T3" fmla="*/ 15881 h 560"/>
              <a:gd name="T4" fmla="*/ 189920 w 531"/>
              <a:gd name="T5" fmla="*/ 10467 h 560"/>
              <a:gd name="T6" fmla="*/ 184545 w 531"/>
              <a:gd name="T7" fmla="*/ 0 h 560"/>
              <a:gd name="T8" fmla="*/ 184545 w 531"/>
              <a:gd name="T9" fmla="*/ 0 h 560"/>
              <a:gd name="T10" fmla="*/ 5017 w 531"/>
              <a:gd name="T11" fmla="*/ 0 h 560"/>
              <a:gd name="T12" fmla="*/ 0 w 531"/>
              <a:gd name="T13" fmla="*/ 5414 h 560"/>
              <a:gd name="T14" fmla="*/ 0 w 531"/>
              <a:gd name="T15" fmla="*/ 15881 h 560"/>
              <a:gd name="T16" fmla="*/ 89585 w 531"/>
              <a:gd name="T17" fmla="*/ 121999 h 560"/>
              <a:gd name="T18" fmla="*/ 89585 w 531"/>
              <a:gd name="T19" fmla="*/ 185886 h 560"/>
              <a:gd name="T20" fmla="*/ 63068 w 531"/>
              <a:gd name="T21" fmla="*/ 185886 h 560"/>
              <a:gd name="T22" fmla="*/ 58051 w 531"/>
              <a:gd name="T23" fmla="*/ 191300 h 560"/>
              <a:gd name="T24" fmla="*/ 63068 w 531"/>
              <a:gd name="T25" fmla="*/ 201767 h 560"/>
              <a:gd name="T26" fmla="*/ 131510 w 531"/>
              <a:gd name="T27" fmla="*/ 201767 h 560"/>
              <a:gd name="T28" fmla="*/ 142261 w 531"/>
              <a:gd name="T29" fmla="*/ 191300 h 560"/>
              <a:gd name="T30" fmla="*/ 131510 w 531"/>
              <a:gd name="T31" fmla="*/ 185886 h 560"/>
              <a:gd name="T32" fmla="*/ 105352 w 531"/>
              <a:gd name="T33" fmla="*/ 185886 h 560"/>
              <a:gd name="T34" fmla="*/ 105352 w 531"/>
              <a:gd name="T35" fmla="*/ 121999 h 560"/>
              <a:gd name="T36" fmla="*/ 189920 w 531"/>
              <a:gd name="T37" fmla="*/ 15881 h 560"/>
              <a:gd name="T38" fmla="*/ 99977 w 531"/>
              <a:gd name="T39" fmla="*/ 106117 h 560"/>
              <a:gd name="T40" fmla="*/ 99977 w 531"/>
              <a:gd name="T41" fmla="*/ 106117 h 560"/>
              <a:gd name="T42" fmla="*/ 20784 w 531"/>
              <a:gd name="T43" fmla="*/ 15881 h 560"/>
              <a:gd name="T44" fmla="*/ 168778 w 531"/>
              <a:gd name="T45" fmla="*/ 15881 h 560"/>
              <a:gd name="T46" fmla="*/ 99977 w 531"/>
              <a:gd name="T47" fmla="*/ 106117 h 56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531" h="560">
                <a:moveTo>
                  <a:pt x="530" y="44"/>
                </a:moveTo>
                <a:lnTo>
                  <a:pt x="530" y="44"/>
                </a:lnTo>
                <a:cubicBezTo>
                  <a:pt x="530" y="29"/>
                  <a:pt x="530" y="29"/>
                  <a:pt x="530" y="29"/>
                </a:cubicBezTo>
                <a:cubicBezTo>
                  <a:pt x="530" y="15"/>
                  <a:pt x="530" y="15"/>
                  <a:pt x="515" y="0"/>
                </a:cubicBezTo>
                <a:cubicBezTo>
                  <a:pt x="14" y="0"/>
                  <a:pt x="14" y="0"/>
                  <a:pt x="14" y="0"/>
                </a:cubicBezTo>
                <a:cubicBezTo>
                  <a:pt x="14" y="0"/>
                  <a:pt x="14" y="0"/>
                  <a:pt x="0" y="15"/>
                </a:cubicBezTo>
                <a:cubicBezTo>
                  <a:pt x="0" y="15"/>
                  <a:pt x="0" y="29"/>
                  <a:pt x="0" y="44"/>
                </a:cubicBezTo>
                <a:cubicBezTo>
                  <a:pt x="250" y="338"/>
                  <a:pt x="250" y="338"/>
                  <a:pt x="250" y="338"/>
                </a:cubicBezTo>
                <a:cubicBezTo>
                  <a:pt x="250" y="515"/>
                  <a:pt x="250" y="515"/>
                  <a:pt x="250" y="515"/>
                </a:cubicBezTo>
                <a:cubicBezTo>
                  <a:pt x="176" y="515"/>
                  <a:pt x="176" y="515"/>
                  <a:pt x="176" y="515"/>
                </a:cubicBezTo>
                <a:cubicBezTo>
                  <a:pt x="162" y="515"/>
                  <a:pt x="162" y="530"/>
                  <a:pt x="162" y="530"/>
                </a:cubicBezTo>
                <a:cubicBezTo>
                  <a:pt x="162" y="545"/>
                  <a:pt x="162" y="559"/>
                  <a:pt x="176" y="559"/>
                </a:cubicBezTo>
                <a:cubicBezTo>
                  <a:pt x="367" y="559"/>
                  <a:pt x="367" y="559"/>
                  <a:pt x="367" y="559"/>
                </a:cubicBezTo>
                <a:cubicBezTo>
                  <a:pt x="383" y="559"/>
                  <a:pt x="397" y="545"/>
                  <a:pt x="397" y="530"/>
                </a:cubicBezTo>
                <a:cubicBezTo>
                  <a:pt x="397" y="530"/>
                  <a:pt x="383" y="515"/>
                  <a:pt x="367" y="515"/>
                </a:cubicBezTo>
                <a:cubicBezTo>
                  <a:pt x="294" y="515"/>
                  <a:pt x="294" y="515"/>
                  <a:pt x="294" y="515"/>
                </a:cubicBezTo>
                <a:cubicBezTo>
                  <a:pt x="294" y="338"/>
                  <a:pt x="294" y="338"/>
                  <a:pt x="294" y="338"/>
                </a:cubicBezTo>
                <a:lnTo>
                  <a:pt x="530" y="44"/>
                </a:lnTo>
                <a:close/>
                <a:moveTo>
                  <a:pt x="279" y="294"/>
                </a:moveTo>
                <a:lnTo>
                  <a:pt x="279" y="294"/>
                </a:lnTo>
                <a:cubicBezTo>
                  <a:pt x="58" y="44"/>
                  <a:pt x="58" y="44"/>
                  <a:pt x="58" y="44"/>
                </a:cubicBezTo>
                <a:cubicBezTo>
                  <a:pt x="471" y="44"/>
                  <a:pt x="471" y="44"/>
                  <a:pt x="471" y="44"/>
                </a:cubicBezTo>
                <a:lnTo>
                  <a:pt x="279" y="294"/>
                </a:lnTo>
                <a:close/>
              </a:path>
            </a:pathLst>
          </a:custGeom>
          <a:solidFill>
            <a:schemeClr val="accent1">
              <a:lumMod val="75000"/>
            </a:schemeClr>
          </a:solidFill>
          <a:ln>
            <a:noFill/>
          </a:ln>
          <a:effectLst/>
          <a:extLst/>
        </p:spPr>
        <p:txBody>
          <a:bodyPr wrap="none" anchor="ctr"/>
          <a:lstStyle/>
          <a:p>
            <a:endParaRPr lang="en-US" sz="2700"/>
          </a:p>
        </p:txBody>
      </p:sp>
      <p:sp>
        <p:nvSpPr>
          <p:cNvPr id="156" name="Freeform 155"/>
          <p:cNvSpPr>
            <a:spLocks noChangeArrowheads="1"/>
          </p:cNvSpPr>
          <p:nvPr/>
        </p:nvSpPr>
        <p:spPr bwMode="auto">
          <a:xfrm>
            <a:off x="4708619" y="1587236"/>
            <a:ext cx="299028" cy="236803"/>
          </a:xfrm>
          <a:custGeom>
            <a:avLst/>
            <a:gdLst>
              <a:gd name="T0" fmla="*/ 217420 w 634"/>
              <a:gd name="T1" fmla="*/ 170174 h 502"/>
              <a:gd name="T2" fmla="*/ 217420 w 634"/>
              <a:gd name="T3" fmla="*/ 170174 h 502"/>
              <a:gd name="T4" fmla="*/ 5048 w 634"/>
              <a:gd name="T5" fmla="*/ 170174 h 502"/>
              <a:gd name="T6" fmla="*/ 0 w 634"/>
              <a:gd name="T7" fmla="*/ 175221 h 502"/>
              <a:gd name="T8" fmla="*/ 5048 w 634"/>
              <a:gd name="T9" fmla="*/ 180629 h 502"/>
              <a:gd name="T10" fmla="*/ 217420 w 634"/>
              <a:gd name="T11" fmla="*/ 180629 h 502"/>
              <a:gd name="T12" fmla="*/ 228236 w 634"/>
              <a:gd name="T13" fmla="*/ 175221 h 502"/>
              <a:gd name="T14" fmla="*/ 217420 w 634"/>
              <a:gd name="T15" fmla="*/ 170174 h 502"/>
              <a:gd name="T16" fmla="*/ 121870 w 634"/>
              <a:gd name="T17" fmla="*/ 26680 h 502"/>
              <a:gd name="T18" fmla="*/ 121870 w 634"/>
              <a:gd name="T19" fmla="*/ 26680 h 502"/>
              <a:gd name="T20" fmla="*/ 121870 w 634"/>
              <a:gd name="T21" fmla="*/ 10816 h 502"/>
              <a:gd name="T22" fmla="*/ 132687 w 634"/>
              <a:gd name="T23" fmla="*/ 10816 h 502"/>
              <a:gd name="T24" fmla="*/ 143144 w 634"/>
              <a:gd name="T25" fmla="*/ 5408 h 502"/>
              <a:gd name="T26" fmla="*/ 132687 w 634"/>
              <a:gd name="T27" fmla="*/ 0 h 502"/>
              <a:gd name="T28" fmla="*/ 90141 w 634"/>
              <a:gd name="T29" fmla="*/ 0 h 502"/>
              <a:gd name="T30" fmla="*/ 84732 w 634"/>
              <a:gd name="T31" fmla="*/ 5408 h 502"/>
              <a:gd name="T32" fmla="*/ 90141 w 634"/>
              <a:gd name="T33" fmla="*/ 10816 h 502"/>
              <a:gd name="T34" fmla="*/ 106006 w 634"/>
              <a:gd name="T35" fmla="*/ 10816 h 502"/>
              <a:gd name="T36" fmla="*/ 106006 w 634"/>
              <a:gd name="T37" fmla="*/ 26680 h 502"/>
              <a:gd name="T38" fmla="*/ 0 w 634"/>
              <a:gd name="T39" fmla="*/ 138086 h 502"/>
              <a:gd name="T40" fmla="*/ 0 w 634"/>
              <a:gd name="T41" fmla="*/ 148902 h 502"/>
              <a:gd name="T42" fmla="*/ 5048 w 634"/>
              <a:gd name="T43" fmla="*/ 153950 h 502"/>
              <a:gd name="T44" fmla="*/ 217420 w 634"/>
              <a:gd name="T45" fmla="*/ 153950 h 502"/>
              <a:gd name="T46" fmla="*/ 228236 w 634"/>
              <a:gd name="T47" fmla="*/ 148902 h 502"/>
              <a:gd name="T48" fmla="*/ 228236 w 634"/>
              <a:gd name="T49" fmla="*/ 138086 h 502"/>
              <a:gd name="T50" fmla="*/ 121870 w 634"/>
              <a:gd name="T51" fmla="*/ 26680 h 502"/>
              <a:gd name="T52" fmla="*/ 15865 w 634"/>
              <a:gd name="T53" fmla="*/ 138086 h 502"/>
              <a:gd name="T54" fmla="*/ 15865 w 634"/>
              <a:gd name="T55" fmla="*/ 138086 h 502"/>
              <a:gd name="T56" fmla="*/ 111414 w 634"/>
              <a:gd name="T57" fmla="*/ 42543 h 502"/>
              <a:gd name="T58" fmla="*/ 212011 w 634"/>
              <a:gd name="T59" fmla="*/ 138086 h 502"/>
              <a:gd name="T60" fmla="*/ 15865 w 634"/>
              <a:gd name="T61" fmla="*/ 138086 h 50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634" h="502">
                <a:moveTo>
                  <a:pt x="603" y="472"/>
                </a:moveTo>
                <a:lnTo>
                  <a:pt x="603" y="472"/>
                </a:lnTo>
                <a:cubicBezTo>
                  <a:pt x="14" y="472"/>
                  <a:pt x="14" y="472"/>
                  <a:pt x="14" y="472"/>
                </a:cubicBezTo>
                <a:cubicBezTo>
                  <a:pt x="14" y="472"/>
                  <a:pt x="0" y="472"/>
                  <a:pt x="0" y="486"/>
                </a:cubicBezTo>
                <a:cubicBezTo>
                  <a:pt x="0" y="501"/>
                  <a:pt x="14" y="501"/>
                  <a:pt x="14" y="501"/>
                </a:cubicBezTo>
                <a:cubicBezTo>
                  <a:pt x="603" y="501"/>
                  <a:pt x="603" y="501"/>
                  <a:pt x="603" y="501"/>
                </a:cubicBezTo>
                <a:cubicBezTo>
                  <a:pt x="618" y="501"/>
                  <a:pt x="633" y="501"/>
                  <a:pt x="633" y="486"/>
                </a:cubicBezTo>
                <a:cubicBezTo>
                  <a:pt x="633" y="472"/>
                  <a:pt x="618" y="472"/>
                  <a:pt x="603" y="472"/>
                </a:cubicBezTo>
                <a:close/>
                <a:moveTo>
                  <a:pt x="338" y="74"/>
                </a:moveTo>
                <a:lnTo>
                  <a:pt x="338" y="74"/>
                </a:lnTo>
                <a:cubicBezTo>
                  <a:pt x="338" y="30"/>
                  <a:pt x="338" y="30"/>
                  <a:pt x="338" y="30"/>
                </a:cubicBezTo>
                <a:cubicBezTo>
                  <a:pt x="368" y="30"/>
                  <a:pt x="368" y="30"/>
                  <a:pt x="368" y="30"/>
                </a:cubicBezTo>
                <a:cubicBezTo>
                  <a:pt x="383" y="30"/>
                  <a:pt x="397" y="30"/>
                  <a:pt x="397" y="15"/>
                </a:cubicBezTo>
                <a:cubicBezTo>
                  <a:pt x="397" y="0"/>
                  <a:pt x="383" y="0"/>
                  <a:pt x="368" y="0"/>
                </a:cubicBezTo>
                <a:cubicBezTo>
                  <a:pt x="250" y="0"/>
                  <a:pt x="250" y="0"/>
                  <a:pt x="250" y="0"/>
                </a:cubicBezTo>
                <a:cubicBezTo>
                  <a:pt x="250" y="0"/>
                  <a:pt x="235" y="0"/>
                  <a:pt x="235" y="15"/>
                </a:cubicBezTo>
                <a:cubicBezTo>
                  <a:pt x="235" y="30"/>
                  <a:pt x="250" y="30"/>
                  <a:pt x="250" y="30"/>
                </a:cubicBezTo>
                <a:cubicBezTo>
                  <a:pt x="294" y="30"/>
                  <a:pt x="294" y="30"/>
                  <a:pt x="294" y="30"/>
                </a:cubicBezTo>
                <a:lnTo>
                  <a:pt x="294" y="74"/>
                </a:lnTo>
                <a:cubicBezTo>
                  <a:pt x="132" y="89"/>
                  <a:pt x="0" y="221"/>
                  <a:pt x="0" y="383"/>
                </a:cubicBezTo>
                <a:cubicBezTo>
                  <a:pt x="0" y="398"/>
                  <a:pt x="0" y="398"/>
                  <a:pt x="0" y="413"/>
                </a:cubicBezTo>
                <a:lnTo>
                  <a:pt x="14" y="427"/>
                </a:lnTo>
                <a:cubicBezTo>
                  <a:pt x="603" y="427"/>
                  <a:pt x="603" y="427"/>
                  <a:pt x="603" y="427"/>
                </a:cubicBezTo>
                <a:cubicBezTo>
                  <a:pt x="618" y="427"/>
                  <a:pt x="633" y="413"/>
                  <a:pt x="633" y="413"/>
                </a:cubicBezTo>
                <a:cubicBezTo>
                  <a:pt x="633" y="398"/>
                  <a:pt x="633" y="398"/>
                  <a:pt x="633" y="383"/>
                </a:cubicBezTo>
                <a:cubicBezTo>
                  <a:pt x="633" y="221"/>
                  <a:pt x="500" y="89"/>
                  <a:pt x="338" y="74"/>
                </a:cubicBezTo>
                <a:close/>
                <a:moveTo>
                  <a:pt x="44" y="383"/>
                </a:moveTo>
                <a:lnTo>
                  <a:pt x="44" y="383"/>
                </a:lnTo>
                <a:cubicBezTo>
                  <a:pt x="44" y="236"/>
                  <a:pt x="162" y="118"/>
                  <a:pt x="309" y="118"/>
                </a:cubicBezTo>
                <a:cubicBezTo>
                  <a:pt x="471" y="118"/>
                  <a:pt x="588" y="236"/>
                  <a:pt x="588" y="383"/>
                </a:cubicBezTo>
                <a:lnTo>
                  <a:pt x="44" y="383"/>
                </a:lnTo>
                <a:close/>
              </a:path>
            </a:pathLst>
          </a:custGeom>
          <a:solidFill>
            <a:schemeClr val="accent1">
              <a:lumMod val="75000"/>
            </a:schemeClr>
          </a:solidFill>
          <a:ln>
            <a:noFill/>
          </a:ln>
          <a:effectLst/>
          <a:extLst/>
        </p:spPr>
        <p:txBody>
          <a:bodyPr wrap="none" anchor="ctr"/>
          <a:lstStyle/>
          <a:p>
            <a:endParaRPr lang="en-US" sz="2700"/>
          </a:p>
        </p:txBody>
      </p:sp>
      <p:sp>
        <p:nvSpPr>
          <p:cNvPr id="157" name="Freeform 156"/>
          <p:cNvSpPr>
            <a:spLocks noChangeArrowheads="1"/>
          </p:cNvSpPr>
          <p:nvPr/>
        </p:nvSpPr>
        <p:spPr bwMode="auto">
          <a:xfrm>
            <a:off x="4257484" y="1559580"/>
            <a:ext cx="236804" cy="290386"/>
          </a:xfrm>
          <a:custGeom>
            <a:avLst/>
            <a:gdLst>
              <a:gd name="T0" fmla="*/ 159349 w 501"/>
              <a:gd name="T1" fmla="*/ 47329 h 619"/>
              <a:gd name="T2" fmla="*/ 159349 w 501"/>
              <a:gd name="T3" fmla="*/ 47329 h 619"/>
              <a:gd name="T4" fmla="*/ 127551 w 501"/>
              <a:gd name="T5" fmla="*/ 94658 h 619"/>
              <a:gd name="T6" fmla="*/ 106233 w 501"/>
              <a:gd name="T7" fmla="*/ 0 h 619"/>
              <a:gd name="T8" fmla="*/ 47696 w 501"/>
              <a:gd name="T9" fmla="*/ 126570 h 619"/>
              <a:gd name="T10" fmla="*/ 26377 w 501"/>
              <a:gd name="T11" fmla="*/ 73504 h 619"/>
              <a:gd name="T12" fmla="*/ 0 w 501"/>
              <a:gd name="T13" fmla="*/ 131589 h 619"/>
              <a:gd name="T14" fmla="*/ 90334 w 501"/>
              <a:gd name="T15" fmla="*/ 221586 h 619"/>
              <a:gd name="T16" fmla="*/ 180668 w 501"/>
              <a:gd name="T17" fmla="*/ 131589 h 619"/>
              <a:gd name="T18" fmla="*/ 159349 w 501"/>
              <a:gd name="T19" fmla="*/ 47329 h 619"/>
              <a:gd name="T20" fmla="*/ 95754 w 501"/>
              <a:gd name="T21" fmla="*/ 210830 h 619"/>
              <a:gd name="T22" fmla="*/ 95754 w 501"/>
              <a:gd name="T23" fmla="*/ 210830 h 619"/>
              <a:gd name="T24" fmla="*/ 10479 w 501"/>
              <a:gd name="T25" fmla="*/ 126570 h 619"/>
              <a:gd name="T26" fmla="*/ 21319 w 501"/>
              <a:gd name="T27" fmla="*/ 105415 h 619"/>
              <a:gd name="T28" fmla="*/ 63956 w 501"/>
              <a:gd name="T29" fmla="*/ 142346 h 619"/>
              <a:gd name="T30" fmla="*/ 90334 w 501"/>
              <a:gd name="T31" fmla="*/ 20796 h 619"/>
              <a:gd name="T32" fmla="*/ 138030 w 501"/>
              <a:gd name="T33" fmla="*/ 115813 h 619"/>
              <a:gd name="T34" fmla="*/ 148870 w 501"/>
              <a:gd name="T35" fmla="*/ 73504 h 619"/>
              <a:gd name="T36" fmla="*/ 170189 w 501"/>
              <a:gd name="T37" fmla="*/ 131589 h 619"/>
              <a:gd name="T38" fmla="*/ 95754 w 501"/>
              <a:gd name="T39" fmla="*/ 210830 h 61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501" h="619">
                <a:moveTo>
                  <a:pt x="441" y="132"/>
                </a:moveTo>
                <a:lnTo>
                  <a:pt x="441" y="132"/>
                </a:lnTo>
                <a:cubicBezTo>
                  <a:pt x="353" y="162"/>
                  <a:pt x="339" y="220"/>
                  <a:pt x="353" y="264"/>
                </a:cubicBezTo>
                <a:cubicBezTo>
                  <a:pt x="280" y="191"/>
                  <a:pt x="294" y="117"/>
                  <a:pt x="294" y="0"/>
                </a:cubicBezTo>
                <a:cubicBezTo>
                  <a:pt x="88" y="73"/>
                  <a:pt x="132" y="279"/>
                  <a:pt x="132" y="353"/>
                </a:cubicBezTo>
                <a:cubicBezTo>
                  <a:pt x="88" y="309"/>
                  <a:pt x="73" y="205"/>
                  <a:pt x="73" y="205"/>
                </a:cubicBezTo>
                <a:cubicBezTo>
                  <a:pt x="14" y="235"/>
                  <a:pt x="0" y="309"/>
                  <a:pt x="0" y="367"/>
                </a:cubicBezTo>
                <a:cubicBezTo>
                  <a:pt x="0" y="515"/>
                  <a:pt x="103" y="618"/>
                  <a:pt x="250" y="618"/>
                </a:cubicBezTo>
                <a:cubicBezTo>
                  <a:pt x="397" y="618"/>
                  <a:pt x="500" y="515"/>
                  <a:pt x="500" y="367"/>
                </a:cubicBezTo>
                <a:cubicBezTo>
                  <a:pt x="500" y="279"/>
                  <a:pt x="441" y="250"/>
                  <a:pt x="441" y="132"/>
                </a:cubicBezTo>
                <a:close/>
                <a:moveTo>
                  <a:pt x="265" y="588"/>
                </a:moveTo>
                <a:lnTo>
                  <a:pt x="265" y="588"/>
                </a:lnTo>
                <a:cubicBezTo>
                  <a:pt x="132" y="588"/>
                  <a:pt x="29" y="485"/>
                  <a:pt x="29" y="353"/>
                </a:cubicBezTo>
                <a:cubicBezTo>
                  <a:pt x="29" y="338"/>
                  <a:pt x="29" y="309"/>
                  <a:pt x="59" y="294"/>
                </a:cubicBezTo>
                <a:cubicBezTo>
                  <a:pt x="59" y="309"/>
                  <a:pt x="88" y="412"/>
                  <a:pt x="177" y="397"/>
                </a:cubicBezTo>
                <a:cubicBezTo>
                  <a:pt x="177" y="323"/>
                  <a:pt x="147" y="117"/>
                  <a:pt x="250" y="58"/>
                </a:cubicBezTo>
                <a:cubicBezTo>
                  <a:pt x="250" y="162"/>
                  <a:pt x="265" y="309"/>
                  <a:pt x="382" y="323"/>
                </a:cubicBezTo>
                <a:cubicBezTo>
                  <a:pt x="382" y="279"/>
                  <a:pt x="382" y="220"/>
                  <a:pt x="412" y="205"/>
                </a:cubicBezTo>
                <a:cubicBezTo>
                  <a:pt x="412" y="264"/>
                  <a:pt x="471" y="309"/>
                  <a:pt x="471" y="367"/>
                </a:cubicBezTo>
                <a:cubicBezTo>
                  <a:pt x="471" y="485"/>
                  <a:pt x="353" y="588"/>
                  <a:pt x="265" y="588"/>
                </a:cubicBezTo>
                <a:close/>
              </a:path>
            </a:pathLst>
          </a:custGeom>
          <a:solidFill>
            <a:schemeClr val="accent1">
              <a:lumMod val="75000"/>
            </a:schemeClr>
          </a:solidFill>
          <a:ln>
            <a:noFill/>
          </a:ln>
          <a:effectLst/>
          <a:extLst/>
        </p:spPr>
        <p:txBody>
          <a:bodyPr wrap="none" anchor="ctr"/>
          <a:lstStyle/>
          <a:p>
            <a:endParaRPr lang="en-US" sz="2700"/>
          </a:p>
        </p:txBody>
      </p:sp>
      <p:sp>
        <p:nvSpPr>
          <p:cNvPr id="158" name="Freeform 157"/>
          <p:cNvSpPr>
            <a:spLocks noChangeArrowheads="1"/>
          </p:cNvSpPr>
          <p:nvPr/>
        </p:nvSpPr>
        <p:spPr bwMode="auto">
          <a:xfrm>
            <a:off x="3773509" y="1559580"/>
            <a:ext cx="243718" cy="290386"/>
          </a:xfrm>
          <a:custGeom>
            <a:avLst/>
            <a:gdLst>
              <a:gd name="T0" fmla="*/ 95499 w 517"/>
              <a:gd name="T1" fmla="*/ 0 h 619"/>
              <a:gd name="T2" fmla="*/ 95499 w 517"/>
              <a:gd name="T3" fmla="*/ 0 h 619"/>
              <a:gd name="T4" fmla="*/ 0 w 517"/>
              <a:gd name="T5" fmla="*/ 131589 h 619"/>
              <a:gd name="T6" fmla="*/ 95499 w 517"/>
              <a:gd name="T7" fmla="*/ 221586 h 619"/>
              <a:gd name="T8" fmla="*/ 185954 w 517"/>
              <a:gd name="T9" fmla="*/ 131589 h 619"/>
              <a:gd name="T10" fmla="*/ 95499 w 517"/>
              <a:gd name="T11" fmla="*/ 0 h 619"/>
              <a:gd name="T12" fmla="*/ 95499 w 517"/>
              <a:gd name="T13" fmla="*/ 210830 h 619"/>
              <a:gd name="T14" fmla="*/ 95499 w 517"/>
              <a:gd name="T15" fmla="*/ 210830 h 619"/>
              <a:gd name="T16" fmla="*/ 15857 w 517"/>
              <a:gd name="T17" fmla="*/ 131589 h 619"/>
              <a:gd name="T18" fmla="*/ 95499 w 517"/>
              <a:gd name="T19" fmla="*/ 20796 h 619"/>
              <a:gd name="T20" fmla="*/ 169737 w 517"/>
              <a:gd name="T21" fmla="*/ 131589 h 619"/>
              <a:gd name="T22" fmla="*/ 95499 w 517"/>
              <a:gd name="T23" fmla="*/ 210830 h 619"/>
              <a:gd name="T24" fmla="*/ 95499 w 517"/>
              <a:gd name="T25" fmla="*/ 68484 h 619"/>
              <a:gd name="T26" fmla="*/ 95499 w 517"/>
              <a:gd name="T27" fmla="*/ 68484 h 619"/>
              <a:gd name="T28" fmla="*/ 42524 w 517"/>
              <a:gd name="T29" fmla="*/ 136968 h 619"/>
              <a:gd name="T30" fmla="*/ 95499 w 517"/>
              <a:gd name="T31" fmla="*/ 190034 h 619"/>
              <a:gd name="T32" fmla="*/ 143429 w 517"/>
              <a:gd name="T33" fmla="*/ 136968 h 619"/>
              <a:gd name="T34" fmla="*/ 95499 w 517"/>
              <a:gd name="T35" fmla="*/ 68484 h 619"/>
              <a:gd name="T36" fmla="*/ 95499 w 517"/>
              <a:gd name="T37" fmla="*/ 173899 h 619"/>
              <a:gd name="T38" fmla="*/ 95499 w 517"/>
              <a:gd name="T39" fmla="*/ 173899 h 619"/>
              <a:gd name="T40" fmla="*/ 58381 w 517"/>
              <a:gd name="T41" fmla="*/ 136968 h 619"/>
              <a:gd name="T42" fmla="*/ 95499 w 517"/>
              <a:gd name="T43" fmla="*/ 84260 h 619"/>
              <a:gd name="T44" fmla="*/ 127212 w 517"/>
              <a:gd name="T45" fmla="*/ 136968 h 619"/>
              <a:gd name="T46" fmla="*/ 95499 w 517"/>
              <a:gd name="T47" fmla="*/ 173899 h 61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517" h="619">
                <a:moveTo>
                  <a:pt x="265" y="0"/>
                </a:moveTo>
                <a:lnTo>
                  <a:pt x="265" y="0"/>
                </a:lnTo>
                <a:cubicBezTo>
                  <a:pt x="162" y="88"/>
                  <a:pt x="0" y="220"/>
                  <a:pt x="0" y="367"/>
                </a:cubicBezTo>
                <a:cubicBezTo>
                  <a:pt x="0" y="515"/>
                  <a:pt x="118" y="618"/>
                  <a:pt x="265" y="618"/>
                </a:cubicBezTo>
                <a:cubicBezTo>
                  <a:pt x="398" y="618"/>
                  <a:pt x="516" y="515"/>
                  <a:pt x="516" y="367"/>
                </a:cubicBezTo>
                <a:cubicBezTo>
                  <a:pt x="516" y="220"/>
                  <a:pt x="353" y="88"/>
                  <a:pt x="265" y="0"/>
                </a:cubicBezTo>
                <a:close/>
                <a:moveTo>
                  <a:pt x="265" y="588"/>
                </a:moveTo>
                <a:lnTo>
                  <a:pt x="265" y="588"/>
                </a:lnTo>
                <a:cubicBezTo>
                  <a:pt x="148" y="588"/>
                  <a:pt x="44" y="485"/>
                  <a:pt x="44" y="367"/>
                </a:cubicBezTo>
                <a:cubicBezTo>
                  <a:pt x="44" y="250"/>
                  <a:pt x="177" y="132"/>
                  <a:pt x="265" y="58"/>
                </a:cubicBezTo>
                <a:cubicBezTo>
                  <a:pt x="339" y="132"/>
                  <a:pt x="471" y="250"/>
                  <a:pt x="471" y="367"/>
                </a:cubicBezTo>
                <a:cubicBezTo>
                  <a:pt x="471" y="485"/>
                  <a:pt x="383" y="588"/>
                  <a:pt x="265" y="588"/>
                </a:cubicBezTo>
                <a:close/>
                <a:moveTo>
                  <a:pt x="265" y="191"/>
                </a:moveTo>
                <a:lnTo>
                  <a:pt x="265" y="191"/>
                </a:lnTo>
                <a:cubicBezTo>
                  <a:pt x="206" y="250"/>
                  <a:pt x="118" y="309"/>
                  <a:pt x="118" y="382"/>
                </a:cubicBezTo>
                <a:cubicBezTo>
                  <a:pt x="118" y="471"/>
                  <a:pt x="192" y="530"/>
                  <a:pt x="265" y="530"/>
                </a:cubicBezTo>
                <a:cubicBezTo>
                  <a:pt x="339" y="530"/>
                  <a:pt x="398" y="471"/>
                  <a:pt x="398" y="382"/>
                </a:cubicBezTo>
                <a:cubicBezTo>
                  <a:pt x="398" y="309"/>
                  <a:pt x="310" y="250"/>
                  <a:pt x="265" y="191"/>
                </a:cubicBezTo>
                <a:close/>
                <a:moveTo>
                  <a:pt x="265" y="485"/>
                </a:moveTo>
                <a:lnTo>
                  <a:pt x="265" y="485"/>
                </a:lnTo>
                <a:cubicBezTo>
                  <a:pt x="206" y="485"/>
                  <a:pt x="162" y="441"/>
                  <a:pt x="162" y="382"/>
                </a:cubicBezTo>
                <a:cubicBezTo>
                  <a:pt x="162" y="323"/>
                  <a:pt x="221" y="279"/>
                  <a:pt x="265" y="235"/>
                </a:cubicBezTo>
                <a:cubicBezTo>
                  <a:pt x="295" y="279"/>
                  <a:pt x="353" y="323"/>
                  <a:pt x="353" y="382"/>
                </a:cubicBezTo>
                <a:cubicBezTo>
                  <a:pt x="353" y="441"/>
                  <a:pt x="310" y="485"/>
                  <a:pt x="265" y="485"/>
                </a:cubicBezTo>
                <a:close/>
              </a:path>
            </a:pathLst>
          </a:custGeom>
          <a:solidFill>
            <a:schemeClr val="accent1">
              <a:lumMod val="75000"/>
            </a:schemeClr>
          </a:solidFill>
          <a:ln>
            <a:noFill/>
          </a:ln>
          <a:effectLst/>
          <a:extLst/>
        </p:spPr>
        <p:txBody>
          <a:bodyPr wrap="none" anchor="ctr"/>
          <a:lstStyle/>
          <a:p>
            <a:endParaRPr lang="en-US" sz="2700"/>
          </a:p>
        </p:txBody>
      </p:sp>
      <p:sp>
        <p:nvSpPr>
          <p:cNvPr id="159" name="Freeform 158"/>
          <p:cNvSpPr>
            <a:spLocks noChangeArrowheads="1"/>
          </p:cNvSpPr>
          <p:nvPr/>
        </p:nvSpPr>
        <p:spPr bwMode="auto">
          <a:xfrm>
            <a:off x="3267063" y="1559580"/>
            <a:ext cx="299028" cy="290386"/>
          </a:xfrm>
          <a:custGeom>
            <a:avLst/>
            <a:gdLst>
              <a:gd name="T0" fmla="*/ 111414 w 634"/>
              <a:gd name="T1" fmla="*/ 31553 h 619"/>
              <a:gd name="T2" fmla="*/ 111414 w 634"/>
              <a:gd name="T3" fmla="*/ 31553 h 619"/>
              <a:gd name="T4" fmla="*/ 63459 w 634"/>
              <a:gd name="T5" fmla="*/ 84260 h 619"/>
              <a:gd name="T6" fmla="*/ 111414 w 634"/>
              <a:gd name="T7" fmla="*/ 131589 h 619"/>
              <a:gd name="T8" fmla="*/ 164417 w 634"/>
              <a:gd name="T9" fmla="*/ 84260 h 619"/>
              <a:gd name="T10" fmla="*/ 111414 w 634"/>
              <a:gd name="T11" fmla="*/ 31553 h 619"/>
              <a:gd name="T12" fmla="*/ 111414 w 634"/>
              <a:gd name="T13" fmla="*/ 115813 h 619"/>
              <a:gd name="T14" fmla="*/ 111414 w 634"/>
              <a:gd name="T15" fmla="*/ 115813 h 619"/>
              <a:gd name="T16" fmla="*/ 79684 w 634"/>
              <a:gd name="T17" fmla="*/ 84260 h 619"/>
              <a:gd name="T18" fmla="*/ 111414 w 634"/>
              <a:gd name="T19" fmla="*/ 47329 h 619"/>
              <a:gd name="T20" fmla="*/ 148552 w 634"/>
              <a:gd name="T21" fmla="*/ 84260 h 619"/>
              <a:gd name="T22" fmla="*/ 111414 w 634"/>
              <a:gd name="T23" fmla="*/ 115813 h 619"/>
              <a:gd name="T24" fmla="*/ 191098 w 634"/>
              <a:gd name="T25" fmla="*/ 121191 h 619"/>
              <a:gd name="T26" fmla="*/ 191098 w 634"/>
              <a:gd name="T27" fmla="*/ 121191 h 619"/>
              <a:gd name="T28" fmla="*/ 201555 w 634"/>
              <a:gd name="T29" fmla="*/ 84260 h 619"/>
              <a:gd name="T30" fmla="*/ 111414 w 634"/>
              <a:gd name="T31" fmla="*/ 0 h 619"/>
              <a:gd name="T32" fmla="*/ 26321 w 634"/>
              <a:gd name="T33" fmla="*/ 84260 h 619"/>
              <a:gd name="T34" fmla="*/ 37138 w 634"/>
              <a:gd name="T35" fmla="*/ 121191 h 619"/>
              <a:gd name="T36" fmla="*/ 0 w 634"/>
              <a:gd name="T37" fmla="*/ 179277 h 619"/>
              <a:gd name="T38" fmla="*/ 42186 w 634"/>
              <a:gd name="T39" fmla="*/ 190034 h 619"/>
              <a:gd name="T40" fmla="*/ 74276 w 634"/>
              <a:gd name="T41" fmla="*/ 221586 h 619"/>
              <a:gd name="T42" fmla="*/ 106006 w 634"/>
              <a:gd name="T43" fmla="*/ 168879 h 619"/>
              <a:gd name="T44" fmla="*/ 111414 w 634"/>
              <a:gd name="T45" fmla="*/ 168879 h 619"/>
              <a:gd name="T46" fmla="*/ 116822 w 634"/>
              <a:gd name="T47" fmla="*/ 168879 h 619"/>
              <a:gd name="T48" fmla="*/ 148552 w 634"/>
              <a:gd name="T49" fmla="*/ 221586 h 619"/>
              <a:gd name="T50" fmla="*/ 180282 w 634"/>
              <a:gd name="T51" fmla="*/ 190034 h 619"/>
              <a:gd name="T52" fmla="*/ 228236 w 634"/>
              <a:gd name="T53" fmla="*/ 179277 h 619"/>
              <a:gd name="T54" fmla="*/ 191098 w 634"/>
              <a:gd name="T55" fmla="*/ 121191 h 619"/>
              <a:gd name="T56" fmla="*/ 74276 w 634"/>
              <a:gd name="T57" fmla="*/ 195053 h 619"/>
              <a:gd name="T58" fmla="*/ 74276 w 634"/>
              <a:gd name="T59" fmla="*/ 195053 h 619"/>
              <a:gd name="T60" fmla="*/ 53003 w 634"/>
              <a:gd name="T61" fmla="*/ 179277 h 619"/>
              <a:gd name="T62" fmla="*/ 20913 w 634"/>
              <a:gd name="T63" fmla="*/ 168879 h 619"/>
              <a:gd name="T64" fmla="*/ 42186 w 634"/>
              <a:gd name="T65" fmla="*/ 136968 h 619"/>
              <a:gd name="T66" fmla="*/ 90141 w 634"/>
              <a:gd name="T67" fmla="*/ 163501 h 619"/>
              <a:gd name="T68" fmla="*/ 74276 w 634"/>
              <a:gd name="T69" fmla="*/ 195053 h 619"/>
              <a:gd name="T70" fmla="*/ 111414 w 634"/>
              <a:gd name="T71" fmla="*/ 152744 h 619"/>
              <a:gd name="T72" fmla="*/ 111414 w 634"/>
              <a:gd name="T73" fmla="*/ 152744 h 619"/>
              <a:gd name="T74" fmla="*/ 42186 w 634"/>
              <a:gd name="T75" fmla="*/ 84260 h 619"/>
              <a:gd name="T76" fmla="*/ 111414 w 634"/>
              <a:gd name="T77" fmla="*/ 10398 h 619"/>
              <a:gd name="T78" fmla="*/ 185690 w 634"/>
              <a:gd name="T79" fmla="*/ 84260 h 619"/>
              <a:gd name="T80" fmla="*/ 111414 w 634"/>
              <a:gd name="T81" fmla="*/ 152744 h 619"/>
              <a:gd name="T82" fmla="*/ 174873 w 634"/>
              <a:gd name="T83" fmla="*/ 179277 h 619"/>
              <a:gd name="T84" fmla="*/ 174873 w 634"/>
              <a:gd name="T85" fmla="*/ 179277 h 619"/>
              <a:gd name="T86" fmla="*/ 153600 w 634"/>
              <a:gd name="T87" fmla="*/ 195053 h 619"/>
              <a:gd name="T88" fmla="*/ 132687 w 634"/>
              <a:gd name="T89" fmla="*/ 163501 h 619"/>
              <a:gd name="T90" fmla="*/ 180282 w 634"/>
              <a:gd name="T91" fmla="*/ 136968 h 619"/>
              <a:gd name="T92" fmla="*/ 201555 w 634"/>
              <a:gd name="T93" fmla="*/ 168879 h 619"/>
              <a:gd name="T94" fmla="*/ 174873 w 634"/>
              <a:gd name="T95" fmla="*/ 179277 h 61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34" h="619">
                <a:moveTo>
                  <a:pt x="309" y="88"/>
                </a:moveTo>
                <a:lnTo>
                  <a:pt x="309" y="88"/>
                </a:lnTo>
                <a:cubicBezTo>
                  <a:pt x="235" y="88"/>
                  <a:pt x="176" y="162"/>
                  <a:pt x="176" y="235"/>
                </a:cubicBezTo>
                <a:cubicBezTo>
                  <a:pt x="176" y="309"/>
                  <a:pt x="235" y="367"/>
                  <a:pt x="309" y="367"/>
                </a:cubicBezTo>
                <a:cubicBezTo>
                  <a:pt x="383" y="367"/>
                  <a:pt x="456" y="309"/>
                  <a:pt x="456" y="235"/>
                </a:cubicBezTo>
                <a:cubicBezTo>
                  <a:pt x="456" y="162"/>
                  <a:pt x="383" y="88"/>
                  <a:pt x="309" y="88"/>
                </a:cubicBezTo>
                <a:close/>
                <a:moveTo>
                  <a:pt x="309" y="323"/>
                </a:moveTo>
                <a:lnTo>
                  <a:pt x="309" y="323"/>
                </a:lnTo>
                <a:cubicBezTo>
                  <a:pt x="265" y="323"/>
                  <a:pt x="221" y="279"/>
                  <a:pt x="221" y="235"/>
                </a:cubicBezTo>
                <a:cubicBezTo>
                  <a:pt x="221" y="176"/>
                  <a:pt x="265" y="132"/>
                  <a:pt x="309" y="132"/>
                </a:cubicBezTo>
                <a:cubicBezTo>
                  <a:pt x="368" y="132"/>
                  <a:pt x="412" y="176"/>
                  <a:pt x="412" y="235"/>
                </a:cubicBezTo>
                <a:cubicBezTo>
                  <a:pt x="412" y="279"/>
                  <a:pt x="368" y="323"/>
                  <a:pt x="309" y="323"/>
                </a:cubicBezTo>
                <a:close/>
                <a:moveTo>
                  <a:pt x="530" y="338"/>
                </a:moveTo>
                <a:lnTo>
                  <a:pt x="530" y="338"/>
                </a:lnTo>
                <a:cubicBezTo>
                  <a:pt x="544" y="309"/>
                  <a:pt x="559" y="264"/>
                  <a:pt x="559" y="235"/>
                </a:cubicBezTo>
                <a:cubicBezTo>
                  <a:pt x="559" y="103"/>
                  <a:pt x="441" y="0"/>
                  <a:pt x="309" y="0"/>
                </a:cubicBezTo>
                <a:cubicBezTo>
                  <a:pt x="176" y="0"/>
                  <a:pt x="73" y="103"/>
                  <a:pt x="73" y="235"/>
                </a:cubicBezTo>
                <a:cubicBezTo>
                  <a:pt x="73" y="264"/>
                  <a:pt x="88" y="309"/>
                  <a:pt x="103" y="338"/>
                </a:cubicBezTo>
                <a:cubicBezTo>
                  <a:pt x="0" y="500"/>
                  <a:pt x="0" y="500"/>
                  <a:pt x="0" y="500"/>
                </a:cubicBezTo>
                <a:cubicBezTo>
                  <a:pt x="0" y="500"/>
                  <a:pt x="58" y="515"/>
                  <a:pt x="117" y="530"/>
                </a:cubicBezTo>
                <a:cubicBezTo>
                  <a:pt x="162" y="574"/>
                  <a:pt x="206" y="618"/>
                  <a:pt x="206" y="618"/>
                </a:cubicBezTo>
                <a:cubicBezTo>
                  <a:pt x="294" y="471"/>
                  <a:pt x="294" y="471"/>
                  <a:pt x="294" y="471"/>
                </a:cubicBezTo>
                <a:cubicBezTo>
                  <a:pt x="309" y="471"/>
                  <a:pt x="309" y="471"/>
                  <a:pt x="309" y="471"/>
                </a:cubicBezTo>
                <a:cubicBezTo>
                  <a:pt x="324" y="471"/>
                  <a:pt x="324" y="471"/>
                  <a:pt x="324" y="471"/>
                </a:cubicBezTo>
                <a:cubicBezTo>
                  <a:pt x="412" y="618"/>
                  <a:pt x="412" y="618"/>
                  <a:pt x="412" y="618"/>
                </a:cubicBezTo>
                <a:cubicBezTo>
                  <a:pt x="412" y="618"/>
                  <a:pt x="456" y="574"/>
                  <a:pt x="500" y="530"/>
                </a:cubicBezTo>
                <a:cubicBezTo>
                  <a:pt x="559" y="515"/>
                  <a:pt x="633" y="500"/>
                  <a:pt x="633" y="500"/>
                </a:cubicBezTo>
                <a:lnTo>
                  <a:pt x="530" y="338"/>
                </a:lnTo>
                <a:close/>
                <a:moveTo>
                  <a:pt x="206" y="544"/>
                </a:moveTo>
                <a:lnTo>
                  <a:pt x="206" y="544"/>
                </a:lnTo>
                <a:cubicBezTo>
                  <a:pt x="206" y="544"/>
                  <a:pt x="176" y="530"/>
                  <a:pt x="147" y="500"/>
                </a:cubicBezTo>
                <a:cubicBezTo>
                  <a:pt x="103" y="485"/>
                  <a:pt x="58" y="471"/>
                  <a:pt x="58" y="471"/>
                </a:cubicBezTo>
                <a:cubicBezTo>
                  <a:pt x="117" y="382"/>
                  <a:pt x="117" y="382"/>
                  <a:pt x="117" y="382"/>
                </a:cubicBezTo>
                <a:cubicBezTo>
                  <a:pt x="147" y="412"/>
                  <a:pt x="206" y="456"/>
                  <a:pt x="250" y="456"/>
                </a:cubicBezTo>
                <a:lnTo>
                  <a:pt x="206" y="544"/>
                </a:lnTo>
                <a:close/>
                <a:moveTo>
                  <a:pt x="309" y="426"/>
                </a:moveTo>
                <a:lnTo>
                  <a:pt x="309" y="426"/>
                </a:lnTo>
                <a:cubicBezTo>
                  <a:pt x="206" y="426"/>
                  <a:pt x="117" y="338"/>
                  <a:pt x="117" y="235"/>
                </a:cubicBezTo>
                <a:cubicBezTo>
                  <a:pt x="117" y="117"/>
                  <a:pt x="206" y="29"/>
                  <a:pt x="309" y="29"/>
                </a:cubicBezTo>
                <a:cubicBezTo>
                  <a:pt x="426" y="29"/>
                  <a:pt x="515" y="117"/>
                  <a:pt x="515" y="235"/>
                </a:cubicBezTo>
                <a:cubicBezTo>
                  <a:pt x="515" y="338"/>
                  <a:pt x="426" y="426"/>
                  <a:pt x="309" y="426"/>
                </a:cubicBezTo>
                <a:close/>
                <a:moveTo>
                  <a:pt x="485" y="500"/>
                </a:moveTo>
                <a:lnTo>
                  <a:pt x="485" y="500"/>
                </a:lnTo>
                <a:cubicBezTo>
                  <a:pt x="456" y="530"/>
                  <a:pt x="426" y="544"/>
                  <a:pt x="426" y="544"/>
                </a:cubicBezTo>
                <a:cubicBezTo>
                  <a:pt x="368" y="456"/>
                  <a:pt x="368" y="456"/>
                  <a:pt x="368" y="456"/>
                </a:cubicBezTo>
                <a:cubicBezTo>
                  <a:pt x="426" y="456"/>
                  <a:pt x="471" y="412"/>
                  <a:pt x="500" y="382"/>
                </a:cubicBezTo>
                <a:cubicBezTo>
                  <a:pt x="559" y="471"/>
                  <a:pt x="559" y="471"/>
                  <a:pt x="559" y="471"/>
                </a:cubicBezTo>
                <a:cubicBezTo>
                  <a:pt x="559" y="471"/>
                  <a:pt x="530" y="485"/>
                  <a:pt x="485" y="500"/>
                </a:cubicBezTo>
                <a:close/>
              </a:path>
            </a:pathLst>
          </a:custGeom>
          <a:solidFill>
            <a:schemeClr val="accent1">
              <a:lumMod val="75000"/>
            </a:schemeClr>
          </a:solidFill>
          <a:ln>
            <a:noFill/>
          </a:ln>
          <a:effectLst/>
          <a:extLst/>
        </p:spPr>
        <p:txBody>
          <a:bodyPr wrap="none" anchor="ctr"/>
          <a:lstStyle/>
          <a:p>
            <a:endParaRPr lang="en-US" sz="2700"/>
          </a:p>
        </p:txBody>
      </p:sp>
      <p:sp>
        <p:nvSpPr>
          <p:cNvPr id="160" name="Freeform 159"/>
          <p:cNvSpPr>
            <a:spLocks noChangeArrowheads="1"/>
          </p:cNvSpPr>
          <p:nvPr/>
        </p:nvSpPr>
        <p:spPr bwMode="auto">
          <a:xfrm>
            <a:off x="2781358" y="1566494"/>
            <a:ext cx="304214" cy="278287"/>
          </a:xfrm>
          <a:custGeom>
            <a:avLst/>
            <a:gdLst>
              <a:gd name="T0" fmla="*/ 184545 w 649"/>
              <a:gd name="T1" fmla="*/ 26677 h 590"/>
              <a:gd name="T2" fmla="*/ 184545 w 649"/>
              <a:gd name="T3" fmla="*/ 26677 h 590"/>
              <a:gd name="T4" fmla="*/ 158386 w 649"/>
              <a:gd name="T5" fmla="*/ 0 h 590"/>
              <a:gd name="T6" fmla="*/ 73818 w 649"/>
              <a:gd name="T7" fmla="*/ 0 h 590"/>
              <a:gd name="T8" fmla="*/ 47659 w 649"/>
              <a:gd name="T9" fmla="*/ 26677 h 590"/>
              <a:gd name="T10" fmla="*/ 5375 w 649"/>
              <a:gd name="T11" fmla="*/ 58402 h 590"/>
              <a:gd name="T12" fmla="*/ 47659 w 649"/>
              <a:gd name="T13" fmla="*/ 100941 h 590"/>
              <a:gd name="T14" fmla="*/ 52676 w 649"/>
              <a:gd name="T15" fmla="*/ 100941 h 590"/>
              <a:gd name="T16" fmla="*/ 110727 w 649"/>
              <a:gd name="T17" fmla="*/ 153935 h 590"/>
              <a:gd name="T18" fmla="*/ 110727 w 649"/>
              <a:gd name="T19" fmla="*/ 196474 h 590"/>
              <a:gd name="T20" fmla="*/ 89585 w 649"/>
              <a:gd name="T21" fmla="*/ 196474 h 590"/>
              <a:gd name="T22" fmla="*/ 79193 w 649"/>
              <a:gd name="T23" fmla="*/ 206929 h 590"/>
              <a:gd name="T24" fmla="*/ 89585 w 649"/>
              <a:gd name="T25" fmla="*/ 212336 h 590"/>
              <a:gd name="T26" fmla="*/ 142261 w 649"/>
              <a:gd name="T27" fmla="*/ 212336 h 590"/>
              <a:gd name="T28" fmla="*/ 153011 w 649"/>
              <a:gd name="T29" fmla="*/ 206929 h 590"/>
              <a:gd name="T30" fmla="*/ 142261 w 649"/>
              <a:gd name="T31" fmla="*/ 196474 h 590"/>
              <a:gd name="T32" fmla="*/ 121477 w 649"/>
              <a:gd name="T33" fmla="*/ 196474 h 590"/>
              <a:gd name="T34" fmla="*/ 121477 w 649"/>
              <a:gd name="T35" fmla="*/ 153935 h 590"/>
              <a:gd name="T36" fmla="*/ 179528 w 649"/>
              <a:gd name="T37" fmla="*/ 100941 h 590"/>
              <a:gd name="T38" fmla="*/ 184545 w 649"/>
              <a:gd name="T39" fmla="*/ 100941 h 590"/>
              <a:gd name="T40" fmla="*/ 226829 w 649"/>
              <a:gd name="T41" fmla="*/ 58402 h 590"/>
              <a:gd name="T42" fmla="*/ 184545 w 649"/>
              <a:gd name="T43" fmla="*/ 26677 h 590"/>
              <a:gd name="T44" fmla="*/ 47659 w 649"/>
              <a:gd name="T45" fmla="*/ 85079 h 590"/>
              <a:gd name="T46" fmla="*/ 47659 w 649"/>
              <a:gd name="T47" fmla="*/ 85079 h 590"/>
              <a:gd name="T48" fmla="*/ 15767 w 649"/>
              <a:gd name="T49" fmla="*/ 58402 h 590"/>
              <a:gd name="T50" fmla="*/ 47659 w 649"/>
              <a:gd name="T51" fmla="*/ 42539 h 590"/>
              <a:gd name="T52" fmla="*/ 47659 w 649"/>
              <a:gd name="T53" fmla="*/ 85079 h 590"/>
              <a:gd name="T54" fmla="*/ 174153 w 649"/>
              <a:gd name="T55" fmla="*/ 68856 h 590"/>
              <a:gd name="T56" fmla="*/ 174153 w 649"/>
              <a:gd name="T57" fmla="*/ 68856 h 590"/>
              <a:gd name="T58" fmla="*/ 116102 w 649"/>
              <a:gd name="T59" fmla="*/ 143480 h 590"/>
              <a:gd name="T60" fmla="*/ 58051 w 649"/>
              <a:gd name="T61" fmla="*/ 68856 h 590"/>
              <a:gd name="T62" fmla="*/ 58051 w 649"/>
              <a:gd name="T63" fmla="*/ 26677 h 590"/>
              <a:gd name="T64" fmla="*/ 73818 w 649"/>
              <a:gd name="T65" fmla="*/ 15862 h 590"/>
              <a:gd name="T66" fmla="*/ 158386 w 649"/>
              <a:gd name="T67" fmla="*/ 15862 h 590"/>
              <a:gd name="T68" fmla="*/ 174153 w 649"/>
              <a:gd name="T69" fmla="*/ 26677 h 590"/>
              <a:gd name="T70" fmla="*/ 174153 w 649"/>
              <a:gd name="T71" fmla="*/ 68856 h 590"/>
              <a:gd name="T72" fmla="*/ 184545 w 649"/>
              <a:gd name="T73" fmla="*/ 85079 h 590"/>
              <a:gd name="T74" fmla="*/ 184545 w 649"/>
              <a:gd name="T75" fmla="*/ 85079 h 590"/>
              <a:gd name="T76" fmla="*/ 184545 w 649"/>
              <a:gd name="T77" fmla="*/ 42539 h 590"/>
              <a:gd name="T78" fmla="*/ 216437 w 649"/>
              <a:gd name="T79" fmla="*/ 58402 h 590"/>
              <a:gd name="T80" fmla="*/ 184545 w 649"/>
              <a:gd name="T81" fmla="*/ 85079 h 59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49" h="590">
                <a:moveTo>
                  <a:pt x="515" y="74"/>
                </a:moveTo>
                <a:lnTo>
                  <a:pt x="515" y="74"/>
                </a:lnTo>
                <a:cubicBezTo>
                  <a:pt x="515" y="30"/>
                  <a:pt x="486" y="0"/>
                  <a:pt x="442" y="0"/>
                </a:cubicBezTo>
                <a:cubicBezTo>
                  <a:pt x="206" y="0"/>
                  <a:pt x="206" y="0"/>
                  <a:pt x="206" y="0"/>
                </a:cubicBezTo>
                <a:cubicBezTo>
                  <a:pt x="162" y="0"/>
                  <a:pt x="133" y="30"/>
                  <a:pt x="133" y="74"/>
                </a:cubicBezTo>
                <a:cubicBezTo>
                  <a:pt x="0" y="74"/>
                  <a:pt x="15" y="74"/>
                  <a:pt x="15" y="162"/>
                </a:cubicBezTo>
                <a:cubicBezTo>
                  <a:pt x="15" y="221"/>
                  <a:pt x="59" y="280"/>
                  <a:pt x="133" y="280"/>
                </a:cubicBezTo>
                <a:cubicBezTo>
                  <a:pt x="133" y="280"/>
                  <a:pt x="133" y="280"/>
                  <a:pt x="147" y="280"/>
                </a:cubicBezTo>
                <a:cubicBezTo>
                  <a:pt x="162" y="353"/>
                  <a:pt x="236" y="427"/>
                  <a:pt x="309" y="427"/>
                </a:cubicBezTo>
                <a:cubicBezTo>
                  <a:pt x="309" y="545"/>
                  <a:pt x="309" y="545"/>
                  <a:pt x="309" y="545"/>
                </a:cubicBezTo>
                <a:cubicBezTo>
                  <a:pt x="250" y="545"/>
                  <a:pt x="250" y="545"/>
                  <a:pt x="250" y="545"/>
                </a:cubicBezTo>
                <a:cubicBezTo>
                  <a:pt x="236" y="545"/>
                  <a:pt x="221" y="560"/>
                  <a:pt x="221" y="574"/>
                </a:cubicBezTo>
                <a:cubicBezTo>
                  <a:pt x="221" y="574"/>
                  <a:pt x="236" y="589"/>
                  <a:pt x="250" y="589"/>
                </a:cubicBezTo>
                <a:cubicBezTo>
                  <a:pt x="397" y="589"/>
                  <a:pt x="397" y="589"/>
                  <a:pt x="397" y="589"/>
                </a:cubicBezTo>
                <a:cubicBezTo>
                  <a:pt x="413" y="589"/>
                  <a:pt x="427" y="574"/>
                  <a:pt x="427" y="574"/>
                </a:cubicBezTo>
                <a:cubicBezTo>
                  <a:pt x="427" y="560"/>
                  <a:pt x="413" y="545"/>
                  <a:pt x="397" y="545"/>
                </a:cubicBezTo>
                <a:cubicBezTo>
                  <a:pt x="339" y="545"/>
                  <a:pt x="339" y="545"/>
                  <a:pt x="339" y="545"/>
                </a:cubicBezTo>
                <a:cubicBezTo>
                  <a:pt x="339" y="427"/>
                  <a:pt x="339" y="427"/>
                  <a:pt x="339" y="427"/>
                </a:cubicBezTo>
                <a:cubicBezTo>
                  <a:pt x="413" y="427"/>
                  <a:pt x="486" y="353"/>
                  <a:pt x="501" y="280"/>
                </a:cubicBezTo>
                <a:cubicBezTo>
                  <a:pt x="515" y="280"/>
                  <a:pt x="515" y="280"/>
                  <a:pt x="515" y="280"/>
                </a:cubicBezTo>
                <a:cubicBezTo>
                  <a:pt x="589" y="280"/>
                  <a:pt x="633" y="221"/>
                  <a:pt x="633" y="162"/>
                </a:cubicBezTo>
                <a:cubicBezTo>
                  <a:pt x="633" y="74"/>
                  <a:pt x="648" y="74"/>
                  <a:pt x="515" y="74"/>
                </a:cubicBezTo>
                <a:close/>
                <a:moveTo>
                  <a:pt x="133" y="236"/>
                </a:moveTo>
                <a:lnTo>
                  <a:pt x="133" y="236"/>
                </a:lnTo>
                <a:cubicBezTo>
                  <a:pt x="88" y="236"/>
                  <a:pt x="44" y="206"/>
                  <a:pt x="44" y="162"/>
                </a:cubicBezTo>
                <a:cubicBezTo>
                  <a:pt x="44" y="118"/>
                  <a:pt x="44" y="118"/>
                  <a:pt x="133" y="118"/>
                </a:cubicBezTo>
                <a:lnTo>
                  <a:pt x="133" y="236"/>
                </a:lnTo>
                <a:close/>
                <a:moveTo>
                  <a:pt x="486" y="191"/>
                </a:moveTo>
                <a:lnTo>
                  <a:pt x="486" y="191"/>
                </a:lnTo>
                <a:cubicBezTo>
                  <a:pt x="486" y="280"/>
                  <a:pt x="413" y="398"/>
                  <a:pt x="324" y="398"/>
                </a:cubicBezTo>
                <a:cubicBezTo>
                  <a:pt x="236" y="398"/>
                  <a:pt x="162" y="280"/>
                  <a:pt x="162" y="191"/>
                </a:cubicBezTo>
                <a:cubicBezTo>
                  <a:pt x="162" y="74"/>
                  <a:pt x="162" y="74"/>
                  <a:pt x="162" y="74"/>
                </a:cubicBezTo>
                <a:cubicBezTo>
                  <a:pt x="162" y="59"/>
                  <a:pt x="192" y="44"/>
                  <a:pt x="206" y="44"/>
                </a:cubicBezTo>
                <a:cubicBezTo>
                  <a:pt x="442" y="44"/>
                  <a:pt x="442" y="44"/>
                  <a:pt x="442" y="44"/>
                </a:cubicBezTo>
                <a:cubicBezTo>
                  <a:pt x="456" y="44"/>
                  <a:pt x="486" y="59"/>
                  <a:pt x="486" y="74"/>
                </a:cubicBezTo>
                <a:lnTo>
                  <a:pt x="486" y="191"/>
                </a:lnTo>
                <a:close/>
                <a:moveTo>
                  <a:pt x="515" y="236"/>
                </a:moveTo>
                <a:lnTo>
                  <a:pt x="515" y="236"/>
                </a:lnTo>
                <a:cubicBezTo>
                  <a:pt x="515" y="118"/>
                  <a:pt x="515" y="118"/>
                  <a:pt x="515" y="118"/>
                </a:cubicBezTo>
                <a:cubicBezTo>
                  <a:pt x="604" y="118"/>
                  <a:pt x="604" y="118"/>
                  <a:pt x="604" y="162"/>
                </a:cubicBezTo>
                <a:cubicBezTo>
                  <a:pt x="604" y="206"/>
                  <a:pt x="560" y="236"/>
                  <a:pt x="515" y="236"/>
                </a:cubicBezTo>
                <a:close/>
              </a:path>
            </a:pathLst>
          </a:custGeom>
          <a:solidFill>
            <a:schemeClr val="accent1">
              <a:lumMod val="75000"/>
            </a:schemeClr>
          </a:solidFill>
          <a:ln>
            <a:noFill/>
          </a:ln>
          <a:effectLst/>
          <a:extLst/>
        </p:spPr>
        <p:txBody>
          <a:bodyPr wrap="none" anchor="ctr"/>
          <a:lstStyle/>
          <a:p>
            <a:endParaRPr lang="en-US" sz="2700"/>
          </a:p>
        </p:txBody>
      </p:sp>
      <p:sp>
        <p:nvSpPr>
          <p:cNvPr id="161" name="Freeform 160"/>
          <p:cNvSpPr>
            <a:spLocks noChangeArrowheads="1"/>
          </p:cNvSpPr>
          <p:nvPr/>
        </p:nvSpPr>
        <p:spPr bwMode="auto">
          <a:xfrm>
            <a:off x="2302568" y="1559580"/>
            <a:ext cx="299028" cy="290386"/>
          </a:xfrm>
          <a:custGeom>
            <a:avLst/>
            <a:gdLst>
              <a:gd name="T0" fmla="*/ 63820 w 634"/>
              <a:gd name="T1" fmla="*/ 68484 h 619"/>
              <a:gd name="T2" fmla="*/ 63820 w 634"/>
              <a:gd name="T3" fmla="*/ 68484 h 619"/>
              <a:gd name="T4" fmla="*/ 58411 w 634"/>
              <a:gd name="T5" fmla="*/ 73504 h 619"/>
              <a:gd name="T6" fmla="*/ 58411 w 634"/>
              <a:gd name="T7" fmla="*/ 147724 h 619"/>
              <a:gd name="T8" fmla="*/ 63820 w 634"/>
              <a:gd name="T9" fmla="*/ 152744 h 619"/>
              <a:gd name="T10" fmla="*/ 74637 w 634"/>
              <a:gd name="T11" fmla="*/ 147724 h 619"/>
              <a:gd name="T12" fmla="*/ 74637 w 634"/>
              <a:gd name="T13" fmla="*/ 73504 h 619"/>
              <a:gd name="T14" fmla="*/ 63820 w 634"/>
              <a:gd name="T15" fmla="*/ 68484 h 619"/>
              <a:gd name="T16" fmla="*/ 122231 w 634"/>
              <a:gd name="T17" fmla="*/ 89639 h 619"/>
              <a:gd name="T18" fmla="*/ 122231 w 634"/>
              <a:gd name="T19" fmla="*/ 89639 h 619"/>
              <a:gd name="T20" fmla="*/ 116822 w 634"/>
              <a:gd name="T21" fmla="*/ 94658 h 619"/>
              <a:gd name="T22" fmla="*/ 116822 w 634"/>
              <a:gd name="T23" fmla="*/ 136968 h 619"/>
              <a:gd name="T24" fmla="*/ 122231 w 634"/>
              <a:gd name="T25" fmla="*/ 147724 h 619"/>
              <a:gd name="T26" fmla="*/ 127639 w 634"/>
              <a:gd name="T27" fmla="*/ 136968 h 619"/>
              <a:gd name="T28" fmla="*/ 127639 w 634"/>
              <a:gd name="T29" fmla="*/ 94658 h 619"/>
              <a:gd name="T30" fmla="*/ 122231 w 634"/>
              <a:gd name="T31" fmla="*/ 89639 h 619"/>
              <a:gd name="T32" fmla="*/ 169825 w 634"/>
              <a:gd name="T33" fmla="*/ 0 h 619"/>
              <a:gd name="T34" fmla="*/ 169825 w 634"/>
              <a:gd name="T35" fmla="*/ 0 h 619"/>
              <a:gd name="T36" fmla="*/ 116822 w 634"/>
              <a:gd name="T37" fmla="*/ 41951 h 619"/>
              <a:gd name="T38" fmla="*/ 58411 w 634"/>
              <a:gd name="T39" fmla="*/ 20796 h 619"/>
              <a:gd name="T40" fmla="*/ 0 w 634"/>
              <a:gd name="T41" fmla="*/ 52707 h 619"/>
              <a:gd name="T42" fmla="*/ 0 w 634"/>
              <a:gd name="T43" fmla="*/ 221586 h 619"/>
              <a:gd name="T44" fmla="*/ 58411 w 634"/>
              <a:gd name="T45" fmla="*/ 190034 h 619"/>
              <a:gd name="T46" fmla="*/ 116822 w 634"/>
              <a:gd name="T47" fmla="*/ 210830 h 619"/>
              <a:gd name="T48" fmla="*/ 169825 w 634"/>
              <a:gd name="T49" fmla="*/ 168879 h 619"/>
              <a:gd name="T50" fmla="*/ 228236 w 634"/>
              <a:gd name="T51" fmla="*/ 210830 h 619"/>
              <a:gd name="T52" fmla="*/ 228236 w 634"/>
              <a:gd name="T53" fmla="*/ 41951 h 619"/>
              <a:gd name="T54" fmla="*/ 169825 w 634"/>
              <a:gd name="T55" fmla="*/ 0 h 619"/>
              <a:gd name="T56" fmla="*/ 212372 w 634"/>
              <a:gd name="T57" fmla="*/ 184655 h 619"/>
              <a:gd name="T58" fmla="*/ 212372 w 634"/>
              <a:gd name="T59" fmla="*/ 184655 h 619"/>
              <a:gd name="T60" fmla="*/ 169825 w 634"/>
              <a:gd name="T61" fmla="*/ 152744 h 619"/>
              <a:gd name="T62" fmla="*/ 116822 w 634"/>
              <a:gd name="T63" fmla="*/ 195053 h 619"/>
              <a:gd name="T64" fmla="*/ 58411 w 634"/>
              <a:gd name="T65" fmla="*/ 173899 h 619"/>
              <a:gd name="T66" fmla="*/ 15865 w 634"/>
              <a:gd name="T67" fmla="*/ 200432 h 619"/>
              <a:gd name="T68" fmla="*/ 15865 w 634"/>
              <a:gd name="T69" fmla="*/ 58086 h 619"/>
              <a:gd name="T70" fmla="*/ 58411 w 634"/>
              <a:gd name="T71" fmla="*/ 31553 h 619"/>
              <a:gd name="T72" fmla="*/ 116822 w 634"/>
              <a:gd name="T73" fmla="*/ 52707 h 619"/>
              <a:gd name="T74" fmla="*/ 169825 w 634"/>
              <a:gd name="T75" fmla="*/ 10398 h 619"/>
              <a:gd name="T76" fmla="*/ 212372 w 634"/>
              <a:gd name="T77" fmla="*/ 41951 h 619"/>
              <a:gd name="T78" fmla="*/ 212372 w 634"/>
              <a:gd name="T79" fmla="*/ 184655 h 619"/>
              <a:gd name="T80" fmla="*/ 169825 w 634"/>
              <a:gd name="T81" fmla="*/ 115813 h 619"/>
              <a:gd name="T82" fmla="*/ 169825 w 634"/>
              <a:gd name="T83" fmla="*/ 115813 h 619"/>
              <a:gd name="T84" fmla="*/ 180642 w 634"/>
              <a:gd name="T85" fmla="*/ 126570 h 619"/>
              <a:gd name="T86" fmla="*/ 186051 w 634"/>
              <a:gd name="T87" fmla="*/ 115813 h 619"/>
              <a:gd name="T88" fmla="*/ 186051 w 634"/>
              <a:gd name="T89" fmla="*/ 63106 h 619"/>
              <a:gd name="T90" fmla="*/ 180642 w 634"/>
              <a:gd name="T91" fmla="*/ 52707 h 619"/>
              <a:gd name="T92" fmla="*/ 169825 w 634"/>
              <a:gd name="T93" fmla="*/ 63106 h 619"/>
              <a:gd name="T94" fmla="*/ 169825 w 634"/>
              <a:gd name="T95" fmla="*/ 115813 h 61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34" h="619">
                <a:moveTo>
                  <a:pt x="177" y="191"/>
                </a:moveTo>
                <a:lnTo>
                  <a:pt x="177" y="191"/>
                </a:lnTo>
                <a:lnTo>
                  <a:pt x="162" y="205"/>
                </a:lnTo>
                <a:cubicBezTo>
                  <a:pt x="162" y="412"/>
                  <a:pt x="162" y="412"/>
                  <a:pt x="162" y="412"/>
                </a:cubicBezTo>
                <a:lnTo>
                  <a:pt x="177" y="426"/>
                </a:lnTo>
                <a:cubicBezTo>
                  <a:pt x="192" y="426"/>
                  <a:pt x="207" y="412"/>
                  <a:pt x="207" y="412"/>
                </a:cubicBezTo>
                <a:cubicBezTo>
                  <a:pt x="207" y="205"/>
                  <a:pt x="207" y="205"/>
                  <a:pt x="207" y="205"/>
                </a:cubicBezTo>
                <a:cubicBezTo>
                  <a:pt x="207" y="205"/>
                  <a:pt x="192" y="191"/>
                  <a:pt x="177" y="191"/>
                </a:cubicBezTo>
                <a:close/>
                <a:moveTo>
                  <a:pt x="339" y="250"/>
                </a:moveTo>
                <a:lnTo>
                  <a:pt x="339" y="250"/>
                </a:lnTo>
                <a:cubicBezTo>
                  <a:pt x="324" y="250"/>
                  <a:pt x="324" y="264"/>
                  <a:pt x="324" y="264"/>
                </a:cubicBezTo>
                <a:cubicBezTo>
                  <a:pt x="324" y="382"/>
                  <a:pt x="324" y="382"/>
                  <a:pt x="324" y="382"/>
                </a:cubicBezTo>
                <a:cubicBezTo>
                  <a:pt x="324" y="397"/>
                  <a:pt x="324" y="412"/>
                  <a:pt x="339" y="412"/>
                </a:cubicBezTo>
                <a:cubicBezTo>
                  <a:pt x="354" y="412"/>
                  <a:pt x="354" y="397"/>
                  <a:pt x="354" y="382"/>
                </a:cubicBezTo>
                <a:cubicBezTo>
                  <a:pt x="354" y="264"/>
                  <a:pt x="354" y="264"/>
                  <a:pt x="354" y="264"/>
                </a:cubicBezTo>
                <a:cubicBezTo>
                  <a:pt x="354" y="264"/>
                  <a:pt x="354" y="250"/>
                  <a:pt x="339" y="250"/>
                </a:cubicBezTo>
                <a:close/>
                <a:moveTo>
                  <a:pt x="471" y="0"/>
                </a:moveTo>
                <a:lnTo>
                  <a:pt x="471" y="0"/>
                </a:lnTo>
                <a:cubicBezTo>
                  <a:pt x="324" y="117"/>
                  <a:pt x="324" y="117"/>
                  <a:pt x="324" y="117"/>
                </a:cubicBezTo>
                <a:cubicBezTo>
                  <a:pt x="162" y="58"/>
                  <a:pt x="162" y="58"/>
                  <a:pt x="162" y="58"/>
                </a:cubicBezTo>
                <a:cubicBezTo>
                  <a:pt x="0" y="147"/>
                  <a:pt x="0" y="147"/>
                  <a:pt x="0" y="147"/>
                </a:cubicBezTo>
                <a:cubicBezTo>
                  <a:pt x="0" y="618"/>
                  <a:pt x="0" y="618"/>
                  <a:pt x="0" y="618"/>
                </a:cubicBezTo>
                <a:cubicBezTo>
                  <a:pt x="162" y="530"/>
                  <a:pt x="162" y="530"/>
                  <a:pt x="162" y="530"/>
                </a:cubicBezTo>
                <a:cubicBezTo>
                  <a:pt x="324" y="588"/>
                  <a:pt x="324" y="588"/>
                  <a:pt x="324" y="588"/>
                </a:cubicBezTo>
                <a:cubicBezTo>
                  <a:pt x="471" y="471"/>
                  <a:pt x="471" y="471"/>
                  <a:pt x="471" y="471"/>
                </a:cubicBezTo>
                <a:cubicBezTo>
                  <a:pt x="633" y="588"/>
                  <a:pt x="633" y="588"/>
                  <a:pt x="633" y="588"/>
                </a:cubicBezTo>
                <a:cubicBezTo>
                  <a:pt x="633" y="117"/>
                  <a:pt x="633" y="117"/>
                  <a:pt x="633" y="117"/>
                </a:cubicBezTo>
                <a:lnTo>
                  <a:pt x="471" y="0"/>
                </a:lnTo>
                <a:close/>
                <a:moveTo>
                  <a:pt x="589" y="515"/>
                </a:moveTo>
                <a:lnTo>
                  <a:pt x="589" y="515"/>
                </a:lnTo>
                <a:cubicBezTo>
                  <a:pt x="471" y="426"/>
                  <a:pt x="471" y="426"/>
                  <a:pt x="471" y="426"/>
                </a:cubicBezTo>
                <a:cubicBezTo>
                  <a:pt x="324" y="544"/>
                  <a:pt x="324" y="544"/>
                  <a:pt x="324" y="544"/>
                </a:cubicBezTo>
                <a:cubicBezTo>
                  <a:pt x="162" y="485"/>
                  <a:pt x="162" y="485"/>
                  <a:pt x="162" y="485"/>
                </a:cubicBezTo>
                <a:cubicBezTo>
                  <a:pt x="44" y="559"/>
                  <a:pt x="44" y="559"/>
                  <a:pt x="44" y="559"/>
                </a:cubicBezTo>
                <a:cubicBezTo>
                  <a:pt x="44" y="162"/>
                  <a:pt x="44" y="162"/>
                  <a:pt x="44" y="162"/>
                </a:cubicBezTo>
                <a:cubicBezTo>
                  <a:pt x="162" y="88"/>
                  <a:pt x="162" y="88"/>
                  <a:pt x="162" y="88"/>
                </a:cubicBezTo>
                <a:cubicBezTo>
                  <a:pt x="324" y="147"/>
                  <a:pt x="324" y="147"/>
                  <a:pt x="324" y="147"/>
                </a:cubicBezTo>
                <a:cubicBezTo>
                  <a:pt x="471" y="29"/>
                  <a:pt x="471" y="29"/>
                  <a:pt x="471" y="29"/>
                </a:cubicBezTo>
                <a:cubicBezTo>
                  <a:pt x="589" y="117"/>
                  <a:pt x="589" y="117"/>
                  <a:pt x="589" y="117"/>
                </a:cubicBezTo>
                <a:lnTo>
                  <a:pt x="589" y="515"/>
                </a:lnTo>
                <a:close/>
                <a:moveTo>
                  <a:pt x="471" y="323"/>
                </a:moveTo>
                <a:lnTo>
                  <a:pt x="471" y="323"/>
                </a:lnTo>
                <a:cubicBezTo>
                  <a:pt x="471" y="338"/>
                  <a:pt x="486" y="353"/>
                  <a:pt x="501" y="353"/>
                </a:cubicBezTo>
                <a:cubicBezTo>
                  <a:pt x="501" y="353"/>
                  <a:pt x="516" y="338"/>
                  <a:pt x="516" y="323"/>
                </a:cubicBezTo>
                <a:cubicBezTo>
                  <a:pt x="516" y="176"/>
                  <a:pt x="516" y="176"/>
                  <a:pt x="516" y="176"/>
                </a:cubicBezTo>
                <a:cubicBezTo>
                  <a:pt x="516" y="162"/>
                  <a:pt x="501" y="147"/>
                  <a:pt x="501" y="147"/>
                </a:cubicBezTo>
                <a:cubicBezTo>
                  <a:pt x="486" y="147"/>
                  <a:pt x="471" y="162"/>
                  <a:pt x="471" y="176"/>
                </a:cubicBezTo>
                <a:lnTo>
                  <a:pt x="471" y="323"/>
                </a:lnTo>
                <a:close/>
              </a:path>
            </a:pathLst>
          </a:custGeom>
          <a:solidFill>
            <a:schemeClr val="accent1">
              <a:lumMod val="75000"/>
            </a:schemeClr>
          </a:solidFill>
          <a:ln>
            <a:noFill/>
          </a:ln>
          <a:effectLst/>
          <a:extLst/>
        </p:spPr>
        <p:txBody>
          <a:bodyPr wrap="none" anchor="ctr"/>
          <a:lstStyle/>
          <a:p>
            <a:endParaRPr lang="en-US" sz="2700"/>
          </a:p>
        </p:txBody>
      </p:sp>
      <p:sp>
        <p:nvSpPr>
          <p:cNvPr id="162" name="Freeform 161"/>
          <p:cNvSpPr>
            <a:spLocks noChangeArrowheads="1"/>
          </p:cNvSpPr>
          <p:nvPr/>
        </p:nvSpPr>
        <p:spPr bwMode="auto">
          <a:xfrm>
            <a:off x="1853160" y="1559580"/>
            <a:ext cx="241989" cy="290386"/>
          </a:xfrm>
          <a:custGeom>
            <a:avLst/>
            <a:gdLst>
              <a:gd name="T0" fmla="*/ 179267 w 517"/>
              <a:gd name="T1" fmla="*/ 84260 h 619"/>
              <a:gd name="T2" fmla="*/ 179267 w 517"/>
              <a:gd name="T3" fmla="*/ 84260 h 619"/>
              <a:gd name="T4" fmla="*/ 158156 w 517"/>
              <a:gd name="T5" fmla="*/ 41951 h 619"/>
              <a:gd name="T6" fmla="*/ 152788 w 517"/>
              <a:gd name="T7" fmla="*/ 41951 h 619"/>
              <a:gd name="T8" fmla="*/ 110566 w 517"/>
              <a:gd name="T9" fmla="*/ 41951 h 619"/>
              <a:gd name="T10" fmla="*/ 110566 w 517"/>
              <a:gd name="T11" fmla="*/ 26174 h 619"/>
              <a:gd name="T12" fmla="*/ 84445 w 517"/>
              <a:gd name="T13" fmla="*/ 0 h 619"/>
              <a:gd name="T14" fmla="*/ 68701 w 517"/>
              <a:gd name="T15" fmla="*/ 0 h 619"/>
              <a:gd name="T16" fmla="*/ 42223 w 517"/>
              <a:gd name="T17" fmla="*/ 26174 h 619"/>
              <a:gd name="T18" fmla="*/ 42223 w 517"/>
              <a:gd name="T19" fmla="*/ 41951 h 619"/>
              <a:gd name="T20" fmla="*/ 16102 w 517"/>
              <a:gd name="T21" fmla="*/ 41951 h 619"/>
              <a:gd name="T22" fmla="*/ 0 w 517"/>
              <a:gd name="T23" fmla="*/ 52707 h 619"/>
              <a:gd name="T24" fmla="*/ 0 w 517"/>
              <a:gd name="T25" fmla="*/ 126570 h 619"/>
              <a:gd name="T26" fmla="*/ 16102 w 517"/>
              <a:gd name="T27" fmla="*/ 136968 h 619"/>
              <a:gd name="T28" fmla="*/ 42223 w 517"/>
              <a:gd name="T29" fmla="*/ 136968 h 619"/>
              <a:gd name="T30" fmla="*/ 42223 w 517"/>
              <a:gd name="T31" fmla="*/ 195053 h 619"/>
              <a:gd name="T32" fmla="*/ 68701 w 517"/>
              <a:gd name="T33" fmla="*/ 221586 h 619"/>
              <a:gd name="T34" fmla="*/ 84445 w 517"/>
              <a:gd name="T35" fmla="*/ 221586 h 619"/>
              <a:gd name="T36" fmla="*/ 110566 w 517"/>
              <a:gd name="T37" fmla="*/ 195053 h 619"/>
              <a:gd name="T38" fmla="*/ 110566 w 517"/>
              <a:gd name="T39" fmla="*/ 136968 h 619"/>
              <a:gd name="T40" fmla="*/ 152788 w 517"/>
              <a:gd name="T41" fmla="*/ 136968 h 619"/>
              <a:gd name="T42" fmla="*/ 152788 w 517"/>
              <a:gd name="T43" fmla="*/ 136968 h 619"/>
              <a:gd name="T44" fmla="*/ 158156 w 517"/>
              <a:gd name="T45" fmla="*/ 136968 h 619"/>
              <a:gd name="T46" fmla="*/ 179267 w 517"/>
              <a:gd name="T47" fmla="*/ 94658 h 619"/>
              <a:gd name="T48" fmla="*/ 184634 w 517"/>
              <a:gd name="T49" fmla="*/ 89639 h 619"/>
              <a:gd name="T50" fmla="*/ 179267 w 517"/>
              <a:gd name="T51" fmla="*/ 84260 h 619"/>
              <a:gd name="T52" fmla="*/ 57967 w 517"/>
              <a:gd name="T53" fmla="*/ 26174 h 619"/>
              <a:gd name="T54" fmla="*/ 57967 w 517"/>
              <a:gd name="T55" fmla="*/ 26174 h 619"/>
              <a:gd name="T56" fmla="*/ 68701 w 517"/>
              <a:gd name="T57" fmla="*/ 10398 h 619"/>
              <a:gd name="T58" fmla="*/ 84445 w 517"/>
              <a:gd name="T59" fmla="*/ 10398 h 619"/>
              <a:gd name="T60" fmla="*/ 100189 w 517"/>
              <a:gd name="T61" fmla="*/ 26174 h 619"/>
              <a:gd name="T62" fmla="*/ 100189 w 517"/>
              <a:gd name="T63" fmla="*/ 41951 h 619"/>
              <a:gd name="T64" fmla="*/ 57967 w 517"/>
              <a:gd name="T65" fmla="*/ 41951 h 619"/>
              <a:gd name="T66" fmla="*/ 57967 w 517"/>
              <a:gd name="T67" fmla="*/ 26174 h 619"/>
              <a:gd name="T68" fmla="*/ 100189 w 517"/>
              <a:gd name="T69" fmla="*/ 195053 h 619"/>
              <a:gd name="T70" fmla="*/ 100189 w 517"/>
              <a:gd name="T71" fmla="*/ 195053 h 619"/>
              <a:gd name="T72" fmla="*/ 84445 w 517"/>
              <a:gd name="T73" fmla="*/ 210830 h 619"/>
              <a:gd name="T74" fmla="*/ 68701 w 517"/>
              <a:gd name="T75" fmla="*/ 210830 h 619"/>
              <a:gd name="T76" fmla="*/ 57967 w 517"/>
              <a:gd name="T77" fmla="*/ 195053 h 619"/>
              <a:gd name="T78" fmla="*/ 57967 w 517"/>
              <a:gd name="T79" fmla="*/ 136968 h 619"/>
              <a:gd name="T80" fmla="*/ 100189 w 517"/>
              <a:gd name="T81" fmla="*/ 136968 h 619"/>
              <a:gd name="T82" fmla="*/ 100189 w 517"/>
              <a:gd name="T83" fmla="*/ 195053 h 619"/>
              <a:gd name="T84" fmla="*/ 152788 w 517"/>
              <a:gd name="T85" fmla="*/ 121191 h 619"/>
              <a:gd name="T86" fmla="*/ 152788 w 517"/>
              <a:gd name="T87" fmla="*/ 121191 h 619"/>
              <a:gd name="T88" fmla="*/ 147779 w 517"/>
              <a:gd name="T89" fmla="*/ 126570 h 619"/>
              <a:gd name="T90" fmla="*/ 21111 w 517"/>
              <a:gd name="T91" fmla="*/ 126570 h 619"/>
              <a:gd name="T92" fmla="*/ 16102 w 517"/>
              <a:gd name="T93" fmla="*/ 115813 h 619"/>
              <a:gd name="T94" fmla="*/ 16102 w 517"/>
              <a:gd name="T95" fmla="*/ 63106 h 619"/>
              <a:gd name="T96" fmla="*/ 21111 w 517"/>
              <a:gd name="T97" fmla="*/ 52707 h 619"/>
              <a:gd name="T98" fmla="*/ 147779 w 517"/>
              <a:gd name="T99" fmla="*/ 52707 h 619"/>
              <a:gd name="T100" fmla="*/ 152788 w 517"/>
              <a:gd name="T101" fmla="*/ 58086 h 619"/>
              <a:gd name="T102" fmla="*/ 168890 w 517"/>
              <a:gd name="T103" fmla="*/ 89639 h 619"/>
              <a:gd name="T104" fmla="*/ 152788 w 517"/>
              <a:gd name="T105" fmla="*/ 121191 h 61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17" h="619">
                <a:moveTo>
                  <a:pt x="501" y="235"/>
                </a:moveTo>
                <a:lnTo>
                  <a:pt x="501" y="235"/>
                </a:lnTo>
                <a:cubicBezTo>
                  <a:pt x="442" y="117"/>
                  <a:pt x="442" y="117"/>
                  <a:pt x="442" y="117"/>
                </a:cubicBezTo>
                <a:cubicBezTo>
                  <a:pt x="442" y="117"/>
                  <a:pt x="442" y="117"/>
                  <a:pt x="427" y="117"/>
                </a:cubicBezTo>
                <a:cubicBezTo>
                  <a:pt x="309" y="117"/>
                  <a:pt x="309" y="117"/>
                  <a:pt x="309" y="117"/>
                </a:cubicBezTo>
                <a:cubicBezTo>
                  <a:pt x="309" y="73"/>
                  <a:pt x="309" y="73"/>
                  <a:pt x="309" y="73"/>
                </a:cubicBezTo>
                <a:cubicBezTo>
                  <a:pt x="309" y="29"/>
                  <a:pt x="280" y="0"/>
                  <a:pt x="236" y="0"/>
                </a:cubicBezTo>
                <a:cubicBezTo>
                  <a:pt x="192" y="0"/>
                  <a:pt x="192" y="0"/>
                  <a:pt x="192" y="0"/>
                </a:cubicBezTo>
                <a:cubicBezTo>
                  <a:pt x="148" y="0"/>
                  <a:pt x="118" y="29"/>
                  <a:pt x="118" y="73"/>
                </a:cubicBezTo>
                <a:cubicBezTo>
                  <a:pt x="118" y="117"/>
                  <a:pt x="118" y="117"/>
                  <a:pt x="118" y="117"/>
                </a:cubicBezTo>
                <a:cubicBezTo>
                  <a:pt x="45" y="117"/>
                  <a:pt x="45" y="117"/>
                  <a:pt x="45" y="117"/>
                </a:cubicBezTo>
                <a:cubicBezTo>
                  <a:pt x="15" y="117"/>
                  <a:pt x="0" y="132"/>
                  <a:pt x="0" y="147"/>
                </a:cubicBezTo>
                <a:cubicBezTo>
                  <a:pt x="0" y="353"/>
                  <a:pt x="0" y="353"/>
                  <a:pt x="0" y="353"/>
                </a:cubicBezTo>
                <a:cubicBezTo>
                  <a:pt x="0" y="367"/>
                  <a:pt x="15" y="382"/>
                  <a:pt x="45" y="382"/>
                </a:cubicBezTo>
                <a:cubicBezTo>
                  <a:pt x="118" y="382"/>
                  <a:pt x="118" y="382"/>
                  <a:pt x="118" y="382"/>
                </a:cubicBezTo>
                <a:cubicBezTo>
                  <a:pt x="118" y="544"/>
                  <a:pt x="118" y="544"/>
                  <a:pt x="118" y="544"/>
                </a:cubicBezTo>
                <a:cubicBezTo>
                  <a:pt x="118" y="588"/>
                  <a:pt x="148" y="618"/>
                  <a:pt x="192" y="618"/>
                </a:cubicBezTo>
                <a:cubicBezTo>
                  <a:pt x="236" y="618"/>
                  <a:pt x="236" y="618"/>
                  <a:pt x="236" y="618"/>
                </a:cubicBezTo>
                <a:cubicBezTo>
                  <a:pt x="280" y="618"/>
                  <a:pt x="309" y="588"/>
                  <a:pt x="309" y="544"/>
                </a:cubicBezTo>
                <a:cubicBezTo>
                  <a:pt x="309" y="382"/>
                  <a:pt x="309" y="382"/>
                  <a:pt x="309" y="382"/>
                </a:cubicBezTo>
                <a:cubicBezTo>
                  <a:pt x="427" y="382"/>
                  <a:pt x="427" y="382"/>
                  <a:pt x="427" y="382"/>
                </a:cubicBezTo>
                <a:cubicBezTo>
                  <a:pt x="442" y="382"/>
                  <a:pt x="442" y="382"/>
                  <a:pt x="442" y="382"/>
                </a:cubicBezTo>
                <a:cubicBezTo>
                  <a:pt x="501" y="264"/>
                  <a:pt x="501" y="264"/>
                  <a:pt x="501" y="264"/>
                </a:cubicBezTo>
                <a:cubicBezTo>
                  <a:pt x="516" y="250"/>
                  <a:pt x="516" y="250"/>
                  <a:pt x="516" y="250"/>
                </a:cubicBezTo>
                <a:cubicBezTo>
                  <a:pt x="516" y="250"/>
                  <a:pt x="516" y="235"/>
                  <a:pt x="501" y="235"/>
                </a:cubicBezTo>
                <a:close/>
                <a:moveTo>
                  <a:pt x="162" y="73"/>
                </a:moveTo>
                <a:lnTo>
                  <a:pt x="162" y="73"/>
                </a:lnTo>
                <a:cubicBezTo>
                  <a:pt x="162" y="58"/>
                  <a:pt x="177" y="29"/>
                  <a:pt x="192" y="29"/>
                </a:cubicBezTo>
                <a:cubicBezTo>
                  <a:pt x="236" y="29"/>
                  <a:pt x="236" y="29"/>
                  <a:pt x="236" y="29"/>
                </a:cubicBezTo>
                <a:cubicBezTo>
                  <a:pt x="251" y="29"/>
                  <a:pt x="280" y="58"/>
                  <a:pt x="280" y="73"/>
                </a:cubicBezTo>
                <a:cubicBezTo>
                  <a:pt x="280" y="117"/>
                  <a:pt x="280" y="117"/>
                  <a:pt x="280" y="117"/>
                </a:cubicBezTo>
                <a:cubicBezTo>
                  <a:pt x="162" y="117"/>
                  <a:pt x="162" y="117"/>
                  <a:pt x="162" y="117"/>
                </a:cubicBezTo>
                <a:lnTo>
                  <a:pt x="162" y="73"/>
                </a:lnTo>
                <a:close/>
                <a:moveTo>
                  <a:pt x="280" y="544"/>
                </a:moveTo>
                <a:lnTo>
                  <a:pt x="280" y="544"/>
                </a:lnTo>
                <a:cubicBezTo>
                  <a:pt x="280" y="559"/>
                  <a:pt x="251" y="588"/>
                  <a:pt x="236" y="588"/>
                </a:cubicBezTo>
                <a:cubicBezTo>
                  <a:pt x="192" y="588"/>
                  <a:pt x="192" y="588"/>
                  <a:pt x="192" y="588"/>
                </a:cubicBezTo>
                <a:cubicBezTo>
                  <a:pt x="177" y="588"/>
                  <a:pt x="162" y="559"/>
                  <a:pt x="162" y="544"/>
                </a:cubicBezTo>
                <a:cubicBezTo>
                  <a:pt x="162" y="382"/>
                  <a:pt x="162" y="382"/>
                  <a:pt x="162" y="382"/>
                </a:cubicBezTo>
                <a:cubicBezTo>
                  <a:pt x="280" y="382"/>
                  <a:pt x="280" y="382"/>
                  <a:pt x="280" y="382"/>
                </a:cubicBezTo>
                <a:lnTo>
                  <a:pt x="280" y="544"/>
                </a:lnTo>
                <a:close/>
                <a:moveTo>
                  <a:pt x="427" y="338"/>
                </a:moveTo>
                <a:lnTo>
                  <a:pt x="427" y="338"/>
                </a:lnTo>
                <a:cubicBezTo>
                  <a:pt x="427" y="353"/>
                  <a:pt x="413" y="353"/>
                  <a:pt x="413" y="353"/>
                </a:cubicBezTo>
                <a:cubicBezTo>
                  <a:pt x="59" y="353"/>
                  <a:pt x="59" y="353"/>
                  <a:pt x="59" y="353"/>
                </a:cubicBezTo>
                <a:cubicBezTo>
                  <a:pt x="45" y="353"/>
                  <a:pt x="45" y="338"/>
                  <a:pt x="45" y="323"/>
                </a:cubicBezTo>
                <a:cubicBezTo>
                  <a:pt x="45" y="176"/>
                  <a:pt x="45" y="176"/>
                  <a:pt x="45" y="176"/>
                </a:cubicBezTo>
                <a:cubicBezTo>
                  <a:pt x="45" y="162"/>
                  <a:pt x="45" y="147"/>
                  <a:pt x="59" y="147"/>
                </a:cubicBezTo>
                <a:cubicBezTo>
                  <a:pt x="413" y="147"/>
                  <a:pt x="413" y="147"/>
                  <a:pt x="413" y="147"/>
                </a:cubicBezTo>
                <a:cubicBezTo>
                  <a:pt x="413" y="147"/>
                  <a:pt x="427" y="147"/>
                  <a:pt x="427" y="162"/>
                </a:cubicBezTo>
                <a:cubicBezTo>
                  <a:pt x="472" y="250"/>
                  <a:pt x="472" y="250"/>
                  <a:pt x="472" y="250"/>
                </a:cubicBezTo>
                <a:lnTo>
                  <a:pt x="427" y="338"/>
                </a:lnTo>
                <a:close/>
              </a:path>
            </a:pathLst>
          </a:custGeom>
          <a:solidFill>
            <a:schemeClr val="accent1">
              <a:lumMod val="75000"/>
            </a:schemeClr>
          </a:solidFill>
          <a:ln>
            <a:noFill/>
          </a:ln>
          <a:effectLst/>
          <a:extLst/>
        </p:spPr>
        <p:txBody>
          <a:bodyPr wrap="none" anchor="ctr"/>
          <a:lstStyle/>
          <a:p>
            <a:endParaRPr lang="en-US" sz="2700"/>
          </a:p>
        </p:txBody>
      </p:sp>
      <p:sp>
        <p:nvSpPr>
          <p:cNvPr id="163" name="Freeform 162"/>
          <p:cNvSpPr>
            <a:spLocks noChangeArrowheads="1"/>
          </p:cNvSpPr>
          <p:nvPr/>
        </p:nvSpPr>
        <p:spPr bwMode="auto">
          <a:xfrm>
            <a:off x="1381285" y="1559580"/>
            <a:ext cx="222976" cy="290386"/>
          </a:xfrm>
          <a:custGeom>
            <a:avLst/>
            <a:gdLst>
              <a:gd name="T0" fmla="*/ 85229 w 472"/>
              <a:gd name="T1" fmla="*/ 0 h 619"/>
              <a:gd name="T2" fmla="*/ 85229 w 472"/>
              <a:gd name="T3" fmla="*/ 0 h 619"/>
              <a:gd name="T4" fmla="*/ 0 w 472"/>
              <a:gd name="T5" fmla="*/ 84260 h 619"/>
              <a:gd name="T6" fmla="*/ 85229 w 472"/>
              <a:gd name="T7" fmla="*/ 221586 h 619"/>
              <a:gd name="T8" fmla="*/ 170097 w 472"/>
              <a:gd name="T9" fmla="*/ 84260 h 619"/>
              <a:gd name="T10" fmla="*/ 85229 w 472"/>
              <a:gd name="T11" fmla="*/ 0 h 619"/>
              <a:gd name="T12" fmla="*/ 85229 w 472"/>
              <a:gd name="T13" fmla="*/ 200432 h 619"/>
              <a:gd name="T14" fmla="*/ 85229 w 472"/>
              <a:gd name="T15" fmla="*/ 200432 h 619"/>
              <a:gd name="T16" fmla="*/ 16251 w 472"/>
              <a:gd name="T17" fmla="*/ 84260 h 619"/>
              <a:gd name="T18" fmla="*/ 85229 w 472"/>
              <a:gd name="T19" fmla="*/ 10398 h 619"/>
              <a:gd name="T20" fmla="*/ 154207 w 472"/>
              <a:gd name="T21" fmla="*/ 84260 h 619"/>
              <a:gd name="T22" fmla="*/ 85229 w 472"/>
              <a:gd name="T23" fmla="*/ 200432 h 619"/>
              <a:gd name="T24" fmla="*/ 85229 w 472"/>
              <a:gd name="T25" fmla="*/ 47329 h 619"/>
              <a:gd name="T26" fmla="*/ 85229 w 472"/>
              <a:gd name="T27" fmla="*/ 47329 h 619"/>
              <a:gd name="T28" fmla="*/ 48032 w 472"/>
              <a:gd name="T29" fmla="*/ 84260 h 619"/>
              <a:gd name="T30" fmla="*/ 85229 w 472"/>
              <a:gd name="T31" fmla="*/ 115813 h 619"/>
              <a:gd name="T32" fmla="*/ 122426 w 472"/>
              <a:gd name="T33" fmla="*/ 84260 h 619"/>
              <a:gd name="T34" fmla="*/ 85229 w 472"/>
              <a:gd name="T35" fmla="*/ 47329 h 619"/>
              <a:gd name="T36" fmla="*/ 85229 w 472"/>
              <a:gd name="T37" fmla="*/ 105415 h 619"/>
              <a:gd name="T38" fmla="*/ 85229 w 472"/>
              <a:gd name="T39" fmla="*/ 105415 h 619"/>
              <a:gd name="T40" fmla="*/ 63922 w 472"/>
              <a:gd name="T41" fmla="*/ 84260 h 619"/>
              <a:gd name="T42" fmla="*/ 85229 w 472"/>
              <a:gd name="T43" fmla="*/ 63106 h 619"/>
              <a:gd name="T44" fmla="*/ 106536 w 472"/>
              <a:gd name="T45" fmla="*/ 84260 h 619"/>
              <a:gd name="T46" fmla="*/ 85229 w 472"/>
              <a:gd name="T47" fmla="*/ 105415 h 61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2" h="619">
                <a:moveTo>
                  <a:pt x="236" y="0"/>
                </a:moveTo>
                <a:lnTo>
                  <a:pt x="236" y="0"/>
                </a:lnTo>
                <a:cubicBezTo>
                  <a:pt x="104" y="0"/>
                  <a:pt x="0" y="103"/>
                  <a:pt x="0" y="235"/>
                </a:cubicBezTo>
                <a:cubicBezTo>
                  <a:pt x="0" y="323"/>
                  <a:pt x="192" y="618"/>
                  <a:pt x="236" y="618"/>
                </a:cubicBezTo>
                <a:cubicBezTo>
                  <a:pt x="280" y="618"/>
                  <a:pt x="471" y="323"/>
                  <a:pt x="471" y="235"/>
                </a:cubicBezTo>
                <a:cubicBezTo>
                  <a:pt x="471" y="103"/>
                  <a:pt x="368" y="0"/>
                  <a:pt x="236" y="0"/>
                </a:cubicBezTo>
                <a:close/>
                <a:moveTo>
                  <a:pt x="236" y="559"/>
                </a:moveTo>
                <a:lnTo>
                  <a:pt x="236" y="559"/>
                </a:lnTo>
                <a:cubicBezTo>
                  <a:pt x="207" y="559"/>
                  <a:pt x="45" y="309"/>
                  <a:pt x="45" y="235"/>
                </a:cubicBezTo>
                <a:cubicBezTo>
                  <a:pt x="45" y="117"/>
                  <a:pt x="133" y="29"/>
                  <a:pt x="236" y="29"/>
                </a:cubicBezTo>
                <a:cubicBezTo>
                  <a:pt x="339" y="29"/>
                  <a:pt x="427" y="117"/>
                  <a:pt x="427" y="235"/>
                </a:cubicBezTo>
                <a:cubicBezTo>
                  <a:pt x="427" y="309"/>
                  <a:pt x="266" y="559"/>
                  <a:pt x="236" y="559"/>
                </a:cubicBezTo>
                <a:close/>
                <a:moveTo>
                  <a:pt x="236" y="132"/>
                </a:moveTo>
                <a:lnTo>
                  <a:pt x="236" y="132"/>
                </a:lnTo>
                <a:cubicBezTo>
                  <a:pt x="177" y="132"/>
                  <a:pt x="133" y="176"/>
                  <a:pt x="133" y="235"/>
                </a:cubicBezTo>
                <a:cubicBezTo>
                  <a:pt x="133" y="279"/>
                  <a:pt x="177" y="323"/>
                  <a:pt x="236" y="323"/>
                </a:cubicBezTo>
                <a:cubicBezTo>
                  <a:pt x="295" y="323"/>
                  <a:pt x="339" y="279"/>
                  <a:pt x="339" y="235"/>
                </a:cubicBezTo>
                <a:cubicBezTo>
                  <a:pt x="339" y="176"/>
                  <a:pt x="295" y="132"/>
                  <a:pt x="236" y="132"/>
                </a:cubicBezTo>
                <a:close/>
                <a:moveTo>
                  <a:pt x="236" y="294"/>
                </a:moveTo>
                <a:lnTo>
                  <a:pt x="236" y="294"/>
                </a:lnTo>
                <a:cubicBezTo>
                  <a:pt x="207" y="294"/>
                  <a:pt x="177" y="264"/>
                  <a:pt x="177" y="235"/>
                </a:cubicBezTo>
                <a:cubicBezTo>
                  <a:pt x="177" y="191"/>
                  <a:pt x="207" y="176"/>
                  <a:pt x="236" y="176"/>
                </a:cubicBezTo>
                <a:cubicBezTo>
                  <a:pt x="266" y="176"/>
                  <a:pt x="295" y="191"/>
                  <a:pt x="295" y="235"/>
                </a:cubicBezTo>
                <a:cubicBezTo>
                  <a:pt x="295" y="264"/>
                  <a:pt x="266" y="294"/>
                  <a:pt x="236" y="294"/>
                </a:cubicBezTo>
                <a:close/>
              </a:path>
            </a:pathLst>
          </a:custGeom>
          <a:solidFill>
            <a:schemeClr val="accent1">
              <a:lumMod val="75000"/>
            </a:schemeClr>
          </a:solidFill>
          <a:ln>
            <a:noFill/>
          </a:ln>
          <a:effectLst/>
          <a:extLst/>
        </p:spPr>
        <p:txBody>
          <a:bodyPr wrap="none" anchor="ctr"/>
          <a:lstStyle/>
          <a:p>
            <a:endParaRPr lang="en-US" sz="2700"/>
          </a:p>
        </p:txBody>
      </p:sp>
    </p:spTree>
    <p:extLst>
      <p:ext uri="{BB962C8B-B14F-4D97-AF65-F5344CB8AC3E}">
        <p14:creationId xmlns:p14="http://schemas.microsoft.com/office/powerpoint/2010/main" val="157899126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4758"/>
        <p:cNvGrpSpPr/>
        <p:nvPr/>
      </p:nvGrpSpPr>
      <p:grpSpPr>
        <a:xfrm>
          <a:off x="0" y="0"/>
          <a:ext cx="0" cy="0"/>
          <a:chOff x="0" y="0"/>
          <a:chExt cx="0" cy="0"/>
        </a:xfrm>
      </p:grpSpPr>
      <p:sp>
        <p:nvSpPr>
          <p:cNvPr id="145" name="Freeform 153"/>
          <p:cNvSpPr>
            <a:spLocks noEditPoints="1"/>
          </p:cNvSpPr>
          <p:nvPr/>
        </p:nvSpPr>
        <p:spPr bwMode="auto">
          <a:xfrm>
            <a:off x="8733977" y="5000059"/>
            <a:ext cx="276897" cy="278706"/>
          </a:xfrm>
          <a:custGeom>
            <a:avLst/>
            <a:gdLst>
              <a:gd name="T0" fmla="*/ 3 w 29"/>
              <a:gd name="T1" fmla="*/ 0 h 29"/>
              <a:gd name="T2" fmla="*/ 6 w 29"/>
              <a:gd name="T3" fmla="*/ 0 h 29"/>
              <a:gd name="T4" fmla="*/ 9 w 29"/>
              <a:gd name="T5" fmla="*/ 1 h 29"/>
              <a:gd name="T6" fmla="*/ 13 w 29"/>
              <a:gd name="T7" fmla="*/ 0 h 29"/>
              <a:gd name="T8" fmla="*/ 16 w 29"/>
              <a:gd name="T9" fmla="*/ 0 h 29"/>
              <a:gd name="T10" fmla="*/ 20 w 29"/>
              <a:gd name="T11" fmla="*/ 1 h 29"/>
              <a:gd name="T12" fmla="*/ 23 w 29"/>
              <a:gd name="T13" fmla="*/ 0 h 29"/>
              <a:gd name="T14" fmla="*/ 26 w 29"/>
              <a:gd name="T15" fmla="*/ 0 h 29"/>
              <a:gd name="T16" fmla="*/ 29 w 29"/>
              <a:gd name="T17" fmla="*/ 2 h 29"/>
              <a:gd name="T18" fmla="*/ 27 w 29"/>
              <a:gd name="T19" fmla="*/ 4 h 29"/>
              <a:gd name="T20" fmla="*/ 29 w 29"/>
              <a:gd name="T21" fmla="*/ 8 h 29"/>
              <a:gd name="T22" fmla="*/ 29 w 29"/>
              <a:gd name="T23" fmla="*/ 11 h 29"/>
              <a:gd name="T24" fmla="*/ 27 w 29"/>
              <a:gd name="T25" fmla="*/ 14 h 29"/>
              <a:gd name="T26" fmla="*/ 29 w 29"/>
              <a:gd name="T27" fmla="*/ 18 h 29"/>
              <a:gd name="T28" fmla="*/ 29 w 29"/>
              <a:gd name="T29" fmla="*/ 21 h 29"/>
              <a:gd name="T30" fmla="*/ 27 w 29"/>
              <a:gd name="T31" fmla="*/ 25 h 29"/>
              <a:gd name="T32" fmla="*/ 29 w 29"/>
              <a:gd name="T33" fmla="*/ 27 h 29"/>
              <a:gd name="T34" fmla="*/ 26 w 29"/>
              <a:gd name="T35" fmla="*/ 29 h 29"/>
              <a:gd name="T36" fmla="*/ 23 w 29"/>
              <a:gd name="T37" fmla="*/ 29 h 29"/>
              <a:gd name="T38" fmla="*/ 20 w 29"/>
              <a:gd name="T39" fmla="*/ 27 h 29"/>
              <a:gd name="T40" fmla="*/ 16 w 29"/>
              <a:gd name="T41" fmla="*/ 29 h 29"/>
              <a:gd name="T42" fmla="*/ 13 w 29"/>
              <a:gd name="T43" fmla="*/ 29 h 29"/>
              <a:gd name="T44" fmla="*/ 9 w 29"/>
              <a:gd name="T45" fmla="*/ 27 h 29"/>
              <a:gd name="T46" fmla="*/ 6 w 29"/>
              <a:gd name="T47" fmla="*/ 29 h 29"/>
              <a:gd name="T48" fmla="*/ 3 w 29"/>
              <a:gd name="T49" fmla="*/ 29 h 29"/>
              <a:gd name="T50" fmla="*/ 0 w 29"/>
              <a:gd name="T51" fmla="*/ 27 h 29"/>
              <a:gd name="T52" fmla="*/ 2 w 29"/>
              <a:gd name="T53" fmla="*/ 25 h 29"/>
              <a:gd name="T54" fmla="*/ 0 w 29"/>
              <a:gd name="T55" fmla="*/ 21 h 29"/>
              <a:gd name="T56" fmla="*/ 2 w 29"/>
              <a:gd name="T57" fmla="*/ 19 h 29"/>
              <a:gd name="T58" fmla="*/ 0 w 29"/>
              <a:gd name="T59" fmla="*/ 18 h 29"/>
              <a:gd name="T60" fmla="*/ 0 w 29"/>
              <a:gd name="T61" fmla="*/ 16 h 29"/>
              <a:gd name="T62" fmla="*/ 0 w 29"/>
              <a:gd name="T63" fmla="*/ 13 h 29"/>
              <a:gd name="T64" fmla="*/ 0 w 29"/>
              <a:gd name="T65" fmla="*/ 11 h 29"/>
              <a:gd name="T66" fmla="*/ 2 w 29"/>
              <a:gd name="T67" fmla="*/ 9 h 29"/>
              <a:gd name="T68" fmla="*/ 0 w 29"/>
              <a:gd name="T69" fmla="*/ 8 h 29"/>
              <a:gd name="T70" fmla="*/ 0 w 29"/>
              <a:gd name="T71" fmla="*/ 6 h 29"/>
              <a:gd name="T72" fmla="*/ 0 w 29"/>
              <a:gd name="T73" fmla="*/ 2 h 29"/>
              <a:gd name="T74" fmla="*/ 0 w 29"/>
              <a:gd name="T75" fmla="*/ 2 h 29"/>
              <a:gd name="T76" fmla="*/ 4 w 29"/>
              <a:gd name="T77" fmla="*/ 4 h 29"/>
              <a:gd name="T78" fmla="*/ 24 w 29"/>
              <a:gd name="T79" fmla="*/ 24 h 29"/>
              <a:gd name="T80" fmla="*/ 4 w 29"/>
              <a:gd name="T81"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9" h="29">
                <a:moveTo>
                  <a:pt x="2" y="0"/>
                </a:moveTo>
                <a:cubicBezTo>
                  <a:pt x="3" y="0"/>
                  <a:pt x="3" y="0"/>
                  <a:pt x="3" y="0"/>
                </a:cubicBezTo>
                <a:cubicBezTo>
                  <a:pt x="3" y="1"/>
                  <a:pt x="3" y="1"/>
                  <a:pt x="4" y="1"/>
                </a:cubicBezTo>
                <a:cubicBezTo>
                  <a:pt x="5" y="1"/>
                  <a:pt x="6" y="1"/>
                  <a:pt x="6" y="0"/>
                </a:cubicBezTo>
                <a:cubicBezTo>
                  <a:pt x="8" y="0"/>
                  <a:pt x="8" y="0"/>
                  <a:pt x="8" y="0"/>
                </a:cubicBezTo>
                <a:cubicBezTo>
                  <a:pt x="8" y="1"/>
                  <a:pt x="8" y="1"/>
                  <a:pt x="9" y="1"/>
                </a:cubicBezTo>
                <a:cubicBezTo>
                  <a:pt x="10" y="1"/>
                  <a:pt x="11" y="1"/>
                  <a:pt x="11" y="0"/>
                </a:cubicBezTo>
                <a:cubicBezTo>
                  <a:pt x="13" y="0"/>
                  <a:pt x="13" y="0"/>
                  <a:pt x="13" y="0"/>
                </a:cubicBezTo>
                <a:cubicBezTo>
                  <a:pt x="13" y="1"/>
                  <a:pt x="14" y="1"/>
                  <a:pt x="14" y="1"/>
                </a:cubicBezTo>
                <a:cubicBezTo>
                  <a:pt x="15" y="1"/>
                  <a:pt x="16" y="1"/>
                  <a:pt x="16" y="0"/>
                </a:cubicBezTo>
                <a:cubicBezTo>
                  <a:pt x="18" y="0"/>
                  <a:pt x="18" y="0"/>
                  <a:pt x="18" y="0"/>
                </a:cubicBezTo>
                <a:cubicBezTo>
                  <a:pt x="18" y="1"/>
                  <a:pt x="19" y="1"/>
                  <a:pt x="20" y="1"/>
                </a:cubicBezTo>
                <a:cubicBezTo>
                  <a:pt x="20" y="1"/>
                  <a:pt x="21" y="1"/>
                  <a:pt x="21" y="0"/>
                </a:cubicBezTo>
                <a:cubicBezTo>
                  <a:pt x="23" y="0"/>
                  <a:pt x="23" y="0"/>
                  <a:pt x="23" y="0"/>
                </a:cubicBezTo>
                <a:cubicBezTo>
                  <a:pt x="23" y="1"/>
                  <a:pt x="24" y="1"/>
                  <a:pt x="25" y="1"/>
                </a:cubicBezTo>
                <a:cubicBezTo>
                  <a:pt x="26" y="1"/>
                  <a:pt x="26" y="1"/>
                  <a:pt x="26" y="0"/>
                </a:cubicBezTo>
                <a:cubicBezTo>
                  <a:pt x="27" y="0"/>
                  <a:pt x="27" y="0"/>
                  <a:pt x="27" y="0"/>
                </a:cubicBezTo>
                <a:cubicBezTo>
                  <a:pt x="28" y="0"/>
                  <a:pt x="29" y="1"/>
                  <a:pt x="29" y="2"/>
                </a:cubicBezTo>
                <a:cubicBezTo>
                  <a:pt x="29" y="2"/>
                  <a:pt x="29" y="2"/>
                  <a:pt x="29" y="2"/>
                </a:cubicBezTo>
                <a:cubicBezTo>
                  <a:pt x="28" y="2"/>
                  <a:pt x="27" y="3"/>
                  <a:pt x="27" y="4"/>
                </a:cubicBezTo>
                <a:cubicBezTo>
                  <a:pt x="27" y="5"/>
                  <a:pt x="28" y="6"/>
                  <a:pt x="29" y="6"/>
                </a:cubicBezTo>
                <a:cubicBezTo>
                  <a:pt x="29" y="8"/>
                  <a:pt x="29" y="8"/>
                  <a:pt x="29" y="8"/>
                </a:cubicBezTo>
                <a:cubicBezTo>
                  <a:pt x="28" y="8"/>
                  <a:pt x="27" y="8"/>
                  <a:pt x="27" y="9"/>
                </a:cubicBezTo>
                <a:cubicBezTo>
                  <a:pt x="27" y="10"/>
                  <a:pt x="28" y="11"/>
                  <a:pt x="29" y="11"/>
                </a:cubicBezTo>
                <a:cubicBezTo>
                  <a:pt x="29" y="13"/>
                  <a:pt x="29" y="13"/>
                  <a:pt x="29" y="13"/>
                </a:cubicBezTo>
                <a:cubicBezTo>
                  <a:pt x="28" y="13"/>
                  <a:pt x="27" y="13"/>
                  <a:pt x="27" y="14"/>
                </a:cubicBezTo>
                <a:cubicBezTo>
                  <a:pt x="27" y="15"/>
                  <a:pt x="28" y="16"/>
                  <a:pt x="29" y="16"/>
                </a:cubicBezTo>
                <a:cubicBezTo>
                  <a:pt x="29" y="18"/>
                  <a:pt x="29" y="18"/>
                  <a:pt x="29" y="18"/>
                </a:cubicBezTo>
                <a:cubicBezTo>
                  <a:pt x="28" y="18"/>
                  <a:pt x="27" y="19"/>
                  <a:pt x="27" y="19"/>
                </a:cubicBezTo>
                <a:cubicBezTo>
                  <a:pt x="27" y="20"/>
                  <a:pt x="28" y="21"/>
                  <a:pt x="29" y="21"/>
                </a:cubicBezTo>
                <a:cubicBezTo>
                  <a:pt x="29" y="23"/>
                  <a:pt x="29" y="23"/>
                  <a:pt x="29" y="23"/>
                </a:cubicBezTo>
                <a:cubicBezTo>
                  <a:pt x="28" y="23"/>
                  <a:pt x="27" y="24"/>
                  <a:pt x="27" y="25"/>
                </a:cubicBezTo>
                <a:cubicBezTo>
                  <a:pt x="27" y="25"/>
                  <a:pt x="28" y="26"/>
                  <a:pt x="29" y="26"/>
                </a:cubicBezTo>
                <a:cubicBezTo>
                  <a:pt x="29" y="27"/>
                  <a:pt x="29" y="27"/>
                  <a:pt x="29" y="27"/>
                </a:cubicBezTo>
                <a:cubicBezTo>
                  <a:pt x="29" y="28"/>
                  <a:pt x="28" y="29"/>
                  <a:pt x="27" y="29"/>
                </a:cubicBezTo>
                <a:cubicBezTo>
                  <a:pt x="26" y="29"/>
                  <a:pt x="26" y="29"/>
                  <a:pt x="26" y="29"/>
                </a:cubicBezTo>
                <a:cubicBezTo>
                  <a:pt x="26" y="28"/>
                  <a:pt x="26" y="27"/>
                  <a:pt x="25" y="27"/>
                </a:cubicBezTo>
                <a:cubicBezTo>
                  <a:pt x="24" y="27"/>
                  <a:pt x="23" y="28"/>
                  <a:pt x="23" y="29"/>
                </a:cubicBezTo>
                <a:cubicBezTo>
                  <a:pt x="21" y="29"/>
                  <a:pt x="21" y="29"/>
                  <a:pt x="21" y="29"/>
                </a:cubicBezTo>
                <a:cubicBezTo>
                  <a:pt x="21" y="28"/>
                  <a:pt x="20" y="27"/>
                  <a:pt x="20" y="27"/>
                </a:cubicBezTo>
                <a:cubicBezTo>
                  <a:pt x="19" y="27"/>
                  <a:pt x="18" y="28"/>
                  <a:pt x="18" y="29"/>
                </a:cubicBezTo>
                <a:cubicBezTo>
                  <a:pt x="16" y="29"/>
                  <a:pt x="16" y="29"/>
                  <a:pt x="16" y="29"/>
                </a:cubicBezTo>
                <a:cubicBezTo>
                  <a:pt x="16" y="28"/>
                  <a:pt x="15" y="27"/>
                  <a:pt x="14" y="27"/>
                </a:cubicBezTo>
                <a:cubicBezTo>
                  <a:pt x="14" y="27"/>
                  <a:pt x="13" y="28"/>
                  <a:pt x="13" y="29"/>
                </a:cubicBezTo>
                <a:cubicBezTo>
                  <a:pt x="11" y="29"/>
                  <a:pt x="11" y="29"/>
                  <a:pt x="11" y="29"/>
                </a:cubicBezTo>
                <a:cubicBezTo>
                  <a:pt x="11" y="28"/>
                  <a:pt x="10" y="27"/>
                  <a:pt x="9" y="27"/>
                </a:cubicBezTo>
                <a:cubicBezTo>
                  <a:pt x="8" y="27"/>
                  <a:pt x="8" y="28"/>
                  <a:pt x="8" y="29"/>
                </a:cubicBezTo>
                <a:cubicBezTo>
                  <a:pt x="6" y="29"/>
                  <a:pt x="6" y="29"/>
                  <a:pt x="6" y="29"/>
                </a:cubicBezTo>
                <a:cubicBezTo>
                  <a:pt x="6" y="28"/>
                  <a:pt x="5" y="27"/>
                  <a:pt x="4" y="27"/>
                </a:cubicBezTo>
                <a:cubicBezTo>
                  <a:pt x="3" y="27"/>
                  <a:pt x="3" y="28"/>
                  <a:pt x="3" y="29"/>
                </a:cubicBezTo>
                <a:cubicBezTo>
                  <a:pt x="2" y="29"/>
                  <a:pt x="2" y="29"/>
                  <a:pt x="2" y="29"/>
                </a:cubicBezTo>
                <a:cubicBezTo>
                  <a:pt x="1" y="29"/>
                  <a:pt x="0" y="28"/>
                  <a:pt x="0" y="27"/>
                </a:cubicBezTo>
                <a:cubicBezTo>
                  <a:pt x="0" y="26"/>
                  <a:pt x="0" y="26"/>
                  <a:pt x="0" y="26"/>
                </a:cubicBezTo>
                <a:cubicBezTo>
                  <a:pt x="1" y="26"/>
                  <a:pt x="2" y="25"/>
                  <a:pt x="2" y="25"/>
                </a:cubicBezTo>
                <a:cubicBezTo>
                  <a:pt x="2" y="24"/>
                  <a:pt x="1" y="23"/>
                  <a:pt x="0" y="23"/>
                </a:cubicBezTo>
                <a:cubicBezTo>
                  <a:pt x="0" y="21"/>
                  <a:pt x="0" y="21"/>
                  <a:pt x="0" y="21"/>
                </a:cubicBezTo>
                <a:cubicBezTo>
                  <a:pt x="0" y="21"/>
                  <a:pt x="0" y="21"/>
                  <a:pt x="0" y="21"/>
                </a:cubicBezTo>
                <a:cubicBezTo>
                  <a:pt x="1" y="21"/>
                  <a:pt x="2" y="20"/>
                  <a:pt x="2" y="19"/>
                </a:cubicBezTo>
                <a:cubicBezTo>
                  <a:pt x="2" y="19"/>
                  <a:pt x="1" y="18"/>
                  <a:pt x="0" y="18"/>
                </a:cubicBezTo>
                <a:cubicBezTo>
                  <a:pt x="0" y="18"/>
                  <a:pt x="0" y="18"/>
                  <a:pt x="0" y="18"/>
                </a:cubicBezTo>
                <a:cubicBezTo>
                  <a:pt x="0" y="16"/>
                  <a:pt x="0" y="16"/>
                  <a:pt x="0" y="16"/>
                </a:cubicBezTo>
                <a:cubicBezTo>
                  <a:pt x="0" y="16"/>
                  <a:pt x="0" y="16"/>
                  <a:pt x="0" y="16"/>
                </a:cubicBezTo>
                <a:cubicBezTo>
                  <a:pt x="1" y="16"/>
                  <a:pt x="2" y="15"/>
                  <a:pt x="2" y="14"/>
                </a:cubicBezTo>
                <a:cubicBezTo>
                  <a:pt x="2" y="13"/>
                  <a:pt x="1" y="13"/>
                  <a:pt x="0" y="13"/>
                </a:cubicBezTo>
                <a:cubicBezTo>
                  <a:pt x="0" y="13"/>
                  <a:pt x="0" y="13"/>
                  <a:pt x="0" y="13"/>
                </a:cubicBezTo>
                <a:cubicBezTo>
                  <a:pt x="0" y="11"/>
                  <a:pt x="0" y="11"/>
                  <a:pt x="0" y="11"/>
                </a:cubicBezTo>
                <a:cubicBezTo>
                  <a:pt x="0" y="11"/>
                  <a:pt x="0" y="11"/>
                  <a:pt x="0" y="11"/>
                </a:cubicBezTo>
                <a:cubicBezTo>
                  <a:pt x="1" y="11"/>
                  <a:pt x="2" y="10"/>
                  <a:pt x="2" y="9"/>
                </a:cubicBezTo>
                <a:cubicBezTo>
                  <a:pt x="2" y="8"/>
                  <a:pt x="1" y="8"/>
                  <a:pt x="0" y="8"/>
                </a:cubicBezTo>
                <a:cubicBezTo>
                  <a:pt x="0" y="8"/>
                  <a:pt x="0" y="8"/>
                  <a:pt x="0" y="8"/>
                </a:cubicBezTo>
                <a:cubicBezTo>
                  <a:pt x="0" y="6"/>
                  <a:pt x="0" y="6"/>
                  <a:pt x="0" y="6"/>
                </a:cubicBezTo>
                <a:cubicBezTo>
                  <a:pt x="0" y="6"/>
                  <a:pt x="0" y="6"/>
                  <a:pt x="0" y="6"/>
                </a:cubicBezTo>
                <a:cubicBezTo>
                  <a:pt x="1" y="6"/>
                  <a:pt x="2" y="5"/>
                  <a:pt x="2" y="4"/>
                </a:cubicBezTo>
                <a:cubicBezTo>
                  <a:pt x="2" y="3"/>
                  <a:pt x="1" y="2"/>
                  <a:pt x="0" y="2"/>
                </a:cubicBezTo>
                <a:cubicBezTo>
                  <a:pt x="0" y="2"/>
                  <a:pt x="0" y="2"/>
                  <a:pt x="0" y="2"/>
                </a:cubicBezTo>
                <a:cubicBezTo>
                  <a:pt x="0" y="2"/>
                  <a:pt x="0" y="2"/>
                  <a:pt x="0" y="2"/>
                </a:cubicBezTo>
                <a:cubicBezTo>
                  <a:pt x="0" y="1"/>
                  <a:pt x="1" y="0"/>
                  <a:pt x="2" y="0"/>
                </a:cubicBezTo>
                <a:close/>
                <a:moveTo>
                  <a:pt x="4" y="4"/>
                </a:moveTo>
                <a:cubicBezTo>
                  <a:pt x="4" y="24"/>
                  <a:pt x="4" y="24"/>
                  <a:pt x="4" y="24"/>
                </a:cubicBezTo>
                <a:cubicBezTo>
                  <a:pt x="24" y="24"/>
                  <a:pt x="24" y="24"/>
                  <a:pt x="24" y="24"/>
                </a:cubicBezTo>
                <a:cubicBezTo>
                  <a:pt x="24" y="4"/>
                  <a:pt x="24" y="4"/>
                  <a:pt x="24" y="4"/>
                </a:cubicBezTo>
                <a:lnTo>
                  <a:pt x="4" y="4"/>
                </a:ln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46" name="Freeform 156"/>
          <p:cNvSpPr>
            <a:spLocks noEditPoints="1"/>
          </p:cNvSpPr>
          <p:nvPr/>
        </p:nvSpPr>
        <p:spPr bwMode="auto">
          <a:xfrm>
            <a:off x="9951959" y="5048922"/>
            <a:ext cx="325761" cy="180978"/>
          </a:xfrm>
          <a:custGeom>
            <a:avLst/>
            <a:gdLst>
              <a:gd name="T0" fmla="*/ 34 w 34"/>
              <a:gd name="T1" fmla="*/ 17 h 19"/>
              <a:gd name="T2" fmla="*/ 34 w 34"/>
              <a:gd name="T3" fmla="*/ 2 h 19"/>
              <a:gd name="T4" fmla="*/ 32 w 34"/>
              <a:gd name="T5" fmla="*/ 0 h 19"/>
              <a:gd name="T6" fmla="*/ 5 w 34"/>
              <a:gd name="T7" fmla="*/ 0 h 19"/>
              <a:gd name="T8" fmla="*/ 3 w 34"/>
              <a:gd name="T9" fmla="*/ 2 h 19"/>
              <a:gd name="T10" fmla="*/ 3 w 34"/>
              <a:gd name="T11" fmla="*/ 6 h 19"/>
              <a:gd name="T12" fmla="*/ 0 w 34"/>
              <a:gd name="T13" fmla="*/ 6 h 19"/>
              <a:gd name="T14" fmla="*/ 0 w 34"/>
              <a:gd name="T15" fmla="*/ 13 h 19"/>
              <a:gd name="T16" fmla="*/ 3 w 34"/>
              <a:gd name="T17" fmla="*/ 13 h 19"/>
              <a:gd name="T18" fmla="*/ 3 w 34"/>
              <a:gd name="T19" fmla="*/ 17 h 19"/>
              <a:gd name="T20" fmla="*/ 5 w 34"/>
              <a:gd name="T21" fmla="*/ 19 h 19"/>
              <a:gd name="T22" fmla="*/ 32 w 34"/>
              <a:gd name="T23" fmla="*/ 19 h 19"/>
              <a:gd name="T24" fmla="*/ 34 w 34"/>
              <a:gd name="T25" fmla="*/ 17 h 19"/>
              <a:gd name="T26" fmla="*/ 23 w 34"/>
              <a:gd name="T27" fmla="*/ 3 h 19"/>
              <a:gd name="T28" fmla="*/ 31 w 34"/>
              <a:gd name="T29" fmla="*/ 3 h 19"/>
              <a:gd name="T30" fmla="*/ 31 w 34"/>
              <a:gd name="T31" fmla="*/ 16 h 19"/>
              <a:gd name="T32" fmla="*/ 23 w 34"/>
              <a:gd name="T33" fmla="*/ 16 h 19"/>
              <a:gd name="T34" fmla="*/ 23 w 34"/>
              <a:gd name="T35" fmla="*/ 3 h 19"/>
              <a:gd name="T36" fmla="*/ 15 w 34"/>
              <a:gd name="T37" fmla="*/ 3 h 19"/>
              <a:gd name="T38" fmla="*/ 22 w 34"/>
              <a:gd name="T39" fmla="*/ 3 h 19"/>
              <a:gd name="T40" fmla="*/ 22 w 34"/>
              <a:gd name="T41" fmla="*/ 16 h 19"/>
              <a:gd name="T42" fmla="*/ 15 w 34"/>
              <a:gd name="T43" fmla="*/ 16 h 19"/>
              <a:gd name="T44" fmla="*/ 15 w 34"/>
              <a:gd name="T45" fmla="*/ 3 h 19"/>
              <a:gd name="T46" fmla="*/ 32 w 34"/>
              <a:gd name="T47" fmla="*/ 17 h 19"/>
              <a:gd name="T48" fmla="*/ 5 w 34"/>
              <a:gd name="T49" fmla="*/ 17 h 19"/>
              <a:gd name="T50" fmla="*/ 5 w 34"/>
              <a:gd name="T51" fmla="*/ 17 h 19"/>
              <a:gd name="T52" fmla="*/ 5 w 34"/>
              <a:gd name="T53" fmla="*/ 2 h 19"/>
              <a:gd name="T54" fmla="*/ 5 w 34"/>
              <a:gd name="T55" fmla="*/ 2 h 19"/>
              <a:gd name="T56" fmla="*/ 32 w 34"/>
              <a:gd name="T57" fmla="*/ 2 h 19"/>
              <a:gd name="T58" fmla="*/ 32 w 34"/>
              <a:gd name="T59" fmla="*/ 2 h 19"/>
              <a:gd name="T60" fmla="*/ 32 w 34"/>
              <a:gd name="T61" fmla="*/ 17 h 19"/>
              <a:gd name="T62" fmla="*/ 32 w 34"/>
              <a:gd name="T63"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 h="19">
                <a:moveTo>
                  <a:pt x="34" y="17"/>
                </a:moveTo>
                <a:cubicBezTo>
                  <a:pt x="34" y="2"/>
                  <a:pt x="34" y="2"/>
                  <a:pt x="34" y="2"/>
                </a:cubicBezTo>
                <a:cubicBezTo>
                  <a:pt x="34" y="1"/>
                  <a:pt x="33" y="0"/>
                  <a:pt x="32" y="0"/>
                </a:cubicBezTo>
                <a:cubicBezTo>
                  <a:pt x="5" y="0"/>
                  <a:pt x="5" y="0"/>
                  <a:pt x="5" y="0"/>
                </a:cubicBezTo>
                <a:cubicBezTo>
                  <a:pt x="4" y="0"/>
                  <a:pt x="3" y="1"/>
                  <a:pt x="3" y="2"/>
                </a:cubicBezTo>
                <a:cubicBezTo>
                  <a:pt x="3" y="6"/>
                  <a:pt x="3" y="6"/>
                  <a:pt x="3" y="6"/>
                </a:cubicBezTo>
                <a:cubicBezTo>
                  <a:pt x="0" y="6"/>
                  <a:pt x="0" y="6"/>
                  <a:pt x="0" y="6"/>
                </a:cubicBezTo>
                <a:cubicBezTo>
                  <a:pt x="0" y="13"/>
                  <a:pt x="0" y="13"/>
                  <a:pt x="0" y="13"/>
                </a:cubicBezTo>
                <a:cubicBezTo>
                  <a:pt x="3" y="13"/>
                  <a:pt x="3" y="13"/>
                  <a:pt x="3" y="13"/>
                </a:cubicBezTo>
                <a:cubicBezTo>
                  <a:pt x="3" y="17"/>
                  <a:pt x="3" y="17"/>
                  <a:pt x="3" y="17"/>
                </a:cubicBezTo>
                <a:cubicBezTo>
                  <a:pt x="3" y="18"/>
                  <a:pt x="4" y="19"/>
                  <a:pt x="5" y="19"/>
                </a:cubicBezTo>
                <a:cubicBezTo>
                  <a:pt x="32" y="19"/>
                  <a:pt x="32" y="19"/>
                  <a:pt x="32" y="19"/>
                </a:cubicBezTo>
                <a:cubicBezTo>
                  <a:pt x="33" y="19"/>
                  <a:pt x="34" y="18"/>
                  <a:pt x="34" y="17"/>
                </a:cubicBezTo>
                <a:close/>
                <a:moveTo>
                  <a:pt x="23" y="3"/>
                </a:moveTo>
                <a:cubicBezTo>
                  <a:pt x="31" y="3"/>
                  <a:pt x="31" y="3"/>
                  <a:pt x="31" y="3"/>
                </a:cubicBezTo>
                <a:cubicBezTo>
                  <a:pt x="31" y="16"/>
                  <a:pt x="31" y="16"/>
                  <a:pt x="31" y="16"/>
                </a:cubicBezTo>
                <a:cubicBezTo>
                  <a:pt x="23" y="16"/>
                  <a:pt x="23" y="16"/>
                  <a:pt x="23" y="16"/>
                </a:cubicBezTo>
                <a:cubicBezTo>
                  <a:pt x="23" y="3"/>
                  <a:pt x="23" y="3"/>
                  <a:pt x="23" y="3"/>
                </a:cubicBezTo>
                <a:close/>
                <a:moveTo>
                  <a:pt x="15" y="3"/>
                </a:moveTo>
                <a:cubicBezTo>
                  <a:pt x="22" y="3"/>
                  <a:pt x="22" y="3"/>
                  <a:pt x="22" y="3"/>
                </a:cubicBezTo>
                <a:cubicBezTo>
                  <a:pt x="22" y="16"/>
                  <a:pt x="22" y="16"/>
                  <a:pt x="22" y="16"/>
                </a:cubicBezTo>
                <a:cubicBezTo>
                  <a:pt x="15" y="16"/>
                  <a:pt x="15" y="16"/>
                  <a:pt x="15" y="16"/>
                </a:cubicBezTo>
                <a:cubicBezTo>
                  <a:pt x="15" y="3"/>
                  <a:pt x="15" y="3"/>
                  <a:pt x="15" y="3"/>
                </a:cubicBezTo>
                <a:close/>
                <a:moveTo>
                  <a:pt x="32" y="17"/>
                </a:moveTo>
                <a:cubicBezTo>
                  <a:pt x="5" y="17"/>
                  <a:pt x="5" y="17"/>
                  <a:pt x="5" y="17"/>
                </a:cubicBezTo>
                <a:cubicBezTo>
                  <a:pt x="5" y="17"/>
                  <a:pt x="5" y="17"/>
                  <a:pt x="5" y="17"/>
                </a:cubicBezTo>
                <a:cubicBezTo>
                  <a:pt x="5" y="2"/>
                  <a:pt x="5" y="2"/>
                  <a:pt x="5" y="2"/>
                </a:cubicBezTo>
                <a:cubicBezTo>
                  <a:pt x="5" y="2"/>
                  <a:pt x="5" y="2"/>
                  <a:pt x="5" y="2"/>
                </a:cubicBezTo>
                <a:cubicBezTo>
                  <a:pt x="32" y="2"/>
                  <a:pt x="32" y="2"/>
                  <a:pt x="32" y="2"/>
                </a:cubicBezTo>
                <a:cubicBezTo>
                  <a:pt x="32" y="2"/>
                  <a:pt x="32" y="2"/>
                  <a:pt x="32" y="2"/>
                </a:cubicBezTo>
                <a:cubicBezTo>
                  <a:pt x="32" y="17"/>
                  <a:pt x="32" y="17"/>
                  <a:pt x="32" y="17"/>
                </a:cubicBezTo>
                <a:cubicBezTo>
                  <a:pt x="32" y="17"/>
                  <a:pt x="32" y="17"/>
                  <a:pt x="32" y="17"/>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47" name="Freeform 157"/>
          <p:cNvSpPr>
            <a:spLocks noEditPoints="1"/>
          </p:cNvSpPr>
          <p:nvPr/>
        </p:nvSpPr>
        <p:spPr bwMode="auto">
          <a:xfrm>
            <a:off x="10565474" y="5048922"/>
            <a:ext cx="336619" cy="180978"/>
          </a:xfrm>
          <a:custGeom>
            <a:avLst/>
            <a:gdLst>
              <a:gd name="T0" fmla="*/ 35 w 35"/>
              <a:gd name="T1" fmla="*/ 17 h 19"/>
              <a:gd name="T2" fmla="*/ 35 w 35"/>
              <a:gd name="T3" fmla="*/ 2 h 19"/>
              <a:gd name="T4" fmla="*/ 33 w 35"/>
              <a:gd name="T5" fmla="*/ 0 h 19"/>
              <a:gd name="T6" fmla="*/ 5 w 35"/>
              <a:gd name="T7" fmla="*/ 0 h 19"/>
              <a:gd name="T8" fmla="*/ 3 w 35"/>
              <a:gd name="T9" fmla="*/ 2 h 19"/>
              <a:gd name="T10" fmla="*/ 3 w 35"/>
              <a:gd name="T11" fmla="*/ 6 h 19"/>
              <a:gd name="T12" fmla="*/ 0 w 35"/>
              <a:gd name="T13" fmla="*/ 6 h 19"/>
              <a:gd name="T14" fmla="*/ 0 w 35"/>
              <a:gd name="T15" fmla="*/ 13 h 19"/>
              <a:gd name="T16" fmla="*/ 3 w 35"/>
              <a:gd name="T17" fmla="*/ 13 h 19"/>
              <a:gd name="T18" fmla="*/ 3 w 35"/>
              <a:gd name="T19" fmla="*/ 17 h 19"/>
              <a:gd name="T20" fmla="*/ 5 w 35"/>
              <a:gd name="T21" fmla="*/ 19 h 19"/>
              <a:gd name="T22" fmla="*/ 33 w 35"/>
              <a:gd name="T23" fmla="*/ 19 h 19"/>
              <a:gd name="T24" fmla="*/ 35 w 35"/>
              <a:gd name="T25" fmla="*/ 17 h 19"/>
              <a:gd name="T26" fmla="*/ 24 w 35"/>
              <a:gd name="T27" fmla="*/ 3 h 19"/>
              <a:gd name="T28" fmla="*/ 31 w 35"/>
              <a:gd name="T29" fmla="*/ 3 h 19"/>
              <a:gd name="T30" fmla="*/ 31 w 35"/>
              <a:gd name="T31" fmla="*/ 16 h 19"/>
              <a:gd name="T32" fmla="*/ 24 w 35"/>
              <a:gd name="T33" fmla="*/ 16 h 19"/>
              <a:gd name="T34" fmla="*/ 24 w 35"/>
              <a:gd name="T35" fmla="*/ 3 h 19"/>
              <a:gd name="T36" fmla="*/ 32 w 35"/>
              <a:gd name="T37" fmla="*/ 17 h 19"/>
              <a:gd name="T38" fmla="*/ 5 w 35"/>
              <a:gd name="T39" fmla="*/ 17 h 19"/>
              <a:gd name="T40" fmla="*/ 5 w 35"/>
              <a:gd name="T41" fmla="*/ 17 h 19"/>
              <a:gd name="T42" fmla="*/ 5 w 35"/>
              <a:gd name="T43" fmla="*/ 2 h 19"/>
              <a:gd name="T44" fmla="*/ 5 w 35"/>
              <a:gd name="T45" fmla="*/ 2 h 19"/>
              <a:gd name="T46" fmla="*/ 32 w 35"/>
              <a:gd name="T47" fmla="*/ 2 h 19"/>
              <a:gd name="T48" fmla="*/ 33 w 35"/>
              <a:gd name="T49" fmla="*/ 2 h 19"/>
              <a:gd name="T50" fmla="*/ 33 w 35"/>
              <a:gd name="T51" fmla="*/ 17 h 19"/>
              <a:gd name="T52" fmla="*/ 32 w 35"/>
              <a:gd name="T53"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5" h="19">
                <a:moveTo>
                  <a:pt x="35" y="17"/>
                </a:moveTo>
                <a:cubicBezTo>
                  <a:pt x="35" y="2"/>
                  <a:pt x="35" y="2"/>
                  <a:pt x="35" y="2"/>
                </a:cubicBezTo>
                <a:cubicBezTo>
                  <a:pt x="35" y="1"/>
                  <a:pt x="34" y="0"/>
                  <a:pt x="33" y="0"/>
                </a:cubicBezTo>
                <a:cubicBezTo>
                  <a:pt x="5" y="0"/>
                  <a:pt x="5" y="0"/>
                  <a:pt x="5" y="0"/>
                </a:cubicBezTo>
                <a:cubicBezTo>
                  <a:pt x="4" y="0"/>
                  <a:pt x="3" y="1"/>
                  <a:pt x="3" y="2"/>
                </a:cubicBezTo>
                <a:cubicBezTo>
                  <a:pt x="3" y="6"/>
                  <a:pt x="3" y="6"/>
                  <a:pt x="3" y="6"/>
                </a:cubicBezTo>
                <a:cubicBezTo>
                  <a:pt x="0" y="6"/>
                  <a:pt x="0" y="6"/>
                  <a:pt x="0" y="6"/>
                </a:cubicBezTo>
                <a:cubicBezTo>
                  <a:pt x="0" y="13"/>
                  <a:pt x="0" y="13"/>
                  <a:pt x="0" y="13"/>
                </a:cubicBezTo>
                <a:cubicBezTo>
                  <a:pt x="3" y="13"/>
                  <a:pt x="3" y="13"/>
                  <a:pt x="3" y="13"/>
                </a:cubicBezTo>
                <a:cubicBezTo>
                  <a:pt x="3" y="17"/>
                  <a:pt x="3" y="17"/>
                  <a:pt x="3" y="17"/>
                </a:cubicBezTo>
                <a:cubicBezTo>
                  <a:pt x="3" y="18"/>
                  <a:pt x="4" y="19"/>
                  <a:pt x="5" y="19"/>
                </a:cubicBezTo>
                <a:cubicBezTo>
                  <a:pt x="33" y="19"/>
                  <a:pt x="33" y="19"/>
                  <a:pt x="33" y="19"/>
                </a:cubicBezTo>
                <a:cubicBezTo>
                  <a:pt x="34" y="19"/>
                  <a:pt x="35" y="18"/>
                  <a:pt x="35" y="17"/>
                </a:cubicBezTo>
                <a:close/>
                <a:moveTo>
                  <a:pt x="24" y="3"/>
                </a:moveTo>
                <a:cubicBezTo>
                  <a:pt x="31" y="3"/>
                  <a:pt x="31" y="3"/>
                  <a:pt x="31" y="3"/>
                </a:cubicBezTo>
                <a:cubicBezTo>
                  <a:pt x="31" y="16"/>
                  <a:pt x="31" y="16"/>
                  <a:pt x="31" y="16"/>
                </a:cubicBezTo>
                <a:cubicBezTo>
                  <a:pt x="24" y="16"/>
                  <a:pt x="24" y="16"/>
                  <a:pt x="24" y="16"/>
                </a:cubicBezTo>
                <a:cubicBezTo>
                  <a:pt x="24" y="3"/>
                  <a:pt x="24" y="3"/>
                  <a:pt x="24" y="3"/>
                </a:cubicBezTo>
                <a:close/>
                <a:moveTo>
                  <a:pt x="32" y="17"/>
                </a:moveTo>
                <a:cubicBezTo>
                  <a:pt x="5" y="17"/>
                  <a:pt x="5" y="17"/>
                  <a:pt x="5" y="17"/>
                </a:cubicBezTo>
                <a:cubicBezTo>
                  <a:pt x="5" y="17"/>
                  <a:pt x="5" y="17"/>
                  <a:pt x="5" y="17"/>
                </a:cubicBezTo>
                <a:cubicBezTo>
                  <a:pt x="5" y="2"/>
                  <a:pt x="5" y="2"/>
                  <a:pt x="5" y="2"/>
                </a:cubicBezTo>
                <a:cubicBezTo>
                  <a:pt x="5" y="2"/>
                  <a:pt x="5" y="2"/>
                  <a:pt x="5" y="2"/>
                </a:cubicBezTo>
                <a:cubicBezTo>
                  <a:pt x="32" y="2"/>
                  <a:pt x="32" y="2"/>
                  <a:pt x="32" y="2"/>
                </a:cubicBezTo>
                <a:cubicBezTo>
                  <a:pt x="33" y="2"/>
                  <a:pt x="33" y="2"/>
                  <a:pt x="33" y="2"/>
                </a:cubicBezTo>
                <a:cubicBezTo>
                  <a:pt x="33" y="17"/>
                  <a:pt x="33" y="17"/>
                  <a:pt x="33" y="17"/>
                </a:cubicBezTo>
                <a:cubicBezTo>
                  <a:pt x="33" y="17"/>
                  <a:pt x="33" y="17"/>
                  <a:pt x="32" y="17"/>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48" name="Freeform 164"/>
          <p:cNvSpPr>
            <a:spLocks noEditPoints="1"/>
          </p:cNvSpPr>
          <p:nvPr/>
        </p:nvSpPr>
        <p:spPr bwMode="auto">
          <a:xfrm>
            <a:off x="3158048" y="5000059"/>
            <a:ext cx="278706" cy="278706"/>
          </a:xfrm>
          <a:custGeom>
            <a:avLst/>
            <a:gdLst>
              <a:gd name="T0" fmla="*/ 21 w 29"/>
              <a:gd name="T1" fmla="*/ 25 h 29"/>
              <a:gd name="T2" fmla="*/ 19 w 29"/>
              <a:gd name="T3" fmla="*/ 24 h 29"/>
              <a:gd name="T4" fmla="*/ 19 w 29"/>
              <a:gd name="T5" fmla="*/ 23 h 29"/>
              <a:gd name="T6" fmla="*/ 20 w 29"/>
              <a:gd name="T7" fmla="*/ 23 h 29"/>
              <a:gd name="T8" fmla="*/ 23 w 29"/>
              <a:gd name="T9" fmla="*/ 23 h 29"/>
              <a:gd name="T10" fmla="*/ 24 w 29"/>
              <a:gd name="T11" fmla="*/ 17 h 29"/>
              <a:gd name="T12" fmla="*/ 19 w 29"/>
              <a:gd name="T13" fmla="*/ 21 h 29"/>
              <a:gd name="T14" fmla="*/ 17 w 29"/>
              <a:gd name="T15" fmla="*/ 21 h 29"/>
              <a:gd name="T16" fmla="*/ 19 w 29"/>
              <a:gd name="T17" fmla="*/ 18 h 29"/>
              <a:gd name="T18" fmla="*/ 14 w 29"/>
              <a:gd name="T19" fmla="*/ 21 h 29"/>
              <a:gd name="T20" fmla="*/ 10 w 29"/>
              <a:gd name="T21" fmla="*/ 19 h 29"/>
              <a:gd name="T22" fmla="*/ 3 w 29"/>
              <a:gd name="T23" fmla="*/ 21 h 29"/>
              <a:gd name="T24" fmla="*/ 9 w 29"/>
              <a:gd name="T25" fmla="*/ 26 h 29"/>
              <a:gd name="T26" fmla="*/ 14 w 29"/>
              <a:gd name="T27" fmla="*/ 25 h 29"/>
              <a:gd name="T28" fmla="*/ 14 w 29"/>
              <a:gd name="T29" fmla="*/ 27 h 29"/>
              <a:gd name="T30" fmla="*/ 23 w 29"/>
              <a:gd name="T31" fmla="*/ 8 h 29"/>
              <a:gd name="T32" fmla="*/ 18 w 29"/>
              <a:gd name="T33" fmla="*/ 8 h 29"/>
              <a:gd name="T34" fmla="*/ 7 w 29"/>
              <a:gd name="T35" fmla="*/ 15 h 29"/>
              <a:gd name="T36" fmla="*/ 7 w 29"/>
              <a:gd name="T37" fmla="*/ 11 h 29"/>
              <a:gd name="T38" fmla="*/ 7 w 29"/>
              <a:gd name="T39" fmla="*/ 15 h 29"/>
              <a:gd name="T40" fmla="*/ 14 w 29"/>
              <a:gd name="T41" fmla="*/ 23 h 29"/>
              <a:gd name="T42" fmla="*/ 18 w 29"/>
              <a:gd name="T43" fmla="*/ 23 h 29"/>
              <a:gd name="T44" fmla="*/ 2 w 29"/>
              <a:gd name="T45" fmla="*/ 18 h 29"/>
              <a:gd name="T46" fmla="*/ 4 w 29"/>
              <a:gd name="T47" fmla="*/ 8 h 29"/>
              <a:gd name="T48" fmla="*/ 6 w 29"/>
              <a:gd name="T49" fmla="*/ 10 h 29"/>
              <a:gd name="T50" fmla="*/ 7 w 29"/>
              <a:gd name="T51" fmla="*/ 10 h 29"/>
              <a:gd name="T52" fmla="*/ 12 w 29"/>
              <a:gd name="T53" fmla="*/ 9 h 29"/>
              <a:gd name="T54" fmla="*/ 9 w 29"/>
              <a:gd name="T55" fmla="*/ 11 h 29"/>
              <a:gd name="T56" fmla="*/ 12 w 29"/>
              <a:gd name="T57" fmla="*/ 10 h 29"/>
              <a:gd name="T58" fmla="*/ 17 w 29"/>
              <a:gd name="T59" fmla="*/ 11 h 29"/>
              <a:gd name="T60" fmla="*/ 19 w 29"/>
              <a:gd name="T61" fmla="*/ 17 h 29"/>
              <a:gd name="T62" fmla="*/ 11 w 29"/>
              <a:gd name="T63" fmla="*/ 18 h 29"/>
              <a:gd name="T64" fmla="*/ 9 w 29"/>
              <a:gd name="T65" fmla="*/ 15 h 29"/>
              <a:gd name="T66" fmla="*/ 9 w 29"/>
              <a:gd name="T67" fmla="*/ 18 h 29"/>
              <a:gd name="T68" fmla="*/ 6 w 29"/>
              <a:gd name="T69" fmla="*/ 15 h 29"/>
              <a:gd name="T70" fmla="*/ 3 w 29"/>
              <a:gd name="T71" fmla="*/ 18 h 29"/>
              <a:gd name="T72" fmla="*/ 2 w 29"/>
              <a:gd name="T73" fmla="*/ 18 h 29"/>
              <a:gd name="T74" fmla="*/ 21 w 29"/>
              <a:gd name="T75" fmla="*/ 15 h 29"/>
              <a:gd name="T76" fmla="*/ 21 w 29"/>
              <a:gd name="T77" fmla="*/ 17 h 29"/>
              <a:gd name="T78" fmla="*/ 22 w 29"/>
              <a:gd name="T79" fmla="*/ 13 h 29"/>
              <a:gd name="T80" fmla="*/ 21 w 29"/>
              <a:gd name="T81" fmla="*/ 10 h 29"/>
              <a:gd name="T82" fmla="*/ 17 w 29"/>
              <a:gd name="T83" fmla="*/ 10 h 29"/>
              <a:gd name="T84" fmla="*/ 18 w 29"/>
              <a:gd name="T85" fmla="*/ 8 h 29"/>
              <a:gd name="T86" fmla="*/ 18 w 29"/>
              <a:gd name="T87" fmla="*/ 7 h 29"/>
              <a:gd name="T88" fmla="*/ 7 w 29"/>
              <a:gd name="T89" fmla="*/ 7 h 29"/>
              <a:gd name="T90" fmla="*/ 14 w 29"/>
              <a:gd name="T91" fmla="*/ 2 h 29"/>
              <a:gd name="T92" fmla="*/ 19 w 29"/>
              <a:gd name="T93" fmla="*/ 5 h 29"/>
              <a:gd name="T94" fmla="*/ 18 w 29"/>
              <a:gd name="T95" fmla="*/ 2 h 29"/>
              <a:gd name="T96" fmla="*/ 24 w 29"/>
              <a:gd name="T97" fmla="*/ 7 h 29"/>
              <a:gd name="T98" fmla="*/ 23 w 29"/>
              <a:gd name="T99" fmla="*/ 8 h 29"/>
              <a:gd name="T100" fmla="*/ 25 w 29"/>
              <a:gd name="T101" fmla="*/ 8 h 29"/>
              <a:gd name="T102" fmla="*/ 24 w 29"/>
              <a:gd name="T103" fmla="*/ 15 h 29"/>
              <a:gd name="T104" fmla="*/ 27 w 29"/>
              <a:gd name="T105" fmla="*/ 14 h 29"/>
              <a:gd name="T106" fmla="*/ 24 w 29"/>
              <a:gd name="T107" fmla="*/ 16 h 29"/>
              <a:gd name="T108" fmla="*/ 3 w 29"/>
              <a:gd name="T109" fmla="*/ 19 h 29"/>
              <a:gd name="T110" fmla="*/ 3 w 29"/>
              <a:gd name="T111" fmla="*/ 20 h 29"/>
              <a:gd name="T112" fmla="*/ 4 w 29"/>
              <a:gd name="T113" fmla="*/ 7 h 29"/>
              <a:gd name="T114" fmla="*/ 6 w 29"/>
              <a:gd name="T115" fmla="*/ 5 h 29"/>
              <a:gd name="T116" fmla="*/ 4 w 29"/>
              <a:gd name="T117" fmla="*/ 7 h 29"/>
              <a:gd name="T118" fmla="*/ 14 w 29"/>
              <a:gd name="T119" fmla="*/ 29 h 29"/>
              <a:gd name="T120" fmla="*/ 0 w 29"/>
              <a:gd name="T121" fmla="*/ 14 h 29"/>
              <a:gd name="T122" fmla="*/ 14 w 29"/>
              <a:gd name="T123" fmla="*/ 0 h 29"/>
              <a:gd name="T124" fmla="*/ 29 w 29"/>
              <a:gd name="T125" fmla="*/ 1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9" h="29">
                <a:moveTo>
                  <a:pt x="14" y="27"/>
                </a:moveTo>
                <a:cubicBezTo>
                  <a:pt x="17" y="27"/>
                  <a:pt x="19" y="26"/>
                  <a:pt x="21" y="25"/>
                </a:cubicBezTo>
                <a:cubicBezTo>
                  <a:pt x="21" y="25"/>
                  <a:pt x="20" y="25"/>
                  <a:pt x="19" y="24"/>
                </a:cubicBezTo>
                <a:cubicBezTo>
                  <a:pt x="19" y="24"/>
                  <a:pt x="19" y="24"/>
                  <a:pt x="19" y="24"/>
                </a:cubicBezTo>
                <a:cubicBezTo>
                  <a:pt x="19" y="24"/>
                  <a:pt x="19" y="24"/>
                  <a:pt x="18" y="24"/>
                </a:cubicBezTo>
                <a:cubicBezTo>
                  <a:pt x="18" y="24"/>
                  <a:pt x="19" y="24"/>
                  <a:pt x="19" y="23"/>
                </a:cubicBezTo>
                <a:cubicBezTo>
                  <a:pt x="19" y="23"/>
                  <a:pt x="19" y="23"/>
                  <a:pt x="20" y="23"/>
                </a:cubicBezTo>
                <a:cubicBezTo>
                  <a:pt x="20" y="23"/>
                  <a:pt x="20" y="23"/>
                  <a:pt x="20" y="23"/>
                </a:cubicBezTo>
                <a:cubicBezTo>
                  <a:pt x="20" y="24"/>
                  <a:pt x="21" y="24"/>
                  <a:pt x="22" y="24"/>
                </a:cubicBezTo>
                <a:cubicBezTo>
                  <a:pt x="23" y="24"/>
                  <a:pt x="23" y="23"/>
                  <a:pt x="23" y="23"/>
                </a:cubicBezTo>
                <a:cubicBezTo>
                  <a:pt x="24" y="22"/>
                  <a:pt x="25" y="21"/>
                  <a:pt x="25" y="20"/>
                </a:cubicBezTo>
                <a:cubicBezTo>
                  <a:pt x="25" y="19"/>
                  <a:pt x="24" y="18"/>
                  <a:pt x="24" y="17"/>
                </a:cubicBezTo>
                <a:cubicBezTo>
                  <a:pt x="23" y="17"/>
                  <a:pt x="21" y="18"/>
                  <a:pt x="20" y="18"/>
                </a:cubicBezTo>
                <a:cubicBezTo>
                  <a:pt x="20" y="19"/>
                  <a:pt x="19" y="20"/>
                  <a:pt x="19" y="21"/>
                </a:cubicBezTo>
                <a:cubicBezTo>
                  <a:pt x="18" y="21"/>
                  <a:pt x="18" y="21"/>
                  <a:pt x="18" y="21"/>
                </a:cubicBezTo>
                <a:cubicBezTo>
                  <a:pt x="18" y="21"/>
                  <a:pt x="18" y="21"/>
                  <a:pt x="17" y="21"/>
                </a:cubicBezTo>
                <a:cubicBezTo>
                  <a:pt x="18" y="20"/>
                  <a:pt x="18" y="20"/>
                  <a:pt x="18" y="20"/>
                </a:cubicBezTo>
                <a:cubicBezTo>
                  <a:pt x="18" y="20"/>
                  <a:pt x="19" y="19"/>
                  <a:pt x="19" y="18"/>
                </a:cubicBezTo>
                <a:cubicBezTo>
                  <a:pt x="17" y="19"/>
                  <a:pt x="14" y="19"/>
                  <a:pt x="12" y="19"/>
                </a:cubicBezTo>
                <a:cubicBezTo>
                  <a:pt x="12" y="20"/>
                  <a:pt x="13" y="21"/>
                  <a:pt x="14" y="21"/>
                </a:cubicBezTo>
                <a:cubicBezTo>
                  <a:pt x="14" y="21"/>
                  <a:pt x="13" y="22"/>
                  <a:pt x="13" y="22"/>
                </a:cubicBezTo>
                <a:cubicBezTo>
                  <a:pt x="12" y="21"/>
                  <a:pt x="11" y="20"/>
                  <a:pt x="10" y="19"/>
                </a:cubicBezTo>
                <a:cubicBezTo>
                  <a:pt x="8" y="19"/>
                  <a:pt x="6" y="19"/>
                  <a:pt x="4" y="19"/>
                </a:cubicBezTo>
                <a:cubicBezTo>
                  <a:pt x="4" y="20"/>
                  <a:pt x="4" y="20"/>
                  <a:pt x="3" y="21"/>
                </a:cubicBezTo>
                <a:cubicBezTo>
                  <a:pt x="4" y="22"/>
                  <a:pt x="5" y="23"/>
                  <a:pt x="5" y="23"/>
                </a:cubicBezTo>
                <a:cubicBezTo>
                  <a:pt x="6" y="24"/>
                  <a:pt x="7" y="25"/>
                  <a:pt x="9" y="26"/>
                </a:cubicBezTo>
                <a:cubicBezTo>
                  <a:pt x="10" y="25"/>
                  <a:pt x="12" y="25"/>
                  <a:pt x="13" y="24"/>
                </a:cubicBezTo>
                <a:cubicBezTo>
                  <a:pt x="14" y="24"/>
                  <a:pt x="14" y="24"/>
                  <a:pt x="14" y="25"/>
                </a:cubicBezTo>
                <a:cubicBezTo>
                  <a:pt x="13" y="25"/>
                  <a:pt x="12" y="26"/>
                  <a:pt x="10" y="26"/>
                </a:cubicBezTo>
                <a:cubicBezTo>
                  <a:pt x="11" y="27"/>
                  <a:pt x="13" y="27"/>
                  <a:pt x="14" y="27"/>
                </a:cubicBezTo>
                <a:close/>
                <a:moveTo>
                  <a:pt x="20" y="10"/>
                </a:moveTo>
                <a:cubicBezTo>
                  <a:pt x="22" y="10"/>
                  <a:pt x="23" y="9"/>
                  <a:pt x="23" y="8"/>
                </a:cubicBezTo>
                <a:cubicBezTo>
                  <a:pt x="23" y="6"/>
                  <a:pt x="22" y="5"/>
                  <a:pt x="20" y="5"/>
                </a:cubicBezTo>
                <a:cubicBezTo>
                  <a:pt x="19" y="5"/>
                  <a:pt x="18" y="6"/>
                  <a:pt x="18" y="8"/>
                </a:cubicBezTo>
                <a:cubicBezTo>
                  <a:pt x="18" y="9"/>
                  <a:pt x="19" y="10"/>
                  <a:pt x="20" y="10"/>
                </a:cubicBezTo>
                <a:close/>
                <a:moveTo>
                  <a:pt x="7" y="15"/>
                </a:moveTo>
                <a:cubicBezTo>
                  <a:pt x="8" y="15"/>
                  <a:pt x="9" y="14"/>
                  <a:pt x="9" y="13"/>
                </a:cubicBezTo>
                <a:cubicBezTo>
                  <a:pt x="9" y="12"/>
                  <a:pt x="8" y="11"/>
                  <a:pt x="7" y="11"/>
                </a:cubicBezTo>
                <a:cubicBezTo>
                  <a:pt x="6" y="11"/>
                  <a:pt x="5" y="12"/>
                  <a:pt x="5" y="13"/>
                </a:cubicBezTo>
                <a:cubicBezTo>
                  <a:pt x="5" y="14"/>
                  <a:pt x="6" y="15"/>
                  <a:pt x="7" y="15"/>
                </a:cubicBezTo>
                <a:close/>
                <a:moveTo>
                  <a:pt x="16" y="25"/>
                </a:moveTo>
                <a:cubicBezTo>
                  <a:pt x="15" y="25"/>
                  <a:pt x="14" y="24"/>
                  <a:pt x="14" y="23"/>
                </a:cubicBezTo>
                <a:cubicBezTo>
                  <a:pt x="14" y="22"/>
                  <a:pt x="15" y="21"/>
                  <a:pt x="16" y="21"/>
                </a:cubicBezTo>
                <a:cubicBezTo>
                  <a:pt x="17" y="21"/>
                  <a:pt x="18" y="22"/>
                  <a:pt x="18" y="23"/>
                </a:cubicBezTo>
                <a:cubicBezTo>
                  <a:pt x="18" y="24"/>
                  <a:pt x="17" y="25"/>
                  <a:pt x="16" y="25"/>
                </a:cubicBezTo>
                <a:close/>
                <a:moveTo>
                  <a:pt x="2" y="18"/>
                </a:moveTo>
                <a:cubicBezTo>
                  <a:pt x="2" y="17"/>
                  <a:pt x="2" y="16"/>
                  <a:pt x="2" y="14"/>
                </a:cubicBezTo>
                <a:cubicBezTo>
                  <a:pt x="2" y="12"/>
                  <a:pt x="2" y="10"/>
                  <a:pt x="4" y="8"/>
                </a:cubicBezTo>
                <a:cubicBezTo>
                  <a:pt x="4" y="8"/>
                  <a:pt x="5" y="8"/>
                  <a:pt x="6" y="8"/>
                </a:cubicBezTo>
                <a:cubicBezTo>
                  <a:pt x="6" y="9"/>
                  <a:pt x="6" y="10"/>
                  <a:pt x="6" y="10"/>
                </a:cubicBezTo>
                <a:cubicBezTo>
                  <a:pt x="6" y="10"/>
                  <a:pt x="7" y="10"/>
                  <a:pt x="7" y="10"/>
                </a:cubicBezTo>
                <a:cubicBezTo>
                  <a:pt x="7" y="10"/>
                  <a:pt x="7" y="10"/>
                  <a:pt x="7" y="10"/>
                </a:cubicBezTo>
                <a:cubicBezTo>
                  <a:pt x="7" y="9"/>
                  <a:pt x="7" y="9"/>
                  <a:pt x="7" y="8"/>
                </a:cubicBezTo>
                <a:cubicBezTo>
                  <a:pt x="9" y="8"/>
                  <a:pt x="10" y="9"/>
                  <a:pt x="12" y="9"/>
                </a:cubicBezTo>
                <a:cubicBezTo>
                  <a:pt x="12" y="9"/>
                  <a:pt x="12" y="9"/>
                  <a:pt x="12" y="9"/>
                </a:cubicBezTo>
                <a:cubicBezTo>
                  <a:pt x="11" y="10"/>
                  <a:pt x="10" y="10"/>
                  <a:pt x="9" y="11"/>
                </a:cubicBezTo>
                <a:cubicBezTo>
                  <a:pt x="9" y="11"/>
                  <a:pt x="9" y="11"/>
                  <a:pt x="9" y="12"/>
                </a:cubicBezTo>
                <a:cubicBezTo>
                  <a:pt x="10" y="11"/>
                  <a:pt x="11" y="11"/>
                  <a:pt x="12" y="10"/>
                </a:cubicBezTo>
                <a:cubicBezTo>
                  <a:pt x="12" y="10"/>
                  <a:pt x="13" y="10"/>
                  <a:pt x="13" y="10"/>
                </a:cubicBezTo>
                <a:cubicBezTo>
                  <a:pt x="14" y="10"/>
                  <a:pt x="16" y="11"/>
                  <a:pt x="17" y="11"/>
                </a:cubicBezTo>
                <a:cubicBezTo>
                  <a:pt x="18" y="12"/>
                  <a:pt x="19" y="13"/>
                  <a:pt x="21" y="14"/>
                </a:cubicBezTo>
                <a:cubicBezTo>
                  <a:pt x="20" y="15"/>
                  <a:pt x="20" y="16"/>
                  <a:pt x="19" y="17"/>
                </a:cubicBezTo>
                <a:cubicBezTo>
                  <a:pt x="19" y="17"/>
                  <a:pt x="19" y="17"/>
                  <a:pt x="19" y="17"/>
                </a:cubicBezTo>
                <a:cubicBezTo>
                  <a:pt x="16" y="18"/>
                  <a:pt x="14" y="18"/>
                  <a:pt x="11" y="18"/>
                </a:cubicBezTo>
                <a:cubicBezTo>
                  <a:pt x="10" y="18"/>
                  <a:pt x="10" y="18"/>
                  <a:pt x="10" y="18"/>
                </a:cubicBezTo>
                <a:cubicBezTo>
                  <a:pt x="10" y="17"/>
                  <a:pt x="9" y="16"/>
                  <a:pt x="9" y="15"/>
                </a:cubicBezTo>
                <a:cubicBezTo>
                  <a:pt x="8" y="15"/>
                  <a:pt x="8" y="16"/>
                  <a:pt x="8" y="16"/>
                </a:cubicBezTo>
                <a:cubicBezTo>
                  <a:pt x="8" y="17"/>
                  <a:pt x="9" y="18"/>
                  <a:pt x="9" y="18"/>
                </a:cubicBezTo>
                <a:cubicBezTo>
                  <a:pt x="8" y="18"/>
                  <a:pt x="6" y="18"/>
                  <a:pt x="4" y="18"/>
                </a:cubicBezTo>
                <a:cubicBezTo>
                  <a:pt x="5" y="17"/>
                  <a:pt x="5" y="16"/>
                  <a:pt x="6" y="15"/>
                </a:cubicBezTo>
                <a:cubicBezTo>
                  <a:pt x="6" y="15"/>
                  <a:pt x="5" y="15"/>
                  <a:pt x="5" y="15"/>
                </a:cubicBezTo>
                <a:cubicBezTo>
                  <a:pt x="4" y="16"/>
                  <a:pt x="4" y="17"/>
                  <a:pt x="3" y="18"/>
                </a:cubicBezTo>
                <a:cubicBezTo>
                  <a:pt x="3" y="18"/>
                  <a:pt x="3" y="18"/>
                  <a:pt x="3" y="18"/>
                </a:cubicBezTo>
                <a:cubicBezTo>
                  <a:pt x="3" y="18"/>
                  <a:pt x="2" y="18"/>
                  <a:pt x="2" y="18"/>
                </a:cubicBezTo>
                <a:close/>
                <a:moveTo>
                  <a:pt x="21" y="17"/>
                </a:moveTo>
                <a:cubicBezTo>
                  <a:pt x="21" y="16"/>
                  <a:pt x="21" y="15"/>
                  <a:pt x="21" y="15"/>
                </a:cubicBezTo>
                <a:cubicBezTo>
                  <a:pt x="22" y="15"/>
                  <a:pt x="22" y="15"/>
                  <a:pt x="23" y="16"/>
                </a:cubicBezTo>
                <a:cubicBezTo>
                  <a:pt x="22" y="16"/>
                  <a:pt x="22" y="17"/>
                  <a:pt x="21" y="17"/>
                </a:cubicBezTo>
                <a:close/>
                <a:moveTo>
                  <a:pt x="24" y="15"/>
                </a:moveTo>
                <a:cubicBezTo>
                  <a:pt x="23" y="15"/>
                  <a:pt x="22" y="14"/>
                  <a:pt x="22" y="13"/>
                </a:cubicBezTo>
                <a:cubicBezTo>
                  <a:pt x="22" y="12"/>
                  <a:pt x="22" y="11"/>
                  <a:pt x="22" y="10"/>
                </a:cubicBezTo>
                <a:cubicBezTo>
                  <a:pt x="21" y="10"/>
                  <a:pt x="21" y="10"/>
                  <a:pt x="21" y="10"/>
                </a:cubicBezTo>
                <a:cubicBezTo>
                  <a:pt x="21" y="11"/>
                  <a:pt x="21" y="12"/>
                  <a:pt x="21" y="13"/>
                </a:cubicBezTo>
                <a:cubicBezTo>
                  <a:pt x="20" y="12"/>
                  <a:pt x="18" y="11"/>
                  <a:pt x="17" y="10"/>
                </a:cubicBezTo>
                <a:cubicBezTo>
                  <a:pt x="16" y="10"/>
                  <a:pt x="15" y="9"/>
                  <a:pt x="14" y="9"/>
                </a:cubicBezTo>
                <a:cubicBezTo>
                  <a:pt x="16" y="9"/>
                  <a:pt x="17" y="8"/>
                  <a:pt x="18" y="8"/>
                </a:cubicBezTo>
                <a:cubicBezTo>
                  <a:pt x="18" y="8"/>
                  <a:pt x="18" y="8"/>
                  <a:pt x="18" y="8"/>
                </a:cubicBezTo>
                <a:cubicBezTo>
                  <a:pt x="18" y="7"/>
                  <a:pt x="18" y="7"/>
                  <a:pt x="18" y="7"/>
                </a:cubicBezTo>
                <a:cubicBezTo>
                  <a:pt x="16" y="7"/>
                  <a:pt x="15" y="8"/>
                  <a:pt x="13" y="8"/>
                </a:cubicBezTo>
                <a:cubicBezTo>
                  <a:pt x="11" y="8"/>
                  <a:pt x="9" y="7"/>
                  <a:pt x="7" y="7"/>
                </a:cubicBezTo>
                <a:cubicBezTo>
                  <a:pt x="7" y="6"/>
                  <a:pt x="7" y="5"/>
                  <a:pt x="7" y="4"/>
                </a:cubicBezTo>
                <a:cubicBezTo>
                  <a:pt x="9" y="3"/>
                  <a:pt x="12" y="2"/>
                  <a:pt x="14" y="2"/>
                </a:cubicBezTo>
                <a:cubicBezTo>
                  <a:pt x="14" y="2"/>
                  <a:pt x="15" y="2"/>
                  <a:pt x="15" y="2"/>
                </a:cubicBezTo>
                <a:cubicBezTo>
                  <a:pt x="17" y="3"/>
                  <a:pt x="18" y="4"/>
                  <a:pt x="19" y="5"/>
                </a:cubicBezTo>
                <a:cubicBezTo>
                  <a:pt x="19" y="5"/>
                  <a:pt x="19" y="5"/>
                  <a:pt x="20" y="5"/>
                </a:cubicBezTo>
                <a:cubicBezTo>
                  <a:pt x="19" y="4"/>
                  <a:pt x="18" y="3"/>
                  <a:pt x="18" y="2"/>
                </a:cubicBezTo>
                <a:cubicBezTo>
                  <a:pt x="20" y="3"/>
                  <a:pt x="22" y="4"/>
                  <a:pt x="23" y="6"/>
                </a:cubicBezTo>
                <a:cubicBezTo>
                  <a:pt x="24" y="6"/>
                  <a:pt x="24" y="7"/>
                  <a:pt x="24" y="7"/>
                </a:cubicBezTo>
                <a:cubicBezTo>
                  <a:pt x="24" y="7"/>
                  <a:pt x="24" y="7"/>
                  <a:pt x="23" y="7"/>
                </a:cubicBezTo>
                <a:cubicBezTo>
                  <a:pt x="23" y="7"/>
                  <a:pt x="23" y="7"/>
                  <a:pt x="23" y="8"/>
                </a:cubicBezTo>
                <a:cubicBezTo>
                  <a:pt x="23" y="8"/>
                  <a:pt x="23" y="8"/>
                  <a:pt x="23" y="8"/>
                </a:cubicBezTo>
                <a:cubicBezTo>
                  <a:pt x="24" y="8"/>
                  <a:pt x="25" y="8"/>
                  <a:pt x="25" y="8"/>
                </a:cubicBezTo>
                <a:cubicBezTo>
                  <a:pt x="26" y="10"/>
                  <a:pt x="26" y="11"/>
                  <a:pt x="27" y="13"/>
                </a:cubicBezTo>
                <a:cubicBezTo>
                  <a:pt x="26" y="14"/>
                  <a:pt x="25" y="15"/>
                  <a:pt x="24" y="15"/>
                </a:cubicBezTo>
                <a:close/>
                <a:moveTo>
                  <a:pt x="27" y="14"/>
                </a:moveTo>
                <a:cubicBezTo>
                  <a:pt x="27" y="14"/>
                  <a:pt x="27" y="14"/>
                  <a:pt x="27" y="14"/>
                </a:cubicBezTo>
                <a:cubicBezTo>
                  <a:pt x="27" y="16"/>
                  <a:pt x="26" y="17"/>
                  <a:pt x="26" y="18"/>
                </a:cubicBezTo>
                <a:cubicBezTo>
                  <a:pt x="26" y="18"/>
                  <a:pt x="25" y="17"/>
                  <a:pt x="24" y="16"/>
                </a:cubicBezTo>
                <a:cubicBezTo>
                  <a:pt x="25" y="16"/>
                  <a:pt x="26" y="15"/>
                  <a:pt x="27" y="14"/>
                </a:cubicBezTo>
                <a:close/>
                <a:moveTo>
                  <a:pt x="3" y="19"/>
                </a:moveTo>
                <a:cubicBezTo>
                  <a:pt x="3" y="19"/>
                  <a:pt x="3" y="19"/>
                  <a:pt x="2" y="19"/>
                </a:cubicBezTo>
                <a:cubicBezTo>
                  <a:pt x="3" y="19"/>
                  <a:pt x="3" y="19"/>
                  <a:pt x="3" y="20"/>
                </a:cubicBezTo>
                <a:cubicBezTo>
                  <a:pt x="3" y="19"/>
                  <a:pt x="3" y="19"/>
                  <a:pt x="3" y="19"/>
                </a:cubicBezTo>
                <a:close/>
                <a:moveTo>
                  <a:pt x="4" y="7"/>
                </a:moveTo>
                <a:cubicBezTo>
                  <a:pt x="5" y="7"/>
                  <a:pt x="5" y="7"/>
                  <a:pt x="6" y="7"/>
                </a:cubicBezTo>
                <a:cubicBezTo>
                  <a:pt x="6" y="6"/>
                  <a:pt x="6" y="5"/>
                  <a:pt x="6" y="5"/>
                </a:cubicBezTo>
                <a:cubicBezTo>
                  <a:pt x="6" y="5"/>
                  <a:pt x="6" y="5"/>
                  <a:pt x="5" y="6"/>
                </a:cubicBezTo>
                <a:cubicBezTo>
                  <a:pt x="5" y="6"/>
                  <a:pt x="5" y="6"/>
                  <a:pt x="4" y="7"/>
                </a:cubicBezTo>
                <a:close/>
                <a:moveTo>
                  <a:pt x="24" y="25"/>
                </a:moveTo>
                <a:cubicBezTo>
                  <a:pt x="22" y="27"/>
                  <a:pt x="18" y="29"/>
                  <a:pt x="14" y="29"/>
                </a:cubicBezTo>
                <a:cubicBezTo>
                  <a:pt x="10" y="29"/>
                  <a:pt x="6" y="27"/>
                  <a:pt x="4" y="25"/>
                </a:cubicBezTo>
                <a:cubicBezTo>
                  <a:pt x="1" y="22"/>
                  <a:pt x="0" y="18"/>
                  <a:pt x="0" y="14"/>
                </a:cubicBezTo>
                <a:cubicBezTo>
                  <a:pt x="0" y="10"/>
                  <a:pt x="1" y="7"/>
                  <a:pt x="4" y="4"/>
                </a:cubicBezTo>
                <a:cubicBezTo>
                  <a:pt x="6" y="2"/>
                  <a:pt x="10" y="0"/>
                  <a:pt x="14" y="0"/>
                </a:cubicBezTo>
                <a:cubicBezTo>
                  <a:pt x="18" y="0"/>
                  <a:pt x="22" y="2"/>
                  <a:pt x="24" y="4"/>
                </a:cubicBezTo>
                <a:cubicBezTo>
                  <a:pt x="27" y="7"/>
                  <a:pt x="29" y="10"/>
                  <a:pt x="29" y="14"/>
                </a:cubicBezTo>
                <a:cubicBezTo>
                  <a:pt x="29" y="18"/>
                  <a:pt x="27" y="22"/>
                  <a:pt x="24" y="25"/>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49" name="Freeform 170"/>
          <p:cNvSpPr>
            <a:spLocks noEditPoints="1"/>
          </p:cNvSpPr>
          <p:nvPr/>
        </p:nvSpPr>
        <p:spPr bwMode="auto">
          <a:xfrm>
            <a:off x="8100554" y="4962053"/>
            <a:ext cx="316712" cy="345668"/>
          </a:xfrm>
          <a:custGeom>
            <a:avLst/>
            <a:gdLst>
              <a:gd name="T0" fmla="*/ 11 w 33"/>
              <a:gd name="T1" fmla="*/ 36 h 36"/>
              <a:gd name="T2" fmla="*/ 11 w 33"/>
              <a:gd name="T3" fmla="*/ 12 h 36"/>
              <a:gd name="T4" fmla="*/ 30 w 33"/>
              <a:gd name="T5" fmla="*/ 16 h 36"/>
              <a:gd name="T6" fmla="*/ 33 w 33"/>
              <a:gd name="T7" fmla="*/ 15 h 36"/>
              <a:gd name="T8" fmla="*/ 16 w 33"/>
              <a:gd name="T9" fmla="*/ 36 h 36"/>
              <a:gd name="T10" fmla="*/ 29 w 33"/>
              <a:gd name="T11" fmla="*/ 6 h 36"/>
              <a:gd name="T12" fmla="*/ 14 w 33"/>
              <a:gd name="T13" fmla="*/ 0 h 36"/>
              <a:gd name="T14" fmla="*/ 15 w 33"/>
              <a:gd name="T15" fmla="*/ 15 h 36"/>
              <a:gd name="T16" fmla="*/ 23 w 33"/>
              <a:gd name="T17" fmla="*/ 3 h 36"/>
              <a:gd name="T18" fmla="*/ 25 w 33"/>
              <a:gd name="T19" fmla="*/ 7 h 36"/>
              <a:gd name="T20" fmla="*/ 29 w 33"/>
              <a:gd name="T21" fmla="*/ 15 h 36"/>
              <a:gd name="T22" fmla="*/ 25 w 33"/>
              <a:gd name="T23" fmla="*/ 3 h 36"/>
              <a:gd name="T24" fmla="*/ 6 w 33"/>
              <a:gd name="T25" fmla="*/ 10 h 36"/>
              <a:gd name="T26" fmla="*/ 8 w 33"/>
              <a:gd name="T27" fmla="*/ 10 h 36"/>
              <a:gd name="T28" fmla="*/ 1 w 33"/>
              <a:gd name="T29" fmla="*/ 36 h 36"/>
              <a:gd name="T30" fmla="*/ 1 w 33"/>
              <a:gd name="T31" fmla="*/ 13 h 36"/>
              <a:gd name="T32" fmla="*/ 30 w 33"/>
              <a:gd name="T33" fmla="*/ 35 h 36"/>
              <a:gd name="T34" fmla="*/ 12 w 33"/>
              <a:gd name="T35" fmla="*/ 35 h 36"/>
              <a:gd name="T36" fmla="*/ 23 w 33"/>
              <a:gd name="T37" fmla="*/ 31 h 36"/>
              <a:gd name="T38" fmla="*/ 26 w 33"/>
              <a:gd name="T39" fmla="*/ 31 h 36"/>
              <a:gd name="T40" fmla="*/ 23 w 33"/>
              <a:gd name="T41" fmla="*/ 29 h 36"/>
              <a:gd name="T42" fmla="*/ 20 w 33"/>
              <a:gd name="T43" fmla="*/ 31 h 36"/>
              <a:gd name="T44" fmla="*/ 22 w 33"/>
              <a:gd name="T45" fmla="*/ 31 h 36"/>
              <a:gd name="T46" fmla="*/ 20 w 33"/>
              <a:gd name="T47" fmla="*/ 29 h 36"/>
              <a:gd name="T48" fmla="*/ 16 w 33"/>
              <a:gd name="T49" fmla="*/ 31 h 36"/>
              <a:gd name="T50" fmla="*/ 19 w 33"/>
              <a:gd name="T51" fmla="*/ 31 h 36"/>
              <a:gd name="T52" fmla="*/ 16 w 33"/>
              <a:gd name="T53" fmla="*/ 29 h 36"/>
              <a:gd name="T54" fmla="*/ 23 w 33"/>
              <a:gd name="T55" fmla="*/ 28 h 36"/>
              <a:gd name="T56" fmla="*/ 26 w 33"/>
              <a:gd name="T57" fmla="*/ 28 h 36"/>
              <a:gd name="T58" fmla="*/ 23 w 33"/>
              <a:gd name="T59" fmla="*/ 26 h 36"/>
              <a:gd name="T60" fmla="*/ 20 w 33"/>
              <a:gd name="T61" fmla="*/ 28 h 36"/>
              <a:gd name="T62" fmla="*/ 22 w 33"/>
              <a:gd name="T63" fmla="*/ 28 h 36"/>
              <a:gd name="T64" fmla="*/ 20 w 33"/>
              <a:gd name="T65" fmla="*/ 26 h 36"/>
              <a:gd name="T66" fmla="*/ 16 w 33"/>
              <a:gd name="T67" fmla="*/ 28 h 36"/>
              <a:gd name="T68" fmla="*/ 19 w 33"/>
              <a:gd name="T69" fmla="*/ 28 h 36"/>
              <a:gd name="T70" fmla="*/ 16 w 33"/>
              <a:gd name="T71" fmla="*/ 26 h 36"/>
              <a:gd name="T72" fmla="*/ 23 w 33"/>
              <a:gd name="T73" fmla="*/ 25 h 36"/>
              <a:gd name="T74" fmla="*/ 26 w 33"/>
              <a:gd name="T75" fmla="*/ 25 h 36"/>
              <a:gd name="T76" fmla="*/ 23 w 33"/>
              <a:gd name="T77" fmla="*/ 23 h 36"/>
              <a:gd name="T78" fmla="*/ 20 w 33"/>
              <a:gd name="T79" fmla="*/ 25 h 36"/>
              <a:gd name="T80" fmla="*/ 22 w 33"/>
              <a:gd name="T81" fmla="*/ 25 h 36"/>
              <a:gd name="T82" fmla="*/ 20 w 33"/>
              <a:gd name="T83" fmla="*/ 23 h 36"/>
              <a:gd name="T84" fmla="*/ 16 w 33"/>
              <a:gd name="T85" fmla="*/ 25 h 36"/>
              <a:gd name="T86" fmla="*/ 19 w 33"/>
              <a:gd name="T87" fmla="*/ 25 h 36"/>
              <a:gd name="T88" fmla="*/ 16 w 33"/>
              <a:gd name="T89" fmla="*/ 23 h 36"/>
              <a:gd name="T90" fmla="*/ 16 w 33"/>
              <a:gd name="T91" fmla="*/ 18 h 36"/>
              <a:gd name="T92" fmla="*/ 16 w 33"/>
              <a:gd name="T93" fmla="*/ 21 h 36"/>
              <a:gd name="T94" fmla="*/ 26 w 33"/>
              <a:gd name="T95" fmla="*/ 1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3" h="36">
                <a:moveTo>
                  <a:pt x="16" y="36"/>
                </a:moveTo>
                <a:cubicBezTo>
                  <a:pt x="15" y="36"/>
                  <a:pt x="15" y="36"/>
                  <a:pt x="15" y="36"/>
                </a:cubicBezTo>
                <a:cubicBezTo>
                  <a:pt x="11" y="36"/>
                  <a:pt x="11" y="36"/>
                  <a:pt x="11" y="36"/>
                </a:cubicBezTo>
                <a:cubicBezTo>
                  <a:pt x="10" y="36"/>
                  <a:pt x="9" y="35"/>
                  <a:pt x="9" y="34"/>
                </a:cubicBezTo>
                <a:cubicBezTo>
                  <a:pt x="9" y="26"/>
                  <a:pt x="9" y="22"/>
                  <a:pt x="9" y="15"/>
                </a:cubicBezTo>
                <a:cubicBezTo>
                  <a:pt x="9" y="13"/>
                  <a:pt x="10" y="12"/>
                  <a:pt x="11" y="12"/>
                </a:cubicBezTo>
                <a:cubicBezTo>
                  <a:pt x="12" y="12"/>
                  <a:pt x="12" y="12"/>
                  <a:pt x="12" y="12"/>
                </a:cubicBezTo>
                <a:cubicBezTo>
                  <a:pt x="12" y="16"/>
                  <a:pt x="12" y="16"/>
                  <a:pt x="12" y="16"/>
                </a:cubicBezTo>
                <a:cubicBezTo>
                  <a:pt x="30" y="16"/>
                  <a:pt x="30" y="16"/>
                  <a:pt x="30" y="16"/>
                </a:cubicBezTo>
                <a:cubicBezTo>
                  <a:pt x="30" y="12"/>
                  <a:pt x="30" y="12"/>
                  <a:pt x="30" y="12"/>
                </a:cubicBezTo>
                <a:cubicBezTo>
                  <a:pt x="30" y="12"/>
                  <a:pt x="30" y="12"/>
                  <a:pt x="30" y="12"/>
                </a:cubicBezTo>
                <a:cubicBezTo>
                  <a:pt x="32" y="12"/>
                  <a:pt x="33" y="13"/>
                  <a:pt x="33" y="15"/>
                </a:cubicBezTo>
                <a:cubicBezTo>
                  <a:pt x="33" y="23"/>
                  <a:pt x="33" y="26"/>
                  <a:pt x="33" y="34"/>
                </a:cubicBezTo>
                <a:cubicBezTo>
                  <a:pt x="33" y="35"/>
                  <a:pt x="32" y="36"/>
                  <a:pt x="30" y="36"/>
                </a:cubicBezTo>
                <a:cubicBezTo>
                  <a:pt x="16" y="36"/>
                  <a:pt x="16" y="36"/>
                  <a:pt x="16" y="36"/>
                </a:cubicBezTo>
                <a:close/>
                <a:moveTo>
                  <a:pt x="29" y="15"/>
                </a:moveTo>
                <a:cubicBezTo>
                  <a:pt x="29" y="7"/>
                  <a:pt x="29" y="7"/>
                  <a:pt x="29" y="7"/>
                </a:cubicBezTo>
                <a:cubicBezTo>
                  <a:pt x="29" y="6"/>
                  <a:pt x="29" y="6"/>
                  <a:pt x="29" y="6"/>
                </a:cubicBezTo>
                <a:cubicBezTo>
                  <a:pt x="24" y="0"/>
                  <a:pt x="24" y="0"/>
                  <a:pt x="24" y="0"/>
                </a:cubicBezTo>
                <a:cubicBezTo>
                  <a:pt x="23" y="0"/>
                  <a:pt x="23" y="0"/>
                  <a:pt x="23" y="0"/>
                </a:cubicBezTo>
                <a:cubicBezTo>
                  <a:pt x="14" y="0"/>
                  <a:pt x="14" y="0"/>
                  <a:pt x="14" y="0"/>
                </a:cubicBezTo>
                <a:cubicBezTo>
                  <a:pt x="14" y="0"/>
                  <a:pt x="13" y="1"/>
                  <a:pt x="13" y="2"/>
                </a:cubicBezTo>
                <a:cubicBezTo>
                  <a:pt x="13" y="15"/>
                  <a:pt x="13" y="15"/>
                  <a:pt x="13" y="15"/>
                </a:cubicBezTo>
                <a:cubicBezTo>
                  <a:pt x="15" y="15"/>
                  <a:pt x="15" y="15"/>
                  <a:pt x="15" y="15"/>
                </a:cubicBezTo>
                <a:cubicBezTo>
                  <a:pt x="15" y="3"/>
                  <a:pt x="15" y="3"/>
                  <a:pt x="15" y="3"/>
                </a:cubicBezTo>
                <a:cubicBezTo>
                  <a:pt x="15" y="3"/>
                  <a:pt x="15" y="3"/>
                  <a:pt x="15" y="3"/>
                </a:cubicBezTo>
                <a:cubicBezTo>
                  <a:pt x="23" y="3"/>
                  <a:pt x="23" y="3"/>
                  <a:pt x="23" y="3"/>
                </a:cubicBezTo>
                <a:cubicBezTo>
                  <a:pt x="23" y="4"/>
                  <a:pt x="23" y="4"/>
                  <a:pt x="23" y="4"/>
                </a:cubicBezTo>
                <a:cubicBezTo>
                  <a:pt x="23" y="5"/>
                  <a:pt x="23" y="5"/>
                  <a:pt x="23" y="5"/>
                </a:cubicBezTo>
                <a:cubicBezTo>
                  <a:pt x="23" y="6"/>
                  <a:pt x="24" y="7"/>
                  <a:pt x="25" y="7"/>
                </a:cubicBezTo>
                <a:cubicBezTo>
                  <a:pt x="27" y="7"/>
                  <a:pt x="27" y="7"/>
                  <a:pt x="27" y="7"/>
                </a:cubicBezTo>
                <a:cubicBezTo>
                  <a:pt x="27" y="15"/>
                  <a:pt x="27" y="15"/>
                  <a:pt x="27" y="15"/>
                </a:cubicBezTo>
                <a:cubicBezTo>
                  <a:pt x="29" y="15"/>
                  <a:pt x="29" y="15"/>
                  <a:pt x="29" y="15"/>
                </a:cubicBezTo>
                <a:close/>
                <a:moveTo>
                  <a:pt x="25" y="3"/>
                </a:moveTo>
                <a:cubicBezTo>
                  <a:pt x="25" y="3"/>
                  <a:pt x="25" y="3"/>
                  <a:pt x="25" y="3"/>
                </a:cubicBezTo>
                <a:cubicBezTo>
                  <a:pt x="25" y="3"/>
                  <a:pt x="25" y="3"/>
                  <a:pt x="25" y="3"/>
                </a:cubicBezTo>
                <a:cubicBezTo>
                  <a:pt x="25" y="3"/>
                  <a:pt x="25" y="3"/>
                  <a:pt x="25" y="3"/>
                </a:cubicBezTo>
                <a:close/>
                <a:moveTo>
                  <a:pt x="6" y="13"/>
                </a:moveTo>
                <a:cubicBezTo>
                  <a:pt x="6" y="10"/>
                  <a:pt x="6" y="10"/>
                  <a:pt x="6" y="10"/>
                </a:cubicBezTo>
                <a:cubicBezTo>
                  <a:pt x="6" y="10"/>
                  <a:pt x="7" y="9"/>
                  <a:pt x="7" y="9"/>
                </a:cubicBezTo>
                <a:cubicBezTo>
                  <a:pt x="7" y="9"/>
                  <a:pt x="7" y="9"/>
                  <a:pt x="7" y="9"/>
                </a:cubicBezTo>
                <a:cubicBezTo>
                  <a:pt x="8" y="9"/>
                  <a:pt x="8" y="10"/>
                  <a:pt x="8" y="10"/>
                </a:cubicBezTo>
                <a:cubicBezTo>
                  <a:pt x="8" y="18"/>
                  <a:pt x="8" y="27"/>
                  <a:pt x="8" y="35"/>
                </a:cubicBezTo>
                <a:cubicBezTo>
                  <a:pt x="8" y="35"/>
                  <a:pt x="8" y="36"/>
                  <a:pt x="8" y="36"/>
                </a:cubicBezTo>
                <a:cubicBezTo>
                  <a:pt x="5" y="36"/>
                  <a:pt x="3" y="36"/>
                  <a:pt x="1" y="36"/>
                </a:cubicBezTo>
                <a:cubicBezTo>
                  <a:pt x="0" y="36"/>
                  <a:pt x="0" y="35"/>
                  <a:pt x="0" y="35"/>
                </a:cubicBezTo>
                <a:cubicBezTo>
                  <a:pt x="0" y="27"/>
                  <a:pt x="0" y="21"/>
                  <a:pt x="0" y="13"/>
                </a:cubicBezTo>
                <a:cubicBezTo>
                  <a:pt x="0" y="13"/>
                  <a:pt x="0" y="13"/>
                  <a:pt x="1" y="13"/>
                </a:cubicBezTo>
                <a:cubicBezTo>
                  <a:pt x="6" y="13"/>
                  <a:pt x="6" y="13"/>
                  <a:pt x="6" y="13"/>
                </a:cubicBezTo>
                <a:close/>
                <a:moveTo>
                  <a:pt x="12" y="35"/>
                </a:moveTo>
                <a:cubicBezTo>
                  <a:pt x="30" y="35"/>
                  <a:pt x="30" y="35"/>
                  <a:pt x="30" y="35"/>
                </a:cubicBezTo>
                <a:cubicBezTo>
                  <a:pt x="30" y="34"/>
                  <a:pt x="30" y="34"/>
                  <a:pt x="30" y="34"/>
                </a:cubicBezTo>
                <a:cubicBezTo>
                  <a:pt x="12" y="34"/>
                  <a:pt x="12" y="34"/>
                  <a:pt x="12" y="34"/>
                </a:cubicBezTo>
                <a:cubicBezTo>
                  <a:pt x="12" y="35"/>
                  <a:pt x="12" y="35"/>
                  <a:pt x="12" y="35"/>
                </a:cubicBezTo>
                <a:close/>
                <a:moveTo>
                  <a:pt x="23" y="29"/>
                </a:moveTo>
                <a:cubicBezTo>
                  <a:pt x="23" y="29"/>
                  <a:pt x="23" y="29"/>
                  <a:pt x="23" y="29"/>
                </a:cubicBezTo>
                <a:cubicBezTo>
                  <a:pt x="23" y="31"/>
                  <a:pt x="23" y="31"/>
                  <a:pt x="23" y="31"/>
                </a:cubicBezTo>
                <a:cubicBezTo>
                  <a:pt x="23" y="32"/>
                  <a:pt x="23" y="32"/>
                  <a:pt x="23" y="32"/>
                </a:cubicBezTo>
                <a:cubicBezTo>
                  <a:pt x="25" y="32"/>
                  <a:pt x="25" y="32"/>
                  <a:pt x="25" y="32"/>
                </a:cubicBezTo>
                <a:cubicBezTo>
                  <a:pt x="26" y="32"/>
                  <a:pt x="26" y="32"/>
                  <a:pt x="26" y="31"/>
                </a:cubicBezTo>
                <a:cubicBezTo>
                  <a:pt x="26" y="29"/>
                  <a:pt x="26" y="29"/>
                  <a:pt x="26" y="29"/>
                </a:cubicBezTo>
                <a:cubicBezTo>
                  <a:pt x="26" y="29"/>
                  <a:pt x="26" y="29"/>
                  <a:pt x="25" y="29"/>
                </a:cubicBezTo>
                <a:cubicBezTo>
                  <a:pt x="23" y="29"/>
                  <a:pt x="23" y="29"/>
                  <a:pt x="23" y="29"/>
                </a:cubicBezTo>
                <a:close/>
                <a:moveTo>
                  <a:pt x="20" y="29"/>
                </a:moveTo>
                <a:cubicBezTo>
                  <a:pt x="20" y="29"/>
                  <a:pt x="20" y="29"/>
                  <a:pt x="20" y="29"/>
                </a:cubicBezTo>
                <a:cubicBezTo>
                  <a:pt x="20" y="31"/>
                  <a:pt x="20" y="31"/>
                  <a:pt x="20" y="31"/>
                </a:cubicBezTo>
                <a:cubicBezTo>
                  <a:pt x="20" y="32"/>
                  <a:pt x="20" y="32"/>
                  <a:pt x="20" y="32"/>
                </a:cubicBezTo>
                <a:cubicBezTo>
                  <a:pt x="22" y="32"/>
                  <a:pt x="22" y="32"/>
                  <a:pt x="22" y="32"/>
                </a:cubicBezTo>
                <a:cubicBezTo>
                  <a:pt x="22" y="32"/>
                  <a:pt x="22" y="32"/>
                  <a:pt x="22" y="31"/>
                </a:cubicBezTo>
                <a:cubicBezTo>
                  <a:pt x="22" y="29"/>
                  <a:pt x="22" y="29"/>
                  <a:pt x="22" y="29"/>
                </a:cubicBezTo>
                <a:cubicBezTo>
                  <a:pt x="22" y="29"/>
                  <a:pt x="22" y="29"/>
                  <a:pt x="22" y="29"/>
                </a:cubicBezTo>
                <a:cubicBezTo>
                  <a:pt x="20" y="29"/>
                  <a:pt x="20" y="29"/>
                  <a:pt x="20" y="29"/>
                </a:cubicBezTo>
                <a:close/>
                <a:moveTo>
                  <a:pt x="16" y="29"/>
                </a:moveTo>
                <a:cubicBezTo>
                  <a:pt x="16" y="29"/>
                  <a:pt x="16" y="29"/>
                  <a:pt x="16" y="29"/>
                </a:cubicBezTo>
                <a:cubicBezTo>
                  <a:pt x="16" y="31"/>
                  <a:pt x="16" y="31"/>
                  <a:pt x="16" y="31"/>
                </a:cubicBezTo>
                <a:cubicBezTo>
                  <a:pt x="16" y="32"/>
                  <a:pt x="16" y="32"/>
                  <a:pt x="16" y="32"/>
                </a:cubicBezTo>
                <a:cubicBezTo>
                  <a:pt x="19" y="32"/>
                  <a:pt x="19" y="32"/>
                  <a:pt x="19" y="32"/>
                </a:cubicBezTo>
                <a:cubicBezTo>
                  <a:pt x="19" y="32"/>
                  <a:pt x="19" y="32"/>
                  <a:pt x="19" y="31"/>
                </a:cubicBezTo>
                <a:cubicBezTo>
                  <a:pt x="19" y="29"/>
                  <a:pt x="19" y="29"/>
                  <a:pt x="19" y="29"/>
                </a:cubicBezTo>
                <a:cubicBezTo>
                  <a:pt x="19" y="29"/>
                  <a:pt x="19" y="29"/>
                  <a:pt x="19" y="29"/>
                </a:cubicBezTo>
                <a:cubicBezTo>
                  <a:pt x="16" y="29"/>
                  <a:pt x="16" y="29"/>
                  <a:pt x="16" y="29"/>
                </a:cubicBezTo>
                <a:close/>
                <a:moveTo>
                  <a:pt x="23" y="26"/>
                </a:moveTo>
                <a:cubicBezTo>
                  <a:pt x="23" y="26"/>
                  <a:pt x="23" y="26"/>
                  <a:pt x="23" y="26"/>
                </a:cubicBezTo>
                <a:cubicBezTo>
                  <a:pt x="23" y="28"/>
                  <a:pt x="23" y="28"/>
                  <a:pt x="23" y="28"/>
                </a:cubicBezTo>
                <a:cubicBezTo>
                  <a:pt x="23" y="28"/>
                  <a:pt x="23" y="28"/>
                  <a:pt x="23" y="28"/>
                </a:cubicBezTo>
                <a:cubicBezTo>
                  <a:pt x="25" y="28"/>
                  <a:pt x="25" y="28"/>
                  <a:pt x="25" y="28"/>
                </a:cubicBezTo>
                <a:cubicBezTo>
                  <a:pt x="26" y="28"/>
                  <a:pt x="26" y="28"/>
                  <a:pt x="26" y="28"/>
                </a:cubicBezTo>
                <a:cubicBezTo>
                  <a:pt x="26" y="26"/>
                  <a:pt x="26" y="26"/>
                  <a:pt x="26" y="26"/>
                </a:cubicBezTo>
                <a:cubicBezTo>
                  <a:pt x="26" y="26"/>
                  <a:pt x="26" y="26"/>
                  <a:pt x="25" y="26"/>
                </a:cubicBezTo>
                <a:cubicBezTo>
                  <a:pt x="23" y="26"/>
                  <a:pt x="23" y="26"/>
                  <a:pt x="23" y="26"/>
                </a:cubicBezTo>
                <a:close/>
                <a:moveTo>
                  <a:pt x="20" y="26"/>
                </a:moveTo>
                <a:cubicBezTo>
                  <a:pt x="20" y="26"/>
                  <a:pt x="20" y="26"/>
                  <a:pt x="20" y="26"/>
                </a:cubicBezTo>
                <a:cubicBezTo>
                  <a:pt x="20" y="28"/>
                  <a:pt x="20" y="28"/>
                  <a:pt x="20" y="28"/>
                </a:cubicBezTo>
                <a:cubicBezTo>
                  <a:pt x="20" y="28"/>
                  <a:pt x="20" y="28"/>
                  <a:pt x="20" y="28"/>
                </a:cubicBezTo>
                <a:cubicBezTo>
                  <a:pt x="22" y="28"/>
                  <a:pt x="22" y="28"/>
                  <a:pt x="22" y="28"/>
                </a:cubicBezTo>
                <a:cubicBezTo>
                  <a:pt x="22" y="28"/>
                  <a:pt x="22" y="28"/>
                  <a:pt x="22" y="28"/>
                </a:cubicBezTo>
                <a:cubicBezTo>
                  <a:pt x="22" y="26"/>
                  <a:pt x="22" y="26"/>
                  <a:pt x="22" y="26"/>
                </a:cubicBezTo>
                <a:cubicBezTo>
                  <a:pt x="22" y="26"/>
                  <a:pt x="22" y="26"/>
                  <a:pt x="22" y="26"/>
                </a:cubicBezTo>
                <a:cubicBezTo>
                  <a:pt x="20" y="26"/>
                  <a:pt x="20" y="26"/>
                  <a:pt x="20" y="26"/>
                </a:cubicBezTo>
                <a:close/>
                <a:moveTo>
                  <a:pt x="16" y="26"/>
                </a:moveTo>
                <a:cubicBezTo>
                  <a:pt x="16" y="26"/>
                  <a:pt x="16" y="26"/>
                  <a:pt x="16" y="26"/>
                </a:cubicBezTo>
                <a:cubicBezTo>
                  <a:pt x="16" y="28"/>
                  <a:pt x="16" y="28"/>
                  <a:pt x="16" y="28"/>
                </a:cubicBezTo>
                <a:cubicBezTo>
                  <a:pt x="16" y="28"/>
                  <a:pt x="16" y="28"/>
                  <a:pt x="16" y="28"/>
                </a:cubicBezTo>
                <a:cubicBezTo>
                  <a:pt x="19" y="28"/>
                  <a:pt x="19" y="28"/>
                  <a:pt x="19" y="28"/>
                </a:cubicBezTo>
                <a:cubicBezTo>
                  <a:pt x="19" y="28"/>
                  <a:pt x="19" y="28"/>
                  <a:pt x="19" y="28"/>
                </a:cubicBezTo>
                <a:cubicBezTo>
                  <a:pt x="19" y="26"/>
                  <a:pt x="19" y="26"/>
                  <a:pt x="19" y="26"/>
                </a:cubicBezTo>
                <a:cubicBezTo>
                  <a:pt x="19" y="26"/>
                  <a:pt x="19" y="26"/>
                  <a:pt x="19" y="26"/>
                </a:cubicBezTo>
                <a:cubicBezTo>
                  <a:pt x="16" y="26"/>
                  <a:pt x="16" y="26"/>
                  <a:pt x="16" y="26"/>
                </a:cubicBezTo>
                <a:close/>
                <a:moveTo>
                  <a:pt x="23" y="23"/>
                </a:moveTo>
                <a:cubicBezTo>
                  <a:pt x="23" y="23"/>
                  <a:pt x="23" y="23"/>
                  <a:pt x="23" y="23"/>
                </a:cubicBezTo>
                <a:cubicBezTo>
                  <a:pt x="23" y="25"/>
                  <a:pt x="23" y="25"/>
                  <a:pt x="23" y="25"/>
                </a:cubicBezTo>
                <a:cubicBezTo>
                  <a:pt x="23" y="25"/>
                  <a:pt x="23" y="25"/>
                  <a:pt x="23" y="25"/>
                </a:cubicBezTo>
                <a:cubicBezTo>
                  <a:pt x="25" y="25"/>
                  <a:pt x="25" y="25"/>
                  <a:pt x="25" y="25"/>
                </a:cubicBezTo>
                <a:cubicBezTo>
                  <a:pt x="26" y="25"/>
                  <a:pt x="26" y="25"/>
                  <a:pt x="26" y="25"/>
                </a:cubicBezTo>
                <a:cubicBezTo>
                  <a:pt x="26" y="23"/>
                  <a:pt x="26" y="23"/>
                  <a:pt x="26" y="23"/>
                </a:cubicBezTo>
                <a:cubicBezTo>
                  <a:pt x="26" y="23"/>
                  <a:pt x="26" y="23"/>
                  <a:pt x="25" y="23"/>
                </a:cubicBezTo>
                <a:cubicBezTo>
                  <a:pt x="23" y="23"/>
                  <a:pt x="23" y="23"/>
                  <a:pt x="23" y="23"/>
                </a:cubicBezTo>
                <a:close/>
                <a:moveTo>
                  <a:pt x="20" y="23"/>
                </a:moveTo>
                <a:cubicBezTo>
                  <a:pt x="20" y="23"/>
                  <a:pt x="20" y="23"/>
                  <a:pt x="20" y="23"/>
                </a:cubicBezTo>
                <a:cubicBezTo>
                  <a:pt x="20" y="25"/>
                  <a:pt x="20" y="25"/>
                  <a:pt x="20" y="25"/>
                </a:cubicBezTo>
                <a:cubicBezTo>
                  <a:pt x="20" y="25"/>
                  <a:pt x="20" y="25"/>
                  <a:pt x="20" y="25"/>
                </a:cubicBezTo>
                <a:cubicBezTo>
                  <a:pt x="22" y="25"/>
                  <a:pt x="22" y="25"/>
                  <a:pt x="22" y="25"/>
                </a:cubicBezTo>
                <a:cubicBezTo>
                  <a:pt x="22" y="25"/>
                  <a:pt x="22" y="25"/>
                  <a:pt x="22" y="25"/>
                </a:cubicBezTo>
                <a:cubicBezTo>
                  <a:pt x="22" y="23"/>
                  <a:pt x="22" y="23"/>
                  <a:pt x="22" y="23"/>
                </a:cubicBezTo>
                <a:cubicBezTo>
                  <a:pt x="22" y="23"/>
                  <a:pt x="22" y="23"/>
                  <a:pt x="22" y="23"/>
                </a:cubicBezTo>
                <a:cubicBezTo>
                  <a:pt x="20" y="23"/>
                  <a:pt x="20" y="23"/>
                  <a:pt x="20" y="23"/>
                </a:cubicBezTo>
                <a:close/>
                <a:moveTo>
                  <a:pt x="16" y="23"/>
                </a:moveTo>
                <a:cubicBezTo>
                  <a:pt x="16" y="23"/>
                  <a:pt x="16" y="23"/>
                  <a:pt x="16" y="23"/>
                </a:cubicBezTo>
                <a:cubicBezTo>
                  <a:pt x="16" y="25"/>
                  <a:pt x="16" y="25"/>
                  <a:pt x="16" y="25"/>
                </a:cubicBezTo>
                <a:cubicBezTo>
                  <a:pt x="16" y="25"/>
                  <a:pt x="16" y="25"/>
                  <a:pt x="16" y="25"/>
                </a:cubicBezTo>
                <a:cubicBezTo>
                  <a:pt x="19" y="25"/>
                  <a:pt x="19" y="25"/>
                  <a:pt x="19" y="25"/>
                </a:cubicBezTo>
                <a:cubicBezTo>
                  <a:pt x="19" y="25"/>
                  <a:pt x="19" y="25"/>
                  <a:pt x="19" y="25"/>
                </a:cubicBezTo>
                <a:cubicBezTo>
                  <a:pt x="19" y="23"/>
                  <a:pt x="19" y="23"/>
                  <a:pt x="19" y="23"/>
                </a:cubicBezTo>
                <a:cubicBezTo>
                  <a:pt x="19" y="23"/>
                  <a:pt x="19" y="23"/>
                  <a:pt x="19" y="23"/>
                </a:cubicBezTo>
                <a:cubicBezTo>
                  <a:pt x="16" y="23"/>
                  <a:pt x="16" y="23"/>
                  <a:pt x="16" y="23"/>
                </a:cubicBezTo>
                <a:close/>
                <a:moveTo>
                  <a:pt x="26" y="18"/>
                </a:moveTo>
                <a:cubicBezTo>
                  <a:pt x="26" y="18"/>
                  <a:pt x="26" y="18"/>
                  <a:pt x="26" y="18"/>
                </a:cubicBezTo>
                <a:cubicBezTo>
                  <a:pt x="16" y="18"/>
                  <a:pt x="16" y="18"/>
                  <a:pt x="16" y="18"/>
                </a:cubicBezTo>
                <a:cubicBezTo>
                  <a:pt x="16" y="18"/>
                  <a:pt x="16" y="18"/>
                  <a:pt x="16" y="18"/>
                </a:cubicBezTo>
                <a:cubicBezTo>
                  <a:pt x="16" y="20"/>
                  <a:pt x="16" y="20"/>
                  <a:pt x="16" y="20"/>
                </a:cubicBezTo>
                <a:cubicBezTo>
                  <a:pt x="16" y="20"/>
                  <a:pt x="16" y="21"/>
                  <a:pt x="16" y="21"/>
                </a:cubicBezTo>
                <a:cubicBezTo>
                  <a:pt x="26" y="21"/>
                  <a:pt x="26" y="21"/>
                  <a:pt x="26" y="21"/>
                </a:cubicBezTo>
                <a:cubicBezTo>
                  <a:pt x="26" y="21"/>
                  <a:pt x="26" y="20"/>
                  <a:pt x="26" y="20"/>
                </a:cubicBezTo>
                <a:cubicBezTo>
                  <a:pt x="26" y="19"/>
                  <a:pt x="26" y="19"/>
                  <a:pt x="26" y="18"/>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50" name="Freeform 171"/>
          <p:cNvSpPr>
            <a:spLocks noEditPoints="1"/>
          </p:cNvSpPr>
          <p:nvPr/>
        </p:nvSpPr>
        <p:spPr bwMode="auto">
          <a:xfrm>
            <a:off x="6238292" y="5019965"/>
            <a:ext cx="307663" cy="238891"/>
          </a:xfrm>
          <a:custGeom>
            <a:avLst/>
            <a:gdLst>
              <a:gd name="T0" fmla="*/ 31 w 32"/>
              <a:gd name="T1" fmla="*/ 22 h 25"/>
              <a:gd name="T2" fmla="*/ 31 w 32"/>
              <a:gd name="T3" fmla="*/ 17 h 25"/>
              <a:gd name="T4" fmla="*/ 32 w 32"/>
              <a:gd name="T5" fmla="*/ 2 h 25"/>
              <a:gd name="T6" fmla="*/ 11 w 32"/>
              <a:gd name="T7" fmla="*/ 0 h 25"/>
              <a:gd name="T8" fmla="*/ 10 w 32"/>
              <a:gd name="T9" fmla="*/ 2 h 25"/>
              <a:gd name="T10" fmla="*/ 24 w 32"/>
              <a:gd name="T11" fmla="*/ 4 h 25"/>
              <a:gd name="T12" fmla="*/ 29 w 32"/>
              <a:gd name="T13" fmla="*/ 4 h 25"/>
              <a:gd name="T14" fmla="*/ 29 w 32"/>
              <a:gd name="T15" fmla="*/ 5 h 25"/>
              <a:gd name="T16" fmla="*/ 24 w 32"/>
              <a:gd name="T17" fmla="*/ 5 h 25"/>
              <a:gd name="T18" fmla="*/ 29 w 32"/>
              <a:gd name="T19" fmla="*/ 8 h 25"/>
              <a:gd name="T20" fmla="*/ 29 w 32"/>
              <a:gd name="T21" fmla="*/ 8 h 25"/>
              <a:gd name="T22" fmla="*/ 24 w 32"/>
              <a:gd name="T23" fmla="*/ 9 h 25"/>
              <a:gd name="T24" fmla="*/ 29 w 32"/>
              <a:gd name="T25" fmla="*/ 11 h 25"/>
              <a:gd name="T26" fmla="*/ 29 w 32"/>
              <a:gd name="T27" fmla="*/ 12 h 25"/>
              <a:gd name="T28" fmla="*/ 24 w 32"/>
              <a:gd name="T29" fmla="*/ 13 h 25"/>
              <a:gd name="T30" fmla="*/ 22 w 32"/>
              <a:gd name="T31" fmla="*/ 19 h 25"/>
              <a:gd name="T32" fmla="*/ 21 w 32"/>
              <a:gd name="T33" fmla="*/ 20 h 25"/>
              <a:gd name="T34" fmla="*/ 1 w 32"/>
              <a:gd name="T35" fmla="*/ 25 h 25"/>
              <a:gd name="T36" fmla="*/ 1 w 32"/>
              <a:gd name="T37" fmla="*/ 20 h 25"/>
              <a:gd name="T38" fmla="*/ 0 w 32"/>
              <a:gd name="T39" fmla="*/ 5 h 25"/>
              <a:gd name="T40" fmla="*/ 21 w 32"/>
              <a:gd name="T41" fmla="*/ 3 h 25"/>
              <a:gd name="T42" fmla="*/ 22 w 32"/>
              <a:gd name="T43" fmla="*/ 19 h 25"/>
              <a:gd name="T44" fmla="*/ 19 w 32"/>
              <a:gd name="T45" fmla="*/ 7 h 25"/>
              <a:gd name="T46" fmla="*/ 19 w 32"/>
              <a:gd name="T47" fmla="*/ 8 h 25"/>
              <a:gd name="T48" fmla="*/ 3 w 32"/>
              <a:gd name="T49" fmla="*/ 9 h 25"/>
              <a:gd name="T50" fmla="*/ 3 w 32"/>
              <a:gd name="T51" fmla="*/ 8 h 25"/>
              <a:gd name="T52" fmla="*/ 3 w 32"/>
              <a:gd name="T53" fmla="*/ 11 h 25"/>
              <a:gd name="T54" fmla="*/ 19 w 32"/>
              <a:gd name="T55" fmla="*/ 11 h 25"/>
              <a:gd name="T56" fmla="*/ 19 w 32"/>
              <a:gd name="T57" fmla="*/ 12 h 25"/>
              <a:gd name="T58" fmla="*/ 3 w 32"/>
              <a:gd name="T59" fmla="*/ 11 h 25"/>
              <a:gd name="T60" fmla="*/ 3 w 32"/>
              <a:gd name="T61" fmla="*/ 11 h 25"/>
              <a:gd name="T62" fmla="*/ 19 w 32"/>
              <a:gd name="T63" fmla="*/ 14 h 25"/>
              <a:gd name="T64" fmla="*/ 19 w 32"/>
              <a:gd name="T65" fmla="*/ 15 h 25"/>
              <a:gd name="T66" fmla="*/ 3 w 32"/>
              <a:gd name="T67" fmla="*/ 16 h 25"/>
              <a:gd name="T68" fmla="*/ 3 w 32"/>
              <a:gd name="T69" fmla="*/ 15 h 25"/>
              <a:gd name="T70" fmla="*/ 2 w 32"/>
              <a:gd name="T71" fmla="*/ 22 h 25"/>
              <a:gd name="T72" fmla="*/ 2 w 32"/>
              <a:gd name="T73" fmla="*/ 19 h 25"/>
              <a:gd name="T74" fmla="*/ 1 w 32"/>
              <a:gd name="T75" fmla="*/ 6 h 25"/>
              <a:gd name="T76" fmla="*/ 20 w 32"/>
              <a:gd name="T77" fmla="*/ 4 h 25"/>
              <a:gd name="T78" fmla="*/ 21 w 32"/>
              <a:gd name="T79" fmla="*/ 18 h 25"/>
              <a:gd name="T80" fmla="*/ 20 w 32"/>
              <a:gd name="T81" fmla="*/ 19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2" h="25">
                <a:moveTo>
                  <a:pt x="24" y="17"/>
                </a:moveTo>
                <a:cubicBezTo>
                  <a:pt x="27" y="17"/>
                  <a:pt x="29" y="20"/>
                  <a:pt x="31" y="22"/>
                </a:cubicBezTo>
                <a:cubicBezTo>
                  <a:pt x="31" y="20"/>
                  <a:pt x="31" y="19"/>
                  <a:pt x="31" y="17"/>
                </a:cubicBezTo>
                <a:cubicBezTo>
                  <a:pt x="31" y="17"/>
                  <a:pt x="31" y="17"/>
                  <a:pt x="31" y="17"/>
                </a:cubicBezTo>
                <a:cubicBezTo>
                  <a:pt x="32" y="17"/>
                  <a:pt x="32" y="16"/>
                  <a:pt x="32" y="16"/>
                </a:cubicBezTo>
                <a:cubicBezTo>
                  <a:pt x="32" y="12"/>
                  <a:pt x="32" y="5"/>
                  <a:pt x="32" y="2"/>
                </a:cubicBezTo>
                <a:cubicBezTo>
                  <a:pt x="32" y="1"/>
                  <a:pt x="32" y="0"/>
                  <a:pt x="31" y="0"/>
                </a:cubicBezTo>
                <a:cubicBezTo>
                  <a:pt x="24" y="0"/>
                  <a:pt x="18" y="0"/>
                  <a:pt x="11" y="0"/>
                </a:cubicBezTo>
                <a:cubicBezTo>
                  <a:pt x="11" y="0"/>
                  <a:pt x="10" y="1"/>
                  <a:pt x="10" y="2"/>
                </a:cubicBezTo>
                <a:cubicBezTo>
                  <a:pt x="10" y="2"/>
                  <a:pt x="10" y="2"/>
                  <a:pt x="10" y="2"/>
                </a:cubicBezTo>
                <a:cubicBezTo>
                  <a:pt x="21" y="2"/>
                  <a:pt x="21" y="2"/>
                  <a:pt x="21" y="2"/>
                </a:cubicBezTo>
                <a:cubicBezTo>
                  <a:pt x="22" y="2"/>
                  <a:pt x="23" y="3"/>
                  <a:pt x="24" y="4"/>
                </a:cubicBezTo>
                <a:cubicBezTo>
                  <a:pt x="24" y="4"/>
                  <a:pt x="24" y="4"/>
                  <a:pt x="24" y="4"/>
                </a:cubicBezTo>
                <a:cubicBezTo>
                  <a:pt x="29" y="4"/>
                  <a:pt x="29" y="4"/>
                  <a:pt x="29" y="4"/>
                </a:cubicBezTo>
                <a:cubicBezTo>
                  <a:pt x="29" y="4"/>
                  <a:pt x="29" y="4"/>
                  <a:pt x="29" y="5"/>
                </a:cubicBezTo>
                <a:cubicBezTo>
                  <a:pt x="29" y="5"/>
                  <a:pt x="29" y="5"/>
                  <a:pt x="29" y="5"/>
                </a:cubicBezTo>
                <a:cubicBezTo>
                  <a:pt x="29" y="5"/>
                  <a:pt x="29" y="5"/>
                  <a:pt x="29" y="5"/>
                </a:cubicBezTo>
                <a:cubicBezTo>
                  <a:pt x="24" y="5"/>
                  <a:pt x="24" y="5"/>
                  <a:pt x="24" y="5"/>
                </a:cubicBezTo>
                <a:cubicBezTo>
                  <a:pt x="24" y="8"/>
                  <a:pt x="24" y="8"/>
                  <a:pt x="24" y="8"/>
                </a:cubicBezTo>
                <a:cubicBezTo>
                  <a:pt x="29" y="8"/>
                  <a:pt x="29" y="8"/>
                  <a:pt x="29" y="8"/>
                </a:cubicBezTo>
                <a:cubicBezTo>
                  <a:pt x="29" y="8"/>
                  <a:pt x="29" y="8"/>
                  <a:pt x="29" y="8"/>
                </a:cubicBezTo>
                <a:cubicBezTo>
                  <a:pt x="29" y="8"/>
                  <a:pt x="29" y="8"/>
                  <a:pt x="29" y="8"/>
                </a:cubicBezTo>
                <a:cubicBezTo>
                  <a:pt x="29" y="9"/>
                  <a:pt x="29" y="9"/>
                  <a:pt x="29" y="9"/>
                </a:cubicBezTo>
                <a:cubicBezTo>
                  <a:pt x="24" y="9"/>
                  <a:pt x="24" y="9"/>
                  <a:pt x="24" y="9"/>
                </a:cubicBezTo>
                <a:cubicBezTo>
                  <a:pt x="24" y="11"/>
                  <a:pt x="24" y="11"/>
                  <a:pt x="24" y="11"/>
                </a:cubicBezTo>
                <a:cubicBezTo>
                  <a:pt x="29" y="11"/>
                  <a:pt x="29" y="11"/>
                  <a:pt x="29" y="11"/>
                </a:cubicBezTo>
                <a:cubicBezTo>
                  <a:pt x="29" y="11"/>
                  <a:pt x="29" y="12"/>
                  <a:pt x="29" y="12"/>
                </a:cubicBezTo>
                <a:cubicBezTo>
                  <a:pt x="29" y="12"/>
                  <a:pt x="29" y="12"/>
                  <a:pt x="29" y="12"/>
                </a:cubicBezTo>
                <a:cubicBezTo>
                  <a:pt x="29" y="12"/>
                  <a:pt x="29" y="13"/>
                  <a:pt x="29" y="13"/>
                </a:cubicBezTo>
                <a:cubicBezTo>
                  <a:pt x="24" y="13"/>
                  <a:pt x="24" y="13"/>
                  <a:pt x="24" y="13"/>
                </a:cubicBezTo>
                <a:cubicBezTo>
                  <a:pt x="24" y="17"/>
                  <a:pt x="24" y="17"/>
                  <a:pt x="24" y="17"/>
                </a:cubicBezTo>
                <a:close/>
                <a:moveTo>
                  <a:pt x="22" y="19"/>
                </a:moveTo>
                <a:cubicBezTo>
                  <a:pt x="22" y="19"/>
                  <a:pt x="22" y="20"/>
                  <a:pt x="22" y="20"/>
                </a:cubicBezTo>
                <a:cubicBezTo>
                  <a:pt x="22" y="20"/>
                  <a:pt x="21" y="20"/>
                  <a:pt x="21" y="20"/>
                </a:cubicBezTo>
                <a:cubicBezTo>
                  <a:pt x="15" y="20"/>
                  <a:pt x="7" y="19"/>
                  <a:pt x="3" y="23"/>
                </a:cubicBezTo>
                <a:cubicBezTo>
                  <a:pt x="2" y="24"/>
                  <a:pt x="2" y="25"/>
                  <a:pt x="1" y="25"/>
                </a:cubicBezTo>
                <a:cubicBezTo>
                  <a:pt x="1" y="24"/>
                  <a:pt x="1" y="22"/>
                  <a:pt x="1" y="20"/>
                </a:cubicBezTo>
                <a:cubicBezTo>
                  <a:pt x="1" y="20"/>
                  <a:pt x="1" y="20"/>
                  <a:pt x="1" y="20"/>
                </a:cubicBezTo>
                <a:cubicBezTo>
                  <a:pt x="0" y="20"/>
                  <a:pt x="0" y="20"/>
                  <a:pt x="0" y="19"/>
                </a:cubicBezTo>
                <a:cubicBezTo>
                  <a:pt x="0" y="5"/>
                  <a:pt x="0" y="5"/>
                  <a:pt x="0" y="5"/>
                </a:cubicBezTo>
                <a:cubicBezTo>
                  <a:pt x="0" y="4"/>
                  <a:pt x="0" y="3"/>
                  <a:pt x="1" y="3"/>
                </a:cubicBezTo>
                <a:cubicBezTo>
                  <a:pt x="8" y="3"/>
                  <a:pt x="14" y="3"/>
                  <a:pt x="21" y="3"/>
                </a:cubicBezTo>
                <a:cubicBezTo>
                  <a:pt x="22" y="3"/>
                  <a:pt x="22" y="4"/>
                  <a:pt x="22" y="5"/>
                </a:cubicBezTo>
                <a:cubicBezTo>
                  <a:pt x="22" y="8"/>
                  <a:pt x="22" y="15"/>
                  <a:pt x="22" y="19"/>
                </a:cubicBezTo>
                <a:close/>
                <a:moveTo>
                  <a:pt x="3" y="7"/>
                </a:moveTo>
                <a:cubicBezTo>
                  <a:pt x="19" y="7"/>
                  <a:pt x="19" y="7"/>
                  <a:pt x="19" y="7"/>
                </a:cubicBezTo>
                <a:cubicBezTo>
                  <a:pt x="19" y="7"/>
                  <a:pt x="19" y="8"/>
                  <a:pt x="19" y="8"/>
                </a:cubicBezTo>
                <a:cubicBezTo>
                  <a:pt x="19" y="8"/>
                  <a:pt x="19" y="8"/>
                  <a:pt x="19" y="8"/>
                </a:cubicBezTo>
                <a:cubicBezTo>
                  <a:pt x="19" y="8"/>
                  <a:pt x="19" y="9"/>
                  <a:pt x="19" y="9"/>
                </a:cubicBezTo>
                <a:cubicBezTo>
                  <a:pt x="3" y="9"/>
                  <a:pt x="3" y="9"/>
                  <a:pt x="3" y="9"/>
                </a:cubicBezTo>
                <a:cubicBezTo>
                  <a:pt x="3" y="9"/>
                  <a:pt x="3" y="8"/>
                  <a:pt x="3" y="8"/>
                </a:cubicBezTo>
                <a:cubicBezTo>
                  <a:pt x="3" y="8"/>
                  <a:pt x="3" y="8"/>
                  <a:pt x="3" y="8"/>
                </a:cubicBezTo>
                <a:cubicBezTo>
                  <a:pt x="3" y="8"/>
                  <a:pt x="3" y="7"/>
                  <a:pt x="3" y="7"/>
                </a:cubicBezTo>
                <a:close/>
                <a:moveTo>
                  <a:pt x="3" y="11"/>
                </a:moveTo>
                <a:cubicBezTo>
                  <a:pt x="19" y="11"/>
                  <a:pt x="19" y="11"/>
                  <a:pt x="19" y="11"/>
                </a:cubicBezTo>
                <a:cubicBezTo>
                  <a:pt x="19" y="11"/>
                  <a:pt x="19" y="11"/>
                  <a:pt x="19" y="11"/>
                </a:cubicBezTo>
                <a:cubicBezTo>
                  <a:pt x="19" y="11"/>
                  <a:pt x="19" y="11"/>
                  <a:pt x="19" y="11"/>
                </a:cubicBezTo>
                <a:cubicBezTo>
                  <a:pt x="19" y="12"/>
                  <a:pt x="19" y="12"/>
                  <a:pt x="19" y="12"/>
                </a:cubicBezTo>
                <a:cubicBezTo>
                  <a:pt x="3" y="12"/>
                  <a:pt x="3" y="12"/>
                  <a:pt x="3" y="12"/>
                </a:cubicBezTo>
                <a:cubicBezTo>
                  <a:pt x="3" y="12"/>
                  <a:pt x="3" y="12"/>
                  <a:pt x="3" y="11"/>
                </a:cubicBezTo>
                <a:cubicBezTo>
                  <a:pt x="3" y="11"/>
                  <a:pt x="3" y="11"/>
                  <a:pt x="3" y="11"/>
                </a:cubicBezTo>
                <a:cubicBezTo>
                  <a:pt x="3" y="11"/>
                  <a:pt x="3" y="11"/>
                  <a:pt x="3" y="11"/>
                </a:cubicBezTo>
                <a:close/>
                <a:moveTo>
                  <a:pt x="3" y="14"/>
                </a:moveTo>
                <a:cubicBezTo>
                  <a:pt x="19" y="14"/>
                  <a:pt x="19" y="14"/>
                  <a:pt x="19" y="14"/>
                </a:cubicBezTo>
                <a:cubicBezTo>
                  <a:pt x="19" y="14"/>
                  <a:pt x="19" y="15"/>
                  <a:pt x="19" y="15"/>
                </a:cubicBezTo>
                <a:cubicBezTo>
                  <a:pt x="19" y="15"/>
                  <a:pt x="19" y="15"/>
                  <a:pt x="19" y="15"/>
                </a:cubicBezTo>
                <a:cubicBezTo>
                  <a:pt x="19" y="15"/>
                  <a:pt x="19" y="16"/>
                  <a:pt x="19" y="16"/>
                </a:cubicBezTo>
                <a:cubicBezTo>
                  <a:pt x="3" y="16"/>
                  <a:pt x="3" y="16"/>
                  <a:pt x="3" y="16"/>
                </a:cubicBezTo>
                <a:cubicBezTo>
                  <a:pt x="3" y="16"/>
                  <a:pt x="3" y="15"/>
                  <a:pt x="3" y="15"/>
                </a:cubicBezTo>
                <a:cubicBezTo>
                  <a:pt x="3" y="15"/>
                  <a:pt x="3" y="15"/>
                  <a:pt x="3" y="15"/>
                </a:cubicBezTo>
                <a:cubicBezTo>
                  <a:pt x="3" y="15"/>
                  <a:pt x="3" y="14"/>
                  <a:pt x="3" y="14"/>
                </a:cubicBezTo>
                <a:close/>
                <a:moveTo>
                  <a:pt x="2" y="22"/>
                </a:moveTo>
                <a:cubicBezTo>
                  <a:pt x="2" y="21"/>
                  <a:pt x="2" y="20"/>
                  <a:pt x="3" y="19"/>
                </a:cubicBezTo>
                <a:cubicBezTo>
                  <a:pt x="2" y="19"/>
                  <a:pt x="2" y="19"/>
                  <a:pt x="2" y="19"/>
                </a:cubicBezTo>
                <a:cubicBezTo>
                  <a:pt x="1" y="19"/>
                  <a:pt x="1" y="19"/>
                  <a:pt x="1" y="18"/>
                </a:cubicBezTo>
                <a:cubicBezTo>
                  <a:pt x="1" y="6"/>
                  <a:pt x="1" y="6"/>
                  <a:pt x="1" y="6"/>
                </a:cubicBezTo>
                <a:cubicBezTo>
                  <a:pt x="1" y="5"/>
                  <a:pt x="1" y="4"/>
                  <a:pt x="2" y="4"/>
                </a:cubicBezTo>
                <a:cubicBezTo>
                  <a:pt x="8" y="4"/>
                  <a:pt x="14" y="4"/>
                  <a:pt x="20" y="4"/>
                </a:cubicBezTo>
                <a:cubicBezTo>
                  <a:pt x="21" y="4"/>
                  <a:pt x="21" y="5"/>
                  <a:pt x="21" y="6"/>
                </a:cubicBezTo>
                <a:cubicBezTo>
                  <a:pt x="21" y="9"/>
                  <a:pt x="21" y="15"/>
                  <a:pt x="21" y="18"/>
                </a:cubicBezTo>
                <a:cubicBezTo>
                  <a:pt x="21" y="19"/>
                  <a:pt x="21" y="19"/>
                  <a:pt x="21" y="19"/>
                </a:cubicBezTo>
                <a:cubicBezTo>
                  <a:pt x="21" y="19"/>
                  <a:pt x="20" y="19"/>
                  <a:pt x="20" y="19"/>
                </a:cubicBezTo>
                <a:cubicBezTo>
                  <a:pt x="14" y="19"/>
                  <a:pt x="5" y="19"/>
                  <a:pt x="2" y="22"/>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51" name="Freeform 172"/>
          <p:cNvSpPr>
            <a:spLocks noEditPoints="1"/>
          </p:cNvSpPr>
          <p:nvPr/>
        </p:nvSpPr>
        <p:spPr bwMode="auto">
          <a:xfrm>
            <a:off x="1911109" y="5019965"/>
            <a:ext cx="276897" cy="258799"/>
          </a:xfrm>
          <a:custGeom>
            <a:avLst/>
            <a:gdLst>
              <a:gd name="T0" fmla="*/ 18 w 29"/>
              <a:gd name="T1" fmla="*/ 1 h 27"/>
              <a:gd name="T2" fmla="*/ 9 w 29"/>
              <a:gd name="T3" fmla="*/ 8 h 27"/>
              <a:gd name="T4" fmla="*/ 1 w 29"/>
              <a:gd name="T5" fmla="*/ 4 h 27"/>
              <a:gd name="T6" fmla="*/ 1 w 29"/>
              <a:gd name="T7" fmla="*/ 6 h 27"/>
              <a:gd name="T8" fmla="*/ 7 w 29"/>
              <a:gd name="T9" fmla="*/ 22 h 27"/>
              <a:gd name="T10" fmla="*/ 3 w 29"/>
              <a:gd name="T11" fmla="*/ 23 h 27"/>
              <a:gd name="T12" fmla="*/ 25 w 29"/>
              <a:gd name="T13" fmla="*/ 9 h 27"/>
              <a:gd name="T14" fmla="*/ 29 w 29"/>
              <a:gd name="T15" fmla="*/ 8 h 27"/>
              <a:gd name="T16" fmla="*/ 26 w 29"/>
              <a:gd name="T17" fmla="*/ 7 h 27"/>
              <a:gd name="T18" fmla="*/ 29 w 29"/>
              <a:gd name="T19" fmla="*/ 5 h 27"/>
              <a:gd name="T20" fmla="*/ 24 w 29"/>
              <a:gd name="T21" fmla="*/ 6 h 27"/>
              <a:gd name="T22" fmla="*/ 18 w 29"/>
              <a:gd name="T23" fmla="*/ 1 h 27"/>
              <a:gd name="T24" fmla="*/ 20 w 29"/>
              <a:gd name="T25" fmla="*/ 4 h 27"/>
              <a:gd name="T26" fmla="*/ 21 w 29"/>
              <a:gd name="T27" fmla="*/ 6 h 27"/>
              <a:gd name="T28" fmla="*/ 19 w 29"/>
              <a:gd name="T29" fmla="*/ 8 h 27"/>
              <a:gd name="T30" fmla="*/ 18 w 29"/>
              <a:gd name="T31" fmla="*/ 5 h 27"/>
              <a:gd name="T32" fmla="*/ 20 w 29"/>
              <a:gd name="T33" fmla="*/ 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 h="27">
                <a:moveTo>
                  <a:pt x="18" y="1"/>
                </a:moveTo>
                <a:cubicBezTo>
                  <a:pt x="14" y="0"/>
                  <a:pt x="10" y="3"/>
                  <a:pt x="9" y="8"/>
                </a:cubicBezTo>
                <a:cubicBezTo>
                  <a:pt x="6" y="7"/>
                  <a:pt x="4" y="6"/>
                  <a:pt x="1" y="4"/>
                </a:cubicBezTo>
                <a:cubicBezTo>
                  <a:pt x="1" y="5"/>
                  <a:pt x="1" y="6"/>
                  <a:pt x="1" y="6"/>
                </a:cubicBezTo>
                <a:cubicBezTo>
                  <a:pt x="0" y="12"/>
                  <a:pt x="2" y="18"/>
                  <a:pt x="7" y="22"/>
                </a:cubicBezTo>
                <a:cubicBezTo>
                  <a:pt x="6" y="22"/>
                  <a:pt x="4" y="22"/>
                  <a:pt x="3" y="23"/>
                </a:cubicBezTo>
                <a:cubicBezTo>
                  <a:pt x="12" y="27"/>
                  <a:pt x="24" y="20"/>
                  <a:pt x="25" y="9"/>
                </a:cubicBezTo>
                <a:cubicBezTo>
                  <a:pt x="26" y="9"/>
                  <a:pt x="27" y="8"/>
                  <a:pt x="29" y="8"/>
                </a:cubicBezTo>
                <a:cubicBezTo>
                  <a:pt x="26" y="7"/>
                  <a:pt x="26" y="7"/>
                  <a:pt x="26" y="7"/>
                </a:cubicBezTo>
                <a:cubicBezTo>
                  <a:pt x="29" y="5"/>
                  <a:pt x="29" y="5"/>
                  <a:pt x="29" y="5"/>
                </a:cubicBezTo>
                <a:cubicBezTo>
                  <a:pt x="27" y="6"/>
                  <a:pt x="25" y="6"/>
                  <a:pt x="24" y="6"/>
                </a:cubicBezTo>
                <a:cubicBezTo>
                  <a:pt x="23" y="3"/>
                  <a:pt x="21" y="1"/>
                  <a:pt x="18" y="1"/>
                </a:cubicBezTo>
                <a:close/>
                <a:moveTo>
                  <a:pt x="20" y="4"/>
                </a:moveTo>
                <a:cubicBezTo>
                  <a:pt x="21" y="4"/>
                  <a:pt x="22" y="5"/>
                  <a:pt x="21" y="6"/>
                </a:cubicBezTo>
                <a:cubicBezTo>
                  <a:pt x="21" y="7"/>
                  <a:pt x="20" y="8"/>
                  <a:pt x="19" y="8"/>
                </a:cubicBezTo>
                <a:cubicBezTo>
                  <a:pt x="18" y="7"/>
                  <a:pt x="18" y="6"/>
                  <a:pt x="18" y="5"/>
                </a:cubicBezTo>
                <a:cubicBezTo>
                  <a:pt x="18" y="4"/>
                  <a:pt x="19" y="4"/>
                  <a:pt x="20" y="4"/>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52" name="Freeform 173"/>
          <p:cNvSpPr>
            <a:spLocks noEditPoints="1"/>
          </p:cNvSpPr>
          <p:nvPr/>
        </p:nvSpPr>
        <p:spPr bwMode="auto">
          <a:xfrm>
            <a:off x="6851806" y="5038063"/>
            <a:ext cx="316712" cy="202696"/>
          </a:xfrm>
          <a:custGeom>
            <a:avLst/>
            <a:gdLst>
              <a:gd name="T0" fmla="*/ 31 w 33"/>
              <a:gd name="T1" fmla="*/ 0 h 21"/>
              <a:gd name="T2" fmla="*/ 2 w 33"/>
              <a:gd name="T3" fmla="*/ 0 h 21"/>
              <a:gd name="T4" fmla="*/ 1 w 33"/>
              <a:gd name="T5" fmla="*/ 0 h 21"/>
              <a:gd name="T6" fmla="*/ 0 w 33"/>
              <a:gd name="T7" fmla="*/ 2 h 21"/>
              <a:gd name="T8" fmla="*/ 16 w 33"/>
              <a:gd name="T9" fmla="*/ 13 h 21"/>
              <a:gd name="T10" fmla="*/ 17 w 33"/>
              <a:gd name="T11" fmla="*/ 14 h 21"/>
              <a:gd name="T12" fmla="*/ 18 w 33"/>
              <a:gd name="T13" fmla="*/ 13 h 21"/>
              <a:gd name="T14" fmla="*/ 33 w 33"/>
              <a:gd name="T15" fmla="*/ 2 h 21"/>
              <a:gd name="T16" fmla="*/ 32 w 33"/>
              <a:gd name="T17" fmla="*/ 0 h 21"/>
              <a:gd name="T18" fmla="*/ 31 w 33"/>
              <a:gd name="T19" fmla="*/ 0 h 21"/>
              <a:gd name="T20" fmla="*/ 33 w 33"/>
              <a:gd name="T21" fmla="*/ 17 h 21"/>
              <a:gd name="T22" fmla="*/ 24 w 33"/>
              <a:gd name="T23" fmla="*/ 10 h 21"/>
              <a:gd name="T24" fmla="*/ 33 w 33"/>
              <a:gd name="T25" fmla="*/ 4 h 21"/>
              <a:gd name="T26" fmla="*/ 33 w 33"/>
              <a:gd name="T27" fmla="*/ 17 h 21"/>
              <a:gd name="T28" fmla="*/ 32 w 33"/>
              <a:gd name="T29" fmla="*/ 20 h 21"/>
              <a:gd name="T30" fmla="*/ 31 w 33"/>
              <a:gd name="T31" fmla="*/ 21 h 21"/>
              <a:gd name="T32" fmla="*/ 2 w 33"/>
              <a:gd name="T33" fmla="*/ 21 h 21"/>
              <a:gd name="T34" fmla="*/ 1 w 33"/>
              <a:gd name="T35" fmla="*/ 20 h 21"/>
              <a:gd name="T36" fmla="*/ 0 w 33"/>
              <a:gd name="T37" fmla="*/ 19 h 21"/>
              <a:gd name="T38" fmla="*/ 11 w 33"/>
              <a:gd name="T39" fmla="*/ 11 h 21"/>
              <a:gd name="T40" fmla="*/ 15 w 33"/>
              <a:gd name="T41" fmla="*/ 15 h 21"/>
              <a:gd name="T42" fmla="*/ 17 w 33"/>
              <a:gd name="T43" fmla="*/ 15 h 21"/>
              <a:gd name="T44" fmla="*/ 18 w 33"/>
              <a:gd name="T45" fmla="*/ 15 h 21"/>
              <a:gd name="T46" fmla="*/ 23 w 33"/>
              <a:gd name="T47" fmla="*/ 11 h 21"/>
              <a:gd name="T48" fmla="*/ 33 w 33"/>
              <a:gd name="T49" fmla="*/ 19 h 21"/>
              <a:gd name="T50" fmla="*/ 32 w 33"/>
              <a:gd name="T51" fmla="*/ 20 h 21"/>
              <a:gd name="T52" fmla="*/ 0 w 33"/>
              <a:gd name="T53" fmla="*/ 4 h 21"/>
              <a:gd name="T54" fmla="*/ 9 w 33"/>
              <a:gd name="T55" fmla="*/ 10 h 21"/>
              <a:gd name="T56" fmla="*/ 0 w 33"/>
              <a:gd name="T57" fmla="*/ 17 h 21"/>
              <a:gd name="T58" fmla="*/ 0 w 33"/>
              <a:gd name="T59"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3" h="21">
                <a:moveTo>
                  <a:pt x="31" y="0"/>
                </a:moveTo>
                <a:cubicBezTo>
                  <a:pt x="2" y="0"/>
                  <a:pt x="2" y="0"/>
                  <a:pt x="2" y="0"/>
                </a:cubicBezTo>
                <a:cubicBezTo>
                  <a:pt x="2" y="0"/>
                  <a:pt x="1" y="0"/>
                  <a:pt x="1" y="0"/>
                </a:cubicBezTo>
                <a:cubicBezTo>
                  <a:pt x="1" y="1"/>
                  <a:pt x="0" y="1"/>
                  <a:pt x="0" y="2"/>
                </a:cubicBezTo>
                <a:cubicBezTo>
                  <a:pt x="16" y="13"/>
                  <a:pt x="16" y="13"/>
                  <a:pt x="16" y="13"/>
                </a:cubicBezTo>
                <a:cubicBezTo>
                  <a:pt x="16" y="13"/>
                  <a:pt x="16" y="14"/>
                  <a:pt x="17" y="14"/>
                </a:cubicBezTo>
                <a:cubicBezTo>
                  <a:pt x="17" y="14"/>
                  <a:pt x="17" y="13"/>
                  <a:pt x="18" y="13"/>
                </a:cubicBezTo>
                <a:cubicBezTo>
                  <a:pt x="33" y="2"/>
                  <a:pt x="33" y="2"/>
                  <a:pt x="33" y="2"/>
                </a:cubicBezTo>
                <a:cubicBezTo>
                  <a:pt x="33" y="1"/>
                  <a:pt x="33" y="1"/>
                  <a:pt x="32" y="0"/>
                </a:cubicBezTo>
                <a:cubicBezTo>
                  <a:pt x="32" y="0"/>
                  <a:pt x="32" y="0"/>
                  <a:pt x="31" y="0"/>
                </a:cubicBezTo>
                <a:close/>
                <a:moveTo>
                  <a:pt x="33" y="17"/>
                </a:moveTo>
                <a:cubicBezTo>
                  <a:pt x="24" y="10"/>
                  <a:pt x="24" y="10"/>
                  <a:pt x="24" y="10"/>
                </a:cubicBezTo>
                <a:cubicBezTo>
                  <a:pt x="33" y="4"/>
                  <a:pt x="33" y="4"/>
                  <a:pt x="33" y="4"/>
                </a:cubicBezTo>
                <a:cubicBezTo>
                  <a:pt x="33" y="17"/>
                  <a:pt x="33" y="17"/>
                  <a:pt x="33" y="17"/>
                </a:cubicBezTo>
                <a:close/>
                <a:moveTo>
                  <a:pt x="32" y="20"/>
                </a:moveTo>
                <a:cubicBezTo>
                  <a:pt x="32" y="21"/>
                  <a:pt x="32" y="21"/>
                  <a:pt x="31" y="21"/>
                </a:cubicBezTo>
                <a:cubicBezTo>
                  <a:pt x="2" y="21"/>
                  <a:pt x="2" y="21"/>
                  <a:pt x="2" y="21"/>
                </a:cubicBezTo>
                <a:cubicBezTo>
                  <a:pt x="2" y="21"/>
                  <a:pt x="1" y="21"/>
                  <a:pt x="1" y="20"/>
                </a:cubicBezTo>
                <a:cubicBezTo>
                  <a:pt x="1" y="20"/>
                  <a:pt x="0" y="19"/>
                  <a:pt x="0" y="19"/>
                </a:cubicBezTo>
                <a:cubicBezTo>
                  <a:pt x="11" y="11"/>
                  <a:pt x="11" y="11"/>
                  <a:pt x="11" y="11"/>
                </a:cubicBezTo>
                <a:cubicBezTo>
                  <a:pt x="15" y="15"/>
                  <a:pt x="15" y="15"/>
                  <a:pt x="15" y="15"/>
                </a:cubicBezTo>
                <a:cubicBezTo>
                  <a:pt x="16" y="15"/>
                  <a:pt x="16" y="15"/>
                  <a:pt x="17" y="15"/>
                </a:cubicBezTo>
                <a:cubicBezTo>
                  <a:pt x="17" y="15"/>
                  <a:pt x="18" y="15"/>
                  <a:pt x="18" y="15"/>
                </a:cubicBezTo>
                <a:cubicBezTo>
                  <a:pt x="23" y="11"/>
                  <a:pt x="23" y="11"/>
                  <a:pt x="23" y="11"/>
                </a:cubicBezTo>
                <a:cubicBezTo>
                  <a:pt x="33" y="19"/>
                  <a:pt x="33" y="19"/>
                  <a:pt x="33" y="19"/>
                </a:cubicBezTo>
                <a:cubicBezTo>
                  <a:pt x="33" y="19"/>
                  <a:pt x="33" y="20"/>
                  <a:pt x="32" y="20"/>
                </a:cubicBezTo>
                <a:close/>
                <a:moveTo>
                  <a:pt x="0" y="4"/>
                </a:moveTo>
                <a:cubicBezTo>
                  <a:pt x="9" y="10"/>
                  <a:pt x="9" y="10"/>
                  <a:pt x="9" y="10"/>
                </a:cubicBezTo>
                <a:cubicBezTo>
                  <a:pt x="0" y="17"/>
                  <a:pt x="0" y="17"/>
                  <a:pt x="0" y="17"/>
                </a:cubicBezTo>
                <a:lnTo>
                  <a:pt x="0" y="4"/>
                </a:ln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53" name="Freeform 174"/>
          <p:cNvSpPr>
            <a:spLocks noEditPoints="1"/>
          </p:cNvSpPr>
          <p:nvPr/>
        </p:nvSpPr>
        <p:spPr bwMode="auto">
          <a:xfrm>
            <a:off x="7476181" y="4981960"/>
            <a:ext cx="316712" cy="305853"/>
          </a:xfrm>
          <a:custGeom>
            <a:avLst/>
            <a:gdLst>
              <a:gd name="T0" fmla="*/ 0 w 33"/>
              <a:gd name="T1" fmla="*/ 15 h 32"/>
              <a:gd name="T2" fmla="*/ 0 w 33"/>
              <a:gd name="T3" fmla="*/ 28 h 32"/>
              <a:gd name="T4" fmla="*/ 9 w 33"/>
              <a:gd name="T5" fmla="*/ 22 h 32"/>
              <a:gd name="T6" fmla="*/ 0 w 33"/>
              <a:gd name="T7" fmla="*/ 15 h 32"/>
              <a:gd name="T8" fmla="*/ 0 w 33"/>
              <a:gd name="T9" fmla="*/ 12 h 32"/>
              <a:gd name="T10" fmla="*/ 15 w 33"/>
              <a:gd name="T11" fmla="*/ 1 h 32"/>
              <a:gd name="T12" fmla="*/ 16 w 33"/>
              <a:gd name="T13" fmla="*/ 0 h 32"/>
              <a:gd name="T14" fmla="*/ 17 w 33"/>
              <a:gd name="T15" fmla="*/ 1 h 32"/>
              <a:gd name="T16" fmla="*/ 33 w 33"/>
              <a:gd name="T17" fmla="*/ 12 h 32"/>
              <a:gd name="T18" fmla="*/ 33 w 33"/>
              <a:gd name="T19" fmla="*/ 13 h 32"/>
              <a:gd name="T20" fmla="*/ 30 w 33"/>
              <a:gd name="T21" fmla="*/ 15 h 32"/>
              <a:gd name="T22" fmla="*/ 3 w 33"/>
              <a:gd name="T23" fmla="*/ 15 h 32"/>
              <a:gd name="T24" fmla="*/ 0 w 33"/>
              <a:gd name="T25" fmla="*/ 13 h 32"/>
              <a:gd name="T26" fmla="*/ 0 w 33"/>
              <a:gd name="T27" fmla="*/ 12 h 32"/>
              <a:gd name="T28" fmla="*/ 32 w 33"/>
              <a:gd name="T29" fmla="*/ 32 h 32"/>
              <a:gd name="T30" fmla="*/ 31 w 33"/>
              <a:gd name="T31" fmla="*/ 32 h 32"/>
              <a:gd name="T32" fmla="*/ 2 w 33"/>
              <a:gd name="T33" fmla="*/ 32 h 32"/>
              <a:gd name="T34" fmla="*/ 1 w 33"/>
              <a:gd name="T35" fmla="*/ 32 h 32"/>
              <a:gd name="T36" fmla="*/ 0 w 33"/>
              <a:gd name="T37" fmla="*/ 31 h 32"/>
              <a:gd name="T38" fmla="*/ 10 w 33"/>
              <a:gd name="T39" fmla="*/ 23 h 32"/>
              <a:gd name="T40" fmla="*/ 15 w 33"/>
              <a:gd name="T41" fmla="*/ 27 h 32"/>
              <a:gd name="T42" fmla="*/ 16 w 33"/>
              <a:gd name="T43" fmla="*/ 27 h 32"/>
              <a:gd name="T44" fmla="*/ 18 w 33"/>
              <a:gd name="T45" fmla="*/ 27 h 32"/>
              <a:gd name="T46" fmla="*/ 23 w 33"/>
              <a:gd name="T47" fmla="*/ 23 h 32"/>
              <a:gd name="T48" fmla="*/ 33 w 33"/>
              <a:gd name="T49" fmla="*/ 31 h 32"/>
              <a:gd name="T50" fmla="*/ 32 w 33"/>
              <a:gd name="T51" fmla="*/ 32 h 32"/>
              <a:gd name="T52" fmla="*/ 33 w 33"/>
              <a:gd name="T53" fmla="*/ 28 h 32"/>
              <a:gd name="T54" fmla="*/ 33 w 33"/>
              <a:gd name="T55" fmla="*/ 15 h 32"/>
              <a:gd name="T56" fmla="*/ 24 w 33"/>
              <a:gd name="T57" fmla="*/ 22 h 32"/>
              <a:gd name="T58" fmla="*/ 33 w 33"/>
              <a:gd name="T5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3" h="32">
                <a:moveTo>
                  <a:pt x="0" y="15"/>
                </a:moveTo>
                <a:cubicBezTo>
                  <a:pt x="0" y="28"/>
                  <a:pt x="0" y="28"/>
                  <a:pt x="0" y="28"/>
                </a:cubicBezTo>
                <a:cubicBezTo>
                  <a:pt x="9" y="22"/>
                  <a:pt x="9" y="22"/>
                  <a:pt x="9" y="22"/>
                </a:cubicBezTo>
                <a:cubicBezTo>
                  <a:pt x="0" y="15"/>
                  <a:pt x="0" y="15"/>
                  <a:pt x="0" y="15"/>
                </a:cubicBezTo>
                <a:close/>
                <a:moveTo>
                  <a:pt x="0" y="12"/>
                </a:moveTo>
                <a:cubicBezTo>
                  <a:pt x="15" y="1"/>
                  <a:pt x="15" y="1"/>
                  <a:pt x="15" y="1"/>
                </a:cubicBezTo>
                <a:cubicBezTo>
                  <a:pt x="16" y="0"/>
                  <a:pt x="16" y="0"/>
                  <a:pt x="16" y="0"/>
                </a:cubicBezTo>
                <a:cubicBezTo>
                  <a:pt x="17" y="0"/>
                  <a:pt x="17" y="0"/>
                  <a:pt x="17" y="1"/>
                </a:cubicBezTo>
                <a:cubicBezTo>
                  <a:pt x="33" y="12"/>
                  <a:pt x="33" y="12"/>
                  <a:pt x="33" y="12"/>
                </a:cubicBezTo>
                <a:cubicBezTo>
                  <a:pt x="33" y="12"/>
                  <a:pt x="33" y="13"/>
                  <a:pt x="33" y="13"/>
                </a:cubicBezTo>
                <a:cubicBezTo>
                  <a:pt x="30" y="15"/>
                  <a:pt x="30" y="15"/>
                  <a:pt x="30" y="15"/>
                </a:cubicBezTo>
                <a:cubicBezTo>
                  <a:pt x="3" y="15"/>
                  <a:pt x="3" y="15"/>
                  <a:pt x="3" y="15"/>
                </a:cubicBezTo>
                <a:cubicBezTo>
                  <a:pt x="0" y="13"/>
                  <a:pt x="0" y="13"/>
                  <a:pt x="0" y="13"/>
                </a:cubicBezTo>
                <a:cubicBezTo>
                  <a:pt x="0" y="13"/>
                  <a:pt x="0" y="12"/>
                  <a:pt x="0" y="12"/>
                </a:cubicBezTo>
                <a:close/>
                <a:moveTo>
                  <a:pt x="32" y="32"/>
                </a:moveTo>
                <a:cubicBezTo>
                  <a:pt x="32" y="32"/>
                  <a:pt x="31" y="32"/>
                  <a:pt x="31" y="32"/>
                </a:cubicBezTo>
                <a:cubicBezTo>
                  <a:pt x="2" y="32"/>
                  <a:pt x="2" y="32"/>
                  <a:pt x="2" y="32"/>
                </a:cubicBezTo>
                <a:cubicBezTo>
                  <a:pt x="1" y="32"/>
                  <a:pt x="1" y="32"/>
                  <a:pt x="1" y="32"/>
                </a:cubicBezTo>
                <a:cubicBezTo>
                  <a:pt x="0" y="32"/>
                  <a:pt x="0" y="31"/>
                  <a:pt x="0" y="31"/>
                </a:cubicBezTo>
                <a:cubicBezTo>
                  <a:pt x="10" y="23"/>
                  <a:pt x="10" y="23"/>
                  <a:pt x="10" y="23"/>
                </a:cubicBezTo>
                <a:cubicBezTo>
                  <a:pt x="15" y="27"/>
                  <a:pt x="15" y="27"/>
                  <a:pt x="15" y="27"/>
                </a:cubicBezTo>
                <a:cubicBezTo>
                  <a:pt x="15" y="27"/>
                  <a:pt x="16" y="27"/>
                  <a:pt x="16" y="27"/>
                </a:cubicBezTo>
                <a:cubicBezTo>
                  <a:pt x="17" y="27"/>
                  <a:pt x="17" y="27"/>
                  <a:pt x="18" y="27"/>
                </a:cubicBezTo>
                <a:cubicBezTo>
                  <a:pt x="23" y="23"/>
                  <a:pt x="23" y="23"/>
                  <a:pt x="23" y="23"/>
                </a:cubicBezTo>
                <a:cubicBezTo>
                  <a:pt x="33" y="31"/>
                  <a:pt x="33" y="31"/>
                  <a:pt x="33" y="31"/>
                </a:cubicBezTo>
                <a:cubicBezTo>
                  <a:pt x="33" y="31"/>
                  <a:pt x="32" y="32"/>
                  <a:pt x="32" y="32"/>
                </a:cubicBezTo>
                <a:close/>
                <a:moveTo>
                  <a:pt x="33" y="28"/>
                </a:moveTo>
                <a:cubicBezTo>
                  <a:pt x="33" y="15"/>
                  <a:pt x="33" y="15"/>
                  <a:pt x="33" y="15"/>
                </a:cubicBezTo>
                <a:cubicBezTo>
                  <a:pt x="24" y="22"/>
                  <a:pt x="24" y="22"/>
                  <a:pt x="24" y="22"/>
                </a:cubicBezTo>
                <a:lnTo>
                  <a:pt x="33" y="28"/>
                </a:ln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54" name="Freeform 175"/>
          <p:cNvSpPr>
            <a:spLocks noEditPoints="1"/>
          </p:cNvSpPr>
          <p:nvPr/>
        </p:nvSpPr>
        <p:spPr bwMode="auto">
          <a:xfrm>
            <a:off x="2591586" y="4991009"/>
            <a:ext cx="162880" cy="278706"/>
          </a:xfrm>
          <a:custGeom>
            <a:avLst/>
            <a:gdLst>
              <a:gd name="T0" fmla="*/ 9 w 17"/>
              <a:gd name="T1" fmla="*/ 0 h 29"/>
              <a:gd name="T2" fmla="*/ 9 w 17"/>
              <a:gd name="T3" fmla="*/ 0 h 29"/>
              <a:gd name="T4" fmla="*/ 14 w 17"/>
              <a:gd name="T5" fmla="*/ 6 h 29"/>
              <a:gd name="T6" fmla="*/ 14 w 17"/>
              <a:gd name="T7" fmla="*/ 15 h 29"/>
              <a:gd name="T8" fmla="*/ 9 w 17"/>
              <a:gd name="T9" fmla="*/ 21 h 29"/>
              <a:gd name="T10" fmla="*/ 9 w 17"/>
              <a:gd name="T11" fmla="*/ 21 h 29"/>
              <a:gd name="T12" fmla="*/ 3 w 17"/>
              <a:gd name="T13" fmla="*/ 15 h 29"/>
              <a:gd name="T14" fmla="*/ 3 w 17"/>
              <a:gd name="T15" fmla="*/ 6 h 29"/>
              <a:gd name="T16" fmla="*/ 9 w 17"/>
              <a:gd name="T17" fmla="*/ 0 h 29"/>
              <a:gd name="T18" fmla="*/ 6 w 17"/>
              <a:gd name="T19" fmla="*/ 15 h 29"/>
              <a:gd name="T20" fmla="*/ 6 w 17"/>
              <a:gd name="T21" fmla="*/ 6 h 29"/>
              <a:gd name="T22" fmla="*/ 7 w 17"/>
              <a:gd name="T23" fmla="*/ 4 h 29"/>
              <a:gd name="T24" fmla="*/ 8 w 17"/>
              <a:gd name="T25" fmla="*/ 3 h 29"/>
              <a:gd name="T26" fmla="*/ 8 w 17"/>
              <a:gd name="T27" fmla="*/ 2 h 29"/>
              <a:gd name="T28" fmla="*/ 7 w 17"/>
              <a:gd name="T29" fmla="*/ 2 h 29"/>
              <a:gd name="T30" fmla="*/ 5 w 17"/>
              <a:gd name="T31" fmla="*/ 4 h 29"/>
              <a:gd name="T32" fmla="*/ 4 w 17"/>
              <a:gd name="T33" fmla="*/ 6 h 29"/>
              <a:gd name="T34" fmla="*/ 4 w 17"/>
              <a:gd name="T35" fmla="*/ 15 h 29"/>
              <a:gd name="T36" fmla="*/ 5 w 17"/>
              <a:gd name="T37" fmla="*/ 16 h 29"/>
              <a:gd name="T38" fmla="*/ 6 w 17"/>
              <a:gd name="T39" fmla="*/ 15 h 29"/>
              <a:gd name="T40" fmla="*/ 10 w 17"/>
              <a:gd name="T41" fmla="*/ 23 h 29"/>
              <a:gd name="T42" fmla="*/ 14 w 17"/>
              <a:gd name="T43" fmla="*/ 21 h 29"/>
              <a:gd name="T44" fmla="*/ 17 w 17"/>
              <a:gd name="T45" fmla="*/ 15 h 29"/>
              <a:gd name="T46" fmla="*/ 16 w 17"/>
              <a:gd name="T47" fmla="*/ 14 h 29"/>
              <a:gd name="T48" fmla="*/ 15 w 17"/>
              <a:gd name="T49" fmla="*/ 15 h 29"/>
              <a:gd name="T50" fmla="*/ 13 w 17"/>
              <a:gd name="T51" fmla="*/ 20 h 29"/>
              <a:gd name="T52" fmla="*/ 9 w 17"/>
              <a:gd name="T53" fmla="*/ 21 h 29"/>
              <a:gd name="T54" fmla="*/ 4 w 17"/>
              <a:gd name="T55" fmla="*/ 20 h 29"/>
              <a:gd name="T56" fmla="*/ 2 w 17"/>
              <a:gd name="T57" fmla="*/ 15 h 29"/>
              <a:gd name="T58" fmla="*/ 1 w 17"/>
              <a:gd name="T59" fmla="*/ 14 h 29"/>
              <a:gd name="T60" fmla="*/ 0 w 17"/>
              <a:gd name="T61" fmla="*/ 15 h 29"/>
              <a:gd name="T62" fmla="*/ 3 w 17"/>
              <a:gd name="T63" fmla="*/ 21 h 29"/>
              <a:gd name="T64" fmla="*/ 8 w 17"/>
              <a:gd name="T65" fmla="*/ 23 h 29"/>
              <a:gd name="T66" fmla="*/ 8 w 17"/>
              <a:gd name="T67" fmla="*/ 27 h 29"/>
              <a:gd name="T68" fmla="*/ 1 w 17"/>
              <a:gd name="T69" fmla="*/ 27 h 29"/>
              <a:gd name="T70" fmla="*/ 0 w 17"/>
              <a:gd name="T71" fmla="*/ 28 h 29"/>
              <a:gd name="T72" fmla="*/ 1 w 17"/>
              <a:gd name="T73" fmla="*/ 29 h 29"/>
              <a:gd name="T74" fmla="*/ 16 w 17"/>
              <a:gd name="T75" fmla="*/ 29 h 29"/>
              <a:gd name="T76" fmla="*/ 17 w 17"/>
              <a:gd name="T77" fmla="*/ 28 h 29"/>
              <a:gd name="T78" fmla="*/ 16 w 17"/>
              <a:gd name="T79" fmla="*/ 27 h 29"/>
              <a:gd name="T80" fmla="*/ 10 w 17"/>
              <a:gd name="T81" fmla="*/ 27 h 29"/>
              <a:gd name="T82" fmla="*/ 10 w 17"/>
              <a:gd name="T83" fmla="*/ 2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 h="29">
                <a:moveTo>
                  <a:pt x="9" y="0"/>
                </a:moveTo>
                <a:cubicBezTo>
                  <a:pt x="9" y="0"/>
                  <a:pt x="9" y="0"/>
                  <a:pt x="9" y="0"/>
                </a:cubicBezTo>
                <a:cubicBezTo>
                  <a:pt x="12" y="0"/>
                  <a:pt x="14" y="3"/>
                  <a:pt x="14" y="6"/>
                </a:cubicBezTo>
                <a:cubicBezTo>
                  <a:pt x="14" y="15"/>
                  <a:pt x="14" y="15"/>
                  <a:pt x="14" y="15"/>
                </a:cubicBezTo>
                <a:cubicBezTo>
                  <a:pt x="14" y="18"/>
                  <a:pt x="12" y="21"/>
                  <a:pt x="9" y="21"/>
                </a:cubicBezTo>
                <a:cubicBezTo>
                  <a:pt x="9" y="21"/>
                  <a:pt x="9" y="21"/>
                  <a:pt x="9" y="21"/>
                </a:cubicBezTo>
                <a:cubicBezTo>
                  <a:pt x="6" y="21"/>
                  <a:pt x="3" y="18"/>
                  <a:pt x="3" y="15"/>
                </a:cubicBezTo>
                <a:cubicBezTo>
                  <a:pt x="3" y="6"/>
                  <a:pt x="3" y="6"/>
                  <a:pt x="3" y="6"/>
                </a:cubicBezTo>
                <a:cubicBezTo>
                  <a:pt x="3" y="3"/>
                  <a:pt x="6" y="0"/>
                  <a:pt x="9" y="0"/>
                </a:cubicBezTo>
                <a:close/>
                <a:moveTo>
                  <a:pt x="6" y="15"/>
                </a:moveTo>
                <a:cubicBezTo>
                  <a:pt x="6" y="6"/>
                  <a:pt x="6" y="6"/>
                  <a:pt x="6" y="6"/>
                </a:cubicBezTo>
                <a:cubicBezTo>
                  <a:pt x="6" y="6"/>
                  <a:pt x="6" y="5"/>
                  <a:pt x="7" y="4"/>
                </a:cubicBezTo>
                <a:cubicBezTo>
                  <a:pt x="7" y="4"/>
                  <a:pt x="7" y="4"/>
                  <a:pt x="8" y="3"/>
                </a:cubicBezTo>
                <a:cubicBezTo>
                  <a:pt x="8" y="3"/>
                  <a:pt x="8" y="3"/>
                  <a:pt x="8" y="2"/>
                </a:cubicBezTo>
                <a:cubicBezTo>
                  <a:pt x="8" y="2"/>
                  <a:pt x="7" y="2"/>
                  <a:pt x="7" y="2"/>
                </a:cubicBezTo>
                <a:cubicBezTo>
                  <a:pt x="6" y="2"/>
                  <a:pt x="5" y="3"/>
                  <a:pt x="5" y="4"/>
                </a:cubicBezTo>
                <a:cubicBezTo>
                  <a:pt x="5" y="4"/>
                  <a:pt x="4" y="5"/>
                  <a:pt x="4" y="6"/>
                </a:cubicBezTo>
                <a:cubicBezTo>
                  <a:pt x="4" y="15"/>
                  <a:pt x="4" y="15"/>
                  <a:pt x="4" y="15"/>
                </a:cubicBezTo>
                <a:cubicBezTo>
                  <a:pt x="4" y="15"/>
                  <a:pt x="5" y="16"/>
                  <a:pt x="5" y="16"/>
                </a:cubicBezTo>
                <a:cubicBezTo>
                  <a:pt x="6" y="16"/>
                  <a:pt x="6" y="15"/>
                  <a:pt x="6" y="15"/>
                </a:cubicBezTo>
                <a:close/>
                <a:moveTo>
                  <a:pt x="10" y="23"/>
                </a:moveTo>
                <a:cubicBezTo>
                  <a:pt x="11" y="23"/>
                  <a:pt x="13" y="22"/>
                  <a:pt x="14" y="21"/>
                </a:cubicBezTo>
                <a:cubicBezTo>
                  <a:pt x="16" y="20"/>
                  <a:pt x="17" y="17"/>
                  <a:pt x="17" y="15"/>
                </a:cubicBezTo>
                <a:cubicBezTo>
                  <a:pt x="17" y="15"/>
                  <a:pt x="16" y="14"/>
                  <a:pt x="16" y="14"/>
                </a:cubicBezTo>
                <a:cubicBezTo>
                  <a:pt x="15" y="14"/>
                  <a:pt x="15" y="15"/>
                  <a:pt x="15" y="15"/>
                </a:cubicBezTo>
                <a:cubicBezTo>
                  <a:pt x="15" y="17"/>
                  <a:pt x="14" y="18"/>
                  <a:pt x="13" y="20"/>
                </a:cubicBezTo>
                <a:cubicBezTo>
                  <a:pt x="12" y="21"/>
                  <a:pt x="10" y="21"/>
                  <a:pt x="9" y="21"/>
                </a:cubicBezTo>
                <a:cubicBezTo>
                  <a:pt x="7" y="21"/>
                  <a:pt x="5" y="21"/>
                  <a:pt x="4" y="20"/>
                </a:cubicBezTo>
                <a:cubicBezTo>
                  <a:pt x="3" y="18"/>
                  <a:pt x="2" y="17"/>
                  <a:pt x="2" y="15"/>
                </a:cubicBezTo>
                <a:cubicBezTo>
                  <a:pt x="2" y="15"/>
                  <a:pt x="2" y="14"/>
                  <a:pt x="1" y="14"/>
                </a:cubicBezTo>
                <a:cubicBezTo>
                  <a:pt x="1" y="14"/>
                  <a:pt x="0" y="15"/>
                  <a:pt x="0" y="15"/>
                </a:cubicBezTo>
                <a:cubicBezTo>
                  <a:pt x="0" y="17"/>
                  <a:pt x="1" y="20"/>
                  <a:pt x="3" y="21"/>
                </a:cubicBezTo>
                <a:cubicBezTo>
                  <a:pt x="4" y="22"/>
                  <a:pt x="6" y="23"/>
                  <a:pt x="8" y="23"/>
                </a:cubicBezTo>
                <a:cubicBezTo>
                  <a:pt x="8" y="27"/>
                  <a:pt x="8" y="27"/>
                  <a:pt x="8" y="27"/>
                </a:cubicBezTo>
                <a:cubicBezTo>
                  <a:pt x="1" y="27"/>
                  <a:pt x="1" y="27"/>
                  <a:pt x="1" y="27"/>
                </a:cubicBezTo>
                <a:cubicBezTo>
                  <a:pt x="1" y="27"/>
                  <a:pt x="0" y="27"/>
                  <a:pt x="0" y="28"/>
                </a:cubicBezTo>
                <a:cubicBezTo>
                  <a:pt x="0" y="28"/>
                  <a:pt x="1" y="29"/>
                  <a:pt x="1" y="29"/>
                </a:cubicBezTo>
                <a:cubicBezTo>
                  <a:pt x="16" y="29"/>
                  <a:pt x="16" y="29"/>
                  <a:pt x="16" y="29"/>
                </a:cubicBezTo>
                <a:cubicBezTo>
                  <a:pt x="16" y="29"/>
                  <a:pt x="17" y="28"/>
                  <a:pt x="17" y="28"/>
                </a:cubicBezTo>
                <a:cubicBezTo>
                  <a:pt x="17" y="27"/>
                  <a:pt x="16" y="27"/>
                  <a:pt x="16" y="27"/>
                </a:cubicBezTo>
                <a:cubicBezTo>
                  <a:pt x="10" y="27"/>
                  <a:pt x="10" y="27"/>
                  <a:pt x="10" y="27"/>
                </a:cubicBezTo>
                <a:lnTo>
                  <a:pt x="10" y="23"/>
                </a:ln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55" name="Freeform 176"/>
          <p:cNvSpPr>
            <a:spLocks noEditPoints="1"/>
          </p:cNvSpPr>
          <p:nvPr/>
        </p:nvSpPr>
        <p:spPr bwMode="auto">
          <a:xfrm>
            <a:off x="1295784" y="5009107"/>
            <a:ext cx="269658" cy="231652"/>
          </a:xfrm>
          <a:custGeom>
            <a:avLst/>
            <a:gdLst>
              <a:gd name="T0" fmla="*/ 14 w 28"/>
              <a:gd name="T1" fmla="*/ 24 h 24"/>
              <a:gd name="T2" fmla="*/ 0 w 28"/>
              <a:gd name="T3" fmla="*/ 10 h 24"/>
              <a:gd name="T4" fmla="*/ 14 w 28"/>
              <a:gd name="T5" fmla="*/ 8 h 24"/>
              <a:gd name="T6" fmla="*/ 28 w 28"/>
              <a:gd name="T7" fmla="*/ 10 h 24"/>
              <a:gd name="T8" fmla="*/ 14 w 28"/>
              <a:gd name="T9" fmla="*/ 24 h 24"/>
              <a:gd name="T10" fmla="*/ 5 w 28"/>
              <a:gd name="T11" fmla="*/ 13 h 24"/>
              <a:gd name="T12" fmla="*/ 4 w 28"/>
              <a:gd name="T13" fmla="*/ 12 h 24"/>
              <a:gd name="T14" fmla="*/ 4 w 28"/>
              <a:gd name="T15" fmla="*/ 10 h 24"/>
              <a:gd name="T16" fmla="*/ 4 w 28"/>
              <a:gd name="T17" fmla="*/ 8 h 24"/>
              <a:gd name="T18" fmla="*/ 6 w 28"/>
              <a:gd name="T19" fmla="*/ 6 h 24"/>
              <a:gd name="T20" fmla="*/ 7 w 28"/>
              <a:gd name="T21" fmla="*/ 5 h 24"/>
              <a:gd name="T22" fmla="*/ 5 w 28"/>
              <a:gd name="T23" fmla="*/ 4 h 24"/>
              <a:gd name="T24" fmla="*/ 3 w 28"/>
              <a:gd name="T25" fmla="*/ 7 h 24"/>
              <a:gd name="T26" fmla="*/ 2 w 28"/>
              <a:gd name="T27" fmla="*/ 10 h 24"/>
              <a:gd name="T28" fmla="*/ 3 w 28"/>
              <a:gd name="T29" fmla="*/ 12 h 24"/>
              <a:gd name="T30" fmla="*/ 4 w 28"/>
              <a:gd name="T31" fmla="*/ 14 h 24"/>
              <a:gd name="T32" fmla="*/ 5 w 28"/>
              <a:gd name="T33" fmla="*/ 14 h 24"/>
              <a:gd name="T34" fmla="*/ 5 w 28"/>
              <a:gd name="T35" fmla="*/ 13 h 24"/>
              <a:gd name="T36" fmla="*/ 17 w 28"/>
              <a:gd name="T37" fmla="*/ 10 h 24"/>
              <a:gd name="T38" fmla="*/ 19 w 28"/>
              <a:gd name="T39" fmla="*/ 7 h 24"/>
              <a:gd name="T40" fmla="*/ 21 w 28"/>
              <a:gd name="T41" fmla="*/ 6 h 24"/>
              <a:gd name="T42" fmla="*/ 22 w 28"/>
              <a:gd name="T43" fmla="*/ 5 h 24"/>
              <a:gd name="T44" fmla="*/ 21 w 28"/>
              <a:gd name="T45" fmla="*/ 4 h 24"/>
              <a:gd name="T46" fmla="*/ 17 w 28"/>
              <a:gd name="T47" fmla="*/ 6 h 24"/>
              <a:gd name="T48" fmla="*/ 15 w 28"/>
              <a:gd name="T49" fmla="*/ 9 h 24"/>
              <a:gd name="T50" fmla="*/ 16 w 28"/>
              <a:gd name="T51" fmla="*/ 10 h 24"/>
              <a:gd name="T52" fmla="*/ 17 w 28"/>
              <a:gd name="T53"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8" h="24">
                <a:moveTo>
                  <a:pt x="14" y="24"/>
                </a:moveTo>
                <a:cubicBezTo>
                  <a:pt x="10" y="21"/>
                  <a:pt x="0" y="16"/>
                  <a:pt x="0" y="10"/>
                </a:cubicBezTo>
                <a:cubicBezTo>
                  <a:pt x="0" y="2"/>
                  <a:pt x="12" y="0"/>
                  <a:pt x="14" y="8"/>
                </a:cubicBezTo>
                <a:cubicBezTo>
                  <a:pt x="16" y="0"/>
                  <a:pt x="28" y="2"/>
                  <a:pt x="28" y="10"/>
                </a:cubicBezTo>
                <a:cubicBezTo>
                  <a:pt x="28" y="16"/>
                  <a:pt x="19" y="21"/>
                  <a:pt x="14" y="24"/>
                </a:cubicBezTo>
                <a:close/>
                <a:moveTo>
                  <a:pt x="5" y="13"/>
                </a:moveTo>
                <a:cubicBezTo>
                  <a:pt x="5" y="13"/>
                  <a:pt x="5" y="12"/>
                  <a:pt x="4" y="12"/>
                </a:cubicBezTo>
                <a:cubicBezTo>
                  <a:pt x="4" y="11"/>
                  <a:pt x="4" y="11"/>
                  <a:pt x="4" y="10"/>
                </a:cubicBezTo>
                <a:cubicBezTo>
                  <a:pt x="4" y="9"/>
                  <a:pt x="4" y="8"/>
                  <a:pt x="4" y="8"/>
                </a:cubicBezTo>
                <a:cubicBezTo>
                  <a:pt x="5" y="7"/>
                  <a:pt x="5" y="7"/>
                  <a:pt x="6" y="6"/>
                </a:cubicBezTo>
                <a:cubicBezTo>
                  <a:pt x="7" y="6"/>
                  <a:pt x="7" y="5"/>
                  <a:pt x="7" y="5"/>
                </a:cubicBezTo>
                <a:cubicBezTo>
                  <a:pt x="6" y="4"/>
                  <a:pt x="6" y="4"/>
                  <a:pt x="5" y="4"/>
                </a:cubicBezTo>
                <a:cubicBezTo>
                  <a:pt x="4" y="5"/>
                  <a:pt x="3" y="6"/>
                  <a:pt x="3" y="7"/>
                </a:cubicBezTo>
                <a:cubicBezTo>
                  <a:pt x="2" y="8"/>
                  <a:pt x="2" y="9"/>
                  <a:pt x="2" y="10"/>
                </a:cubicBezTo>
                <a:cubicBezTo>
                  <a:pt x="2" y="11"/>
                  <a:pt x="2" y="12"/>
                  <a:pt x="3" y="12"/>
                </a:cubicBezTo>
                <a:cubicBezTo>
                  <a:pt x="3" y="13"/>
                  <a:pt x="3" y="14"/>
                  <a:pt x="4" y="14"/>
                </a:cubicBezTo>
                <a:cubicBezTo>
                  <a:pt x="4" y="15"/>
                  <a:pt x="5" y="15"/>
                  <a:pt x="5" y="14"/>
                </a:cubicBezTo>
                <a:cubicBezTo>
                  <a:pt x="6" y="14"/>
                  <a:pt x="6" y="14"/>
                  <a:pt x="5" y="13"/>
                </a:cubicBezTo>
                <a:close/>
                <a:moveTo>
                  <a:pt x="17" y="10"/>
                </a:moveTo>
                <a:cubicBezTo>
                  <a:pt x="18" y="9"/>
                  <a:pt x="18" y="8"/>
                  <a:pt x="19" y="7"/>
                </a:cubicBezTo>
                <a:cubicBezTo>
                  <a:pt x="19" y="7"/>
                  <a:pt x="20" y="6"/>
                  <a:pt x="21" y="6"/>
                </a:cubicBezTo>
                <a:cubicBezTo>
                  <a:pt x="22" y="6"/>
                  <a:pt x="22" y="5"/>
                  <a:pt x="22" y="5"/>
                </a:cubicBezTo>
                <a:cubicBezTo>
                  <a:pt x="22" y="4"/>
                  <a:pt x="21" y="4"/>
                  <a:pt x="21" y="4"/>
                </a:cubicBezTo>
                <a:cubicBezTo>
                  <a:pt x="20" y="4"/>
                  <a:pt x="18" y="5"/>
                  <a:pt x="17" y="6"/>
                </a:cubicBezTo>
                <a:cubicBezTo>
                  <a:pt x="16" y="7"/>
                  <a:pt x="16" y="8"/>
                  <a:pt x="15" y="9"/>
                </a:cubicBezTo>
                <a:cubicBezTo>
                  <a:pt x="15" y="10"/>
                  <a:pt x="16" y="10"/>
                  <a:pt x="16" y="10"/>
                </a:cubicBezTo>
                <a:cubicBezTo>
                  <a:pt x="17" y="10"/>
                  <a:pt x="17" y="10"/>
                  <a:pt x="17" y="10"/>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56" name="Freeform 177"/>
          <p:cNvSpPr>
            <a:spLocks noEditPoints="1"/>
          </p:cNvSpPr>
          <p:nvPr/>
        </p:nvSpPr>
        <p:spPr bwMode="auto">
          <a:xfrm>
            <a:off x="3753464" y="4991009"/>
            <a:ext cx="316712" cy="296804"/>
          </a:xfrm>
          <a:custGeom>
            <a:avLst/>
            <a:gdLst>
              <a:gd name="T0" fmla="*/ 30 w 33"/>
              <a:gd name="T1" fmla="*/ 6 h 31"/>
              <a:gd name="T2" fmla="*/ 33 w 33"/>
              <a:gd name="T3" fmla="*/ 27 h 31"/>
              <a:gd name="T4" fmla="*/ 15 w 33"/>
              <a:gd name="T5" fmla="*/ 30 h 31"/>
              <a:gd name="T6" fmla="*/ 11 w 33"/>
              <a:gd name="T7" fmla="*/ 4 h 31"/>
              <a:gd name="T8" fmla="*/ 13 w 33"/>
              <a:gd name="T9" fmla="*/ 0 h 31"/>
              <a:gd name="T10" fmla="*/ 14 w 33"/>
              <a:gd name="T11" fmla="*/ 1 h 31"/>
              <a:gd name="T12" fmla="*/ 13 w 33"/>
              <a:gd name="T13" fmla="*/ 31 h 31"/>
              <a:gd name="T14" fmla="*/ 4 w 33"/>
              <a:gd name="T15" fmla="*/ 30 h 31"/>
              <a:gd name="T16" fmla="*/ 5 w 33"/>
              <a:gd name="T17" fmla="*/ 4 h 31"/>
              <a:gd name="T18" fmla="*/ 3 w 33"/>
              <a:gd name="T19" fmla="*/ 30 h 31"/>
              <a:gd name="T20" fmla="*/ 0 w 33"/>
              <a:gd name="T21" fmla="*/ 27 h 31"/>
              <a:gd name="T22" fmla="*/ 2 w 33"/>
              <a:gd name="T23" fmla="*/ 6 h 31"/>
              <a:gd name="T24" fmla="*/ 3 w 33"/>
              <a:gd name="T25" fmla="*/ 30 h 31"/>
              <a:gd name="T26" fmla="*/ 26 w 33"/>
              <a:gd name="T27" fmla="*/ 23 h 31"/>
              <a:gd name="T28" fmla="*/ 26 w 33"/>
              <a:gd name="T29" fmla="*/ 26 h 31"/>
              <a:gd name="T30" fmla="*/ 29 w 33"/>
              <a:gd name="T31" fmla="*/ 26 h 31"/>
              <a:gd name="T32" fmla="*/ 29 w 33"/>
              <a:gd name="T33" fmla="*/ 23 h 31"/>
              <a:gd name="T34" fmla="*/ 22 w 33"/>
              <a:gd name="T35" fmla="*/ 23 h 31"/>
              <a:gd name="T36" fmla="*/ 21 w 33"/>
              <a:gd name="T37" fmla="*/ 26 h 31"/>
              <a:gd name="T38" fmla="*/ 25 w 33"/>
              <a:gd name="T39" fmla="*/ 26 h 31"/>
              <a:gd name="T40" fmla="*/ 25 w 33"/>
              <a:gd name="T41" fmla="*/ 23 h 31"/>
              <a:gd name="T42" fmla="*/ 22 w 33"/>
              <a:gd name="T43" fmla="*/ 23 h 31"/>
              <a:gd name="T44" fmla="*/ 17 w 33"/>
              <a:gd name="T45" fmla="*/ 23 h 31"/>
              <a:gd name="T46" fmla="*/ 18 w 33"/>
              <a:gd name="T47" fmla="*/ 26 h 31"/>
              <a:gd name="T48" fmla="*/ 21 w 33"/>
              <a:gd name="T49" fmla="*/ 26 h 31"/>
              <a:gd name="T50" fmla="*/ 20 w 33"/>
              <a:gd name="T51" fmla="*/ 23 h 31"/>
              <a:gd name="T52" fmla="*/ 26 w 33"/>
              <a:gd name="T53" fmla="*/ 19 h 31"/>
              <a:gd name="T54" fmla="*/ 26 w 33"/>
              <a:gd name="T55" fmla="*/ 22 h 31"/>
              <a:gd name="T56" fmla="*/ 29 w 33"/>
              <a:gd name="T57" fmla="*/ 22 h 31"/>
              <a:gd name="T58" fmla="*/ 29 w 33"/>
              <a:gd name="T59" fmla="*/ 19 h 31"/>
              <a:gd name="T60" fmla="*/ 26 w 33"/>
              <a:gd name="T61" fmla="*/ 19 h 31"/>
              <a:gd name="T62" fmla="*/ 21 w 33"/>
              <a:gd name="T63" fmla="*/ 19 h 31"/>
              <a:gd name="T64" fmla="*/ 22 w 33"/>
              <a:gd name="T65" fmla="*/ 22 h 31"/>
              <a:gd name="T66" fmla="*/ 25 w 33"/>
              <a:gd name="T67" fmla="*/ 22 h 31"/>
              <a:gd name="T68" fmla="*/ 25 w 33"/>
              <a:gd name="T69" fmla="*/ 19 h 31"/>
              <a:gd name="T70" fmla="*/ 18 w 33"/>
              <a:gd name="T71" fmla="*/ 19 h 31"/>
              <a:gd name="T72" fmla="*/ 17 w 33"/>
              <a:gd name="T73" fmla="*/ 22 h 31"/>
              <a:gd name="T74" fmla="*/ 20 w 33"/>
              <a:gd name="T75" fmla="*/ 22 h 31"/>
              <a:gd name="T76" fmla="*/ 21 w 33"/>
              <a:gd name="T77" fmla="*/ 19 h 31"/>
              <a:gd name="T78" fmla="*/ 18 w 33"/>
              <a:gd name="T79" fmla="*/ 19 h 31"/>
              <a:gd name="T80" fmla="*/ 26 w 33"/>
              <a:gd name="T81" fmla="*/ 15 h 31"/>
              <a:gd name="T82" fmla="*/ 26 w 33"/>
              <a:gd name="T83" fmla="*/ 18 h 31"/>
              <a:gd name="T84" fmla="*/ 29 w 33"/>
              <a:gd name="T85" fmla="*/ 18 h 31"/>
              <a:gd name="T86" fmla="*/ 29 w 33"/>
              <a:gd name="T87" fmla="*/ 15 h 31"/>
              <a:gd name="T88" fmla="*/ 22 w 33"/>
              <a:gd name="T89" fmla="*/ 15 h 31"/>
              <a:gd name="T90" fmla="*/ 21 w 33"/>
              <a:gd name="T91" fmla="*/ 18 h 31"/>
              <a:gd name="T92" fmla="*/ 25 w 33"/>
              <a:gd name="T93" fmla="*/ 18 h 31"/>
              <a:gd name="T94" fmla="*/ 25 w 33"/>
              <a:gd name="T95" fmla="*/ 15 h 31"/>
              <a:gd name="T96" fmla="*/ 22 w 33"/>
              <a:gd name="T97" fmla="*/ 15 h 31"/>
              <a:gd name="T98" fmla="*/ 17 w 33"/>
              <a:gd name="T99" fmla="*/ 15 h 31"/>
              <a:gd name="T100" fmla="*/ 18 w 33"/>
              <a:gd name="T101" fmla="*/ 18 h 31"/>
              <a:gd name="T102" fmla="*/ 21 w 33"/>
              <a:gd name="T103" fmla="*/ 18 h 31"/>
              <a:gd name="T104" fmla="*/ 20 w 33"/>
              <a:gd name="T105" fmla="*/ 15 h 31"/>
              <a:gd name="T106" fmla="*/ 29 w 33"/>
              <a:gd name="T107" fmla="*/ 10 h 31"/>
              <a:gd name="T108" fmla="*/ 17 w 33"/>
              <a:gd name="T109" fmla="*/ 9 h 31"/>
              <a:gd name="T110" fmla="*/ 17 w 33"/>
              <a:gd name="T111" fmla="*/ 12 h 31"/>
              <a:gd name="T112" fmla="*/ 29 w 33"/>
              <a:gd name="T113" fmla="*/ 12 h 31"/>
              <a:gd name="T114" fmla="*/ 29 w 33"/>
              <a:gd name="T115" fmla="*/ 1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 h="31">
                <a:moveTo>
                  <a:pt x="15" y="6"/>
                </a:moveTo>
                <a:cubicBezTo>
                  <a:pt x="20" y="6"/>
                  <a:pt x="25" y="6"/>
                  <a:pt x="30" y="6"/>
                </a:cubicBezTo>
                <a:cubicBezTo>
                  <a:pt x="32" y="6"/>
                  <a:pt x="33" y="7"/>
                  <a:pt x="33" y="8"/>
                </a:cubicBezTo>
                <a:cubicBezTo>
                  <a:pt x="33" y="16"/>
                  <a:pt x="33" y="20"/>
                  <a:pt x="33" y="27"/>
                </a:cubicBezTo>
                <a:cubicBezTo>
                  <a:pt x="33" y="29"/>
                  <a:pt x="32" y="30"/>
                  <a:pt x="30" y="30"/>
                </a:cubicBezTo>
                <a:cubicBezTo>
                  <a:pt x="15" y="30"/>
                  <a:pt x="15" y="30"/>
                  <a:pt x="15" y="30"/>
                </a:cubicBezTo>
                <a:cubicBezTo>
                  <a:pt x="15" y="22"/>
                  <a:pt x="15" y="14"/>
                  <a:pt x="15" y="6"/>
                </a:cubicBezTo>
                <a:close/>
                <a:moveTo>
                  <a:pt x="11" y="4"/>
                </a:moveTo>
                <a:cubicBezTo>
                  <a:pt x="11" y="1"/>
                  <a:pt x="11" y="1"/>
                  <a:pt x="11" y="1"/>
                </a:cubicBezTo>
                <a:cubicBezTo>
                  <a:pt x="11" y="0"/>
                  <a:pt x="12" y="0"/>
                  <a:pt x="13" y="0"/>
                </a:cubicBezTo>
                <a:cubicBezTo>
                  <a:pt x="13" y="0"/>
                  <a:pt x="13" y="0"/>
                  <a:pt x="13" y="0"/>
                </a:cubicBezTo>
                <a:cubicBezTo>
                  <a:pt x="13" y="0"/>
                  <a:pt x="14" y="0"/>
                  <a:pt x="14" y="1"/>
                </a:cubicBezTo>
                <a:cubicBezTo>
                  <a:pt x="14" y="11"/>
                  <a:pt x="14" y="20"/>
                  <a:pt x="14" y="30"/>
                </a:cubicBezTo>
                <a:cubicBezTo>
                  <a:pt x="14" y="31"/>
                  <a:pt x="13" y="31"/>
                  <a:pt x="13" y="31"/>
                </a:cubicBezTo>
                <a:cubicBezTo>
                  <a:pt x="10" y="31"/>
                  <a:pt x="7" y="31"/>
                  <a:pt x="5" y="31"/>
                </a:cubicBezTo>
                <a:cubicBezTo>
                  <a:pt x="4" y="31"/>
                  <a:pt x="4" y="31"/>
                  <a:pt x="4" y="30"/>
                </a:cubicBezTo>
                <a:cubicBezTo>
                  <a:pt x="4" y="21"/>
                  <a:pt x="4" y="14"/>
                  <a:pt x="4" y="4"/>
                </a:cubicBezTo>
                <a:cubicBezTo>
                  <a:pt x="4" y="4"/>
                  <a:pt x="4" y="4"/>
                  <a:pt x="5" y="4"/>
                </a:cubicBezTo>
                <a:cubicBezTo>
                  <a:pt x="11" y="4"/>
                  <a:pt x="11" y="4"/>
                  <a:pt x="11" y="4"/>
                </a:cubicBezTo>
                <a:close/>
                <a:moveTo>
                  <a:pt x="3" y="30"/>
                </a:moveTo>
                <a:cubicBezTo>
                  <a:pt x="2" y="30"/>
                  <a:pt x="2" y="30"/>
                  <a:pt x="2" y="30"/>
                </a:cubicBezTo>
                <a:cubicBezTo>
                  <a:pt x="1" y="30"/>
                  <a:pt x="0" y="29"/>
                  <a:pt x="0" y="27"/>
                </a:cubicBezTo>
                <a:cubicBezTo>
                  <a:pt x="0" y="20"/>
                  <a:pt x="0" y="16"/>
                  <a:pt x="0" y="8"/>
                </a:cubicBezTo>
                <a:cubicBezTo>
                  <a:pt x="0" y="7"/>
                  <a:pt x="1" y="6"/>
                  <a:pt x="2" y="6"/>
                </a:cubicBezTo>
                <a:cubicBezTo>
                  <a:pt x="3" y="6"/>
                  <a:pt x="3" y="6"/>
                  <a:pt x="3" y="6"/>
                </a:cubicBezTo>
                <a:cubicBezTo>
                  <a:pt x="3" y="14"/>
                  <a:pt x="3" y="22"/>
                  <a:pt x="3" y="30"/>
                </a:cubicBezTo>
                <a:close/>
                <a:moveTo>
                  <a:pt x="26" y="23"/>
                </a:moveTo>
                <a:cubicBezTo>
                  <a:pt x="26" y="23"/>
                  <a:pt x="26" y="23"/>
                  <a:pt x="26" y="23"/>
                </a:cubicBezTo>
                <a:cubicBezTo>
                  <a:pt x="26" y="26"/>
                  <a:pt x="26" y="26"/>
                  <a:pt x="26" y="26"/>
                </a:cubicBezTo>
                <a:cubicBezTo>
                  <a:pt x="26" y="26"/>
                  <a:pt x="26" y="26"/>
                  <a:pt x="26" y="26"/>
                </a:cubicBezTo>
                <a:cubicBezTo>
                  <a:pt x="29" y="26"/>
                  <a:pt x="29" y="26"/>
                  <a:pt x="29" y="26"/>
                </a:cubicBezTo>
                <a:cubicBezTo>
                  <a:pt x="29" y="26"/>
                  <a:pt x="29" y="26"/>
                  <a:pt x="29" y="26"/>
                </a:cubicBezTo>
                <a:cubicBezTo>
                  <a:pt x="29" y="23"/>
                  <a:pt x="29" y="23"/>
                  <a:pt x="29" y="23"/>
                </a:cubicBezTo>
                <a:cubicBezTo>
                  <a:pt x="29" y="23"/>
                  <a:pt x="29" y="23"/>
                  <a:pt x="29" y="23"/>
                </a:cubicBezTo>
                <a:cubicBezTo>
                  <a:pt x="26" y="23"/>
                  <a:pt x="26" y="23"/>
                  <a:pt x="26" y="23"/>
                </a:cubicBezTo>
                <a:close/>
                <a:moveTo>
                  <a:pt x="22" y="23"/>
                </a:moveTo>
                <a:cubicBezTo>
                  <a:pt x="22" y="23"/>
                  <a:pt x="21" y="23"/>
                  <a:pt x="21" y="23"/>
                </a:cubicBezTo>
                <a:cubicBezTo>
                  <a:pt x="21" y="26"/>
                  <a:pt x="21" y="26"/>
                  <a:pt x="21" y="26"/>
                </a:cubicBezTo>
                <a:cubicBezTo>
                  <a:pt x="21" y="26"/>
                  <a:pt x="22" y="26"/>
                  <a:pt x="22" y="26"/>
                </a:cubicBezTo>
                <a:cubicBezTo>
                  <a:pt x="25" y="26"/>
                  <a:pt x="25" y="26"/>
                  <a:pt x="25" y="26"/>
                </a:cubicBezTo>
                <a:cubicBezTo>
                  <a:pt x="25" y="26"/>
                  <a:pt x="25" y="26"/>
                  <a:pt x="25" y="26"/>
                </a:cubicBezTo>
                <a:cubicBezTo>
                  <a:pt x="25" y="23"/>
                  <a:pt x="25" y="23"/>
                  <a:pt x="25" y="23"/>
                </a:cubicBezTo>
                <a:cubicBezTo>
                  <a:pt x="25" y="23"/>
                  <a:pt x="25" y="23"/>
                  <a:pt x="25" y="23"/>
                </a:cubicBezTo>
                <a:cubicBezTo>
                  <a:pt x="22" y="23"/>
                  <a:pt x="22" y="23"/>
                  <a:pt x="22" y="23"/>
                </a:cubicBezTo>
                <a:close/>
                <a:moveTo>
                  <a:pt x="18" y="23"/>
                </a:moveTo>
                <a:cubicBezTo>
                  <a:pt x="17" y="23"/>
                  <a:pt x="17" y="23"/>
                  <a:pt x="17" y="23"/>
                </a:cubicBezTo>
                <a:cubicBezTo>
                  <a:pt x="17" y="26"/>
                  <a:pt x="17" y="26"/>
                  <a:pt x="17" y="26"/>
                </a:cubicBezTo>
                <a:cubicBezTo>
                  <a:pt x="17" y="26"/>
                  <a:pt x="17" y="26"/>
                  <a:pt x="18" y="26"/>
                </a:cubicBezTo>
                <a:cubicBezTo>
                  <a:pt x="20" y="26"/>
                  <a:pt x="20" y="26"/>
                  <a:pt x="20" y="26"/>
                </a:cubicBezTo>
                <a:cubicBezTo>
                  <a:pt x="21" y="26"/>
                  <a:pt x="21" y="26"/>
                  <a:pt x="21" y="26"/>
                </a:cubicBezTo>
                <a:cubicBezTo>
                  <a:pt x="21" y="23"/>
                  <a:pt x="21" y="23"/>
                  <a:pt x="21" y="23"/>
                </a:cubicBezTo>
                <a:cubicBezTo>
                  <a:pt x="21" y="23"/>
                  <a:pt x="21" y="23"/>
                  <a:pt x="20" y="23"/>
                </a:cubicBezTo>
                <a:cubicBezTo>
                  <a:pt x="18" y="23"/>
                  <a:pt x="18" y="23"/>
                  <a:pt x="18" y="23"/>
                </a:cubicBezTo>
                <a:close/>
                <a:moveTo>
                  <a:pt x="26" y="19"/>
                </a:moveTo>
                <a:cubicBezTo>
                  <a:pt x="26" y="19"/>
                  <a:pt x="26" y="19"/>
                  <a:pt x="26" y="19"/>
                </a:cubicBezTo>
                <a:cubicBezTo>
                  <a:pt x="26" y="22"/>
                  <a:pt x="26" y="22"/>
                  <a:pt x="26" y="22"/>
                </a:cubicBezTo>
                <a:cubicBezTo>
                  <a:pt x="26" y="22"/>
                  <a:pt x="26" y="22"/>
                  <a:pt x="26" y="22"/>
                </a:cubicBezTo>
                <a:cubicBezTo>
                  <a:pt x="29" y="22"/>
                  <a:pt x="29" y="22"/>
                  <a:pt x="29" y="22"/>
                </a:cubicBezTo>
                <a:cubicBezTo>
                  <a:pt x="29" y="22"/>
                  <a:pt x="29" y="22"/>
                  <a:pt x="29" y="22"/>
                </a:cubicBezTo>
                <a:cubicBezTo>
                  <a:pt x="29" y="19"/>
                  <a:pt x="29" y="19"/>
                  <a:pt x="29" y="19"/>
                </a:cubicBezTo>
                <a:cubicBezTo>
                  <a:pt x="29" y="19"/>
                  <a:pt x="29" y="19"/>
                  <a:pt x="29" y="19"/>
                </a:cubicBezTo>
                <a:cubicBezTo>
                  <a:pt x="26" y="19"/>
                  <a:pt x="26" y="19"/>
                  <a:pt x="26" y="19"/>
                </a:cubicBezTo>
                <a:close/>
                <a:moveTo>
                  <a:pt x="22" y="19"/>
                </a:moveTo>
                <a:cubicBezTo>
                  <a:pt x="22" y="19"/>
                  <a:pt x="21" y="19"/>
                  <a:pt x="21" y="19"/>
                </a:cubicBezTo>
                <a:cubicBezTo>
                  <a:pt x="21" y="22"/>
                  <a:pt x="21" y="22"/>
                  <a:pt x="21" y="22"/>
                </a:cubicBezTo>
                <a:cubicBezTo>
                  <a:pt x="21" y="22"/>
                  <a:pt x="22" y="22"/>
                  <a:pt x="22" y="22"/>
                </a:cubicBezTo>
                <a:cubicBezTo>
                  <a:pt x="25" y="22"/>
                  <a:pt x="25" y="22"/>
                  <a:pt x="25" y="22"/>
                </a:cubicBezTo>
                <a:cubicBezTo>
                  <a:pt x="25" y="22"/>
                  <a:pt x="25" y="22"/>
                  <a:pt x="25" y="22"/>
                </a:cubicBezTo>
                <a:cubicBezTo>
                  <a:pt x="25" y="19"/>
                  <a:pt x="25" y="19"/>
                  <a:pt x="25" y="19"/>
                </a:cubicBezTo>
                <a:cubicBezTo>
                  <a:pt x="25" y="19"/>
                  <a:pt x="25" y="19"/>
                  <a:pt x="25" y="19"/>
                </a:cubicBezTo>
                <a:cubicBezTo>
                  <a:pt x="22" y="19"/>
                  <a:pt x="22" y="19"/>
                  <a:pt x="22" y="19"/>
                </a:cubicBezTo>
                <a:close/>
                <a:moveTo>
                  <a:pt x="18" y="19"/>
                </a:moveTo>
                <a:cubicBezTo>
                  <a:pt x="17" y="19"/>
                  <a:pt x="17" y="19"/>
                  <a:pt x="17" y="19"/>
                </a:cubicBezTo>
                <a:cubicBezTo>
                  <a:pt x="17" y="22"/>
                  <a:pt x="17" y="22"/>
                  <a:pt x="17" y="22"/>
                </a:cubicBezTo>
                <a:cubicBezTo>
                  <a:pt x="17" y="22"/>
                  <a:pt x="17" y="22"/>
                  <a:pt x="18" y="22"/>
                </a:cubicBezTo>
                <a:cubicBezTo>
                  <a:pt x="20" y="22"/>
                  <a:pt x="20" y="22"/>
                  <a:pt x="20" y="22"/>
                </a:cubicBezTo>
                <a:cubicBezTo>
                  <a:pt x="21" y="22"/>
                  <a:pt x="21" y="22"/>
                  <a:pt x="21" y="22"/>
                </a:cubicBezTo>
                <a:cubicBezTo>
                  <a:pt x="21" y="19"/>
                  <a:pt x="21" y="19"/>
                  <a:pt x="21" y="19"/>
                </a:cubicBezTo>
                <a:cubicBezTo>
                  <a:pt x="21" y="19"/>
                  <a:pt x="21" y="19"/>
                  <a:pt x="20" y="19"/>
                </a:cubicBezTo>
                <a:cubicBezTo>
                  <a:pt x="18" y="19"/>
                  <a:pt x="18" y="19"/>
                  <a:pt x="18" y="19"/>
                </a:cubicBezTo>
                <a:close/>
                <a:moveTo>
                  <a:pt x="26" y="15"/>
                </a:moveTo>
                <a:cubicBezTo>
                  <a:pt x="26" y="15"/>
                  <a:pt x="26" y="15"/>
                  <a:pt x="26" y="15"/>
                </a:cubicBezTo>
                <a:cubicBezTo>
                  <a:pt x="26" y="18"/>
                  <a:pt x="26" y="18"/>
                  <a:pt x="26" y="18"/>
                </a:cubicBezTo>
                <a:cubicBezTo>
                  <a:pt x="26" y="18"/>
                  <a:pt x="26" y="18"/>
                  <a:pt x="26" y="18"/>
                </a:cubicBezTo>
                <a:cubicBezTo>
                  <a:pt x="29" y="18"/>
                  <a:pt x="29" y="18"/>
                  <a:pt x="29" y="18"/>
                </a:cubicBezTo>
                <a:cubicBezTo>
                  <a:pt x="29" y="18"/>
                  <a:pt x="29" y="18"/>
                  <a:pt x="29" y="18"/>
                </a:cubicBezTo>
                <a:cubicBezTo>
                  <a:pt x="29" y="15"/>
                  <a:pt x="29" y="15"/>
                  <a:pt x="29" y="15"/>
                </a:cubicBezTo>
                <a:cubicBezTo>
                  <a:pt x="29" y="15"/>
                  <a:pt x="29" y="15"/>
                  <a:pt x="29" y="15"/>
                </a:cubicBezTo>
                <a:cubicBezTo>
                  <a:pt x="26" y="15"/>
                  <a:pt x="26" y="15"/>
                  <a:pt x="26" y="15"/>
                </a:cubicBezTo>
                <a:close/>
                <a:moveTo>
                  <a:pt x="22" y="15"/>
                </a:moveTo>
                <a:cubicBezTo>
                  <a:pt x="22" y="15"/>
                  <a:pt x="21" y="15"/>
                  <a:pt x="21" y="15"/>
                </a:cubicBezTo>
                <a:cubicBezTo>
                  <a:pt x="21" y="18"/>
                  <a:pt x="21" y="18"/>
                  <a:pt x="21" y="18"/>
                </a:cubicBezTo>
                <a:cubicBezTo>
                  <a:pt x="21" y="18"/>
                  <a:pt x="22" y="18"/>
                  <a:pt x="22" y="18"/>
                </a:cubicBezTo>
                <a:cubicBezTo>
                  <a:pt x="25" y="18"/>
                  <a:pt x="25" y="18"/>
                  <a:pt x="25" y="18"/>
                </a:cubicBezTo>
                <a:cubicBezTo>
                  <a:pt x="25" y="18"/>
                  <a:pt x="25" y="18"/>
                  <a:pt x="25" y="18"/>
                </a:cubicBezTo>
                <a:cubicBezTo>
                  <a:pt x="25" y="15"/>
                  <a:pt x="25" y="15"/>
                  <a:pt x="25" y="15"/>
                </a:cubicBezTo>
                <a:cubicBezTo>
                  <a:pt x="25" y="15"/>
                  <a:pt x="25" y="15"/>
                  <a:pt x="25" y="15"/>
                </a:cubicBezTo>
                <a:cubicBezTo>
                  <a:pt x="22" y="15"/>
                  <a:pt x="22" y="15"/>
                  <a:pt x="22" y="15"/>
                </a:cubicBezTo>
                <a:close/>
                <a:moveTo>
                  <a:pt x="18" y="15"/>
                </a:moveTo>
                <a:cubicBezTo>
                  <a:pt x="17" y="15"/>
                  <a:pt x="17" y="15"/>
                  <a:pt x="17" y="15"/>
                </a:cubicBezTo>
                <a:cubicBezTo>
                  <a:pt x="17" y="18"/>
                  <a:pt x="17" y="18"/>
                  <a:pt x="17" y="18"/>
                </a:cubicBezTo>
                <a:cubicBezTo>
                  <a:pt x="17" y="18"/>
                  <a:pt x="17" y="18"/>
                  <a:pt x="18" y="18"/>
                </a:cubicBezTo>
                <a:cubicBezTo>
                  <a:pt x="20" y="18"/>
                  <a:pt x="20" y="18"/>
                  <a:pt x="20" y="18"/>
                </a:cubicBezTo>
                <a:cubicBezTo>
                  <a:pt x="21" y="18"/>
                  <a:pt x="21" y="18"/>
                  <a:pt x="21" y="18"/>
                </a:cubicBezTo>
                <a:cubicBezTo>
                  <a:pt x="21" y="15"/>
                  <a:pt x="21" y="15"/>
                  <a:pt x="21" y="15"/>
                </a:cubicBezTo>
                <a:cubicBezTo>
                  <a:pt x="21" y="15"/>
                  <a:pt x="21" y="15"/>
                  <a:pt x="20" y="15"/>
                </a:cubicBezTo>
                <a:cubicBezTo>
                  <a:pt x="18" y="15"/>
                  <a:pt x="18" y="15"/>
                  <a:pt x="18" y="15"/>
                </a:cubicBezTo>
                <a:close/>
                <a:moveTo>
                  <a:pt x="29" y="10"/>
                </a:moveTo>
                <a:cubicBezTo>
                  <a:pt x="29" y="9"/>
                  <a:pt x="29" y="9"/>
                  <a:pt x="29" y="9"/>
                </a:cubicBezTo>
                <a:cubicBezTo>
                  <a:pt x="17" y="9"/>
                  <a:pt x="17" y="9"/>
                  <a:pt x="17" y="9"/>
                </a:cubicBezTo>
                <a:cubicBezTo>
                  <a:pt x="17" y="9"/>
                  <a:pt x="17" y="9"/>
                  <a:pt x="17" y="10"/>
                </a:cubicBezTo>
                <a:cubicBezTo>
                  <a:pt x="17" y="12"/>
                  <a:pt x="17" y="12"/>
                  <a:pt x="17" y="12"/>
                </a:cubicBezTo>
                <a:cubicBezTo>
                  <a:pt x="17" y="12"/>
                  <a:pt x="17" y="12"/>
                  <a:pt x="17" y="12"/>
                </a:cubicBezTo>
                <a:cubicBezTo>
                  <a:pt x="29" y="12"/>
                  <a:pt x="29" y="12"/>
                  <a:pt x="29" y="12"/>
                </a:cubicBezTo>
                <a:cubicBezTo>
                  <a:pt x="29" y="12"/>
                  <a:pt x="29" y="12"/>
                  <a:pt x="29" y="12"/>
                </a:cubicBezTo>
                <a:cubicBezTo>
                  <a:pt x="29" y="11"/>
                  <a:pt x="29" y="11"/>
                  <a:pt x="29" y="10"/>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57" name="Freeform 178"/>
          <p:cNvSpPr>
            <a:spLocks/>
          </p:cNvSpPr>
          <p:nvPr/>
        </p:nvSpPr>
        <p:spPr bwMode="auto">
          <a:xfrm>
            <a:off x="5000403" y="5067020"/>
            <a:ext cx="316712" cy="115826"/>
          </a:xfrm>
          <a:custGeom>
            <a:avLst/>
            <a:gdLst>
              <a:gd name="T0" fmla="*/ 29 w 33"/>
              <a:gd name="T1" fmla="*/ 2 h 12"/>
              <a:gd name="T2" fmla="*/ 4 w 33"/>
              <a:gd name="T3" fmla="*/ 2 h 12"/>
              <a:gd name="T4" fmla="*/ 1 w 33"/>
              <a:gd name="T5" fmla="*/ 6 h 12"/>
              <a:gd name="T6" fmla="*/ 2 w 33"/>
              <a:gd name="T7" fmla="*/ 11 h 12"/>
              <a:gd name="T8" fmla="*/ 3 w 33"/>
              <a:gd name="T9" fmla="*/ 12 h 12"/>
              <a:gd name="T10" fmla="*/ 9 w 33"/>
              <a:gd name="T11" fmla="*/ 12 h 12"/>
              <a:gd name="T12" fmla="*/ 10 w 33"/>
              <a:gd name="T13" fmla="*/ 11 h 12"/>
              <a:gd name="T14" fmla="*/ 10 w 33"/>
              <a:gd name="T15" fmla="*/ 10 h 12"/>
              <a:gd name="T16" fmla="*/ 10 w 33"/>
              <a:gd name="T17" fmla="*/ 6 h 12"/>
              <a:gd name="T18" fmla="*/ 24 w 33"/>
              <a:gd name="T19" fmla="*/ 6 h 12"/>
              <a:gd name="T20" fmla="*/ 23 w 33"/>
              <a:gd name="T21" fmla="*/ 10 h 12"/>
              <a:gd name="T22" fmla="*/ 23 w 33"/>
              <a:gd name="T23" fmla="*/ 11 h 12"/>
              <a:gd name="T24" fmla="*/ 25 w 33"/>
              <a:gd name="T25" fmla="*/ 12 h 12"/>
              <a:gd name="T26" fmla="*/ 30 w 33"/>
              <a:gd name="T27" fmla="*/ 12 h 12"/>
              <a:gd name="T28" fmla="*/ 32 w 33"/>
              <a:gd name="T29" fmla="*/ 11 h 12"/>
              <a:gd name="T30" fmla="*/ 32 w 33"/>
              <a:gd name="T31" fmla="*/ 6 h 12"/>
              <a:gd name="T32" fmla="*/ 29 w 33"/>
              <a:gd name="T33"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12">
                <a:moveTo>
                  <a:pt x="29" y="2"/>
                </a:moveTo>
                <a:cubicBezTo>
                  <a:pt x="21" y="0"/>
                  <a:pt x="13" y="0"/>
                  <a:pt x="4" y="2"/>
                </a:cubicBezTo>
                <a:cubicBezTo>
                  <a:pt x="2" y="2"/>
                  <a:pt x="0" y="4"/>
                  <a:pt x="1" y="6"/>
                </a:cubicBezTo>
                <a:cubicBezTo>
                  <a:pt x="1" y="7"/>
                  <a:pt x="1" y="9"/>
                  <a:pt x="2" y="11"/>
                </a:cubicBezTo>
                <a:cubicBezTo>
                  <a:pt x="2" y="12"/>
                  <a:pt x="3" y="12"/>
                  <a:pt x="3" y="12"/>
                </a:cubicBezTo>
                <a:cubicBezTo>
                  <a:pt x="9" y="12"/>
                  <a:pt x="9" y="12"/>
                  <a:pt x="9" y="12"/>
                </a:cubicBezTo>
                <a:cubicBezTo>
                  <a:pt x="9" y="11"/>
                  <a:pt x="9" y="11"/>
                  <a:pt x="10" y="11"/>
                </a:cubicBezTo>
                <a:cubicBezTo>
                  <a:pt x="10" y="10"/>
                  <a:pt x="10" y="10"/>
                  <a:pt x="10" y="10"/>
                </a:cubicBezTo>
                <a:cubicBezTo>
                  <a:pt x="10" y="6"/>
                  <a:pt x="10" y="6"/>
                  <a:pt x="10" y="6"/>
                </a:cubicBezTo>
                <a:cubicBezTo>
                  <a:pt x="14" y="6"/>
                  <a:pt x="19" y="6"/>
                  <a:pt x="24" y="6"/>
                </a:cubicBezTo>
                <a:cubicBezTo>
                  <a:pt x="23" y="10"/>
                  <a:pt x="23" y="10"/>
                  <a:pt x="23" y="10"/>
                </a:cubicBezTo>
                <a:cubicBezTo>
                  <a:pt x="23" y="10"/>
                  <a:pt x="23" y="10"/>
                  <a:pt x="23" y="11"/>
                </a:cubicBezTo>
                <a:cubicBezTo>
                  <a:pt x="24" y="11"/>
                  <a:pt x="24" y="11"/>
                  <a:pt x="25" y="12"/>
                </a:cubicBezTo>
                <a:cubicBezTo>
                  <a:pt x="30" y="12"/>
                  <a:pt x="30" y="12"/>
                  <a:pt x="30" y="12"/>
                </a:cubicBezTo>
                <a:cubicBezTo>
                  <a:pt x="31" y="12"/>
                  <a:pt x="31" y="12"/>
                  <a:pt x="32" y="11"/>
                </a:cubicBezTo>
                <a:cubicBezTo>
                  <a:pt x="32" y="9"/>
                  <a:pt x="32" y="7"/>
                  <a:pt x="32" y="6"/>
                </a:cubicBezTo>
                <a:cubicBezTo>
                  <a:pt x="33" y="4"/>
                  <a:pt x="31" y="2"/>
                  <a:pt x="29" y="2"/>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58" name="Freeform 181"/>
          <p:cNvSpPr>
            <a:spLocks noEditPoints="1"/>
          </p:cNvSpPr>
          <p:nvPr/>
        </p:nvSpPr>
        <p:spPr bwMode="auto">
          <a:xfrm>
            <a:off x="5642874" y="5029015"/>
            <a:ext cx="258799" cy="258799"/>
          </a:xfrm>
          <a:custGeom>
            <a:avLst/>
            <a:gdLst>
              <a:gd name="T0" fmla="*/ 25 w 27"/>
              <a:gd name="T1" fmla="*/ 0 h 27"/>
              <a:gd name="T2" fmla="*/ 27 w 27"/>
              <a:gd name="T3" fmla="*/ 2 h 27"/>
              <a:gd name="T4" fmla="*/ 27 w 27"/>
              <a:gd name="T5" fmla="*/ 17 h 27"/>
              <a:gd name="T6" fmla="*/ 25 w 27"/>
              <a:gd name="T7" fmla="*/ 19 h 27"/>
              <a:gd name="T8" fmla="*/ 20 w 27"/>
              <a:gd name="T9" fmla="*/ 19 h 27"/>
              <a:gd name="T10" fmla="*/ 20 w 27"/>
              <a:gd name="T11" fmla="*/ 27 h 27"/>
              <a:gd name="T12" fmla="*/ 13 w 27"/>
              <a:gd name="T13" fmla="*/ 19 h 27"/>
              <a:gd name="T14" fmla="*/ 2 w 27"/>
              <a:gd name="T15" fmla="*/ 19 h 27"/>
              <a:gd name="T16" fmla="*/ 0 w 27"/>
              <a:gd name="T17" fmla="*/ 17 h 27"/>
              <a:gd name="T18" fmla="*/ 0 w 27"/>
              <a:gd name="T19" fmla="*/ 2 h 27"/>
              <a:gd name="T20" fmla="*/ 2 w 27"/>
              <a:gd name="T21" fmla="*/ 0 h 27"/>
              <a:gd name="T22" fmla="*/ 25 w 27"/>
              <a:gd name="T23" fmla="*/ 0 h 27"/>
              <a:gd name="T24" fmla="*/ 5 w 27"/>
              <a:gd name="T25" fmla="*/ 5 h 27"/>
              <a:gd name="T26" fmla="*/ 5 w 27"/>
              <a:gd name="T27" fmla="*/ 6 h 27"/>
              <a:gd name="T28" fmla="*/ 5 w 27"/>
              <a:gd name="T29" fmla="*/ 6 h 27"/>
              <a:gd name="T30" fmla="*/ 5 w 27"/>
              <a:gd name="T31" fmla="*/ 7 h 27"/>
              <a:gd name="T32" fmla="*/ 22 w 27"/>
              <a:gd name="T33" fmla="*/ 7 h 27"/>
              <a:gd name="T34" fmla="*/ 22 w 27"/>
              <a:gd name="T35" fmla="*/ 6 h 27"/>
              <a:gd name="T36" fmla="*/ 22 w 27"/>
              <a:gd name="T37" fmla="*/ 6 h 27"/>
              <a:gd name="T38" fmla="*/ 22 w 27"/>
              <a:gd name="T39" fmla="*/ 5 h 27"/>
              <a:gd name="T40" fmla="*/ 5 w 27"/>
              <a:gd name="T41" fmla="*/ 5 h 27"/>
              <a:gd name="T42" fmla="*/ 5 w 27"/>
              <a:gd name="T43" fmla="*/ 13 h 27"/>
              <a:gd name="T44" fmla="*/ 5 w 27"/>
              <a:gd name="T45" fmla="*/ 13 h 27"/>
              <a:gd name="T46" fmla="*/ 5 w 27"/>
              <a:gd name="T47" fmla="*/ 13 h 27"/>
              <a:gd name="T48" fmla="*/ 5 w 27"/>
              <a:gd name="T49" fmla="*/ 14 h 27"/>
              <a:gd name="T50" fmla="*/ 22 w 27"/>
              <a:gd name="T51" fmla="*/ 14 h 27"/>
              <a:gd name="T52" fmla="*/ 22 w 27"/>
              <a:gd name="T53" fmla="*/ 13 h 27"/>
              <a:gd name="T54" fmla="*/ 22 w 27"/>
              <a:gd name="T55" fmla="*/ 13 h 27"/>
              <a:gd name="T56" fmla="*/ 22 w 27"/>
              <a:gd name="T57" fmla="*/ 13 h 27"/>
              <a:gd name="T58" fmla="*/ 5 w 27"/>
              <a:gd name="T59" fmla="*/ 13 h 27"/>
              <a:gd name="T60" fmla="*/ 5 w 27"/>
              <a:gd name="T61" fmla="*/ 9 h 27"/>
              <a:gd name="T62" fmla="*/ 5 w 27"/>
              <a:gd name="T63" fmla="*/ 10 h 27"/>
              <a:gd name="T64" fmla="*/ 5 w 27"/>
              <a:gd name="T65" fmla="*/ 10 h 27"/>
              <a:gd name="T66" fmla="*/ 5 w 27"/>
              <a:gd name="T67" fmla="*/ 10 h 27"/>
              <a:gd name="T68" fmla="*/ 22 w 27"/>
              <a:gd name="T69" fmla="*/ 10 h 27"/>
              <a:gd name="T70" fmla="*/ 22 w 27"/>
              <a:gd name="T71" fmla="*/ 10 h 27"/>
              <a:gd name="T72" fmla="*/ 22 w 27"/>
              <a:gd name="T73" fmla="*/ 10 h 27"/>
              <a:gd name="T74" fmla="*/ 22 w 27"/>
              <a:gd name="T75" fmla="*/ 9 h 27"/>
              <a:gd name="T76" fmla="*/ 5 w 27"/>
              <a:gd name="T77" fmla="*/ 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 h="27">
                <a:moveTo>
                  <a:pt x="25" y="0"/>
                </a:moveTo>
                <a:cubicBezTo>
                  <a:pt x="26" y="0"/>
                  <a:pt x="27" y="1"/>
                  <a:pt x="27" y="2"/>
                </a:cubicBezTo>
                <a:cubicBezTo>
                  <a:pt x="27" y="7"/>
                  <a:pt x="27" y="12"/>
                  <a:pt x="27" y="17"/>
                </a:cubicBezTo>
                <a:cubicBezTo>
                  <a:pt x="27" y="18"/>
                  <a:pt x="26" y="19"/>
                  <a:pt x="25" y="19"/>
                </a:cubicBezTo>
                <a:cubicBezTo>
                  <a:pt x="20" y="19"/>
                  <a:pt x="20" y="19"/>
                  <a:pt x="20" y="19"/>
                </a:cubicBezTo>
                <a:cubicBezTo>
                  <a:pt x="20" y="27"/>
                  <a:pt x="20" y="27"/>
                  <a:pt x="20" y="27"/>
                </a:cubicBezTo>
                <a:cubicBezTo>
                  <a:pt x="20" y="24"/>
                  <a:pt x="17" y="21"/>
                  <a:pt x="13" y="19"/>
                </a:cubicBezTo>
                <a:cubicBezTo>
                  <a:pt x="2" y="19"/>
                  <a:pt x="2" y="19"/>
                  <a:pt x="2" y="19"/>
                </a:cubicBezTo>
                <a:cubicBezTo>
                  <a:pt x="1" y="19"/>
                  <a:pt x="0" y="18"/>
                  <a:pt x="0" y="17"/>
                </a:cubicBezTo>
                <a:cubicBezTo>
                  <a:pt x="0" y="12"/>
                  <a:pt x="0" y="7"/>
                  <a:pt x="0" y="2"/>
                </a:cubicBezTo>
                <a:cubicBezTo>
                  <a:pt x="0" y="1"/>
                  <a:pt x="1" y="0"/>
                  <a:pt x="2" y="0"/>
                </a:cubicBezTo>
                <a:cubicBezTo>
                  <a:pt x="10" y="0"/>
                  <a:pt x="17" y="0"/>
                  <a:pt x="25" y="0"/>
                </a:cubicBezTo>
                <a:close/>
                <a:moveTo>
                  <a:pt x="5" y="5"/>
                </a:moveTo>
                <a:cubicBezTo>
                  <a:pt x="5" y="5"/>
                  <a:pt x="5" y="6"/>
                  <a:pt x="5" y="6"/>
                </a:cubicBezTo>
                <a:cubicBezTo>
                  <a:pt x="5" y="6"/>
                  <a:pt x="5" y="6"/>
                  <a:pt x="5" y="6"/>
                </a:cubicBezTo>
                <a:cubicBezTo>
                  <a:pt x="5" y="6"/>
                  <a:pt x="5" y="7"/>
                  <a:pt x="5" y="7"/>
                </a:cubicBezTo>
                <a:cubicBezTo>
                  <a:pt x="22" y="7"/>
                  <a:pt x="22" y="7"/>
                  <a:pt x="22" y="7"/>
                </a:cubicBezTo>
                <a:cubicBezTo>
                  <a:pt x="22" y="7"/>
                  <a:pt x="22" y="6"/>
                  <a:pt x="22" y="6"/>
                </a:cubicBezTo>
                <a:cubicBezTo>
                  <a:pt x="22" y="6"/>
                  <a:pt x="22" y="6"/>
                  <a:pt x="22" y="6"/>
                </a:cubicBezTo>
                <a:cubicBezTo>
                  <a:pt x="22" y="6"/>
                  <a:pt x="22" y="5"/>
                  <a:pt x="22" y="5"/>
                </a:cubicBezTo>
                <a:cubicBezTo>
                  <a:pt x="5" y="5"/>
                  <a:pt x="5" y="5"/>
                  <a:pt x="5" y="5"/>
                </a:cubicBezTo>
                <a:close/>
                <a:moveTo>
                  <a:pt x="5" y="13"/>
                </a:moveTo>
                <a:cubicBezTo>
                  <a:pt x="5" y="13"/>
                  <a:pt x="5" y="13"/>
                  <a:pt x="5" y="13"/>
                </a:cubicBezTo>
                <a:cubicBezTo>
                  <a:pt x="5" y="13"/>
                  <a:pt x="5" y="13"/>
                  <a:pt x="5" y="13"/>
                </a:cubicBezTo>
                <a:cubicBezTo>
                  <a:pt x="5" y="14"/>
                  <a:pt x="5" y="14"/>
                  <a:pt x="5" y="14"/>
                </a:cubicBezTo>
                <a:cubicBezTo>
                  <a:pt x="22" y="14"/>
                  <a:pt x="22" y="14"/>
                  <a:pt x="22" y="14"/>
                </a:cubicBezTo>
                <a:cubicBezTo>
                  <a:pt x="22" y="14"/>
                  <a:pt x="22" y="14"/>
                  <a:pt x="22" y="13"/>
                </a:cubicBezTo>
                <a:cubicBezTo>
                  <a:pt x="22" y="13"/>
                  <a:pt x="22" y="13"/>
                  <a:pt x="22" y="13"/>
                </a:cubicBezTo>
                <a:cubicBezTo>
                  <a:pt x="22" y="13"/>
                  <a:pt x="22" y="13"/>
                  <a:pt x="22" y="13"/>
                </a:cubicBezTo>
                <a:cubicBezTo>
                  <a:pt x="5" y="13"/>
                  <a:pt x="5" y="13"/>
                  <a:pt x="5" y="13"/>
                </a:cubicBezTo>
                <a:close/>
                <a:moveTo>
                  <a:pt x="5" y="9"/>
                </a:moveTo>
                <a:cubicBezTo>
                  <a:pt x="5" y="9"/>
                  <a:pt x="5" y="9"/>
                  <a:pt x="5" y="10"/>
                </a:cubicBezTo>
                <a:cubicBezTo>
                  <a:pt x="5" y="10"/>
                  <a:pt x="5" y="10"/>
                  <a:pt x="5" y="10"/>
                </a:cubicBezTo>
                <a:cubicBezTo>
                  <a:pt x="5" y="10"/>
                  <a:pt x="5" y="10"/>
                  <a:pt x="5" y="10"/>
                </a:cubicBezTo>
                <a:cubicBezTo>
                  <a:pt x="22" y="10"/>
                  <a:pt x="22" y="10"/>
                  <a:pt x="22" y="10"/>
                </a:cubicBezTo>
                <a:cubicBezTo>
                  <a:pt x="22" y="10"/>
                  <a:pt x="22" y="10"/>
                  <a:pt x="22" y="10"/>
                </a:cubicBezTo>
                <a:cubicBezTo>
                  <a:pt x="22" y="10"/>
                  <a:pt x="22" y="10"/>
                  <a:pt x="22" y="10"/>
                </a:cubicBezTo>
                <a:cubicBezTo>
                  <a:pt x="22" y="9"/>
                  <a:pt x="22" y="9"/>
                  <a:pt x="22" y="9"/>
                </a:cubicBezTo>
                <a:lnTo>
                  <a:pt x="5" y="9"/>
                </a:ln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59" name="Freeform 184"/>
          <p:cNvSpPr>
            <a:spLocks noEditPoints="1"/>
          </p:cNvSpPr>
          <p:nvPr/>
        </p:nvSpPr>
        <p:spPr bwMode="auto">
          <a:xfrm>
            <a:off x="9298628" y="5000059"/>
            <a:ext cx="394532" cy="269658"/>
          </a:xfrm>
          <a:custGeom>
            <a:avLst/>
            <a:gdLst>
              <a:gd name="T0" fmla="*/ 15 w 41"/>
              <a:gd name="T1" fmla="*/ 5 h 28"/>
              <a:gd name="T2" fmla="*/ 26 w 41"/>
              <a:gd name="T3" fmla="*/ 22 h 28"/>
              <a:gd name="T4" fmla="*/ 34 w 41"/>
              <a:gd name="T5" fmla="*/ 22 h 28"/>
              <a:gd name="T6" fmla="*/ 34 w 41"/>
              <a:gd name="T7" fmla="*/ 4 h 28"/>
              <a:gd name="T8" fmla="*/ 36 w 41"/>
              <a:gd name="T9" fmla="*/ 3 h 28"/>
              <a:gd name="T10" fmla="*/ 36 w 41"/>
              <a:gd name="T11" fmla="*/ 24 h 28"/>
              <a:gd name="T12" fmla="*/ 35 w 41"/>
              <a:gd name="T13" fmla="*/ 24 h 28"/>
              <a:gd name="T14" fmla="*/ 34 w 41"/>
              <a:gd name="T15" fmla="*/ 22 h 28"/>
              <a:gd name="T16" fmla="*/ 31 w 41"/>
              <a:gd name="T17" fmla="*/ 20 h 28"/>
              <a:gd name="T18" fmla="*/ 32 w 41"/>
              <a:gd name="T19" fmla="*/ 21 h 28"/>
              <a:gd name="T20" fmla="*/ 33 w 41"/>
              <a:gd name="T21" fmla="*/ 7 h 28"/>
              <a:gd name="T22" fmla="*/ 32 w 41"/>
              <a:gd name="T23" fmla="*/ 7 h 28"/>
              <a:gd name="T24" fmla="*/ 31 w 41"/>
              <a:gd name="T25" fmla="*/ 9 h 28"/>
              <a:gd name="T26" fmla="*/ 7 w 41"/>
              <a:gd name="T27" fmla="*/ 22 h 28"/>
              <a:gd name="T28" fmla="*/ 7 w 41"/>
              <a:gd name="T29" fmla="*/ 4 h 28"/>
              <a:gd name="T30" fmla="*/ 5 w 41"/>
              <a:gd name="T31" fmla="*/ 3 h 28"/>
              <a:gd name="T32" fmla="*/ 5 w 41"/>
              <a:gd name="T33" fmla="*/ 24 h 28"/>
              <a:gd name="T34" fmla="*/ 6 w 41"/>
              <a:gd name="T35" fmla="*/ 24 h 28"/>
              <a:gd name="T36" fmla="*/ 7 w 41"/>
              <a:gd name="T37" fmla="*/ 22 h 28"/>
              <a:gd name="T38" fmla="*/ 10 w 41"/>
              <a:gd name="T39" fmla="*/ 20 h 28"/>
              <a:gd name="T40" fmla="*/ 9 w 41"/>
              <a:gd name="T41" fmla="*/ 21 h 28"/>
              <a:gd name="T42" fmla="*/ 8 w 41"/>
              <a:gd name="T43" fmla="*/ 7 h 28"/>
              <a:gd name="T44" fmla="*/ 9 w 41"/>
              <a:gd name="T45" fmla="*/ 7 h 28"/>
              <a:gd name="T46" fmla="*/ 10 w 41"/>
              <a:gd name="T47" fmla="*/ 9 h 28"/>
              <a:gd name="T48" fmla="*/ 27 w 41"/>
              <a:gd name="T49" fmla="*/ 28 h 28"/>
              <a:gd name="T50" fmla="*/ 12 w 41"/>
              <a:gd name="T51" fmla="*/ 26 h 28"/>
              <a:gd name="T52" fmla="*/ 14 w 41"/>
              <a:gd name="T53" fmla="*/ 0 h 28"/>
              <a:gd name="T54" fmla="*/ 29 w 41"/>
              <a:gd name="T55" fmla="*/ 2 h 28"/>
              <a:gd name="T56" fmla="*/ 27 w 41"/>
              <a:gd name="T57" fmla="*/ 28 h 28"/>
              <a:gd name="T58" fmla="*/ 27 w 41"/>
              <a:gd name="T59" fmla="*/ 3 h 28"/>
              <a:gd name="T60" fmla="*/ 28 w 41"/>
              <a:gd name="T61" fmla="*/ 23 h 28"/>
              <a:gd name="T62" fmla="*/ 14 w 41"/>
              <a:gd name="T63" fmla="*/ 24 h 28"/>
              <a:gd name="T64" fmla="*/ 13 w 41"/>
              <a:gd name="T65" fmla="*/ 4 h 28"/>
              <a:gd name="T66" fmla="*/ 21 w 41"/>
              <a:gd name="T67" fmla="*/ 25 h 28"/>
              <a:gd name="T68" fmla="*/ 20 w 41"/>
              <a:gd name="T69" fmla="*/ 25 h 28"/>
              <a:gd name="T70" fmla="*/ 20 w 41"/>
              <a:gd name="T71" fmla="*/ 27 h 28"/>
              <a:gd name="T72" fmla="*/ 21 w 41"/>
              <a:gd name="T73" fmla="*/ 27 h 28"/>
              <a:gd name="T74" fmla="*/ 21 w 41"/>
              <a:gd name="T75" fmla="*/ 2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1" h="28">
                <a:moveTo>
                  <a:pt x="26" y="5"/>
                </a:moveTo>
                <a:cubicBezTo>
                  <a:pt x="15" y="5"/>
                  <a:pt x="15" y="5"/>
                  <a:pt x="15" y="5"/>
                </a:cubicBezTo>
                <a:cubicBezTo>
                  <a:pt x="15" y="22"/>
                  <a:pt x="15" y="22"/>
                  <a:pt x="15" y="22"/>
                </a:cubicBezTo>
                <a:cubicBezTo>
                  <a:pt x="26" y="22"/>
                  <a:pt x="26" y="22"/>
                  <a:pt x="26" y="22"/>
                </a:cubicBezTo>
                <a:cubicBezTo>
                  <a:pt x="26" y="5"/>
                  <a:pt x="26" y="5"/>
                  <a:pt x="26" y="5"/>
                </a:cubicBezTo>
                <a:close/>
                <a:moveTo>
                  <a:pt x="34" y="22"/>
                </a:moveTo>
                <a:cubicBezTo>
                  <a:pt x="38" y="17"/>
                  <a:pt x="38" y="10"/>
                  <a:pt x="34" y="5"/>
                </a:cubicBezTo>
                <a:cubicBezTo>
                  <a:pt x="34" y="5"/>
                  <a:pt x="34" y="5"/>
                  <a:pt x="34" y="4"/>
                </a:cubicBezTo>
                <a:cubicBezTo>
                  <a:pt x="35" y="3"/>
                  <a:pt x="35" y="3"/>
                  <a:pt x="35" y="3"/>
                </a:cubicBezTo>
                <a:cubicBezTo>
                  <a:pt x="35" y="3"/>
                  <a:pt x="35" y="3"/>
                  <a:pt x="36" y="3"/>
                </a:cubicBezTo>
                <a:cubicBezTo>
                  <a:pt x="36" y="3"/>
                  <a:pt x="36" y="3"/>
                  <a:pt x="36" y="4"/>
                </a:cubicBezTo>
                <a:cubicBezTo>
                  <a:pt x="41" y="9"/>
                  <a:pt x="41" y="18"/>
                  <a:pt x="36" y="24"/>
                </a:cubicBezTo>
                <a:cubicBezTo>
                  <a:pt x="36" y="24"/>
                  <a:pt x="36" y="24"/>
                  <a:pt x="36" y="24"/>
                </a:cubicBezTo>
                <a:cubicBezTo>
                  <a:pt x="35" y="24"/>
                  <a:pt x="35" y="24"/>
                  <a:pt x="35" y="24"/>
                </a:cubicBezTo>
                <a:cubicBezTo>
                  <a:pt x="34" y="23"/>
                  <a:pt x="34" y="23"/>
                  <a:pt x="34" y="23"/>
                </a:cubicBezTo>
                <a:cubicBezTo>
                  <a:pt x="34" y="23"/>
                  <a:pt x="34" y="23"/>
                  <a:pt x="34" y="22"/>
                </a:cubicBezTo>
                <a:close/>
                <a:moveTo>
                  <a:pt x="31" y="19"/>
                </a:moveTo>
                <a:cubicBezTo>
                  <a:pt x="30" y="19"/>
                  <a:pt x="30" y="20"/>
                  <a:pt x="31" y="20"/>
                </a:cubicBezTo>
                <a:cubicBezTo>
                  <a:pt x="32" y="21"/>
                  <a:pt x="32" y="21"/>
                  <a:pt x="32" y="21"/>
                </a:cubicBezTo>
                <a:cubicBezTo>
                  <a:pt x="32" y="21"/>
                  <a:pt x="32" y="21"/>
                  <a:pt x="32" y="21"/>
                </a:cubicBezTo>
                <a:cubicBezTo>
                  <a:pt x="32" y="21"/>
                  <a:pt x="33" y="21"/>
                  <a:pt x="33" y="21"/>
                </a:cubicBezTo>
                <a:cubicBezTo>
                  <a:pt x="36" y="17"/>
                  <a:pt x="36" y="11"/>
                  <a:pt x="33" y="7"/>
                </a:cubicBezTo>
                <a:cubicBezTo>
                  <a:pt x="33" y="7"/>
                  <a:pt x="32" y="7"/>
                  <a:pt x="32" y="7"/>
                </a:cubicBezTo>
                <a:cubicBezTo>
                  <a:pt x="32" y="7"/>
                  <a:pt x="32" y="7"/>
                  <a:pt x="32" y="7"/>
                </a:cubicBezTo>
                <a:cubicBezTo>
                  <a:pt x="31" y="8"/>
                  <a:pt x="31" y="8"/>
                  <a:pt x="31" y="8"/>
                </a:cubicBezTo>
                <a:cubicBezTo>
                  <a:pt x="30" y="8"/>
                  <a:pt x="30" y="8"/>
                  <a:pt x="31" y="9"/>
                </a:cubicBezTo>
                <a:cubicBezTo>
                  <a:pt x="33" y="12"/>
                  <a:pt x="33" y="16"/>
                  <a:pt x="31" y="19"/>
                </a:cubicBezTo>
                <a:close/>
                <a:moveTo>
                  <a:pt x="7" y="22"/>
                </a:moveTo>
                <a:cubicBezTo>
                  <a:pt x="3" y="17"/>
                  <a:pt x="3" y="10"/>
                  <a:pt x="7" y="5"/>
                </a:cubicBezTo>
                <a:cubicBezTo>
                  <a:pt x="7" y="5"/>
                  <a:pt x="7" y="5"/>
                  <a:pt x="7" y="4"/>
                </a:cubicBezTo>
                <a:cubicBezTo>
                  <a:pt x="6" y="3"/>
                  <a:pt x="6" y="3"/>
                  <a:pt x="6" y="3"/>
                </a:cubicBezTo>
                <a:cubicBezTo>
                  <a:pt x="6" y="3"/>
                  <a:pt x="6" y="3"/>
                  <a:pt x="5" y="3"/>
                </a:cubicBezTo>
                <a:cubicBezTo>
                  <a:pt x="5" y="3"/>
                  <a:pt x="5" y="3"/>
                  <a:pt x="5" y="4"/>
                </a:cubicBezTo>
                <a:cubicBezTo>
                  <a:pt x="0" y="9"/>
                  <a:pt x="0" y="18"/>
                  <a:pt x="5" y="24"/>
                </a:cubicBezTo>
                <a:cubicBezTo>
                  <a:pt x="5" y="24"/>
                  <a:pt x="5" y="24"/>
                  <a:pt x="5" y="24"/>
                </a:cubicBezTo>
                <a:cubicBezTo>
                  <a:pt x="6" y="24"/>
                  <a:pt x="6" y="24"/>
                  <a:pt x="6" y="24"/>
                </a:cubicBezTo>
                <a:cubicBezTo>
                  <a:pt x="7" y="23"/>
                  <a:pt x="7" y="23"/>
                  <a:pt x="7" y="23"/>
                </a:cubicBezTo>
                <a:cubicBezTo>
                  <a:pt x="7" y="23"/>
                  <a:pt x="7" y="23"/>
                  <a:pt x="7" y="22"/>
                </a:cubicBezTo>
                <a:close/>
                <a:moveTo>
                  <a:pt x="10" y="19"/>
                </a:moveTo>
                <a:cubicBezTo>
                  <a:pt x="11" y="19"/>
                  <a:pt x="11" y="20"/>
                  <a:pt x="10" y="20"/>
                </a:cubicBezTo>
                <a:cubicBezTo>
                  <a:pt x="9" y="21"/>
                  <a:pt x="9" y="21"/>
                  <a:pt x="9" y="21"/>
                </a:cubicBezTo>
                <a:cubicBezTo>
                  <a:pt x="9" y="21"/>
                  <a:pt x="9" y="21"/>
                  <a:pt x="9" y="21"/>
                </a:cubicBezTo>
                <a:cubicBezTo>
                  <a:pt x="9" y="21"/>
                  <a:pt x="8" y="21"/>
                  <a:pt x="8" y="21"/>
                </a:cubicBezTo>
                <a:cubicBezTo>
                  <a:pt x="5" y="17"/>
                  <a:pt x="5" y="11"/>
                  <a:pt x="8" y="7"/>
                </a:cubicBezTo>
                <a:cubicBezTo>
                  <a:pt x="8" y="7"/>
                  <a:pt x="9" y="7"/>
                  <a:pt x="9" y="7"/>
                </a:cubicBezTo>
                <a:cubicBezTo>
                  <a:pt x="9" y="7"/>
                  <a:pt x="9" y="7"/>
                  <a:pt x="9" y="7"/>
                </a:cubicBezTo>
                <a:cubicBezTo>
                  <a:pt x="10" y="8"/>
                  <a:pt x="10" y="8"/>
                  <a:pt x="10" y="8"/>
                </a:cubicBezTo>
                <a:cubicBezTo>
                  <a:pt x="11" y="8"/>
                  <a:pt x="11" y="8"/>
                  <a:pt x="10" y="9"/>
                </a:cubicBezTo>
                <a:cubicBezTo>
                  <a:pt x="8" y="12"/>
                  <a:pt x="8" y="16"/>
                  <a:pt x="10" y="19"/>
                </a:cubicBezTo>
                <a:close/>
                <a:moveTo>
                  <a:pt x="27" y="28"/>
                </a:moveTo>
                <a:cubicBezTo>
                  <a:pt x="14" y="28"/>
                  <a:pt x="14" y="28"/>
                  <a:pt x="14" y="28"/>
                </a:cubicBezTo>
                <a:cubicBezTo>
                  <a:pt x="13" y="28"/>
                  <a:pt x="12" y="27"/>
                  <a:pt x="12" y="26"/>
                </a:cubicBezTo>
                <a:cubicBezTo>
                  <a:pt x="12" y="2"/>
                  <a:pt x="12" y="2"/>
                  <a:pt x="12" y="2"/>
                </a:cubicBezTo>
                <a:cubicBezTo>
                  <a:pt x="12" y="1"/>
                  <a:pt x="13" y="0"/>
                  <a:pt x="14" y="0"/>
                </a:cubicBezTo>
                <a:cubicBezTo>
                  <a:pt x="27" y="0"/>
                  <a:pt x="27" y="0"/>
                  <a:pt x="27" y="0"/>
                </a:cubicBezTo>
                <a:cubicBezTo>
                  <a:pt x="28" y="0"/>
                  <a:pt x="29" y="1"/>
                  <a:pt x="29" y="2"/>
                </a:cubicBezTo>
                <a:cubicBezTo>
                  <a:pt x="29" y="26"/>
                  <a:pt x="29" y="26"/>
                  <a:pt x="29" y="26"/>
                </a:cubicBezTo>
                <a:cubicBezTo>
                  <a:pt x="29" y="27"/>
                  <a:pt x="28" y="28"/>
                  <a:pt x="27" y="28"/>
                </a:cubicBezTo>
                <a:close/>
                <a:moveTo>
                  <a:pt x="14" y="3"/>
                </a:moveTo>
                <a:cubicBezTo>
                  <a:pt x="27" y="3"/>
                  <a:pt x="27" y="3"/>
                  <a:pt x="27" y="3"/>
                </a:cubicBezTo>
                <a:cubicBezTo>
                  <a:pt x="27" y="3"/>
                  <a:pt x="28" y="3"/>
                  <a:pt x="28" y="4"/>
                </a:cubicBezTo>
                <a:cubicBezTo>
                  <a:pt x="28" y="23"/>
                  <a:pt x="28" y="23"/>
                  <a:pt x="28" y="23"/>
                </a:cubicBezTo>
                <a:cubicBezTo>
                  <a:pt x="28" y="24"/>
                  <a:pt x="27" y="24"/>
                  <a:pt x="27" y="24"/>
                </a:cubicBezTo>
                <a:cubicBezTo>
                  <a:pt x="14" y="24"/>
                  <a:pt x="14" y="24"/>
                  <a:pt x="14" y="24"/>
                </a:cubicBezTo>
                <a:cubicBezTo>
                  <a:pt x="14" y="24"/>
                  <a:pt x="13" y="24"/>
                  <a:pt x="13" y="23"/>
                </a:cubicBezTo>
                <a:cubicBezTo>
                  <a:pt x="13" y="4"/>
                  <a:pt x="13" y="4"/>
                  <a:pt x="13" y="4"/>
                </a:cubicBezTo>
                <a:cubicBezTo>
                  <a:pt x="13" y="3"/>
                  <a:pt x="14" y="3"/>
                  <a:pt x="14" y="3"/>
                </a:cubicBezTo>
                <a:close/>
                <a:moveTo>
                  <a:pt x="21" y="25"/>
                </a:moveTo>
                <a:cubicBezTo>
                  <a:pt x="21" y="25"/>
                  <a:pt x="21" y="25"/>
                  <a:pt x="21" y="25"/>
                </a:cubicBezTo>
                <a:cubicBezTo>
                  <a:pt x="20" y="25"/>
                  <a:pt x="20" y="25"/>
                  <a:pt x="20" y="25"/>
                </a:cubicBezTo>
                <a:cubicBezTo>
                  <a:pt x="20" y="25"/>
                  <a:pt x="20" y="26"/>
                  <a:pt x="20" y="26"/>
                </a:cubicBezTo>
                <a:cubicBezTo>
                  <a:pt x="20" y="26"/>
                  <a:pt x="20" y="26"/>
                  <a:pt x="20" y="27"/>
                </a:cubicBezTo>
                <a:cubicBezTo>
                  <a:pt x="20" y="27"/>
                  <a:pt x="20" y="27"/>
                  <a:pt x="21" y="27"/>
                </a:cubicBezTo>
                <a:cubicBezTo>
                  <a:pt x="21" y="27"/>
                  <a:pt x="21" y="27"/>
                  <a:pt x="21" y="27"/>
                </a:cubicBezTo>
                <a:cubicBezTo>
                  <a:pt x="21" y="26"/>
                  <a:pt x="22" y="26"/>
                  <a:pt x="22" y="26"/>
                </a:cubicBezTo>
                <a:cubicBezTo>
                  <a:pt x="22" y="26"/>
                  <a:pt x="21" y="25"/>
                  <a:pt x="21" y="25"/>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60" name="Freeform 185"/>
          <p:cNvSpPr>
            <a:spLocks noEditPoints="1"/>
          </p:cNvSpPr>
          <p:nvPr/>
        </p:nvSpPr>
        <p:spPr bwMode="auto">
          <a:xfrm>
            <a:off x="9961007" y="1910765"/>
            <a:ext cx="307663" cy="267847"/>
          </a:xfrm>
          <a:custGeom>
            <a:avLst/>
            <a:gdLst>
              <a:gd name="T0" fmla="*/ 25 w 32"/>
              <a:gd name="T1" fmla="*/ 28 h 28"/>
              <a:gd name="T2" fmla="*/ 28 w 32"/>
              <a:gd name="T3" fmla="*/ 1 h 28"/>
              <a:gd name="T4" fmla="*/ 20 w 32"/>
              <a:gd name="T5" fmla="*/ 2 h 28"/>
              <a:gd name="T6" fmla="*/ 10 w 32"/>
              <a:gd name="T7" fmla="*/ 27 h 28"/>
              <a:gd name="T8" fmla="*/ 17 w 32"/>
              <a:gd name="T9" fmla="*/ 1 h 28"/>
              <a:gd name="T10" fmla="*/ 17 w 32"/>
              <a:gd name="T11" fmla="*/ 28 h 28"/>
              <a:gd name="T12" fmla="*/ 0 w 32"/>
              <a:gd name="T13" fmla="*/ 27 h 28"/>
              <a:gd name="T14" fmla="*/ 7 w 32"/>
              <a:gd name="T15" fmla="*/ 1 h 28"/>
              <a:gd name="T16" fmla="*/ 7 w 32"/>
              <a:gd name="T17" fmla="*/ 28 h 28"/>
              <a:gd name="T18" fmla="*/ 29 w 32"/>
              <a:gd name="T19" fmla="*/ 21 h 28"/>
              <a:gd name="T20" fmla="*/ 27 w 32"/>
              <a:gd name="T21" fmla="*/ 23 h 28"/>
              <a:gd name="T22" fmla="*/ 25 w 32"/>
              <a:gd name="T23" fmla="*/ 21 h 28"/>
              <a:gd name="T24" fmla="*/ 25 w 32"/>
              <a:gd name="T25" fmla="*/ 19 h 28"/>
              <a:gd name="T26" fmla="*/ 29 w 32"/>
              <a:gd name="T27" fmla="*/ 21 h 28"/>
              <a:gd name="T28" fmla="*/ 29 w 32"/>
              <a:gd name="T29" fmla="*/ 23 h 28"/>
              <a:gd name="T30" fmla="*/ 27 w 32"/>
              <a:gd name="T31" fmla="*/ 24 h 28"/>
              <a:gd name="T32" fmla="*/ 25 w 32"/>
              <a:gd name="T33" fmla="*/ 19 h 28"/>
              <a:gd name="T34" fmla="*/ 23 w 32"/>
              <a:gd name="T35" fmla="*/ 6 h 28"/>
              <a:gd name="T36" fmla="*/ 26 w 32"/>
              <a:gd name="T37" fmla="*/ 4 h 28"/>
              <a:gd name="T38" fmla="*/ 27 w 32"/>
              <a:gd name="T39" fmla="*/ 5 h 28"/>
              <a:gd name="T40" fmla="*/ 2 w 32"/>
              <a:gd name="T41" fmla="*/ 22 h 28"/>
              <a:gd name="T42" fmla="*/ 6 w 32"/>
              <a:gd name="T43" fmla="*/ 23 h 28"/>
              <a:gd name="T44" fmla="*/ 4 w 32"/>
              <a:gd name="T45" fmla="*/ 19 h 28"/>
              <a:gd name="T46" fmla="*/ 3 w 32"/>
              <a:gd name="T47" fmla="*/ 20 h 28"/>
              <a:gd name="T48" fmla="*/ 4 w 32"/>
              <a:gd name="T49" fmla="*/ 23 h 28"/>
              <a:gd name="T50" fmla="*/ 5 w 32"/>
              <a:gd name="T51" fmla="*/ 20 h 28"/>
              <a:gd name="T52" fmla="*/ 6 w 32"/>
              <a:gd name="T53" fmla="*/ 6 h 28"/>
              <a:gd name="T54" fmla="*/ 2 w 32"/>
              <a:gd name="T55" fmla="*/ 5 h 28"/>
              <a:gd name="T56" fmla="*/ 2 w 32"/>
              <a:gd name="T57" fmla="*/ 6 h 28"/>
              <a:gd name="T58" fmla="*/ 13 w 32"/>
              <a:gd name="T59" fmla="*/ 22 h 28"/>
              <a:gd name="T60" fmla="*/ 16 w 32"/>
              <a:gd name="T61" fmla="*/ 23 h 28"/>
              <a:gd name="T62" fmla="*/ 14 w 32"/>
              <a:gd name="T63" fmla="*/ 20 h 28"/>
              <a:gd name="T64" fmla="*/ 13 w 32"/>
              <a:gd name="T65" fmla="*/ 23 h 28"/>
              <a:gd name="T66" fmla="*/ 17 w 32"/>
              <a:gd name="T67" fmla="*/ 22 h 28"/>
              <a:gd name="T68" fmla="*/ 13 w 32"/>
              <a:gd name="T69" fmla="*/ 20 h 28"/>
              <a:gd name="T70" fmla="*/ 16 w 32"/>
              <a:gd name="T71" fmla="*/ 5 h 28"/>
              <a:gd name="T72" fmla="*/ 12 w 32"/>
              <a:gd name="T73" fmla="*/ 5 h 28"/>
              <a:gd name="T74" fmla="*/ 16 w 32"/>
              <a:gd name="T75" fmla="*/ 6 h 28"/>
              <a:gd name="T76" fmla="*/ 6 w 32"/>
              <a:gd name="T77" fmla="*/ 9 h 28"/>
              <a:gd name="T78" fmla="*/ 2 w 32"/>
              <a:gd name="T79" fmla="*/ 9 h 28"/>
              <a:gd name="T80" fmla="*/ 2 w 32"/>
              <a:gd name="T81" fmla="*/ 10 h 28"/>
              <a:gd name="T82" fmla="*/ 6 w 32"/>
              <a:gd name="T83" fmla="*/ 8 h 28"/>
              <a:gd name="T84" fmla="*/ 2 w 32"/>
              <a:gd name="T85" fmla="*/ 7 h 28"/>
              <a:gd name="T86" fmla="*/ 2 w 32"/>
              <a:gd name="T87" fmla="*/ 8 h 28"/>
              <a:gd name="T88" fmla="*/ 16 w 32"/>
              <a:gd name="T89" fmla="*/ 9 h 28"/>
              <a:gd name="T90" fmla="*/ 12 w 32"/>
              <a:gd name="T91" fmla="*/ 9 h 28"/>
              <a:gd name="T92" fmla="*/ 16 w 32"/>
              <a:gd name="T93" fmla="*/ 10 h 28"/>
              <a:gd name="T94" fmla="*/ 16 w 32"/>
              <a:gd name="T95" fmla="*/ 7 h 28"/>
              <a:gd name="T96" fmla="*/ 12 w 32"/>
              <a:gd name="T97" fmla="*/ 7 h 28"/>
              <a:gd name="T98" fmla="*/ 16 w 32"/>
              <a:gd name="T99" fmla="*/ 8 h 28"/>
              <a:gd name="T100" fmla="*/ 23 w 32"/>
              <a:gd name="T101" fmla="*/ 9 h 28"/>
              <a:gd name="T102" fmla="*/ 27 w 32"/>
              <a:gd name="T103" fmla="*/ 8 h 28"/>
              <a:gd name="T104" fmla="*/ 27 w 32"/>
              <a:gd name="T105" fmla="*/ 9 h 28"/>
              <a:gd name="T106" fmla="*/ 23 w 32"/>
              <a:gd name="T107" fmla="*/ 7 h 28"/>
              <a:gd name="T108" fmla="*/ 27 w 32"/>
              <a:gd name="T109" fmla="*/ 6 h 28"/>
              <a:gd name="T110" fmla="*/ 27 w 32"/>
              <a:gd name="T111" fmla="*/ 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 h="28">
                <a:moveTo>
                  <a:pt x="20" y="2"/>
                </a:moveTo>
                <a:cubicBezTo>
                  <a:pt x="21" y="10"/>
                  <a:pt x="22" y="19"/>
                  <a:pt x="23" y="27"/>
                </a:cubicBezTo>
                <a:cubicBezTo>
                  <a:pt x="23" y="28"/>
                  <a:pt x="24" y="28"/>
                  <a:pt x="25" y="28"/>
                </a:cubicBezTo>
                <a:cubicBezTo>
                  <a:pt x="27" y="28"/>
                  <a:pt x="29" y="27"/>
                  <a:pt x="31" y="27"/>
                </a:cubicBezTo>
                <a:cubicBezTo>
                  <a:pt x="32" y="27"/>
                  <a:pt x="32" y="26"/>
                  <a:pt x="32" y="26"/>
                </a:cubicBezTo>
                <a:cubicBezTo>
                  <a:pt x="31" y="18"/>
                  <a:pt x="30" y="9"/>
                  <a:pt x="28" y="1"/>
                </a:cubicBezTo>
                <a:cubicBezTo>
                  <a:pt x="28" y="0"/>
                  <a:pt x="28" y="0"/>
                  <a:pt x="27" y="0"/>
                </a:cubicBezTo>
                <a:cubicBezTo>
                  <a:pt x="25" y="0"/>
                  <a:pt x="23" y="1"/>
                  <a:pt x="21" y="1"/>
                </a:cubicBezTo>
                <a:cubicBezTo>
                  <a:pt x="20" y="1"/>
                  <a:pt x="20" y="2"/>
                  <a:pt x="20" y="2"/>
                </a:cubicBezTo>
                <a:close/>
                <a:moveTo>
                  <a:pt x="17" y="28"/>
                </a:moveTo>
                <a:cubicBezTo>
                  <a:pt x="15" y="28"/>
                  <a:pt x="13" y="28"/>
                  <a:pt x="11" y="28"/>
                </a:cubicBezTo>
                <a:cubicBezTo>
                  <a:pt x="11" y="28"/>
                  <a:pt x="10" y="28"/>
                  <a:pt x="10" y="27"/>
                </a:cubicBezTo>
                <a:cubicBezTo>
                  <a:pt x="10" y="19"/>
                  <a:pt x="10" y="10"/>
                  <a:pt x="10" y="2"/>
                </a:cubicBezTo>
                <a:cubicBezTo>
                  <a:pt x="10" y="1"/>
                  <a:pt x="11" y="1"/>
                  <a:pt x="11" y="1"/>
                </a:cubicBezTo>
                <a:cubicBezTo>
                  <a:pt x="13" y="1"/>
                  <a:pt x="15" y="1"/>
                  <a:pt x="17" y="1"/>
                </a:cubicBezTo>
                <a:cubicBezTo>
                  <a:pt x="18" y="1"/>
                  <a:pt x="19" y="1"/>
                  <a:pt x="19" y="2"/>
                </a:cubicBezTo>
                <a:cubicBezTo>
                  <a:pt x="19" y="10"/>
                  <a:pt x="19" y="19"/>
                  <a:pt x="19" y="27"/>
                </a:cubicBezTo>
                <a:cubicBezTo>
                  <a:pt x="19" y="28"/>
                  <a:pt x="18" y="28"/>
                  <a:pt x="17" y="28"/>
                </a:cubicBezTo>
                <a:close/>
                <a:moveTo>
                  <a:pt x="7" y="28"/>
                </a:moveTo>
                <a:cubicBezTo>
                  <a:pt x="5" y="28"/>
                  <a:pt x="3" y="28"/>
                  <a:pt x="1" y="28"/>
                </a:cubicBezTo>
                <a:cubicBezTo>
                  <a:pt x="1" y="28"/>
                  <a:pt x="0" y="28"/>
                  <a:pt x="0" y="27"/>
                </a:cubicBezTo>
                <a:cubicBezTo>
                  <a:pt x="0" y="19"/>
                  <a:pt x="0" y="10"/>
                  <a:pt x="0" y="2"/>
                </a:cubicBezTo>
                <a:cubicBezTo>
                  <a:pt x="0" y="1"/>
                  <a:pt x="1" y="1"/>
                  <a:pt x="1" y="1"/>
                </a:cubicBezTo>
                <a:cubicBezTo>
                  <a:pt x="3" y="1"/>
                  <a:pt x="5" y="1"/>
                  <a:pt x="7" y="1"/>
                </a:cubicBezTo>
                <a:cubicBezTo>
                  <a:pt x="8" y="1"/>
                  <a:pt x="9" y="1"/>
                  <a:pt x="9" y="2"/>
                </a:cubicBezTo>
                <a:cubicBezTo>
                  <a:pt x="9" y="10"/>
                  <a:pt x="9" y="19"/>
                  <a:pt x="9" y="27"/>
                </a:cubicBezTo>
                <a:cubicBezTo>
                  <a:pt x="9" y="28"/>
                  <a:pt x="8" y="28"/>
                  <a:pt x="7" y="28"/>
                </a:cubicBezTo>
                <a:close/>
                <a:moveTo>
                  <a:pt x="27" y="19"/>
                </a:moveTo>
                <a:cubicBezTo>
                  <a:pt x="27" y="19"/>
                  <a:pt x="28" y="19"/>
                  <a:pt x="28" y="20"/>
                </a:cubicBezTo>
                <a:cubicBezTo>
                  <a:pt x="28" y="20"/>
                  <a:pt x="29" y="20"/>
                  <a:pt x="29" y="21"/>
                </a:cubicBezTo>
                <a:cubicBezTo>
                  <a:pt x="29" y="21"/>
                  <a:pt x="29" y="21"/>
                  <a:pt x="29" y="21"/>
                </a:cubicBezTo>
                <a:cubicBezTo>
                  <a:pt x="29" y="21"/>
                  <a:pt x="29" y="22"/>
                  <a:pt x="28" y="22"/>
                </a:cubicBezTo>
                <a:cubicBezTo>
                  <a:pt x="28" y="22"/>
                  <a:pt x="28" y="23"/>
                  <a:pt x="27" y="23"/>
                </a:cubicBezTo>
                <a:cubicBezTo>
                  <a:pt x="27" y="23"/>
                  <a:pt x="27" y="23"/>
                  <a:pt x="27" y="23"/>
                </a:cubicBezTo>
                <a:cubicBezTo>
                  <a:pt x="27" y="23"/>
                  <a:pt x="26" y="23"/>
                  <a:pt x="26" y="22"/>
                </a:cubicBezTo>
                <a:cubicBezTo>
                  <a:pt x="26" y="22"/>
                  <a:pt x="25" y="22"/>
                  <a:pt x="25" y="21"/>
                </a:cubicBezTo>
                <a:cubicBezTo>
                  <a:pt x="25" y="21"/>
                  <a:pt x="25" y="20"/>
                  <a:pt x="26" y="20"/>
                </a:cubicBezTo>
                <a:cubicBezTo>
                  <a:pt x="26" y="20"/>
                  <a:pt x="26" y="19"/>
                  <a:pt x="27" y="19"/>
                </a:cubicBezTo>
                <a:close/>
                <a:moveTo>
                  <a:pt x="25" y="19"/>
                </a:moveTo>
                <a:cubicBezTo>
                  <a:pt x="25" y="19"/>
                  <a:pt x="26" y="19"/>
                  <a:pt x="27" y="18"/>
                </a:cubicBezTo>
                <a:cubicBezTo>
                  <a:pt x="27" y="18"/>
                  <a:pt x="28" y="19"/>
                  <a:pt x="28" y="19"/>
                </a:cubicBezTo>
                <a:cubicBezTo>
                  <a:pt x="29" y="19"/>
                  <a:pt x="29" y="20"/>
                  <a:pt x="29" y="21"/>
                </a:cubicBezTo>
                <a:cubicBezTo>
                  <a:pt x="29" y="21"/>
                  <a:pt x="29" y="21"/>
                  <a:pt x="29" y="21"/>
                </a:cubicBezTo>
                <a:cubicBezTo>
                  <a:pt x="29" y="21"/>
                  <a:pt x="29" y="21"/>
                  <a:pt x="29" y="21"/>
                </a:cubicBezTo>
                <a:cubicBezTo>
                  <a:pt x="30" y="21"/>
                  <a:pt x="29" y="22"/>
                  <a:pt x="29" y="23"/>
                </a:cubicBezTo>
                <a:cubicBezTo>
                  <a:pt x="29" y="23"/>
                  <a:pt x="28" y="23"/>
                  <a:pt x="27" y="24"/>
                </a:cubicBezTo>
                <a:cubicBezTo>
                  <a:pt x="27" y="24"/>
                  <a:pt x="27" y="24"/>
                  <a:pt x="27" y="24"/>
                </a:cubicBezTo>
                <a:cubicBezTo>
                  <a:pt x="27" y="24"/>
                  <a:pt x="27" y="24"/>
                  <a:pt x="27" y="24"/>
                </a:cubicBezTo>
                <a:cubicBezTo>
                  <a:pt x="27" y="24"/>
                  <a:pt x="26" y="23"/>
                  <a:pt x="25" y="23"/>
                </a:cubicBezTo>
                <a:cubicBezTo>
                  <a:pt x="25" y="23"/>
                  <a:pt x="24" y="22"/>
                  <a:pt x="24" y="21"/>
                </a:cubicBezTo>
                <a:cubicBezTo>
                  <a:pt x="24" y="21"/>
                  <a:pt x="24" y="20"/>
                  <a:pt x="25" y="19"/>
                </a:cubicBezTo>
                <a:close/>
                <a:moveTo>
                  <a:pt x="27" y="5"/>
                </a:moveTo>
                <a:cubicBezTo>
                  <a:pt x="23" y="6"/>
                  <a:pt x="23" y="6"/>
                  <a:pt x="23" y="6"/>
                </a:cubicBezTo>
                <a:cubicBezTo>
                  <a:pt x="23" y="6"/>
                  <a:pt x="23" y="6"/>
                  <a:pt x="23" y="6"/>
                </a:cubicBezTo>
                <a:cubicBezTo>
                  <a:pt x="23" y="5"/>
                  <a:pt x="23" y="5"/>
                  <a:pt x="23" y="5"/>
                </a:cubicBezTo>
                <a:cubicBezTo>
                  <a:pt x="23" y="5"/>
                  <a:pt x="23" y="5"/>
                  <a:pt x="23" y="5"/>
                </a:cubicBezTo>
                <a:cubicBezTo>
                  <a:pt x="26" y="4"/>
                  <a:pt x="26" y="4"/>
                  <a:pt x="26" y="4"/>
                </a:cubicBezTo>
                <a:cubicBezTo>
                  <a:pt x="27" y="4"/>
                  <a:pt x="27" y="4"/>
                  <a:pt x="27" y="5"/>
                </a:cubicBezTo>
                <a:cubicBezTo>
                  <a:pt x="27" y="5"/>
                  <a:pt x="27" y="5"/>
                  <a:pt x="27" y="5"/>
                </a:cubicBezTo>
                <a:cubicBezTo>
                  <a:pt x="27" y="5"/>
                  <a:pt x="27" y="5"/>
                  <a:pt x="27" y="5"/>
                </a:cubicBezTo>
                <a:close/>
                <a:moveTo>
                  <a:pt x="4" y="19"/>
                </a:moveTo>
                <a:cubicBezTo>
                  <a:pt x="4" y="19"/>
                  <a:pt x="3" y="19"/>
                  <a:pt x="2" y="20"/>
                </a:cubicBezTo>
                <a:cubicBezTo>
                  <a:pt x="2" y="20"/>
                  <a:pt x="2" y="21"/>
                  <a:pt x="2" y="22"/>
                </a:cubicBezTo>
                <a:cubicBezTo>
                  <a:pt x="2" y="22"/>
                  <a:pt x="2" y="23"/>
                  <a:pt x="2" y="23"/>
                </a:cubicBezTo>
                <a:cubicBezTo>
                  <a:pt x="3" y="24"/>
                  <a:pt x="4" y="24"/>
                  <a:pt x="4" y="24"/>
                </a:cubicBezTo>
                <a:cubicBezTo>
                  <a:pt x="5" y="24"/>
                  <a:pt x="6" y="24"/>
                  <a:pt x="6" y="23"/>
                </a:cubicBezTo>
                <a:cubicBezTo>
                  <a:pt x="7" y="23"/>
                  <a:pt x="7" y="22"/>
                  <a:pt x="7" y="22"/>
                </a:cubicBezTo>
                <a:cubicBezTo>
                  <a:pt x="7" y="21"/>
                  <a:pt x="7" y="20"/>
                  <a:pt x="6" y="20"/>
                </a:cubicBezTo>
                <a:cubicBezTo>
                  <a:pt x="6" y="19"/>
                  <a:pt x="5" y="19"/>
                  <a:pt x="4" y="19"/>
                </a:cubicBezTo>
                <a:close/>
                <a:moveTo>
                  <a:pt x="5" y="20"/>
                </a:moveTo>
                <a:cubicBezTo>
                  <a:pt x="5" y="20"/>
                  <a:pt x="5" y="20"/>
                  <a:pt x="4" y="20"/>
                </a:cubicBezTo>
                <a:cubicBezTo>
                  <a:pt x="4" y="20"/>
                  <a:pt x="3" y="20"/>
                  <a:pt x="3" y="20"/>
                </a:cubicBezTo>
                <a:cubicBezTo>
                  <a:pt x="3" y="21"/>
                  <a:pt x="3" y="21"/>
                  <a:pt x="3" y="22"/>
                </a:cubicBezTo>
                <a:cubicBezTo>
                  <a:pt x="3" y="22"/>
                  <a:pt x="3" y="22"/>
                  <a:pt x="3" y="23"/>
                </a:cubicBezTo>
                <a:cubicBezTo>
                  <a:pt x="3" y="23"/>
                  <a:pt x="4" y="23"/>
                  <a:pt x="4" y="23"/>
                </a:cubicBezTo>
                <a:cubicBezTo>
                  <a:pt x="5" y="23"/>
                  <a:pt x="5" y="23"/>
                  <a:pt x="5" y="23"/>
                </a:cubicBezTo>
                <a:cubicBezTo>
                  <a:pt x="6" y="22"/>
                  <a:pt x="6" y="22"/>
                  <a:pt x="6" y="22"/>
                </a:cubicBezTo>
                <a:cubicBezTo>
                  <a:pt x="6" y="21"/>
                  <a:pt x="6" y="21"/>
                  <a:pt x="5" y="20"/>
                </a:cubicBezTo>
                <a:close/>
                <a:moveTo>
                  <a:pt x="2" y="6"/>
                </a:moveTo>
                <a:cubicBezTo>
                  <a:pt x="6" y="6"/>
                  <a:pt x="6" y="6"/>
                  <a:pt x="6" y="6"/>
                </a:cubicBezTo>
                <a:cubicBezTo>
                  <a:pt x="6" y="6"/>
                  <a:pt x="6" y="6"/>
                  <a:pt x="6" y="6"/>
                </a:cubicBezTo>
                <a:cubicBezTo>
                  <a:pt x="6" y="5"/>
                  <a:pt x="6" y="5"/>
                  <a:pt x="6" y="5"/>
                </a:cubicBezTo>
                <a:cubicBezTo>
                  <a:pt x="6" y="5"/>
                  <a:pt x="6" y="5"/>
                  <a:pt x="6" y="5"/>
                </a:cubicBezTo>
                <a:cubicBezTo>
                  <a:pt x="2" y="5"/>
                  <a:pt x="2" y="5"/>
                  <a:pt x="2" y="5"/>
                </a:cubicBezTo>
                <a:cubicBezTo>
                  <a:pt x="2" y="5"/>
                  <a:pt x="2" y="5"/>
                  <a:pt x="2" y="5"/>
                </a:cubicBezTo>
                <a:cubicBezTo>
                  <a:pt x="2" y="6"/>
                  <a:pt x="2" y="6"/>
                  <a:pt x="2" y="6"/>
                </a:cubicBezTo>
                <a:cubicBezTo>
                  <a:pt x="2" y="6"/>
                  <a:pt x="2" y="6"/>
                  <a:pt x="2" y="6"/>
                </a:cubicBezTo>
                <a:close/>
                <a:moveTo>
                  <a:pt x="14" y="20"/>
                </a:moveTo>
                <a:cubicBezTo>
                  <a:pt x="14" y="20"/>
                  <a:pt x="13" y="20"/>
                  <a:pt x="13" y="20"/>
                </a:cubicBezTo>
                <a:cubicBezTo>
                  <a:pt x="13" y="21"/>
                  <a:pt x="13" y="21"/>
                  <a:pt x="13" y="22"/>
                </a:cubicBezTo>
                <a:cubicBezTo>
                  <a:pt x="13" y="22"/>
                  <a:pt x="13" y="22"/>
                  <a:pt x="13" y="23"/>
                </a:cubicBezTo>
                <a:cubicBezTo>
                  <a:pt x="13" y="23"/>
                  <a:pt x="14" y="23"/>
                  <a:pt x="14" y="23"/>
                </a:cubicBezTo>
                <a:cubicBezTo>
                  <a:pt x="15" y="23"/>
                  <a:pt x="15" y="23"/>
                  <a:pt x="16" y="23"/>
                </a:cubicBezTo>
                <a:cubicBezTo>
                  <a:pt x="16" y="22"/>
                  <a:pt x="16" y="22"/>
                  <a:pt x="16" y="22"/>
                </a:cubicBezTo>
                <a:cubicBezTo>
                  <a:pt x="16" y="21"/>
                  <a:pt x="16" y="21"/>
                  <a:pt x="16" y="20"/>
                </a:cubicBezTo>
                <a:cubicBezTo>
                  <a:pt x="15" y="20"/>
                  <a:pt x="15" y="20"/>
                  <a:pt x="14" y="20"/>
                </a:cubicBezTo>
                <a:close/>
                <a:moveTo>
                  <a:pt x="13" y="20"/>
                </a:moveTo>
                <a:cubicBezTo>
                  <a:pt x="12" y="20"/>
                  <a:pt x="12" y="21"/>
                  <a:pt x="12" y="22"/>
                </a:cubicBezTo>
                <a:cubicBezTo>
                  <a:pt x="12" y="22"/>
                  <a:pt x="12" y="23"/>
                  <a:pt x="13" y="23"/>
                </a:cubicBezTo>
                <a:cubicBezTo>
                  <a:pt x="13" y="24"/>
                  <a:pt x="14" y="24"/>
                  <a:pt x="14" y="24"/>
                </a:cubicBezTo>
                <a:cubicBezTo>
                  <a:pt x="15" y="24"/>
                  <a:pt x="16" y="24"/>
                  <a:pt x="16" y="23"/>
                </a:cubicBezTo>
                <a:cubicBezTo>
                  <a:pt x="17" y="23"/>
                  <a:pt x="17" y="22"/>
                  <a:pt x="17" y="22"/>
                </a:cubicBezTo>
                <a:cubicBezTo>
                  <a:pt x="17" y="21"/>
                  <a:pt x="17" y="20"/>
                  <a:pt x="16" y="20"/>
                </a:cubicBezTo>
                <a:cubicBezTo>
                  <a:pt x="16" y="19"/>
                  <a:pt x="15" y="19"/>
                  <a:pt x="14" y="19"/>
                </a:cubicBezTo>
                <a:cubicBezTo>
                  <a:pt x="14" y="19"/>
                  <a:pt x="13" y="19"/>
                  <a:pt x="13" y="20"/>
                </a:cubicBezTo>
                <a:close/>
                <a:moveTo>
                  <a:pt x="16" y="6"/>
                </a:moveTo>
                <a:cubicBezTo>
                  <a:pt x="16" y="6"/>
                  <a:pt x="16" y="6"/>
                  <a:pt x="16" y="6"/>
                </a:cubicBezTo>
                <a:cubicBezTo>
                  <a:pt x="16" y="5"/>
                  <a:pt x="16" y="5"/>
                  <a:pt x="16" y="5"/>
                </a:cubicBezTo>
                <a:cubicBezTo>
                  <a:pt x="16" y="5"/>
                  <a:pt x="16" y="5"/>
                  <a:pt x="16" y="5"/>
                </a:cubicBezTo>
                <a:cubicBezTo>
                  <a:pt x="13" y="5"/>
                  <a:pt x="13" y="5"/>
                  <a:pt x="13" y="5"/>
                </a:cubicBezTo>
                <a:cubicBezTo>
                  <a:pt x="12" y="5"/>
                  <a:pt x="12" y="5"/>
                  <a:pt x="12" y="5"/>
                </a:cubicBezTo>
                <a:cubicBezTo>
                  <a:pt x="12" y="6"/>
                  <a:pt x="12" y="6"/>
                  <a:pt x="12" y="6"/>
                </a:cubicBezTo>
                <a:cubicBezTo>
                  <a:pt x="12" y="6"/>
                  <a:pt x="12" y="6"/>
                  <a:pt x="13" y="6"/>
                </a:cubicBezTo>
                <a:cubicBezTo>
                  <a:pt x="16" y="6"/>
                  <a:pt x="16" y="6"/>
                  <a:pt x="16" y="6"/>
                </a:cubicBezTo>
                <a:close/>
                <a:moveTo>
                  <a:pt x="2" y="10"/>
                </a:moveTo>
                <a:cubicBezTo>
                  <a:pt x="6" y="10"/>
                  <a:pt x="6" y="10"/>
                  <a:pt x="6" y="10"/>
                </a:cubicBezTo>
                <a:cubicBezTo>
                  <a:pt x="6" y="10"/>
                  <a:pt x="6" y="10"/>
                  <a:pt x="6" y="9"/>
                </a:cubicBezTo>
                <a:cubicBezTo>
                  <a:pt x="6" y="9"/>
                  <a:pt x="6" y="9"/>
                  <a:pt x="6" y="9"/>
                </a:cubicBezTo>
                <a:cubicBezTo>
                  <a:pt x="6" y="9"/>
                  <a:pt x="6" y="9"/>
                  <a:pt x="6" y="9"/>
                </a:cubicBezTo>
                <a:cubicBezTo>
                  <a:pt x="2" y="9"/>
                  <a:pt x="2" y="9"/>
                  <a:pt x="2" y="9"/>
                </a:cubicBezTo>
                <a:cubicBezTo>
                  <a:pt x="2" y="9"/>
                  <a:pt x="2" y="9"/>
                  <a:pt x="2" y="9"/>
                </a:cubicBezTo>
                <a:cubicBezTo>
                  <a:pt x="2" y="9"/>
                  <a:pt x="2" y="9"/>
                  <a:pt x="2" y="9"/>
                </a:cubicBezTo>
                <a:cubicBezTo>
                  <a:pt x="2" y="10"/>
                  <a:pt x="2" y="10"/>
                  <a:pt x="2" y="10"/>
                </a:cubicBezTo>
                <a:close/>
                <a:moveTo>
                  <a:pt x="2" y="8"/>
                </a:moveTo>
                <a:cubicBezTo>
                  <a:pt x="6" y="8"/>
                  <a:pt x="6" y="8"/>
                  <a:pt x="6" y="8"/>
                </a:cubicBezTo>
                <a:cubicBezTo>
                  <a:pt x="6" y="8"/>
                  <a:pt x="6" y="8"/>
                  <a:pt x="6" y="8"/>
                </a:cubicBezTo>
                <a:cubicBezTo>
                  <a:pt x="6" y="7"/>
                  <a:pt x="6" y="7"/>
                  <a:pt x="6" y="7"/>
                </a:cubicBezTo>
                <a:cubicBezTo>
                  <a:pt x="6" y="7"/>
                  <a:pt x="6" y="7"/>
                  <a:pt x="6" y="7"/>
                </a:cubicBezTo>
                <a:cubicBezTo>
                  <a:pt x="2" y="7"/>
                  <a:pt x="2" y="7"/>
                  <a:pt x="2" y="7"/>
                </a:cubicBezTo>
                <a:cubicBezTo>
                  <a:pt x="2" y="7"/>
                  <a:pt x="2" y="7"/>
                  <a:pt x="2" y="7"/>
                </a:cubicBezTo>
                <a:cubicBezTo>
                  <a:pt x="2" y="8"/>
                  <a:pt x="2" y="8"/>
                  <a:pt x="2" y="8"/>
                </a:cubicBezTo>
                <a:cubicBezTo>
                  <a:pt x="2" y="8"/>
                  <a:pt x="2" y="8"/>
                  <a:pt x="2" y="8"/>
                </a:cubicBezTo>
                <a:close/>
                <a:moveTo>
                  <a:pt x="16" y="10"/>
                </a:moveTo>
                <a:cubicBezTo>
                  <a:pt x="16" y="10"/>
                  <a:pt x="16" y="10"/>
                  <a:pt x="16" y="9"/>
                </a:cubicBezTo>
                <a:cubicBezTo>
                  <a:pt x="16" y="9"/>
                  <a:pt x="16" y="9"/>
                  <a:pt x="16" y="9"/>
                </a:cubicBezTo>
                <a:cubicBezTo>
                  <a:pt x="16" y="9"/>
                  <a:pt x="16" y="9"/>
                  <a:pt x="16" y="9"/>
                </a:cubicBezTo>
                <a:cubicBezTo>
                  <a:pt x="13" y="9"/>
                  <a:pt x="13" y="9"/>
                  <a:pt x="13" y="9"/>
                </a:cubicBezTo>
                <a:cubicBezTo>
                  <a:pt x="12" y="9"/>
                  <a:pt x="12" y="9"/>
                  <a:pt x="12" y="9"/>
                </a:cubicBezTo>
                <a:cubicBezTo>
                  <a:pt x="12" y="9"/>
                  <a:pt x="12" y="9"/>
                  <a:pt x="12" y="9"/>
                </a:cubicBezTo>
                <a:cubicBezTo>
                  <a:pt x="12" y="10"/>
                  <a:pt x="12" y="10"/>
                  <a:pt x="13" y="10"/>
                </a:cubicBezTo>
                <a:cubicBezTo>
                  <a:pt x="16" y="10"/>
                  <a:pt x="16" y="10"/>
                  <a:pt x="16" y="10"/>
                </a:cubicBezTo>
                <a:close/>
                <a:moveTo>
                  <a:pt x="16" y="8"/>
                </a:moveTo>
                <a:cubicBezTo>
                  <a:pt x="16" y="8"/>
                  <a:pt x="16" y="8"/>
                  <a:pt x="16" y="8"/>
                </a:cubicBezTo>
                <a:cubicBezTo>
                  <a:pt x="16" y="7"/>
                  <a:pt x="16" y="7"/>
                  <a:pt x="16" y="7"/>
                </a:cubicBezTo>
                <a:cubicBezTo>
                  <a:pt x="16" y="7"/>
                  <a:pt x="16" y="7"/>
                  <a:pt x="16" y="7"/>
                </a:cubicBezTo>
                <a:cubicBezTo>
                  <a:pt x="13" y="7"/>
                  <a:pt x="13" y="7"/>
                  <a:pt x="13" y="7"/>
                </a:cubicBezTo>
                <a:cubicBezTo>
                  <a:pt x="12" y="7"/>
                  <a:pt x="12" y="7"/>
                  <a:pt x="12" y="7"/>
                </a:cubicBezTo>
                <a:cubicBezTo>
                  <a:pt x="12" y="8"/>
                  <a:pt x="12" y="8"/>
                  <a:pt x="12" y="8"/>
                </a:cubicBezTo>
                <a:cubicBezTo>
                  <a:pt x="12" y="8"/>
                  <a:pt x="12" y="8"/>
                  <a:pt x="13" y="8"/>
                </a:cubicBezTo>
                <a:cubicBezTo>
                  <a:pt x="16" y="8"/>
                  <a:pt x="16" y="8"/>
                  <a:pt x="16" y="8"/>
                </a:cubicBezTo>
                <a:close/>
                <a:moveTo>
                  <a:pt x="27" y="9"/>
                </a:moveTo>
                <a:cubicBezTo>
                  <a:pt x="24" y="10"/>
                  <a:pt x="24" y="10"/>
                  <a:pt x="24" y="10"/>
                </a:cubicBezTo>
                <a:cubicBezTo>
                  <a:pt x="23" y="10"/>
                  <a:pt x="23" y="9"/>
                  <a:pt x="23" y="9"/>
                </a:cubicBezTo>
                <a:cubicBezTo>
                  <a:pt x="23" y="9"/>
                  <a:pt x="23" y="9"/>
                  <a:pt x="23" y="9"/>
                </a:cubicBezTo>
                <a:cubicBezTo>
                  <a:pt x="23" y="9"/>
                  <a:pt x="23" y="9"/>
                  <a:pt x="23" y="8"/>
                </a:cubicBezTo>
                <a:cubicBezTo>
                  <a:pt x="27" y="8"/>
                  <a:pt x="27" y="8"/>
                  <a:pt x="27" y="8"/>
                </a:cubicBezTo>
                <a:cubicBezTo>
                  <a:pt x="27" y="8"/>
                  <a:pt x="27" y="8"/>
                  <a:pt x="27" y="8"/>
                </a:cubicBezTo>
                <a:cubicBezTo>
                  <a:pt x="27" y="9"/>
                  <a:pt x="27" y="9"/>
                  <a:pt x="27" y="9"/>
                </a:cubicBezTo>
                <a:cubicBezTo>
                  <a:pt x="27" y="9"/>
                  <a:pt x="27" y="9"/>
                  <a:pt x="27" y="9"/>
                </a:cubicBezTo>
                <a:close/>
                <a:moveTo>
                  <a:pt x="27" y="7"/>
                </a:moveTo>
                <a:cubicBezTo>
                  <a:pt x="23" y="8"/>
                  <a:pt x="23" y="8"/>
                  <a:pt x="23" y="8"/>
                </a:cubicBezTo>
                <a:cubicBezTo>
                  <a:pt x="23" y="8"/>
                  <a:pt x="23" y="8"/>
                  <a:pt x="23" y="7"/>
                </a:cubicBezTo>
                <a:cubicBezTo>
                  <a:pt x="23" y="7"/>
                  <a:pt x="23" y="7"/>
                  <a:pt x="23" y="7"/>
                </a:cubicBezTo>
                <a:cubicBezTo>
                  <a:pt x="23" y="7"/>
                  <a:pt x="23" y="7"/>
                  <a:pt x="23" y="7"/>
                </a:cubicBezTo>
                <a:cubicBezTo>
                  <a:pt x="27" y="6"/>
                  <a:pt x="27" y="6"/>
                  <a:pt x="27" y="6"/>
                </a:cubicBezTo>
                <a:cubicBezTo>
                  <a:pt x="27" y="6"/>
                  <a:pt x="27" y="6"/>
                  <a:pt x="27" y="6"/>
                </a:cubicBezTo>
                <a:cubicBezTo>
                  <a:pt x="27" y="7"/>
                  <a:pt x="27" y="7"/>
                  <a:pt x="27" y="7"/>
                </a:cubicBezTo>
                <a:cubicBezTo>
                  <a:pt x="27" y="7"/>
                  <a:pt x="27" y="7"/>
                  <a:pt x="27" y="7"/>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61" name="Freeform 186"/>
          <p:cNvSpPr>
            <a:spLocks noEditPoints="1"/>
          </p:cNvSpPr>
          <p:nvPr/>
        </p:nvSpPr>
        <p:spPr bwMode="auto">
          <a:xfrm>
            <a:off x="6891622" y="1899906"/>
            <a:ext cx="247941" cy="289565"/>
          </a:xfrm>
          <a:custGeom>
            <a:avLst/>
            <a:gdLst>
              <a:gd name="T0" fmla="*/ 8 w 26"/>
              <a:gd name="T1" fmla="*/ 6 h 30"/>
              <a:gd name="T2" fmla="*/ 6 w 26"/>
              <a:gd name="T3" fmla="*/ 4 h 30"/>
              <a:gd name="T4" fmla="*/ 22 w 26"/>
              <a:gd name="T5" fmla="*/ 22 h 30"/>
              <a:gd name="T6" fmla="*/ 21 w 26"/>
              <a:gd name="T7" fmla="*/ 24 h 30"/>
              <a:gd name="T8" fmla="*/ 19 w 26"/>
              <a:gd name="T9" fmla="*/ 25 h 30"/>
              <a:gd name="T10" fmla="*/ 16 w 26"/>
              <a:gd name="T11" fmla="*/ 24 h 30"/>
              <a:gd name="T12" fmla="*/ 13 w 26"/>
              <a:gd name="T13" fmla="*/ 24 h 30"/>
              <a:gd name="T14" fmla="*/ 10 w 26"/>
              <a:gd name="T15" fmla="*/ 24 h 30"/>
              <a:gd name="T16" fmla="*/ 7 w 26"/>
              <a:gd name="T17" fmla="*/ 24 h 30"/>
              <a:gd name="T18" fmla="*/ 4 w 26"/>
              <a:gd name="T19" fmla="*/ 25 h 30"/>
              <a:gd name="T20" fmla="*/ 24 w 26"/>
              <a:gd name="T21" fmla="*/ 1 h 30"/>
              <a:gd name="T22" fmla="*/ 2 w 26"/>
              <a:gd name="T23" fmla="*/ 25 h 30"/>
              <a:gd name="T24" fmla="*/ 5 w 26"/>
              <a:gd name="T25" fmla="*/ 27 h 30"/>
              <a:gd name="T26" fmla="*/ 8 w 26"/>
              <a:gd name="T27" fmla="*/ 27 h 30"/>
              <a:gd name="T28" fmla="*/ 10 w 26"/>
              <a:gd name="T29" fmla="*/ 26 h 30"/>
              <a:gd name="T30" fmla="*/ 10 w 26"/>
              <a:gd name="T31" fmla="*/ 27 h 30"/>
              <a:gd name="T32" fmla="*/ 8 w 26"/>
              <a:gd name="T33" fmla="*/ 28 h 30"/>
              <a:gd name="T34" fmla="*/ 6 w 26"/>
              <a:gd name="T35" fmla="*/ 27 h 30"/>
              <a:gd name="T36" fmla="*/ 3 w 26"/>
              <a:gd name="T37" fmla="*/ 27 h 30"/>
              <a:gd name="T38" fmla="*/ 2 w 26"/>
              <a:gd name="T39" fmla="*/ 1 h 30"/>
              <a:gd name="T40" fmla="*/ 2 w 26"/>
              <a:gd name="T41" fmla="*/ 2 h 30"/>
              <a:gd name="T42" fmla="*/ 13 w 26"/>
              <a:gd name="T43" fmla="*/ 27 h 30"/>
              <a:gd name="T44" fmla="*/ 13 w 26"/>
              <a:gd name="T45" fmla="*/ 27 h 30"/>
              <a:gd name="T46" fmla="*/ 18 w 26"/>
              <a:gd name="T47" fmla="*/ 27 h 30"/>
              <a:gd name="T48" fmla="*/ 20 w 26"/>
              <a:gd name="T49" fmla="*/ 28 h 30"/>
              <a:gd name="T50" fmla="*/ 0 w 26"/>
              <a:gd name="T51" fmla="*/ 2 h 30"/>
              <a:gd name="T52" fmla="*/ 25 w 26"/>
              <a:gd name="T53" fmla="*/ 0 h 30"/>
              <a:gd name="T54" fmla="*/ 26 w 26"/>
              <a:gd name="T55" fmla="*/ 24 h 30"/>
              <a:gd name="T56" fmla="*/ 22 w 26"/>
              <a:gd name="T57" fmla="*/ 28 h 30"/>
              <a:gd name="T58" fmla="*/ 20 w 26"/>
              <a:gd name="T59" fmla="*/ 29 h 30"/>
              <a:gd name="T60" fmla="*/ 17 w 26"/>
              <a:gd name="T61" fmla="*/ 29 h 30"/>
              <a:gd name="T62" fmla="*/ 14 w 26"/>
              <a:gd name="T63" fmla="*/ 30 h 30"/>
              <a:gd name="T64" fmla="*/ 11 w 26"/>
              <a:gd name="T65" fmla="*/ 29 h 30"/>
              <a:gd name="T66" fmla="*/ 9 w 26"/>
              <a:gd name="T67" fmla="*/ 29 h 30"/>
              <a:gd name="T68" fmla="*/ 7 w 26"/>
              <a:gd name="T69" fmla="*/ 29 h 30"/>
              <a:gd name="T70" fmla="*/ 5 w 26"/>
              <a:gd name="T71" fmla="*/ 29 h 30"/>
              <a:gd name="T72" fmla="*/ 2 w 26"/>
              <a:gd name="T73" fmla="*/ 29 h 30"/>
              <a:gd name="T74" fmla="*/ 0 w 26"/>
              <a:gd name="T75" fmla="*/ 2 h 30"/>
              <a:gd name="T76" fmla="*/ 13 w 26"/>
              <a:gd name="T77" fmla="*/ 14 h 30"/>
              <a:gd name="T78" fmla="*/ 6 w 26"/>
              <a:gd name="T79" fmla="*/ 13 h 30"/>
              <a:gd name="T80" fmla="*/ 10 w 26"/>
              <a:gd name="T81" fmla="*/ 12 h 30"/>
              <a:gd name="T82" fmla="*/ 6 w 26"/>
              <a:gd name="T83" fmla="*/ 13 h 30"/>
              <a:gd name="T84" fmla="*/ 22 w 26"/>
              <a:gd name="T85" fmla="*/ 22 h 30"/>
              <a:gd name="T86" fmla="*/ 6 w 26"/>
              <a:gd name="T87" fmla="*/ 16 h 30"/>
              <a:gd name="T88" fmla="*/ 23 w 26"/>
              <a:gd name="T89" fmla="*/ 17 h 30"/>
              <a:gd name="T90" fmla="*/ 16 w 26"/>
              <a:gd name="T91" fmla="*/ 13 h 30"/>
              <a:gd name="T92" fmla="*/ 23 w 26"/>
              <a:gd name="T93" fmla="*/ 13 h 30"/>
              <a:gd name="T94" fmla="*/ 16 w 26"/>
              <a:gd name="T95" fmla="*/ 9 h 30"/>
              <a:gd name="T96" fmla="*/ 22 w 26"/>
              <a:gd name="T97" fmla="*/ 9 h 30"/>
              <a:gd name="T98" fmla="*/ 10 w 26"/>
              <a:gd name="T99" fmla="*/ 3 h 30"/>
              <a:gd name="T100" fmla="*/ 11 w 26"/>
              <a:gd name="T101" fmla="*/ 5 h 30"/>
              <a:gd name="T102" fmla="*/ 14 w 26"/>
              <a:gd name="T103" fmla="*/ 3 h 30"/>
              <a:gd name="T104" fmla="*/ 17 w 26"/>
              <a:gd name="T105" fmla="*/ 7 h 30"/>
              <a:gd name="T106" fmla="*/ 18 w 26"/>
              <a:gd name="T107" fmla="*/ 6 h 30"/>
              <a:gd name="T108" fmla="*/ 14 w 26"/>
              <a:gd name="T109" fmla="*/ 3 h 30"/>
              <a:gd name="T110" fmla="*/ 21 w 26"/>
              <a:gd name="T111" fmla="*/ 6 h 30"/>
              <a:gd name="T112" fmla="*/ 21 w 26"/>
              <a:gd name="T113" fmla="*/ 7 h 30"/>
              <a:gd name="T114" fmla="*/ 23 w 26"/>
              <a:gd name="T115" fmla="*/ 7 h 30"/>
              <a:gd name="T116" fmla="*/ 22 w 26"/>
              <a:gd name="T117" fmla="*/ 5 h 30"/>
              <a:gd name="T118" fmla="*/ 23 w 26"/>
              <a:gd name="T119" fmla="*/ 4 h 30"/>
              <a:gd name="T120" fmla="*/ 24 w 26"/>
              <a:gd name="T121" fmla="*/ 4 h 30"/>
              <a:gd name="T122" fmla="*/ 20 w 26"/>
              <a:gd name="T123" fmla="*/ 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 h="30">
                <a:moveTo>
                  <a:pt x="8" y="7"/>
                </a:moveTo>
                <a:cubicBezTo>
                  <a:pt x="9" y="7"/>
                  <a:pt x="9" y="7"/>
                  <a:pt x="9" y="7"/>
                </a:cubicBezTo>
                <a:cubicBezTo>
                  <a:pt x="9" y="3"/>
                  <a:pt x="9" y="3"/>
                  <a:pt x="9" y="3"/>
                </a:cubicBezTo>
                <a:cubicBezTo>
                  <a:pt x="8" y="3"/>
                  <a:pt x="8" y="3"/>
                  <a:pt x="8" y="3"/>
                </a:cubicBezTo>
                <a:cubicBezTo>
                  <a:pt x="8" y="4"/>
                  <a:pt x="8" y="5"/>
                  <a:pt x="8" y="6"/>
                </a:cubicBezTo>
                <a:cubicBezTo>
                  <a:pt x="8" y="5"/>
                  <a:pt x="7" y="4"/>
                  <a:pt x="7" y="3"/>
                </a:cubicBezTo>
                <a:cubicBezTo>
                  <a:pt x="5" y="3"/>
                  <a:pt x="5" y="3"/>
                  <a:pt x="5" y="3"/>
                </a:cubicBezTo>
                <a:cubicBezTo>
                  <a:pt x="5" y="7"/>
                  <a:pt x="5" y="7"/>
                  <a:pt x="5" y="7"/>
                </a:cubicBezTo>
                <a:cubicBezTo>
                  <a:pt x="5" y="7"/>
                  <a:pt x="6" y="7"/>
                  <a:pt x="6" y="7"/>
                </a:cubicBezTo>
                <a:cubicBezTo>
                  <a:pt x="6" y="6"/>
                  <a:pt x="6" y="5"/>
                  <a:pt x="6" y="4"/>
                </a:cubicBezTo>
                <a:cubicBezTo>
                  <a:pt x="7" y="5"/>
                  <a:pt x="7" y="6"/>
                  <a:pt x="8" y="7"/>
                </a:cubicBezTo>
                <a:close/>
                <a:moveTo>
                  <a:pt x="25" y="2"/>
                </a:moveTo>
                <a:cubicBezTo>
                  <a:pt x="25" y="22"/>
                  <a:pt x="25" y="22"/>
                  <a:pt x="25" y="22"/>
                </a:cubicBezTo>
                <a:cubicBezTo>
                  <a:pt x="22" y="22"/>
                  <a:pt x="22" y="22"/>
                  <a:pt x="22" y="22"/>
                </a:cubicBezTo>
                <a:cubicBezTo>
                  <a:pt x="22" y="22"/>
                  <a:pt x="22" y="22"/>
                  <a:pt x="22" y="22"/>
                </a:cubicBezTo>
                <a:cubicBezTo>
                  <a:pt x="22" y="22"/>
                  <a:pt x="22" y="22"/>
                  <a:pt x="22" y="22"/>
                </a:cubicBezTo>
                <a:cubicBezTo>
                  <a:pt x="22" y="22"/>
                  <a:pt x="21" y="23"/>
                  <a:pt x="21" y="23"/>
                </a:cubicBezTo>
                <a:cubicBezTo>
                  <a:pt x="21" y="23"/>
                  <a:pt x="21" y="23"/>
                  <a:pt x="21" y="23"/>
                </a:cubicBezTo>
                <a:cubicBezTo>
                  <a:pt x="21" y="25"/>
                  <a:pt x="21" y="25"/>
                  <a:pt x="21" y="25"/>
                </a:cubicBezTo>
                <a:cubicBezTo>
                  <a:pt x="21" y="24"/>
                  <a:pt x="21" y="24"/>
                  <a:pt x="21" y="24"/>
                </a:cubicBezTo>
                <a:cubicBezTo>
                  <a:pt x="21" y="24"/>
                  <a:pt x="21" y="24"/>
                  <a:pt x="21" y="24"/>
                </a:cubicBezTo>
                <a:cubicBezTo>
                  <a:pt x="21" y="24"/>
                  <a:pt x="20" y="24"/>
                  <a:pt x="20" y="24"/>
                </a:cubicBezTo>
                <a:cubicBezTo>
                  <a:pt x="20" y="24"/>
                  <a:pt x="20" y="24"/>
                  <a:pt x="20" y="24"/>
                </a:cubicBezTo>
                <a:cubicBezTo>
                  <a:pt x="20" y="24"/>
                  <a:pt x="20" y="24"/>
                  <a:pt x="20" y="24"/>
                </a:cubicBezTo>
                <a:cubicBezTo>
                  <a:pt x="19" y="25"/>
                  <a:pt x="19" y="25"/>
                  <a:pt x="19" y="25"/>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6" y="24"/>
                </a:cubicBezTo>
                <a:cubicBezTo>
                  <a:pt x="15" y="25"/>
                  <a:pt x="15" y="25"/>
                  <a:pt x="15" y="25"/>
                </a:cubicBezTo>
                <a:cubicBezTo>
                  <a:pt x="14" y="24"/>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2" y="25"/>
                  <a:pt x="12" y="25"/>
                  <a:pt x="12" y="25"/>
                </a:cubicBezTo>
                <a:cubicBezTo>
                  <a:pt x="11" y="24"/>
                  <a:pt x="11" y="24"/>
                  <a:pt x="11" y="24"/>
                </a:cubicBezTo>
                <a:cubicBezTo>
                  <a:pt x="11" y="24"/>
                  <a:pt x="10" y="24"/>
                  <a:pt x="10" y="24"/>
                </a:cubicBezTo>
                <a:cubicBezTo>
                  <a:pt x="10" y="24"/>
                  <a:pt x="10" y="24"/>
                  <a:pt x="10" y="24"/>
                </a:cubicBezTo>
                <a:cubicBezTo>
                  <a:pt x="10" y="24"/>
                  <a:pt x="10" y="24"/>
                  <a:pt x="10" y="24"/>
                </a:cubicBezTo>
                <a:cubicBezTo>
                  <a:pt x="10" y="24"/>
                  <a:pt x="10" y="24"/>
                  <a:pt x="10" y="24"/>
                </a:cubicBezTo>
                <a:cubicBezTo>
                  <a:pt x="8" y="25"/>
                  <a:pt x="8" y="25"/>
                  <a:pt x="8" y="25"/>
                </a:cubicBezTo>
                <a:cubicBezTo>
                  <a:pt x="7" y="24"/>
                  <a:pt x="7" y="24"/>
                  <a:pt x="7" y="24"/>
                </a:cubicBezTo>
                <a:cubicBezTo>
                  <a:pt x="7" y="24"/>
                  <a:pt x="7" y="24"/>
                  <a:pt x="7" y="24"/>
                </a:cubicBezTo>
                <a:cubicBezTo>
                  <a:pt x="7" y="24"/>
                  <a:pt x="7" y="24"/>
                  <a:pt x="7" y="24"/>
                </a:cubicBezTo>
                <a:cubicBezTo>
                  <a:pt x="7" y="24"/>
                  <a:pt x="7" y="24"/>
                  <a:pt x="6" y="24"/>
                </a:cubicBezTo>
                <a:cubicBezTo>
                  <a:pt x="6" y="24"/>
                  <a:pt x="6" y="24"/>
                  <a:pt x="6" y="24"/>
                </a:cubicBezTo>
                <a:cubicBezTo>
                  <a:pt x="5" y="25"/>
                  <a:pt x="5" y="25"/>
                  <a:pt x="5" y="25"/>
                </a:cubicBezTo>
                <a:cubicBezTo>
                  <a:pt x="4" y="25"/>
                  <a:pt x="4" y="25"/>
                  <a:pt x="4" y="25"/>
                </a:cubicBezTo>
                <a:cubicBezTo>
                  <a:pt x="4" y="2"/>
                  <a:pt x="4" y="2"/>
                  <a:pt x="4" y="2"/>
                </a:cubicBezTo>
                <a:cubicBezTo>
                  <a:pt x="4" y="2"/>
                  <a:pt x="4" y="2"/>
                  <a:pt x="4" y="2"/>
                </a:cubicBezTo>
                <a:cubicBezTo>
                  <a:pt x="4" y="1"/>
                  <a:pt x="4" y="1"/>
                  <a:pt x="4" y="1"/>
                </a:cubicBezTo>
                <a:cubicBezTo>
                  <a:pt x="24" y="1"/>
                  <a:pt x="24" y="1"/>
                  <a:pt x="24" y="1"/>
                </a:cubicBezTo>
                <a:cubicBezTo>
                  <a:pt x="24" y="1"/>
                  <a:pt x="24" y="1"/>
                  <a:pt x="24" y="1"/>
                </a:cubicBezTo>
                <a:cubicBezTo>
                  <a:pt x="24" y="1"/>
                  <a:pt x="24" y="1"/>
                  <a:pt x="24" y="1"/>
                </a:cubicBezTo>
                <a:cubicBezTo>
                  <a:pt x="24" y="1"/>
                  <a:pt x="25" y="2"/>
                  <a:pt x="25" y="2"/>
                </a:cubicBezTo>
                <a:cubicBezTo>
                  <a:pt x="25" y="2"/>
                  <a:pt x="25" y="2"/>
                  <a:pt x="25" y="2"/>
                </a:cubicBezTo>
                <a:close/>
                <a:moveTo>
                  <a:pt x="2" y="25"/>
                </a:moveTo>
                <a:cubicBezTo>
                  <a:pt x="2" y="25"/>
                  <a:pt x="2" y="25"/>
                  <a:pt x="2" y="25"/>
                </a:cubicBezTo>
                <a:cubicBezTo>
                  <a:pt x="3" y="25"/>
                  <a:pt x="3" y="25"/>
                  <a:pt x="3" y="25"/>
                </a:cubicBezTo>
                <a:cubicBezTo>
                  <a:pt x="3" y="25"/>
                  <a:pt x="3" y="26"/>
                  <a:pt x="3" y="26"/>
                </a:cubicBezTo>
                <a:cubicBezTo>
                  <a:pt x="3" y="26"/>
                  <a:pt x="3" y="26"/>
                  <a:pt x="3" y="26"/>
                </a:cubicBezTo>
                <a:cubicBezTo>
                  <a:pt x="5" y="27"/>
                  <a:pt x="5" y="27"/>
                  <a:pt x="5" y="27"/>
                </a:cubicBezTo>
                <a:cubicBezTo>
                  <a:pt x="5" y="27"/>
                  <a:pt x="5" y="27"/>
                  <a:pt x="5" y="27"/>
                </a:cubicBezTo>
                <a:cubicBezTo>
                  <a:pt x="5" y="27"/>
                  <a:pt x="5" y="27"/>
                  <a:pt x="5" y="27"/>
                </a:cubicBezTo>
                <a:cubicBezTo>
                  <a:pt x="5" y="27"/>
                  <a:pt x="5" y="27"/>
                  <a:pt x="5" y="27"/>
                </a:cubicBezTo>
                <a:cubicBezTo>
                  <a:pt x="5" y="27"/>
                  <a:pt x="5" y="27"/>
                  <a:pt x="6" y="27"/>
                </a:cubicBezTo>
                <a:cubicBezTo>
                  <a:pt x="7" y="26"/>
                  <a:pt x="7" y="26"/>
                  <a:pt x="7" y="26"/>
                </a:cubicBezTo>
                <a:cubicBezTo>
                  <a:pt x="8" y="27"/>
                  <a:pt x="8" y="27"/>
                  <a:pt x="8" y="27"/>
                </a:cubicBezTo>
                <a:cubicBezTo>
                  <a:pt x="8" y="27"/>
                  <a:pt x="8" y="27"/>
                  <a:pt x="8" y="27"/>
                </a:cubicBezTo>
                <a:cubicBezTo>
                  <a:pt x="8" y="27"/>
                  <a:pt x="8" y="27"/>
                  <a:pt x="8" y="27"/>
                </a:cubicBezTo>
                <a:cubicBezTo>
                  <a:pt x="9" y="27"/>
                  <a:pt x="9" y="27"/>
                  <a:pt x="9" y="27"/>
                </a:cubicBezTo>
                <a:cubicBezTo>
                  <a:pt x="9" y="27"/>
                  <a:pt x="9" y="27"/>
                  <a:pt x="9" y="27"/>
                </a:cubicBezTo>
                <a:cubicBezTo>
                  <a:pt x="10" y="26"/>
                  <a:pt x="10" y="26"/>
                  <a:pt x="10" y="26"/>
                </a:cubicBezTo>
                <a:cubicBezTo>
                  <a:pt x="11" y="27"/>
                  <a:pt x="11" y="27"/>
                  <a:pt x="11" y="27"/>
                </a:cubicBezTo>
                <a:cubicBezTo>
                  <a:pt x="11" y="27"/>
                  <a:pt x="12" y="27"/>
                  <a:pt x="12" y="27"/>
                </a:cubicBezTo>
                <a:cubicBezTo>
                  <a:pt x="12" y="27"/>
                  <a:pt x="12" y="27"/>
                  <a:pt x="12" y="27"/>
                </a:cubicBezTo>
                <a:cubicBezTo>
                  <a:pt x="11" y="28"/>
                  <a:pt x="11" y="28"/>
                  <a:pt x="11" y="28"/>
                </a:cubicBezTo>
                <a:cubicBezTo>
                  <a:pt x="10" y="27"/>
                  <a:pt x="10" y="27"/>
                  <a:pt x="10" y="27"/>
                </a:cubicBezTo>
                <a:cubicBezTo>
                  <a:pt x="10" y="27"/>
                  <a:pt x="10" y="27"/>
                  <a:pt x="10" y="27"/>
                </a:cubicBezTo>
                <a:cubicBezTo>
                  <a:pt x="10" y="27"/>
                  <a:pt x="10" y="27"/>
                  <a:pt x="10" y="27"/>
                </a:cubicBezTo>
                <a:cubicBezTo>
                  <a:pt x="10" y="27"/>
                  <a:pt x="9" y="27"/>
                  <a:pt x="9" y="27"/>
                </a:cubicBezTo>
                <a:cubicBezTo>
                  <a:pt x="9" y="27"/>
                  <a:pt x="9" y="27"/>
                  <a:pt x="9" y="27"/>
                </a:cubicBezTo>
                <a:cubicBezTo>
                  <a:pt x="8" y="28"/>
                  <a:pt x="8" y="28"/>
                  <a:pt x="8" y="28"/>
                </a:cubicBezTo>
                <a:cubicBezTo>
                  <a:pt x="7" y="27"/>
                  <a:pt x="7" y="27"/>
                  <a:pt x="7" y="27"/>
                </a:cubicBezTo>
                <a:cubicBezTo>
                  <a:pt x="7" y="27"/>
                  <a:pt x="7" y="27"/>
                  <a:pt x="7" y="27"/>
                </a:cubicBezTo>
                <a:cubicBezTo>
                  <a:pt x="7" y="27"/>
                  <a:pt x="7" y="27"/>
                  <a:pt x="7" y="27"/>
                </a:cubicBezTo>
                <a:cubicBezTo>
                  <a:pt x="7" y="27"/>
                  <a:pt x="6" y="27"/>
                  <a:pt x="6" y="27"/>
                </a:cubicBezTo>
                <a:cubicBezTo>
                  <a:pt x="6" y="27"/>
                  <a:pt x="6" y="27"/>
                  <a:pt x="6" y="27"/>
                </a:cubicBezTo>
                <a:cubicBezTo>
                  <a:pt x="5" y="28"/>
                  <a:pt x="5" y="28"/>
                  <a:pt x="5" y="28"/>
                </a:cubicBezTo>
                <a:cubicBezTo>
                  <a:pt x="4" y="27"/>
                  <a:pt x="4" y="27"/>
                  <a:pt x="4" y="27"/>
                </a:cubicBezTo>
                <a:cubicBezTo>
                  <a:pt x="4" y="27"/>
                  <a:pt x="4" y="27"/>
                  <a:pt x="4" y="27"/>
                </a:cubicBezTo>
                <a:cubicBezTo>
                  <a:pt x="4" y="27"/>
                  <a:pt x="4" y="27"/>
                  <a:pt x="4" y="27"/>
                </a:cubicBezTo>
                <a:cubicBezTo>
                  <a:pt x="3" y="27"/>
                  <a:pt x="3" y="27"/>
                  <a:pt x="3" y="27"/>
                </a:cubicBezTo>
                <a:cubicBezTo>
                  <a:pt x="3" y="27"/>
                  <a:pt x="3" y="27"/>
                  <a:pt x="3" y="27"/>
                </a:cubicBezTo>
                <a:cubicBezTo>
                  <a:pt x="2" y="28"/>
                  <a:pt x="2" y="28"/>
                  <a:pt x="2" y="28"/>
                </a:cubicBezTo>
                <a:cubicBezTo>
                  <a:pt x="1" y="27"/>
                  <a:pt x="1" y="27"/>
                  <a:pt x="1" y="27"/>
                </a:cubicBezTo>
                <a:cubicBezTo>
                  <a:pt x="1" y="2"/>
                  <a:pt x="1" y="2"/>
                  <a:pt x="1" y="2"/>
                </a:cubicBezTo>
                <a:cubicBezTo>
                  <a:pt x="1" y="2"/>
                  <a:pt x="1" y="2"/>
                  <a:pt x="2" y="1"/>
                </a:cubicBezTo>
                <a:cubicBezTo>
                  <a:pt x="2" y="1"/>
                  <a:pt x="2" y="1"/>
                  <a:pt x="2" y="1"/>
                </a:cubicBezTo>
                <a:cubicBezTo>
                  <a:pt x="2" y="1"/>
                  <a:pt x="2" y="1"/>
                  <a:pt x="2" y="1"/>
                </a:cubicBezTo>
                <a:cubicBezTo>
                  <a:pt x="2" y="1"/>
                  <a:pt x="2" y="1"/>
                  <a:pt x="2" y="1"/>
                </a:cubicBezTo>
                <a:cubicBezTo>
                  <a:pt x="2" y="1"/>
                  <a:pt x="2" y="1"/>
                  <a:pt x="2" y="1"/>
                </a:cubicBezTo>
                <a:cubicBezTo>
                  <a:pt x="2" y="1"/>
                  <a:pt x="2" y="2"/>
                  <a:pt x="2" y="2"/>
                </a:cubicBezTo>
                <a:cubicBezTo>
                  <a:pt x="2" y="2"/>
                  <a:pt x="2" y="2"/>
                  <a:pt x="2" y="2"/>
                </a:cubicBezTo>
                <a:cubicBezTo>
                  <a:pt x="2" y="25"/>
                  <a:pt x="2" y="25"/>
                  <a:pt x="2" y="25"/>
                </a:cubicBezTo>
                <a:close/>
                <a:moveTo>
                  <a:pt x="13" y="27"/>
                </a:moveTo>
                <a:cubicBezTo>
                  <a:pt x="13" y="27"/>
                  <a:pt x="13" y="27"/>
                  <a:pt x="13" y="27"/>
                </a:cubicBezTo>
                <a:cubicBezTo>
                  <a:pt x="13" y="27"/>
                  <a:pt x="13" y="27"/>
                  <a:pt x="13" y="27"/>
                </a:cubicBezTo>
                <a:cubicBezTo>
                  <a:pt x="14" y="28"/>
                  <a:pt x="14" y="28"/>
                  <a:pt x="14" y="28"/>
                </a:cubicBezTo>
                <a:cubicBezTo>
                  <a:pt x="15" y="27"/>
                  <a:pt x="15" y="27"/>
                  <a:pt x="15" y="27"/>
                </a:cubicBezTo>
                <a:cubicBezTo>
                  <a:pt x="15" y="27"/>
                  <a:pt x="15" y="27"/>
                  <a:pt x="15" y="27"/>
                </a:cubicBezTo>
                <a:cubicBezTo>
                  <a:pt x="14" y="26"/>
                  <a:pt x="14" y="26"/>
                  <a:pt x="14" y="26"/>
                </a:cubicBezTo>
                <a:cubicBezTo>
                  <a:pt x="13" y="27"/>
                  <a:pt x="13" y="27"/>
                  <a:pt x="13" y="27"/>
                </a:cubicBezTo>
                <a:close/>
                <a:moveTo>
                  <a:pt x="16" y="27"/>
                </a:moveTo>
                <a:cubicBezTo>
                  <a:pt x="16" y="27"/>
                  <a:pt x="16" y="27"/>
                  <a:pt x="16" y="27"/>
                </a:cubicBezTo>
                <a:cubicBezTo>
                  <a:pt x="17" y="28"/>
                  <a:pt x="17" y="28"/>
                  <a:pt x="17" y="28"/>
                </a:cubicBezTo>
                <a:cubicBezTo>
                  <a:pt x="18" y="27"/>
                  <a:pt x="18" y="27"/>
                  <a:pt x="18" y="27"/>
                </a:cubicBezTo>
                <a:cubicBezTo>
                  <a:pt x="18" y="27"/>
                  <a:pt x="18" y="27"/>
                  <a:pt x="18" y="27"/>
                </a:cubicBezTo>
                <a:cubicBezTo>
                  <a:pt x="17" y="26"/>
                  <a:pt x="17" y="26"/>
                  <a:pt x="17" y="26"/>
                </a:cubicBezTo>
                <a:cubicBezTo>
                  <a:pt x="16" y="27"/>
                  <a:pt x="16" y="27"/>
                  <a:pt x="16" y="27"/>
                </a:cubicBezTo>
                <a:close/>
                <a:moveTo>
                  <a:pt x="19" y="27"/>
                </a:moveTo>
                <a:cubicBezTo>
                  <a:pt x="19" y="27"/>
                  <a:pt x="19" y="27"/>
                  <a:pt x="19" y="27"/>
                </a:cubicBezTo>
                <a:cubicBezTo>
                  <a:pt x="20" y="28"/>
                  <a:pt x="20" y="28"/>
                  <a:pt x="20" y="28"/>
                </a:cubicBezTo>
                <a:cubicBezTo>
                  <a:pt x="21" y="27"/>
                  <a:pt x="21" y="27"/>
                  <a:pt x="21" y="27"/>
                </a:cubicBezTo>
                <a:cubicBezTo>
                  <a:pt x="21" y="26"/>
                  <a:pt x="21" y="26"/>
                  <a:pt x="21" y="26"/>
                </a:cubicBezTo>
                <a:cubicBezTo>
                  <a:pt x="20" y="26"/>
                  <a:pt x="20" y="26"/>
                  <a:pt x="20" y="26"/>
                </a:cubicBezTo>
                <a:cubicBezTo>
                  <a:pt x="19" y="27"/>
                  <a:pt x="19" y="27"/>
                  <a:pt x="19" y="27"/>
                </a:cubicBezTo>
                <a:close/>
                <a:moveTo>
                  <a:pt x="0" y="2"/>
                </a:moveTo>
                <a:cubicBezTo>
                  <a:pt x="0" y="2"/>
                  <a:pt x="0" y="1"/>
                  <a:pt x="0" y="1"/>
                </a:cubicBezTo>
                <a:cubicBezTo>
                  <a:pt x="0" y="1"/>
                  <a:pt x="0" y="0"/>
                  <a:pt x="0" y="0"/>
                </a:cubicBezTo>
                <a:cubicBezTo>
                  <a:pt x="1" y="0"/>
                  <a:pt x="1" y="0"/>
                  <a:pt x="2" y="0"/>
                </a:cubicBezTo>
                <a:cubicBezTo>
                  <a:pt x="24" y="0"/>
                  <a:pt x="24" y="0"/>
                  <a:pt x="24" y="0"/>
                </a:cubicBezTo>
                <a:cubicBezTo>
                  <a:pt x="24" y="0"/>
                  <a:pt x="25" y="0"/>
                  <a:pt x="25" y="0"/>
                </a:cubicBezTo>
                <a:cubicBezTo>
                  <a:pt x="25" y="0"/>
                  <a:pt x="26" y="0"/>
                  <a:pt x="26" y="0"/>
                </a:cubicBezTo>
                <a:cubicBezTo>
                  <a:pt x="26" y="0"/>
                  <a:pt x="26" y="2"/>
                  <a:pt x="26" y="2"/>
                </a:cubicBezTo>
                <a:cubicBezTo>
                  <a:pt x="26" y="4"/>
                  <a:pt x="26" y="4"/>
                  <a:pt x="26" y="4"/>
                </a:cubicBezTo>
                <a:cubicBezTo>
                  <a:pt x="26" y="10"/>
                  <a:pt x="26" y="16"/>
                  <a:pt x="26" y="22"/>
                </a:cubicBezTo>
                <a:cubicBezTo>
                  <a:pt x="26" y="23"/>
                  <a:pt x="26" y="23"/>
                  <a:pt x="26" y="24"/>
                </a:cubicBezTo>
                <a:cubicBezTo>
                  <a:pt x="25" y="25"/>
                  <a:pt x="23" y="26"/>
                  <a:pt x="23" y="27"/>
                </a:cubicBezTo>
                <a:cubicBezTo>
                  <a:pt x="23" y="27"/>
                  <a:pt x="23" y="27"/>
                  <a:pt x="23" y="27"/>
                </a:cubicBezTo>
                <a:cubicBezTo>
                  <a:pt x="23" y="27"/>
                  <a:pt x="23" y="27"/>
                  <a:pt x="23" y="27"/>
                </a:cubicBezTo>
                <a:cubicBezTo>
                  <a:pt x="23" y="28"/>
                  <a:pt x="23" y="28"/>
                  <a:pt x="23" y="28"/>
                </a:cubicBezTo>
                <a:cubicBezTo>
                  <a:pt x="23" y="28"/>
                  <a:pt x="22" y="28"/>
                  <a:pt x="22" y="28"/>
                </a:cubicBezTo>
                <a:cubicBezTo>
                  <a:pt x="21" y="29"/>
                  <a:pt x="21" y="29"/>
                  <a:pt x="21" y="29"/>
                </a:cubicBezTo>
                <a:cubicBezTo>
                  <a:pt x="21" y="29"/>
                  <a:pt x="21" y="29"/>
                  <a:pt x="21" y="29"/>
                </a:cubicBezTo>
                <a:cubicBezTo>
                  <a:pt x="21" y="30"/>
                  <a:pt x="20" y="30"/>
                  <a:pt x="20" y="30"/>
                </a:cubicBezTo>
                <a:cubicBezTo>
                  <a:pt x="20" y="30"/>
                  <a:pt x="20" y="30"/>
                  <a:pt x="20" y="29"/>
                </a:cubicBezTo>
                <a:cubicBezTo>
                  <a:pt x="20" y="29"/>
                  <a:pt x="20" y="29"/>
                  <a:pt x="20" y="29"/>
                </a:cubicBezTo>
                <a:cubicBezTo>
                  <a:pt x="19" y="29"/>
                  <a:pt x="19" y="29"/>
                  <a:pt x="19" y="29"/>
                </a:cubicBezTo>
                <a:cubicBezTo>
                  <a:pt x="18" y="29"/>
                  <a:pt x="18" y="29"/>
                  <a:pt x="18" y="29"/>
                </a:cubicBezTo>
                <a:cubicBezTo>
                  <a:pt x="18" y="29"/>
                  <a:pt x="18" y="29"/>
                  <a:pt x="18" y="29"/>
                </a:cubicBezTo>
                <a:cubicBezTo>
                  <a:pt x="18" y="30"/>
                  <a:pt x="17" y="30"/>
                  <a:pt x="17" y="30"/>
                </a:cubicBezTo>
                <a:cubicBezTo>
                  <a:pt x="17" y="30"/>
                  <a:pt x="17" y="30"/>
                  <a:pt x="17" y="29"/>
                </a:cubicBezTo>
                <a:cubicBezTo>
                  <a:pt x="17" y="29"/>
                  <a:pt x="17" y="29"/>
                  <a:pt x="17" y="29"/>
                </a:cubicBezTo>
                <a:cubicBezTo>
                  <a:pt x="16" y="29"/>
                  <a:pt x="16" y="29"/>
                  <a:pt x="16" y="29"/>
                </a:cubicBezTo>
                <a:cubicBezTo>
                  <a:pt x="15" y="29"/>
                  <a:pt x="15" y="29"/>
                  <a:pt x="15" y="29"/>
                </a:cubicBezTo>
                <a:cubicBezTo>
                  <a:pt x="15" y="29"/>
                  <a:pt x="15" y="29"/>
                  <a:pt x="15" y="29"/>
                </a:cubicBezTo>
                <a:cubicBezTo>
                  <a:pt x="15" y="30"/>
                  <a:pt x="14" y="30"/>
                  <a:pt x="14" y="30"/>
                </a:cubicBezTo>
                <a:cubicBezTo>
                  <a:pt x="14" y="30"/>
                  <a:pt x="14" y="30"/>
                  <a:pt x="14" y="29"/>
                </a:cubicBezTo>
                <a:cubicBezTo>
                  <a:pt x="14" y="29"/>
                  <a:pt x="14" y="29"/>
                  <a:pt x="14" y="29"/>
                </a:cubicBezTo>
                <a:cubicBezTo>
                  <a:pt x="13" y="29"/>
                  <a:pt x="13" y="29"/>
                  <a:pt x="13" y="29"/>
                </a:cubicBezTo>
                <a:cubicBezTo>
                  <a:pt x="12" y="29"/>
                  <a:pt x="12" y="29"/>
                  <a:pt x="12" y="29"/>
                </a:cubicBezTo>
                <a:cubicBezTo>
                  <a:pt x="12" y="29"/>
                  <a:pt x="12" y="29"/>
                  <a:pt x="11" y="29"/>
                </a:cubicBezTo>
                <a:cubicBezTo>
                  <a:pt x="11" y="30"/>
                  <a:pt x="11" y="30"/>
                  <a:pt x="11" y="30"/>
                </a:cubicBezTo>
                <a:cubicBezTo>
                  <a:pt x="11" y="30"/>
                  <a:pt x="11" y="30"/>
                  <a:pt x="11" y="29"/>
                </a:cubicBezTo>
                <a:cubicBezTo>
                  <a:pt x="11" y="29"/>
                  <a:pt x="11" y="29"/>
                  <a:pt x="11" y="29"/>
                </a:cubicBezTo>
                <a:cubicBezTo>
                  <a:pt x="10" y="29"/>
                  <a:pt x="10" y="29"/>
                  <a:pt x="10" y="29"/>
                </a:cubicBezTo>
                <a:cubicBezTo>
                  <a:pt x="9" y="29"/>
                  <a:pt x="9" y="29"/>
                  <a:pt x="9" y="29"/>
                </a:cubicBezTo>
                <a:cubicBezTo>
                  <a:pt x="9" y="29"/>
                  <a:pt x="9" y="29"/>
                  <a:pt x="8" y="29"/>
                </a:cubicBezTo>
                <a:cubicBezTo>
                  <a:pt x="8" y="30"/>
                  <a:pt x="8" y="30"/>
                  <a:pt x="8" y="30"/>
                </a:cubicBezTo>
                <a:cubicBezTo>
                  <a:pt x="8" y="30"/>
                  <a:pt x="8" y="30"/>
                  <a:pt x="8" y="29"/>
                </a:cubicBezTo>
                <a:cubicBezTo>
                  <a:pt x="8" y="29"/>
                  <a:pt x="8" y="29"/>
                  <a:pt x="8" y="29"/>
                </a:cubicBezTo>
                <a:cubicBezTo>
                  <a:pt x="7" y="29"/>
                  <a:pt x="7" y="29"/>
                  <a:pt x="7" y="29"/>
                </a:cubicBezTo>
                <a:cubicBezTo>
                  <a:pt x="6" y="29"/>
                  <a:pt x="6" y="29"/>
                  <a:pt x="6" y="29"/>
                </a:cubicBezTo>
                <a:cubicBezTo>
                  <a:pt x="6" y="29"/>
                  <a:pt x="5" y="29"/>
                  <a:pt x="5" y="29"/>
                </a:cubicBezTo>
                <a:cubicBezTo>
                  <a:pt x="5" y="30"/>
                  <a:pt x="5" y="30"/>
                  <a:pt x="5" y="30"/>
                </a:cubicBezTo>
                <a:cubicBezTo>
                  <a:pt x="5" y="30"/>
                  <a:pt x="5" y="30"/>
                  <a:pt x="5" y="29"/>
                </a:cubicBezTo>
                <a:cubicBezTo>
                  <a:pt x="5" y="29"/>
                  <a:pt x="5" y="29"/>
                  <a:pt x="5" y="29"/>
                </a:cubicBezTo>
                <a:cubicBezTo>
                  <a:pt x="4" y="29"/>
                  <a:pt x="4" y="29"/>
                  <a:pt x="4" y="29"/>
                </a:cubicBezTo>
                <a:cubicBezTo>
                  <a:pt x="3" y="29"/>
                  <a:pt x="3" y="29"/>
                  <a:pt x="3" y="29"/>
                </a:cubicBezTo>
                <a:cubicBezTo>
                  <a:pt x="2" y="29"/>
                  <a:pt x="2" y="29"/>
                  <a:pt x="2" y="29"/>
                </a:cubicBezTo>
                <a:cubicBezTo>
                  <a:pt x="2" y="30"/>
                  <a:pt x="2" y="30"/>
                  <a:pt x="2" y="30"/>
                </a:cubicBezTo>
                <a:cubicBezTo>
                  <a:pt x="2" y="30"/>
                  <a:pt x="2" y="30"/>
                  <a:pt x="2" y="29"/>
                </a:cubicBezTo>
                <a:cubicBezTo>
                  <a:pt x="2" y="29"/>
                  <a:pt x="2" y="29"/>
                  <a:pt x="1" y="29"/>
                </a:cubicBezTo>
                <a:cubicBezTo>
                  <a:pt x="1" y="29"/>
                  <a:pt x="0" y="28"/>
                  <a:pt x="0" y="28"/>
                </a:cubicBezTo>
                <a:cubicBezTo>
                  <a:pt x="0" y="28"/>
                  <a:pt x="0" y="28"/>
                  <a:pt x="0" y="28"/>
                </a:cubicBezTo>
                <a:cubicBezTo>
                  <a:pt x="0" y="28"/>
                  <a:pt x="0" y="28"/>
                  <a:pt x="0" y="28"/>
                </a:cubicBezTo>
                <a:cubicBezTo>
                  <a:pt x="0" y="2"/>
                  <a:pt x="0" y="2"/>
                  <a:pt x="0" y="2"/>
                </a:cubicBezTo>
                <a:close/>
                <a:moveTo>
                  <a:pt x="6" y="9"/>
                </a:moveTo>
                <a:cubicBezTo>
                  <a:pt x="6" y="9"/>
                  <a:pt x="6" y="9"/>
                  <a:pt x="6" y="9"/>
                </a:cubicBezTo>
                <a:cubicBezTo>
                  <a:pt x="6" y="13"/>
                  <a:pt x="6" y="13"/>
                  <a:pt x="6" y="13"/>
                </a:cubicBezTo>
                <a:cubicBezTo>
                  <a:pt x="6" y="13"/>
                  <a:pt x="6" y="14"/>
                  <a:pt x="6" y="14"/>
                </a:cubicBezTo>
                <a:cubicBezTo>
                  <a:pt x="13" y="14"/>
                  <a:pt x="13" y="14"/>
                  <a:pt x="13" y="14"/>
                </a:cubicBezTo>
                <a:cubicBezTo>
                  <a:pt x="14" y="14"/>
                  <a:pt x="14" y="13"/>
                  <a:pt x="14" y="13"/>
                </a:cubicBezTo>
                <a:cubicBezTo>
                  <a:pt x="14" y="9"/>
                  <a:pt x="14" y="9"/>
                  <a:pt x="14" y="9"/>
                </a:cubicBezTo>
                <a:cubicBezTo>
                  <a:pt x="14" y="9"/>
                  <a:pt x="14" y="9"/>
                  <a:pt x="13" y="9"/>
                </a:cubicBezTo>
                <a:cubicBezTo>
                  <a:pt x="6" y="9"/>
                  <a:pt x="6" y="9"/>
                  <a:pt x="6" y="9"/>
                </a:cubicBezTo>
                <a:close/>
                <a:moveTo>
                  <a:pt x="6" y="13"/>
                </a:moveTo>
                <a:cubicBezTo>
                  <a:pt x="13" y="13"/>
                  <a:pt x="13" y="13"/>
                  <a:pt x="13" y="13"/>
                </a:cubicBezTo>
                <a:cubicBezTo>
                  <a:pt x="13" y="12"/>
                  <a:pt x="13" y="12"/>
                  <a:pt x="13" y="12"/>
                </a:cubicBezTo>
                <a:cubicBezTo>
                  <a:pt x="12" y="11"/>
                  <a:pt x="12" y="11"/>
                  <a:pt x="12" y="11"/>
                </a:cubicBezTo>
                <a:cubicBezTo>
                  <a:pt x="12" y="11"/>
                  <a:pt x="12" y="11"/>
                  <a:pt x="12" y="11"/>
                </a:cubicBezTo>
                <a:cubicBezTo>
                  <a:pt x="10" y="12"/>
                  <a:pt x="10" y="12"/>
                  <a:pt x="10" y="12"/>
                </a:cubicBezTo>
                <a:cubicBezTo>
                  <a:pt x="10" y="12"/>
                  <a:pt x="10" y="12"/>
                  <a:pt x="9" y="12"/>
                </a:cubicBezTo>
                <a:cubicBezTo>
                  <a:pt x="7" y="10"/>
                  <a:pt x="7" y="10"/>
                  <a:pt x="7" y="10"/>
                </a:cubicBezTo>
                <a:cubicBezTo>
                  <a:pt x="7" y="10"/>
                  <a:pt x="7" y="10"/>
                  <a:pt x="7" y="10"/>
                </a:cubicBezTo>
                <a:cubicBezTo>
                  <a:pt x="6" y="11"/>
                  <a:pt x="6" y="11"/>
                  <a:pt x="6" y="11"/>
                </a:cubicBezTo>
                <a:cubicBezTo>
                  <a:pt x="6" y="13"/>
                  <a:pt x="6" y="13"/>
                  <a:pt x="6" y="13"/>
                </a:cubicBezTo>
                <a:close/>
                <a:moveTo>
                  <a:pt x="6" y="20"/>
                </a:moveTo>
                <a:cubicBezTo>
                  <a:pt x="6" y="20"/>
                  <a:pt x="6" y="20"/>
                  <a:pt x="6" y="21"/>
                </a:cubicBezTo>
                <a:cubicBezTo>
                  <a:pt x="6" y="21"/>
                  <a:pt x="6" y="21"/>
                  <a:pt x="6" y="21"/>
                </a:cubicBezTo>
                <a:cubicBezTo>
                  <a:pt x="6" y="21"/>
                  <a:pt x="6" y="22"/>
                  <a:pt x="6" y="22"/>
                </a:cubicBezTo>
                <a:cubicBezTo>
                  <a:pt x="22" y="22"/>
                  <a:pt x="22" y="22"/>
                  <a:pt x="22" y="22"/>
                </a:cubicBezTo>
                <a:cubicBezTo>
                  <a:pt x="23" y="22"/>
                  <a:pt x="23" y="21"/>
                  <a:pt x="23" y="21"/>
                </a:cubicBezTo>
                <a:cubicBezTo>
                  <a:pt x="23" y="21"/>
                  <a:pt x="23" y="21"/>
                  <a:pt x="23" y="21"/>
                </a:cubicBezTo>
                <a:cubicBezTo>
                  <a:pt x="23" y="20"/>
                  <a:pt x="23" y="20"/>
                  <a:pt x="22" y="20"/>
                </a:cubicBezTo>
                <a:cubicBezTo>
                  <a:pt x="6" y="20"/>
                  <a:pt x="6" y="20"/>
                  <a:pt x="6" y="20"/>
                </a:cubicBezTo>
                <a:close/>
                <a:moveTo>
                  <a:pt x="6" y="16"/>
                </a:moveTo>
                <a:cubicBezTo>
                  <a:pt x="6" y="16"/>
                  <a:pt x="6" y="17"/>
                  <a:pt x="6" y="17"/>
                </a:cubicBezTo>
                <a:cubicBezTo>
                  <a:pt x="6" y="17"/>
                  <a:pt x="6" y="17"/>
                  <a:pt x="6" y="17"/>
                </a:cubicBezTo>
                <a:cubicBezTo>
                  <a:pt x="6" y="17"/>
                  <a:pt x="6" y="18"/>
                  <a:pt x="6" y="18"/>
                </a:cubicBezTo>
                <a:cubicBezTo>
                  <a:pt x="22" y="18"/>
                  <a:pt x="22" y="18"/>
                  <a:pt x="22" y="18"/>
                </a:cubicBezTo>
                <a:cubicBezTo>
                  <a:pt x="23" y="18"/>
                  <a:pt x="23" y="17"/>
                  <a:pt x="23" y="17"/>
                </a:cubicBezTo>
                <a:cubicBezTo>
                  <a:pt x="23" y="17"/>
                  <a:pt x="23" y="17"/>
                  <a:pt x="23" y="17"/>
                </a:cubicBezTo>
                <a:cubicBezTo>
                  <a:pt x="23" y="17"/>
                  <a:pt x="23" y="16"/>
                  <a:pt x="22" y="16"/>
                </a:cubicBezTo>
                <a:cubicBezTo>
                  <a:pt x="6" y="16"/>
                  <a:pt x="6" y="16"/>
                  <a:pt x="6" y="16"/>
                </a:cubicBezTo>
                <a:close/>
                <a:moveTo>
                  <a:pt x="16" y="12"/>
                </a:moveTo>
                <a:cubicBezTo>
                  <a:pt x="16" y="12"/>
                  <a:pt x="16" y="13"/>
                  <a:pt x="16" y="13"/>
                </a:cubicBezTo>
                <a:cubicBezTo>
                  <a:pt x="16" y="13"/>
                  <a:pt x="16" y="13"/>
                  <a:pt x="16" y="13"/>
                </a:cubicBezTo>
                <a:cubicBezTo>
                  <a:pt x="16" y="13"/>
                  <a:pt x="16" y="14"/>
                  <a:pt x="16" y="14"/>
                </a:cubicBezTo>
                <a:cubicBezTo>
                  <a:pt x="22" y="14"/>
                  <a:pt x="22" y="14"/>
                  <a:pt x="22" y="14"/>
                </a:cubicBezTo>
                <a:cubicBezTo>
                  <a:pt x="23" y="14"/>
                  <a:pt x="23" y="13"/>
                  <a:pt x="23" y="13"/>
                </a:cubicBezTo>
                <a:cubicBezTo>
                  <a:pt x="23" y="13"/>
                  <a:pt x="23" y="13"/>
                  <a:pt x="23" y="13"/>
                </a:cubicBezTo>
                <a:cubicBezTo>
                  <a:pt x="23" y="13"/>
                  <a:pt x="23" y="12"/>
                  <a:pt x="22" y="12"/>
                </a:cubicBezTo>
                <a:cubicBezTo>
                  <a:pt x="16" y="12"/>
                  <a:pt x="16" y="12"/>
                  <a:pt x="16" y="12"/>
                </a:cubicBezTo>
                <a:close/>
                <a:moveTo>
                  <a:pt x="16" y="9"/>
                </a:moveTo>
                <a:cubicBezTo>
                  <a:pt x="16" y="9"/>
                  <a:pt x="16" y="9"/>
                  <a:pt x="16" y="9"/>
                </a:cubicBezTo>
                <a:cubicBezTo>
                  <a:pt x="16" y="9"/>
                  <a:pt x="16" y="9"/>
                  <a:pt x="16" y="9"/>
                </a:cubicBezTo>
                <a:cubicBezTo>
                  <a:pt x="16" y="10"/>
                  <a:pt x="16" y="10"/>
                  <a:pt x="16" y="10"/>
                </a:cubicBezTo>
                <a:cubicBezTo>
                  <a:pt x="22" y="10"/>
                  <a:pt x="22" y="10"/>
                  <a:pt x="22" y="10"/>
                </a:cubicBezTo>
                <a:cubicBezTo>
                  <a:pt x="23" y="10"/>
                  <a:pt x="23" y="10"/>
                  <a:pt x="23" y="9"/>
                </a:cubicBezTo>
                <a:cubicBezTo>
                  <a:pt x="23" y="9"/>
                  <a:pt x="23" y="9"/>
                  <a:pt x="23" y="9"/>
                </a:cubicBezTo>
                <a:cubicBezTo>
                  <a:pt x="23" y="9"/>
                  <a:pt x="23" y="9"/>
                  <a:pt x="22" y="9"/>
                </a:cubicBezTo>
                <a:cubicBezTo>
                  <a:pt x="16" y="9"/>
                  <a:pt x="16" y="9"/>
                  <a:pt x="16" y="9"/>
                </a:cubicBezTo>
                <a:close/>
                <a:moveTo>
                  <a:pt x="11" y="4"/>
                </a:moveTo>
                <a:cubicBezTo>
                  <a:pt x="13" y="4"/>
                  <a:pt x="13" y="4"/>
                  <a:pt x="13" y="4"/>
                </a:cubicBezTo>
                <a:cubicBezTo>
                  <a:pt x="13" y="3"/>
                  <a:pt x="13" y="3"/>
                  <a:pt x="13" y="3"/>
                </a:cubicBezTo>
                <a:cubicBezTo>
                  <a:pt x="10" y="3"/>
                  <a:pt x="10" y="3"/>
                  <a:pt x="10" y="3"/>
                </a:cubicBezTo>
                <a:cubicBezTo>
                  <a:pt x="10" y="7"/>
                  <a:pt x="10" y="7"/>
                  <a:pt x="10" y="7"/>
                </a:cubicBezTo>
                <a:cubicBezTo>
                  <a:pt x="13" y="7"/>
                  <a:pt x="13" y="7"/>
                  <a:pt x="13" y="7"/>
                </a:cubicBezTo>
                <a:cubicBezTo>
                  <a:pt x="13" y="7"/>
                  <a:pt x="13" y="7"/>
                  <a:pt x="13" y="7"/>
                </a:cubicBezTo>
                <a:cubicBezTo>
                  <a:pt x="11" y="7"/>
                  <a:pt x="11" y="7"/>
                  <a:pt x="11" y="7"/>
                </a:cubicBezTo>
                <a:cubicBezTo>
                  <a:pt x="11" y="6"/>
                  <a:pt x="11" y="6"/>
                  <a:pt x="11" y="5"/>
                </a:cubicBezTo>
                <a:cubicBezTo>
                  <a:pt x="13" y="5"/>
                  <a:pt x="13" y="5"/>
                  <a:pt x="13" y="5"/>
                </a:cubicBezTo>
                <a:cubicBezTo>
                  <a:pt x="13" y="5"/>
                  <a:pt x="13" y="5"/>
                  <a:pt x="13" y="5"/>
                </a:cubicBezTo>
                <a:cubicBezTo>
                  <a:pt x="11" y="5"/>
                  <a:pt x="11" y="5"/>
                  <a:pt x="11" y="5"/>
                </a:cubicBezTo>
                <a:cubicBezTo>
                  <a:pt x="11" y="4"/>
                  <a:pt x="11" y="4"/>
                  <a:pt x="11" y="4"/>
                </a:cubicBezTo>
                <a:close/>
                <a:moveTo>
                  <a:pt x="14" y="3"/>
                </a:moveTo>
                <a:cubicBezTo>
                  <a:pt x="13" y="3"/>
                  <a:pt x="13" y="3"/>
                  <a:pt x="13" y="3"/>
                </a:cubicBezTo>
                <a:cubicBezTo>
                  <a:pt x="14" y="7"/>
                  <a:pt x="14" y="7"/>
                  <a:pt x="14" y="7"/>
                </a:cubicBezTo>
                <a:cubicBezTo>
                  <a:pt x="16" y="7"/>
                  <a:pt x="16" y="7"/>
                  <a:pt x="16" y="7"/>
                </a:cubicBezTo>
                <a:cubicBezTo>
                  <a:pt x="16" y="6"/>
                  <a:pt x="16" y="5"/>
                  <a:pt x="17" y="4"/>
                </a:cubicBezTo>
                <a:cubicBezTo>
                  <a:pt x="17" y="5"/>
                  <a:pt x="17" y="6"/>
                  <a:pt x="17" y="7"/>
                </a:cubicBezTo>
                <a:cubicBezTo>
                  <a:pt x="19" y="7"/>
                  <a:pt x="19" y="7"/>
                  <a:pt x="19" y="7"/>
                </a:cubicBezTo>
                <a:cubicBezTo>
                  <a:pt x="20" y="3"/>
                  <a:pt x="20" y="3"/>
                  <a:pt x="20" y="3"/>
                </a:cubicBezTo>
                <a:cubicBezTo>
                  <a:pt x="20" y="3"/>
                  <a:pt x="20" y="3"/>
                  <a:pt x="20" y="3"/>
                </a:cubicBezTo>
                <a:cubicBezTo>
                  <a:pt x="19" y="3"/>
                  <a:pt x="19" y="3"/>
                  <a:pt x="19" y="3"/>
                </a:cubicBezTo>
                <a:cubicBezTo>
                  <a:pt x="19" y="4"/>
                  <a:pt x="18" y="5"/>
                  <a:pt x="18" y="6"/>
                </a:cubicBezTo>
                <a:cubicBezTo>
                  <a:pt x="18" y="5"/>
                  <a:pt x="17" y="4"/>
                  <a:pt x="17" y="3"/>
                </a:cubicBezTo>
                <a:cubicBezTo>
                  <a:pt x="16" y="3"/>
                  <a:pt x="16" y="3"/>
                  <a:pt x="16" y="3"/>
                </a:cubicBezTo>
                <a:cubicBezTo>
                  <a:pt x="16" y="4"/>
                  <a:pt x="15" y="5"/>
                  <a:pt x="15" y="6"/>
                </a:cubicBezTo>
                <a:cubicBezTo>
                  <a:pt x="15" y="5"/>
                  <a:pt x="15" y="4"/>
                  <a:pt x="14" y="4"/>
                </a:cubicBezTo>
                <a:cubicBezTo>
                  <a:pt x="14" y="3"/>
                  <a:pt x="14" y="3"/>
                  <a:pt x="14" y="3"/>
                </a:cubicBezTo>
                <a:close/>
                <a:moveTo>
                  <a:pt x="20" y="5"/>
                </a:moveTo>
                <a:cubicBezTo>
                  <a:pt x="21" y="5"/>
                  <a:pt x="21" y="5"/>
                  <a:pt x="21" y="5"/>
                </a:cubicBezTo>
                <a:cubicBezTo>
                  <a:pt x="22" y="6"/>
                  <a:pt x="23" y="5"/>
                  <a:pt x="23" y="6"/>
                </a:cubicBezTo>
                <a:cubicBezTo>
                  <a:pt x="23" y="7"/>
                  <a:pt x="21" y="7"/>
                  <a:pt x="21" y="6"/>
                </a:cubicBezTo>
                <a:cubicBezTo>
                  <a:pt x="21" y="6"/>
                  <a:pt x="21" y="6"/>
                  <a:pt x="21" y="6"/>
                </a:cubicBezTo>
                <a:cubicBezTo>
                  <a:pt x="21" y="6"/>
                  <a:pt x="20" y="6"/>
                  <a:pt x="20" y="6"/>
                </a:cubicBezTo>
                <a:cubicBezTo>
                  <a:pt x="20" y="6"/>
                  <a:pt x="20" y="6"/>
                  <a:pt x="20" y="7"/>
                </a:cubicBezTo>
                <a:cubicBezTo>
                  <a:pt x="20" y="7"/>
                  <a:pt x="20" y="7"/>
                  <a:pt x="20" y="7"/>
                </a:cubicBezTo>
                <a:cubicBezTo>
                  <a:pt x="20" y="7"/>
                  <a:pt x="20" y="7"/>
                  <a:pt x="20" y="7"/>
                </a:cubicBezTo>
                <a:cubicBezTo>
                  <a:pt x="21" y="7"/>
                  <a:pt x="21" y="7"/>
                  <a:pt x="21" y="7"/>
                </a:cubicBezTo>
                <a:cubicBezTo>
                  <a:pt x="21" y="7"/>
                  <a:pt x="21" y="7"/>
                  <a:pt x="21" y="7"/>
                </a:cubicBezTo>
                <a:cubicBezTo>
                  <a:pt x="22" y="7"/>
                  <a:pt x="22" y="7"/>
                  <a:pt x="22" y="7"/>
                </a:cubicBezTo>
                <a:cubicBezTo>
                  <a:pt x="22" y="7"/>
                  <a:pt x="22" y="7"/>
                  <a:pt x="22" y="7"/>
                </a:cubicBezTo>
                <a:cubicBezTo>
                  <a:pt x="23" y="7"/>
                  <a:pt x="23" y="7"/>
                  <a:pt x="23" y="7"/>
                </a:cubicBezTo>
                <a:cubicBezTo>
                  <a:pt x="23" y="7"/>
                  <a:pt x="23" y="7"/>
                  <a:pt x="23" y="7"/>
                </a:cubicBezTo>
                <a:cubicBezTo>
                  <a:pt x="23" y="7"/>
                  <a:pt x="23" y="7"/>
                  <a:pt x="23" y="7"/>
                </a:cubicBezTo>
                <a:cubicBezTo>
                  <a:pt x="23" y="7"/>
                  <a:pt x="24" y="7"/>
                  <a:pt x="24" y="7"/>
                </a:cubicBezTo>
                <a:cubicBezTo>
                  <a:pt x="24" y="7"/>
                  <a:pt x="24" y="7"/>
                  <a:pt x="24" y="7"/>
                </a:cubicBezTo>
                <a:cubicBezTo>
                  <a:pt x="24" y="6"/>
                  <a:pt x="24" y="6"/>
                  <a:pt x="24" y="5"/>
                </a:cubicBezTo>
                <a:cubicBezTo>
                  <a:pt x="24" y="5"/>
                  <a:pt x="23" y="5"/>
                  <a:pt x="22" y="5"/>
                </a:cubicBezTo>
                <a:cubicBezTo>
                  <a:pt x="21" y="5"/>
                  <a:pt x="21" y="5"/>
                  <a:pt x="21" y="4"/>
                </a:cubicBezTo>
                <a:cubicBezTo>
                  <a:pt x="21" y="4"/>
                  <a:pt x="21" y="4"/>
                  <a:pt x="21" y="4"/>
                </a:cubicBezTo>
                <a:cubicBezTo>
                  <a:pt x="21" y="4"/>
                  <a:pt x="21" y="4"/>
                  <a:pt x="21" y="4"/>
                </a:cubicBezTo>
                <a:cubicBezTo>
                  <a:pt x="21" y="4"/>
                  <a:pt x="21" y="4"/>
                  <a:pt x="21" y="4"/>
                </a:cubicBezTo>
                <a:cubicBezTo>
                  <a:pt x="21" y="3"/>
                  <a:pt x="23" y="3"/>
                  <a:pt x="23" y="4"/>
                </a:cubicBezTo>
                <a:cubicBezTo>
                  <a:pt x="23" y="4"/>
                  <a:pt x="23" y="4"/>
                  <a:pt x="23" y="4"/>
                </a:cubicBezTo>
                <a:cubicBezTo>
                  <a:pt x="23" y="4"/>
                  <a:pt x="23" y="4"/>
                  <a:pt x="23" y="4"/>
                </a:cubicBezTo>
                <a:cubicBezTo>
                  <a:pt x="23" y="4"/>
                  <a:pt x="23" y="4"/>
                  <a:pt x="23" y="4"/>
                </a:cubicBezTo>
                <a:cubicBezTo>
                  <a:pt x="23" y="4"/>
                  <a:pt x="23" y="4"/>
                  <a:pt x="23" y="4"/>
                </a:cubicBezTo>
                <a:cubicBezTo>
                  <a:pt x="24" y="4"/>
                  <a:pt x="24" y="4"/>
                  <a:pt x="24" y="4"/>
                </a:cubicBezTo>
                <a:cubicBezTo>
                  <a:pt x="24" y="4"/>
                  <a:pt x="24" y="4"/>
                  <a:pt x="24" y="4"/>
                </a:cubicBezTo>
                <a:cubicBezTo>
                  <a:pt x="24" y="4"/>
                  <a:pt x="24" y="4"/>
                  <a:pt x="24" y="3"/>
                </a:cubicBezTo>
                <a:cubicBezTo>
                  <a:pt x="24" y="3"/>
                  <a:pt x="23" y="3"/>
                  <a:pt x="23" y="3"/>
                </a:cubicBezTo>
                <a:cubicBezTo>
                  <a:pt x="23" y="3"/>
                  <a:pt x="21" y="3"/>
                  <a:pt x="20" y="3"/>
                </a:cubicBezTo>
                <a:cubicBezTo>
                  <a:pt x="20" y="3"/>
                  <a:pt x="20" y="3"/>
                  <a:pt x="20" y="3"/>
                </a:cubicBezTo>
                <a:cubicBezTo>
                  <a:pt x="20" y="4"/>
                  <a:pt x="20" y="5"/>
                  <a:pt x="20" y="5"/>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62" name="Freeform 187"/>
          <p:cNvSpPr>
            <a:spLocks noEditPoints="1"/>
          </p:cNvSpPr>
          <p:nvPr/>
        </p:nvSpPr>
        <p:spPr bwMode="auto">
          <a:xfrm>
            <a:off x="3771562" y="1899906"/>
            <a:ext cx="269658" cy="307663"/>
          </a:xfrm>
          <a:custGeom>
            <a:avLst/>
            <a:gdLst>
              <a:gd name="T0" fmla="*/ 14 w 28"/>
              <a:gd name="T1" fmla="*/ 8 h 32"/>
              <a:gd name="T2" fmla="*/ 20 w 28"/>
              <a:gd name="T3" fmla="*/ 14 h 32"/>
              <a:gd name="T4" fmla="*/ 14 w 28"/>
              <a:gd name="T5" fmla="*/ 21 h 32"/>
              <a:gd name="T6" fmla="*/ 8 w 28"/>
              <a:gd name="T7" fmla="*/ 14 h 32"/>
              <a:gd name="T8" fmla="*/ 14 w 28"/>
              <a:gd name="T9" fmla="*/ 8 h 32"/>
              <a:gd name="T10" fmla="*/ 20 w 28"/>
              <a:gd name="T11" fmla="*/ 27 h 32"/>
              <a:gd name="T12" fmla="*/ 22 w 28"/>
              <a:gd name="T13" fmla="*/ 30 h 32"/>
              <a:gd name="T14" fmla="*/ 25 w 28"/>
              <a:gd name="T15" fmla="*/ 27 h 32"/>
              <a:gd name="T16" fmla="*/ 23 w 28"/>
              <a:gd name="T17" fmla="*/ 25 h 32"/>
              <a:gd name="T18" fmla="*/ 28 w 28"/>
              <a:gd name="T19" fmla="*/ 14 h 32"/>
              <a:gd name="T20" fmla="*/ 16 w 28"/>
              <a:gd name="T21" fmla="*/ 0 h 32"/>
              <a:gd name="T22" fmla="*/ 14 w 28"/>
              <a:gd name="T23" fmla="*/ 0 h 32"/>
              <a:gd name="T24" fmla="*/ 0 w 28"/>
              <a:gd name="T25" fmla="*/ 14 h 32"/>
              <a:gd name="T26" fmla="*/ 4 w 28"/>
              <a:gd name="T27" fmla="*/ 25 h 32"/>
              <a:gd name="T28" fmla="*/ 2 w 28"/>
              <a:gd name="T29" fmla="*/ 27 h 32"/>
              <a:gd name="T30" fmla="*/ 6 w 28"/>
              <a:gd name="T31" fmla="*/ 30 h 32"/>
              <a:gd name="T32" fmla="*/ 8 w 28"/>
              <a:gd name="T33" fmla="*/ 27 h 32"/>
              <a:gd name="T34" fmla="*/ 14 w 28"/>
              <a:gd name="T35" fmla="*/ 28 h 32"/>
              <a:gd name="T36" fmla="*/ 20 w 28"/>
              <a:gd name="T37" fmla="*/ 27 h 32"/>
              <a:gd name="T38" fmla="*/ 14 w 28"/>
              <a:gd name="T39" fmla="*/ 25 h 32"/>
              <a:gd name="T40" fmla="*/ 25 w 28"/>
              <a:gd name="T41" fmla="*/ 14 h 32"/>
              <a:gd name="T42" fmla="*/ 14 w 28"/>
              <a:gd name="T43" fmla="*/ 3 h 32"/>
              <a:gd name="T44" fmla="*/ 3 w 28"/>
              <a:gd name="T45" fmla="*/ 14 h 32"/>
              <a:gd name="T46" fmla="*/ 14 w 28"/>
              <a:gd name="T47" fmla="*/ 25 h 32"/>
              <a:gd name="T48" fmla="*/ 14 w 28"/>
              <a:gd name="T49" fmla="*/ 17 h 32"/>
              <a:gd name="T50" fmla="*/ 17 w 28"/>
              <a:gd name="T51" fmla="*/ 14 h 32"/>
              <a:gd name="T52" fmla="*/ 14 w 28"/>
              <a:gd name="T53" fmla="*/ 11 h 32"/>
              <a:gd name="T54" fmla="*/ 11 w 28"/>
              <a:gd name="T55" fmla="*/ 14 h 32"/>
              <a:gd name="T56" fmla="*/ 14 w 28"/>
              <a:gd name="T57" fmla="*/ 1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 h="32">
                <a:moveTo>
                  <a:pt x="14" y="8"/>
                </a:moveTo>
                <a:cubicBezTo>
                  <a:pt x="17" y="8"/>
                  <a:pt x="20" y="11"/>
                  <a:pt x="20" y="14"/>
                </a:cubicBezTo>
                <a:cubicBezTo>
                  <a:pt x="20" y="18"/>
                  <a:pt x="17" y="21"/>
                  <a:pt x="14" y="21"/>
                </a:cubicBezTo>
                <a:cubicBezTo>
                  <a:pt x="10" y="21"/>
                  <a:pt x="8" y="18"/>
                  <a:pt x="8" y="14"/>
                </a:cubicBezTo>
                <a:cubicBezTo>
                  <a:pt x="8" y="11"/>
                  <a:pt x="10" y="8"/>
                  <a:pt x="14" y="8"/>
                </a:cubicBezTo>
                <a:close/>
                <a:moveTo>
                  <a:pt x="20" y="27"/>
                </a:moveTo>
                <a:cubicBezTo>
                  <a:pt x="20" y="28"/>
                  <a:pt x="22" y="29"/>
                  <a:pt x="22" y="30"/>
                </a:cubicBezTo>
                <a:cubicBezTo>
                  <a:pt x="24" y="32"/>
                  <a:pt x="27" y="29"/>
                  <a:pt x="25" y="27"/>
                </a:cubicBezTo>
                <a:cubicBezTo>
                  <a:pt x="23" y="25"/>
                  <a:pt x="23" y="25"/>
                  <a:pt x="23" y="25"/>
                </a:cubicBezTo>
                <a:cubicBezTo>
                  <a:pt x="26" y="22"/>
                  <a:pt x="28" y="18"/>
                  <a:pt x="28" y="14"/>
                </a:cubicBezTo>
                <a:cubicBezTo>
                  <a:pt x="28" y="7"/>
                  <a:pt x="23" y="2"/>
                  <a:pt x="16" y="0"/>
                </a:cubicBezTo>
                <a:cubicBezTo>
                  <a:pt x="16" y="0"/>
                  <a:pt x="15" y="0"/>
                  <a:pt x="14" y="0"/>
                </a:cubicBezTo>
                <a:cubicBezTo>
                  <a:pt x="6" y="0"/>
                  <a:pt x="0" y="6"/>
                  <a:pt x="0" y="14"/>
                </a:cubicBezTo>
                <a:cubicBezTo>
                  <a:pt x="0" y="18"/>
                  <a:pt x="2" y="22"/>
                  <a:pt x="4" y="25"/>
                </a:cubicBezTo>
                <a:cubicBezTo>
                  <a:pt x="2" y="27"/>
                  <a:pt x="2" y="27"/>
                  <a:pt x="2" y="27"/>
                </a:cubicBezTo>
                <a:cubicBezTo>
                  <a:pt x="0" y="29"/>
                  <a:pt x="3" y="32"/>
                  <a:pt x="6" y="30"/>
                </a:cubicBezTo>
                <a:cubicBezTo>
                  <a:pt x="6" y="29"/>
                  <a:pt x="8" y="28"/>
                  <a:pt x="8" y="27"/>
                </a:cubicBezTo>
                <a:cubicBezTo>
                  <a:pt x="10" y="28"/>
                  <a:pt x="12" y="28"/>
                  <a:pt x="14" y="28"/>
                </a:cubicBezTo>
                <a:cubicBezTo>
                  <a:pt x="16" y="28"/>
                  <a:pt x="18" y="28"/>
                  <a:pt x="20" y="27"/>
                </a:cubicBezTo>
                <a:close/>
                <a:moveTo>
                  <a:pt x="14" y="25"/>
                </a:moveTo>
                <a:cubicBezTo>
                  <a:pt x="20" y="25"/>
                  <a:pt x="25" y="20"/>
                  <a:pt x="25" y="14"/>
                </a:cubicBezTo>
                <a:cubicBezTo>
                  <a:pt x="25" y="8"/>
                  <a:pt x="20" y="3"/>
                  <a:pt x="14" y="3"/>
                </a:cubicBezTo>
                <a:cubicBezTo>
                  <a:pt x="8" y="3"/>
                  <a:pt x="3" y="8"/>
                  <a:pt x="3" y="14"/>
                </a:cubicBezTo>
                <a:cubicBezTo>
                  <a:pt x="3" y="20"/>
                  <a:pt x="8" y="25"/>
                  <a:pt x="14" y="25"/>
                </a:cubicBezTo>
                <a:close/>
                <a:moveTo>
                  <a:pt x="14" y="17"/>
                </a:moveTo>
                <a:cubicBezTo>
                  <a:pt x="16" y="17"/>
                  <a:pt x="17" y="16"/>
                  <a:pt x="17" y="14"/>
                </a:cubicBezTo>
                <a:cubicBezTo>
                  <a:pt x="17" y="12"/>
                  <a:pt x="16" y="11"/>
                  <a:pt x="14" y="11"/>
                </a:cubicBezTo>
                <a:cubicBezTo>
                  <a:pt x="12" y="11"/>
                  <a:pt x="11" y="12"/>
                  <a:pt x="11" y="14"/>
                </a:cubicBezTo>
                <a:cubicBezTo>
                  <a:pt x="11" y="16"/>
                  <a:pt x="12" y="17"/>
                  <a:pt x="14" y="17"/>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63" name="Freeform 188"/>
          <p:cNvSpPr>
            <a:spLocks noEditPoints="1"/>
          </p:cNvSpPr>
          <p:nvPr/>
        </p:nvSpPr>
        <p:spPr bwMode="auto">
          <a:xfrm>
            <a:off x="8752075" y="1890858"/>
            <a:ext cx="258799" cy="269658"/>
          </a:xfrm>
          <a:custGeom>
            <a:avLst/>
            <a:gdLst>
              <a:gd name="T0" fmla="*/ 24 w 27"/>
              <a:gd name="T1" fmla="*/ 3 h 28"/>
              <a:gd name="T2" fmla="*/ 24 w 27"/>
              <a:gd name="T3" fmla="*/ 14 h 28"/>
              <a:gd name="T4" fmla="*/ 14 w 27"/>
              <a:gd name="T5" fmla="*/ 13 h 28"/>
              <a:gd name="T6" fmla="*/ 13 w 27"/>
              <a:gd name="T7" fmla="*/ 3 h 28"/>
              <a:gd name="T8" fmla="*/ 24 w 27"/>
              <a:gd name="T9" fmla="*/ 3 h 28"/>
              <a:gd name="T10" fmla="*/ 3 w 27"/>
              <a:gd name="T11" fmla="*/ 25 h 28"/>
              <a:gd name="T12" fmla="*/ 3 w 27"/>
              <a:gd name="T13" fmla="*/ 24 h 28"/>
              <a:gd name="T14" fmla="*/ 13 w 27"/>
              <a:gd name="T15" fmla="*/ 14 h 28"/>
              <a:gd name="T16" fmla="*/ 12 w 27"/>
              <a:gd name="T17" fmla="*/ 12 h 28"/>
              <a:gd name="T18" fmla="*/ 10 w 27"/>
              <a:gd name="T19" fmla="*/ 13 h 28"/>
              <a:gd name="T20" fmla="*/ 8 w 27"/>
              <a:gd name="T21" fmla="*/ 14 h 28"/>
              <a:gd name="T22" fmla="*/ 7 w 27"/>
              <a:gd name="T23" fmla="*/ 16 h 28"/>
              <a:gd name="T24" fmla="*/ 6 w 27"/>
              <a:gd name="T25" fmla="*/ 18 h 28"/>
              <a:gd name="T26" fmla="*/ 5 w 27"/>
              <a:gd name="T27" fmla="*/ 20 h 28"/>
              <a:gd name="T28" fmla="*/ 3 w 27"/>
              <a:gd name="T29" fmla="*/ 20 h 28"/>
              <a:gd name="T30" fmla="*/ 0 w 27"/>
              <a:gd name="T31" fmla="*/ 23 h 28"/>
              <a:gd name="T32" fmla="*/ 0 w 27"/>
              <a:gd name="T33" fmla="*/ 27 h 28"/>
              <a:gd name="T34" fmla="*/ 4 w 27"/>
              <a:gd name="T35" fmla="*/ 27 h 28"/>
              <a:gd name="T36" fmla="*/ 16 w 27"/>
              <a:gd name="T37" fmla="*/ 15 h 28"/>
              <a:gd name="T38" fmla="*/ 14 w 27"/>
              <a:gd name="T39" fmla="*/ 14 h 28"/>
              <a:gd name="T40" fmla="*/ 4 w 27"/>
              <a:gd name="T41" fmla="*/ 25 h 28"/>
              <a:gd name="T42" fmla="*/ 4 w 27"/>
              <a:gd name="T43" fmla="*/ 25 h 28"/>
              <a:gd name="T44" fmla="*/ 3 w 27"/>
              <a:gd name="T45" fmla="*/ 25 h 28"/>
              <a:gd name="T46" fmla="*/ 3 w 27"/>
              <a:gd name="T47" fmla="*/ 25 h 28"/>
              <a:gd name="T48" fmla="*/ 22 w 27"/>
              <a:gd name="T49" fmla="*/ 5 h 28"/>
              <a:gd name="T50" fmla="*/ 18 w 27"/>
              <a:gd name="T51" fmla="*/ 3 h 28"/>
              <a:gd name="T52" fmla="*/ 18 w 27"/>
              <a:gd name="T53" fmla="*/ 4 h 28"/>
              <a:gd name="T54" fmla="*/ 18 w 27"/>
              <a:gd name="T55" fmla="*/ 5 h 28"/>
              <a:gd name="T56" fmla="*/ 22 w 27"/>
              <a:gd name="T57" fmla="*/ 9 h 28"/>
              <a:gd name="T58" fmla="*/ 23 w 27"/>
              <a:gd name="T59" fmla="*/ 9 h 28"/>
              <a:gd name="T60" fmla="*/ 24 w 27"/>
              <a:gd name="T61" fmla="*/ 9 h 28"/>
              <a:gd name="T62" fmla="*/ 22 w 27"/>
              <a:gd name="T63" fmla="*/ 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 h="28">
                <a:moveTo>
                  <a:pt x="24" y="3"/>
                </a:moveTo>
                <a:cubicBezTo>
                  <a:pt x="27" y="6"/>
                  <a:pt x="27" y="11"/>
                  <a:pt x="24" y="14"/>
                </a:cubicBezTo>
                <a:cubicBezTo>
                  <a:pt x="21" y="17"/>
                  <a:pt x="17" y="16"/>
                  <a:pt x="14" y="13"/>
                </a:cubicBezTo>
                <a:cubicBezTo>
                  <a:pt x="11" y="10"/>
                  <a:pt x="10" y="6"/>
                  <a:pt x="13" y="3"/>
                </a:cubicBezTo>
                <a:cubicBezTo>
                  <a:pt x="16" y="0"/>
                  <a:pt x="21" y="0"/>
                  <a:pt x="24" y="3"/>
                </a:cubicBezTo>
                <a:close/>
                <a:moveTo>
                  <a:pt x="3" y="25"/>
                </a:moveTo>
                <a:cubicBezTo>
                  <a:pt x="3" y="24"/>
                  <a:pt x="3" y="24"/>
                  <a:pt x="3" y="24"/>
                </a:cubicBezTo>
                <a:cubicBezTo>
                  <a:pt x="13" y="14"/>
                  <a:pt x="13" y="14"/>
                  <a:pt x="13" y="14"/>
                </a:cubicBezTo>
                <a:cubicBezTo>
                  <a:pt x="13" y="13"/>
                  <a:pt x="12" y="12"/>
                  <a:pt x="12" y="12"/>
                </a:cubicBezTo>
                <a:cubicBezTo>
                  <a:pt x="10" y="13"/>
                  <a:pt x="10" y="13"/>
                  <a:pt x="10" y="13"/>
                </a:cubicBezTo>
                <a:cubicBezTo>
                  <a:pt x="8" y="14"/>
                  <a:pt x="8" y="14"/>
                  <a:pt x="8" y="14"/>
                </a:cubicBezTo>
                <a:cubicBezTo>
                  <a:pt x="7" y="16"/>
                  <a:pt x="7" y="16"/>
                  <a:pt x="7" y="16"/>
                </a:cubicBezTo>
                <a:cubicBezTo>
                  <a:pt x="6" y="18"/>
                  <a:pt x="6" y="18"/>
                  <a:pt x="6" y="18"/>
                </a:cubicBezTo>
                <a:cubicBezTo>
                  <a:pt x="5" y="20"/>
                  <a:pt x="5" y="20"/>
                  <a:pt x="5" y="20"/>
                </a:cubicBezTo>
                <a:cubicBezTo>
                  <a:pt x="3" y="20"/>
                  <a:pt x="3" y="20"/>
                  <a:pt x="3" y="20"/>
                </a:cubicBezTo>
                <a:cubicBezTo>
                  <a:pt x="0" y="23"/>
                  <a:pt x="0" y="23"/>
                  <a:pt x="0" y="23"/>
                </a:cubicBezTo>
                <a:cubicBezTo>
                  <a:pt x="0" y="27"/>
                  <a:pt x="0" y="27"/>
                  <a:pt x="0" y="27"/>
                </a:cubicBezTo>
                <a:cubicBezTo>
                  <a:pt x="0" y="27"/>
                  <a:pt x="3" y="28"/>
                  <a:pt x="4" y="27"/>
                </a:cubicBezTo>
                <a:cubicBezTo>
                  <a:pt x="16" y="15"/>
                  <a:pt x="16" y="15"/>
                  <a:pt x="16" y="15"/>
                </a:cubicBezTo>
                <a:cubicBezTo>
                  <a:pt x="15" y="15"/>
                  <a:pt x="15" y="15"/>
                  <a:pt x="14" y="14"/>
                </a:cubicBezTo>
                <a:cubicBezTo>
                  <a:pt x="4" y="25"/>
                  <a:pt x="4" y="25"/>
                  <a:pt x="4" y="25"/>
                </a:cubicBezTo>
                <a:cubicBezTo>
                  <a:pt x="4" y="25"/>
                  <a:pt x="4" y="25"/>
                  <a:pt x="4" y="25"/>
                </a:cubicBezTo>
                <a:cubicBezTo>
                  <a:pt x="4" y="25"/>
                  <a:pt x="3" y="25"/>
                  <a:pt x="3" y="25"/>
                </a:cubicBezTo>
                <a:cubicBezTo>
                  <a:pt x="3" y="25"/>
                  <a:pt x="3" y="25"/>
                  <a:pt x="3" y="25"/>
                </a:cubicBezTo>
                <a:close/>
                <a:moveTo>
                  <a:pt x="22" y="5"/>
                </a:moveTo>
                <a:cubicBezTo>
                  <a:pt x="21" y="3"/>
                  <a:pt x="20" y="3"/>
                  <a:pt x="18" y="3"/>
                </a:cubicBezTo>
                <a:cubicBezTo>
                  <a:pt x="18" y="4"/>
                  <a:pt x="18" y="4"/>
                  <a:pt x="18" y="4"/>
                </a:cubicBezTo>
                <a:cubicBezTo>
                  <a:pt x="18" y="4"/>
                  <a:pt x="18" y="5"/>
                  <a:pt x="18" y="5"/>
                </a:cubicBezTo>
                <a:cubicBezTo>
                  <a:pt x="22" y="9"/>
                  <a:pt x="22" y="9"/>
                  <a:pt x="22" y="9"/>
                </a:cubicBezTo>
                <a:cubicBezTo>
                  <a:pt x="22" y="9"/>
                  <a:pt x="23" y="9"/>
                  <a:pt x="23" y="9"/>
                </a:cubicBezTo>
                <a:cubicBezTo>
                  <a:pt x="23" y="9"/>
                  <a:pt x="24" y="9"/>
                  <a:pt x="24" y="9"/>
                </a:cubicBezTo>
                <a:cubicBezTo>
                  <a:pt x="24" y="7"/>
                  <a:pt x="24" y="6"/>
                  <a:pt x="22" y="5"/>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64" name="Freeform 189"/>
          <p:cNvSpPr>
            <a:spLocks/>
          </p:cNvSpPr>
          <p:nvPr/>
        </p:nvSpPr>
        <p:spPr bwMode="auto">
          <a:xfrm>
            <a:off x="4962397" y="1899906"/>
            <a:ext cx="374625" cy="269658"/>
          </a:xfrm>
          <a:custGeom>
            <a:avLst/>
            <a:gdLst>
              <a:gd name="T0" fmla="*/ 9 w 39"/>
              <a:gd name="T1" fmla="*/ 1 h 28"/>
              <a:gd name="T2" fmla="*/ 15 w 39"/>
              <a:gd name="T3" fmla="*/ 1 h 28"/>
              <a:gd name="T4" fmla="*/ 16 w 39"/>
              <a:gd name="T5" fmla="*/ 1 h 28"/>
              <a:gd name="T6" fmla="*/ 16 w 39"/>
              <a:gd name="T7" fmla="*/ 3 h 28"/>
              <a:gd name="T8" fmla="*/ 15 w 39"/>
              <a:gd name="T9" fmla="*/ 5 h 28"/>
              <a:gd name="T10" fmla="*/ 19 w 39"/>
              <a:gd name="T11" fmla="*/ 9 h 28"/>
              <a:gd name="T12" fmla="*/ 22 w 39"/>
              <a:gd name="T13" fmla="*/ 5 h 28"/>
              <a:gd name="T14" fmla="*/ 22 w 39"/>
              <a:gd name="T15" fmla="*/ 4 h 28"/>
              <a:gd name="T16" fmla="*/ 22 w 39"/>
              <a:gd name="T17" fmla="*/ 3 h 28"/>
              <a:gd name="T18" fmla="*/ 22 w 39"/>
              <a:gd name="T19" fmla="*/ 1 h 28"/>
              <a:gd name="T20" fmla="*/ 23 w 39"/>
              <a:gd name="T21" fmla="*/ 1 h 28"/>
              <a:gd name="T22" fmla="*/ 29 w 39"/>
              <a:gd name="T23" fmla="*/ 1 h 28"/>
              <a:gd name="T24" fmla="*/ 31 w 39"/>
              <a:gd name="T25" fmla="*/ 3 h 28"/>
              <a:gd name="T26" fmla="*/ 31 w 39"/>
              <a:gd name="T27" fmla="*/ 9 h 28"/>
              <a:gd name="T28" fmla="*/ 31 w 39"/>
              <a:gd name="T29" fmla="*/ 11 h 28"/>
              <a:gd name="T30" fmla="*/ 33 w 39"/>
              <a:gd name="T31" fmla="*/ 11 h 28"/>
              <a:gd name="T32" fmla="*/ 35 w 39"/>
              <a:gd name="T33" fmla="*/ 10 h 28"/>
              <a:gd name="T34" fmla="*/ 39 w 39"/>
              <a:gd name="T35" fmla="*/ 14 h 28"/>
              <a:gd name="T36" fmla="*/ 35 w 39"/>
              <a:gd name="T37" fmla="*/ 17 h 28"/>
              <a:gd name="T38" fmla="*/ 33 w 39"/>
              <a:gd name="T39" fmla="*/ 17 h 28"/>
              <a:gd name="T40" fmla="*/ 32 w 39"/>
              <a:gd name="T41" fmla="*/ 16 h 28"/>
              <a:gd name="T42" fmla="*/ 31 w 39"/>
              <a:gd name="T43" fmla="*/ 17 h 28"/>
              <a:gd name="T44" fmla="*/ 30 w 39"/>
              <a:gd name="T45" fmla="*/ 18 h 28"/>
              <a:gd name="T46" fmla="*/ 31 w 39"/>
              <a:gd name="T47" fmla="*/ 25 h 28"/>
              <a:gd name="T48" fmla="*/ 29 w 39"/>
              <a:gd name="T49" fmla="*/ 27 h 28"/>
              <a:gd name="T50" fmla="*/ 24 w 39"/>
              <a:gd name="T51" fmla="*/ 28 h 28"/>
              <a:gd name="T52" fmla="*/ 23 w 39"/>
              <a:gd name="T53" fmla="*/ 27 h 28"/>
              <a:gd name="T54" fmla="*/ 23 w 39"/>
              <a:gd name="T55" fmla="*/ 25 h 28"/>
              <a:gd name="T56" fmla="*/ 23 w 39"/>
              <a:gd name="T57" fmla="*/ 24 h 28"/>
              <a:gd name="T58" fmla="*/ 20 w 39"/>
              <a:gd name="T59" fmla="*/ 20 h 28"/>
              <a:gd name="T60" fmla="*/ 16 w 39"/>
              <a:gd name="T61" fmla="*/ 24 h 28"/>
              <a:gd name="T62" fmla="*/ 17 w 39"/>
              <a:gd name="T63" fmla="*/ 25 h 28"/>
              <a:gd name="T64" fmla="*/ 17 w 39"/>
              <a:gd name="T65" fmla="*/ 25 h 28"/>
              <a:gd name="T66" fmla="*/ 16 w 39"/>
              <a:gd name="T67" fmla="*/ 27 h 28"/>
              <a:gd name="T68" fmla="*/ 15 w 39"/>
              <a:gd name="T69" fmla="*/ 28 h 28"/>
              <a:gd name="T70" fmla="*/ 9 w 39"/>
              <a:gd name="T71" fmla="*/ 27 h 28"/>
              <a:gd name="T72" fmla="*/ 7 w 39"/>
              <a:gd name="T73" fmla="*/ 25 h 28"/>
              <a:gd name="T74" fmla="*/ 8 w 39"/>
              <a:gd name="T75" fmla="*/ 19 h 28"/>
              <a:gd name="T76" fmla="*/ 7 w 39"/>
              <a:gd name="T77" fmla="*/ 17 h 28"/>
              <a:gd name="T78" fmla="*/ 5 w 39"/>
              <a:gd name="T79" fmla="*/ 17 h 28"/>
              <a:gd name="T80" fmla="*/ 3 w 39"/>
              <a:gd name="T81" fmla="*/ 18 h 28"/>
              <a:gd name="T82" fmla="*/ 0 w 39"/>
              <a:gd name="T83" fmla="*/ 14 h 28"/>
              <a:gd name="T84" fmla="*/ 3 w 39"/>
              <a:gd name="T85" fmla="*/ 11 h 28"/>
              <a:gd name="T86" fmla="*/ 5 w 39"/>
              <a:gd name="T87" fmla="*/ 11 h 28"/>
              <a:gd name="T88" fmla="*/ 6 w 39"/>
              <a:gd name="T89" fmla="*/ 12 h 28"/>
              <a:gd name="T90" fmla="*/ 7 w 39"/>
              <a:gd name="T91" fmla="*/ 11 h 28"/>
              <a:gd name="T92" fmla="*/ 8 w 39"/>
              <a:gd name="T93" fmla="*/ 10 h 28"/>
              <a:gd name="T94" fmla="*/ 7 w 39"/>
              <a:gd name="T95" fmla="*/ 3 h 28"/>
              <a:gd name="T96" fmla="*/ 9 w 39"/>
              <a:gd name="T97" fmla="*/ 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9" h="28">
                <a:moveTo>
                  <a:pt x="9" y="1"/>
                </a:moveTo>
                <a:cubicBezTo>
                  <a:pt x="11" y="1"/>
                  <a:pt x="13" y="1"/>
                  <a:pt x="15" y="1"/>
                </a:cubicBezTo>
                <a:cubicBezTo>
                  <a:pt x="15" y="0"/>
                  <a:pt x="16" y="1"/>
                  <a:pt x="16" y="1"/>
                </a:cubicBezTo>
                <a:cubicBezTo>
                  <a:pt x="17" y="2"/>
                  <a:pt x="17" y="3"/>
                  <a:pt x="16" y="3"/>
                </a:cubicBezTo>
                <a:cubicBezTo>
                  <a:pt x="16" y="4"/>
                  <a:pt x="15" y="4"/>
                  <a:pt x="15" y="5"/>
                </a:cubicBezTo>
                <a:cubicBezTo>
                  <a:pt x="15" y="7"/>
                  <a:pt x="17" y="9"/>
                  <a:pt x="19" y="9"/>
                </a:cubicBezTo>
                <a:cubicBezTo>
                  <a:pt x="21" y="9"/>
                  <a:pt x="22" y="7"/>
                  <a:pt x="22" y="5"/>
                </a:cubicBezTo>
                <a:cubicBezTo>
                  <a:pt x="22" y="5"/>
                  <a:pt x="22" y="4"/>
                  <a:pt x="22" y="4"/>
                </a:cubicBezTo>
                <a:cubicBezTo>
                  <a:pt x="22" y="3"/>
                  <a:pt x="22" y="3"/>
                  <a:pt x="22" y="3"/>
                </a:cubicBezTo>
                <a:cubicBezTo>
                  <a:pt x="22" y="2"/>
                  <a:pt x="22" y="2"/>
                  <a:pt x="22" y="1"/>
                </a:cubicBezTo>
                <a:cubicBezTo>
                  <a:pt x="22" y="1"/>
                  <a:pt x="23" y="0"/>
                  <a:pt x="23" y="1"/>
                </a:cubicBezTo>
                <a:cubicBezTo>
                  <a:pt x="25" y="1"/>
                  <a:pt x="27" y="1"/>
                  <a:pt x="29" y="1"/>
                </a:cubicBezTo>
                <a:cubicBezTo>
                  <a:pt x="30" y="1"/>
                  <a:pt x="31" y="2"/>
                  <a:pt x="31" y="3"/>
                </a:cubicBezTo>
                <a:cubicBezTo>
                  <a:pt x="31" y="5"/>
                  <a:pt x="31" y="7"/>
                  <a:pt x="31" y="9"/>
                </a:cubicBezTo>
                <a:cubicBezTo>
                  <a:pt x="30" y="10"/>
                  <a:pt x="31" y="11"/>
                  <a:pt x="31" y="11"/>
                </a:cubicBezTo>
                <a:cubicBezTo>
                  <a:pt x="32" y="11"/>
                  <a:pt x="33" y="11"/>
                  <a:pt x="33" y="11"/>
                </a:cubicBezTo>
                <a:cubicBezTo>
                  <a:pt x="34" y="11"/>
                  <a:pt x="34" y="10"/>
                  <a:pt x="35" y="10"/>
                </a:cubicBezTo>
                <a:cubicBezTo>
                  <a:pt x="37" y="10"/>
                  <a:pt x="39" y="12"/>
                  <a:pt x="39" y="14"/>
                </a:cubicBezTo>
                <a:cubicBezTo>
                  <a:pt x="39" y="16"/>
                  <a:pt x="37" y="17"/>
                  <a:pt x="35" y="17"/>
                </a:cubicBezTo>
                <a:cubicBezTo>
                  <a:pt x="34" y="17"/>
                  <a:pt x="34" y="17"/>
                  <a:pt x="33" y="17"/>
                </a:cubicBezTo>
                <a:cubicBezTo>
                  <a:pt x="33" y="17"/>
                  <a:pt x="33" y="16"/>
                  <a:pt x="32" y="16"/>
                </a:cubicBezTo>
                <a:cubicBezTo>
                  <a:pt x="32" y="16"/>
                  <a:pt x="31" y="17"/>
                  <a:pt x="31" y="17"/>
                </a:cubicBezTo>
                <a:cubicBezTo>
                  <a:pt x="31" y="17"/>
                  <a:pt x="30" y="18"/>
                  <a:pt x="30" y="18"/>
                </a:cubicBezTo>
                <a:cubicBezTo>
                  <a:pt x="31" y="21"/>
                  <a:pt x="31" y="23"/>
                  <a:pt x="31" y="25"/>
                </a:cubicBezTo>
                <a:cubicBezTo>
                  <a:pt x="31" y="26"/>
                  <a:pt x="30" y="27"/>
                  <a:pt x="29" y="27"/>
                </a:cubicBezTo>
                <a:cubicBezTo>
                  <a:pt x="28" y="27"/>
                  <a:pt x="26" y="28"/>
                  <a:pt x="24" y="28"/>
                </a:cubicBezTo>
                <a:cubicBezTo>
                  <a:pt x="24" y="28"/>
                  <a:pt x="23" y="28"/>
                  <a:pt x="23" y="27"/>
                </a:cubicBezTo>
                <a:cubicBezTo>
                  <a:pt x="22" y="26"/>
                  <a:pt x="22" y="26"/>
                  <a:pt x="23" y="25"/>
                </a:cubicBezTo>
                <a:cubicBezTo>
                  <a:pt x="23" y="25"/>
                  <a:pt x="23" y="24"/>
                  <a:pt x="23" y="24"/>
                </a:cubicBezTo>
                <a:cubicBezTo>
                  <a:pt x="23" y="22"/>
                  <a:pt x="22" y="20"/>
                  <a:pt x="20" y="20"/>
                </a:cubicBezTo>
                <a:cubicBezTo>
                  <a:pt x="18" y="20"/>
                  <a:pt x="16" y="22"/>
                  <a:pt x="16" y="24"/>
                </a:cubicBezTo>
                <a:cubicBezTo>
                  <a:pt x="16" y="24"/>
                  <a:pt x="16" y="25"/>
                  <a:pt x="17" y="25"/>
                </a:cubicBezTo>
                <a:cubicBezTo>
                  <a:pt x="17" y="25"/>
                  <a:pt x="17" y="25"/>
                  <a:pt x="17" y="25"/>
                </a:cubicBezTo>
                <a:cubicBezTo>
                  <a:pt x="17" y="26"/>
                  <a:pt x="17" y="27"/>
                  <a:pt x="16" y="27"/>
                </a:cubicBezTo>
                <a:cubicBezTo>
                  <a:pt x="16" y="28"/>
                  <a:pt x="16" y="28"/>
                  <a:pt x="15" y="28"/>
                </a:cubicBezTo>
                <a:cubicBezTo>
                  <a:pt x="13" y="28"/>
                  <a:pt x="11" y="27"/>
                  <a:pt x="9" y="27"/>
                </a:cubicBezTo>
                <a:cubicBezTo>
                  <a:pt x="8" y="27"/>
                  <a:pt x="7" y="26"/>
                  <a:pt x="7" y="25"/>
                </a:cubicBezTo>
                <a:cubicBezTo>
                  <a:pt x="8" y="23"/>
                  <a:pt x="8" y="21"/>
                  <a:pt x="8" y="19"/>
                </a:cubicBezTo>
                <a:cubicBezTo>
                  <a:pt x="8" y="18"/>
                  <a:pt x="8" y="18"/>
                  <a:pt x="7" y="17"/>
                </a:cubicBezTo>
                <a:cubicBezTo>
                  <a:pt x="6" y="17"/>
                  <a:pt x="6" y="17"/>
                  <a:pt x="5" y="17"/>
                </a:cubicBezTo>
                <a:cubicBezTo>
                  <a:pt x="5" y="18"/>
                  <a:pt x="4" y="18"/>
                  <a:pt x="3" y="18"/>
                </a:cubicBezTo>
                <a:cubicBezTo>
                  <a:pt x="1" y="18"/>
                  <a:pt x="0" y="16"/>
                  <a:pt x="0" y="14"/>
                </a:cubicBezTo>
                <a:cubicBezTo>
                  <a:pt x="0" y="13"/>
                  <a:pt x="1" y="11"/>
                  <a:pt x="3" y="11"/>
                </a:cubicBezTo>
                <a:cubicBezTo>
                  <a:pt x="4" y="11"/>
                  <a:pt x="4" y="11"/>
                  <a:pt x="5" y="11"/>
                </a:cubicBezTo>
                <a:cubicBezTo>
                  <a:pt x="5" y="12"/>
                  <a:pt x="6" y="12"/>
                  <a:pt x="6" y="12"/>
                </a:cubicBezTo>
                <a:cubicBezTo>
                  <a:pt x="7" y="12"/>
                  <a:pt x="7" y="12"/>
                  <a:pt x="7" y="11"/>
                </a:cubicBezTo>
                <a:cubicBezTo>
                  <a:pt x="8" y="11"/>
                  <a:pt x="8" y="10"/>
                  <a:pt x="8" y="10"/>
                </a:cubicBezTo>
                <a:cubicBezTo>
                  <a:pt x="8" y="8"/>
                  <a:pt x="8" y="5"/>
                  <a:pt x="7" y="3"/>
                </a:cubicBezTo>
                <a:cubicBezTo>
                  <a:pt x="7" y="2"/>
                  <a:pt x="8" y="1"/>
                  <a:pt x="9" y="1"/>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65" name="Freeform 190"/>
          <p:cNvSpPr>
            <a:spLocks noEditPoints="1"/>
          </p:cNvSpPr>
          <p:nvPr/>
        </p:nvSpPr>
        <p:spPr bwMode="auto">
          <a:xfrm>
            <a:off x="5653733" y="1872760"/>
            <a:ext cx="247941" cy="316712"/>
          </a:xfrm>
          <a:custGeom>
            <a:avLst/>
            <a:gdLst>
              <a:gd name="T0" fmla="*/ 2 w 26"/>
              <a:gd name="T1" fmla="*/ 33 h 33"/>
              <a:gd name="T2" fmla="*/ 24 w 26"/>
              <a:gd name="T3" fmla="*/ 33 h 33"/>
              <a:gd name="T4" fmla="*/ 26 w 26"/>
              <a:gd name="T5" fmla="*/ 31 h 33"/>
              <a:gd name="T6" fmla="*/ 26 w 26"/>
              <a:gd name="T7" fmla="*/ 2 h 33"/>
              <a:gd name="T8" fmla="*/ 24 w 26"/>
              <a:gd name="T9" fmla="*/ 0 h 33"/>
              <a:gd name="T10" fmla="*/ 18 w 26"/>
              <a:gd name="T11" fmla="*/ 0 h 33"/>
              <a:gd name="T12" fmla="*/ 18 w 26"/>
              <a:gd name="T13" fmla="*/ 3 h 33"/>
              <a:gd name="T14" fmla="*/ 22 w 26"/>
              <a:gd name="T15" fmla="*/ 3 h 33"/>
              <a:gd name="T16" fmla="*/ 22 w 26"/>
              <a:gd name="T17" fmla="*/ 6 h 33"/>
              <a:gd name="T18" fmla="*/ 22 w 26"/>
              <a:gd name="T19" fmla="*/ 30 h 33"/>
              <a:gd name="T20" fmla="*/ 3 w 26"/>
              <a:gd name="T21" fmla="*/ 30 h 33"/>
              <a:gd name="T22" fmla="*/ 3 w 26"/>
              <a:gd name="T23" fmla="*/ 3 h 33"/>
              <a:gd name="T24" fmla="*/ 7 w 26"/>
              <a:gd name="T25" fmla="*/ 3 h 33"/>
              <a:gd name="T26" fmla="*/ 7 w 26"/>
              <a:gd name="T27" fmla="*/ 0 h 33"/>
              <a:gd name="T28" fmla="*/ 2 w 26"/>
              <a:gd name="T29" fmla="*/ 0 h 33"/>
              <a:gd name="T30" fmla="*/ 0 w 26"/>
              <a:gd name="T31" fmla="*/ 2 h 33"/>
              <a:gd name="T32" fmla="*/ 0 w 26"/>
              <a:gd name="T33" fmla="*/ 31 h 33"/>
              <a:gd name="T34" fmla="*/ 2 w 26"/>
              <a:gd name="T35" fmla="*/ 33 h 33"/>
              <a:gd name="T36" fmla="*/ 10 w 26"/>
              <a:gd name="T37" fmla="*/ 3 h 33"/>
              <a:gd name="T38" fmla="*/ 10 w 26"/>
              <a:gd name="T39" fmla="*/ 1 h 33"/>
              <a:gd name="T40" fmla="*/ 10 w 26"/>
              <a:gd name="T41" fmla="*/ 1 h 33"/>
              <a:gd name="T42" fmla="*/ 10 w 26"/>
              <a:gd name="T43" fmla="*/ 1 h 33"/>
              <a:gd name="T44" fmla="*/ 10 w 26"/>
              <a:gd name="T45" fmla="*/ 1 h 33"/>
              <a:gd name="T46" fmla="*/ 15 w 26"/>
              <a:gd name="T47" fmla="*/ 1 h 33"/>
              <a:gd name="T48" fmla="*/ 16 w 26"/>
              <a:gd name="T49" fmla="*/ 1 h 33"/>
              <a:gd name="T50" fmla="*/ 16 w 26"/>
              <a:gd name="T51" fmla="*/ 1 h 33"/>
              <a:gd name="T52" fmla="*/ 16 w 26"/>
              <a:gd name="T53" fmla="*/ 1 h 33"/>
              <a:gd name="T54" fmla="*/ 16 w 26"/>
              <a:gd name="T55" fmla="*/ 3 h 33"/>
              <a:gd name="T56" fmla="*/ 10 w 26"/>
              <a:gd name="T57" fmla="*/ 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 h="33">
                <a:moveTo>
                  <a:pt x="2" y="33"/>
                </a:moveTo>
                <a:cubicBezTo>
                  <a:pt x="24" y="33"/>
                  <a:pt x="24" y="33"/>
                  <a:pt x="24" y="33"/>
                </a:cubicBezTo>
                <a:cubicBezTo>
                  <a:pt x="25" y="33"/>
                  <a:pt x="26" y="32"/>
                  <a:pt x="26" y="31"/>
                </a:cubicBezTo>
                <a:cubicBezTo>
                  <a:pt x="26" y="2"/>
                  <a:pt x="26" y="2"/>
                  <a:pt x="26" y="2"/>
                </a:cubicBezTo>
                <a:cubicBezTo>
                  <a:pt x="26" y="1"/>
                  <a:pt x="25" y="0"/>
                  <a:pt x="24" y="0"/>
                </a:cubicBezTo>
                <a:cubicBezTo>
                  <a:pt x="18" y="0"/>
                  <a:pt x="18" y="0"/>
                  <a:pt x="18" y="0"/>
                </a:cubicBezTo>
                <a:cubicBezTo>
                  <a:pt x="18" y="3"/>
                  <a:pt x="18" y="3"/>
                  <a:pt x="18" y="3"/>
                </a:cubicBezTo>
                <a:cubicBezTo>
                  <a:pt x="22" y="3"/>
                  <a:pt x="22" y="3"/>
                  <a:pt x="22" y="3"/>
                </a:cubicBezTo>
                <a:cubicBezTo>
                  <a:pt x="22" y="6"/>
                  <a:pt x="22" y="6"/>
                  <a:pt x="22" y="6"/>
                </a:cubicBezTo>
                <a:cubicBezTo>
                  <a:pt x="22" y="30"/>
                  <a:pt x="22" y="30"/>
                  <a:pt x="22" y="30"/>
                </a:cubicBezTo>
                <a:cubicBezTo>
                  <a:pt x="3" y="30"/>
                  <a:pt x="3" y="30"/>
                  <a:pt x="3" y="30"/>
                </a:cubicBezTo>
                <a:cubicBezTo>
                  <a:pt x="3" y="3"/>
                  <a:pt x="3" y="3"/>
                  <a:pt x="3" y="3"/>
                </a:cubicBezTo>
                <a:cubicBezTo>
                  <a:pt x="7" y="3"/>
                  <a:pt x="7" y="3"/>
                  <a:pt x="7" y="3"/>
                </a:cubicBezTo>
                <a:cubicBezTo>
                  <a:pt x="7" y="0"/>
                  <a:pt x="7" y="0"/>
                  <a:pt x="7" y="0"/>
                </a:cubicBezTo>
                <a:cubicBezTo>
                  <a:pt x="2" y="0"/>
                  <a:pt x="2" y="0"/>
                  <a:pt x="2" y="0"/>
                </a:cubicBezTo>
                <a:cubicBezTo>
                  <a:pt x="1" y="0"/>
                  <a:pt x="0" y="1"/>
                  <a:pt x="0" y="2"/>
                </a:cubicBezTo>
                <a:cubicBezTo>
                  <a:pt x="0" y="31"/>
                  <a:pt x="0" y="31"/>
                  <a:pt x="0" y="31"/>
                </a:cubicBezTo>
                <a:cubicBezTo>
                  <a:pt x="0" y="32"/>
                  <a:pt x="1" y="33"/>
                  <a:pt x="2" y="33"/>
                </a:cubicBezTo>
                <a:close/>
                <a:moveTo>
                  <a:pt x="10" y="3"/>
                </a:moveTo>
                <a:cubicBezTo>
                  <a:pt x="10" y="1"/>
                  <a:pt x="10" y="1"/>
                  <a:pt x="10" y="1"/>
                </a:cubicBezTo>
                <a:cubicBezTo>
                  <a:pt x="10" y="1"/>
                  <a:pt x="10" y="1"/>
                  <a:pt x="10" y="1"/>
                </a:cubicBezTo>
                <a:cubicBezTo>
                  <a:pt x="10" y="1"/>
                  <a:pt x="10" y="1"/>
                  <a:pt x="10" y="1"/>
                </a:cubicBezTo>
                <a:cubicBezTo>
                  <a:pt x="10" y="1"/>
                  <a:pt x="10" y="1"/>
                  <a:pt x="10" y="1"/>
                </a:cubicBezTo>
                <a:cubicBezTo>
                  <a:pt x="15" y="1"/>
                  <a:pt x="15" y="1"/>
                  <a:pt x="15" y="1"/>
                </a:cubicBezTo>
                <a:cubicBezTo>
                  <a:pt x="16" y="1"/>
                  <a:pt x="16" y="1"/>
                  <a:pt x="16" y="1"/>
                </a:cubicBezTo>
                <a:cubicBezTo>
                  <a:pt x="16" y="1"/>
                  <a:pt x="16" y="1"/>
                  <a:pt x="16" y="1"/>
                </a:cubicBezTo>
                <a:cubicBezTo>
                  <a:pt x="16" y="1"/>
                  <a:pt x="16" y="1"/>
                  <a:pt x="16" y="1"/>
                </a:cubicBezTo>
                <a:cubicBezTo>
                  <a:pt x="16" y="3"/>
                  <a:pt x="16" y="3"/>
                  <a:pt x="16" y="3"/>
                </a:cubicBezTo>
                <a:lnTo>
                  <a:pt x="10" y="3"/>
                </a:ln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66" name="Freeform 191"/>
          <p:cNvSpPr>
            <a:spLocks/>
          </p:cNvSpPr>
          <p:nvPr/>
        </p:nvSpPr>
        <p:spPr bwMode="auto">
          <a:xfrm>
            <a:off x="5709836" y="1948771"/>
            <a:ext cx="135734" cy="9050"/>
          </a:xfrm>
          <a:custGeom>
            <a:avLst/>
            <a:gdLst>
              <a:gd name="T0" fmla="*/ 0 w 14"/>
              <a:gd name="T1" fmla="*/ 0 h 1"/>
              <a:gd name="T2" fmla="*/ 13 w 14"/>
              <a:gd name="T3" fmla="*/ 0 h 1"/>
              <a:gd name="T4" fmla="*/ 14 w 14"/>
              <a:gd name="T5" fmla="*/ 0 h 1"/>
              <a:gd name="T6" fmla="*/ 14 w 14"/>
              <a:gd name="T7" fmla="*/ 0 h 1"/>
              <a:gd name="T8" fmla="*/ 13 w 14"/>
              <a:gd name="T9" fmla="*/ 1 h 1"/>
              <a:gd name="T10" fmla="*/ 0 w 14"/>
              <a:gd name="T11" fmla="*/ 1 h 1"/>
              <a:gd name="T12" fmla="*/ 0 w 14"/>
              <a:gd name="T13" fmla="*/ 0 h 1"/>
              <a:gd name="T14" fmla="*/ 0 w 14"/>
              <a:gd name="T15" fmla="*/ 0 h 1"/>
              <a:gd name="T16" fmla="*/ 0 w 14"/>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
                <a:moveTo>
                  <a:pt x="0" y="0"/>
                </a:moveTo>
                <a:cubicBezTo>
                  <a:pt x="13" y="0"/>
                  <a:pt x="13" y="0"/>
                  <a:pt x="13" y="0"/>
                </a:cubicBezTo>
                <a:cubicBezTo>
                  <a:pt x="14" y="0"/>
                  <a:pt x="14" y="0"/>
                  <a:pt x="14" y="0"/>
                </a:cubicBezTo>
                <a:cubicBezTo>
                  <a:pt x="14" y="0"/>
                  <a:pt x="14" y="0"/>
                  <a:pt x="14" y="0"/>
                </a:cubicBezTo>
                <a:cubicBezTo>
                  <a:pt x="14" y="1"/>
                  <a:pt x="14" y="1"/>
                  <a:pt x="13" y="1"/>
                </a:cubicBezTo>
                <a:cubicBezTo>
                  <a:pt x="0" y="1"/>
                  <a:pt x="0" y="1"/>
                  <a:pt x="0" y="1"/>
                </a:cubicBezTo>
                <a:cubicBezTo>
                  <a:pt x="0" y="1"/>
                  <a:pt x="0" y="1"/>
                  <a:pt x="0" y="0"/>
                </a:cubicBezTo>
                <a:cubicBezTo>
                  <a:pt x="0" y="0"/>
                  <a:pt x="0" y="0"/>
                  <a:pt x="0" y="0"/>
                </a:cubicBezTo>
                <a:cubicBezTo>
                  <a:pt x="0" y="0"/>
                  <a:pt x="0" y="0"/>
                  <a:pt x="0" y="0"/>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67" name="Freeform 192"/>
          <p:cNvSpPr>
            <a:spLocks/>
          </p:cNvSpPr>
          <p:nvPr/>
        </p:nvSpPr>
        <p:spPr bwMode="auto">
          <a:xfrm>
            <a:off x="5709836" y="1977727"/>
            <a:ext cx="135734" cy="18098"/>
          </a:xfrm>
          <a:custGeom>
            <a:avLst/>
            <a:gdLst>
              <a:gd name="T0" fmla="*/ 0 w 14"/>
              <a:gd name="T1" fmla="*/ 0 h 2"/>
              <a:gd name="T2" fmla="*/ 13 w 14"/>
              <a:gd name="T3" fmla="*/ 0 h 2"/>
              <a:gd name="T4" fmla="*/ 14 w 14"/>
              <a:gd name="T5" fmla="*/ 1 h 2"/>
              <a:gd name="T6" fmla="*/ 14 w 14"/>
              <a:gd name="T7" fmla="*/ 1 h 2"/>
              <a:gd name="T8" fmla="*/ 13 w 14"/>
              <a:gd name="T9" fmla="*/ 2 h 2"/>
              <a:gd name="T10" fmla="*/ 0 w 14"/>
              <a:gd name="T11" fmla="*/ 2 h 2"/>
              <a:gd name="T12" fmla="*/ 0 w 14"/>
              <a:gd name="T13" fmla="*/ 1 h 2"/>
              <a:gd name="T14" fmla="*/ 0 w 14"/>
              <a:gd name="T15" fmla="*/ 1 h 2"/>
              <a:gd name="T16" fmla="*/ 0 w 14"/>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2">
                <a:moveTo>
                  <a:pt x="0" y="0"/>
                </a:moveTo>
                <a:cubicBezTo>
                  <a:pt x="13" y="0"/>
                  <a:pt x="13" y="0"/>
                  <a:pt x="13" y="0"/>
                </a:cubicBezTo>
                <a:cubicBezTo>
                  <a:pt x="14" y="0"/>
                  <a:pt x="14" y="1"/>
                  <a:pt x="14" y="1"/>
                </a:cubicBezTo>
                <a:cubicBezTo>
                  <a:pt x="14" y="1"/>
                  <a:pt x="14" y="1"/>
                  <a:pt x="14" y="1"/>
                </a:cubicBezTo>
                <a:cubicBezTo>
                  <a:pt x="14" y="1"/>
                  <a:pt x="14" y="2"/>
                  <a:pt x="13" y="2"/>
                </a:cubicBezTo>
                <a:cubicBezTo>
                  <a:pt x="0" y="2"/>
                  <a:pt x="0" y="2"/>
                  <a:pt x="0" y="2"/>
                </a:cubicBezTo>
                <a:cubicBezTo>
                  <a:pt x="0" y="2"/>
                  <a:pt x="0" y="1"/>
                  <a:pt x="0" y="1"/>
                </a:cubicBezTo>
                <a:cubicBezTo>
                  <a:pt x="0" y="1"/>
                  <a:pt x="0" y="1"/>
                  <a:pt x="0" y="1"/>
                </a:cubicBezTo>
                <a:cubicBezTo>
                  <a:pt x="0" y="1"/>
                  <a:pt x="0" y="0"/>
                  <a:pt x="0" y="0"/>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68" name="Freeform 193"/>
          <p:cNvSpPr>
            <a:spLocks/>
          </p:cNvSpPr>
          <p:nvPr/>
        </p:nvSpPr>
        <p:spPr bwMode="auto">
          <a:xfrm>
            <a:off x="5709836" y="2015732"/>
            <a:ext cx="135734" cy="19908"/>
          </a:xfrm>
          <a:custGeom>
            <a:avLst/>
            <a:gdLst>
              <a:gd name="T0" fmla="*/ 0 w 14"/>
              <a:gd name="T1" fmla="*/ 0 h 2"/>
              <a:gd name="T2" fmla="*/ 13 w 14"/>
              <a:gd name="T3" fmla="*/ 0 h 2"/>
              <a:gd name="T4" fmla="*/ 14 w 14"/>
              <a:gd name="T5" fmla="*/ 1 h 2"/>
              <a:gd name="T6" fmla="*/ 14 w 14"/>
              <a:gd name="T7" fmla="*/ 1 h 2"/>
              <a:gd name="T8" fmla="*/ 13 w 14"/>
              <a:gd name="T9" fmla="*/ 2 h 2"/>
              <a:gd name="T10" fmla="*/ 0 w 14"/>
              <a:gd name="T11" fmla="*/ 2 h 2"/>
              <a:gd name="T12" fmla="*/ 0 w 14"/>
              <a:gd name="T13" fmla="*/ 1 h 2"/>
              <a:gd name="T14" fmla="*/ 0 w 14"/>
              <a:gd name="T15" fmla="*/ 1 h 2"/>
              <a:gd name="T16" fmla="*/ 0 w 14"/>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2">
                <a:moveTo>
                  <a:pt x="0" y="0"/>
                </a:moveTo>
                <a:cubicBezTo>
                  <a:pt x="13" y="0"/>
                  <a:pt x="13" y="0"/>
                  <a:pt x="13" y="0"/>
                </a:cubicBezTo>
                <a:cubicBezTo>
                  <a:pt x="14" y="0"/>
                  <a:pt x="14" y="0"/>
                  <a:pt x="14" y="1"/>
                </a:cubicBezTo>
                <a:cubicBezTo>
                  <a:pt x="14" y="1"/>
                  <a:pt x="14" y="1"/>
                  <a:pt x="14" y="1"/>
                </a:cubicBezTo>
                <a:cubicBezTo>
                  <a:pt x="14" y="1"/>
                  <a:pt x="14" y="2"/>
                  <a:pt x="13" y="2"/>
                </a:cubicBezTo>
                <a:cubicBezTo>
                  <a:pt x="0" y="2"/>
                  <a:pt x="0" y="2"/>
                  <a:pt x="0" y="2"/>
                </a:cubicBezTo>
                <a:cubicBezTo>
                  <a:pt x="0" y="2"/>
                  <a:pt x="0" y="1"/>
                  <a:pt x="0" y="1"/>
                </a:cubicBezTo>
                <a:cubicBezTo>
                  <a:pt x="0" y="1"/>
                  <a:pt x="0" y="1"/>
                  <a:pt x="0" y="1"/>
                </a:cubicBezTo>
                <a:cubicBezTo>
                  <a:pt x="0" y="0"/>
                  <a:pt x="0" y="0"/>
                  <a:pt x="0" y="0"/>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69" name="Freeform 194"/>
          <p:cNvSpPr>
            <a:spLocks/>
          </p:cNvSpPr>
          <p:nvPr/>
        </p:nvSpPr>
        <p:spPr bwMode="auto">
          <a:xfrm>
            <a:off x="5709836" y="2053738"/>
            <a:ext cx="135734" cy="10859"/>
          </a:xfrm>
          <a:custGeom>
            <a:avLst/>
            <a:gdLst>
              <a:gd name="T0" fmla="*/ 0 w 14"/>
              <a:gd name="T1" fmla="*/ 0 h 1"/>
              <a:gd name="T2" fmla="*/ 13 w 14"/>
              <a:gd name="T3" fmla="*/ 0 h 1"/>
              <a:gd name="T4" fmla="*/ 14 w 14"/>
              <a:gd name="T5" fmla="*/ 1 h 1"/>
              <a:gd name="T6" fmla="*/ 14 w 14"/>
              <a:gd name="T7" fmla="*/ 1 h 1"/>
              <a:gd name="T8" fmla="*/ 13 w 14"/>
              <a:gd name="T9" fmla="*/ 1 h 1"/>
              <a:gd name="T10" fmla="*/ 0 w 14"/>
              <a:gd name="T11" fmla="*/ 1 h 1"/>
              <a:gd name="T12" fmla="*/ 0 w 14"/>
              <a:gd name="T13" fmla="*/ 1 h 1"/>
              <a:gd name="T14" fmla="*/ 0 w 14"/>
              <a:gd name="T15" fmla="*/ 1 h 1"/>
              <a:gd name="T16" fmla="*/ 0 w 14"/>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
                <a:moveTo>
                  <a:pt x="0" y="0"/>
                </a:moveTo>
                <a:cubicBezTo>
                  <a:pt x="13" y="0"/>
                  <a:pt x="13" y="0"/>
                  <a:pt x="13" y="0"/>
                </a:cubicBezTo>
                <a:cubicBezTo>
                  <a:pt x="14" y="0"/>
                  <a:pt x="14" y="0"/>
                  <a:pt x="14" y="1"/>
                </a:cubicBezTo>
                <a:cubicBezTo>
                  <a:pt x="14" y="1"/>
                  <a:pt x="14" y="1"/>
                  <a:pt x="14" y="1"/>
                </a:cubicBezTo>
                <a:cubicBezTo>
                  <a:pt x="14" y="1"/>
                  <a:pt x="14" y="1"/>
                  <a:pt x="13" y="1"/>
                </a:cubicBezTo>
                <a:cubicBezTo>
                  <a:pt x="0" y="1"/>
                  <a:pt x="0" y="1"/>
                  <a:pt x="0" y="1"/>
                </a:cubicBezTo>
                <a:cubicBezTo>
                  <a:pt x="0" y="1"/>
                  <a:pt x="0" y="1"/>
                  <a:pt x="0" y="1"/>
                </a:cubicBezTo>
                <a:cubicBezTo>
                  <a:pt x="0" y="1"/>
                  <a:pt x="0" y="1"/>
                  <a:pt x="0" y="1"/>
                </a:cubicBezTo>
                <a:cubicBezTo>
                  <a:pt x="0" y="0"/>
                  <a:pt x="0" y="0"/>
                  <a:pt x="0" y="0"/>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70" name="Freeform 195"/>
          <p:cNvSpPr>
            <a:spLocks/>
          </p:cNvSpPr>
          <p:nvPr/>
        </p:nvSpPr>
        <p:spPr bwMode="auto">
          <a:xfrm>
            <a:off x="5709836" y="2053738"/>
            <a:ext cx="135734" cy="10859"/>
          </a:xfrm>
          <a:custGeom>
            <a:avLst/>
            <a:gdLst>
              <a:gd name="T0" fmla="*/ 0 w 14"/>
              <a:gd name="T1" fmla="*/ 0 h 1"/>
              <a:gd name="T2" fmla="*/ 13 w 14"/>
              <a:gd name="T3" fmla="*/ 0 h 1"/>
              <a:gd name="T4" fmla="*/ 14 w 14"/>
              <a:gd name="T5" fmla="*/ 1 h 1"/>
              <a:gd name="T6" fmla="*/ 14 w 14"/>
              <a:gd name="T7" fmla="*/ 1 h 1"/>
              <a:gd name="T8" fmla="*/ 13 w 14"/>
              <a:gd name="T9" fmla="*/ 1 h 1"/>
              <a:gd name="T10" fmla="*/ 0 w 14"/>
              <a:gd name="T11" fmla="*/ 1 h 1"/>
              <a:gd name="T12" fmla="*/ 0 w 14"/>
              <a:gd name="T13" fmla="*/ 1 h 1"/>
              <a:gd name="T14" fmla="*/ 0 w 14"/>
              <a:gd name="T15" fmla="*/ 1 h 1"/>
              <a:gd name="T16" fmla="*/ 0 w 14"/>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
                <a:moveTo>
                  <a:pt x="0" y="0"/>
                </a:moveTo>
                <a:cubicBezTo>
                  <a:pt x="13" y="0"/>
                  <a:pt x="13" y="0"/>
                  <a:pt x="13" y="0"/>
                </a:cubicBezTo>
                <a:cubicBezTo>
                  <a:pt x="14" y="0"/>
                  <a:pt x="14" y="0"/>
                  <a:pt x="14" y="1"/>
                </a:cubicBezTo>
                <a:cubicBezTo>
                  <a:pt x="14" y="1"/>
                  <a:pt x="14" y="1"/>
                  <a:pt x="14" y="1"/>
                </a:cubicBezTo>
                <a:cubicBezTo>
                  <a:pt x="14" y="1"/>
                  <a:pt x="14" y="1"/>
                  <a:pt x="13" y="1"/>
                </a:cubicBezTo>
                <a:cubicBezTo>
                  <a:pt x="0" y="1"/>
                  <a:pt x="0" y="1"/>
                  <a:pt x="0" y="1"/>
                </a:cubicBezTo>
                <a:cubicBezTo>
                  <a:pt x="0" y="1"/>
                  <a:pt x="0" y="1"/>
                  <a:pt x="0" y="1"/>
                </a:cubicBezTo>
                <a:cubicBezTo>
                  <a:pt x="0" y="1"/>
                  <a:pt x="0" y="1"/>
                  <a:pt x="0" y="1"/>
                </a:cubicBezTo>
                <a:cubicBezTo>
                  <a:pt x="0" y="0"/>
                  <a:pt x="0" y="0"/>
                  <a:pt x="0" y="0"/>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71" name="Freeform 196"/>
          <p:cNvSpPr>
            <a:spLocks/>
          </p:cNvSpPr>
          <p:nvPr/>
        </p:nvSpPr>
        <p:spPr bwMode="auto">
          <a:xfrm>
            <a:off x="5709836" y="2093553"/>
            <a:ext cx="135734" cy="9050"/>
          </a:xfrm>
          <a:custGeom>
            <a:avLst/>
            <a:gdLst>
              <a:gd name="T0" fmla="*/ 0 w 14"/>
              <a:gd name="T1" fmla="*/ 0 h 1"/>
              <a:gd name="T2" fmla="*/ 13 w 14"/>
              <a:gd name="T3" fmla="*/ 0 h 1"/>
              <a:gd name="T4" fmla="*/ 14 w 14"/>
              <a:gd name="T5" fmla="*/ 1 h 1"/>
              <a:gd name="T6" fmla="*/ 14 w 14"/>
              <a:gd name="T7" fmla="*/ 1 h 1"/>
              <a:gd name="T8" fmla="*/ 13 w 14"/>
              <a:gd name="T9" fmla="*/ 1 h 1"/>
              <a:gd name="T10" fmla="*/ 0 w 14"/>
              <a:gd name="T11" fmla="*/ 1 h 1"/>
              <a:gd name="T12" fmla="*/ 0 w 14"/>
              <a:gd name="T13" fmla="*/ 1 h 1"/>
              <a:gd name="T14" fmla="*/ 0 w 14"/>
              <a:gd name="T15" fmla="*/ 1 h 1"/>
              <a:gd name="T16" fmla="*/ 0 w 14"/>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
                <a:moveTo>
                  <a:pt x="0" y="0"/>
                </a:moveTo>
                <a:cubicBezTo>
                  <a:pt x="13" y="0"/>
                  <a:pt x="13" y="0"/>
                  <a:pt x="13" y="0"/>
                </a:cubicBezTo>
                <a:cubicBezTo>
                  <a:pt x="14" y="0"/>
                  <a:pt x="14" y="0"/>
                  <a:pt x="14" y="1"/>
                </a:cubicBezTo>
                <a:cubicBezTo>
                  <a:pt x="14" y="1"/>
                  <a:pt x="14" y="1"/>
                  <a:pt x="14" y="1"/>
                </a:cubicBezTo>
                <a:cubicBezTo>
                  <a:pt x="14" y="1"/>
                  <a:pt x="14" y="1"/>
                  <a:pt x="13" y="1"/>
                </a:cubicBezTo>
                <a:cubicBezTo>
                  <a:pt x="0" y="1"/>
                  <a:pt x="0" y="1"/>
                  <a:pt x="0" y="1"/>
                </a:cubicBezTo>
                <a:cubicBezTo>
                  <a:pt x="0" y="1"/>
                  <a:pt x="0" y="1"/>
                  <a:pt x="0" y="1"/>
                </a:cubicBezTo>
                <a:cubicBezTo>
                  <a:pt x="0" y="1"/>
                  <a:pt x="0" y="1"/>
                  <a:pt x="0" y="1"/>
                </a:cubicBezTo>
                <a:cubicBezTo>
                  <a:pt x="0" y="0"/>
                  <a:pt x="0" y="0"/>
                  <a:pt x="0" y="0"/>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72" name="Freeform 197"/>
          <p:cNvSpPr>
            <a:spLocks noEditPoints="1"/>
          </p:cNvSpPr>
          <p:nvPr/>
        </p:nvSpPr>
        <p:spPr bwMode="auto">
          <a:xfrm>
            <a:off x="5729743" y="1861901"/>
            <a:ext cx="95919" cy="57913"/>
          </a:xfrm>
          <a:custGeom>
            <a:avLst/>
            <a:gdLst>
              <a:gd name="T0" fmla="*/ 8 w 10"/>
              <a:gd name="T1" fmla="*/ 0 h 6"/>
              <a:gd name="T2" fmla="*/ 1 w 10"/>
              <a:gd name="T3" fmla="*/ 0 h 6"/>
              <a:gd name="T4" fmla="*/ 0 w 10"/>
              <a:gd name="T5" fmla="*/ 0 h 6"/>
              <a:gd name="T6" fmla="*/ 0 w 10"/>
              <a:gd name="T7" fmla="*/ 1 h 6"/>
              <a:gd name="T8" fmla="*/ 0 w 10"/>
              <a:gd name="T9" fmla="*/ 5 h 6"/>
              <a:gd name="T10" fmla="*/ 0 w 10"/>
              <a:gd name="T11" fmla="*/ 6 h 6"/>
              <a:gd name="T12" fmla="*/ 1 w 10"/>
              <a:gd name="T13" fmla="*/ 6 h 6"/>
              <a:gd name="T14" fmla="*/ 8 w 10"/>
              <a:gd name="T15" fmla="*/ 6 h 6"/>
              <a:gd name="T16" fmla="*/ 9 w 10"/>
              <a:gd name="T17" fmla="*/ 6 h 6"/>
              <a:gd name="T18" fmla="*/ 10 w 10"/>
              <a:gd name="T19" fmla="*/ 5 h 6"/>
              <a:gd name="T20" fmla="*/ 10 w 10"/>
              <a:gd name="T21" fmla="*/ 1 h 6"/>
              <a:gd name="T22" fmla="*/ 9 w 10"/>
              <a:gd name="T23" fmla="*/ 0 h 6"/>
              <a:gd name="T24" fmla="*/ 8 w 10"/>
              <a:gd name="T25" fmla="*/ 0 h 6"/>
              <a:gd name="T26" fmla="*/ 2 w 10"/>
              <a:gd name="T27" fmla="*/ 1 h 6"/>
              <a:gd name="T28" fmla="*/ 7 w 10"/>
              <a:gd name="T29" fmla="*/ 1 h 6"/>
              <a:gd name="T30" fmla="*/ 8 w 10"/>
              <a:gd name="T31" fmla="*/ 2 h 6"/>
              <a:gd name="T32" fmla="*/ 8 w 10"/>
              <a:gd name="T33" fmla="*/ 2 h 6"/>
              <a:gd name="T34" fmla="*/ 9 w 10"/>
              <a:gd name="T35" fmla="*/ 2 h 6"/>
              <a:gd name="T36" fmla="*/ 9 w 10"/>
              <a:gd name="T37" fmla="*/ 4 h 6"/>
              <a:gd name="T38" fmla="*/ 8 w 10"/>
              <a:gd name="T39" fmla="*/ 4 h 6"/>
              <a:gd name="T40" fmla="*/ 8 w 10"/>
              <a:gd name="T41" fmla="*/ 4 h 6"/>
              <a:gd name="T42" fmla="*/ 7 w 10"/>
              <a:gd name="T43" fmla="*/ 5 h 6"/>
              <a:gd name="T44" fmla="*/ 2 w 10"/>
              <a:gd name="T45" fmla="*/ 5 h 6"/>
              <a:gd name="T46" fmla="*/ 1 w 10"/>
              <a:gd name="T47" fmla="*/ 4 h 6"/>
              <a:gd name="T48" fmla="*/ 1 w 10"/>
              <a:gd name="T49" fmla="*/ 4 h 6"/>
              <a:gd name="T50" fmla="*/ 1 w 10"/>
              <a:gd name="T51" fmla="*/ 4 h 6"/>
              <a:gd name="T52" fmla="*/ 1 w 10"/>
              <a:gd name="T53" fmla="*/ 2 h 6"/>
              <a:gd name="T54" fmla="*/ 1 w 10"/>
              <a:gd name="T55" fmla="*/ 2 h 6"/>
              <a:gd name="T56" fmla="*/ 1 w 10"/>
              <a:gd name="T57" fmla="*/ 2 h 6"/>
              <a:gd name="T58" fmla="*/ 2 w 10"/>
              <a:gd name="T59"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 h="6">
                <a:moveTo>
                  <a:pt x="8" y="0"/>
                </a:moveTo>
                <a:cubicBezTo>
                  <a:pt x="1" y="0"/>
                  <a:pt x="1" y="0"/>
                  <a:pt x="1" y="0"/>
                </a:cubicBezTo>
                <a:cubicBezTo>
                  <a:pt x="1" y="0"/>
                  <a:pt x="1" y="0"/>
                  <a:pt x="0" y="0"/>
                </a:cubicBezTo>
                <a:cubicBezTo>
                  <a:pt x="0" y="1"/>
                  <a:pt x="0" y="1"/>
                  <a:pt x="0" y="1"/>
                </a:cubicBezTo>
                <a:cubicBezTo>
                  <a:pt x="0" y="5"/>
                  <a:pt x="0" y="5"/>
                  <a:pt x="0" y="5"/>
                </a:cubicBezTo>
                <a:cubicBezTo>
                  <a:pt x="0" y="6"/>
                  <a:pt x="0" y="6"/>
                  <a:pt x="0" y="6"/>
                </a:cubicBezTo>
                <a:cubicBezTo>
                  <a:pt x="1" y="6"/>
                  <a:pt x="1" y="6"/>
                  <a:pt x="1" y="6"/>
                </a:cubicBezTo>
                <a:cubicBezTo>
                  <a:pt x="8" y="6"/>
                  <a:pt x="8" y="6"/>
                  <a:pt x="8" y="6"/>
                </a:cubicBezTo>
                <a:cubicBezTo>
                  <a:pt x="9" y="6"/>
                  <a:pt x="9" y="6"/>
                  <a:pt x="9" y="6"/>
                </a:cubicBezTo>
                <a:cubicBezTo>
                  <a:pt x="9" y="6"/>
                  <a:pt x="10" y="6"/>
                  <a:pt x="10" y="5"/>
                </a:cubicBezTo>
                <a:cubicBezTo>
                  <a:pt x="10" y="1"/>
                  <a:pt x="10" y="1"/>
                  <a:pt x="10" y="1"/>
                </a:cubicBezTo>
                <a:cubicBezTo>
                  <a:pt x="10" y="1"/>
                  <a:pt x="9" y="1"/>
                  <a:pt x="9" y="0"/>
                </a:cubicBezTo>
                <a:cubicBezTo>
                  <a:pt x="9" y="0"/>
                  <a:pt x="9" y="0"/>
                  <a:pt x="8" y="0"/>
                </a:cubicBezTo>
                <a:close/>
                <a:moveTo>
                  <a:pt x="2" y="1"/>
                </a:moveTo>
                <a:cubicBezTo>
                  <a:pt x="7" y="1"/>
                  <a:pt x="7" y="1"/>
                  <a:pt x="7" y="1"/>
                </a:cubicBezTo>
                <a:cubicBezTo>
                  <a:pt x="8" y="1"/>
                  <a:pt x="8" y="1"/>
                  <a:pt x="8" y="2"/>
                </a:cubicBezTo>
                <a:cubicBezTo>
                  <a:pt x="8" y="2"/>
                  <a:pt x="8" y="2"/>
                  <a:pt x="8" y="2"/>
                </a:cubicBezTo>
                <a:cubicBezTo>
                  <a:pt x="8" y="2"/>
                  <a:pt x="9" y="2"/>
                  <a:pt x="9" y="2"/>
                </a:cubicBezTo>
                <a:cubicBezTo>
                  <a:pt x="9" y="4"/>
                  <a:pt x="9" y="4"/>
                  <a:pt x="9" y="4"/>
                </a:cubicBezTo>
                <a:cubicBezTo>
                  <a:pt x="9" y="4"/>
                  <a:pt x="8" y="4"/>
                  <a:pt x="8" y="4"/>
                </a:cubicBezTo>
                <a:cubicBezTo>
                  <a:pt x="8" y="4"/>
                  <a:pt x="8" y="4"/>
                  <a:pt x="8" y="4"/>
                </a:cubicBezTo>
                <a:cubicBezTo>
                  <a:pt x="8" y="5"/>
                  <a:pt x="8" y="5"/>
                  <a:pt x="7" y="5"/>
                </a:cubicBezTo>
                <a:cubicBezTo>
                  <a:pt x="2" y="5"/>
                  <a:pt x="2" y="5"/>
                  <a:pt x="2" y="5"/>
                </a:cubicBezTo>
                <a:cubicBezTo>
                  <a:pt x="2" y="5"/>
                  <a:pt x="2" y="5"/>
                  <a:pt x="1" y="4"/>
                </a:cubicBezTo>
                <a:cubicBezTo>
                  <a:pt x="1" y="4"/>
                  <a:pt x="1" y="4"/>
                  <a:pt x="1" y="4"/>
                </a:cubicBezTo>
                <a:cubicBezTo>
                  <a:pt x="1" y="4"/>
                  <a:pt x="1" y="4"/>
                  <a:pt x="1" y="4"/>
                </a:cubicBezTo>
                <a:cubicBezTo>
                  <a:pt x="1" y="2"/>
                  <a:pt x="1" y="2"/>
                  <a:pt x="1" y="2"/>
                </a:cubicBezTo>
                <a:cubicBezTo>
                  <a:pt x="1" y="2"/>
                  <a:pt x="1" y="2"/>
                  <a:pt x="1" y="2"/>
                </a:cubicBezTo>
                <a:cubicBezTo>
                  <a:pt x="1" y="2"/>
                  <a:pt x="1" y="2"/>
                  <a:pt x="1" y="2"/>
                </a:cubicBezTo>
                <a:cubicBezTo>
                  <a:pt x="2" y="1"/>
                  <a:pt x="2" y="1"/>
                  <a:pt x="2" y="1"/>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73" name="Freeform 198"/>
          <p:cNvSpPr>
            <a:spLocks noEditPoints="1"/>
          </p:cNvSpPr>
          <p:nvPr/>
        </p:nvSpPr>
        <p:spPr bwMode="auto">
          <a:xfrm>
            <a:off x="4386887" y="1899906"/>
            <a:ext cx="354717" cy="307663"/>
          </a:xfrm>
          <a:custGeom>
            <a:avLst/>
            <a:gdLst>
              <a:gd name="T0" fmla="*/ 29 w 37"/>
              <a:gd name="T1" fmla="*/ 7 h 32"/>
              <a:gd name="T2" fmla="*/ 30 w 37"/>
              <a:gd name="T3" fmla="*/ 5 h 32"/>
              <a:gd name="T4" fmla="*/ 30 w 37"/>
              <a:gd name="T5" fmla="*/ 5 h 32"/>
              <a:gd name="T6" fmla="*/ 35 w 37"/>
              <a:gd name="T7" fmla="*/ 3 h 32"/>
              <a:gd name="T8" fmla="*/ 35 w 37"/>
              <a:gd name="T9" fmla="*/ 3 h 32"/>
              <a:gd name="T10" fmla="*/ 36 w 37"/>
              <a:gd name="T11" fmla="*/ 3 h 32"/>
              <a:gd name="T12" fmla="*/ 34 w 37"/>
              <a:gd name="T13" fmla="*/ 6 h 32"/>
              <a:gd name="T14" fmla="*/ 37 w 37"/>
              <a:gd name="T15" fmla="*/ 6 h 32"/>
              <a:gd name="T16" fmla="*/ 37 w 37"/>
              <a:gd name="T17" fmla="*/ 7 h 32"/>
              <a:gd name="T18" fmla="*/ 37 w 37"/>
              <a:gd name="T19" fmla="*/ 7 h 32"/>
              <a:gd name="T20" fmla="*/ 32 w 37"/>
              <a:gd name="T21" fmla="*/ 9 h 32"/>
              <a:gd name="T22" fmla="*/ 32 w 37"/>
              <a:gd name="T23" fmla="*/ 9 h 32"/>
              <a:gd name="T24" fmla="*/ 30 w 37"/>
              <a:gd name="T25" fmla="*/ 9 h 32"/>
              <a:gd name="T26" fmla="*/ 22 w 37"/>
              <a:gd name="T27" fmla="*/ 12 h 32"/>
              <a:gd name="T28" fmla="*/ 23 w 37"/>
              <a:gd name="T29" fmla="*/ 13 h 32"/>
              <a:gd name="T30" fmla="*/ 23 w 37"/>
              <a:gd name="T31" fmla="*/ 14 h 32"/>
              <a:gd name="T32" fmla="*/ 23 w 37"/>
              <a:gd name="T33" fmla="*/ 14 h 32"/>
              <a:gd name="T34" fmla="*/ 15 w 37"/>
              <a:gd name="T35" fmla="*/ 15 h 32"/>
              <a:gd name="T36" fmla="*/ 15 w 37"/>
              <a:gd name="T37" fmla="*/ 14 h 32"/>
              <a:gd name="T38" fmla="*/ 15 w 37"/>
              <a:gd name="T39" fmla="*/ 14 h 32"/>
              <a:gd name="T40" fmla="*/ 20 w 37"/>
              <a:gd name="T41" fmla="*/ 9 h 32"/>
              <a:gd name="T42" fmla="*/ 21 w 37"/>
              <a:gd name="T43" fmla="*/ 9 h 32"/>
              <a:gd name="T44" fmla="*/ 21 w 37"/>
              <a:gd name="T45" fmla="*/ 9 h 32"/>
              <a:gd name="T46" fmla="*/ 21 w 37"/>
              <a:gd name="T47" fmla="*/ 10 h 32"/>
              <a:gd name="T48" fmla="*/ 29 w 37"/>
              <a:gd name="T49" fmla="*/ 7 h 32"/>
              <a:gd name="T50" fmla="*/ 15 w 37"/>
              <a:gd name="T51" fmla="*/ 8 h 32"/>
              <a:gd name="T52" fmla="*/ 8 w 37"/>
              <a:gd name="T53" fmla="*/ 14 h 32"/>
              <a:gd name="T54" fmla="*/ 15 w 37"/>
              <a:gd name="T55" fmla="*/ 21 h 32"/>
              <a:gd name="T56" fmla="*/ 21 w 37"/>
              <a:gd name="T57" fmla="*/ 16 h 32"/>
              <a:gd name="T58" fmla="*/ 17 w 37"/>
              <a:gd name="T59" fmla="*/ 16 h 32"/>
              <a:gd name="T60" fmla="*/ 15 w 37"/>
              <a:gd name="T61" fmla="*/ 17 h 32"/>
              <a:gd name="T62" fmla="*/ 11 w 37"/>
              <a:gd name="T63" fmla="*/ 14 h 32"/>
              <a:gd name="T64" fmla="*/ 15 w 37"/>
              <a:gd name="T65" fmla="*/ 11 h 32"/>
              <a:gd name="T66" fmla="*/ 16 w 37"/>
              <a:gd name="T67" fmla="*/ 11 h 32"/>
              <a:gd name="T68" fmla="*/ 18 w 37"/>
              <a:gd name="T69" fmla="*/ 9 h 32"/>
              <a:gd name="T70" fmla="*/ 15 w 37"/>
              <a:gd name="T71" fmla="*/ 8 h 32"/>
              <a:gd name="T72" fmla="*/ 21 w 37"/>
              <a:gd name="T73" fmla="*/ 27 h 32"/>
              <a:gd name="T74" fmla="*/ 23 w 37"/>
              <a:gd name="T75" fmla="*/ 30 h 32"/>
              <a:gd name="T76" fmla="*/ 26 w 37"/>
              <a:gd name="T77" fmla="*/ 27 h 32"/>
              <a:gd name="T78" fmla="*/ 24 w 37"/>
              <a:gd name="T79" fmla="*/ 25 h 32"/>
              <a:gd name="T80" fmla="*/ 29 w 37"/>
              <a:gd name="T81" fmla="*/ 14 h 32"/>
              <a:gd name="T82" fmla="*/ 28 w 37"/>
              <a:gd name="T83" fmla="*/ 11 h 32"/>
              <a:gd name="T84" fmla="*/ 25 w 37"/>
              <a:gd name="T85" fmla="*/ 12 h 32"/>
              <a:gd name="T86" fmla="*/ 25 w 37"/>
              <a:gd name="T87" fmla="*/ 14 h 32"/>
              <a:gd name="T88" fmla="*/ 15 w 37"/>
              <a:gd name="T89" fmla="*/ 25 h 32"/>
              <a:gd name="T90" fmla="*/ 4 w 37"/>
              <a:gd name="T91" fmla="*/ 14 h 32"/>
              <a:gd name="T92" fmla="*/ 15 w 37"/>
              <a:gd name="T93" fmla="*/ 3 h 32"/>
              <a:gd name="T94" fmla="*/ 23 w 37"/>
              <a:gd name="T95" fmla="*/ 8 h 32"/>
              <a:gd name="T96" fmla="*/ 26 w 37"/>
              <a:gd name="T97" fmla="*/ 6 h 32"/>
              <a:gd name="T98" fmla="*/ 17 w 37"/>
              <a:gd name="T99" fmla="*/ 0 h 32"/>
              <a:gd name="T100" fmla="*/ 15 w 37"/>
              <a:gd name="T101" fmla="*/ 0 h 32"/>
              <a:gd name="T102" fmla="*/ 0 w 37"/>
              <a:gd name="T103" fmla="*/ 14 h 32"/>
              <a:gd name="T104" fmla="*/ 5 w 37"/>
              <a:gd name="T105" fmla="*/ 25 h 32"/>
              <a:gd name="T106" fmla="*/ 3 w 37"/>
              <a:gd name="T107" fmla="*/ 27 h 32"/>
              <a:gd name="T108" fmla="*/ 6 w 37"/>
              <a:gd name="T109" fmla="*/ 30 h 32"/>
              <a:gd name="T110" fmla="*/ 9 w 37"/>
              <a:gd name="T111" fmla="*/ 27 h 32"/>
              <a:gd name="T112" fmla="*/ 15 w 37"/>
              <a:gd name="T113" fmla="*/ 28 h 32"/>
              <a:gd name="T114" fmla="*/ 21 w 37"/>
              <a:gd name="T115" fmla="*/ 2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7" h="32">
                <a:moveTo>
                  <a:pt x="29" y="7"/>
                </a:moveTo>
                <a:cubicBezTo>
                  <a:pt x="30" y="5"/>
                  <a:pt x="30" y="5"/>
                  <a:pt x="30" y="5"/>
                </a:cubicBezTo>
                <a:cubicBezTo>
                  <a:pt x="30" y="5"/>
                  <a:pt x="30" y="5"/>
                  <a:pt x="30" y="5"/>
                </a:cubicBezTo>
                <a:cubicBezTo>
                  <a:pt x="35" y="3"/>
                  <a:pt x="35" y="3"/>
                  <a:pt x="35" y="3"/>
                </a:cubicBezTo>
                <a:cubicBezTo>
                  <a:pt x="35" y="3"/>
                  <a:pt x="35" y="3"/>
                  <a:pt x="35" y="3"/>
                </a:cubicBezTo>
                <a:cubicBezTo>
                  <a:pt x="36" y="3"/>
                  <a:pt x="36" y="3"/>
                  <a:pt x="36" y="3"/>
                </a:cubicBezTo>
                <a:cubicBezTo>
                  <a:pt x="34" y="6"/>
                  <a:pt x="34" y="6"/>
                  <a:pt x="34" y="6"/>
                </a:cubicBezTo>
                <a:cubicBezTo>
                  <a:pt x="37" y="6"/>
                  <a:pt x="37" y="6"/>
                  <a:pt x="37" y="6"/>
                </a:cubicBezTo>
                <a:cubicBezTo>
                  <a:pt x="37" y="6"/>
                  <a:pt x="37" y="6"/>
                  <a:pt x="37" y="7"/>
                </a:cubicBezTo>
                <a:cubicBezTo>
                  <a:pt x="37" y="7"/>
                  <a:pt x="37" y="7"/>
                  <a:pt x="37" y="7"/>
                </a:cubicBezTo>
                <a:cubicBezTo>
                  <a:pt x="32" y="9"/>
                  <a:pt x="32" y="9"/>
                  <a:pt x="32" y="9"/>
                </a:cubicBezTo>
                <a:cubicBezTo>
                  <a:pt x="32" y="9"/>
                  <a:pt x="32" y="9"/>
                  <a:pt x="32" y="9"/>
                </a:cubicBezTo>
                <a:cubicBezTo>
                  <a:pt x="30" y="9"/>
                  <a:pt x="30" y="9"/>
                  <a:pt x="30" y="9"/>
                </a:cubicBezTo>
                <a:cubicBezTo>
                  <a:pt x="22" y="12"/>
                  <a:pt x="22" y="12"/>
                  <a:pt x="22" y="12"/>
                </a:cubicBezTo>
                <a:cubicBezTo>
                  <a:pt x="23" y="13"/>
                  <a:pt x="23" y="13"/>
                  <a:pt x="23" y="13"/>
                </a:cubicBezTo>
                <a:cubicBezTo>
                  <a:pt x="23" y="14"/>
                  <a:pt x="23" y="14"/>
                  <a:pt x="23" y="14"/>
                </a:cubicBezTo>
                <a:cubicBezTo>
                  <a:pt x="23" y="14"/>
                  <a:pt x="23" y="14"/>
                  <a:pt x="23" y="14"/>
                </a:cubicBezTo>
                <a:cubicBezTo>
                  <a:pt x="20" y="14"/>
                  <a:pt x="18" y="14"/>
                  <a:pt x="15" y="15"/>
                </a:cubicBezTo>
                <a:cubicBezTo>
                  <a:pt x="15" y="15"/>
                  <a:pt x="15" y="15"/>
                  <a:pt x="15" y="14"/>
                </a:cubicBezTo>
                <a:cubicBezTo>
                  <a:pt x="15" y="14"/>
                  <a:pt x="15" y="14"/>
                  <a:pt x="15" y="14"/>
                </a:cubicBezTo>
                <a:cubicBezTo>
                  <a:pt x="17" y="12"/>
                  <a:pt x="19" y="11"/>
                  <a:pt x="20" y="9"/>
                </a:cubicBezTo>
                <a:cubicBezTo>
                  <a:pt x="20" y="9"/>
                  <a:pt x="21" y="9"/>
                  <a:pt x="21" y="9"/>
                </a:cubicBezTo>
                <a:cubicBezTo>
                  <a:pt x="21" y="9"/>
                  <a:pt x="21" y="9"/>
                  <a:pt x="21" y="9"/>
                </a:cubicBezTo>
                <a:cubicBezTo>
                  <a:pt x="21" y="10"/>
                  <a:pt x="21" y="10"/>
                  <a:pt x="21" y="10"/>
                </a:cubicBezTo>
                <a:cubicBezTo>
                  <a:pt x="29" y="7"/>
                  <a:pt x="29" y="7"/>
                  <a:pt x="29" y="7"/>
                </a:cubicBezTo>
                <a:close/>
                <a:moveTo>
                  <a:pt x="15" y="8"/>
                </a:moveTo>
                <a:cubicBezTo>
                  <a:pt x="11" y="8"/>
                  <a:pt x="8" y="11"/>
                  <a:pt x="8" y="14"/>
                </a:cubicBezTo>
                <a:cubicBezTo>
                  <a:pt x="8" y="18"/>
                  <a:pt x="11" y="21"/>
                  <a:pt x="15" y="21"/>
                </a:cubicBezTo>
                <a:cubicBezTo>
                  <a:pt x="18" y="21"/>
                  <a:pt x="20" y="18"/>
                  <a:pt x="21" y="16"/>
                </a:cubicBezTo>
                <a:cubicBezTo>
                  <a:pt x="17" y="16"/>
                  <a:pt x="17" y="16"/>
                  <a:pt x="17" y="16"/>
                </a:cubicBezTo>
                <a:cubicBezTo>
                  <a:pt x="17" y="17"/>
                  <a:pt x="16" y="17"/>
                  <a:pt x="15" y="17"/>
                </a:cubicBezTo>
                <a:cubicBezTo>
                  <a:pt x="13" y="17"/>
                  <a:pt x="11" y="16"/>
                  <a:pt x="11" y="14"/>
                </a:cubicBezTo>
                <a:cubicBezTo>
                  <a:pt x="11" y="12"/>
                  <a:pt x="13" y="11"/>
                  <a:pt x="15" y="11"/>
                </a:cubicBezTo>
                <a:cubicBezTo>
                  <a:pt x="15" y="11"/>
                  <a:pt x="15" y="11"/>
                  <a:pt x="16" y="11"/>
                </a:cubicBezTo>
                <a:cubicBezTo>
                  <a:pt x="18" y="9"/>
                  <a:pt x="18" y="9"/>
                  <a:pt x="18" y="9"/>
                </a:cubicBezTo>
                <a:cubicBezTo>
                  <a:pt x="17" y="8"/>
                  <a:pt x="16" y="8"/>
                  <a:pt x="15" y="8"/>
                </a:cubicBezTo>
                <a:close/>
                <a:moveTo>
                  <a:pt x="21" y="27"/>
                </a:moveTo>
                <a:cubicBezTo>
                  <a:pt x="21" y="28"/>
                  <a:pt x="22" y="29"/>
                  <a:pt x="23" y="30"/>
                </a:cubicBezTo>
                <a:cubicBezTo>
                  <a:pt x="25" y="32"/>
                  <a:pt x="28" y="29"/>
                  <a:pt x="26" y="27"/>
                </a:cubicBezTo>
                <a:cubicBezTo>
                  <a:pt x="24" y="25"/>
                  <a:pt x="24" y="25"/>
                  <a:pt x="24" y="25"/>
                </a:cubicBezTo>
                <a:cubicBezTo>
                  <a:pt x="27" y="22"/>
                  <a:pt x="29" y="18"/>
                  <a:pt x="29" y="14"/>
                </a:cubicBezTo>
                <a:cubicBezTo>
                  <a:pt x="29" y="13"/>
                  <a:pt x="29" y="12"/>
                  <a:pt x="28" y="11"/>
                </a:cubicBezTo>
                <a:cubicBezTo>
                  <a:pt x="25" y="12"/>
                  <a:pt x="25" y="12"/>
                  <a:pt x="25" y="12"/>
                </a:cubicBezTo>
                <a:cubicBezTo>
                  <a:pt x="25" y="13"/>
                  <a:pt x="25" y="14"/>
                  <a:pt x="25" y="14"/>
                </a:cubicBezTo>
                <a:cubicBezTo>
                  <a:pt x="25" y="20"/>
                  <a:pt x="21" y="25"/>
                  <a:pt x="15" y="25"/>
                </a:cubicBezTo>
                <a:cubicBezTo>
                  <a:pt x="9" y="25"/>
                  <a:pt x="4" y="20"/>
                  <a:pt x="4" y="14"/>
                </a:cubicBezTo>
                <a:cubicBezTo>
                  <a:pt x="4" y="8"/>
                  <a:pt x="9" y="3"/>
                  <a:pt x="15" y="3"/>
                </a:cubicBezTo>
                <a:cubicBezTo>
                  <a:pt x="18" y="3"/>
                  <a:pt x="21" y="5"/>
                  <a:pt x="23" y="8"/>
                </a:cubicBezTo>
                <a:cubicBezTo>
                  <a:pt x="26" y="6"/>
                  <a:pt x="26" y="6"/>
                  <a:pt x="26" y="6"/>
                </a:cubicBezTo>
                <a:cubicBezTo>
                  <a:pt x="24" y="3"/>
                  <a:pt x="21" y="1"/>
                  <a:pt x="17" y="0"/>
                </a:cubicBezTo>
                <a:cubicBezTo>
                  <a:pt x="16" y="0"/>
                  <a:pt x="15" y="0"/>
                  <a:pt x="15" y="0"/>
                </a:cubicBezTo>
                <a:cubicBezTo>
                  <a:pt x="7" y="0"/>
                  <a:pt x="0" y="6"/>
                  <a:pt x="0" y="14"/>
                </a:cubicBezTo>
                <a:cubicBezTo>
                  <a:pt x="0" y="18"/>
                  <a:pt x="2" y="22"/>
                  <a:pt x="5" y="25"/>
                </a:cubicBezTo>
                <a:cubicBezTo>
                  <a:pt x="3" y="27"/>
                  <a:pt x="3" y="27"/>
                  <a:pt x="3" y="27"/>
                </a:cubicBezTo>
                <a:cubicBezTo>
                  <a:pt x="1" y="29"/>
                  <a:pt x="4" y="32"/>
                  <a:pt x="6" y="30"/>
                </a:cubicBezTo>
                <a:cubicBezTo>
                  <a:pt x="7" y="29"/>
                  <a:pt x="8" y="28"/>
                  <a:pt x="9" y="27"/>
                </a:cubicBezTo>
                <a:cubicBezTo>
                  <a:pt x="10" y="28"/>
                  <a:pt x="12" y="28"/>
                  <a:pt x="15" y="28"/>
                </a:cubicBezTo>
                <a:cubicBezTo>
                  <a:pt x="17" y="28"/>
                  <a:pt x="19" y="28"/>
                  <a:pt x="21" y="27"/>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74" name="Freeform 199"/>
          <p:cNvSpPr>
            <a:spLocks noEditPoints="1"/>
          </p:cNvSpPr>
          <p:nvPr/>
        </p:nvSpPr>
        <p:spPr bwMode="auto">
          <a:xfrm>
            <a:off x="2524625" y="1928863"/>
            <a:ext cx="307663" cy="260608"/>
          </a:xfrm>
          <a:custGeom>
            <a:avLst/>
            <a:gdLst>
              <a:gd name="T0" fmla="*/ 0 w 32"/>
              <a:gd name="T1" fmla="*/ 25 h 27"/>
              <a:gd name="T2" fmla="*/ 32 w 32"/>
              <a:gd name="T3" fmla="*/ 25 h 27"/>
              <a:gd name="T4" fmla="*/ 32 w 32"/>
              <a:gd name="T5" fmla="*/ 26 h 27"/>
              <a:gd name="T6" fmla="*/ 32 w 32"/>
              <a:gd name="T7" fmla="*/ 27 h 27"/>
              <a:gd name="T8" fmla="*/ 32 w 32"/>
              <a:gd name="T9" fmla="*/ 27 h 27"/>
              <a:gd name="T10" fmla="*/ 0 w 32"/>
              <a:gd name="T11" fmla="*/ 27 h 27"/>
              <a:gd name="T12" fmla="*/ 0 w 32"/>
              <a:gd name="T13" fmla="*/ 27 h 27"/>
              <a:gd name="T14" fmla="*/ 0 w 32"/>
              <a:gd name="T15" fmla="*/ 26 h 27"/>
              <a:gd name="T16" fmla="*/ 0 w 32"/>
              <a:gd name="T17" fmla="*/ 25 h 27"/>
              <a:gd name="T18" fmla="*/ 6 w 32"/>
              <a:gd name="T19" fmla="*/ 24 h 27"/>
              <a:gd name="T20" fmla="*/ 8 w 32"/>
              <a:gd name="T21" fmla="*/ 24 h 27"/>
              <a:gd name="T22" fmla="*/ 8 w 32"/>
              <a:gd name="T23" fmla="*/ 14 h 27"/>
              <a:gd name="T24" fmla="*/ 15 w 32"/>
              <a:gd name="T25" fmla="*/ 14 h 27"/>
              <a:gd name="T26" fmla="*/ 15 w 32"/>
              <a:gd name="T27" fmla="*/ 24 h 27"/>
              <a:gd name="T28" fmla="*/ 25 w 32"/>
              <a:gd name="T29" fmla="*/ 24 h 27"/>
              <a:gd name="T30" fmla="*/ 26 w 32"/>
              <a:gd name="T31" fmla="*/ 24 h 27"/>
              <a:gd name="T32" fmla="*/ 26 w 32"/>
              <a:gd name="T33" fmla="*/ 14 h 27"/>
              <a:gd name="T34" fmla="*/ 26 w 32"/>
              <a:gd name="T35" fmla="*/ 14 h 27"/>
              <a:gd name="T36" fmla="*/ 17 w 32"/>
              <a:gd name="T37" fmla="*/ 6 h 27"/>
              <a:gd name="T38" fmla="*/ 16 w 32"/>
              <a:gd name="T39" fmla="*/ 5 h 27"/>
              <a:gd name="T40" fmla="*/ 16 w 32"/>
              <a:gd name="T41" fmla="*/ 5 h 27"/>
              <a:gd name="T42" fmla="*/ 15 w 32"/>
              <a:gd name="T43" fmla="*/ 6 h 27"/>
              <a:gd name="T44" fmla="*/ 5 w 32"/>
              <a:gd name="T45" fmla="*/ 14 h 27"/>
              <a:gd name="T46" fmla="*/ 5 w 32"/>
              <a:gd name="T47" fmla="*/ 14 h 27"/>
              <a:gd name="T48" fmla="*/ 5 w 32"/>
              <a:gd name="T49" fmla="*/ 24 h 27"/>
              <a:gd name="T50" fmla="*/ 6 w 32"/>
              <a:gd name="T51" fmla="*/ 24 h 27"/>
              <a:gd name="T52" fmla="*/ 17 w 32"/>
              <a:gd name="T53" fmla="*/ 14 h 27"/>
              <a:gd name="T54" fmla="*/ 24 w 32"/>
              <a:gd name="T55" fmla="*/ 14 h 27"/>
              <a:gd name="T56" fmla="*/ 24 w 32"/>
              <a:gd name="T57" fmla="*/ 20 h 27"/>
              <a:gd name="T58" fmla="*/ 17 w 32"/>
              <a:gd name="T59" fmla="*/ 20 h 27"/>
              <a:gd name="T60" fmla="*/ 17 w 32"/>
              <a:gd name="T61" fmla="*/ 14 h 27"/>
              <a:gd name="T62" fmla="*/ 28 w 32"/>
              <a:gd name="T63" fmla="*/ 14 h 27"/>
              <a:gd name="T64" fmla="*/ 18 w 32"/>
              <a:gd name="T65" fmla="*/ 5 h 27"/>
              <a:gd name="T66" fmla="*/ 16 w 32"/>
              <a:gd name="T67" fmla="*/ 4 h 27"/>
              <a:gd name="T68" fmla="*/ 16 w 32"/>
              <a:gd name="T69" fmla="*/ 4 h 27"/>
              <a:gd name="T70" fmla="*/ 14 w 32"/>
              <a:gd name="T71" fmla="*/ 5 h 27"/>
              <a:gd name="T72" fmla="*/ 4 w 32"/>
              <a:gd name="T73" fmla="*/ 14 h 27"/>
              <a:gd name="T74" fmla="*/ 3 w 32"/>
              <a:gd name="T75" fmla="*/ 14 h 27"/>
              <a:gd name="T76" fmla="*/ 2 w 32"/>
              <a:gd name="T77" fmla="*/ 14 h 27"/>
              <a:gd name="T78" fmla="*/ 2 w 32"/>
              <a:gd name="T79" fmla="*/ 12 h 27"/>
              <a:gd name="T80" fmla="*/ 3 w 32"/>
              <a:gd name="T81" fmla="*/ 11 h 27"/>
              <a:gd name="T82" fmla="*/ 15 w 32"/>
              <a:gd name="T83" fmla="*/ 1 h 27"/>
              <a:gd name="T84" fmla="*/ 17 w 32"/>
              <a:gd name="T85" fmla="*/ 1 h 27"/>
              <a:gd name="T86" fmla="*/ 29 w 32"/>
              <a:gd name="T87" fmla="*/ 11 h 27"/>
              <a:gd name="T88" fmla="*/ 30 w 32"/>
              <a:gd name="T89" fmla="*/ 12 h 27"/>
              <a:gd name="T90" fmla="*/ 30 w 32"/>
              <a:gd name="T91" fmla="*/ 14 h 27"/>
              <a:gd name="T92" fmla="*/ 29 w 32"/>
              <a:gd name="T93" fmla="*/ 14 h 27"/>
              <a:gd name="T94" fmla="*/ 28 w 32"/>
              <a:gd name="T95" fmla="*/ 1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 h="27">
                <a:moveTo>
                  <a:pt x="0" y="25"/>
                </a:moveTo>
                <a:cubicBezTo>
                  <a:pt x="32" y="25"/>
                  <a:pt x="32" y="25"/>
                  <a:pt x="32" y="25"/>
                </a:cubicBezTo>
                <a:cubicBezTo>
                  <a:pt x="32" y="25"/>
                  <a:pt x="32" y="25"/>
                  <a:pt x="32" y="26"/>
                </a:cubicBezTo>
                <a:cubicBezTo>
                  <a:pt x="32" y="27"/>
                  <a:pt x="32" y="27"/>
                  <a:pt x="32" y="27"/>
                </a:cubicBezTo>
                <a:cubicBezTo>
                  <a:pt x="32" y="27"/>
                  <a:pt x="32" y="27"/>
                  <a:pt x="32" y="27"/>
                </a:cubicBezTo>
                <a:cubicBezTo>
                  <a:pt x="0" y="27"/>
                  <a:pt x="0" y="27"/>
                  <a:pt x="0" y="27"/>
                </a:cubicBezTo>
                <a:cubicBezTo>
                  <a:pt x="0" y="27"/>
                  <a:pt x="0" y="27"/>
                  <a:pt x="0" y="27"/>
                </a:cubicBezTo>
                <a:cubicBezTo>
                  <a:pt x="0" y="26"/>
                  <a:pt x="0" y="26"/>
                  <a:pt x="0" y="26"/>
                </a:cubicBezTo>
                <a:cubicBezTo>
                  <a:pt x="0" y="25"/>
                  <a:pt x="0" y="25"/>
                  <a:pt x="0" y="25"/>
                </a:cubicBezTo>
                <a:close/>
                <a:moveTo>
                  <a:pt x="6" y="24"/>
                </a:moveTo>
                <a:cubicBezTo>
                  <a:pt x="8" y="24"/>
                  <a:pt x="8" y="24"/>
                  <a:pt x="8" y="24"/>
                </a:cubicBezTo>
                <a:cubicBezTo>
                  <a:pt x="8" y="21"/>
                  <a:pt x="8" y="18"/>
                  <a:pt x="8" y="14"/>
                </a:cubicBezTo>
                <a:cubicBezTo>
                  <a:pt x="15" y="14"/>
                  <a:pt x="15" y="14"/>
                  <a:pt x="15" y="14"/>
                </a:cubicBezTo>
                <a:cubicBezTo>
                  <a:pt x="15" y="18"/>
                  <a:pt x="15" y="21"/>
                  <a:pt x="15" y="24"/>
                </a:cubicBezTo>
                <a:cubicBezTo>
                  <a:pt x="25" y="24"/>
                  <a:pt x="25" y="24"/>
                  <a:pt x="25" y="24"/>
                </a:cubicBezTo>
                <a:cubicBezTo>
                  <a:pt x="26" y="24"/>
                  <a:pt x="26" y="24"/>
                  <a:pt x="26" y="24"/>
                </a:cubicBezTo>
                <a:cubicBezTo>
                  <a:pt x="26" y="21"/>
                  <a:pt x="26" y="17"/>
                  <a:pt x="26" y="14"/>
                </a:cubicBezTo>
                <a:cubicBezTo>
                  <a:pt x="26" y="14"/>
                  <a:pt x="26" y="14"/>
                  <a:pt x="26" y="14"/>
                </a:cubicBezTo>
                <a:cubicBezTo>
                  <a:pt x="17" y="6"/>
                  <a:pt x="17" y="6"/>
                  <a:pt x="17" y="6"/>
                </a:cubicBezTo>
                <a:cubicBezTo>
                  <a:pt x="17" y="5"/>
                  <a:pt x="16" y="5"/>
                  <a:pt x="16" y="5"/>
                </a:cubicBezTo>
                <a:cubicBezTo>
                  <a:pt x="16" y="5"/>
                  <a:pt x="16" y="5"/>
                  <a:pt x="16" y="5"/>
                </a:cubicBezTo>
                <a:cubicBezTo>
                  <a:pt x="16" y="5"/>
                  <a:pt x="15" y="5"/>
                  <a:pt x="15" y="6"/>
                </a:cubicBezTo>
                <a:cubicBezTo>
                  <a:pt x="5" y="14"/>
                  <a:pt x="5" y="14"/>
                  <a:pt x="5" y="14"/>
                </a:cubicBezTo>
                <a:cubicBezTo>
                  <a:pt x="5" y="14"/>
                  <a:pt x="5" y="14"/>
                  <a:pt x="5" y="14"/>
                </a:cubicBezTo>
                <a:cubicBezTo>
                  <a:pt x="5" y="17"/>
                  <a:pt x="5" y="21"/>
                  <a:pt x="5" y="24"/>
                </a:cubicBezTo>
                <a:cubicBezTo>
                  <a:pt x="5" y="24"/>
                  <a:pt x="6" y="24"/>
                  <a:pt x="6" y="24"/>
                </a:cubicBezTo>
                <a:close/>
                <a:moveTo>
                  <a:pt x="17" y="14"/>
                </a:moveTo>
                <a:cubicBezTo>
                  <a:pt x="24" y="14"/>
                  <a:pt x="24" y="14"/>
                  <a:pt x="24" y="14"/>
                </a:cubicBezTo>
                <a:cubicBezTo>
                  <a:pt x="24" y="20"/>
                  <a:pt x="24" y="20"/>
                  <a:pt x="24" y="20"/>
                </a:cubicBezTo>
                <a:cubicBezTo>
                  <a:pt x="17" y="20"/>
                  <a:pt x="17" y="20"/>
                  <a:pt x="17" y="20"/>
                </a:cubicBezTo>
                <a:cubicBezTo>
                  <a:pt x="17" y="14"/>
                  <a:pt x="17" y="14"/>
                  <a:pt x="17" y="14"/>
                </a:cubicBezTo>
                <a:close/>
                <a:moveTo>
                  <a:pt x="28" y="14"/>
                </a:moveTo>
                <a:cubicBezTo>
                  <a:pt x="18" y="5"/>
                  <a:pt x="18" y="5"/>
                  <a:pt x="18" y="5"/>
                </a:cubicBezTo>
                <a:cubicBezTo>
                  <a:pt x="17" y="4"/>
                  <a:pt x="16" y="4"/>
                  <a:pt x="16" y="4"/>
                </a:cubicBezTo>
                <a:cubicBezTo>
                  <a:pt x="16" y="4"/>
                  <a:pt x="16" y="4"/>
                  <a:pt x="16" y="4"/>
                </a:cubicBezTo>
                <a:cubicBezTo>
                  <a:pt x="15" y="4"/>
                  <a:pt x="15" y="4"/>
                  <a:pt x="14" y="5"/>
                </a:cubicBezTo>
                <a:cubicBezTo>
                  <a:pt x="4" y="14"/>
                  <a:pt x="4" y="14"/>
                  <a:pt x="4" y="14"/>
                </a:cubicBezTo>
                <a:cubicBezTo>
                  <a:pt x="3" y="14"/>
                  <a:pt x="3" y="14"/>
                  <a:pt x="3" y="14"/>
                </a:cubicBezTo>
                <a:cubicBezTo>
                  <a:pt x="3" y="14"/>
                  <a:pt x="2" y="14"/>
                  <a:pt x="2" y="14"/>
                </a:cubicBezTo>
                <a:cubicBezTo>
                  <a:pt x="2" y="13"/>
                  <a:pt x="2" y="13"/>
                  <a:pt x="2" y="12"/>
                </a:cubicBezTo>
                <a:cubicBezTo>
                  <a:pt x="2" y="12"/>
                  <a:pt x="3" y="12"/>
                  <a:pt x="3" y="11"/>
                </a:cubicBezTo>
                <a:cubicBezTo>
                  <a:pt x="15" y="1"/>
                  <a:pt x="15" y="1"/>
                  <a:pt x="15" y="1"/>
                </a:cubicBezTo>
                <a:cubicBezTo>
                  <a:pt x="15" y="0"/>
                  <a:pt x="16" y="0"/>
                  <a:pt x="17" y="1"/>
                </a:cubicBezTo>
                <a:cubicBezTo>
                  <a:pt x="29" y="11"/>
                  <a:pt x="29" y="11"/>
                  <a:pt x="29" y="11"/>
                </a:cubicBezTo>
                <a:cubicBezTo>
                  <a:pt x="29" y="12"/>
                  <a:pt x="30" y="12"/>
                  <a:pt x="30" y="12"/>
                </a:cubicBezTo>
                <a:cubicBezTo>
                  <a:pt x="30" y="13"/>
                  <a:pt x="30" y="13"/>
                  <a:pt x="30" y="14"/>
                </a:cubicBezTo>
                <a:cubicBezTo>
                  <a:pt x="29" y="14"/>
                  <a:pt x="29" y="14"/>
                  <a:pt x="29" y="14"/>
                </a:cubicBezTo>
                <a:lnTo>
                  <a:pt x="28" y="14"/>
                </a:ln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75" name="Freeform 200"/>
          <p:cNvSpPr>
            <a:spLocks noEditPoints="1"/>
          </p:cNvSpPr>
          <p:nvPr/>
        </p:nvSpPr>
        <p:spPr bwMode="auto">
          <a:xfrm>
            <a:off x="1900251" y="1843804"/>
            <a:ext cx="278706" cy="345668"/>
          </a:xfrm>
          <a:custGeom>
            <a:avLst/>
            <a:gdLst>
              <a:gd name="T0" fmla="*/ 9 w 29"/>
              <a:gd name="T1" fmla="*/ 30 h 36"/>
              <a:gd name="T2" fmla="*/ 9 w 29"/>
              <a:gd name="T3" fmla="*/ 27 h 36"/>
              <a:gd name="T4" fmla="*/ 8 w 29"/>
              <a:gd name="T5" fmla="*/ 24 h 36"/>
              <a:gd name="T6" fmla="*/ 8 w 29"/>
              <a:gd name="T7" fmla="*/ 22 h 36"/>
              <a:gd name="T8" fmla="*/ 9 w 29"/>
              <a:gd name="T9" fmla="*/ 16 h 36"/>
              <a:gd name="T10" fmla="*/ 4 w 29"/>
              <a:gd name="T11" fmla="*/ 16 h 36"/>
              <a:gd name="T12" fmla="*/ 4 w 29"/>
              <a:gd name="T13" fmla="*/ 16 h 36"/>
              <a:gd name="T14" fmla="*/ 2 w 29"/>
              <a:gd name="T15" fmla="*/ 18 h 36"/>
              <a:gd name="T16" fmla="*/ 0 w 29"/>
              <a:gd name="T17" fmla="*/ 36 h 36"/>
              <a:gd name="T18" fmla="*/ 29 w 29"/>
              <a:gd name="T19" fmla="*/ 34 h 36"/>
              <a:gd name="T20" fmla="*/ 29 w 29"/>
              <a:gd name="T21" fmla="*/ 36 h 36"/>
              <a:gd name="T22" fmla="*/ 14 w 29"/>
              <a:gd name="T23" fmla="*/ 7 h 36"/>
              <a:gd name="T24" fmla="*/ 14 w 29"/>
              <a:gd name="T25" fmla="*/ 4 h 36"/>
              <a:gd name="T26" fmla="*/ 15 w 29"/>
              <a:gd name="T27" fmla="*/ 0 h 36"/>
              <a:gd name="T28" fmla="*/ 15 w 29"/>
              <a:gd name="T29" fmla="*/ 4 h 36"/>
              <a:gd name="T30" fmla="*/ 16 w 29"/>
              <a:gd name="T31" fmla="*/ 7 h 36"/>
              <a:gd name="T32" fmla="*/ 17 w 29"/>
              <a:gd name="T33" fmla="*/ 9 h 36"/>
              <a:gd name="T34" fmla="*/ 19 w 29"/>
              <a:gd name="T35" fmla="*/ 11 h 36"/>
              <a:gd name="T36" fmla="*/ 11 w 29"/>
              <a:gd name="T37" fmla="*/ 33 h 36"/>
              <a:gd name="T38" fmla="*/ 11 w 29"/>
              <a:gd name="T39" fmla="*/ 10 h 36"/>
              <a:gd name="T40" fmla="*/ 12 w 29"/>
              <a:gd name="T41" fmla="*/ 7 h 36"/>
              <a:gd name="T42" fmla="*/ 15 w 29"/>
              <a:gd name="T43" fmla="*/ 13 h 36"/>
              <a:gd name="T44" fmla="*/ 18 w 29"/>
              <a:gd name="T45" fmla="*/ 13 h 36"/>
              <a:gd name="T46" fmla="*/ 15 w 29"/>
              <a:gd name="T47" fmla="*/ 21 h 36"/>
              <a:gd name="T48" fmla="*/ 15 w 29"/>
              <a:gd name="T49" fmla="*/ 18 h 36"/>
              <a:gd name="T50" fmla="*/ 18 w 29"/>
              <a:gd name="T51" fmla="*/ 26 h 36"/>
              <a:gd name="T52" fmla="*/ 15 w 29"/>
              <a:gd name="T53" fmla="*/ 28 h 36"/>
              <a:gd name="T54" fmla="*/ 18 w 29"/>
              <a:gd name="T55" fmla="*/ 28 h 36"/>
              <a:gd name="T56" fmla="*/ 14 w 29"/>
              <a:gd name="T57" fmla="*/ 28 h 36"/>
              <a:gd name="T58" fmla="*/ 14 w 29"/>
              <a:gd name="T59" fmla="*/ 31 h 36"/>
              <a:gd name="T60" fmla="*/ 11 w 29"/>
              <a:gd name="T61" fmla="*/ 23 h 36"/>
              <a:gd name="T62" fmla="*/ 14 w 29"/>
              <a:gd name="T63" fmla="*/ 21 h 36"/>
              <a:gd name="T64" fmla="*/ 11 w 29"/>
              <a:gd name="T65" fmla="*/ 21 h 36"/>
              <a:gd name="T66" fmla="*/ 14 w 29"/>
              <a:gd name="T67" fmla="*/ 13 h 36"/>
              <a:gd name="T68" fmla="*/ 14 w 29"/>
              <a:gd name="T69" fmla="*/ 17 h 36"/>
              <a:gd name="T70" fmla="*/ 20 w 29"/>
              <a:gd name="T71" fmla="*/ 30 h 36"/>
              <a:gd name="T72" fmla="*/ 20 w 29"/>
              <a:gd name="T73" fmla="*/ 28 h 36"/>
              <a:gd name="T74" fmla="*/ 22 w 29"/>
              <a:gd name="T75" fmla="*/ 24 h 36"/>
              <a:gd name="T76" fmla="*/ 22 w 29"/>
              <a:gd name="T77" fmla="*/ 23 h 36"/>
              <a:gd name="T78" fmla="*/ 20 w 29"/>
              <a:gd name="T79" fmla="*/ 18 h 36"/>
              <a:gd name="T80" fmla="*/ 25 w 29"/>
              <a:gd name="T81" fmla="*/ 19 h 36"/>
              <a:gd name="T82" fmla="*/ 26 w 29"/>
              <a:gd name="T83" fmla="*/ 33 h 36"/>
              <a:gd name="T84" fmla="*/ 25 w 29"/>
              <a:gd name="T85" fmla="*/ 30 h 36"/>
              <a:gd name="T86" fmla="*/ 22 w 29"/>
              <a:gd name="T87" fmla="*/ 30 h 36"/>
              <a:gd name="T88" fmla="*/ 25 w 29"/>
              <a:gd name="T89" fmla="*/ 24 h 36"/>
              <a:gd name="T90" fmla="*/ 22 w 29"/>
              <a:gd name="T91" fmla="*/ 23 h 36"/>
              <a:gd name="T92" fmla="*/ 22 w 29"/>
              <a:gd name="T93" fmla="*/ 21 h 36"/>
              <a:gd name="T94" fmla="*/ 4 w 29"/>
              <a:gd name="T95" fmla="*/ 27 h 36"/>
              <a:gd name="T96" fmla="*/ 4 w 29"/>
              <a:gd name="T97" fmla="*/ 30 h 36"/>
              <a:gd name="T98" fmla="*/ 7 w 29"/>
              <a:gd name="T99" fmla="*/ 20 h 36"/>
              <a:gd name="T100" fmla="*/ 4 w 29"/>
              <a:gd name="T101" fmla="*/ 26 h 36"/>
              <a:gd name="T102" fmla="*/ 7 w 29"/>
              <a:gd name="T103"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9" h="36">
                <a:moveTo>
                  <a:pt x="3" y="33"/>
                </a:moveTo>
                <a:cubicBezTo>
                  <a:pt x="6" y="33"/>
                  <a:pt x="0" y="33"/>
                  <a:pt x="9" y="33"/>
                </a:cubicBezTo>
                <a:cubicBezTo>
                  <a:pt x="9" y="30"/>
                  <a:pt x="9" y="30"/>
                  <a:pt x="9" y="30"/>
                </a:cubicBezTo>
                <a:cubicBezTo>
                  <a:pt x="8" y="30"/>
                  <a:pt x="8" y="30"/>
                  <a:pt x="8" y="30"/>
                </a:cubicBezTo>
                <a:cubicBezTo>
                  <a:pt x="8" y="27"/>
                  <a:pt x="8" y="27"/>
                  <a:pt x="8" y="27"/>
                </a:cubicBezTo>
                <a:cubicBezTo>
                  <a:pt x="9" y="27"/>
                  <a:pt x="9" y="27"/>
                  <a:pt x="9" y="27"/>
                </a:cubicBezTo>
                <a:cubicBezTo>
                  <a:pt x="9" y="26"/>
                  <a:pt x="9" y="26"/>
                  <a:pt x="9" y="26"/>
                </a:cubicBezTo>
                <a:cubicBezTo>
                  <a:pt x="8" y="26"/>
                  <a:pt x="8" y="26"/>
                  <a:pt x="8" y="26"/>
                </a:cubicBezTo>
                <a:cubicBezTo>
                  <a:pt x="8" y="24"/>
                  <a:pt x="8" y="24"/>
                  <a:pt x="8" y="24"/>
                </a:cubicBezTo>
                <a:cubicBezTo>
                  <a:pt x="9" y="24"/>
                  <a:pt x="9" y="24"/>
                  <a:pt x="9" y="24"/>
                </a:cubicBezTo>
                <a:cubicBezTo>
                  <a:pt x="9" y="22"/>
                  <a:pt x="9" y="22"/>
                  <a:pt x="9" y="22"/>
                </a:cubicBezTo>
                <a:cubicBezTo>
                  <a:pt x="8" y="22"/>
                  <a:pt x="8" y="22"/>
                  <a:pt x="8" y="22"/>
                </a:cubicBezTo>
                <a:cubicBezTo>
                  <a:pt x="8" y="20"/>
                  <a:pt x="8" y="20"/>
                  <a:pt x="8" y="20"/>
                </a:cubicBezTo>
                <a:cubicBezTo>
                  <a:pt x="9" y="20"/>
                  <a:pt x="9" y="20"/>
                  <a:pt x="9" y="20"/>
                </a:cubicBezTo>
                <a:cubicBezTo>
                  <a:pt x="9" y="16"/>
                  <a:pt x="9" y="16"/>
                  <a:pt x="9" y="16"/>
                </a:cubicBezTo>
                <a:cubicBezTo>
                  <a:pt x="5" y="16"/>
                  <a:pt x="5" y="16"/>
                  <a:pt x="5" y="16"/>
                </a:cubicBezTo>
                <a:cubicBezTo>
                  <a:pt x="5" y="16"/>
                  <a:pt x="4" y="16"/>
                  <a:pt x="4" y="16"/>
                </a:cubicBezTo>
                <a:cubicBezTo>
                  <a:pt x="4" y="16"/>
                  <a:pt x="4" y="16"/>
                  <a:pt x="4" y="16"/>
                </a:cubicBezTo>
                <a:cubicBezTo>
                  <a:pt x="4" y="16"/>
                  <a:pt x="4" y="16"/>
                  <a:pt x="4" y="16"/>
                </a:cubicBezTo>
                <a:cubicBezTo>
                  <a:pt x="4" y="16"/>
                  <a:pt x="4" y="16"/>
                  <a:pt x="4" y="16"/>
                </a:cubicBezTo>
                <a:cubicBezTo>
                  <a:pt x="4" y="16"/>
                  <a:pt x="4" y="16"/>
                  <a:pt x="4" y="16"/>
                </a:cubicBezTo>
                <a:cubicBezTo>
                  <a:pt x="4" y="17"/>
                  <a:pt x="4" y="17"/>
                  <a:pt x="4" y="17"/>
                </a:cubicBezTo>
                <a:cubicBezTo>
                  <a:pt x="3" y="17"/>
                  <a:pt x="3" y="17"/>
                  <a:pt x="3" y="17"/>
                </a:cubicBezTo>
                <a:cubicBezTo>
                  <a:pt x="2" y="18"/>
                  <a:pt x="2" y="18"/>
                  <a:pt x="2" y="18"/>
                </a:cubicBezTo>
                <a:cubicBezTo>
                  <a:pt x="2" y="23"/>
                  <a:pt x="2" y="28"/>
                  <a:pt x="2" y="33"/>
                </a:cubicBezTo>
                <a:cubicBezTo>
                  <a:pt x="2" y="33"/>
                  <a:pt x="3" y="33"/>
                  <a:pt x="3" y="33"/>
                </a:cubicBezTo>
                <a:close/>
                <a:moveTo>
                  <a:pt x="0" y="36"/>
                </a:moveTo>
                <a:cubicBezTo>
                  <a:pt x="0" y="35"/>
                  <a:pt x="0" y="35"/>
                  <a:pt x="0" y="35"/>
                </a:cubicBezTo>
                <a:cubicBezTo>
                  <a:pt x="0" y="34"/>
                  <a:pt x="0" y="34"/>
                  <a:pt x="0" y="34"/>
                </a:cubicBezTo>
                <a:cubicBezTo>
                  <a:pt x="29" y="34"/>
                  <a:pt x="29" y="34"/>
                  <a:pt x="29" y="34"/>
                </a:cubicBezTo>
                <a:cubicBezTo>
                  <a:pt x="29" y="34"/>
                  <a:pt x="29" y="34"/>
                  <a:pt x="29" y="35"/>
                </a:cubicBezTo>
                <a:cubicBezTo>
                  <a:pt x="29" y="36"/>
                  <a:pt x="29" y="36"/>
                  <a:pt x="29" y="36"/>
                </a:cubicBezTo>
                <a:cubicBezTo>
                  <a:pt x="29" y="36"/>
                  <a:pt x="29" y="36"/>
                  <a:pt x="29" y="36"/>
                </a:cubicBezTo>
                <a:cubicBezTo>
                  <a:pt x="0" y="36"/>
                  <a:pt x="0" y="36"/>
                  <a:pt x="0" y="36"/>
                </a:cubicBezTo>
                <a:cubicBezTo>
                  <a:pt x="0" y="36"/>
                  <a:pt x="0" y="36"/>
                  <a:pt x="0" y="36"/>
                </a:cubicBezTo>
                <a:close/>
                <a:moveTo>
                  <a:pt x="14" y="7"/>
                </a:moveTo>
                <a:cubicBezTo>
                  <a:pt x="14" y="5"/>
                  <a:pt x="14" y="5"/>
                  <a:pt x="14" y="5"/>
                </a:cubicBezTo>
                <a:cubicBezTo>
                  <a:pt x="14" y="5"/>
                  <a:pt x="14" y="4"/>
                  <a:pt x="14" y="4"/>
                </a:cubicBezTo>
                <a:cubicBezTo>
                  <a:pt x="14" y="4"/>
                  <a:pt x="14" y="4"/>
                  <a:pt x="14" y="4"/>
                </a:cubicBezTo>
                <a:cubicBezTo>
                  <a:pt x="14" y="0"/>
                  <a:pt x="14" y="0"/>
                  <a:pt x="14" y="0"/>
                </a:cubicBezTo>
                <a:cubicBezTo>
                  <a:pt x="14" y="0"/>
                  <a:pt x="15" y="0"/>
                  <a:pt x="15" y="0"/>
                </a:cubicBezTo>
                <a:cubicBezTo>
                  <a:pt x="15" y="0"/>
                  <a:pt x="15" y="0"/>
                  <a:pt x="15" y="0"/>
                </a:cubicBezTo>
                <a:cubicBezTo>
                  <a:pt x="15" y="0"/>
                  <a:pt x="15" y="0"/>
                  <a:pt x="15" y="0"/>
                </a:cubicBezTo>
                <a:cubicBezTo>
                  <a:pt x="15" y="0"/>
                  <a:pt x="15" y="0"/>
                  <a:pt x="15" y="0"/>
                </a:cubicBezTo>
                <a:cubicBezTo>
                  <a:pt x="15" y="4"/>
                  <a:pt x="15" y="4"/>
                  <a:pt x="15" y="4"/>
                </a:cubicBezTo>
                <a:cubicBezTo>
                  <a:pt x="15" y="4"/>
                  <a:pt x="15" y="4"/>
                  <a:pt x="15" y="4"/>
                </a:cubicBezTo>
                <a:cubicBezTo>
                  <a:pt x="16" y="4"/>
                  <a:pt x="16" y="5"/>
                  <a:pt x="16" y="5"/>
                </a:cubicBezTo>
                <a:cubicBezTo>
                  <a:pt x="16" y="7"/>
                  <a:pt x="16" y="7"/>
                  <a:pt x="16" y="7"/>
                </a:cubicBezTo>
                <a:cubicBezTo>
                  <a:pt x="17" y="7"/>
                  <a:pt x="17" y="7"/>
                  <a:pt x="17" y="7"/>
                </a:cubicBezTo>
                <a:cubicBezTo>
                  <a:pt x="17" y="7"/>
                  <a:pt x="17" y="7"/>
                  <a:pt x="17" y="7"/>
                </a:cubicBezTo>
                <a:cubicBezTo>
                  <a:pt x="17" y="9"/>
                  <a:pt x="17" y="9"/>
                  <a:pt x="17" y="9"/>
                </a:cubicBezTo>
                <a:cubicBezTo>
                  <a:pt x="18" y="10"/>
                  <a:pt x="18" y="10"/>
                  <a:pt x="18" y="10"/>
                </a:cubicBezTo>
                <a:cubicBezTo>
                  <a:pt x="19" y="10"/>
                  <a:pt x="19" y="10"/>
                  <a:pt x="19" y="10"/>
                </a:cubicBezTo>
                <a:cubicBezTo>
                  <a:pt x="19" y="10"/>
                  <a:pt x="19" y="11"/>
                  <a:pt x="19" y="11"/>
                </a:cubicBezTo>
                <a:cubicBezTo>
                  <a:pt x="19" y="33"/>
                  <a:pt x="19" y="33"/>
                  <a:pt x="19" y="33"/>
                </a:cubicBezTo>
                <a:cubicBezTo>
                  <a:pt x="19" y="33"/>
                  <a:pt x="19" y="33"/>
                  <a:pt x="19" y="33"/>
                </a:cubicBezTo>
                <a:cubicBezTo>
                  <a:pt x="11" y="33"/>
                  <a:pt x="13" y="33"/>
                  <a:pt x="11" y="33"/>
                </a:cubicBezTo>
                <a:cubicBezTo>
                  <a:pt x="10" y="33"/>
                  <a:pt x="10" y="33"/>
                  <a:pt x="10" y="33"/>
                </a:cubicBezTo>
                <a:cubicBezTo>
                  <a:pt x="10" y="11"/>
                  <a:pt x="10" y="11"/>
                  <a:pt x="10" y="11"/>
                </a:cubicBezTo>
                <a:cubicBezTo>
                  <a:pt x="10" y="10"/>
                  <a:pt x="10" y="10"/>
                  <a:pt x="11" y="10"/>
                </a:cubicBezTo>
                <a:cubicBezTo>
                  <a:pt x="11" y="10"/>
                  <a:pt x="11" y="10"/>
                  <a:pt x="11" y="10"/>
                </a:cubicBezTo>
                <a:cubicBezTo>
                  <a:pt x="12" y="9"/>
                  <a:pt x="12" y="9"/>
                  <a:pt x="12" y="9"/>
                </a:cubicBezTo>
                <a:cubicBezTo>
                  <a:pt x="12" y="7"/>
                  <a:pt x="12" y="7"/>
                  <a:pt x="12" y="7"/>
                </a:cubicBezTo>
                <a:cubicBezTo>
                  <a:pt x="12" y="7"/>
                  <a:pt x="12" y="7"/>
                  <a:pt x="12" y="7"/>
                </a:cubicBezTo>
                <a:cubicBezTo>
                  <a:pt x="14" y="7"/>
                  <a:pt x="14" y="7"/>
                  <a:pt x="14" y="7"/>
                </a:cubicBezTo>
                <a:close/>
                <a:moveTo>
                  <a:pt x="15" y="13"/>
                </a:moveTo>
                <a:cubicBezTo>
                  <a:pt x="15" y="17"/>
                  <a:pt x="15" y="17"/>
                  <a:pt x="15" y="17"/>
                </a:cubicBezTo>
                <a:cubicBezTo>
                  <a:pt x="18" y="17"/>
                  <a:pt x="18" y="17"/>
                  <a:pt x="18" y="17"/>
                </a:cubicBezTo>
                <a:cubicBezTo>
                  <a:pt x="18" y="13"/>
                  <a:pt x="18" y="13"/>
                  <a:pt x="18" y="13"/>
                </a:cubicBezTo>
                <a:cubicBezTo>
                  <a:pt x="15" y="13"/>
                  <a:pt x="15" y="13"/>
                  <a:pt x="15" y="13"/>
                </a:cubicBezTo>
                <a:close/>
                <a:moveTo>
                  <a:pt x="15" y="18"/>
                </a:moveTo>
                <a:cubicBezTo>
                  <a:pt x="15" y="21"/>
                  <a:pt x="15" y="21"/>
                  <a:pt x="15" y="21"/>
                </a:cubicBezTo>
                <a:cubicBezTo>
                  <a:pt x="18" y="21"/>
                  <a:pt x="18" y="21"/>
                  <a:pt x="18" y="21"/>
                </a:cubicBezTo>
                <a:cubicBezTo>
                  <a:pt x="18" y="18"/>
                  <a:pt x="18" y="18"/>
                  <a:pt x="18" y="18"/>
                </a:cubicBezTo>
                <a:cubicBezTo>
                  <a:pt x="15" y="18"/>
                  <a:pt x="15" y="18"/>
                  <a:pt x="15" y="18"/>
                </a:cubicBezTo>
                <a:close/>
                <a:moveTo>
                  <a:pt x="15" y="23"/>
                </a:moveTo>
                <a:cubicBezTo>
                  <a:pt x="15" y="26"/>
                  <a:pt x="15" y="26"/>
                  <a:pt x="15" y="26"/>
                </a:cubicBezTo>
                <a:cubicBezTo>
                  <a:pt x="18" y="26"/>
                  <a:pt x="18" y="26"/>
                  <a:pt x="18" y="26"/>
                </a:cubicBezTo>
                <a:cubicBezTo>
                  <a:pt x="18" y="23"/>
                  <a:pt x="18" y="23"/>
                  <a:pt x="18" y="23"/>
                </a:cubicBezTo>
                <a:cubicBezTo>
                  <a:pt x="15" y="23"/>
                  <a:pt x="15" y="23"/>
                  <a:pt x="15" y="23"/>
                </a:cubicBezTo>
                <a:close/>
                <a:moveTo>
                  <a:pt x="15" y="28"/>
                </a:moveTo>
                <a:cubicBezTo>
                  <a:pt x="15" y="31"/>
                  <a:pt x="15" y="31"/>
                  <a:pt x="15" y="31"/>
                </a:cubicBezTo>
                <a:cubicBezTo>
                  <a:pt x="18" y="31"/>
                  <a:pt x="18" y="31"/>
                  <a:pt x="18" y="31"/>
                </a:cubicBezTo>
                <a:cubicBezTo>
                  <a:pt x="18" y="28"/>
                  <a:pt x="18" y="28"/>
                  <a:pt x="18" y="28"/>
                </a:cubicBezTo>
                <a:cubicBezTo>
                  <a:pt x="15" y="28"/>
                  <a:pt x="15" y="28"/>
                  <a:pt x="15" y="28"/>
                </a:cubicBezTo>
                <a:close/>
                <a:moveTo>
                  <a:pt x="14" y="31"/>
                </a:moveTo>
                <a:cubicBezTo>
                  <a:pt x="14" y="28"/>
                  <a:pt x="14" y="28"/>
                  <a:pt x="14" y="28"/>
                </a:cubicBezTo>
                <a:cubicBezTo>
                  <a:pt x="11" y="28"/>
                  <a:pt x="11" y="28"/>
                  <a:pt x="11" y="28"/>
                </a:cubicBezTo>
                <a:cubicBezTo>
                  <a:pt x="11" y="31"/>
                  <a:pt x="11" y="31"/>
                  <a:pt x="11" y="31"/>
                </a:cubicBezTo>
                <a:cubicBezTo>
                  <a:pt x="14" y="31"/>
                  <a:pt x="14" y="31"/>
                  <a:pt x="14" y="31"/>
                </a:cubicBezTo>
                <a:close/>
                <a:moveTo>
                  <a:pt x="14" y="26"/>
                </a:moveTo>
                <a:cubicBezTo>
                  <a:pt x="14" y="23"/>
                  <a:pt x="14" y="23"/>
                  <a:pt x="14" y="23"/>
                </a:cubicBezTo>
                <a:cubicBezTo>
                  <a:pt x="11" y="23"/>
                  <a:pt x="11" y="23"/>
                  <a:pt x="11" y="23"/>
                </a:cubicBezTo>
                <a:cubicBezTo>
                  <a:pt x="11" y="26"/>
                  <a:pt x="11" y="26"/>
                  <a:pt x="11" y="26"/>
                </a:cubicBezTo>
                <a:cubicBezTo>
                  <a:pt x="14" y="26"/>
                  <a:pt x="14" y="26"/>
                  <a:pt x="14" y="26"/>
                </a:cubicBezTo>
                <a:close/>
                <a:moveTo>
                  <a:pt x="14" y="21"/>
                </a:moveTo>
                <a:cubicBezTo>
                  <a:pt x="14" y="18"/>
                  <a:pt x="14" y="18"/>
                  <a:pt x="14" y="18"/>
                </a:cubicBezTo>
                <a:cubicBezTo>
                  <a:pt x="11" y="18"/>
                  <a:pt x="11" y="18"/>
                  <a:pt x="11" y="18"/>
                </a:cubicBezTo>
                <a:cubicBezTo>
                  <a:pt x="11" y="21"/>
                  <a:pt x="11" y="21"/>
                  <a:pt x="11" y="21"/>
                </a:cubicBezTo>
                <a:cubicBezTo>
                  <a:pt x="14" y="21"/>
                  <a:pt x="14" y="21"/>
                  <a:pt x="14" y="21"/>
                </a:cubicBezTo>
                <a:close/>
                <a:moveTo>
                  <a:pt x="14" y="17"/>
                </a:moveTo>
                <a:cubicBezTo>
                  <a:pt x="14" y="13"/>
                  <a:pt x="14" y="13"/>
                  <a:pt x="14" y="13"/>
                </a:cubicBezTo>
                <a:cubicBezTo>
                  <a:pt x="11" y="13"/>
                  <a:pt x="11" y="13"/>
                  <a:pt x="11" y="13"/>
                </a:cubicBezTo>
                <a:cubicBezTo>
                  <a:pt x="11" y="17"/>
                  <a:pt x="11" y="17"/>
                  <a:pt x="11" y="17"/>
                </a:cubicBezTo>
                <a:cubicBezTo>
                  <a:pt x="14" y="17"/>
                  <a:pt x="14" y="17"/>
                  <a:pt x="14" y="17"/>
                </a:cubicBezTo>
                <a:close/>
                <a:moveTo>
                  <a:pt x="26" y="33"/>
                </a:moveTo>
                <a:cubicBezTo>
                  <a:pt x="20" y="33"/>
                  <a:pt x="20" y="33"/>
                  <a:pt x="20" y="33"/>
                </a:cubicBezTo>
                <a:cubicBezTo>
                  <a:pt x="20" y="30"/>
                  <a:pt x="20" y="30"/>
                  <a:pt x="20" y="30"/>
                </a:cubicBezTo>
                <a:cubicBezTo>
                  <a:pt x="22" y="30"/>
                  <a:pt x="22" y="30"/>
                  <a:pt x="22" y="30"/>
                </a:cubicBezTo>
                <a:cubicBezTo>
                  <a:pt x="22" y="28"/>
                  <a:pt x="22" y="28"/>
                  <a:pt x="22" y="28"/>
                </a:cubicBezTo>
                <a:cubicBezTo>
                  <a:pt x="20" y="28"/>
                  <a:pt x="20" y="28"/>
                  <a:pt x="20" y="28"/>
                </a:cubicBezTo>
                <a:cubicBezTo>
                  <a:pt x="20" y="27"/>
                  <a:pt x="20" y="27"/>
                  <a:pt x="20" y="27"/>
                </a:cubicBezTo>
                <a:cubicBezTo>
                  <a:pt x="22" y="27"/>
                  <a:pt x="22" y="27"/>
                  <a:pt x="22" y="27"/>
                </a:cubicBezTo>
                <a:cubicBezTo>
                  <a:pt x="22" y="24"/>
                  <a:pt x="22" y="24"/>
                  <a:pt x="22" y="24"/>
                </a:cubicBezTo>
                <a:cubicBezTo>
                  <a:pt x="20" y="24"/>
                  <a:pt x="20" y="24"/>
                  <a:pt x="20" y="24"/>
                </a:cubicBezTo>
                <a:cubicBezTo>
                  <a:pt x="20" y="23"/>
                  <a:pt x="20" y="23"/>
                  <a:pt x="20" y="23"/>
                </a:cubicBezTo>
                <a:cubicBezTo>
                  <a:pt x="22" y="23"/>
                  <a:pt x="22" y="23"/>
                  <a:pt x="22" y="23"/>
                </a:cubicBezTo>
                <a:cubicBezTo>
                  <a:pt x="22" y="21"/>
                  <a:pt x="22" y="21"/>
                  <a:pt x="22" y="21"/>
                </a:cubicBezTo>
                <a:cubicBezTo>
                  <a:pt x="20" y="21"/>
                  <a:pt x="20" y="21"/>
                  <a:pt x="20" y="21"/>
                </a:cubicBezTo>
                <a:cubicBezTo>
                  <a:pt x="20" y="18"/>
                  <a:pt x="20" y="18"/>
                  <a:pt x="20" y="18"/>
                </a:cubicBezTo>
                <a:cubicBezTo>
                  <a:pt x="21" y="18"/>
                  <a:pt x="23" y="18"/>
                  <a:pt x="24" y="18"/>
                </a:cubicBezTo>
                <a:cubicBezTo>
                  <a:pt x="25" y="18"/>
                  <a:pt x="25" y="18"/>
                  <a:pt x="25" y="18"/>
                </a:cubicBezTo>
                <a:cubicBezTo>
                  <a:pt x="25" y="19"/>
                  <a:pt x="25" y="19"/>
                  <a:pt x="25" y="19"/>
                </a:cubicBezTo>
                <a:cubicBezTo>
                  <a:pt x="26" y="19"/>
                  <a:pt x="26" y="19"/>
                  <a:pt x="26" y="19"/>
                </a:cubicBezTo>
                <a:cubicBezTo>
                  <a:pt x="26" y="19"/>
                  <a:pt x="26" y="19"/>
                  <a:pt x="26" y="19"/>
                </a:cubicBezTo>
                <a:cubicBezTo>
                  <a:pt x="26" y="33"/>
                  <a:pt x="26" y="33"/>
                  <a:pt x="26" y="33"/>
                </a:cubicBezTo>
                <a:cubicBezTo>
                  <a:pt x="26" y="33"/>
                  <a:pt x="26" y="33"/>
                  <a:pt x="26" y="33"/>
                </a:cubicBezTo>
                <a:close/>
                <a:moveTo>
                  <a:pt x="22" y="30"/>
                </a:moveTo>
                <a:cubicBezTo>
                  <a:pt x="25" y="30"/>
                  <a:pt x="25" y="30"/>
                  <a:pt x="25" y="30"/>
                </a:cubicBezTo>
                <a:cubicBezTo>
                  <a:pt x="25" y="28"/>
                  <a:pt x="25" y="28"/>
                  <a:pt x="25" y="28"/>
                </a:cubicBezTo>
                <a:cubicBezTo>
                  <a:pt x="22" y="28"/>
                  <a:pt x="22" y="28"/>
                  <a:pt x="22" y="28"/>
                </a:cubicBezTo>
                <a:cubicBezTo>
                  <a:pt x="22" y="30"/>
                  <a:pt x="22" y="30"/>
                  <a:pt x="22" y="30"/>
                </a:cubicBezTo>
                <a:close/>
                <a:moveTo>
                  <a:pt x="22" y="27"/>
                </a:moveTo>
                <a:cubicBezTo>
                  <a:pt x="25" y="27"/>
                  <a:pt x="25" y="27"/>
                  <a:pt x="25" y="27"/>
                </a:cubicBezTo>
                <a:cubicBezTo>
                  <a:pt x="25" y="24"/>
                  <a:pt x="25" y="24"/>
                  <a:pt x="25" y="24"/>
                </a:cubicBezTo>
                <a:cubicBezTo>
                  <a:pt x="22" y="24"/>
                  <a:pt x="22" y="24"/>
                  <a:pt x="22" y="24"/>
                </a:cubicBezTo>
                <a:cubicBezTo>
                  <a:pt x="22" y="27"/>
                  <a:pt x="22" y="27"/>
                  <a:pt x="22" y="27"/>
                </a:cubicBezTo>
                <a:close/>
                <a:moveTo>
                  <a:pt x="22" y="23"/>
                </a:moveTo>
                <a:cubicBezTo>
                  <a:pt x="25" y="23"/>
                  <a:pt x="25" y="23"/>
                  <a:pt x="25" y="23"/>
                </a:cubicBezTo>
                <a:cubicBezTo>
                  <a:pt x="25" y="21"/>
                  <a:pt x="25" y="21"/>
                  <a:pt x="25" y="21"/>
                </a:cubicBezTo>
                <a:cubicBezTo>
                  <a:pt x="22" y="21"/>
                  <a:pt x="22" y="21"/>
                  <a:pt x="22" y="21"/>
                </a:cubicBezTo>
                <a:cubicBezTo>
                  <a:pt x="22" y="23"/>
                  <a:pt x="22" y="23"/>
                  <a:pt x="22" y="23"/>
                </a:cubicBezTo>
                <a:close/>
                <a:moveTo>
                  <a:pt x="4" y="30"/>
                </a:moveTo>
                <a:cubicBezTo>
                  <a:pt x="4" y="27"/>
                  <a:pt x="4" y="27"/>
                  <a:pt x="4" y="27"/>
                </a:cubicBezTo>
                <a:cubicBezTo>
                  <a:pt x="7" y="27"/>
                  <a:pt x="7" y="27"/>
                  <a:pt x="7" y="27"/>
                </a:cubicBezTo>
                <a:cubicBezTo>
                  <a:pt x="7" y="30"/>
                  <a:pt x="7" y="30"/>
                  <a:pt x="7" y="30"/>
                </a:cubicBezTo>
                <a:cubicBezTo>
                  <a:pt x="4" y="30"/>
                  <a:pt x="4" y="30"/>
                  <a:pt x="4" y="30"/>
                </a:cubicBezTo>
                <a:close/>
                <a:moveTo>
                  <a:pt x="4" y="22"/>
                </a:moveTo>
                <a:cubicBezTo>
                  <a:pt x="4" y="20"/>
                  <a:pt x="4" y="20"/>
                  <a:pt x="4" y="20"/>
                </a:cubicBezTo>
                <a:cubicBezTo>
                  <a:pt x="7" y="20"/>
                  <a:pt x="7" y="20"/>
                  <a:pt x="7" y="20"/>
                </a:cubicBezTo>
                <a:cubicBezTo>
                  <a:pt x="7" y="22"/>
                  <a:pt x="7" y="22"/>
                  <a:pt x="7" y="22"/>
                </a:cubicBezTo>
                <a:cubicBezTo>
                  <a:pt x="4" y="22"/>
                  <a:pt x="4" y="22"/>
                  <a:pt x="4" y="22"/>
                </a:cubicBezTo>
                <a:close/>
                <a:moveTo>
                  <a:pt x="4" y="26"/>
                </a:moveTo>
                <a:cubicBezTo>
                  <a:pt x="4" y="24"/>
                  <a:pt x="4" y="24"/>
                  <a:pt x="4" y="24"/>
                </a:cubicBezTo>
                <a:cubicBezTo>
                  <a:pt x="7" y="24"/>
                  <a:pt x="7" y="24"/>
                  <a:pt x="7" y="24"/>
                </a:cubicBezTo>
                <a:cubicBezTo>
                  <a:pt x="7" y="26"/>
                  <a:pt x="7" y="26"/>
                  <a:pt x="7" y="26"/>
                </a:cubicBezTo>
                <a:lnTo>
                  <a:pt x="4" y="26"/>
                </a:ln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76" name="Freeform 201"/>
          <p:cNvSpPr>
            <a:spLocks noEditPoints="1"/>
          </p:cNvSpPr>
          <p:nvPr/>
        </p:nvSpPr>
        <p:spPr bwMode="auto">
          <a:xfrm>
            <a:off x="3129091" y="1928863"/>
            <a:ext cx="307663" cy="260608"/>
          </a:xfrm>
          <a:custGeom>
            <a:avLst/>
            <a:gdLst>
              <a:gd name="T0" fmla="*/ 11 w 32"/>
              <a:gd name="T1" fmla="*/ 3 h 27"/>
              <a:gd name="T2" fmla="*/ 14 w 32"/>
              <a:gd name="T3" fmla="*/ 3 h 27"/>
              <a:gd name="T4" fmla="*/ 10 w 32"/>
              <a:gd name="T5" fmla="*/ 16 h 27"/>
              <a:gd name="T6" fmla="*/ 0 w 32"/>
              <a:gd name="T7" fmla="*/ 27 h 27"/>
              <a:gd name="T8" fmla="*/ 0 w 32"/>
              <a:gd name="T9" fmla="*/ 25 h 27"/>
              <a:gd name="T10" fmla="*/ 32 w 32"/>
              <a:gd name="T11" fmla="*/ 26 h 27"/>
              <a:gd name="T12" fmla="*/ 32 w 32"/>
              <a:gd name="T13" fmla="*/ 27 h 27"/>
              <a:gd name="T14" fmla="*/ 0 w 32"/>
              <a:gd name="T15" fmla="*/ 27 h 27"/>
              <a:gd name="T16" fmla="*/ 5 w 32"/>
              <a:gd name="T17" fmla="*/ 0 h 27"/>
              <a:gd name="T18" fmla="*/ 2 w 32"/>
              <a:gd name="T19" fmla="*/ 1 h 27"/>
              <a:gd name="T20" fmla="*/ 6 w 32"/>
              <a:gd name="T21" fmla="*/ 24 h 27"/>
              <a:gd name="T22" fmla="*/ 26 w 32"/>
              <a:gd name="T23" fmla="*/ 0 h 27"/>
              <a:gd name="T24" fmla="*/ 28 w 32"/>
              <a:gd name="T25" fmla="*/ 4 h 27"/>
              <a:gd name="T26" fmla="*/ 19 w 32"/>
              <a:gd name="T27" fmla="*/ 4 h 27"/>
              <a:gd name="T28" fmla="*/ 19 w 32"/>
              <a:gd name="T29" fmla="*/ 3 h 27"/>
              <a:gd name="T30" fmla="*/ 22 w 32"/>
              <a:gd name="T31" fmla="*/ 2 h 27"/>
              <a:gd name="T32" fmla="*/ 24 w 32"/>
              <a:gd name="T33" fmla="*/ 1 h 27"/>
              <a:gd name="T34" fmla="*/ 7 w 32"/>
              <a:gd name="T35" fmla="*/ 24 h 27"/>
              <a:gd name="T36" fmla="*/ 31 w 32"/>
              <a:gd name="T37" fmla="*/ 16 h 27"/>
              <a:gd name="T38" fmla="*/ 23 w 32"/>
              <a:gd name="T39" fmla="*/ 17 h 27"/>
              <a:gd name="T40" fmla="*/ 15 w 32"/>
              <a:gd name="T41" fmla="*/ 17 h 27"/>
              <a:gd name="T42" fmla="*/ 7 w 32"/>
              <a:gd name="T43" fmla="*/ 17 h 27"/>
              <a:gd name="T44" fmla="*/ 7 w 32"/>
              <a:gd name="T45" fmla="*/ 24 h 27"/>
              <a:gd name="T46" fmla="*/ 24 w 32"/>
              <a:gd name="T47" fmla="*/ 19 h 27"/>
              <a:gd name="T48" fmla="*/ 29 w 32"/>
              <a:gd name="T49" fmla="*/ 21 h 27"/>
              <a:gd name="T50" fmla="*/ 9 w 32"/>
              <a:gd name="T51" fmla="*/ 21 h 27"/>
              <a:gd name="T52" fmla="*/ 14 w 32"/>
              <a:gd name="T53" fmla="*/ 19 h 27"/>
              <a:gd name="T54" fmla="*/ 9 w 32"/>
              <a:gd name="T55" fmla="*/ 21 h 27"/>
              <a:gd name="T56" fmla="*/ 17 w 32"/>
              <a:gd name="T57" fmla="*/ 19 h 27"/>
              <a:gd name="T58" fmla="*/ 22 w 32"/>
              <a:gd name="T59" fmla="*/ 21 h 27"/>
              <a:gd name="T60" fmla="*/ 18 w 32"/>
              <a:gd name="T61" fmla="*/ 6 h 27"/>
              <a:gd name="T62" fmla="*/ 21 w 32"/>
              <a:gd name="T63" fmla="*/ 5 h 27"/>
              <a:gd name="T64" fmla="*/ 22 w 32"/>
              <a:gd name="T65" fmla="*/ 15 h 27"/>
              <a:gd name="T66" fmla="*/ 17 w 32"/>
              <a:gd name="T67" fmla="*/ 1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2" h="27">
                <a:moveTo>
                  <a:pt x="10" y="3"/>
                </a:moveTo>
                <a:cubicBezTo>
                  <a:pt x="10" y="3"/>
                  <a:pt x="10" y="3"/>
                  <a:pt x="11" y="3"/>
                </a:cubicBezTo>
                <a:cubicBezTo>
                  <a:pt x="13" y="3"/>
                  <a:pt x="13" y="3"/>
                  <a:pt x="13" y="3"/>
                </a:cubicBezTo>
                <a:cubicBezTo>
                  <a:pt x="14" y="3"/>
                  <a:pt x="14" y="3"/>
                  <a:pt x="14" y="3"/>
                </a:cubicBezTo>
                <a:cubicBezTo>
                  <a:pt x="14" y="7"/>
                  <a:pt x="14" y="11"/>
                  <a:pt x="14" y="15"/>
                </a:cubicBezTo>
                <a:cubicBezTo>
                  <a:pt x="10" y="16"/>
                  <a:pt x="10" y="16"/>
                  <a:pt x="10" y="16"/>
                </a:cubicBezTo>
                <a:cubicBezTo>
                  <a:pt x="10" y="12"/>
                  <a:pt x="10" y="7"/>
                  <a:pt x="10" y="3"/>
                </a:cubicBezTo>
                <a:close/>
                <a:moveTo>
                  <a:pt x="0" y="27"/>
                </a:moveTo>
                <a:cubicBezTo>
                  <a:pt x="0" y="26"/>
                  <a:pt x="0" y="26"/>
                  <a:pt x="0" y="26"/>
                </a:cubicBezTo>
                <a:cubicBezTo>
                  <a:pt x="0" y="25"/>
                  <a:pt x="0" y="25"/>
                  <a:pt x="0" y="25"/>
                </a:cubicBezTo>
                <a:cubicBezTo>
                  <a:pt x="32" y="25"/>
                  <a:pt x="32" y="25"/>
                  <a:pt x="32" y="25"/>
                </a:cubicBezTo>
                <a:cubicBezTo>
                  <a:pt x="32" y="25"/>
                  <a:pt x="32" y="25"/>
                  <a:pt x="32" y="26"/>
                </a:cubicBezTo>
                <a:cubicBezTo>
                  <a:pt x="32" y="27"/>
                  <a:pt x="32" y="27"/>
                  <a:pt x="32" y="27"/>
                </a:cubicBezTo>
                <a:cubicBezTo>
                  <a:pt x="32" y="27"/>
                  <a:pt x="32" y="27"/>
                  <a:pt x="32" y="27"/>
                </a:cubicBezTo>
                <a:cubicBezTo>
                  <a:pt x="0" y="27"/>
                  <a:pt x="0" y="27"/>
                  <a:pt x="0" y="27"/>
                </a:cubicBezTo>
                <a:cubicBezTo>
                  <a:pt x="0" y="27"/>
                  <a:pt x="0" y="27"/>
                  <a:pt x="0" y="27"/>
                </a:cubicBezTo>
                <a:close/>
                <a:moveTo>
                  <a:pt x="5" y="1"/>
                </a:moveTo>
                <a:cubicBezTo>
                  <a:pt x="5" y="0"/>
                  <a:pt x="5" y="0"/>
                  <a:pt x="5" y="0"/>
                </a:cubicBezTo>
                <a:cubicBezTo>
                  <a:pt x="2" y="0"/>
                  <a:pt x="2" y="0"/>
                  <a:pt x="2" y="0"/>
                </a:cubicBezTo>
                <a:cubicBezTo>
                  <a:pt x="2" y="0"/>
                  <a:pt x="2" y="0"/>
                  <a:pt x="2" y="1"/>
                </a:cubicBezTo>
                <a:cubicBezTo>
                  <a:pt x="1" y="9"/>
                  <a:pt x="1" y="17"/>
                  <a:pt x="0" y="24"/>
                </a:cubicBezTo>
                <a:cubicBezTo>
                  <a:pt x="6" y="24"/>
                  <a:pt x="6" y="24"/>
                  <a:pt x="6" y="24"/>
                </a:cubicBezTo>
                <a:cubicBezTo>
                  <a:pt x="6" y="17"/>
                  <a:pt x="6" y="9"/>
                  <a:pt x="5" y="1"/>
                </a:cubicBezTo>
                <a:close/>
                <a:moveTo>
                  <a:pt x="26" y="0"/>
                </a:moveTo>
                <a:cubicBezTo>
                  <a:pt x="27" y="0"/>
                  <a:pt x="28" y="1"/>
                  <a:pt x="28" y="3"/>
                </a:cubicBezTo>
                <a:cubicBezTo>
                  <a:pt x="28" y="3"/>
                  <a:pt x="28" y="4"/>
                  <a:pt x="28" y="4"/>
                </a:cubicBezTo>
                <a:cubicBezTo>
                  <a:pt x="28" y="4"/>
                  <a:pt x="28" y="4"/>
                  <a:pt x="27" y="4"/>
                </a:cubicBezTo>
                <a:cubicBezTo>
                  <a:pt x="19" y="4"/>
                  <a:pt x="19" y="4"/>
                  <a:pt x="19" y="4"/>
                </a:cubicBezTo>
                <a:cubicBezTo>
                  <a:pt x="19" y="4"/>
                  <a:pt x="19" y="4"/>
                  <a:pt x="19" y="4"/>
                </a:cubicBezTo>
                <a:cubicBezTo>
                  <a:pt x="19" y="4"/>
                  <a:pt x="19" y="4"/>
                  <a:pt x="19" y="3"/>
                </a:cubicBezTo>
                <a:cubicBezTo>
                  <a:pt x="19" y="2"/>
                  <a:pt x="20" y="2"/>
                  <a:pt x="21" y="2"/>
                </a:cubicBezTo>
                <a:cubicBezTo>
                  <a:pt x="22" y="2"/>
                  <a:pt x="22" y="2"/>
                  <a:pt x="22" y="2"/>
                </a:cubicBezTo>
                <a:cubicBezTo>
                  <a:pt x="22" y="2"/>
                  <a:pt x="23" y="1"/>
                  <a:pt x="23" y="1"/>
                </a:cubicBezTo>
                <a:cubicBezTo>
                  <a:pt x="23" y="1"/>
                  <a:pt x="23" y="1"/>
                  <a:pt x="24" y="1"/>
                </a:cubicBezTo>
                <a:cubicBezTo>
                  <a:pt x="24" y="1"/>
                  <a:pt x="25" y="0"/>
                  <a:pt x="26" y="0"/>
                </a:cubicBezTo>
                <a:close/>
                <a:moveTo>
                  <a:pt x="7" y="24"/>
                </a:moveTo>
                <a:cubicBezTo>
                  <a:pt x="15" y="24"/>
                  <a:pt x="23" y="24"/>
                  <a:pt x="31" y="24"/>
                </a:cubicBezTo>
                <a:cubicBezTo>
                  <a:pt x="31" y="22"/>
                  <a:pt x="31" y="19"/>
                  <a:pt x="31" y="16"/>
                </a:cubicBezTo>
                <a:cubicBezTo>
                  <a:pt x="31" y="16"/>
                  <a:pt x="31" y="16"/>
                  <a:pt x="31" y="16"/>
                </a:cubicBezTo>
                <a:cubicBezTo>
                  <a:pt x="23" y="17"/>
                  <a:pt x="23" y="17"/>
                  <a:pt x="23" y="17"/>
                </a:cubicBezTo>
                <a:cubicBezTo>
                  <a:pt x="23" y="16"/>
                  <a:pt x="23" y="16"/>
                  <a:pt x="23" y="16"/>
                </a:cubicBezTo>
                <a:cubicBezTo>
                  <a:pt x="15" y="17"/>
                  <a:pt x="15" y="17"/>
                  <a:pt x="15" y="17"/>
                </a:cubicBezTo>
                <a:cubicBezTo>
                  <a:pt x="15" y="16"/>
                  <a:pt x="15" y="16"/>
                  <a:pt x="15" y="16"/>
                </a:cubicBezTo>
                <a:cubicBezTo>
                  <a:pt x="7" y="17"/>
                  <a:pt x="7" y="17"/>
                  <a:pt x="7" y="17"/>
                </a:cubicBezTo>
                <a:cubicBezTo>
                  <a:pt x="7" y="17"/>
                  <a:pt x="7" y="18"/>
                  <a:pt x="7" y="18"/>
                </a:cubicBezTo>
                <a:cubicBezTo>
                  <a:pt x="7" y="20"/>
                  <a:pt x="7" y="22"/>
                  <a:pt x="7" y="24"/>
                </a:cubicBezTo>
                <a:close/>
                <a:moveTo>
                  <a:pt x="24" y="21"/>
                </a:moveTo>
                <a:cubicBezTo>
                  <a:pt x="24" y="19"/>
                  <a:pt x="24" y="19"/>
                  <a:pt x="24" y="19"/>
                </a:cubicBezTo>
                <a:cubicBezTo>
                  <a:pt x="29" y="19"/>
                  <a:pt x="29" y="19"/>
                  <a:pt x="29" y="19"/>
                </a:cubicBezTo>
                <a:cubicBezTo>
                  <a:pt x="29" y="21"/>
                  <a:pt x="29" y="21"/>
                  <a:pt x="29" y="21"/>
                </a:cubicBezTo>
                <a:cubicBezTo>
                  <a:pt x="24" y="21"/>
                  <a:pt x="24" y="21"/>
                  <a:pt x="24" y="21"/>
                </a:cubicBezTo>
                <a:close/>
                <a:moveTo>
                  <a:pt x="9" y="21"/>
                </a:moveTo>
                <a:cubicBezTo>
                  <a:pt x="9" y="19"/>
                  <a:pt x="9" y="19"/>
                  <a:pt x="9" y="19"/>
                </a:cubicBezTo>
                <a:cubicBezTo>
                  <a:pt x="14" y="19"/>
                  <a:pt x="14" y="19"/>
                  <a:pt x="14" y="19"/>
                </a:cubicBezTo>
                <a:cubicBezTo>
                  <a:pt x="14" y="21"/>
                  <a:pt x="14" y="21"/>
                  <a:pt x="14" y="21"/>
                </a:cubicBezTo>
                <a:cubicBezTo>
                  <a:pt x="9" y="21"/>
                  <a:pt x="9" y="21"/>
                  <a:pt x="9" y="21"/>
                </a:cubicBezTo>
                <a:close/>
                <a:moveTo>
                  <a:pt x="17" y="21"/>
                </a:moveTo>
                <a:cubicBezTo>
                  <a:pt x="17" y="19"/>
                  <a:pt x="17" y="19"/>
                  <a:pt x="17" y="19"/>
                </a:cubicBezTo>
                <a:cubicBezTo>
                  <a:pt x="22" y="19"/>
                  <a:pt x="22" y="19"/>
                  <a:pt x="22" y="19"/>
                </a:cubicBezTo>
                <a:cubicBezTo>
                  <a:pt x="22" y="21"/>
                  <a:pt x="22" y="21"/>
                  <a:pt x="22" y="21"/>
                </a:cubicBezTo>
                <a:cubicBezTo>
                  <a:pt x="17" y="21"/>
                  <a:pt x="17" y="21"/>
                  <a:pt x="17" y="21"/>
                </a:cubicBezTo>
                <a:close/>
                <a:moveTo>
                  <a:pt x="18" y="6"/>
                </a:moveTo>
                <a:cubicBezTo>
                  <a:pt x="18" y="5"/>
                  <a:pt x="18" y="5"/>
                  <a:pt x="18" y="5"/>
                </a:cubicBezTo>
                <a:cubicBezTo>
                  <a:pt x="21" y="5"/>
                  <a:pt x="21" y="5"/>
                  <a:pt x="21" y="5"/>
                </a:cubicBezTo>
                <a:cubicBezTo>
                  <a:pt x="21" y="5"/>
                  <a:pt x="21" y="5"/>
                  <a:pt x="22" y="6"/>
                </a:cubicBezTo>
                <a:cubicBezTo>
                  <a:pt x="22" y="9"/>
                  <a:pt x="22" y="12"/>
                  <a:pt x="22" y="15"/>
                </a:cubicBezTo>
                <a:cubicBezTo>
                  <a:pt x="17" y="16"/>
                  <a:pt x="17" y="16"/>
                  <a:pt x="17" y="16"/>
                </a:cubicBezTo>
                <a:cubicBezTo>
                  <a:pt x="17" y="16"/>
                  <a:pt x="17" y="15"/>
                  <a:pt x="17" y="15"/>
                </a:cubicBezTo>
                <a:cubicBezTo>
                  <a:pt x="18" y="12"/>
                  <a:pt x="18" y="8"/>
                  <a:pt x="18" y="6"/>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77" name="Freeform 202"/>
          <p:cNvSpPr>
            <a:spLocks/>
          </p:cNvSpPr>
          <p:nvPr/>
        </p:nvSpPr>
        <p:spPr bwMode="auto">
          <a:xfrm>
            <a:off x="6258199" y="1919815"/>
            <a:ext cx="258799" cy="229843"/>
          </a:xfrm>
          <a:custGeom>
            <a:avLst/>
            <a:gdLst>
              <a:gd name="T0" fmla="*/ 13 w 27"/>
              <a:gd name="T1" fmla="*/ 24 h 24"/>
              <a:gd name="T2" fmla="*/ 11 w 27"/>
              <a:gd name="T3" fmla="*/ 24 h 24"/>
              <a:gd name="T4" fmla="*/ 11 w 27"/>
              <a:gd name="T5" fmla="*/ 22 h 24"/>
              <a:gd name="T6" fmla="*/ 23 w 27"/>
              <a:gd name="T7" fmla="*/ 10 h 24"/>
              <a:gd name="T8" fmla="*/ 23 w 27"/>
              <a:gd name="T9" fmla="*/ 10 h 24"/>
              <a:gd name="T10" fmla="*/ 24 w 27"/>
              <a:gd name="T11" fmla="*/ 7 h 24"/>
              <a:gd name="T12" fmla="*/ 23 w 27"/>
              <a:gd name="T13" fmla="*/ 4 h 24"/>
              <a:gd name="T14" fmla="*/ 20 w 27"/>
              <a:gd name="T15" fmla="*/ 2 h 24"/>
              <a:gd name="T16" fmla="*/ 16 w 27"/>
              <a:gd name="T17" fmla="*/ 4 h 24"/>
              <a:gd name="T18" fmla="*/ 3 w 27"/>
              <a:gd name="T19" fmla="*/ 17 h 24"/>
              <a:gd name="T20" fmla="*/ 3 w 27"/>
              <a:gd name="T21" fmla="*/ 18 h 24"/>
              <a:gd name="T22" fmla="*/ 3 w 27"/>
              <a:gd name="T23" fmla="*/ 20 h 24"/>
              <a:gd name="T24" fmla="*/ 5 w 27"/>
              <a:gd name="T25" fmla="*/ 21 h 24"/>
              <a:gd name="T26" fmla="*/ 5 w 27"/>
              <a:gd name="T27" fmla="*/ 21 h 24"/>
              <a:gd name="T28" fmla="*/ 5 w 27"/>
              <a:gd name="T29" fmla="*/ 21 h 24"/>
              <a:gd name="T30" fmla="*/ 6 w 27"/>
              <a:gd name="T31" fmla="*/ 22 h 24"/>
              <a:gd name="T32" fmla="*/ 8 w 27"/>
              <a:gd name="T33" fmla="*/ 21 h 24"/>
              <a:gd name="T34" fmla="*/ 8 w 27"/>
              <a:gd name="T35" fmla="*/ 21 h 24"/>
              <a:gd name="T36" fmla="*/ 8 w 27"/>
              <a:gd name="T37" fmla="*/ 21 h 24"/>
              <a:gd name="T38" fmla="*/ 13 w 27"/>
              <a:gd name="T39" fmla="*/ 16 h 24"/>
              <a:gd name="T40" fmla="*/ 19 w 27"/>
              <a:gd name="T41" fmla="*/ 10 h 24"/>
              <a:gd name="T42" fmla="*/ 19 w 27"/>
              <a:gd name="T43" fmla="*/ 10 h 24"/>
              <a:gd name="T44" fmla="*/ 19 w 27"/>
              <a:gd name="T45" fmla="*/ 9 h 24"/>
              <a:gd name="T46" fmla="*/ 19 w 27"/>
              <a:gd name="T47" fmla="*/ 8 h 24"/>
              <a:gd name="T48" fmla="*/ 19 w 27"/>
              <a:gd name="T49" fmla="*/ 8 h 24"/>
              <a:gd name="T50" fmla="*/ 18 w 27"/>
              <a:gd name="T51" fmla="*/ 7 h 24"/>
              <a:gd name="T52" fmla="*/ 17 w 27"/>
              <a:gd name="T53" fmla="*/ 8 h 24"/>
              <a:gd name="T54" fmla="*/ 7 w 27"/>
              <a:gd name="T55" fmla="*/ 18 h 24"/>
              <a:gd name="T56" fmla="*/ 5 w 27"/>
              <a:gd name="T57" fmla="*/ 18 h 24"/>
              <a:gd name="T58" fmla="*/ 5 w 27"/>
              <a:gd name="T59" fmla="*/ 16 h 24"/>
              <a:gd name="T60" fmla="*/ 15 w 27"/>
              <a:gd name="T61" fmla="*/ 6 h 24"/>
              <a:gd name="T62" fmla="*/ 18 w 27"/>
              <a:gd name="T63" fmla="*/ 5 h 24"/>
              <a:gd name="T64" fmla="*/ 21 w 27"/>
              <a:gd name="T65" fmla="*/ 6 h 24"/>
              <a:gd name="T66" fmla="*/ 21 w 27"/>
              <a:gd name="T67" fmla="*/ 6 h 24"/>
              <a:gd name="T68" fmla="*/ 22 w 27"/>
              <a:gd name="T69" fmla="*/ 9 h 24"/>
              <a:gd name="T70" fmla="*/ 21 w 27"/>
              <a:gd name="T71" fmla="*/ 12 h 24"/>
              <a:gd name="T72" fmla="*/ 21 w 27"/>
              <a:gd name="T73" fmla="*/ 12 h 24"/>
              <a:gd name="T74" fmla="*/ 15 w 27"/>
              <a:gd name="T75" fmla="*/ 17 h 24"/>
              <a:gd name="T76" fmla="*/ 9 w 27"/>
              <a:gd name="T77" fmla="*/ 23 h 24"/>
              <a:gd name="T78" fmla="*/ 9 w 27"/>
              <a:gd name="T79" fmla="*/ 23 h 24"/>
              <a:gd name="T80" fmla="*/ 9 w 27"/>
              <a:gd name="T81" fmla="*/ 23 h 24"/>
              <a:gd name="T82" fmla="*/ 6 w 27"/>
              <a:gd name="T83" fmla="*/ 24 h 24"/>
              <a:gd name="T84" fmla="*/ 3 w 27"/>
              <a:gd name="T85" fmla="*/ 23 h 24"/>
              <a:gd name="T86" fmla="*/ 3 w 27"/>
              <a:gd name="T87" fmla="*/ 23 h 24"/>
              <a:gd name="T88" fmla="*/ 3 w 27"/>
              <a:gd name="T89" fmla="*/ 23 h 24"/>
              <a:gd name="T90" fmla="*/ 1 w 27"/>
              <a:gd name="T91" fmla="*/ 22 h 24"/>
              <a:gd name="T92" fmla="*/ 0 w 27"/>
              <a:gd name="T93" fmla="*/ 18 h 24"/>
              <a:gd name="T94" fmla="*/ 1 w 27"/>
              <a:gd name="T95" fmla="*/ 15 h 24"/>
              <a:gd name="T96" fmla="*/ 15 w 27"/>
              <a:gd name="T97" fmla="*/ 2 h 24"/>
              <a:gd name="T98" fmla="*/ 20 w 27"/>
              <a:gd name="T99" fmla="*/ 0 h 24"/>
              <a:gd name="T100" fmla="*/ 25 w 27"/>
              <a:gd name="T101" fmla="*/ 2 h 24"/>
              <a:gd name="T102" fmla="*/ 27 w 27"/>
              <a:gd name="T103" fmla="*/ 7 h 24"/>
              <a:gd name="T104" fmla="*/ 25 w 27"/>
              <a:gd name="T105" fmla="*/ 12 h 24"/>
              <a:gd name="T106" fmla="*/ 25 w 27"/>
              <a:gd name="T107" fmla="*/ 12 h 24"/>
              <a:gd name="T108" fmla="*/ 13 w 27"/>
              <a:gd name="T109"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 h="24">
                <a:moveTo>
                  <a:pt x="13" y="24"/>
                </a:moveTo>
                <a:cubicBezTo>
                  <a:pt x="12" y="24"/>
                  <a:pt x="11" y="24"/>
                  <a:pt x="11" y="24"/>
                </a:cubicBezTo>
                <a:cubicBezTo>
                  <a:pt x="11" y="23"/>
                  <a:pt x="11" y="23"/>
                  <a:pt x="11" y="22"/>
                </a:cubicBezTo>
                <a:cubicBezTo>
                  <a:pt x="23" y="10"/>
                  <a:pt x="23" y="10"/>
                  <a:pt x="23" y="10"/>
                </a:cubicBezTo>
                <a:cubicBezTo>
                  <a:pt x="23" y="10"/>
                  <a:pt x="23" y="10"/>
                  <a:pt x="23" y="10"/>
                </a:cubicBezTo>
                <a:cubicBezTo>
                  <a:pt x="24" y="9"/>
                  <a:pt x="24" y="8"/>
                  <a:pt x="24" y="7"/>
                </a:cubicBezTo>
                <a:cubicBezTo>
                  <a:pt x="24" y="6"/>
                  <a:pt x="24" y="5"/>
                  <a:pt x="23" y="4"/>
                </a:cubicBezTo>
                <a:cubicBezTo>
                  <a:pt x="22" y="3"/>
                  <a:pt x="21" y="2"/>
                  <a:pt x="20" y="2"/>
                </a:cubicBezTo>
                <a:cubicBezTo>
                  <a:pt x="19" y="2"/>
                  <a:pt x="17" y="3"/>
                  <a:pt x="16" y="4"/>
                </a:cubicBezTo>
                <a:cubicBezTo>
                  <a:pt x="3" y="17"/>
                  <a:pt x="3" y="17"/>
                  <a:pt x="3" y="17"/>
                </a:cubicBezTo>
                <a:cubicBezTo>
                  <a:pt x="3" y="17"/>
                  <a:pt x="3" y="18"/>
                  <a:pt x="3" y="18"/>
                </a:cubicBezTo>
                <a:cubicBezTo>
                  <a:pt x="3" y="19"/>
                  <a:pt x="3" y="20"/>
                  <a:pt x="3" y="20"/>
                </a:cubicBezTo>
                <a:cubicBezTo>
                  <a:pt x="5" y="21"/>
                  <a:pt x="5" y="21"/>
                  <a:pt x="5" y="21"/>
                </a:cubicBezTo>
                <a:cubicBezTo>
                  <a:pt x="5" y="21"/>
                  <a:pt x="5" y="21"/>
                  <a:pt x="5" y="21"/>
                </a:cubicBezTo>
                <a:cubicBezTo>
                  <a:pt x="5" y="21"/>
                  <a:pt x="5" y="21"/>
                  <a:pt x="5" y="21"/>
                </a:cubicBezTo>
                <a:cubicBezTo>
                  <a:pt x="5" y="22"/>
                  <a:pt x="6" y="22"/>
                  <a:pt x="6" y="22"/>
                </a:cubicBezTo>
                <a:cubicBezTo>
                  <a:pt x="7" y="22"/>
                  <a:pt x="7" y="22"/>
                  <a:pt x="8" y="21"/>
                </a:cubicBezTo>
                <a:cubicBezTo>
                  <a:pt x="8" y="21"/>
                  <a:pt x="8" y="21"/>
                  <a:pt x="8" y="21"/>
                </a:cubicBezTo>
                <a:cubicBezTo>
                  <a:pt x="8" y="21"/>
                  <a:pt x="8" y="21"/>
                  <a:pt x="8" y="21"/>
                </a:cubicBezTo>
                <a:cubicBezTo>
                  <a:pt x="13" y="16"/>
                  <a:pt x="13" y="16"/>
                  <a:pt x="13" y="16"/>
                </a:cubicBezTo>
                <a:cubicBezTo>
                  <a:pt x="19" y="10"/>
                  <a:pt x="19" y="10"/>
                  <a:pt x="19" y="10"/>
                </a:cubicBezTo>
                <a:cubicBezTo>
                  <a:pt x="19" y="10"/>
                  <a:pt x="19" y="10"/>
                  <a:pt x="19" y="10"/>
                </a:cubicBezTo>
                <a:cubicBezTo>
                  <a:pt x="19" y="10"/>
                  <a:pt x="19" y="9"/>
                  <a:pt x="19" y="9"/>
                </a:cubicBezTo>
                <a:cubicBezTo>
                  <a:pt x="19" y="8"/>
                  <a:pt x="19" y="8"/>
                  <a:pt x="19" y="8"/>
                </a:cubicBezTo>
                <a:cubicBezTo>
                  <a:pt x="19" y="8"/>
                  <a:pt x="19" y="8"/>
                  <a:pt x="19" y="8"/>
                </a:cubicBezTo>
                <a:cubicBezTo>
                  <a:pt x="19" y="7"/>
                  <a:pt x="18" y="7"/>
                  <a:pt x="18" y="7"/>
                </a:cubicBezTo>
                <a:cubicBezTo>
                  <a:pt x="17" y="7"/>
                  <a:pt x="17" y="7"/>
                  <a:pt x="17" y="8"/>
                </a:cubicBezTo>
                <a:cubicBezTo>
                  <a:pt x="7" y="18"/>
                  <a:pt x="7" y="18"/>
                  <a:pt x="7" y="18"/>
                </a:cubicBezTo>
                <a:cubicBezTo>
                  <a:pt x="6" y="18"/>
                  <a:pt x="5" y="18"/>
                  <a:pt x="5" y="18"/>
                </a:cubicBezTo>
                <a:cubicBezTo>
                  <a:pt x="4" y="17"/>
                  <a:pt x="4" y="17"/>
                  <a:pt x="5" y="16"/>
                </a:cubicBezTo>
                <a:cubicBezTo>
                  <a:pt x="15" y="6"/>
                  <a:pt x="15" y="6"/>
                  <a:pt x="15" y="6"/>
                </a:cubicBezTo>
                <a:cubicBezTo>
                  <a:pt x="16" y="5"/>
                  <a:pt x="17" y="5"/>
                  <a:pt x="18" y="5"/>
                </a:cubicBezTo>
                <a:cubicBezTo>
                  <a:pt x="19" y="5"/>
                  <a:pt x="20" y="5"/>
                  <a:pt x="21" y="6"/>
                </a:cubicBezTo>
                <a:cubicBezTo>
                  <a:pt x="21" y="6"/>
                  <a:pt x="21" y="6"/>
                  <a:pt x="21" y="6"/>
                </a:cubicBezTo>
                <a:cubicBezTo>
                  <a:pt x="22" y="7"/>
                  <a:pt x="22" y="8"/>
                  <a:pt x="22" y="9"/>
                </a:cubicBezTo>
                <a:cubicBezTo>
                  <a:pt x="22" y="10"/>
                  <a:pt x="22" y="11"/>
                  <a:pt x="21" y="12"/>
                </a:cubicBezTo>
                <a:cubicBezTo>
                  <a:pt x="21" y="12"/>
                  <a:pt x="21" y="12"/>
                  <a:pt x="21" y="12"/>
                </a:cubicBezTo>
                <a:cubicBezTo>
                  <a:pt x="15" y="17"/>
                  <a:pt x="15" y="17"/>
                  <a:pt x="15" y="17"/>
                </a:cubicBezTo>
                <a:cubicBezTo>
                  <a:pt x="9" y="23"/>
                  <a:pt x="9" y="23"/>
                  <a:pt x="9" y="23"/>
                </a:cubicBezTo>
                <a:cubicBezTo>
                  <a:pt x="9" y="23"/>
                  <a:pt x="9" y="23"/>
                  <a:pt x="9" y="23"/>
                </a:cubicBezTo>
                <a:cubicBezTo>
                  <a:pt x="9" y="23"/>
                  <a:pt x="9" y="23"/>
                  <a:pt x="9" y="23"/>
                </a:cubicBezTo>
                <a:cubicBezTo>
                  <a:pt x="8" y="24"/>
                  <a:pt x="7" y="24"/>
                  <a:pt x="6" y="24"/>
                </a:cubicBezTo>
                <a:cubicBezTo>
                  <a:pt x="5" y="24"/>
                  <a:pt x="4" y="24"/>
                  <a:pt x="3" y="23"/>
                </a:cubicBezTo>
                <a:cubicBezTo>
                  <a:pt x="3" y="23"/>
                  <a:pt x="3" y="23"/>
                  <a:pt x="3" y="23"/>
                </a:cubicBezTo>
                <a:cubicBezTo>
                  <a:pt x="3" y="23"/>
                  <a:pt x="3" y="23"/>
                  <a:pt x="3" y="23"/>
                </a:cubicBezTo>
                <a:cubicBezTo>
                  <a:pt x="1" y="22"/>
                  <a:pt x="1" y="22"/>
                  <a:pt x="1" y="22"/>
                </a:cubicBezTo>
                <a:cubicBezTo>
                  <a:pt x="1" y="21"/>
                  <a:pt x="0" y="20"/>
                  <a:pt x="0" y="18"/>
                </a:cubicBezTo>
                <a:cubicBezTo>
                  <a:pt x="0" y="17"/>
                  <a:pt x="1" y="16"/>
                  <a:pt x="1" y="15"/>
                </a:cubicBezTo>
                <a:cubicBezTo>
                  <a:pt x="15" y="2"/>
                  <a:pt x="15" y="2"/>
                  <a:pt x="15" y="2"/>
                </a:cubicBezTo>
                <a:cubicBezTo>
                  <a:pt x="16" y="1"/>
                  <a:pt x="18" y="0"/>
                  <a:pt x="20" y="0"/>
                </a:cubicBezTo>
                <a:cubicBezTo>
                  <a:pt x="22" y="0"/>
                  <a:pt x="23" y="1"/>
                  <a:pt x="25" y="2"/>
                </a:cubicBezTo>
                <a:cubicBezTo>
                  <a:pt x="26" y="3"/>
                  <a:pt x="27" y="5"/>
                  <a:pt x="27" y="7"/>
                </a:cubicBezTo>
                <a:cubicBezTo>
                  <a:pt x="27" y="9"/>
                  <a:pt x="26" y="11"/>
                  <a:pt x="25" y="12"/>
                </a:cubicBezTo>
                <a:cubicBezTo>
                  <a:pt x="25" y="12"/>
                  <a:pt x="25" y="12"/>
                  <a:pt x="25" y="12"/>
                </a:cubicBezTo>
                <a:lnTo>
                  <a:pt x="13" y="24"/>
                </a:ln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78" name="Freeform 203"/>
          <p:cNvSpPr>
            <a:spLocks noEditPoints="1"/>
          </p:cNvSpPr>
          <p:nvPr/>
        </p:nvSpPr>
        <p:spPr bwMode="auto">
          <a:xfrm>
            <a:off x="8118652" y="1881809"/>
            <a:ext cx="249750" cy="316712"/>
          </a:xfrm>
          <a:custGeom>
            <a:avLst/>
            <a:gdLst>
              <a:gd name="T0" fmla="*/ 19 w 26"/>
              <a:gd name="T1" fmla="*/ 28 h 33"/>
              <a:gd name="T2" fmla="*/ 19 w 26"/>
              <a:gd name="T3" fmla="*/ 31 h 33"/>
              <a:gd name="T4" fmla="*/ 3 w 26"/>
              <a:gd name="T5" fmla="*/ 31 h 33"/>
              <a:gd name="T6" fmla="*/ 2 w 26"/>
              <a:gd name="T7" fmla="*/ 7 h 33"/>
              <a:gd name="T8" fmla="*/ 5 w 26"/>
              <a:gd name="T9" fmla="*/ 7 h 33"/>
              <a:gd name="T10" fmla="*/ 5 w 26"/>
              <a:gd name="T11" fmla="*/ 26 h 33"/>
              <a:gd name="T12" fmla="*/ 10 w 26"/>
              <a:gd name="T13" fmla="*/ 9 h 33"/>
              <a:gd name="T14" fmla="*/ 9 w 26"/>
              <a:gd name="T15" fmla="*/ 10 h 33"/>
              <a:gd name="T16" fmla="*/ 22 w 26"/>
              <a:gd name="T17" fmla="*/ 11 h 33"/>
              <a:gd name="T18" fmla="*/ 23 w 26"/>
              <a:gd name="T19" fmla="*/ 10 h 33"/>
              <a:gd name="T20" fmla="*/ 10 w 26"/>
              <a:gd name="T21" fmla="*/ 9 h 33"/>
              <a:gd name="T22" fmla="*/ 9 w 26"/>
              <a:gd name="T23" fmla="*/ 17 h 33"/>
              <a:gd name="T24" fmla="*/ 10 w 26"/>
              <a:gd name="T25" fmla="*/ 18 h 33"/>
              <a:gd name="T26" fmla="*/ 23 w 26"/>
              <a:gd name="T27" fmla="*/ 17 h 33"/>
              <a:gd name="T28" fmla="*/ 22 w 26"/>
              <a:gd name="T29" fmla="*/ 17 h 33"/>
              <a:gd name="T30" fmla="*/ 21 w 26"/>
              <a:gd name="T31" fmla="*/ 19 h 33"/>
              <a:gd name="T32" fmla="*/ 19 w 26"/>
              <a:gd name="T33" fmla="*/ 19 h 33"/>
              <a:gd name="T34" fmla="*/ 18 w 26"/>
              <a:gd name="T35" fmla="*/ 21 h 33"/>
              <a:gd name="T36" fmla="*/ 19 w 26"/>
              <a:gd name="T37" fmla="*/ 23 h 33"/>
              <a:gd name="T38" fmla="*/ 21 w 26"/>
              <a:gd name="T39" fmla="*/ 24 h 33"/>
              <a:gd name="T40" fmla="*/ 22 w 26"/>
              <a:gd name="T41" fmla="*/ 23 h 33"/>
              <a:gd name="T42" fmla="*/ 23 w 26"/>
              <a:gd name="T43" fmla="*/ 21 h 33"/>
              <a:gd name="T44" fmla="*/ 22 w 26"/>
              <a:gd name="T45" fmla="*/ 19 h 33"/>
              <a:gd name="T46" fmla="*/ 21 w 26"/>
              <a:gd name="T47" fmla="*/ 19 h 33"/>
              <a:gd name="T48" fmla="*/ 21 w 26"/>
              <a:gd name="T49" fmla="*/ 20 h 33"/>
              <a:gd name="T50" fmla="*/ 19 w 26"/>
              <a:gd name="T51" fmla="*/ 20 h 33"/>
              <a:gd name="T52" fmla="*/ 19 w 26"/>
              <a:gd name="T53" fmla="*/ 22 h 33"/>
              <a:gd name="T54" fmla="*/ 21 w 26"/>
              <a:gd name="T55" fmla="*/ 23 h 33"/>
              <a:gd name="T56" fmla="*/ 22 w 26"/>
              <a:gd name="T57" fmla="*/ 22 h 33"/>
              <a:gd name="T58" fmla="*/ 22 w 26"/>
              <a:gd name="T59" fmla="*/ 20 h 33"/>
              <a:gd name="T60" fmla="*/ 21 w 26"/>
              <a:gd name="T61" fmla="*/ 20 h 33"/>
              <a:gd name="T62" fmla="*/ 21 w 26"/>
              <a:gd name="T63" fmla="*/ 22 h 33"/>
              <a:gd name="T64" fmla="*/ 21 w 26"/>
              <a:gd name="T65" fmla="*/ 20 h 33"/>
              <a:gd name="T66" fmla="*/ 9 w 26"/>
              <a:gd name="T67" fmla="*/ 14 h 33"/>
              <a:gd name="T68" fmla="*/ 10 w 26"/>
              <a:gd name="T69" fmla="*/ 14 h 33"/>
              <a:gd name="T70" fmla="*/ 23 w 26"/>
              <a:gd name="T71" fmla="*/ 14 h 33"/>
              <a:gd name="T72" fmla="*/ 22 w 26"/>
              <a:gd name="T73" fmla="*/ 13 h 33"/>
              <a:gd name="T74" fmla="*/ 25 w 26"/>
              <a:gd name="T75" fmla="*/ 28 h 33"/>
              <a:gd name="T76" fmla="*/ 26 w 26"/>
              <a:gd name="T77" fmla="*/ 26 h 33"/>
              <a:gd name="T78" fmla="*/ 19 w 26"/>
              <a:gd name="T79" fmla="*/ 0 h 33"/>
              <a:gd name="T80" fmla="*/ 5 w 26"/>
              <a:gd name="T81" fmla="*/ 1 h 33"/>
              <a:gd name="T82" fmla="*/ 2 w 26"/>
              <a:gd name="T83" fmla="*/ 4 h 33"/>
              <a:gd name="T84" fmla="*/ 0 w 26"/>
              <a:gd name="T85" fmla="*/ 31 h 33"/>
              <a:gd name="T86" fmla="*/ 20 w 26"/>
              <a:gd name="T87" fmla="*/ 33 h 33"/>
              <a:gd name="T88" fmla="*/ 21 w 26"/>
              <a:gd name="T89" fmla="*/ 31 h 33"/>
              <a:gd name="T90" fmla="*/ 25 w 26"/>
              <a:gd name="T91" fmla="*/ 28 h 33"/>
              <a:gd name="T92" fmla="*/ 18 w 26"/>
              <a:gd name="T93" fmla="*/ 2 h 33"/>
              <a:gd name="T94" fmla="*/ 8 w 26"/>
              <a:gd name="T95" fmla="*/ 2 h 33"/>
              <a:gd name="T96" fmla="*/ 7 w 26"/>
              <a:gd name="T97" fmla="*/ 25 h 33"/>
              <a:gd name="T98" fmla="*/ 8 w 26"/>
              <a:gd name="T99" fmla="*/ 26 h 33"/>
              <a:gd name="T100" fmla="*/ 24 w 26"/>
              <a:gd name="T101" fmla="*/ 26 h 33"/>
              <a:gd name="T102" fmla="*/ 24 w 26"/>
              <a:gd name="T103" fmla="*/ 8 h 33"/>
              <a:gd name="T104" fmla="*/ 18 w 26"/>
              <a:gd name="T105" fmla="*/ 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 h="33">
                <a:moveTo>
                  <a:pt x="7" y="28"/>
                </a:moveTo>
                <a:cubicBezTo>
                  <a:pt x="19" y="28"/>
                  <a:pt x="19" y="28"/>
                  <a:pt x="19" y="28"/>
                </a:cubicBezTo>
                <a:cubicBezTo>
                  <a:pt x="19" y="30"/>
                  <a:pt x="19" y="30"/>
                  <a:pt x="19" y="30"/>
                </a:cubicBezTo>
                <a:cubicBezTo>
                  <a:pt x="19" y="30"/>
                  <a:pt x="19" y="30"/>
                  <a:pt x="19" y="31"/>
                </a:cubicBezTo>
                <a:cubicBezTo>
                  <a:pt x="19" y="31"/>
                  <a:pt x="19" y="31"/>
                  <a:pt x="19" y="31"/>
                </a:cubicBezTo>
                <a:cubicBezTo>
                  <a:pt x="3" y="31"/>
                  <a:pt x="3" y="31"/>
                  <a:pt x="3" y="31"/>
                </a:cubicBezTo>
                <a:cubicBezTo>
                  <a:pt x="3" y="31"/>
                  <a:pt x="2" y="30"/>
                  <a:pt x="2" y="30"/>
                </a:cubicBezTo>
                <a:cubicBezTo>
                  <a:pt x="2" y="7"/>
                  <a:pt x="2" y="7"/>
                  <a:pt x="2" y="7"/>
                </a:cubicBezTo>
                <a:cubicBezTo>
                  <a:pt x="2" y="7"/>
                  <a:pt x="3" y="7"/>
                  <a:pt x="3" y="7"/>
                </a:cubicBezTo>
                <a:cubicBezTo>
                  <a:pt x="5" y="7"/>
                  <a:pt x="5" y="7"/>
                  <a:pt x="5" y="7"/>
                </a:cubicBezTo>
                <a:cubicBezTo>
                  <a:pt x="5" y="7"/>
                  <a:pt x="5" y="7"/>
                  <a:pt x="5" y="7"/>
                </a:cubicBezTo>
                <a:cubicBezTo>
                  <a:pt x="5" y="26"/>
                  <a:pt x="5" y="26"/>
                  <a:pt x="5" y="26"/>
                </a:cubicBezTo>
                <a:cubicBezTo>
                  <a:pt x="5" y="27"/>
                  <a:pt x="6" y="28"/>
                  <a:pt x="7" y="28"/>
                </a:cubicBezTo>
                <a:close/>
                <a:moveTo>
                  <a:pt x="10" y="9"/>
                </a:moveTo>
                <a:cubicBezTo>
                  <a:pt x="9" y="9"/>
                  <a:pt x="9" y="10"/>
                  <a:pt x="9" y="10"/>
                </a:cubicBezTo>
                <a:cubicBezTo>
                  <a:pt x="9" y="10"/>
                  <a:pt x="9" y="10"/>
                  <a:pt x="9" y="10"/>
                </a:cubicBezTo>
                <a:cubicBezTo>
                  <a:pt x="9" y="10"/>
                  <a:pt x="9" y="11"/>
                  <a:pt x="10" y="11"/>
                </a:cubicBezTo>
                <a:cubicBezTo>
                  <a:pt x="22" y="11"/>
                  <a:pt x="22" y="11"/>
                  <a:pt x="22" y="11"/>
                </a:cubicBezTo>
                <a:cubicBezTo>
                  <a:pt x="23" y="11"/>
                  <a:pt x="23" y="10"/>
                  <a:pt x="23" y="10"/>
                </a:cubicBezTo>
                <a:cubicBezTo>
                  <a:pt x="23" y="10"/>
                  <a:pt x="23" y="10"/>
                  <a:pt x="23" y="10"/>
                </a:cubicBezTo>
                <a:cubicBezTo>
                  <a:pt x="23" y="10"/>
                  <a:pt x="23" y="9"/>
                  <a:pt x="22" y="9"/>
                </a:cubicBezTo>
                <a:cubicBezTo>
                  <a:pt x="10" y="9"/>
                  <a:pt x="10" y="9"/>
                  <a:pt x="10" y="9"/>
                </a:cubicBezTo>
                <a:close/>
                <a:moveTo>
                  <a:pt x="10" y="17"/>
                </a:moveTo>
                <a:cubicBezTo>
                  <a:pt x="9" y="17"/>
                  <a:pt x="9" y="17"/>
                  <a:pt x="9" y="17"/>
                </a:cubicBezTo>
                <a:cubicBezTo>
                  <a:pt x="9" y="17"/>
                  <a:pt x="9" y="17"/>
                  <a:pt x="9" y="17"/>
                </a:cubicBezTo>
                <a:cubicBezTo>
                  <a:pt x="9" y="17"/>
                  <a:pt x="9" y="18"/>
                  <a:pt x="10" y="18"/>
                </a:cubicBezTo>
                <a:cubicBezTo>
                  <a:pt x="22" y="18"/>
                  <a:pt x="22" y="18"/>
                  <a:pt x="22" y="18"/>
                </a:cubicBezTo>
                <a:cubicBezTo>
                  <a:pt x="23" y="18"/>
                  <a:pt x="23" y="17"/>
                  <a:pt x="23" y="17"/>
                </a:cubicBezTo>
                <a:cubicBezTo>
                  <a:pt x="23" y="17"/>
                  <a:pt x="23" y="17"/>
                  <a:pt x="23" y="17"/>
                </a:cubicBezTo>
                <a:cubicBezTo>
                  <a:pt x="23" y="17"/>
                  <a:pt x="23" y="17"/>
                  <a:pt x="22" y="17"/>
                </a:cubicBezTo>
                <a:cubicBezTo>
                  <a:pt x="10" y="17"/>
                  <a:pt x="10" y="17"/>
                  <a:pt x="10" y="17"/>
                </a:cubicBezTo>
                <a:close/>
                <a:moveTo>
                  <a:pt x="21" y="19"/>
                </a:moveTo>
                <a:cubicBezTo>
                  <a:pt x="20" y="19"/>
                  <a:pt x="19" y="19"/>
                  <a:pt x="19" y="19"/>
                </a:cubicBezTo>
                <a:cubicBezTo>
                  <a:pt x="19" y="19"/>
                  <a:pt x="19" y="19"/>
                  <a:pt x="19" y="19"/>
                </a:cubicBezTo>
                <a:cubicBezTo>
                  <a:pt x="19" y="19"/>
                  <a:pt x="19" y="19"/>
                  <a:pt x="19" y="19"/>
                </a:cubicBezTo>
                <a:cubicBezTo>
                  <a:pt x="18" y="20"/>
                  <a:pt x="18" y="21"/>
                  <a:pt x="18" y="21"/>
                </a:cubicBezTo>
                <a:cubicBezTo>
                  <a:pt x="18" y="22"/>
                  <a:pt x="18" y="23"/>
                  <a:pt x="19" y="23"/>
                </a:cubicBezTo>
                <a:cubicBezTo>
                  <a:pt x="19" y="23"/>
                  <a:pt x="19" y="23"/>
                  <a:pt x="19" y="23"/>
                </a:cubicBezTo>
                <a:cubicBezTo>
                  <a:pt x="19" y="23"/>
                  <a:pt x="19" y="23"/>
                  <a:pt x="19" y="23"/>
                </a:cubicBezTo>
                <a:cubicBezTo>
                  <a:pt x="19" y="23"/>
                  <a:pt x="20" y="24"/>
                  <a:pt x="21" y="24"/>
                </a:cubicBezTo>
                <a:cubicBezTo>
                  <a:pt x="21" y="24"/>
                  <a:pt x="22" y="23"/>
                  <a:pt x="22" y="23"/>
                </a:cubicBezTo>
                <a:cubicBezTo>
                  <a:pt x="22" y="23"/>
                  <a:pt x="22" y="23"/>
                  <a:pt x="22" y="23"/>
                </a:cubicBezTo>
                <a:cubicBezTo>
                  <a:pt x="22" y="23"/>
                  <a:pt x="22" y="23"/>
                  <a:pt x="22" y="23"/>
                </a:cubicBezTo>
                <a:cubicBezTo>
                  <a:pt x="23" y="23"/>
                  <a:pt x="23" y="22"/>
                  <a:pt x="23" y="21"/>
                </a:cubicBezTo>
                <a:cubicBezTo>
                  <a:pt x="23" y="21"/>
                  <a:pt x="23" y="20"/>
                  <a:pt x="22" y="19"/>
                </a:cubicBezTo>
                <a:cubicBezTo>
                  <a:pt x="22" y="19"/>
                  <a:pt x="22" y="19"/>
                  <a:pt x="22" y="19"/>
                </a:cubicBezTo>
                <a:cubicBezTo>
                  <a:pt x="22" y="19"/>
                  <a:pt x="22" y="19"/>
                  <a:pt x="22" y="19"/>
                </a:cubicBezTo>
                <a:cubicBezTo>
                  <a:pt x="22" y="19"/>
                  <a:pt x="21" y="19"/>
                  <a:pt x="21" y="19"/>
                </a:cubicBezTo>
                <a:close/>
                <a:moveTo>
                  <a:pt x="22" y="20"/>
                </a:moveTo>
                <a:cubicBezTo>
                  <a:pt x="21" y="20"/>
                  <a:pt x="21" y="20"/>
                  <a:pt x="21" y="20"/>
                </a:cubicBezTo>
                <a:cubicBezTo>
                  <a:pt x="20" y="20"/>
                  <a:pt x="20" y="20"/>
                  <a:pt x="19" y="20"/>
                </a:cubicBezTo>
                <a:cubicBezTo>
                  <a:pt x="19" y="20"/>
                  <a:pt x="19" y="20"/>
                  <a:pt x="19" y="20"/>
                </a:cubicBezTo>
                <a:cubicBezTo>
                  <a:pt x="19" y="20"/>
                  <a:pt x="19" y="21"/>
                  <a:pt x="19" y="21"/>
                </a:cubicBezTo>
                <a:cubicBezTo>
                  <a:pt x="19" y="22"/>
                  <a:pt x="19" y="22"/>
                  <a:pt x="19" y="22"/>
                </a:cubicBezTo>
                <a:cubicBezTo>
                  <a:pt x="19" y="22"/>
                  <a:pt x="19" y="22"/>
                  <a:pt x="19" y="22"/>
                </a:cubicBezTo>
                <a:cubicBezTo>
                  <a:pt x="20" y="23"/>
                  <a:pt x="20" y="23"/>
                  <a:pt x="21" y="23"/>
                </a:cubicBezTo>
                <a:cubicBezTo>
                  <a:pt x="21" y="23"/>
                  <a:pt x="21" y="23"/>
                  <a:pt x="22" y="22"/>
                </a:cubicBezTo>
                <a:cubicBezTo>
                  <a:pt x="22" y="22"/>
                  <a:pt x="22" y="22"/>
                  <a:pt x="22" y="22"/>
                </a:cubicBezTo>
                <a:cubicBezTo>
                  <a:pt x="22" y="22"/>
                  <a:pt x="22" y="22"/>
                  <a:pt x="22" y="21"/>
                </a:cubicBezTo>
                <a:cubicBezTo>
                  <a:pt x="22" y="21"/>
                  <a:pt x="22" y="20"/>
                  <a:pt x="22" y="20"/>
                </a:cubicBezTo>
                <a:cubicBezTo>
                  <a:pt x="22" y="20"/>
                  <a:pt x="22" y="20"/>
                  <a:pt x="22" y="20"/>
                </a:cubicBezTo>
                <a:close/>
                <a:moveTo>
                  <a:pt x="21" y="20"/>
                </a:moveTo>
                <a:cubicBezTo>
                  <a:pt x="21" y="20"/>
                  <a:pt x="22" y="21"/>
                  <a:pt x="22" y="21"/>
                </a:cubicBezTo>
                <a:cubicBezTo>
                  <a:pt x="22" y="22"/>
                  <a:pt x="21" y="22"/>
                  <a:pt x="21" y="22"/>
                </a:cubicBezTo>
                <a:cubicBezTo>
                  <a:pt x="20" y="22"/>
                  <a:pt x="19" y="22"/>
                  <a:pt x="19" y="21"/>
                </a:cubicBezTo>
                <a:cubicBezTo>
                  <a:pt x="19" y="21"/>
                  <a:pt x="20" y="20"/>
                  <a:pt x="21" y="20"/>
                </a:cubicBezTo>
                <a:close/>
                <a:moveTo>
                  <a:pt x="10" y="13"/>
                </a:moveTo>
                <a:cubicBezTo>
                  <a:pt x="9" y="13"/>
                  <a:pt x="9" y="13"/>
                  <a:pt x="9" y="14"/>
                </a:cubicBezTo>
                <a:cubicBezTo>
                  <a:pt x="9" y="14"/>
                  <a:pt x="9" y="14"/>
                  <a:pt x="9" y="14"/>
                </a:cubicBezTo>
                <a:cubicBezTo>
                  <a:pt x="9" y="14"/>
                  <a:pt x="9" y="14"/>
                  <a:pt x="10" y="14"/>
                </a:cubicBezTo>
                <a:cubicBezTo>
                  <a:pt x="22" y="14"/>
                  <a:pt x="22" y="14"/>
                  <a:pt x="22" y="14"/>
                </a:cubicBezTo>
                <a:cubicBezTo>
                  <a:pt x="23" y="14"/>
                  <a:pt x="23" y="14"/>
                  <a:pt x="23" y="14"/>
                </a:cubicBezTo>
                <a:cubicBezTo>
                  <a:pt x="23" y="14"/>
                  <a:pt x="23" y="14"/>
                  <a:pt x="23" y="14"/>
                </a:cubicBezTo>
                <a:cubicBezTo>
                  <a:pt x="23" y="13"/>
                  <a:pt x="23" y="13"/>
                  <a:pt x="22" y="13"/>
                </a:cubicBezTo>
                <a:cubicBezTo>
                  <a:pt x="10" y="13"/>
                  <a:pt x="10" y="13"/>
                  <a:pt x="10" y="13"/>
                </a:cubicBezTo>
                <a:close/>
                <a:moveTo>
                  <a:pt x="25" y="28"/>
                </a:moveTo>
                <a:cubicBezTo>
                  <a:pt x="25" y="28"/>
                  <a:pt x="26" y="28"/>
                  <a:pt x="26" y="27"/>
                </a:cubicBezTo>
                <a:cubicBezTo>
                  <a:pt x="26" y="27"/>
                  <a:pt x="26" y="27"/>
                  <a:pt x="26" y="26"/>
                </a:cubicBezTo>
                <a:cubicBezTo>
                  <a:pt x="26" y="7"/>
                  <a:pt x="26" y="7"/>
                  <a:pt x="26" y="7"/>
                </a:cubicBezTo>
                <a:cubicBezTo>
                  <a:pt x="19" y="0"/>
                  <a:pt x="19" y="0"/>
                  <a:pt x="19" y="0"/>
                </a:cubicBezTo>
                <a:cubicBezTo>
                  <a:pt x="7" y="0"/>
                  <a:pt x="7" y="0"/>
                  <a:pt x="7" y="0"/>
                </a:cubicBezTo>
                <a:cubicBezTo>
                  <a:pt x="6" y="0"/>
                  <a:pt x="5" y="0"/>
                  <a:pt x="5" y="1"/>
                </a:cubicBezTo>
                <a:cubicBezTo>
                  <a:pt x="5" y="4"/>
                  <a:pt x="5" y="4"/>
                  <a:pt x="5" y="4"/>
                </a:cubicBezTo>
                <a:cubicBezTo>
                  <a:pt x="2" y="4"/>
                  <a:pt x="2" y="4"/>
                  <a:pt x="2" y="4"/>
                </a:cubicBezTo>
                <a:cubicBezTo>
                  <a:pt x="1" y="4"/>
                  <a:pt x="0" y="5"/>
                  <a:pt x="0" y="6"/>
                </a:cubicBezTo>
                <a:cubicBezTo>
                  <a:pt x="0" y="31"/>
                  <a:pt x="0" y="31"/>
                  <a:pt x="0" y="31"/>
                </a:cubicBezTo>
                <a:cubicBezTo>
                  <a:pt x="0" y="32"/>
                  <a:pt x="1" y="33"/>
                  <a:pt x="2" y="33"/>
                </a:cubicBezTo>
                <a:cubicBezTo>
                  <a:pt x="20" y="33"/>
                  <a:pt x="20" y="33"/>
                  <a:pt x="20" y="33"/>
                </a:cubicBezTo>
                <a:cubicBezTo>
                  <a:pt x="20" y="33"/>
                  <a:pt x="21" y="33"/>
                  <a:pt x="21" y="32"/>
                </a:cubicBezTo>
                <a:cubicBezTo>
                  <a:pt x="21" y="32"/>
                  <a:pt x="21" y="32"/>
                  <a:pt x="21" y="31"/>
                </a:cubicBezTo>
                <a:cubicBezTo>
                  <a:pt x="21" y="28"/>
                  <a:pt x="21" y="28"/>
                  <a:pt x="21" y="28"/>
                </a:cubicBezTo>
                <a:cubicBezTo>
                  <a:pt x="25" y="28"/>
                  <a:pt x="25" y="28"/>
                  <a:pt x="25" y="28"/>
                </a:cubicBezTo>
                <a:close/>
                <a:moveTo>
                  <a:pt x="18" y="5"/>
                </a:moveTo>
                <a:cubicBezTo>
                  <a:pt x="18" y="2"/>
                  <a:pt x="18" y="2"/>
                  <a:pt x="18" y="2"/>
                </a:cubicBezTo>
                <a:cubicBezTo>
                  <a:pt x="8" y="2"/>
                  <a:pt x="8" y="2"/>
                  <a:pt x="8" y="2"/>
                </a:cubicBezTo>
                <a:cubicBezTo>
                  <a:pt x="8" y="2"/>
                  <a:pt x="8" y="2"/>
                  <a:pt x="8" y="2"/>
                </a:cubicBezTo>
                <a:cubicBezTo>
                  <a:pt x="7" y="2"/>
                  <a:pt x="7" y="2"/>
                  <a:pt x="7" y="2"/>
                </a:cubicBezTo>
                <a:cubicBezTo>
                  <a:pt x="7" y="25"/>
                  <a:pt x="7" y="25"/>
                  <a:pt x="7" y="25"/>
                </a:cubicBezTo>
                <a:cubicBezTo>
                  <a:pt x="7" y="25"/>
                  <a:pt x="7" y="25"/>
                  <a:pt x="8" y="26"/>
                </a:cubicBezTo>
                <a:cubicBezTo>
                  <a:pt x="8" y="26"/>
                  <a:pt x="8" y="26"/>
                  <a:pt x="8" y="26"/>
                </a:cubicBezTo>
                <a:cubicBezTo>
                  <a:pt x="24" y="26"/>
                  <a:pt x="24" y="26"/>
                  <a:pt x="24" y="26"/>
                </a:cubicBezTo>
                <a:cubicBezTo>
                  <a:pt x="24" y="26"/>
                  <a:pt x="24" y="26"/>
                  <a:pt x="24" y="26"/>
                </a:cubicBezTo>
                <a:cubicBezTo>
                  <a:pt x="24" y="25"/>
                  <a:pt x="24" y="25"/>
                  <a:pt x="24" y="25"/>
                </a:cubicBezTo>
                <a:cubicBezTo>
                  <a:pt x="24" y="8"/>
                  <a:pt x="24" y="8"/>
                  <a:pt x="24" y="8"/>
                </a:cubicBezTo>
                <a:cubicBezTo>
                  <a:pt x="21" y="8"/>
                  <a:pt x="21" y="8"/>
                  <a:pt x="21" y="8"/>
                </a:cubicBezTo>
                <a:cubicBezTo>
                  <a:pt x="19" y="8"/>
                  <a:pt x="18" y="7"/>
                  <a:pt x="18" y="5"/>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79" name="Freeform 204"/>
          <p:cNvSpPr>
            <a:spLocks noEditPoints="1"/>
          </p:cNvSpPr>
          <p:nvPr/>
        </p:nvSpPr>
        <p:spPr bwMode="auto">
          <a:xfrm>
            <a:off x="7523235" y="1910765"/>
            <a:ext cx="202696" cy="238891"/>
          </a:xfrm>
          <a:custGeom>
            <a:avLst/>
            <a:gdLst>
              <a:gd name="T0" fmla="*/ 5 w 21"/>
              <a:gd name="T1" fmla="*/ 3 h 25"/>
              <a:gd name="T2" fmla="*/ 5 w 21"/>
              <a:gd name="T3" fmla="*/ 3 h 25"/>
              <a:gd name="T4" fmla="*/ 6 w 21"/>
              <a:gd name="T5" fmla="*/ 5 h 25"/>
              <a:gd name="T6" fmla="*/ 6 w 21"/>
              <a:gd name="T7" fmla="*/ 6 h 25"/>
              <a:gd name="T8" fmla="*/ 8 w 21"/>
              <a:gd name="T9" fmla="*/ 8 h 25"/>
              <a:gd name="T10" fmla="*/ 6 w 21"/>
              <a:gd name="T11" fmla="*/ 14 h 25"/>
              <a:gd name="T12" fmla="*/ 2 w 21"/>
              <a:gd name="T13" fmla="*/ 21 h 25"/>
              <a:gd name="T14" fmla="*/ 2 w 21"/>
              <a:gd name="T15" fmla="*/ 21 h 25"/>
              <a:gd name="T16" fmla="*/ 3 w 21"/>
              <a:gd name="T17" fmla="*/ 21 h 25"/>
              <a:gd name="T18" fmla="*/ 19 w 21"/>
              <a:gd name="T19" fmla="*/ 21 h 25"/>
              <a:gd name="T20" fmla="*/ 19 w 21"/>
              <a:gd name="T21" fmla="*/ 21 h 25"/>
              <a:gd name="T22" fmla="*/ 19 w 21"/>
              <a:gd name="T23" fmla="*/ 21 h 25"/>
              <a:gd name="T24" fmla="*/ 15 w 21"/>
              <a:gd name="T25" fmla="*/ 14 h 25"/>
              <a:gd name="T26" fmla="*/ 13 w 21"/>
              <a:gd name="T27" fmla="*/ 8 h 25"/>
              <a:gd name="T28" fmla="*/ 15 w 21"/>
              <a:gd name="T29" fmla="*/ 6 h 25"/>
              <a:gd name="T30" fmla="*/ 16 w 21"/>
              <a:gd name="T31" fmla="*/ 5 h 25"/>
              <a:gd name="T32" fmla="*/ 16 w 21"/>
              <a:gd name="T33" fmla="*/ 3 h 25"/>
              <a:gd name="T34" fmla="*/ 16 w 21"/>
              <a:gd name="T35" fmla="*/ 3 h 25"/>
              <a:gd name="T36" fmla="*/ 5 w 21"/>
              <a:gd name="T37" fmla="*/ 3 h 25"/>
              <a:gd name="T38" fmla="*/ 3 w 21"/>
              <a:gd name="T39" fmla="*/ 22 h 25"/>
              <a:gd name="T40" fmla="*/ 19 w 21"/>
              <a:gd name="T41" fmla="*/ 22 h 25"/>
              <a:gd name="T42" fmla="*/ 19 w 21"/>
              <a:gd name="T43" fmla="*/ 25 h 25"/>
              <a:gd name="T44" fmla="*/ 2 w 21"/>
              <a:gd name="T45" fmla="*/ 25 h 25"/>
              <a:gd name="T46" fmla="*/ 3 w 21"/>
              <a:gd name="T47" fmla="*/ 22 h 25"/>
              <a:gd name="T48" fmla="*/ 9 w 21"/>
              <a:gd name="T49" fmla="*/ 16 h 25"/>
              <a:gd name="T50" fmla="*/ 13 w 21"/>
              <a:gd name="T51" fmla="*/ 18 h 25"/>
              <a:gd name="T52" fmla="*/ 5 w 21"/>
              <a:gd name="T53" fmla="*/ 18 h 25"/>
              <a:gd name="T54" fmla="*/ 9 w 21"/>
              <a:gd name="T55" fmla="*/ 16 h 25"/>
              <a:gd name="T56" fmla="*/ 9 w 21"/>
              <a:gd name="T57" fmla="*/ 2 h 25"/>
              <a:gd name="T58" fmla="*/ 11 w 21"/>
              <a:gd name="T59" fmla="*/ 3 h 25"/>
              <a:gd name="T60" fmla="*/ 6 w 21"/>
              <a:gd name="T61" fmla="*/ 3 h 25"/>
              <a:gd name="T62" fmla="*/ 9 w 21"/>
              <a:gd name="T63" fmla="*/ 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 h="25">
                <a:moveTo>
                  <a:pt x="5" y="3"/>
                </a:moveTo>
                <a:cubicBezTo>
                  <a:pt x="5" y="3"/>
                  <a:pt x="5" y="3"/>
                  <a:pt x="5" y="3"/>
                </a:cubicBezTo>
                <a:cubicBezTo>
                  <a:pt x="5" y="4"/>
                  <a:pt x="5" y="5"/>
                  <a:pt x="6" y="5"/>
                </a:cubicBezTo>
                <a:cubicBezTo>
                  <a:pt x="6" y="5"/>
                  <a:pt x="6" y="6"/>
                  <a:pt x="6" y="6"/>
                </a:cubicBezTo>
                <a:cubicBezTo>
                  <a:pt x="7" y="6"/>
                  <a:pt x="8" y="7"/>
                  <a:pt x="8" y="8"/>
                </a:cubicBezTo>
                <a:cubicBezTo>
                  <a:pt x="8" y="10"/>
                  <a:pt x="8" y="14"/>
                  <a:pt x="6" y="14"/>
                </a:cubicBezTo>
                <a:cubicBezTo>
                  <a:pt x="4" y="15"/>
                  <a:pt x="2" y="18"/>
                  <a:pt x="2" y="21"/>
                </a:cubicBezTo>
                <a:cubicBezTo>
                  <a:pt x="2" y="21"/>
                  <a:pt x="2" y="21"/>
                  <a:pt x="2" y="21"/>
                </a:cubicBezTo>
                <a:cubicBezTo>
                  <a:pt x="2" y="21"/>
                  <a:pt x="2" y="21"/>
                  <a:pt x="3" y="21"/>
                </a:cubicBezTo>
                <a:cubicBezTo>
                  <a:pt x="19" y="21"/>
                  <a:pt x="19" y="21"/>
                  <a:pt x="19" y="21"/>
                </a:cubicBezTo>
                <a:cubicBezTo>
                  <a:pt x="19" y="21"/>
                  <a:pt x="19" y="21"/>
                  <a:pt x="19" y="21"/>
                </a:cubicBezTo>
                <a:cubicBezTo>
                  <a:pt x="19" y="21"/>
                  <a:pt x="19" y="21"/>
                  <a:pt x="19" y="21"/>
                </a:cubicBezTo>
                <a:cubicBezTo>
                  <a:pt x="19" y="18"/>
                  <a:pt x="18" y="15"/>
                  <a:pt x="15" y="14"/>
                </a:cubicBezTo>
                <a:cubicBezTo>
                  <a:pt x="14" y="14"/>
                  <a:pt x="14" y="10"/>
                  <a:pt x="13" y="8"/>
                </a:cubicBezTo>
                <a:cubicBezTo>
                  <a:pt x="13" y="7"/>
                  <a:pt x="14" y="6"/>
                  <a:pt x="15" y="6"/>
                </a:cubicBezTo>
                <a:cubicBezTo>
                  <a:pt x="15" y="6"/>
                  <a:pt x="15" y="5"/>
                  <a:pt x="16" y="5"/>
                </a:cubicBezTo>
                <a:cubicBezTo>
                  <a:pt x="16" y="5"/>
                  <a:pt x="16" y="4"/>
                  <a:pt x="16" y="3"/>
                </a:cubicBezTo>
                <a:cubicBezTo>
                  <a:pt x="16" y="3"/>
                  <a:pt x="16" y="3"/>
                  <a:pt x="16" y="3"/>
                </a:cubicBezTo>
                <a:cubicBezTo>
                  <a:pt x="16" y="0"/>
                  <a:pt x="5" y="0"/>
                  <a:pt x="5" y="3"/>
                </a:cubicBezTo>
                <a:close/>
                <a:moveTo>
                  <a:pt x="3" y="22"/>
                </a:moveTo>
                <a:cubicBezTo>
                  <a:pt x="19" y="22"/>
                  <a:pt x="19" y="22"/>
                  <a:pt x="19" y="22"/>
                </a:cubicBezTo>
                <a:cubicBezTo>
                  <a:pt x="21" y="22"/>
                  <a:pt x="21" y="25"/>
                  <a:pt x="19" y="25"/>
                </a:cubicBezTo>
                <a:cubicBezTo>
                  <a:pt x="2" y="25"/>
                  <a:pt x="2" y="25"/>
                  <a:pt x="2" y="25"/>
                </a:cubicBezTo>
                <a:cubicBezTo>
                  <a:pt x="1" y="25"/>
                  <a:pt x="0" y="22"/>
                  <a:pt x="3" y="22"/>
                </a:cubicBezTo>
                <a:close/>
                <a:moveTo>
                  <a:pt x="9" y="16"/>
                </a:moveTo>
                <a:cubicBezTo>
                  <a:pt x="14" y="16"/>
                  <a:pt x="14" y="18"/>
                  <a:pt x="13" y="18"/>
                </a:cubicBezTo>
                <a:cubicBezTo>
                  <a:pt x="5" y="18"/>
                  <a:pt x="5" y="18"/>
                  <a:pt x="5" y="18"/>
                </a:cubicBezTo>
                <a:cubicBezTo>
                  <a:pt x="4" y="18"/>
                  <a:pt x="4" y="16"/>
                  <a:pt x="9" y="16"/>
                </a:cubicBezTo>
                <a:close/>
                <a:moveTo>
                  <a:pt x="9" y="2"/>
                </a:moveTo>
                <a:cubicBezTo>
                  <a:pt x="11" y="1"/>
                  <a:pt x="12" y="2"/>
                  <a:pt x="11" y="3"/>
                </a:cubicBezTo>
                <a:cubicBezTo>
                  <a:pt x="11" y="4"/>
                  <a:pt x="6" y="4"/>
                  <a:pt x="6" y="3"/>
                </a:cubicBezTo>
                <a:cubicBezTo>
                  <a:pt x="6" y="2"/>
                  <a:pt x="8" y="2"/>
                  <a:pt x="9" y="2"/>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80" name="Freeform 205"/>
          <p:cNvSpPr>
            <a:spLocks noEditPoints="1"/>
          </p:cNvSpPr>
          <p:nvPr/>
        </p:nvSpPr>
        <p:spPr bwMode="auto">
          <a:xfrm>
            <a:off x="1277686" y="1939722"/>
            <a:ext cx="276897" cy="249750"/>
          </a:xfrm>
          <a:custGeom>
            <a:avLst/>
            <a:gdLst>
              <a:gd name="T0" fmla="*/ 21 w 29"/>
              <a:gd name="T1" fmla="*/ 9 h 26"/>
              <a:gd name="T2" fmla="*/ 29 w 29"/>
              <a:gd name="T3" fmla="*/ 9 h 26"/>
              <a:gd name="T4" fmla="*/ 29 w 29"/>
              <a:gd name="T5" fmla="*/ 10 h 26"/>
              <a:gd name="T6" fmla="*/ 22 w 29"/>
              <a:gd name="T7" fmla="*/ 11 h 26"/>
              <a:gd name="T8" fmla="*/ 28 w 29"/>
              <a:gd name="T9" fmla="*/ 23 h 26"/>
              <a:gd name="T10" fmla="*/ 28 w 29"/>
              <a:gd name="T11" fmla="*/ 11 h 26"/>
              <a:gd name="T12" fmla="*/ 23 w 29"/>
              <a:gd name="T13" fmla="*/ 11 h 26"/>
              <a:gd name="T14" fmla="*/ 23 w 29"/>
              <a:gd name="T15" fmla="*/ 24 h 26"/>
              <a:gd name="T16" fmla="*/ 28 w 29"/>
              <a:gd name="T17" fmla="*/ 23 h 26"/>
              <a:gd name="T18" fmla="*/ 0 w 29"/>
              <a:gd name="T19" fmla="*/ 9 h 26"/>
              <a:gd name="T20" fmla="*/ 8 w 29"/>
              <a:gd name="T21" fmla="*/ 9 h 26"/>
              <a:gd name="T22" fmla="*/ 8 w 29"/>
              <a:gd name="T23" fmla="*/ 10 h 26"/>
              <a:gd name="T24" fmla="*/ 1 w 29"/>
              <a:gd name="T25" fmla="*/ 11 h 26"/>
              <a:gd name="T26" fmla="*/ 1 w 29"/>
              <a:gd name="T27" fmla="*/ 6 h 26"/>
              <a:gd name="T28" fmla="*/ 15 w 29"/>
              <a:gd name="T29" fmla="*/ 0 h 26"/>
              <a:gd name="T30" fmla="*/ 29 w 29"/>
              <a:gd name="T31" fmla="*/ 7 h 26"/>
              <a:gd name="T32" fmla="*/ 29 w 29"/>
              <a:gd name="T33" fmla="*/ 8 h 26"/>
              <a:gd name="T34" fmla="*/ 0 w 29"/>
              <a:gd name="T35" fmla="*/ 8 h 26"/>
              <a:gd name="T36" fmla="*/ 1 w 29"/>
              <a:gd name="T37" fmla="*/ 6 h 26"/>
              <a:gd name="T38" fmla="*/ 25 w 29"/>
              <a:gd name="T39" fmla="*/ 6 h 26"/>
              <a:gd name="T40" fmla="*/ 25 w 29"/>
              <a:gd name="T41" fmla="*/ 6 h 26"/>
              <a:gd name="T42" fmla="*/ 15 w 29"/>
              <a:gd name="T43" fmla="*/ 2 h 26"/>
              <a:gd name="T44" fmla="*/ 5 w 29"/>
              <a:gd name="T45" fmla="*/ 6 h 26"/>
              <a:gd name="T46" fmla="*/ 0 w 29"/>
              <a:gd name="T47" fmla="*/ 26 h 26"/>
              <a:gd name="T48" fmla="*/ 1 w 29"/>
              <a:gd name="T49" fmla="*/ 24 h 26"/>
              <a:gd name="T50" fmla="*/ 29 w 29"/>
              <a:gd name="T51" fmla="*/ 25 h 26"/>
              <a:gd name="T52" fmla="*/ 29 w 29"/>
              <a:gd name="T53" fmla="*/ 26 h 26"/>
              <a:gd name="T54" fmla="*/ 0 w 29"/>
              <a:gd name="T55" fmla="*/ 26 h 26"/>
              <a:gd name="T56" fmla="*/ 7 w 29"/>
              <a:gd name="T57" fmla="*/ 11 h 26"/>
              <a:gd name="T58" fmla="*/ 2 w 29"/>
              <a:gd name="T59" fmla="*/ 11 h 26"/>
              <a:gd name="T60" fmla="*/ 2 w 29"/>
              <a:gd name="T61" fmla="*/ 23 h 26"/>
              <a:gd name="T62" fmla="*/ 7 w 29"/>
              <a:gd name="T63" fmla="*/ 24 h 26"/>
              <a:gd name="T64" fmla="*/ 11 w 29"/>
              <a:gd name="T65" fmla="*/ 10 h 26"/>
              <a:gd name="T66" fmla="*/ 11 w 29"/>
              <a:gd name="T67" fmla="*/ 9 h 26"/>
              <a:gd name="T68" fmla="*/ 19 w 29"/>
              <a:gd name="T69" fmla="*/ 9 h 26"/>
              <a:gd name="T70" fmla="*/ 18 w 29"/>
              <a:gd name="T71" fmla="*/ 11 h 26"/>
              <a:gd name="T72" fmla="*/ 11 w 29"/>
              <a:gd name="T73" fmla="*/ 10 h 26"/>
              <a:gd name="T74" fmla="*/ 17 w 29"/>
              <a:gd name="T75" fmla="*/ 11 h 26"/>
              <a:gd name="T76" fmla="*/ 12 w 29"/>
              <a:gd name="T77" fmla="*/ 11 h 26"/>
              <a:gd name="T78" fmla="*/ 12 w 29"/>
              <a:gd name="T79" fmla="*/ 23 h 26"/>
              <a:gd name="T80" fmla="*/ 17 w 29"/>
              <a:gd name="T81" fmla="*/ 2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9" h="26">
                <a:moveTo>
                  <a:pt x="21" y="10"/>
                </a:moveTo>
                <a:cubicBezTo>
                  <a:pt x="21" y="9"/>
                  <a:pt x="21" y="9"/>
                  <a:pt x="21" y="9"/>
                </a:cubicBezTo>
                <a:cubicBezTo>
                  <a:pt x="21" y="9"/>
                  <a:pt x="21" y="9"/>
                  <a:pt x="22" y="9"/>
                </a:cubicBezTo>
                <a:cubicBezTo>
                  <a:pt x="29" y="9"/>
                  <a:pt x="29" y="9"/>
                  <a:pt x="29" y="9"/>
                </a:cubicBezTo>
                <a:cubicBezTo>
                  <a:pt x="29" y="9"/>
                  <a:pt x="29" y="9"/>
                  <a:pt x="29" y="9"/>
                </a:cubicBezTo>
                <a:cubicBezTo>
                  <a:pt x="29" y="10"/>
                  <a:pt x="29" y="10"/>
                  <a:pt x="29" y="10"/>
                </a:cubicBezTo>
                <a:cubicBezTo>
                  <a:pt x="29" y="10"/>
                  <a:pt x="29" y="11"/>
                  <a:pt x="29" y="11"/>
                </a:cubicBezTo>
                <a:cubicBezTo>
                  <a:pt x="22" y="11"/>
                  <a:pt x="22" y="11"/>
                  <a:pt x="22" y="11"/>
                </a:cubicBezTo>
                <a:cubicBezTo>
                  <a:pt x="21" y="11"/>
                  <a:pt x="21" y="10"/>
                  <a:pt x="21" y="10"/>
                </a:cubicBezTo>
                <a:close/>
                <a:moveTo>
                  <a:pt x="28" y="23"/>
                </a:moveTo>
                <a:cubicBezTo>
                  <a:pt x="28" y="11"/>
                  <a:pt x="28" y="11"/>
                  <a:pt x="28" y="11"/>
                </a:cubicBezTo>
                <a:cubicBezTo>
                  <a:pt x="28" y="11"/>
                  <a:pt x="28" y="11"/>
                  <a:pt x="28" y="11"/>
                </a:cubicBezTo>
                <a:cubicBezTo>
                  <a:pt x="23" y="11"/>
                  <a:pt x="23" y="11"/>
                  <a:pt x="23" y="11"/>
                </a:cubicBezTo>
                <a:cubicBezTo>
                  <a:pt x="23" y="11"/>
                  <a:pt x="23" y="11"/>
                  <a:pt x="23" y="11"/>
                </a:cubicBezTo>
                <a:cubicBezTo>
                  <a:pt x="23" y="23"/>
                  <a:pt x="23" y="23"/>
                  <a:pt x="23" y="23"/>
                </a:cubicBezTo>
                <a:cubicBezTo>
                  <a:pt x="23" y="24"/>
                  <a:pt x="23" y="24"/>
                  <a:pt x="23" y="24"/>
                </a:cubicBezTo>
                <a:cubicBezTo>
                  <a:pt x="28" y="24"/>
                  <a:pt x="28" y="24"/>
                  <a:pt x="28" y="24"/>
                </a:cubicBezTo>
                <a:cubicBezTo>
                  <a:pt x="28" y="24"/>
                  <a:pt x="28" y="24"/>
                  <a:pt x="28" y="23"/>
                </a:cubicBezTo>
                <a:close/>
                <a:moveTo>
                  <a:pt x="0" y="10"/>
                </a:moveTo>
                <a:cubicBezTo>
                  <a:pt x="0" y="9"/>
                  <a:pt x="0" y="9"/>
                  <a:pt x="0" y="9"/>
                </a:cubicBezTo>
                <a:cubicBezTo>
                  <a:pt x="0" y="9"/>
                  <a:pt x="1" y="9"/>
                  <a:pt x="1" y="9"/>
                </a:cubicBezTo>
                <a:cubicBezTo>
                  <a:pt x="8" y="9"/>
                  <a:pt x="8" y="9"/>
                  <a:pt x="8" y="9"/>
                </a:cubicBezTo>
                <a:cubicBezTo>
                  <a:pt x="8" y="9"/>
                  <a:pt x="8" y="9"/>
                  <a:pt x="8" y="9"/>
                </a:cubicBezTo>
                <a:cubicBezTo>
                  <a:pt x="8" y="10"/>
                  <a:pt x="8" y="10"/>
                  <a:pt x="8" y="10"/>
                </a:cubicBezTo>
                <a:cubicBezTo>
                  <a:pt x="8" y="10"/>
                  <a:pt x="8" y="11"/>
                  <a:pt x="8" y="11"/>
                </a:cubicBezTo>
                <a:cubicBezTo>
                  <a:pt x="1" y="11"/>
                  <a:pt x="1" y="11"/>
                  <a:pt x="1" y="11"/>
                </a:cubicBezTo>
                <a:cubicBezTo>
                  <a:pt x="1" y="11"/>
                  <a:pt x="0" y="10"/>
                  <a:pt x="0" y="10"/>
                </a:cubicBezTo>
                <a:close/>
                <a:moveTo>
                  <a:pt x="1" y="6"/>
                </a:moveTo>
                <a:cubicBezTo>
                  <a:pt x="14" y="0"/>
                  <a:pt x="14" y="0"/>
                  <a:pt x="14" y="0"/>
                </a:cubicBezTo>
                <a:cubicBezTo>
                  <a:pt x="15" y="0"/>
                  <a:pt x="15" y="0"/>
                  <a:pt x="15" y="0"/>
                </a:cubicBezTo>
                <a:cubicBezTo>
                  <a:pt x="29" y="6"/>
                  <a:pt x="29" y="6"/>
                  <a:pt x="29" y="6"/>
                </a:cubicBezTo>
                <a:cubicBezTo>
                  <a:pt x="29" y="7"/>
                  <a:pt x="29" y="7"/>
                  <a:pt x="29" y="7"/>
                </a:cubicBezTo>
                <a:cubicBezTo>
                  <a:pt x="29" y="8"/>
                  <a:pt x="29" y="8"/>
                  <a:pt x="29" y="8"/>
                </a:cubicBezTo>
                <a:cubicBezTo>
                  <a:pt x="29" y="8"/>
                  <a:pt x="29" y="8"/>
                  <a:pt x="29" y="8"/>
                </a:cubicBezTo>
                <a:cubicBezTo>
                  <a:pt x="1" y="8"/>
                  <a:pt x="1" y="8"/>
                  <a:pt x="1" y="8"/>
                </a:cubicBezTo>
                <a:cubicBezTo>
                  <a:pt x="1" y="8"/>
                  <a:pt x="0" y="8"/>
                  <a:pt x="0" y="8"/>
                </a:cubicBezTo>
                <a:cubicBezTo>
                  <a:pt x="0" y="7"/>
                  <a:pt x="0" y="7"/>
                  <a:pt x="0" y="7"/>
                </a:cubicBezTo>
                <a:cubicBezTo>
                  <a:pt x="0" y="7"/>
                  <a:pt x="1" y="7"/>
                  <a:pt x="1" y="6"/>
                </a:cubicBezTo>
                <a:close/>
                <a:moveTo>
                  <a:pt x="5" y="6"/>
                </a:moveTo>
                <a:cubicBezTo>
                  <a:pt x="25" y="6"/>
                  <a:pt x="25" y="6"/>
                  <a:pt x="25" y="6"/>
                </a:cubicBezTo>
                <a:cubicBezTo>
                  <a:pt x="25" y="6"/>
                  <a:pt x="25" y="6"/>
                  <a:pt x="25" y="6"/>
                </a:cubicBezTo>
                <a:cubicBezTo>
                  <a:pt x="25" y="6"/>
                  <a:pt x="25" y="6"/>
                  <a:pt x="25" y="6"/>
                </a:cubicBezTo>
                <a:cubicBezTo>
                  <a:pt x="15" y="2"/>
                  <a:pt x="15" y="2"/>
                  <a:pt x="15" y="2"/>
                </a:cubicBezTo>
                <a:cubicBezTo>
                  <a:pt x="15" y="2"/>
                  <a:pt x="15" y="2"/>
                  <a:pt x="15" y="2"/>
                </a:cubicBezTo>
                <a:cubicBezTo>
                  <a:pt x="5" y="6"/>
                  <a:pt x="5" y="6"/>
                  <a:pt x="5" y="6"/>
                </a:cubicBezTo>
                <a:cubicBezTo>
                  <a:pt x="5" y="6"/>
                  <a:pt x="5" y="6"/>
                  <a:pt x="5" y="6"/>
                </a:cubicBezTo>
                <a:cubicBezTo>
                  <a:pt x="5" y="6"/>
                  <a:pt x="5" y="6"/>
                  <a:pt x="5" y="6"/>
                </a:cubicBezTo>
                <a:close/>
                <a:moveTo>
                  <a:pt x="0" y="26"/>
                </a:moveTo>
                <a:cubicBezTo>
                  <a:pt x="0" y="25"/>
                  <a:pt x="0" y="25"/>
                  <a:pt x="0" y="25"/>
                </a:cubicBezTo>
                <a:cubicBezTo>
                  <a:pt x="0" y="24"/>
                  <a:pt x="1" y="24"/>
                  <a:pt x="1" y="24"/>
                </a:cubicBezTo>
                <a:cubicBezTo>
                  <a:pt x="29" y="24"/>
                  <a:pt x="29" y="24"/>
                  <a:pt x="29" y="24"/>
                </a:cubicBezTo>
                <a:cubicBezTo>
                  <a:pt x="29" y="24"/>
                  <a:pt x="29" y="24"/>
                  <a:pt x="29" y="25"/>
                </a:cubicBezTo>
                <a:cubicBezTo>
                  <a:pt x="29" y="26"/>
                  <a:pt x="29" y="26"/>
                  <a:pt x="29" y="26"/>
                </a:cubicBezTo>
                <a:cubicBezTo>
                  <a:pt x="29" y="26"/>
                  <a:pt x="29" y="26"/>
                  <a:pt x="29" y="26"/>
                </a:cubicBezTo>
                <a:cubicBezTo>
                  <a:pt x="1" y="26"/>
                  <a:pt x="1" y="26"/>
                  <a:pt x="1" y="26"/>
                </a:cubicBezTo>
                <a:cubicBezTo>
                  <a:pt x="1" y="26"/>
                  <a:pt x="0" y="26"/>
                  <a:pt x="0" y="26"/>
                </a:cubicBezTo>
                <a:close/>
                <a:moveTo>
                  <a:pt x="7" y="23"/>
                </a:moveTo>
                <a:cubicBezTo>
                  <a:pt x="7" y="11"/>
                  <a:pt x="7" y="11"/>
                  <a:pt x="7" y="11"/>
                </a:cubicBezTo>
                <a:cubicBezTo>
                  <a:pt x="7" y="11"/>
                  <a:pt x="7" y="11"/>
                  <a:pt x="7" y="11"/>
                </a:cubicBezTo>
                <a:cubicBezTo>
                  <a:pt x="2" y="11"/>
                  <a:pt x="2" y="11"/>
                  <a:pt x="2" y="11"/>
                </a:cubicBezTo>
                <a:cubicBezTo>
                  <a:pt x="2" y="11"/>
                  <a:pt x="2" y="11"/>
                  <a:pt x="2" y="11"/>
                </a:cubicBezTo>
                <a:cubicBezTo>
                  <a:pt x="2" y="23"/>
                  <a:pt x="2" y="23"/>
                  <a:pt x="2" y="23"/>
                </a:cubicBezTo>
                <a:cubicBezTo>
                  <a:pt x="2" y="24"/>
                  <a:pt x="2" y="24"/>
                  <a:pt x="2" y="24"/>
                </a:cubicBezTo>
                <a:cubicBezTo>
                  <a:pt x="7" y="24"/>
                  <a:pt x="7" y="24"/>
                  <a:pt x="7" y="24"/>
                </a:cubicBezTo>
                <a:cubicBezTo>
                  <a:pt x="7" y="24"/>
                  <a:pt x="7" y="24"/>
                  <a:pt x="7" y="23"/>
                </a:cubicBezTo>
                <a:close/>
                <a:moveTo>
                  <a:pt x="11" y="10"/>
                </a:moveTo>
                <a:cubicBezTo>
                  <a:pt x="11" y="9"/>
                  <a:pt x="11" y="9"/>
                  <a:pt x="11" y="9"/>
                </a:cubicBezTo>
                <a:cubicBezTo>
                  <a:pt x="11" y="9"/>
                  <a:pt x="11" y="9"/>
                  <a:pt x="11" y="9"/>
                </a:cubicBezTo>
                <a:cubicBezTo>
                  <a:pt x="18" y="9"/>
                  <a:pt x="18" y="9"/>
                  <a:pt x="18" y="9"/>
                </a:cubicBezTo>
                <a:cubicBezTo>
                  <a:pt x="19" y="9"/>
                  <a:pt x="19" y="9"/>
                  <a:pt x="19" y="9"/>
                </a:cubicBezTo>
                <a:cubicBezTo>
                  <a:pt x="19" y="10"/>
                  <a:pt x="19" y="10"/>
                  <a:pt x="19" y="10"/>
                </a:cubicBezTo>
                <a:cubicBezTo>
                  <a:pt x="19" y="10"/>
                  <a:pt x="19" y="11"/>
                  <a:pt x="18" y="11"/>
                </a:cubicBezTo>
                <a:cubicBezTo>
                  <a:pt x="11" y="11"/>
                  <a:pt x="11" y="11"/>
                  <a:pt x="11" y="11"/>
                </a:cubicBezTo>
                <a:cubicBezTo>
                  <a:pt x="11" y="11"/>
                  <a:pt x="11" y="10"/>
                  <a:pt x="11" y="10"/>
                </a:cubicBezTo>
                <a:close/>
                <a:moveTo>
                  <a:pt x="17" y="23"/>
                </a:moveTo>
                <a:cubicBezTo>
                  <a:pt x="17" y="11"/>
                  <a:pt x="17" y="11"/>
                  <a:pt x="17" y="11"/>
                </a:cubicBezTo>
                <a:cubicBezTo>
                  <a:pt x="17" y="11"/>
                  <a:pt x="17" y="11"/>
                  <a:pt x="17" y="11"/>
                </a:cubicBezTo>
                <a:cubicBezTo>
                  <a:pt x="12" y="11"/>
                  <a:pt x="12" y="11"/>
                  <a:pt x="12" y="11"/>
                </a:cubicBezTo>
                <a:cubicBezTo>
                  <a:pt x="12" y="11"/>
                  <a:pt x="12" y="11"/>
                  <a:pt x="12" y="11"/>
                </a:cubicBezTo>
                <a:cubicBezTo>
                  <a:pt x="12" y="23"/>
                  <a:pt x="12" y="23"/>
                  <a:pt x="12" y="23"/>
                </a:cubicBezTo>
                <a:cubicBezTo>
                  <a:pt x="12" y="24"/>
                  <a:pt x="12" y="24"/>
                  <a:pt x="12" y="24"/>
                </a:cubicBezTo>
                <a:cubicBezTo>
                  <a:pt x="17" y="24"/>
                  <a:pt x="17" y="24"/>
                  <a:pt x="17" y="24"/>
                </a:cubicBezTo>
                <a:cubicBezTo>
                  <a:pt x="17" y="24"/>
                  <a:pt x="17" y="24"/>
                  <a:pt x="17" y="23"/>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81" name="Freeform 207"/>
          <p:cNvSpPr>
            <a:spLocks noEditPoints="1"/>
          </p:cNvSpPr>
          <p:nvPr/>
        </p:nvSpPr>
        <p:spPr bwMode="auto">
          <a:xfrm>
            <a:off x="9347491" y="1881809"/>
            <a:ext cx="296804" cy="287756"/>
          </a:xfrm>
          <a:custGeom>
            <a:avLst/>
            <a:gdLst>
              <a:gd name="T0" fmla="*/ 9 w 31"/>
              <a:gd name="T1" fmla="*/ 21 h 30"/>
              <a:gd name="T2" fmla="*/ 10 w 31"/>
              <a:gd name="T3" fmla="*/ 22 h 30"/>
              <a:gd name="T4" fmla="*/ 10 w 31"/>
              <a:gd name="T5" fmla="*/ 23 h 30"/>
              <a:gd name="T6" fmla="*/ 3 w 31"/>
              <a:gd name="T7" fmla="*/ 30 h 30"/>
              <a:gd name="T8" fmla="*/ 3 w 31"/>
              <a:gd name="T9" fmla="*/ 30 h 30"/>
              <a:gd name="T10" fmla="*/ 1 w 31"/>
              <a:gd name="T11" fmla="*/ 29 h 30"/>
              <a:gd name="T12" fmla="*/ 1 w 31"/>
              <a:gd name="T13" fmla="*/ 29 h 30"/>
              <a:gd name="T14" fmla="*/ 1 w 31"/>
              <a:gd name="T15" fmla="*/ 28 h 30"/>
              <a:gd name="T16" fmla="*/ 8 w 31"/>
              <a:gd name="T17" fmla="*/ 21 h 30"/>
              <a:gd name="T18" fmla="*/ 9 w 31"/>
              <a:gd name="T19" fmla="*/ 21 h 30"/>
              <a:gd name="T20" fmla="*/ 20 w 31"/>
              <a:gd name="T21" fmla="*/ 3 h 30"/>
              <a:gd name="T22" fmla="*/ 20 w 31"/>
              <a:gd name="T23" fmla="*/ 3 h 30"/>
              <a:gd name="T24" fmla="*/ 19 w 31"/>
              <a:gd name="T25" fmla="*/ 5 h 30"/>
              <a:gd name="T26" fmla="*/ 19 w 31"/>
              <a:gd name="T27" fmla="*/ 6 h 30"/>
              <a:gd name="T28" fmla="*/ 18 w 31"/>
              <a:gd name="T29" fmla="*/ 9 h 30"/>
              <a:gd name="T30" fmla="*/ 12 w 31"/>
              <a:gd name="T31" fmla="*/ 12 h 30"/>
              <a:gd name="T32" fmla="*/ 5 w 31"/>
              <a:gd name="T33" fmla="*/ 14 h 30"/>
              <a:gd name="T34" fmla="*/ 4 w 31"/>
              <a:gd name="T35" fmla="*/ 14 h 30"/>
              <a:gd name="T36" fmla="*/ 4 w 31"/>
              <a:gd name="T37" fmla="*/ 15 h 30"/>
              <a:gd name="T38" fmla="*/ 16 w 31"/>
              <a:gd name="T39" fmla="*/ 27 h 30"/>
              <a:gd name="T40" fmla="*/ 17 w 31"/>
              <a:gd name="T41" fmla="*/ 27 h 30"/>
              <a:gd name="T42" fmla="*/ 17 w 31"/>
              <a:gd name="T43" fmla="*/ 27 h 30"/>
              <a:gd name="T44" fmla="*/ 19 w 31"/>
              <a:gd name="T45" fmla="*/ 19 h 30"/>
              <a:gd name="T46" fmla="*/ 22 w 31"/>
              <a:gd name="T47" fmla="*/ 13 h 30"/>
              <a:gd name="T48" fmla="*/ 25 w 31"/>
              <a:gd name="T49" fmla="*/ 12 h 30"/>
              <a:gd name="T50" fmla="*/ 26 w 31"/>
              <a:gd name="T51" fmla="*/ 12 h 30"/>
              <a:gd name="T52" fmla="*/ 28 w 31"/>
              <a:gd name="T53" fmla="*/ 11 h 30"/>
              <a:gd name="T54" fmla="*/ 28 w 31"/>
              <a:gd name="T55" fmla="*/ 11 h 30"/>
              <a:gd name="T56" fmla="*/ 20 w 31"/>
              <a:gd name="T57" fmla="*/ 3 h 30"/>
              <a:gd name="T58" fmla="*/ 14 w 31"/>
              <a:gd name="T59" fmla="*/ 15 h 30"/>
              <a:gd name="T60" fmla="*/ 9 w 31"/>
              <a:gd name="T61" fmla="*/ 14 h 30"/>
              <a:gd name="T62" fmla="*/ 15 w 31"/>
              <a:gd name="T63" fmla="*/ 20 h 30"/>
              <a:gd name="T64" fmla="*/ 14 w 31"/>
              <a:gd name="T65" fmla="*/ 15 h 30"/>
              <a:gd name="T66" fmla="*/ 24 w 31"/>
              <a:gd name="T67" fmla="*/ 4 h 30"/>
              <a:gd name="T68" fmla="*/ 25 w 31"/>
              <a:gd name="T69" fmla="*/ 7 h 30"/>
              <a:gd name="T70" fmla="*/ 21 w 31"/>
              <a:gd name="T71" fmla="*/ 4 h 30"/>
              <a:gd name="T72" fmla="*/ 24 w 31"/>
              <a:gd name="T73" fmla="*/ 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1" h="30">
                <a:moveTo>
                  <a:pt x="9" y="21"/>
                </a:moveTo>
                <a:cubicBezTo>
                  <a:pt x="10" y="22"/>
                  <a:pt x="10" y="22"/>
                  <a:pt x="10" y="22"/>
                </a:cubicBezTo>
                <a:cubicBezTo>
                  <a:pt x="11" y="22"/>
                  <a:pt x="11" y="23"/>
                  <a:pt x="10" y="23"/>
                </a:cubicBezTo>
                <a:cubicBezTo>
                  <a:pt x="3" y="30"/>
                  <a:pt x="3" y="30"/>
                  <a:pt x="3" y="30"/>
                </a:cubicBezTo>
                <a:cubicBezTo>
                  <a:pt x="3" y="30"/>
                  <a:pt x="3" y="30"/>
                  <a:pt x="3" y="30"/>
                </a:cubicBezTo>
                <a:cubicBezTo>
                  <a:pt x="1" y="29"/>
                  <a:pt x="1" y="29"/>
                  <a:pt x="1" y="29"/>
                </a:cubicBezTo>
                <a:cubicBezTo>
                  <a:pt x="1" y="29"/>
                  <a:pt x="1" y="29"/>
                  <a:pt x="1" y="29"/>
                </a:cubicBezTo>
                <a:cubicBezTo>
                  <a:pt x="0" y="29"/>
                  <a:pt x="1" y="29"/>
                  <a:pt x="1" y="28"/>
                </a:cubicBezTo>
                <a:cubicBezTo>
                  <a:pt x="8" y="21"/>
                  <a:pt x="8" y="21"/>
                  <a:pt x="8" y="21"/>
                </a:cubicBezTo>
                <a:cubicBezTo>
                  <a:pt x="8" y="21"/>
                  <a:pt x="9" y="21"/>
                  <a:pt x="9" y="21"/>
                </a:cubicBezTo>
                <a:close/>
                <a:moveTo>
                  <a:pt x="20" y="3"/>
                </a:moveTo>
                <a:cubicBezTo>
                  <a:pt x="20" y="3"/>
                  <a:pt x="20" y="3"/>
                  <a:pt x="20" y="3"/>
                </a:cubicBezTo>
                <a:cubicBezTo>
                  <a:pt x="19" y="3"/>
                  <a:pt x="19" y="4"/>
                  <a:pt x="19" y="5"/>
                </a:cubicBezTo>
                <a:cubicBezTo>
                  <a:pt x="19" y="5"/>
                  <a:pt x="19" y="6"/>
                  <a:pt x="19" y="6"/>
                </a:cubicBezTo>
                <a:cubicBezTo>
                  <a:pt x="19" y="7"/>
                  <a:pt x="19" y="8"/>
                  <a:pt x="18" y="9"/>
                </a:cubicBezTo>
                <a:cubicBezTo>
                  <a:pt x="17" y="10"/>
                  <a:pt x="14" y="13"/>
                  <a:pt x="12" y="12"/>
                </a:cubicBezTo>
                <a:cubicBezTo>
                  <a:pt x="10" y="11"/>
                  <a:pt x="6" y="12"/>
                  <a:pt x="5" y="14"/>
                </a:cubicBezTo>
                <a:cubicBezTo>
                  <a:pt x="4" y="14"/>
                  <a:pt x="4" y="14"/>
                  <a:pt x="4" y="14"/>
                </a:cubicBezTo>
                <a:cubicBezTo>
                  <a:pt x="4" y="14"/>
                  <a:pt x="4" y="14"/>
                  <a:pt x="4" y="15"/>
                </a:cubicBezTo>
                <a:cubicBezTo>
                  <a:pt x="16" y="27"/>
                  <a:pt x="16" y="27"/>
                  <a:pt x="16" y="27"/>
                </a:cubicBezTo>
                <a:cubicBezTo>
                  <a:pt x="17" y="27"/>
                  <a:pt x="17" y="27"/>
                  <a:pt x="17" y="27"/>
                </a:cubicBezTo>
                <a:cubicBezTo>
                  <a:pt x="17" y="27"/>
                  <a:pt x="17" y="27"/>
                  <a:pt x="17" y="27"/>
                </a:cubicBezTo>
                <a:cubicBezTo>
                  <a:pt x="19" y="25"/>
                  <a:pt x="20" y="21"/>
                  <a:pt x="19" y="19"/>
                </a:cubicBezTo>
                <a:cubicBezTo>
                  <a:pt x="18" y="17"/>
                  <a:pt x="21" y="14"/>
                  <a:pt x="22" y="13"/>
                </a:cubicBezTo>
                <a:cubicBezTo>
                  <a:pt x="23" y="12"/>
                  <a:pt x="24" y="12"/>
                  <a:pt x="25" y="12"/>
                </a:cubicBezTo>
                <a:cubicBezTo>
                  <a:pt x="26" y="12"/>
                  <a:pt x="26" y="12"/>
                  <a:pt x="26" y="12"/>
                </a:cubicBezTo>
                <a:cubicBezTo>
                  <a:pt x="27" y="12"/>
                  <a:pt x="28" y="12"/>
                  <a:pt x="28" y="11"/>
                </a:cubicBezTo>
                <a:cubicBezTo>
                  <a:pt x="28" y="11"/>
                  <a:pt x="28" y="11"/>
                  <a:pt x="28" y="11"/>
                </a:cubicBezTo>
                <a:cubicBezTo>
                  <a:pt x="31" y="8"/>
                  <a:pt x="23" y="0"/>
                  <a:pt x="20" y="3"/>
                </a:cubicBezTo>
                <a:close/>
                <a:moveTo>
                  <a:pt x="14" y="15"/>
                </a:moveTo>
                <a:cubicBezTo>
                  <a:pt x="10" y="11"/>
                  <a:pt x="8" y="13"/>
                  <a:pt x="9" y="14"/>
                </a:cubicBezTo>
                <a:cubicBezTo>
                  <a:pt x="15" y="20"/>
                  <a:pt x="15" y="20"/>
                  <a:pt x="15" y="20"/>
                </a:cubicBezTo>
                <a:cubicBezTo>
                  <a:pt x="15" y="21"/>
                  <a:pt x="18" y="19"/>
                  <a:pt x="14" y="15"/>
                </a:cubicBezTo>
                <a:close/>
                <a:moveTo>
                  <a:pt x="24" y="4"/>
                </a:moveTo>
                <a:cubicBezTo>
                  <a:pt x="26" y="6"/>
                  <a:pt x="26" y="7"/>
                  <a:pt x="25" y="7"/>
                </a:cubicBezTo>
                <a:cubicBezTo>
                  <a:pt x="24" y="8"/>
                  <a:pt x="20" y="4"/>
                  <a:pt x="21" y="4"/>
                </a:cubicBezTo>
                <a:cubicBezTo>
                  <a:pt x="21" y="3"/>
                  <a:pt x="23" y="4"/>
                  <a:pt x="24" y="4"/>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82" name="Freeform 208"/>
          <p:cNvSpPr>
            <a:spLocks/>
          </p:cNvSpPr>
          <p:nvPr/>
        </p:nvSpPr>
        <p:spPr bwMode="auto">
          <a:xfrm>
            <a:off x="10652343" y="1890858"/>
            <a:ext cx="153832" cy="287756"/>
          </a:xfrm>
          <a:custGeom>
            <a:avLst/>
            <a:gdLst>
              <a:gd name="T0" fmla="*/ 0 w 85"/>
              <a:gd name="T1" fmla="*/ 0 h 159"/>
              <a:gd name="T2" fmla="*/ 74 w 85"/>
              <a:gd name="T3" fmla="*/ 0 h 159"/>
              <a:gd name="T4" fmla="*/ 48 w 85"/>
              <a:gd name="T5" fmla="*/ 53 h 159"/>
              <a:gd name="T6" fmla="*/ 85 w 85"/>
              <a:gd name="T7" fmla="*/ 53 h 159"/>
              <a:gd name="T8" fmla="*/ 21 w 85"/>
              <a:gd name="T9" fmla="*/ 159 h 159"/>
              <a:gd name="T10" fmla="*/ 21 w 85"/>
              <a:gd name="T11" fmla="*/ 85 h 159"/>
              <a:gd name="T12" fmla="*/ 0 w 85"/>
              <a:gd name="T13" fmla="*/ 85 h 159"/>
              <a:gd name="T14" fmla="*/ 0 w 85"/>
              <a:gd name="T15" fmla="*/ 0 h 1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159">
                <a:moveTo>
                  <a:pt x="0" y="0"/>
                </a:moveTo>
                <a:lnTo>
                  <a:pt x="74" y="0"/>
                </a:lnTo>
                <a:lnTo>
                  <a:pt x="48" y="53"/>
                </a:lnTo>
                <a:lnTo>
                  <a:pt x="85" y="53"/>
                </a:lnTo>
                <a:lnTo>
                  <a:pt x="21" y="159"/>
                </a:lnTo>
                <a:lnTo>
                  <a:pt x="21" y="85"/>
                </a:lnTo>
                <a:lnTo>
                  <a:pt x="0" y="85"/>
                </a:lnTo>
                <a:lnTo>
                  <a:pt x="0" y="0"/>
                </a:ln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83" name="Freeform 209"/>
          <p:cNvSpPr>
            <a:spLocks noEditPoints="1"/>
          </p:cNvSpPr>
          <p:nvPr/>
        </p:nvSpPr>
        <p:spPr bwMode="auto">
          <a:xfrm>
            <a:off x="6833709" y="4375684"/>
            <a:ext cx="345668" cy="269658"/>
          </a:xfrm>
          <a:custGeom>
            <a:avLst/>
            <a:gdLst>
              <a:gd name="T0" fmla="*/ 17 w 36"/>
              <a:gd name="T1" fmla="*/ 4 h 28"/>
              <a:gd name="T2" fmla="*/ 17 w 36"/>
              <a:gd name="T3" fmla="*/ 4 h 28"/>
              <a:gd name="T4" fmla="*/ 17 w 36"/>
              <a:gd name="T5" fmla="*/ 15 h 28"/>
              <a:gd name="T6" fmla="*/ 7 w 36"/>
              <a:gd name="T7" fmla="*/ 9 h 28"/>
              <a:gd name="T8" fmla="*/ 7 w 36"/>
              <a:gd name="T9" fmla="*/ 9 h 28"/>
              <a:gd name="T10" fmla="*/ 19 w 36"/>
              <a:gd name="T11" fmla="*/ 14 h 28"/>
              <a:gd name="T12" fmla="*/ 19 w 36"/>
              <a:gd name="T13" fmla="*/ 15 h 28"/>
              <a:gd name="T14" fmla="*/ 30 w 36"/>
              <a:gd name="T15" fmla="*/ 9 h 28"/>
              <a:gd name="T16" fmla="*/ 19 w 36"/>
              <a:gd name="T17" fmla="*/ 4 h 28"/>
              <a:gd name="T18" fmla="*/ 19 w 36"/>
              <a:gd name="T19" fmla="*/ 4 h 28"/>
              <a:gd name="T20" fmla="*/ 5 w 36"/>
              <a:gd name="T21" fmla="*/ 10 h 28"/>
              <a:gd name="T22" fmla="*/ 0 w 36"/>
              <a:gd name="T23" fmla="*/ 12 h 28"/>
              <a:gd name="T24" fmla="*/ 0 w 36"/>
              <a:gd name="T25" fmla="*/ 13 h 28"/>
              <a:gd name="T26" fmla="*/ 12 w 36"/>
              <a:gd name="T27" fmla="*/ 18 h 28"/>
              <a:gd name="T28" fmla="*/ 16 w 36"/>
              <a:gd name="T29" fmla="*/ 16 h 28"/>
              <a:gd name="T30" fmla="*/ 36 w 36"/>
              <a:gd name="T31" fmla="*/ 6 h 28"/>
              <a:gd name="T32" fmla="*/ 36 w 36"/>
              <a:gd name="T33" fmla="*/ 6 h 28"/>
              <a:gd name="T34" fmla="*/ 31 w 36"/>
              <a:gd name="T35" fmla="*/ 8 h 28"/>
              <a:gd name="T36" fmla="*/ 20 w 36"/>
              <a:gd name="T37" fmla="*/ 3 h 28"/>
              <a:gd name="T38" fmla="*/ 24 w 36"/>
              <a:gd name="T39" fmla="*/ 0 h 28"/>
              <a:gd name="T40" fmla="*/ 36 w 36"/>
              <a:gd name="T41" fmla="*/ 6 h 28"/>
              <a:gd name="T42" fmla="*/ 36 w 36"/>
              <a:gd name="T43" fmla="*/ 12 h 28"/>
              <a:gd name="T44" fmla="*/ 25 w 36"/>
              <a:gd name="T45" fmla="*/ 18 h 28"/>
              <a:gd name="T46" fmla="*/ 20 w 36"/>
              <a:gd name="T47" fmla="*/ 16 h 28"/>
              <a:gd name="T48" fmla="*/ 20 w 36"/>
              <a:gd name="T49" fmla="*/ 15 h 28"/>
              <a:gd name="T50" fmla="*/ 31 w 36"/>
              <a:gd name="T51" fmla="*/ 10 h 28"/>
              <a:gd name="T52" fmla="*/ 16 w 36"/>
              <a:gd name="T53" fmla="*/ 2 h 28"/>
              <a:gd name="T54" fmla="*/ 11 w 36"/>
              <a:gd name="T55" fmla="*/ 0 h 28"/>
              <a:gd name="T56" fmla="*/ 0 w 36"/>
              <a:gd name="T57" fmla="*/ 6 h 28"/>
              <a:gd name="T58" fmla="*/ 5 w 36"/>
              <a:gd name="T59" fmla="*/ 8 h 28"/>
              <a:gd name="T60" fmla="*/ 16 w 36"/>
              <a:gd name="T61" fmla="*/ 3 h 28"/>
              <a:gd name="T62" fmla="*/ 16 w 36"/>
              <a:gd name="T63" fmla="*/ 2 h 28"/>
              <a:gd name="T64" fmla="*/ 19 w 36"/>
              <a:gd name="T65" fmla="*/ 28 h 28"/>
              <a:gd name="T66" fmla="*/ 19 w 36"/>
              <a:gd name="T67" fmla="*/ 28 h 28"/>
              <a:gd name="T68" fmla="*/ 30 w 36"/>
              <a:gd name="T69" fmla="*/ 22 h 28"/>
              <a:gd name="T70" fmla="*/ 30 w 36"/>
              <a:gd name="T71" fmla="*/ 17 h 28"/>
              <a:gd name="T72" fmla="*/ 25 w 36"/>
              <a:gd name="T73" fmla="*/ 19 h 28"/>
              <a:gd name="T74" fmla="*/ 24 w 36"/>
              <a:gd name="T75" fmla="*/ 19 h 28"/>
              <a:gd name="T76" fmla="*/ 19 w 36"/>
              <a:gd name="T77" fmla="*/ 17 h 28"/>
              <a:gd name="T78" fmla="*/ 19 w 36"/>
              <a:gd name="T79" fmla="*/ 17 h 28"/>
              <a:gd name="T80" fmla="*/ 6 w 36"/>
              <a:gd name="T81" fmla="*/ 17 h 28"/>
              <a:gd name="T82" fmla="*/ 11 w 36"/>
              <a:gd name="T83" fmla="*/ 19 h 28"/>
              <a:gd name="T84" fmla="*/ 17 w 36"/>
              <a:gd name="T85" fmla="*/ 17 h 28"/>
              <a:gd name="T86" fmla="*/ 17 w 36"/>
              <a:gd name="T87" fmla="*/ 17 h 28"/>
              <a:gd name="T88" fmla="*/ 17 w 36"/>
              <a:gd name="T89" fmla="*/ 28 h 28"/>
              <a:gd name="T90" fmla="*/ 6 w 36"/>
              <a:gd name="T91" fmla="*/ 23 h 28"/>
              <a:gd name="T92" fmla="*/ 6 w 36"/>
              <a:gd name="T93" fmla="*/ 1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 h="28">
                <a:moveTo>
                  <a:pt x="7" y="9"/>
                </a:moveTo>
                <a:cubicBezTo>
                  <a:pt x="17" y="4"/>
                  <a:pt x="17" y="4"/>
                  <a:pt x="17" y="4"/>
                </a:cubicBezTo>
                <a:cubicBezTo>
                  <a:pt x="17" y="4"/>
                  <a:pt x="17" y="4"/>
                  <a:pt x="17" y="4"/>
                </a:cubicBezTo>
                <a:cubicBezTo>
                  <a:pt x="17" y="4"/>
                  <a:pt x="17" y="4"/>
                  <a:pt x="17" y="4"/>
                </a:cubicBezTo>
                <a:cubicBezTo>
                  <a:pt x="17" y="14"/>
                  <a:pt x="17" y="14"/>
                  <a:pt x="17" y="14"/>
                </a:cubicBezTo>
                <a:cubicBezTo>
                  <a:pt x="17" y="14"/>
                  <a:pt x="17" y="15"/>
                  <a:pt x="17" y="15"/>
                </a:cubicBezTo>
                <a:cubicBezTo>
                  <a:pt x="17" y="15"/>
                  <a:pt x="17" y="15"/>
                  <a:pt x="17" y="15"/>
                </a:cubicBezTo>
                <a:cubicBezTo>
                  <a:pt x="7" y="9"/>
                  <a:pt x="7" y="9"/>
                  <a:pt x="7" y="9"/>
                </a:cubicBezTo>
                <a:cubicBezTo>
                  <a:pt x="6" y="9"/>
                  <a:pt x="6" y="9"/>
                  <a:pt x="6" y="9"/>
                </a:cubicBezTo>
                <a:cubicBezTo>
                  <a:pt x="6" y="9"/>
                  <a:pt x="6" y="9"/>
                  <a:pt x="7" y="9"/>
                </a:cubicBezTo>
                <a:close/>
                <a:moveTo>
                  <a:pt x="19" y="4"/>
                </a:moveTo>
                <a:cubicBezTo>
                  <a:pt x="19" y="14"/>
                  <a:pt x="19" y="14"/>
                  <a:pt x="19" y="14"/>
                </a:cubicBezTo>
                <a:cubicBezTo>
                  <a:pt x="19" y="14"/>
                  <a:pt x="19" y="15"/>
                  <a:pt x="19" y="15"/>
                </a:cubicBezTo>
                <a:cubicBezTo>
                  <a:pt x="19" y="15"/>
                  <a:pt x="19" y="15"/>
                  <a:pt x="19" y="15"/>
                </a:cubicBezTo>
                <a:cubicBezTo>
                  <a:pt x="29" y="9"/>
                  <a:pt x="29" y="9"/>
                  <a:pt x="29" y="9"/>
                </a:cubicBezTo>
                <a:cubicBezTo>
                  <a:pt x="30" y="9"/>
                  <a:pt x="30" y="9"/>
                  <a:pt x="30" y="9"/>
                </a:cubicBezTo>
                <a:cubicBezTo>
                  <a:pt x="30" y="9"/>
                  <a:pt x="30" y="9"/>
                  <a:pt x="29" y="9"/>
                </a:cubicBezTo>
                <a:cubicBezTo>
                  <a:pt x="19" y="4"/>
                  <a:pt x="19" y="4"/>
                  <a:pt x="19" y="4"/>
                </a:cubicBezTo>
                <a:cubicBezTo>
                  <a:pt x="19" y="4"/>
                  <a:pt x="19" y="4"/>
                  <a:pt x="19" y="4"/>
                </a:cubicBezTo>
                <a:cubicBezTo>
                  <a:pt x="19" y="4"/>
                  <a:pt x="19" y="4"/>
                  <a:pt x="19" y="4"/>
                </a:cubicBezTo>
                <a:close/>
                <a:moveTo>
                  <a:pt x="16" y="15"/>
                </a:moveTo>
                <a:cubicBezTo>
                  <a:pt x="5" y="10"/>
                  <a:pt x="5" y="10"/>
                  <a:pt x="5" y="10"/>
                </a:cubicBezTo>
                <a:cubicBezTo>
                  <a:pt x="5" y="10"/>
                  <a:pt x="5" y="10"/>
                  <a:pt x="5" y="10"/>
                </a:cubicBezTo>
                <a:cubicBezTo>
                  <a:pt x="0" y="12"/>
                  <a:pt x="0" y="12"/>
                  <a:pt x="0" y="12"/>
                </a:cubicBezTo>
                <a:cubicBezTo>
                  <a:pt x="0" y="12"/>
                  <a:pt x="0" y="12"/>
                  <a:pt x="0" y="12"/>
                </a:cubicBezTo>
                <a:cubicBezTo>
                  <a:pt x="0" y="13"/>
                  <a:pt x="0" y="13"/>
                  <a:pt x="0" y="13"/>
                </a:cubicBezTo>
                <a:cubicBezTo>
                  <a:pt x="11" y="18"/>
                  <a:pt x="11" y="18"/>
                  <a:pt x="11" y="18"/>
                </a:cubicBezTo>
                <a:cubicBezTo>
                  <a:pt x="11" y="18"/>
                  <a:pt x="12" y="18"/>
                  <a:pt x="12" y="18"/>
                </a:cubicBezTo>
                <a:cubicBezTo>
                  <a:pt x="16" y="16"/>
                  <a:pt x="16" y="16"/>
                  <a:pt x="16" y="16"/>
                </a:cubicBezTo>
                <a:cubicBezTo>
                  <a:pt x="16" y="16"/>
                  <a:pt x="16" y="16"/>
                  <a:pt x="16" y="16"/>
                </a:cubicBezTo>
                <a:cubicBezTo>
                  <a:pt x="16" y="16"/>
                  <a:pt x="16" y="15"/>
                  <a:pt x="16" y="15"/>
                </a:cubicBezTo>
                <a:close/>
                <a:moveTo>
                  <a:pt x="36" y="6"/>
                </a:moveTo>
                <a:cubicBezTo>
                  <a:pt x="36" y="6"/>
                  <a:pt x="36" y="6"/>
                  <a:pt x="36" y="6"/>
                </a:cubicBezTo>
                <a:cubicBezTo>
                  <a:pt x="36" y="6"/>
                  <a:pt x="36" y="6"/>
                  <a:pt x="36" y="6"/>
                </a:cubicBezTo>
                <a:cubicBezTo>
                  <a:pt x="31" y="8"/>
                  <a:pt x="31" y="8"/>
                  <a:pt x="31" y="8"/>
                </a:cubicBezTo>
                <a:cubicBezTo>
                  <a:pt x="31" y="8"/>
                  <a:pt x="31" y="8"/>
                  <a:pt x="31" y="8"/>
                </a:cubicBezTo>
                <a:cubicBezTo>
                  <a:pt x="20" y="3"/>
                  <a:pt x="20" y="3"/>
                  <a:pt x="20" y="3"/>
                </a:cubicBezTo>
                <a:cubicBezTo>
                  <a:pt x="20" y="3"/>
                  <a:pt x="20" y="3"/>
                  <a:pt x="20" y="3"/>
                </a:cubicBezTo>
                <a:cubicBezTo>
                  <a:pt x="20" y="3"/>
                  <a:pt x="20" y="2"/>
                  <a:pt x="20" y="2"/>
                </a:cubicBezTo>
                <a:cubicBezTo>
                  <a:pt x="24" y="0"/>
                  <a:pt x="24" y="0"/>
                  <a:pt x="24" y="0"/>
                </a:cubicBezTo>
                <a:cubicBezTo>
                  <a:pt x="24" y="0"/>
                  <a:pt x="25" y="0"/>
                  <a:pt x="25" y="0"/>
                </a:cubicBezTo>
                <a:cubicBezTo>
                  <a:pt x="36" y="6"/>
                  <a:pt x="36" y="6"/>
                  <a:pt x="36" y="6"/>
                </a:cubicBezTo>
                <a:close/>
                <a:moveTo>
                  <a:pt x="36" y="12"/>
                </a:moveTo>
                <a:cubicBezTo>
                  <a:pt x="36" y="12"/>
                  <a:pt x="36" y="12"/>
                  <a:pt x="36" y="12"/>
                </a:cubicBezTo>
                <a:cubicBezTo>
                  <a:pt x="36" y="13"/>
                  <a:pt x="36" y="13"/>
                  <a:pt x="36" y="13"/>
                </a:cubicBezTo>
                <a:cubicBezTo>
                  <a:pt x="25" y="18"/>
                  <a:pt x="25" y="18"/>
                  <a:pt x="25" y="18"/>
                </a:cubicBezTo>
                <a:cubicBezTo>
                  <a:pt x="25" y="18"/>
                  <a:pt x="24" y="18"/>
                  <a:pt x="24" y="18"/>
                </a:cubicBezTo>
                <a:cubicBezTo>
                  <a:pt x="20" y="16"/>
                  <a:pt x="20" y="16"/>
                  <a:pt x="20" y="16"/>
                </a:cubicBezTo>
                <a:cubicBezTo>
                  <a:pt x="20" y="16"/>
                  <a:pt x="20" y="16"/>
                  <a:pt x="20" y="16"/>
                </a:cubicBezTo>
                <a:cubicBezTo>
                  <a:pt x="20" y="16"/>
                  <a:pt x="20" y="15"/>
                  <a:pt x="20" y="15"/>
                </a:cubicBezTo>
                <a:cubicBezTo>
                  <a:pt x="31" y="10"/>
                  <a:pt x="31" y="10"/>
                  <a:pt x="31" y="10"/>
                </a:cubicBezTo>
                <a:cubicBezTo>
                  <a:pt x="31" y="10"/>
                  <a:pt x="31" y="10"/>
                  <a:pt x="31" y="10"/>
                </a:cubicBezTo>
                <a:cubicBezTo>
                  <a:pt x="36" y="12"/>
                  <a:pt x="36" y="12"/>
                  <a:pt x="36" y="12"/>
                </a:cubicBezTo>
                <a:close/>
                <a:moveTo>
                  <a:pt x="16" y="2"/>
                </a:moveTo>
                <a:cubicBezTo>
                  <a:pt x="12" y="0"/>
                  <a:pt x="12" y="0"/>
                  <a:pt x="12" y="0"/>
                </a:cubicBezTo>
                <a:cubicBezTo>
                  <a:pt x="12" y="0"/>
                  <a:pt x="11" y="0"/>
                  <a:pt x="11" y="0"/>
                </a:cubicBezTo>
                <a:cubicBezTo>
                  <a:pt x="0" y="6"/>
                  <a:pt x="0" y="6"/>
                  <a:pt x="0" y="6"/>
                </a:cubicBezTo>
                <a:cubicBezTo>
                  <a:pt x="0" y="6"/>
                  <a:pt x="0" y="6"/>
                  <a:pt x="0" y="6"/>
                </a:cubicBezTo>
                <a:cubicBezTo>
                  <a:pt x="0" y="6"/>
                  <a:pt x="0" y="6"/>
                  <a:pt x="0" y="6"/>
                </a:cubicBezTo>
                <a:cubicBezTo>
                  <a:pt x="5" y="8"/>
                  <a:pt x="5" y="8"/>
                  <a:pt x="5" y="8"/>
                </a:cubicBezTo>
                <a:cubicBezTo>
                  <a:pt x="5" y="8"/>
                  <a:pt x="5" y="8"/>
                  <a:pt x="5" y="8"/>
                </a:cubicBezTo>
                <a:cubicBezTo>
                  <a:pt x="16" y="3"/>
                  <a:pt x="16" y="3"/>
                  <a:pt x="16" y="3"/>
                </a:cubicBezTo>
                <a:cubicBezTo>
                  <a:pt x="16" y="3"/>
                  <a:pt x="16" y="3"/>
                  <a:pt x="16" y="3"/>
                </a:cubicBezTo>
                <a:cubicBezTo>
                  <a:pt x="16" y="3"/>
                  <a:pt x="16" y="2"/>
                  <a:pt x="16" y="2"/>
                </a:cubicBezTo>
                <a:close/>
                <a:moveTo>
                  <a:pt x="19" y="17"/>
                </a:moveTo>
                <a:cubicBezTo>
                  <a:pt x="19" y="28"/>
                  <a:pt x="19" y="28"/>
                  <a:pt x="19" y="28"/>
                </a:cubicBezTo>
                <a:cubicBezTo>
                  <a:pt x="19" y="28"/>
                  <a:pt x="19" y="28"/>
                  <a:pt x="19" y="28"/>
                </a:cubicBezTo>
                <a:cubicBezTo>
                  <a:pt x="19" y="28"/>
                  <a:pt x="19" y="28"/>
                  <a:pt x="19" y="28"/>
                </a:cubicBezTo>
                <a:cubicBezTo>
                  <a:pt x="30" y="23"/>
                  <a:pt x="30" y="23"/>
                  <a:pt x="30" y="23"/>
                </a:cubicBezTo>
                <a:cubicBezTo>
                  <a:pt x="30" y="23"/>
                  <a:pt x="30" y="22"/>
                  <a:pt x="30" y="22"/>
                </a:cubicBezTo>
                <a:cubicBezTo>
                  <a:pt x="30" y="17"/>
                  <a:pt x="30" y="17"/>
                  <a:pt x="30" y="17"/>
                </a:cubicBezTo>
                <a:cubicBezTo>
                  <a:pt x="30" y="17"/>
                  <a:pt x="30" y="17"/>
                  <a:pt x="30" y="17"/>
                </a:cubicBezTo>
                <a:cubicBezTo>
                  <a:pt x="30" y="17"/>
                  <a:pt x="30" y="17"/>
                  <a:pt x="30" y="17"/>
                </a:cubicBezTo>
                <a:cubicBezTo>
                  <a:pt x="25" y="19"/>
                  <a:pt x="25" y="19"/>
                  <a:pt x="25" y="19"/>
                </a:cubicBezTo>
                <a:cubicBezTo>
                  <a:pt x="25" y="19"/>
                  <a:pt x="25" y="19"/>
                  <a:pt x="25" y="19"/>
                </a:cubicBezTo>
                <a:cubicBezTo>
                  <a:pt x="25" y="19"/>
                  <a:pt x="24" y="19"/>
                  <a:pt x="24" y="19"/>
                </a:cubicBezTo>
                <a:cubicBezTo>
                  <a:pt x="24" y="19"/>
                  <a:pt x="24" y="19"/>
                  <a:pt x="24" y="19"/>
                </a:cubicBezTo>
                <a:cubicBezTo>
                  <a:pt x="19" y="17"/>
                  <a:pt x="19" y="17"/>
                  <a:pt x="19" y="17"/>
                </a:cubicBezTo>
                <a:cubicBezTo>
                  <a:pt x="19" y="17"/>
                  <a:pt x="19" y="17"/>
                  <a:pt x="19" y="17"/>
                </a:cubicBezTo>
                <a:cubicBezTo>
                  <a:pt x="19" y="17"/>
                  <a:pt x="19" y="17"/>
                  <a:pt x="19" y="17"/>
                </a:cubicBezTo>
                <a:close/>
                <a:moveTo>
                  <a:pt x="6" y="17"/>
                </a:moveTo>
                <a:cubicBezTo>
                  <a:pt x="6" y="17"/>
                  <a:pt x="6" y="17"/>
                  <a:pt x="6" y="17"/>
                </a:cubicBezTo>
                <a:cubicBezTo>
                  <a:pt x="6" y="17"/>
                  <a:pt x="6" y="17"/>
                  <a:pt x="6" y="17"/>
                </a:cubicBezTo>
                <a:cubicBezTo>
                  <a:pt x="11" y="19"/>
                  <a:pt x="11" y="19"/>
                  <a:pt x="11" y="19"/>
                </a:cubicBezTo>
                <a:cubicBezTo>
                  <a:pt x="11" y="19"/>
                  <a:pt x="12" y="19"/>
                  <a:pt x="12" y="19"/>
                </a:cubicBezTo>
                <a:cubicBezTo>
                  <a:pt x="17" y="17"/>
                  <a:pt x="17" y="17"/>
                  <a:pt x="17" y="17"/>
                </a:cubicBezTo>
                <a:cubicBezTo>
                  <a:pt x="17" y="17"/>
                  <a:pt x="17" y="17"/>
                  <a:pt x="17" y="17"/>
                </a:cubicBezTo>
                <a:cubicBezTo>
                  <a:pt x="17" y="17"/>
                  <a:pt x="17" y="17"/>
                  <a:pt x="17" y="17"/>
                </a:cubicBezTo>
                <a:cubicBezTo>
                  <a:pt x="17" y="28"/>
                  <a:pt x="17" y="28"/>
                  <a:pt x="17" y="28"/>
                </a:cubicBezTo>
                <a:cubicBezTo>
                  <a:pt x="17" y="28"/>
                  <a:pt x="17" y="28"/>
                  <a:pt x="17" y="28"/>
                </a:cubicBezTo>
                <a:cubicBezTo>
                  <a:pt x="17" y="28"/>
                  <a:pt x="17" y="28"/>
                  <a:pt x="17" y="28"/>
                </a:cubicBezTo>
                <a:cubicBezTo>
                  <a:pt x="6" y="23"/>
                  <a:pt x="6" y="23"/>
                  <a:pt x="6" y="23"/>
                </a:cubicBezTo>
                <a:cubicBezTo>
                  <a:pt x="6" y="23"/>
                  <a:pt x="6" y="22"/>
                  <a:pt x="6" y="22"/>
                </a:cubicBezTo>
                <a:lnTo>
                  <a:pt x="6" y="17"/>
                </a:ln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84" name="Freeform 210"/>
          <p:cNvSpPr>
            <a:spLocks noEditPoints="1"/>
          </p:cNvSpPr>
          <p:nvPr/>
        </p:nvSpPr>
        <p:spPr bwMode="auto">
          <a:xfrm>
            <a:off x="9327585" y="4348538"/>
            <a:ext cx="383673" cy="316712"/>
          </a:xfrm>
          <a:custGeom>
            <a:avLst/>
            <a:gdLst>
              <a:gd name="T0" fmla="*/ 5 w 40"/>
              <a:gd name="T1" fmla="*/ 24 h 33"/>
              <a:gd name="T2" fmla="*/ 24 w 40"/>
              <a:gd name="T3" fmla="*/ 24 h 33"/>
              <a:gd name="T4" fmla="*/ 25 w 40"/>
              <a:gd name="T5" fmla="*/ 27 h 33"/>
              <a:gd name="T6" fmla="*/ 5 w 40"/>
              <a:gd name="T7" fmla="*/ 27 h 33"/>
              <a:gd name="T8" fmla="*/ 5 w 40"/>
              <a:gd name="T9" fmla="*/ 24 h 33"/>
              <a:gd name="T10" fmla="*/ 11 w 40"/>
              <a:gd name="T11" fmla="*/ 18 h 33"/>
              <a:gd name="T12" fmla="*/ 11 w 40"/>
              <a:gd name="T13" fmla="*/ 14 h 33"/>
              <a:gd name="T14" fmla="*/ 13 w 40"/>
              <a:gd name="T15" fmla="*/ 14 h 33"/>
              <a:gd name="T16" fmla="*/ 13 w 40"/>
              <a:gd name="T17" fmla="*/ 15 h 33"/>
              <a:gd name="T18" fmla="*/ 14 w 40"/>
              <a:gd name="T19" fmla="*/ 15 h 33"/>
              <a:gd name="T20" fmla="*/ 13 w 40"/>
              <a:gd name="T21" fmla="*/ 16 h 33"/>
              <a:gd name="T22" fmla="*/ 11 w 40"/>
              <a:gd name="T23" fmla="*/ 18 h 33"/>
              <a:gd name="T24" fmla="*/ 25 w 40"/>
              <a:gd name="T25" fmla="*/ 4 h 33"/>
              <a:gd name="T26" fmla="*/ 20 w 40"/>
              <a:gd name="T27" fmla="*/ 5 h 33"/>
              <a:gd name="T28" fmla="*/ 20 w 40"/>
              <a:gd name="T29" fmla="*/ 6 h 33"/>
              <a:gd name="T30" fmla="*/ 21 w 40"/>
              <a:gd name="T31" fmla="*/ 7 h 33"/>
              <a:gd name="T32" fmla="*/ 22 w 40"/>
              <a:gd name="T33" fmla="*/ 7 h 33"/>
              <a:gd name="T34" fmla="*/ 25 w 40"/>
              <a:gd name="T35" fmla="*/ 4 h 33"/>
              <a:gd name="T36" fmla="*/ 19 w 40"/>
              <a:gd name="T37" fmla="*/ 8 h 33"/>
              <a:gd name="T38" fmla="*/ 20 w 40"/>
              <a:gd name="T39" fmla="*/ 9 h 33"/>
              <a:gd name="T40" fmla="*/ 20 w 40"/>
              <a:gd name="T41" fmla="*/ 10 h 33"/>
              <a:gd name="T42" fmla="*/ 17 w 40"/>
              <a:gd name="T43" fmla="*/ 13 h 33"/>
              <a:gd name="T44" fmla="*/ 15 w 40"/>
              <a:gd name="T45" fmla="*/ 13 h 33"/>
              <a:gd name="T46" fmla="*/ 15 w 40"/>
              <a:gd name="T47" fmla="*/ 13 h 33"/>
              <a:gd name="T48" fmla="*/ 15 w 40"/>
              <a:gd name="T49" fmla="*/ 11 h 33"/>
              <a:gd name="T50" fmla="*/ 18 w 40"/>
              <a:gd name="T51" fmla="*/ 8 h 33"/>
              <a:gd name="T52" fmla="*/ 19 w 40"/>
              <a:gd name="T53" fmla="*/ 8 h 33"/>
              <a:gd name="T54" fmla="*/ 26 w 40"/>
              <a:gd name="T55" fmla="*/ 16 h 33"/>
              <a:gd name="T56" fmla="*/ 24 w 40"/>
              <a:gd name="T57" fmla="*/ 16 h 33"/>
              <a:gd name="T58" fmla="*/ 23 w 40"/>
              <a:gd name="T59" fmla="*/ 17 h 33"/>
              <a:gd name="T60" fmla="*/ 23 w 40"/>
              <a:gd name="T61" fmla="*/ 19 h 33"/>
              <a:gd name="T62" fmla="*/ 35 w 40"/>
              <a:gd name="T63" fmla="*/ 32 h 33"/>
              <a:gd name="T64" fmla="*/ 38 w 40"/>
              <a:gd name="T65" fmla="*/ 28 h 33"/>
              <a:gd name="T66" fmla="*/ 26 w 40"/>
              <a:gd name="T67" fmla="*/ 16 h 33"/>
              <a:gd name="T68" fmla="*/ 27 w 40"/>
              <a:gd name="T69" fmla="*/ 12 h 33"/>
              <a:gd name="T70" fmla="*/ 26 w 40"/>
              <a:gd name="T71" fmla="*/ 12 h 33"/>
              <a:gd name="T72" fmla="*/ 20 w 40"/>
              <a:gd name="T73" fmla="*/ 6 h 33"/>
              <a:gd name="T74" fmla="*/ 20 w 40"/>
              <a:gd name="T75" fmla="*/ 4 h 33"/>
              <a:gd name="T76" fmla="*/ 27 w 40"/>
              <a:gd name="T77" fmla="*/ 12 h 33"/>
              <a:gd name="T78" fmla="*/ 19 w 40"/>
              <a:gd name="T79" fmla="*/ 7 h 33"/>
              <a:gd name="T80" fmla="*/ 17 w 40"/>
              <a:gd name="T81" fmla="*/ 7 h 33"/>
              <a:gd name="T82" fmla="*/ 14 w 40"/>
              <a:gd name="T83" fmla="*/ 11 h 33"/>
              <a:gd name="T84" fmla="*/ 14 w 40"/>
              <a:gd name="T85" fmla="*/ 13 h 33"/>
              <a:gd name="T86" fmla="*/ 19 w 40"/>
              <a:gd name="T87" fmla="*/ 17 h 33"/>
              <a:gd name="T88" fmla="*/ 21 w 40"/>
              <a:gd name="T89" fmla="*/ 17 h 33"/>
              <a:gd name="T90" fmla="*/ 22 w 40"/>
              <a:gd name="T91" fmla="*/ 16 h 33"/>
              <a:gd name="T92" fmla="*/ 24 w 40"/>
              <a:gd name="T93" fmla="*/ 14 h 33"/>
              <a:gd name="T94" fmla="*/ 24 w 40"/>
              <a:gd name="T95" fmla="*/ 12 h 33"/>
              <a:gd name="T96" fmla="*/ 19 w 40"/>
              <a:gd name="T97" fmla="*/ 7 h 33"/>
              <a:gd name="T98" fmla="*/ 18 w 40"/>
              <a:gd name="T99" fmla="*/ 20 h 33"/>
              <a:gd name="T100" fmla="*/ 18 w 40"/>
              <a:gd name="T101" fmla="*/ 19 h 33"/>
              <a:gd name="T102" fmla="*/ 12 w 40"/>
              <a:gd name="T103" fmla="*/ 13 h 33"/>
              <a:gd name="T104" fmla="*/ 11 w 40"/>
              <a:gd name="T105" fmla="*/ 13 h 33"/>
              <a:gd name="T106" fmla="*/ 18 w 40"/>
              <a:gd name="T107" fmla="*/ 20 h 33"/>
              <a:gd name="T108" fmla="*/ 27 w 40"/>
              <a:gd name="T109" fmla="*/ 32 h 33"/>
              <a:gd name="T110" fmla="*/ 3 w 40"/>
              <a:gd name="T111" fmla="*/ 32 h 33"/>
              <a:gd name="T112" fmla="*/ 3 w 40"/>
              <a:gd name="T113" fmla="*/ 28 h 33"/>
              <a:gd name="T114" fmla="*/ 27 w 40"/>
              <a:gd name="T115" fmla="*/ 28 h 33"/>
              <a:gd name="T116" fmla="*/ 27 w 40"/>
              <a:gd name="T117" fmla="*/ 3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 h="33">
                <a:moveTo>
                  <a:pt x="5" y="24"/>
                </a:moveTo>
                <a:cubicBezTo>
                  <a:pt x="24" y="24"/>
                  <a:pt x="24" y="24"/>
                  <a:pt x="24" y="24"/>
                </a:cubicBezTo>
                <a:cubicBezTo>
                  <a:pt x="27" y="24"/>
                  <a:pt x="27" y="27"/>
                  <a:pt x="25" y="27"/>
                </a:cubicBezTo>
                <a:cubicBezTo>
                  <a:pt x="5" y="27"/>
                  <a:pt x="5" y="27"/>
                  <a:pt x="5" y="27"/>
                </a:cubicBezTo>
                <a:cubicBezTo>
                  <a:pt x="3" y="27"/>
                  <a:pt x="3" y="24"/>
                  <a:pt x="5" y="24"/>
                </a:cubicBezTo>
                <a:close/>
                <a:moveTo>
                  <a:pt x="11" y="18"/>
                </a:moveTo>
                <a:cubicBezTo>
                  <a:pt x="11" y="18"/>
                  <a:pt x="9" y="16"/>
                  <a:pt x="11" y="14"/>
                </a:cubicBezTo>
                <a:cubicBezTo>
                  <a:pt x="12" y="13"/>
                  <a:pt x="12" y="13"/>
                  <a:pt x="13" y="14"/>
                </a:cubicBezTo>
                <a:cubicBezTo>
                  <a:pt x="13" y="15"/>
                  <a:pt x="13" y="15"/>
                  <a:pt x="13" y="15"/>
                </a:cubicBezTo>
                <a:cubicBezTo>
                  <a:pt x="14" y="15"/>
                  <a:pt x="14" y="15"/>
                  <a:pt x="14" y="15"/>
                </a:cubicBezTo>
                <a:cubicBezTo>
                  <a:pt x="14" y="15"/>
                  <a:pt x="14" y="16"/>
                  <a:pt x="13" y="16"/>
                </a:cubicBezTo>
                <a:cubicBezTo>
                  <a:pt x="11" y="18"/>
                  <a:pt x="11" y="18"/>
                  <a:pt x="11" y="18"/>
                </a:cubicBezTo>
                <a:close/>
                <a:moveTo>
                  <a:pt x="25" y="4"/>
                </a:moveTo>
                <a:cubicBezTo>
                  <a:pt x="25" y="4"/>
                  <a:pt x="23" y="3"/>
                  <a:pt x="20" y="5"/>
                </a:cubicBezTo>
                <a:cubicBezTo>
                  <a:pt x="20" y="5"/>
                  <a:pt x="20" y="5"/>
                  <a:pt x="20" y="6"/>
                </a:cubicBezTo>
                <a:cubicBezTo>
                  <a:pt x="21" y="7"/>
                  <a:pt x="21" y="7"/>
                  <a:pt x="21" y="7"/>
                </a:cubicBezTo>
                <a:cubicBezTo>
                  <a:pt x="21" y="7"/>
                  <a:pt x="22" y="7"/>
                  <a:pt x="22" y="7"/>
                </a:cubicBezTo>
                <a:cubicBezTo>
                  <a:pt x="25" y="4"/>
                  <a:pt x="25" y="4"/>
                  <a:pt x="25" y="4"/>
                </a:cubicBezTo>
                <a:close/>
                <a:moveTo>
                  <a:pt x="19" y="8"/>
                </a:moveTo>
                <a:cubicBezTo>
                  <a:pt x="20" y="9"/>
                  <a:pt x="20" y="9"/>
                  <a:pt x="20" y="9"/>
                </a:cubicBezTo>
                <a:cubicBezTo>
                  <a:pt x="20" y="9"/>
                  <a:pt x="20" y="10"/>
                  <a:pt x="20" y="10"/>
                </a:cubicBezTo>
                <a:cubicBezTo>
                  <a:pt x="17" y="13"/>
                  <a:pt x="17" y="13"/>
                  <a:pt x="17" y="13"/>
                </a:cubicBezTo>
                <a:cubicBezTo>
                  <a:pt x="17" y="14"/>
                  <a:pt x="16" y="14"/>
                  <a:pt x="15" y="13"/>
                </a:cubicBezTo>
                <a:cubicBezTo>
                  <a:pt x="15" y="13"/>
                  <a:pt x="15" y="13"/>
                  <a:pt x="15" y="13"/>
                </a:cubicBezTo>
                <a:cubicBezTo>
                  <a:pt x="14" y="12"/>
                  <a:pt x="14" y="12"/>
                  <a:pt x="15" y="11"/>
                </a:cubicBezTo>
                <a:cubicBezTo>
                  <a:pt x="18" y="8"/>
                  <a:pt x="18" y="8"/>
                  <a:pt x="18" y="8"/>
                </a:cubicBezTo>
                <a:cubicBezTo>
                  <a:pt x="18" y="8"/>
                  <a:pt x="19" y="8"/>
                  <a:pt x="19" y="8"/>
                </a:cubicBezTo>
                <a:close/>
                <a:moveTo>
                  <a:pt x="26" y="16"/>
                </a:moveTo>
                <a:cubicBezTo>
                  <a:pt x="25" y="16"/>
                  <a:pt x="24" y="16"/>
                  <a:pt x="24" y="16"/>
                </a:cubicBezTo>
                <a:cubicBezTo>
                  <a:pt x="23" y="17"/>
                  <a:pt x="23" y="17"/>
                  <a:pt x="23" y="17"/>
                </a:cubicBezTo>
                <a:cubicBezTo>
                  <a:pt x="22" y="18"/>
                  <a:pt x="22" y="19"/>
                  <a:pt x="23" y="19"/>
                </a:cubicBezTo>
                <a:cubicBezTo>
                  <a:pt x="24" y="21"/>
                  <a:pt x="32" y="29"/>
                  <a:pt x="35" y="32"/>
                </a:cubicBezTo>
                <a:cubicBezTo>
                  <a:pt x="37" y="33"/>
                  <a:pt x="40" y="31"/>
                  <a:pt x="38" y="28"/>
                </a:cubicBezTo>
                <a:cubicBezTo>
                  <a:pt x="35" y="25"/>
                  <a:pt x="27" y="18"/>
                  <a:pt x="26" y="16"/>
                </a:cubicBezTo>
                <a:close/>
                <a:moveTo>
                  <a:pt x="27" y="12"/>
                </a:moveTo>
                <a:cubicBezTo>
                  <a:pt x="27" y="12"/>
                  <a:pt x="26" y="12"/>
                  <a:pt x="26" y="12"/>
                </a:cubicBezTo>
                <a:cubicBezTo>
                  <a:pt x="20" y="6"/>
                  <a:pt x="20" y="6"/>
                  <a:pt x="20" y="6"/>
                </a:cubicBezTo>
                <a:cubicBezTo>
                  <a:pt x="19" y="6"/>
                  <a:pt x="19" y="5"/>
                  <a:pt x="20" y="4"/>
                </a:cubicBezTo>
                <a:cubicBezTo>
                  <a:pt x="24" y="0"/>
                  <a:pt x="32" y="7"/>
                  <a:pt x="27" y="12"/>
                </a:cubicBezTo>
                <a:close/>
                <a:moveTo>
                  <a:pt x="19" y="7"/>
                </a:moveTo>
                <a:cubicBezTo>
                  <a:pt x="19" y="7"/>
                  <a:pt x="18" y="7"/>
                  <a:pt x="17" y="7"/>
                </a:cubicBezTo>
                <a:cubicBezTo>
                  <a:pt x="14" y="11"/>
                  <a:pt x="14" y="11"/>
                  <a:pt x="14" y="11"/>
                </a:cubicBezTo>
                <a:cubicBezTo>
                  <a:pt x="13" y="11"/>
                  <a:pt x="13" y="12"/>
                  <a:pt x="14" y="13"/>
                </a:cubicBezTo>
                <a:cubicBezTo>
                  <a:pt x="19" y="17"/>
                  <a:pt x="19" y="17"/>
                  <a:pt x="19" y="17"/>
                </a:cubicBezTo>
                <a:cubicBezTo>
                  <a:pt x="19" y="18"/>
                  <a:pt x="20" y="18"/>
                  <a:pt x="21" y="17"/>
                </a:cubicBezTo>
                <a:cubicBezTo>
                  <a:pt x="22" y="16"/>
                  <a:pt x="22" y="16"/>
                  <a:pt x="22" y="16"/>
                </a:cubicBezTo>
                <a:cubicBezTo>
                  <a:pt x="24" y="14"/>
                  <a:pt x="24" y="14"/>
                  <a:pt x="24" y="14"/>
                </a:cubicBezTo>
                <a:cubicBezTo>
                  <a:pt x="24" y="14"/>
                  <a:pt x="24" y="13"/>
                  <a:pt x="24" y="12"/>
                </a:cubicBezTo>
                <a:cubicBezTo>
                  <a:pt x="19" y="7"/>
                  <a:pt x="19" y="7"/>
                  <a:pt x="19" y="7"/>
                </a:cubicBezTo>
                <a:close/>
                <a:moveTo>
                  <a:pt x="18" y="20"/>
                </a:moveTo>
                <a:cubicBezTo>
                  <a:pt x="19" y="20"/>
                  <a:pt x="19" y="19"/>
                  <a:pt x="18" y="19"/>
                </a:cubicBezTo>
                <a:cubicBezTo>
                  <a:pt x="12" y="13"/>
                  <a:pt x="12" y="13"/>
                  <a:pt x="12" y="13"/>
                </a:cubicBezTo>
                <a:cubicBezTo>
                  <a:pt x="12" y="13"/>
                  <a:pt x="11" y="13"/>
                  <a:pt x="11" y="13"/>
                </a:cubicBezTo>
                <a:cubicBezTo>
                  <a:pt x="7" y="18"/>
                  <a:pt x="13" y="25"/>
                  <a:pt x="18" y="20"/>
                </a:cubicBezTo>
                <a:close/>
                <a:moveTo>
                  <a:pt x="27" y="32"/>
                </a:moveTo>
                <a:cubicBezTo>
                  <a:pt x="3" y="32"/>
                  <a:pt x="3" y="32"/>
                  <a:pt x="3" y="32"/>
                </a:cubicBezTo>
                <a:cubicBezTo>
                  <a:pt x="0" y="32"/>
                  <a:pt x="0" y="28"/>
                  <a:pt x="3" y="28"/>
                </a:cubicBezTo>
                <a:cubicBezTo>
                  <a:pt x="27" y="28"/>
                  <a:pt x="27" y="28"/>
                  <a:pt x="27" y="28"/>
                </a:cubicBezTo>
                <a:cubicBezTo>
                  <a:pt x="30" y="28"/>
                  <a:pt x="30" y="32"/>
                  <a:pt x="27" y="32"/>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85" name="Freeform 211"/>
          <p:cNvSpPr>
            <a:spLocks noEditPoints="1"/>
          </p:cNvSpPr>
          <p:nvPr/>
        </p:nvSpPr>
        <p:spPr bwMode="auto">
          <a:xfrm>
            <a:off x="10585380" y="4375684"/>
            <a:ext cx="287756" cy="289565"/>
          </a:xfrm>
          <a:custGeom>
            <a:avLst/>
            <a:gdLst>
              <a:gd name="T0" fmla="*/ 15 w 30"/>
              <a:gd name="T1" fmla="*/ 0 h 30"/>
              <a:gd name="T2" fmla="*/ 18 w 30"/>
              <a:gd name="T3" fmla="*/ 2 h 30"/>
              <a:gd name="T4" fmla="*/ 21 w 30"/>
              <a:gd name="T5" fmla="*/ 1 h 30"/>
              <a:gd name="T6" fmla="*/ 23 w 30"/>
              <a:gd name="T7" fmla="*/ 5 h 30"/>
              <a:gd name="T8" fmla="*/ 26 w 30"/>
              <a:gd name="T9" fmla="*/ 5 h 30"/>
              <a:gd name="T10" fmla="*/ 26 w 30"/>
              <a:gd name="T11" fmla="*/ 9 h 30"/>
              <a:gd name="T12" fmla="*/ 30 w 30"/>
              <a:gd name="T13" fmla="*/ 10 h 30"/>
              <a:gd name="T14" fmla="*/ 28 w 30"/>
              <a:gd name="T15" fmla="*/ 14 h 30"/>
              <a:gd name="T16" fmla="*/ 30 w 30"/>
              <a:gd name="T17" fmla="*/ 16 h 30"/>
              <a:gd name="T18" fmla="*/ 27 w 30"/>
              <a:gd name="T19" fmla="*/ 19 h 30"/>
              <a:gd name="T20" fmla="*/ 28 w 30"/>
              <a:gd name="T21" fmla="*/ 22 h 30"/>
              <a:gd name="T22" fmla="*/ 25 w 30"/>
              <a:gd name="T23" fmla="*/ 23 h 30"/>
              <a:gd name="T24" fmla="*/ 24 w 30"/>
              <a:gd name="T25" fmla="*/ 27 h 30"/>
              <a:gd name="T26" fmla="*/ 20 w 30"/>
              <a:gd name="T27" fmla="*/ 27 h 30"/>
              <a:gd name="T28" fmla="*/ 18 w 30"/>
              <a:gd name="T29" fmla="*/ 30 h 30"/>
              <a:gd name="T30" fmla="*/ 15 w 30"/>
              <a:gd name="T31" fmla="*/ 28 h 30"/>
              <a:gd name="T32" fmla="*/ 12 w 30"/>
              <a:gd name="T33" fmla="*/ 30 h 30"/>
              <a:gd name="T34" fmla="*/ 10 w 30"/>
              <a:gd name="T35" fmla="*/ 27 h 30"/>
              <a:gd name="T36" fmla="*/ 6 w 30"/>
              <a:gd name="T37" fmla="*/ 27 h 30"/>
              <a:gd name="T38" fmla="*/ 6 w 30"/>
              <a:gd name="T39" fmla="*/ 23 h 30"/>
              <a:gd name="T40" fmla="*/ 2 w 30"/>
              <a:gd name="T41" fmla="*/ 22 h 30"/>
              <a:gd name="T42" fmla="*/ 3 w 30"/>
              <a:gd name="T43" fmla="*/ 19 h 30"/>
              <a:gd name="T44" fmla="*/ 0 w 30"/>
              <a:gd name="T45" fmla="*/ 16 h 30"/>
              <a:gd name="T46" fmla="*/ 3 w 30"/>
              <a:gd name="T47" fmla="*/ 14 h 30"/>
              <a:gd name="T48" fmla="*/ 1 w 30"/>
              <a:gd name="T49" fmla="*/ 10 h 30"/>
              <a:gd name="T50" fmla="*/ 4 w 30"/>
              <a:gd name="T51" fmla="*/ 9 h 30"/>
              <a:gd name="T52" fmla="*/ 4 w 30"/>
              <a:gd name="T53" fmla="*/ 5 h 30"/>
              <a:gd name="T54" fmla="*/ 8 w 30"/>
              <a:gd name="T55" fmla="*/ 5 h 30"/>
              <a:gd name="T56" fmla="*/ 9 w 30"/>
              <a:gd name="T57" fmla="*/ 1 h 30"/>
              <a:gd name="T58" fmla="*/ 13 w 30"/>
              <a:gd name="T59" fmla="*/ 2 h 30"/>
              <a:gd name="T60" fmla="*/ 15 w 30"/>
              <a:gd name="T61" fmla="*/ 0 h 30"/>
              <a:gd name="T62" fmla="*/ 15 w 30"/>
              <a:gd name="T63" fmla="*/ 4 h 30"/>
              <a:gd name="T64" fmla="*/ 4 w 30"/>
              <a:gd name="T65" fmla="*/ 15 h 30"/>
              <a:gd name="T66" fmla="*/ 15 w 30"/>
              <a:gd name="T67" fmla="*/ 26 h 30"/>
              <a:gd name="T68" fmla="*/ 26 w 30"/>
              <a:gd name="T69" fmla="*/ 15 h 30"/>
              <a:gd name="T70" fmla="*/ 15 w 30"/>
              <a:gd name="T71" fmla="*/ 4 h 30"/>
              <a:gd name="T72" fmla="*/ 15 w 30"/>
              <a:gd name="T73" fmla="*/ 6 h 30"/>
              <a:gd name="T74" fmla="*/ 6 w 30"/>
              <a:gd name="T75" fmla="*/ 15 h 30"/>
              <a:gd name="T76" fmla="*/ 15 w 30"/>
              <a:gd name="T77" fmla="*/ 24 h 30"/>
              <a:gd name="T78" fmla="*/ 24 w 30"/>
              <a:gd name="T79" fmla="*/ 15 h 30"/>
              <a:gd name="T80" fmla="*/ 15 w 30"/>
              <a:gd name="T81" fmla="*/ 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 h="30">
                <a:moveTo>
                  <a:pt x="15" y="0"/>
                </a:moveTo>
                <a:cubicBezTo>
                  <a:pt x="18" y="2"/>
                  <a:pt x="18" y="2"/>
                  <a:pt x="18" y="2"/>
                </a:cubicBezTo>
                <a:cubicBezTo>
                  <a:pt x="21" y="1"/>
                  <a:pt x="21" y="1"/>
                  <a:pt x="21" y="1"/>
                </a:cubicBezTo>
                <a:cubicBezTo>
                  <a:pt x="23" y="5"/>
                  <a:pt x="23" y="5"/>
                  <a:pt x="23" y="5"/>
                </a:cubicBezTo>
                <a:cubicBezTo>
                  <a:pt x="26" y="5"/>
                  <a:pt x="26" y="5"/>
                  <a:pt x="26" y="5"/>
                </a:cubicBezTo>
                <a:cubicBezTo>
                  <a:pt x="26" y="9"/>
                  <a:pt x="26" y="9"/>
                  <a:pt x="26" y="9"/>
                </a:cubicBezTo>
                <a:cubicBezTo>
                  <a:pt x="30" y="10"/>
                  <a:pt x="30" y="10"/>
                  <a:pt x="30" y="10"/>
                </a:cubicBezTo>
                <a:cubicBezTo>
                  <a:pt x="28" y="14"/>
                  <a:pt x="28" y="14"/>
                  <a:pt x="28" y="14"/>
                </a:cubicBezTo>
                <a:cubicBezTo>
                  <a:pt x="30" y="16"/>
                  <a:pt x="30" y="16"/>
                  <a:pt x="30" y="16"/>
                </a:cubicBezTo>
                <a:cubicBezTo>
                  <a:pt x="27" y="19"/>
                  <a:pt x="27" y="19"/>
                  <a:pt x="27" y="19"/>
                </a:cubicBezTo>
                <a:cubicBezTo>
                  <a:pt x="28" y="22"/>
                  <a:pt x="28" y="22"/>
                  <a:pt x="28" y="22"/>
                </a:cubicBezTo>
                <a:cubicBezTo>
                  <a:pt x="25" y="23"/>
                  <a:pt x="25" y="23"/>
                  <a:pt x="25" y="23"/>
                </a:cubicBezTo>
                <a:cubicBezTo>
                  <a:pt x="24" y="27"/>
                  <a:pt x="24" y="27"/>
                  <a:pt x="24" y="27"/>
                </a:cubicBezTo>
                <a:cubicBezTo>
                  <a:pt x="20" y="27"/>
                  <a:pt x="20" y="27"/>
                  <a:pt x="20" y="27"/>
                </a:cubicBezTo>
                <a:cubicBezTo>
                  <a:pt x="18" y="30"/>
                  <a:pt x="18" y="30"/>
                  <a:pt x="18" y="30"/>
                </a:cubicBezTo>
                <a:cubicBezTo>
                  <a:pt x="15" y="28"/>
                  <a:pt x="15" y="28"/>
                  <a:pt x="15" y="28"/>
                </a:cubicBezTo>
                <a:cubicBezTo>
                  <a:pt x="12" y="30"/>
                  <a:pt x="12" y="30"/>
                  <a:pt x="12" y="30"/>
                </a:cubicBezTo>
                <a:cubicBezTo>
                  <a:pt x="10" y="27"/>
                  <a:pt x="10" y="27"/>
                  <a:pt x="10" y="27"/>
                </a:cubicBezTo>
                <a:cubicBezTo>
                  <a:pt x="6" y="27"/>
                  <a:pt x="6" y="27"/>
                  <a:pt x="6" y="27"/>
                </a:cubicBezTo>
                <a:cubicBezTo>
                  <a:pt x="6" y="23"/>
                  <a:pt x="6" y="23"/>
                  <a:pt x="6" y="23"/>
                </a:cubicBezTo>
                <a:cubicBezTo>
                  <a:pt x="2" y="22"/>
                  <a:pt x="2" y="22"/>
                  <a:pt x="2" y="22"/>
                </a:cubicBezTo>
                <a:cubicBezTo>
                  <a:pt x="3" y="19"/>
                  <a:pt x="3" y="19"/>
                  <a:pt x="3" y="19"/>
                </a:cubicBezTo>
                <a:cubicBezTo>
                  <a:pt x="0" y="16"/>
                  <a:pt x="0" y="16"/>
                  <a:pt x="0" y="16"/>
                </a:cubicBezTo>
                <a:cubicBezTo>
                  <a:pt x="3" y="14"/>
                  <a:pt x="3" y="14"/>
                  <a:pt x="3" y="14"/>
                </a:cubicBezTo>
                <a:cubicBezTo>
                  <a:pt x="1" y="10"/>
                  <a:pt x="1" y="10"/>
                  <a:pt x="1" y="10"/>
                </a:cubicBezTo>
                <a:cubicBezTo>
                  <a:pt x="4" y="9"/>
                  <a:pt x="4" y="9"/>
                  <a:pt x="4" y="9"/>
                </a:cubicBezTo>
                <a:cubicBezTo>
                  <a:pt x="4" y="5"/>
                  <a:pt x="4" y="5"/>
                  <a:pt x="4" y="5"/>
                </a:cubicBezTo>
                <a:cubicBezTo>
                  <a:pt x="8" y="5"/>
                  <a:pt x="8" y="5"/>
                  <a:pt x="8" y="5"/>
                </a:cubicBezTo>
                <a:cubicBezTo>
                  <a:pt x="9" y="1"/>
                  <a:pt x="9" y="1"/>
                  <a:pt x="9" y="1"/>
                </a:cubicBezTo>
                <a:cubicBezTo>
                  <a:pt x="13" y="2"/>
                  <a:pt x="13" y="2"/>
                  <a:pt x="13" y="2"/>
                </a:cubicBezTo>
                <a:cubicBezTo>
                  <a:pt x="15" y="0"/>
                  <a:pt x="15" y="0"/>
                  <a:pt x="15" y="0"/>
                </a:cubicBezTo>
                <a:close/>
                <a:moveTo>
                  <a:pt x="15" y="4"/>
                </a:moveTo>
                <a:cubicBezTo>
                  <a:pt x="9" y="4"/>
                  <a:pt x="4" y="9"/>
                  <a:pt x="4" y="15"/>
                </a:cubicBezTo>
                <a:cubicBezTo>
                  <a:pt x="4" y="21"/>
                  <a:pt x="9" y="26"/>
                  <a:pt x="15" y="26"/>
                </a:cubicBezTo>
                <a:cubicBezTo>
                  <a:pt x="21" y="26"/>
                  <a:pt x="26" y="21"/>
                  <a:pt x="26" y="15"/>
                </a:cubicBezTo>
                <a:cubicBezTo>
                  <a:pt x="26" y="9"/>
                  <a:pt x="21" y="4"/>
                  <a:pt x="15" y="4"/>
                </a:cubicBezTo>
                <a:close/>
                <a:moveTo>
                  <a:pt x="15" y="6"/>
                </a:moveTo>
                <a:cubicBezTo>
                  <a:pt x="10" y="6"/>
                  <a:pt x="6" y="10"/>
                  <a:pt x="6" y="15"/>
                </a:cubicBezTo>
                <a:cubicBezTo>
                  <a:pt x="6" y="20"/>
                  <a:pt x="10" y="24"/>
                  <a:pt x="15" y="24"/>
                </a:cubicBezTo>
                <a:cubicBezTo>
                  <a:pt x="20" y="24"/>
                  <a:pt x="24" y="20"/>
                  <a:pt x="24" y="15"/>
                </a:cubicBezTo>
                <a:cubicBezTo>
                  <a:pt x="24" y="10"/>
                  <a:pt x="20" y="6"/>
                  <a:pt x="15" y="6"/>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86" name="Freeform 212"/>
          <p:cNvSpPr>
            <a:spLocks noEditPoints="1"/>
          </p:cNvSpPr>
          <p:nvPr/>
        </p:nvSpPr>
        <p:spPr bwMode="auto">
          <a:xfrm>
            <a:off x="8109603" y="4386543"/>
            <a:ext cx="287756" cy="278706"/>
          </a:xfrm>
          <a:custGeom>
            <a:avLst/>
            <a:gdLst>
              <a:gd name="T0" fmla="*/ 10 w 30"/>
              <a:gd name="T1" fmla="*/ 29 h 29"/>
              <a:gd name="T2" fmla="*/ 0 w 30"/>
              <a:gd name="T3" fmla="*/ 20 h 29"/>
              <a:gd name="T4" fmla="*/ 0 w 30"/>
              <a:gd name="T5" fmla="*/ 18 h 29"/>
              <a:gd name="T6" fmla="*/ 1 w 30"/>
              <a:gd name="T7" fmla="*/ 16 h 29"/>
              <a:gd name="T8" fmla="*/ 15 w 30"/>
              <a:gd name="T9" fmla="*/ 2 h 29"/>
              <a:gd name="T10" fmla="*/ 18 w 30"/>
              <a:gd name="T11" fmla="*/ 0 h 29"/>
              <a:gd name="T12" fmla="*/ 22 w 30"/>
              <a:gd name="T13" fmla="*/ 0 h 29"/>
              <a:gd name="T14" fmla="*/ 26 w 30"/>
              <a:gd name="T15" fmla="*/ 1 h 29"/>
              <a:gd name="T16" fmla="*/ 28 w 30"/>
              <a:gd name="T17" fmla="*/ 4 h 29"/>
              <a:gd name="T18" fmla="*/ 29 w 30"/>
              <a:gd name="T19" fmla="*/ 7 h 29"/>
              <a:gd name="T20" fmla="*/ 29 w 30"/>
              <a:gd name="T21" fmla="*/ 11 h 29"/>
              <a:gd name="T22" fmla="*/ 28 w 30"/>
              <a:gd name="T23" fmla="*/ 14 h 29"/>
              <a:gd name="T24" fmla="*/ 13 w 30"/>
              <a:gd name="T25" fmla="*/ 28 h 29"/>
              <a:gd name="T26" fmla="*/ 12 w 30"/>
              <a:gd name="T27" fmla="*/ 29 h 29"/>
              <a:gd name="T28" fmla="*/ 10 w 30"/>
              <a:gd name="T29" fmla="*/ 29 h 29"/>
              <a:gd name="T30" fmla="*/ 23 w 30"/>
              <a:gd name="T31" fmla="*/ 4 h 29"/>
              <a:gd name="T32" fmla="*/ 20 w 30"/>
              <a:gd name="T33" fmla="*/ 6 h 29"/>
              <a:gd name="T34" fmla="*/ 23 w 30"/>
              <a:gd name="T35" fmla="*/ 9 h 29"/>
              <a:gd name="T36" fmla="*/ 26 w 30"/>
              <a:gd name="T37" fmla="*/ 6 h 29"/>
              <a:gd name="T38" fmla="*/ 23 w 30"/>
              <a:gd name="T39"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0" h="29">
                <a:moveTo>
                  <a:pt x="10" y="29"/>
                </a:moveTo>
                <a:cubicBezTo>
                  <a:pt x="8" y="28"/>
                  <a:pt x="1" y="21"/>
                  <a:pt x="0" y="20"/>
                </a:cubicBezTo>
                <a:cubicBezTo>
                  <a:pt x="0" y="19"/>
                  <a:pt x="0" y="18"/>
                  <a:pt x="0" y="18"/>
                </a:cubicBezTo>
                <a:cubicBezTo>
                  <a:pt x="0" y="17"/>
                  <a:pt x="0" y="17"/>
                  <a:pt x="1" y="16"/>
                </a:cubicBezTo>
                <a:cubicBezTo>
                  <a:pt x="15" y="2"/>
                  <a:pt x="15" y="2"/>
                  <a:pt x="15" y="2"/>
                </a:cubicBezTo>
                <a:cubicBezTo>
                  <a:pt x="16" y="1"/>
                  <a:pt x="17" y="0"/>
                  <a:pt x="18" y="0"/>
                </a:cubicBezTo>
                <a:cubicBezTo>
                  <a:pt x="22" y="0"/>
                  <a:pt x="22" y="0"/>
                  <a:pt x="22" y="0"/>
                </a:cubicBezTo>
                <a:cubicBezTo>
                  <a:pt x="23" y="0"/>
                  <a:pt x="25" y="0"/>
                  <a:pt x="26" y="1"/>
                </a:cubicBezTo>
                <a:cubicBezTo>
                  <a:pt x="28" y="4"/>
                  <a:pt x="28" y="4"/>
                  <a:pt x="28" y="4"/>
                </a:cubicBezTo>
                <a:cubicBezTo>
                  <a:pt x="29" y="5"/>
                  <a:pt x="30" y="6"/>
                  <a:pt x="29" y="7"/>
                </a:cubicBezTo>
                <a:cubicBezTo>
                  <a:pt x="29" y="11"/>
                  <a:pt x="29" y="11"/>
                  <a:pt x="29" y="11"/>
                </a:cubicBezTo>
                <a:cubicBezTo>
                  <a:pt x="29" y="12"/>
                  <a:pt x="28" y="13"/>
                  <a:pt x="28" y="14"/>
                </a:cubicBezTo>
                <a:cubicBezTo>
                  <a:pt x="13" y="28"/>
                  <a:pt x="13" y="28"/>
                  <a:pt x="13" y="28"/>
                </a:cubicBezTo>
                <a:cubicBezTo>
                  <a:pt x="13" y="29"/>
                  <a:pt x="12" y="29"/>
                  <a:pt x="12" y="29"/>
                </a:cubicBezTo>
                <a:cubicBezTo>
                  <a:pt x="11" y="29"/>
                  <a:pt x="10" y="29"/>
                  <a:pt x="10" y="29"/>
                </a:cubicBezTo>
                <a:close/>
                <a:moveTo>
                  <a:pt x="23" y="4"/>
                </a:moveTo>
                <a:cubicBezTo>
                  <a:pt x="21" y="4"/>
                  <a:pt x="20" y="5"/>
                  <a:pt x="20" y="6"/>
                </a:cubicBezTo>
                <a:cubicBezTo>
                  <a:pt x="20" y="8"/>
                  <a:pt x="21" y="9"/>
                  <a:pt x="23" y="9"/>
                </a:cubicBezTo>
                <a:cubicBezTo>
                  <a:pt x="24" y="9"/>
                  <a:pt x="26" y="8"/>
                  <a:pt x="26" y="6"/>
                </a:cubicBezTo>
                <a:cubicBezTo>
                  <a:pt x="26" y="5"/>
                  <a:pt x="24" y="4"/>
                  <a:pt x="23" y="4"/>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87" name="Freeform 213"/>
          <p:cNvSpPr>
            <a:spLocks noEditPoints="1"/>
          </p:cNvSpPr>
          <p:nvPr/>
        </p:nvSpPr>
        <p:spPr bwMode="auto">
          <a:xfrm>
            <a:off x="4424892" y="4375684"/>
            <a:ext cx="209935" cy="278706"/>
          </a:xfrm>
          <a:custGeom>
            <a:avLst/>
            <a:gdLst>
              <a:gd name="T0" fmla="*/ 20 w 22"/>
              <a:gd name="T1" fmla="*/ 29 h 29"/>
              <a:gd name="T2" fmla="*/ 0 w 22"/>
              <a:gd name="T3" fmla="*/ 2 h 29"/>
              <a:gd name="T4" fmla="*/ 22 w 22"/>
              <a:gd name="T5" fmla="*/ 2 h 29"/>
              <a:gd name="T6" fmla="*/ 17 w 22"/>
              <a:gd name="T7" fmla="*/ 6 h 29"/>
              <a:gd name="T8" fmla="*/ 16 w 22"/>
              <a:gd name="T9" fmla="*/ 4 h 29"/>
              <a:gd name="T10" fmla="*/ 16 w 22"/>
              <a:gd name="T11" fmla="*/ 6 h 29"/>
              <a:gd name="T12" fmla="*/ 18 w 22"/>
              <a:gd name="T13" fmla="*/ 7 h 29"/>
              <a:gd name="T14" fmla="*/ 18 w 22"/>
              <a:gd name="T15" fmla="*/ 4 h 29"/>
              <a:gd name="T16" fmla="*/ 16 w 22"/>
              <a:gd name="T17" fmla="*/ 4 h 29"/>
              <a:gd name="T18" fmla="*/ 16 w 22"/>
              <a:gd name="T19" fmla="*/ 24 h 29"/>
              <a:gd name="T20" fmla="*/ 15 w 22"/>
              <a:gd name="T21" fmla="*/ 22 h 29"/>
              <a:gd name="T22" fmla="*/ 15 w 22"/>
              <a:gd name="T23" fmla="*/ 23 h 29"/>
              <a:gd name="T24" fmla="*/ 18 w 22"/>
              <a:gd name="T25" fmla="*/ 23 h 29"/>
              <a:gd name="T26" fmla="*/ 16 w 22"/>
              <a:gd name="T27" fmla="*/ 21 h 29"/>
              <a:gd name="T28" fmla="*/ 16 w 22"/>
              <a:gd name="T29" fmla="*/ 21 h 29"/>
              <a:gd name="T30" fmla="*/ 20 w 22"/>
              <a:gd name="T31" fmla="*/ 7 h 29"/>
              <a:gd name="T32" fmla="*/ 20 w 22"/>
              <a:gd name="T33" fmla="*/ 3 h 29"/>
              <a:gd name="T34" fmla="*/ 2 w 22"/>
              <a:gd name="T35" fmla="*/ 7 h 29"/>
              <a:gd name="T36" fmla="*/ 6 w 22"/>
              <a:gd name="T37" fmla="*/ 16 h 29"/>
              <a:gd name="T38" fmla="*/ 7 w 22"/>
              <a:gd name="T39" fmla="*/ 14 h 29"/>
              <a:gd name="T40" fmla="*/ 8 w 22"/>
              <a:gd name="T41" fmla="*/ 14 h 29"/>
              <a:gd name="T42" fmla="*/ 7 w 22"/>
              <a:gd name="T43" fmla="*/ 13 h 29"/>
              <a:gd name="T44" fmla="*/ 6 w 22"/>
              <a:gd name="T45" fmla="*/ 13 h 29"/>
              <a:gd name="T46" fmla="*/ 4 w 22"/>
              <a:gd name="T47" fmla="*/ 14 h 29"/>
              <a:gd name="T48" fmla="*/ 6 w 22"/>
              <a:gd name="T49" fmla="*/ 14 h 29"/>
              <a:gd name="T50" fmla="*/ 5 w 22"/>
              <a:gd name="T51" fmla="*/ 24 h 29"/>
              <a:gd name="T52" fmla="*/ 6 w 22"/>
              <a:gd name="T53" fmla="*/ 23 h 29"/>
              <a:gd name="T54" fmla="*/ 7 w 22"/>
              <a:gd name="T55" fmla="*/ 24 h 29"/>
              <a:gd name="T56" fmla="*/ 7 w 22"/>
              <a:gd name="T57" fmla="*/ 22 h 29"/>
              <a:gd name="T58" fmla="*/ 7 w 22"/>
              <a:gd name="T59" fmla="*/ 22 h 29"/>
              <a:gd name="T60" fmla="*/ 5 w 22"/>
              <a:gd name="T61" fmla="*/ 22 h 29"/>
              <a:gd name="T62" fmla="*/ 6 w 22"/>
              <a:gd name="T63" fmla="*/ 23 h 29"/>
              <a:gd name="T64" fmla="*/ 14 w 22"/>
              <a:gd name="T65" fmla="*/ 14 h 29"/>
              <a:gd name="T66" fmla="*/ 17 w 22"/>
              <a:gd name="T67" fmla="*/ 14 h 29"/>
              <a:gd name="T68" fmla="*/ 17 w 22"/>
              <a:gd name="T69" fmla="*/ 14 h 29"/>
              <a:gd name="T70" fmla="*/ 3 w 22"/>
              <a:gd name="T71" fmla="*/ 11 h 29"/>
              <a:gd name="T72" fmla="*/ 3 w 22"/>
              <a:gd name="T73" fmla="*/ 17 h 29"/>
              <a:gd name="T74" fmla="*/ 10 w 22"/>
              <a:gd name="T75" fmla="*/ 11 h 29"/>
              <a:gd name="T76" fmla="*/ 13 w 22"/>
              <a:gd name="T77" fmla="*/ 11 h 29"/>
              <a:gd name="T78" fmla="*/ 13 w 22"/>
              <a:gd name="T79" fmla="*/ 17 h 29"/>
              <a:gd name="T80" fmla="*/ 20 w 22"/>
              <a:gd name="T81" fmla="*/ 11 h 29"/>
              <a:gd name="T82" fmla="*/ 10 w 22"/>
              <a:gd name="T83" fmla="*/ 26 h 29"/>
              <a:gd name="T84" fmla="*/ 10 w 22"/>
              <a:gd name="T85" fmla="*/ 19 h 29"/>
              <a:gd name="T86" fmla="*/ 2 w 22"/>
              <a:gd name="T87" fmla="*/ 26 h 29"/>
              <a:gd name="T88" fmla="*/ 20 w 22"/>
              <a:gd name="T89" fmla="*/ 26 h 29"/>
              <a:gd name="T90" fmla="*/ 20 w 22"/>
              <a:gd name="T91" fmla="*/ 19 h 29"/>
              <a:gd name="T92" fmla="*/ 12 w 22"/>
              <a:gd name="T93" fmla="*/ 2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 h="29">
                <a:moveTo>
                  <a:pt x="22" y="2"/>
                </a:moveTo>
                <a:cubicBezTo>
                  <a:pt x="22" y="11"/>
                  <a:pt x="22" y="19"/>
                  <a:pt x="22" y="27"/>
                </a:cubicBezTo>
                <a:cubicBezTo>
                  <a:pt x="22" y="28"/>
                  <a:pt x="22" y="29"/>
                  <a:pt x="20" y="29"/>
                </a:cubicBezTo>
                <a:cubicBezTo>
                  <a:pt x="14" y="29"/>
                  <a:pt x="8" y="29"/>
                  <a:pt x="2" y="29"/>
                </a:cubicBezTo>
                <a:cubicBezTo>
                  <a:pt x="1" y="29"/>
                  <a:pt x="0" y="28"/>
                  <a:pt x="0" y="27"/>
                </a:cubicBezTo>
                <a:cubicBezTo>
                  <a:pt x="0" y="19"/>
                  <a:pt x="0" y="11"/>
                  <a:pt x="0" y="2"/>
                </a:cubicBezTo>
                <a:cubicBezTo>
                  <a:pt x="0" y="1"/>
                  <a:pt x="1" y="0"/>
                  <a:pt x="2" y="0"/>
                </a:cubicBezTo>
                <a:cubicBezTo>
                  <a:pt x="8" y="0"/>
                  <a:pt x="14" y="0"/>
                  <a:pt x="20" y="0"/>
                </a:cubicBezTo>
                <a:cubicBezTo>
                  <a:pt x="22" y="0"/>
                  <a:pt x="22" y="1"/>
                  <a:pt x="22" y="2"/>
                </a:cubicBezTo>
                <a:close/>
                <a:moveTo>
                  <a:pt x="18" y="4"/>
                </a:moveTo>
                <a:cubicBezTo>
                  <a:pt x="17" y="4"/>
                  <a:pt x="17" y="4"/>
                  <a:pt x="17" y="4"/>
                </a:cubicBezTo>
                <a:cubicBezTo>
                  <a:pt x="17" y="6"/>
                  <a:pt x="17" y="6"/>
                  <a:pt x="17" y="6"/>
                </a:cubicBezTo>
                <a:cubicBezTo>
                  <a:pt x="18" y="6"/>
                  <a:pt x="18" y="6"/>
                  <a:pt x="18" y="6"/>
                </a:cubicBezTo>
                <a:cubicBezTo>
                  <a:pt x="18" y="4"/>
                  <a:pt x="18" y="4"/>
                  <a:pt x="18" y="4"/>
                </a:cubicBezTo>
                <a:close/>
                <a:moveTo>
                  <a:pt x="16" y="4"/>
                </a:moveTo>
                <a:cubicBezTo>
                  <a:pt x="16" y="4"/>
                  <a:pt x="16" y="4"/>
                  <a:pt x="16" y="4"/>
                </a:cubicBezTo>
                <a:cubicBezTo>
                  <a:pt x="16" y="4"/>
                  <a:pt x="16" y="4"/>
                  <a:pt x="16" y="4"/>
                </a:cubicBezTo>
                <a:cubicBezTo>
                  <a:pt x="16" y="6"/>
                  <a:pt x="16" y="6"/>
                  <a:pt x="16" y="6"/>
                </a:cubicBezTo>
                <a:cubicBezTo>
                  <a:pt x="16" y="7"/>
                  <a:pt x="16" y="7"/>
                  <a:pt x="16" y="7"/>
                </a:cubicBezTo>
                <a:cubicBezTo>
                  <a:pt x="16" y="7"/>
                  <a:pt x="16" y="7"/>
                  <a:pt x="16" y="7"/>
                </a:cubicBezTo>
                <a:cubicBezTo>
                  <a:pt x="18" y="7"/>
                  <a:pt x="18" y="7"/>
                  <a:pt x="18" y="7"/>
                </a:cubicBezTo>
                <a:cubicBezTo>
                  <a:pt x="18" y="7"/>
                  <a:pt x="18" y="7"/>
                  <a:pt x="18" y="6"/>
                </a:cubicBezTo>
                <a:cubicBezTo>
                  <a:pt x="18" y="6"/>
                  <a:pt x="18" y="6"/>
                  <a:pt x="18" y="6"/>
                </a:cubicBezTo>
                <a:cubicBezTo>
                  <a:pt x="18" y="4"/>
                  <a:pt x="18" y="4"/>
                  <a:pt x="18" y="4"/>
                </a:cubicBezTo>
                <a:cubicBezTo>
                  <a:pt x="18" y="4"/>
                  <a:pt x="18" y="4"/>
                  <a:pt x="18" y="4"/>
                </a:cubicBezTo>
                <a:cubicBezTo>
                  <a:pt x="18" y="4"/>
                  <a:pt x="18" y="4"/>
                  <a:pt x="18" y="4"/>
                </a:cubicBezTo>
                <a:cubicBezTo>
                  <a:pt x="16" y="4"/>
                  <a:pt x="16" y="4"/>
                  <a:pt x="16" y="4"/>
                </a:cubicBezTo>
                <a:close/>
                <a:moveTo>
                  <a:pt x="16" y="24"/>
                </a:moveTo>
                <a:cubicBezTo>
                  <a:pt x="16" y="24"/>
                  <a:pt x="16" y="24"/>
                  <a:pt x="16" y="24"/>
                </a:cubicBezTo>
                <a:cubicBezTo>
                  <a:pt x="16" y="24"/>
                  <a:pt x="16" y="24"/>
                  <a:pt x="16" y="24"/>
                </a:cubicBezTo>
                <a:cubicBezTo>
                  <a:pt x="16" y="24"/>
                  <a:pt x="16" y="24"/>
                  <a:pt x="16" y="24"/>
                </a:cubicBezTo>
                <a:cubicBezTo>
                  <a:pt x="16" y="24"/>
                  <a:pt x="16" y="24"/>
                  <a:pt x="16" y="24"/>
                </a:cubicBezTo>
                <a:close/>
                <a:moveTo>
                  <a:pt x="15" y="22"/>
                </a:moveTo>
                <a:cubicBezTo>
                  <a:pt x="14" y="22"/>
                  <a:pt x="14" y="23"/>
                  <a:pt x="14" y="23"/>
                </a:cubicBezTo>
                <a:cubicBezTo>
                  <a:pt x="14" y="23"/>
                  <a:pt x="14" y="23"/>
                  <a:pt x="14" y="23"/>
                </a:cubicBezTo>
                <a:cubicBezTo>
                  <a:pt x="14" y="23"/>
                  <a:pt x="14" y="23"/>
                  <a:pt x="15" y="23"/>
                </a:cubicBezTo>
                <a:cubicBezTo>
                  <a:pt x="17" y="23"/>
                  <a:pt x="17" y="23"/>
                  <a:pt x="17" y="23"/>
                </a:cubicBezTo>
                <a:cubicBezTo>
                  <a:pt x="18" y="23"/>
                  <a:pt x="18" y="23"/>
                  <a:pt x="18" y="23"/>
                </a:cubicBezTo>
                <a:cubicBezTo>
                  <a:pt x="18" y="23"/>
                  <a:pt x="18" y="23"/>
                  <a:pt x="18" y="23"/>
                </a:cubicBezTo>
                <a:cubicBezTo>
                  <a:pt x="18" y="23"/>
                  <a:pt x="18" y="22"/>
                  <a:pt x="17" y="22"/>
                </a:cubicBezTo>
                <a:cubicBezTo>
                  <a:pt x="15" y="22"/>
                  <a:pt x="15" y="22"/>
                  <a:pt x="15" y="22"/>
                </a:cubicBezTo>
                <a:close/>
                <a:moveTo>
                  <a:pt x="16" y="21"/>
                </a:moveTo>
                <a:cubicBezTo>
                  <a:pt x="16" y="21"/>
                  <a:pt x="16" y="21"/>
                  <a:pt x="16" y="21"/>
                </a:cubicBezTo>
                <a:cubicBezTo>
                  <a:pt x="16" y="22"/>
                  <a:pt x="16" y="22"/>
                  <a:pt x="16" y="22"/>
                </a:cubicBezTo>
                <a:cubicBezTo>
                  <a:pt x="16" y="22"/>
                  <a:pt x="16" y="22"/>
                  <a:pt x="16" y="21"/>
                </a:cubicBezTo>
                <a:cubicBezTo>
                  <a:pt x="16" y="21"/>
                  <a:pt x="16" y="21"/>
                  <a:pt x="16" y="21"/>
                </a:cubicBezTo>
                <a:close/>
                <a:moveTo>
                  <a:pt x="3" y="7"/>
                </a:moveTo>
                <a:cubicBezTo>
                  <a:pt x="20" y="7"/>
                  <a:pt x="20" y="7"/>
                  <a:pt x="20" y="7"/>
                </a:cubicBezTo>
                <a:cubicBezTo>
                  <a:pt x="20" y="7"/>
                  <a:pt x="20" y="7"/>
                  <a:pt x="20" y="7"/>
                </a:cubicBezTo>
                <a:cubicBezTo>
                  <a:pt x="20" y="3"/>
                  <a:pt x="20" y="3"/>
                  <a:pt x="20" y="3"/>
                </a:cubicBezTo>
                <a:cubicBezTo>
                  <a:pt x="20" y="3"/>
                  <a:pt x="20" y="3"/>
                  <a:pt x="20" y="3"/>
                </a:cubicBezTo>
                <a:cubicBezTo>
                  <a:pt x="3" y="3"/>
                  <a:pt x="3" y="3"/>
                  <a:pt x="3" y="3"/>
                </a:cubicBezTo>
                <a:cubicBezTo>
                  <a:pt x="2" y="3"/>
                  <a:pt x="2" y="3"/>
                  <a:pt x="2" y="3"/>
                </a:cubicBezTo>
                <a:cubicBezTo>
                  <a:pt x="2" y="7"/>
                  <a:pt x="2" y="7"/>
                  <a:pt x="2" y="7"/>
                </a:cubicBezTo>
                <a:cubicBezTo>
                  <a:pt x="2" y="7"/>
                  <a:pt x="2" y="7"/>
                  <a:pt x="3" y="7"/>
                </a:cubicBezTo>
                <a:close/>
                <a:moveTo>
                  <a:pt x="6" y="15"/>
                </a:moveTo>
                <a:cubicBezTo>
                  <a:pt x="6" y="16"/>
                  <a:pt x="6" y="16"/>
                  <a:pt x="6" y="16"/>
                </a:cubicBezTo>
                <a:cubicBezTo>
                  <a:pt x="6" y="16"/>
                  <a:pt x="6" y="16"/>
                  <a:pt x="6" y="16"/>
                </a:cubicBezTo>
                <a:cubicBezTo>
                  <a:pt x="6" y="16"/>
                  <a:pt x="7" y="16"/>
                  <a:pt x="7" y="15"/>
                </a:cubicBezTo>
                <a:cubicBezTo>
                  <a:pt x="7" y="14"/>
                  <a:pt x="7" y="14"/>
                  <a:pt x="7" y="14"/>
                </a:cubicBezTo>
                <a:cubicBezTo>
                  <a:pt x="8" y="14"/>
                  <a:pt x="8" y="14"/>
                  <a:pt x="8" y="14"/>
                </a:cubicBezTo>
                <a:cubicBezTo>
                  <a:pt x="8" y="14"/>
                  <a:pt x="8" y="14"/>
                  <a:pt x="8" y="14"/>
                </a:cubicBezTo>
                <a:cubicBezTo>
                  <a:pt x="8" y="14"/>
                  <a:pt x="8" y="14"/>
                  <a:pt x="8" y="14"/>
                </a:cubicBezTo>
                <a:cubicBezTo>
                  <a:pt x="8" y="14"/>
                  <a:pt x="8" y="14"/>
                  <a:pt x="8" y="14"/>
                </a:cubicBezTo>
                <a:cubicBezTo>
                  <a:pt x="7" y="14"/>
                  <a:pt x="7" y="14"/>
                  <a:pt x="7" y="14"/>
                </a:cubicBezTo>
                <a:cubicBezTo>
                  <a:pt x="7" y="13"/>
                  <a:pt x="7" y="13"/>
                  <a:pt x="7" y="13"/>
                </a:cubicBezTo>
                <a:cubicBezTo>
                  <a:pt x="7" y="13"/>
                  <a:pt x="6" y="12"/>
                  <a:pt x="6" y="12"/>
                </a:cubicBezTo>
                <a:cubicBezTo>
                  <a:pt x="6" y="12"/>
                  <a:pt x="6" y="12"/>
                  <a:pt x="6" y="12"/>
                </a:cubicBezTo>
                <a:cubicBezTo>
                  <a:pt x="6" y="12"/>
                  <a:pt x="6" y="13"/>
                  <a:pt x="6" y="13"/>
                </a:cubicBezTo>
                <a:cubicBezTo>
                  <a:pt x="6" y="14"/>
                  <a:pt x="6" y="14"/>
                  <a:pt x="6" y="14"/>
                </a:cubicBezTo>
                <a:cubicBezTo>
                  <a:pt x="5" y="14"/>
                  <a:pt x="5" y="14"/>
                  <a:pt x="5" y="14"/>
                </a:cubicBezTo>
                <a:cubicBezTo>
                  <a:pt x="5" y="14"/>
                  <a:pt x="4" y="14"/>
                  <a:pt x="4" y="14"/>
                </a:cubicBezTo>
                <a:cubicBezTo>
                  <a:pt x="4" y="14"/>
                  <a:pt x="4" y="14"/>
                  <a:pt x="4" y="14"/>
                </a:cubicBezTo>
                <a:cubicBezTo>
                  <a:pt x="4" y="14"/>
                  <a:pt x="5" y="14"/>
                  <a:pt x="5" y="14"/>
                </a:cubicBezTo>
                <a:cubicBezTo>
                  <a:pt x="6" y="14"/>
                  <a:pt x="6" y="14"/>
                  <a:pt x="6" y="14"/>
                </a:cubicBezTo>
                <a:cubicBezTo>
                  <a:pt x="6" y="15"/>
                  <a:pt x="6" y="15"/>
                  <a:pt x="6" y="15"/>
                </a:cubicBezTo>
                <a:close/>
                <a:moveTo>
                  <a:pt x="5" y="23"/>
                </a:moveTo>
                <a:cubicBezTo>
                  <a:pt x="5" y="24"/>
                  <a:pt x="5" y="24"/>
                  <a:pt x="5" y="24"/>
                </a:cubicBezTo>
                <a:cubicBezTo>
                  <a:pt x="5" y="24"/>
                  <a:pt x="5" y="24"/>
                  <a:pt x="5" y="24"/>
                </a:cubicBezTo>
                <a:cubicBezTo>
                  <a:pt x="5" y="24"/>
                  <a:pt x="5" y="24"/>
                  <a:pt x="5" y="24"/>
                </a:cubicBezTo>
                <a:cubicBezTo>
                  <a:pt x="6" y="23"/>
                  <a:pt x="6" y="23"/>
                  <a:pt x="6" y="23"/>
                </a:cubicBezTo>
                <a:cubicBezTo>
                  <a:pt x="7" y="24"/>
                  <a:pt x="7" y="24"/>
                  <a:pt x="7" y="24"/>
                </a:cubicBezTo>
                <a:cubicBezTo>
                  <a:pt x="7" y="24"/>
                  <a:pt x="7" y="24"/>
                  <a:pt x="7" y="24"/>
                </a:cubicBezTo>
                <a:cubicBezTo>
                  <a:pt x="7" y="24"/>
                  <a:pt x="7" y="24"/>
                  <a:pt x="7" y="24"/>
                </a:cubicBezTo>
                <a:cubicBezTo>
                  <a:pt x="8" y="24"/>
                  <a:pt x="8" y="24"/>
                  <a:pt x="7" y="24"/>
                </a:cubicBezTo>
                <a:cubicBezTo>
                  <a:pt x="7" y="23"/>
                  <a:pt x="7" y="23"/>
                  <a:pt x="7" y="23"/>
                </a:cubicBezTo>
                <a:cubicBezTo>
                  <a:pt x="7" y="22"/>
                  <a:pt x="7" y="22"/>
                  <a:pt x="7" y="22"/>
                </a:cubicBezTo>
                <a:cubicBezTo>
                  <a:pt x="8" y="22"/>
                  <a:pt x="8" y="22"/>
                  <a:pt x="7" y="22"/>
                </a:cubicBezTo>
                <a:cubicBezTo>
                  <a:pt x="7" y="22"/>
                  <a:pt x="7" y="22"/>
                  <a:pt x="7" y="22"/>
                </a:cubicBezTo>
                <a:cubicBezTo>
                  <a:pt x="7" y="21"/>
                  <a:pt x="7" y="21"/>
                  <a:pt x="7" y="22"/>
                </a:cubicBezTo>
                <a:cubicBezTo>
                  <a:pt x="6" y="22"/>
                  <a:pt x="6" y="22"/>
                  <a:pt x="6" y="22"/>
                </a:cubicBezTo>
                <a:cubicBezTo>
                  <a:pt x="5" y="22"/>
                  <a:pt x="5" y="22"/>
                  <a:pt x="5" y="22"/>
                </a:cubicBezTo>
                <a:cubicBezTo>
                  <a:pt x="5" y="21"/>
                  <a:pt x="5" y="21"/>
                  <a:pt x="5" y="22"/>
                </a:cubicBezTo>
                <a:cubicBezTo>
                  <a:pt x="5" y="22"/>
                  <a:pt x="5" y="22"/>
                  <a:pt x="5" y="22"/>
                </a:cubicBezTo>
                <a:cubicBezTo>
                  <a:pt x="5" y="22"/>
                  <a:pt x="5" y="22"/>
                  <a:pt x="5" y="22"/>
                </a:cubicBezTo>
                <a:cubicBezTo>
                  <a:pt x="6" y="23"/>
                  <a:pt x="6" y="23"/>
                  <a:pt x="6" y="23"/>
                </a:cubicBezTo>
                <a:cubicBezTo>
                  <a:pt x="5" y="23"/>
                  <a:pt x="5" y="23"/>
                  <a:pt x="5" y="23"/>
                </a:cubicBezTo>
                <a:close/>
                <a:moveTo>
                  <a:pt x="15" y="14"/>
                </a:moveTo>
                <a:cubicBezTo>
                  <a:pt x="14" y="14"/>
                  <a:pt x="14" y="14"/>
                  <a:pt x="14" y="14"/>
                </a:cubicBezTo>
                <a:cubicBezTo>
                  <a:pt x="14" y="14"/>
                  <a:pt x="14" y="14"/>
                  <a:pt x="14" y="14"/>
                </a:cubicBezTo>
                <a:cubicBezTo>
                  <a:pt x="14" y="14"/>
                  <a:pt x="14" y="14"/>
                  <a:pt x="15" y="14"/>
                </a:cubicBezTo>
                <a:cubicBezTo>
                  <a:pt x="17" y="14"/>
                  <a:pt x="17" y="14"/>
                  <a:pt x="17" y="14"/>
                </a:cubicBezTo>
                <a:cubicBezTo>
                  <a:pt x="18" y="14"/>
                  <a:pt x="18" y="14"/>
                  <a:pt x="18" y="14"/>
                </a:cubicBezTo>
                <a:cubicBezTo>
                  <a:pt x="18" y="14"/>
                  <a:pt x="18" y="14"/>
                  <a:pt x="18" y="14"/>
                </a:cubicBezTo>
                <a:cubicBezTo>
                  <a:pt x="18" y="14"/>
                  <a:pt x="18" y="14"/>
                  <a:pt x="17" y="14"/>
                </a:cubicBezTo>
                <a:cubicBezTo>
                  <a:pt x="15" y="14"/>
                  <a:pt x="15" y="14"/>
                  <a:pt x="15" y="14"/>
                </a:cubicBezTo>
                <a:close/>
                <a:moveTo>
                  <a:pt x="10" y="11"/>
                </a:moveTo>
                <a:cubicBezTo>
                  <a:pt x="3" y="11"/>
                  <a:pt x="3" y="11"/>
                  <a:pt x="3" y="11"/>
                </a:cubicBezTo>
                <a:cubicBezTo>
                  <a:pt x="2" y="11"/>
                  <a:pt x="2" y="11"/>
                  <a:pt x="2" y="11"/>
                </a:cubicBezTo>
                <a:cubicBezTo>
                  <a:pt x="2" y="17"/>
                  <a:pt x="2" y="17"/>
                  <a:pt x="2" y="17"/>
                </a:cubicBezTo>
                <a:cubicBezTo>
                  <a:pt x="2" y="17"/>
                  <a:pt x="2" y="17"/>
                  <a:pt x="3" y="17"/>
                </a:cubicBezTo>
                <a:cubicBezTo>
                  <a:pt x="10" y="17"/>
                  <a:pt x="10" y="17"/>
                  <a:pt x="10" y="17"/>
                </a:cubicBezTo>
                <a:cubicBezTo>
                  <a:pt x="10" y="17"/>
                  <a:pt x="10" y="17"/>
                  <a:pt x="10" y="17"/>
                </a:cubicBezTo>
                <a:cubicBezTo>
                  <a:pt x="10" y="11"/>
                  <a:pt x="10" y="11"/>
                  <a:pt x="10" y="11"/>
                </a:cubicBezTo>
                <a:cubicBezTo>
                  <a:pt x="10" y="11"/>
                  <a:pt x="10" y="11"/>
                  <a:pt x="10" y="11"/>
                </a:cubicBezTo>
                <a:close/>
                <a:moveTo>
                  <a:pt x="20" y="11"/>
                </a:moveTo>
                <a:cubicBezTo>
                  <a:pt x="13" y="11"/>
                  <a:pt x="13" y="11"/>
                  <a:pt x="13" y="11"/>
                </a:cubicBezTo>
                <a:cubicBezTo>
                  <a:pt x="12" y="11"/>
                  <a:pt x="12" y="11"/>
                  <a:pt x="12" y="11"/>
                </a:cubicBezTo>
                <a:cubicBezTo>
                  <a:pt x="12" y="17"/>
                  <a:pt x="12" y="17"/>
                  <a:pt x="12" y="17"/>
                </a:cubicBezTo>
                <a:cubicBezTo>
                  <a:pt x="12" y="17"/>
                  <a:pt x="12" y="17"/>
                  <a:pt x="13" y="17"/>
                </a:cubicBezTo>
                <a:cubicBezTo>
                  <a:pt x="20" y="17"/>
                  <a:pt x="20" y="17"/>
                  <a:pt x="20" y="17"/>
                </a:cubicBezTo>
                <a:cubicBezTo>
                  <a:pt x="20" y="17"/>
                  <a:pt x="20" y="17"/>
                  <a:pt x="20" y="17"/>
                </a:cubicBezTo>
                <a:cubicBezTo>
                  <a:pt x="20" y="11"/>
                  <a:pt x="20" y="11"/>
                  <a:pt x="20" y="11"/>
                </a:cubicBezTo>
                <a:cubicBezTo>
                  <a:pt x="20" y="11"/>
                  <a:pt x="20" y="11"/>
                  <a:pt x="20" y="11"/>
                </a:cubicBezTo>
                <a:close/>
                <a:moveTo>
                  <a:pt x="3" y="26"/>
                </a:moveTo>
                <a:cubicBezTo>
                  <a:pt x="10" y="26"/>
                  <a:pt x="10" y="26"/>
                  <a:pt x="10" y="26"/>
                </a:cubicBezTo>
                <a:cubicBezTo>
                  <a:pt x="10" y="26"/>
                  <a:pt x="10" y="26"/>
                  <a:pt x="10" y="26"/>
                </a:cubicBezTo>
                <a:cubicBezTo>
                  <a:pt x="10" y="20"/>
                  <a:pt x="10" y="20"/>
                  <a:pt x="10" y="20"/>
                </a:cubicBezTo>
                <a:cubicBezTo>
                  <a:pt x="10" y="19"/>
                  <a:pt x="10" y="19"/>
                  <a:pt x="10" y="19"/>
                </a:cubicBezTo>
                <a:cubicBezTo>
                  <a:pt x="3" y="19"/>
                  <a:pt x="3" y="19"/>
                  <a:pt x="3" y="19"/>
                </a:cubicBezTo>
                <a:cubicBezTo>
                  <a:pt x="2" y="19"/>
                  <a:pt x="2" y="19"/>
                  <a:pt x="2" y="20"/>
                </a:cubicBezTo>
                <a:cubicBezTo>
                  <a:pt x="2" y="26"/>
                  <a:pt x="2" y="26"/>
                  <a:pt x="2" y="26"/>
                </a:cubicBezTo>
                <a:cubicBezTo>
                  <a:pt x="2" y="26"/>
                  <a:pt x="2" y="26"/>
                  <a:pt x="3" y="26"/>
                </a:cubicBezTo>
                <a:close/>
                <a:moveTo>
                  <a:pt x="13" y="26"/>
                </a:moveTo>
                <a:cubicBezTo>
                  <a:pt x="20" y="26"/>
                  <a:pt x="20" y="26"/>
                  <a:pt x="20" y="26"/>
                </a:cubicBezTo>
                <a:cubicBezTo>
                  <a:pt x="20" y="26"/>
                  <a:pt x="20" y="26"/>
                  <a:pt x="20" y="26"/>
                </a:cubicBezTo>
                <a:cubicBezTo>
                  <a:pt x="20" y="20"/>
                  <a:pt x="20" y="20"/>
                  <a:pt x="20" y="20"/>
                </a:cubicBezTo>
                <a:cubicBezTo>
                  <a:pt x="20" y="19"/>
                  <a:pt x="20" y="19"/>
                  <a:pt x="20" y="19"/>
                </a:cubicBezTo>
                <a:cubicBezTo>
                  <a:pt x="13" y="19"/>
                  <a:pt x="13" y="19"/>
                  <a:pt x="13" y="19"/>
                </a:cubicBezTo>
                <a:cubicBezTo>
                  <a:pt x="12" y="19"/>
                  <a:pt x="12" y="19"/>
                  <a:pt x="12" y="20"/>
                </a:cubicBezTo>
                <a:cubicBezTo>
                  <a:pt x="12" y="26"/>
                  <a:pt x="12" y="26"/>
                  <a:pt x="12" y="26"/>
                </a:cubicBezTo>
                <a:cubicBezTo>
                  <a:pt x="12" y="26"/>
                  <a:pt x="12" y="26"/>
                  <a:pt x="13" y="26"/>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88" name="Freeform 214"/>
          <p:cNvSpPr>
            <a:spLocks noEditPoints="1"/>
          </p:cNvSpPr>
          <p:nvPr/>
        </p:nvSpPr>
        <p:spPr bwMode="auto">
          <a:xfrm>
            <a:off x="6247340" y="4424549"/>
            <a:ext cx="287756" cy="182789"/>
          </a:xfrm>
          <a:custGeom>
            <a:avLst/>
            <a:gdLst>
              <a:gd name="T0" fmla="*/ 2 w 30"/>
              <a:gd name="T1" fmla="*/ 0 h 19"/>
              <a:gd name="T2" fmla="*/ 28 w 30"/>
              <a:gd name="T3" fmla="*/ 0 h 19"/>
              <a:gd name="T4" fmla="*/ 30 w 30"/>
              <a:gd name="T5" fmla="*/ 2 h 19"/>
              <a:gd name="T6" fmla="*/ 30 w 30"/>
              <a:gd name="T7" fmla="*/ 17 h 19"/>
              <a:gd name="T8" fmla="*/ 28 w 30"/>
              <a:gd name="T9" fmla="*/ 19 h 19"/>
              <a:gd name="T10" fmla="*/ 2 w 30"/>
              <a:gd name="T11" fmla="*/ 19 h 19"/>
              <a:gd name="T12" fmla="*/ 0 w 30"/>
              <a:gd name="T13" fmla="*/ 17 h 19"/>
              <a:gd name="T14" fmla="*/ 0 w 30"/>
              <a:gd name="T15" fmla="*/ 2 h 19"/>
              <a:gd name="T16" fmla="*/ 2 w 30"/>
              <a:gd name="T17" fmla="*/ 0 h 19"/>
              <a:gd name="T18" fmla="*/ 27 w 30"/>
              <a:gd name="T19" fmla="*/ 7 h 19"/>
              <a:gd name="T20" fmla="*/ 27 w 30"/>
              <a:gd name="T21" fmla="*/ 4 h 19"/>
              <a:gd name="T22" fmla="*/ 27 w 30"/>
              <a:gd name="T23" fmla="*/ 3 h 19"/>
              <a:gd name="T24" fmla="*/ 20 w 30"/>
              <a:gd name="T25" fmla="*/ 3 h 19"/>
              <a:gd name="T26" fmla="*/ 20 w 30"/>
              <a:gd name="T27" fmla="*/ 4 h 19"/>
              <a:gd name="T28" fmla="*/ 20 w 30"/>
              <a:gd name="T29" fmla="*/ 7 h 19"/>
              <a:gd name="T30" fmla="*/ 20 w 30"/>
              <a:gd name="T31" fmla="*/ 7 h 19"/>
              <a:gd name="T32" fmla="*/ 27 w 30"/>
              <a:gd name="T33" fmla="*/ 7 h 19"/>
              <a:gd name="T34" fmla="*/ 27 w 30"/>
              <a:gd name="T35" fmla="*/ 7 h 19"/>
              <a:gd name="T36" fmla="*/ 22 w 30"/>
              <a:gd name="T37" fmla="*/ 15 h 19"/>
              <a:gd name="T38" fmla="*/ 27 w 30"/>
              <a:gd name="T39" fmla="*/ 15 h 19"/>
              <a:gd name="T40" fmla="*/ 27 w 30"/>
              <a:gd name="T41" fmla="*/ 15 h 19"/>
              <a:gd name="T42" fmla="*/ 27 w 30"/>
              <a:gd name="T43" fmla="*/ 14 h 19"/>
              <a:gd name="T44" fmla="*/ 27 w 30"/>
              <a:gd name="T45" fmla="*/ 14 h 19"/>
              <a:gd name="T46" fmla="*/ 22 w 30"/>
              <a:gd name="T47" fmla="*/ 14 h 19"/>
              <a:gd name="T48" fmla="*/ 22 w 30"/>
              <a:gd name="T49" fmla="*/ 14 h 19"/>
              <a:gd name="T50" fmla="*/ 22 w 30"/>
              <a:gd name="T51" fmla="*/ 15 h 19"/>
              <a:gd name="T52" fmla="*/ 22 w 30"/>
              <a:gd name="T53" fmla="*/ 15 h 19"/>
              <a:gd name="T54" fmla="*/ 16 w 30"/>
              <a:gd name="T55" fmla="*/ 15 h 19"/>
              <a:gd name="T56" fmla="*/ 20 w 30"/>
              <a:gd name="T57" fmla="*/ 15 h 19"/>
              <a:gd name="T58" fmla="*/ 21 w 30"/>
              <a:gd name="T59" fmla="*/ 15 h 19"/>
              <a:gd name="T60" fmla="*/ 21 w 30"/>
              <a:gd name="T61" fmla="*/ 14 h 19"/>
              <a:gd name="T62" fmla="*/ 20 w 30"/>
              <a:gd name="T63" fmla="*/ 14 h 19"/>
              <a:gd name="T64" fmla="*/ 16 w 30"/>
              <a:gd name="T65" fmla="*/ 14 h 19"/>
              <a:gd name="T66" fmla="*/ 16 w 30"/>
              <a:gd name="T67" fmla="*/ 14 h 19"/>
              <a:gd name="T68" fmla="*/ 16 w 30"/>
              <a:gd name="T69" fmla="*/ 15 h 19"/>
              <a:gd name="T70" fmla="*/ 16 w 30"/>
              <a:gd name="T71" fmla="*/ 15 h 19"/>
              <a:gd name="T72" fmla="*/ 10 w 30"/>
              <a:gd name="T73" fmla="*/ 15 h 19"/>
              <a:gd name="T74" fmla="*/ 14 w 30"/>
              <a:gd name="T75" fmla="*/ 15 h 19"/>
              <a:gd name="T76" fmla="*/ 15 w 30"/>
              <a:gd name="T77" fmla="*/ 15 h 19"/>
              <a:gd name="T78" fmla="*/ 15 w 30"/>
              <a:gd name="T79" fmla="*/ 14 h 19"/>
              <a:gd name="T80" fmla="*/ 14 w 30"/>
              <a:gd name="T81" fmla="*/ 14 h 19"/>
              <a:gd name="T82" fmla="*/ 10 w 30"/>
              <a:gd name="T83" fmla="*/ 14 h 19"/>
              <a:gd name="T84" fmla="*/ 10 w 30"/>
              <a:gd name="T85" fmla="*/ 14 h 19"/>
              <a:gd name="T86" fmla="*/ 10 w 30"/>
              <a:gd name="T87" fmla="*/ 15 h 19"/>
              <a:gd name="T88" fmla="*/ 10 w 30"/>
              <a:gd name="T89" fmla="*/ 15 h 19"/>
              <a:gd name="T90" fmla="*/ 4 w 30"/>
              <a:gd name="T91" fmla="*/ 15 h 19"/>
              <a:gd name="T92" fmla="*/ 8 w 30"/>
              <a:gd name="T93" fmla="*/ 15 h 19"/>
              <a:gd name="T94" fmla="*/ 8 w 30"/>
              <a:gd name="T95" fmla="*/ 15 h 19"/>
              <a:gd name="T96" fmla="*/ 8 w 30"/>
              <a:gd name="T97" fmla="*/ 14 h 19"/>
              <a:gd name="T98" fmla="*/ 8 w 30"/>
              <a:gd name="T99" fmla="*/ 14 h 19"/>
              <a:gd name="T100" fmla="*/ 4 w 30"/>
              <a:gd name="T101" fmla="*/ 14 h 19"/>
              <a:gd name="T102" fmla="*/ 3 w 30"/>
              <a:gd name="T103" fmla="*/ 14 h 19"/>
              <a:gd name="T104" fmla="*/ 3 w 30"/>
              <a:gd name="T105" fmla="*/ 15 h 19"/>
              <a:gd name="T106" fmla="*/ 4 w 30"/>
              <a:gd name="T107"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0" h="19">
                <a:moveTo>
                  <a:pt x="2" y="0"/>
                </a:moveTo>
                <a:cubicBezTo>
                  <a:pt x="28" y="0"/>
                  <a:pt x="28" y="0"/>
                  <a:pt x="28" y="0"/>
                </a:cubicBezTo>
                <a:cubicBezTo>
                  <a:pt x="29" y="0"/>
                  <a:pt x="30" y="1"/>
                  <a:pt x="30" y="2"/>
                </a:cubicBezTo>
                <a:cubicBezTo>
                  <a:pt x="30" y="17"/>
                  <a:pt x="30" y="17"/>
                  <a:pt x="30" y="17"/>
                </a:cubicBezTo>
                <a:cubicBezTo>
                  <a:pt x="30" y="18"/>
                  <a:pt x="29" y="19"/>
                  <a:pt x="28" y="19"/>
                </a:cubicBezTo>
                <a:cubicBezTo>
                  <a:pt x="2" y="19"/>
                  <a:pt x="2" y="19"/>
                  <a:pt x="2" y="19"/>
                </a:cubicBezTo>
                <a:cubicBezTo>
                  <a:pt x="1" y="19"/>
                  <a:pt x="0" y="18"/>
                  <a:pt x="0" y="17"/>
                </a:cubicBezTo>
                <a:cubicBezTo>
                  <a:pt x="0" y="2"/>
                  <a:pt x="0" y="2"/>
                  <a:pt x="0" y="2"/>
                </a:cubicBezTo>
                <a:cubicBezTo>
                  <a:pt x="0" y="1"/>
                  <a:pt x="1" y="0"/>
                  <a:pt x="2" y="0"/>
                </a:cubicBezTo>
                <a:close/>
                <a:moveTo>
                  <a:pt x="27" y="7"/>
                </a:moveTo>
                <a:cubicBezTo>
                  <a:pt x="27" y="6"/>
                  <a:pt x="27" y="5"/>
                  <a:pt x="27" y="4"/>
                </a:cubicBezTo>
                <a:cubicBezTo>
                  <a:pt x="27" y="4"/>
                  <a:pt x="27" y="3"/>
                  <a:pt x="27" y="3"/>
                </a:cubicBezTo>
                <a:cubicBezTo>
                  <a:pt x="25" y="3"/>
                  <a:pt x="22" y="3"/>
                  <a:pt x="20" y="3"/>
                </a:cubicBezTo>
                <a:cubicBezTo>
                  <a:pt x="20" y="3"/>
                  <a:pt x="20" y="4"/>
                  <a:pt x="20" y="4"/>
                </a:cubicBezTo>
                <a:cubicBezTo>
                  <a:pt x="20" y="5"/>
                  <a:pt x="20" y="6"/>
                  <a:pt x="20" y="7"/>
                </a:cubicBezTo>
                <a:cubicBezTo>
                  <a:pt x="20" y="7"/>
                  <a:pt x="20" y="7"/>
                  <a:pt x="20" y="7"/>
                </a:cubicBezTo>
                <a:cubicBezTo>
                  <a:pt x="22" y="7"/>
                  <a:pt x="25" y="7"/>
                  <a:pt x="27" y="7"/>
                </a:cubicBezTo>
                <a:cubicBezTo>
                  <a:pt x="27" y="7"/>
                  <a:pt x="27" y="7"/>
                  <a:pt x="27" y="7"/>
                </a:cubicBezTo>
                <a:close/>
                <a:moveTo>
                  <a:pt x="22" y="15"/>
                </a:moveTo>
                <a:cubicBezTo>
                  <a:pt x="27" y="15"/>
                  <a:pt x="27" y="15"/>
                  <a:pt x="27" y="15"/>
                </a:cubicBezTo>
                <a:cubicBezTo>
                  <a:pt x="27" y="15"/>
                  <a:pt x="27" y="15"/>
                  <a:pt x="27" y="15"/>
                </a:cubicBezTo>
                <a:cubicBezTo>
                  <a:pt x="27" y="14"/>
                  <a:pt x="27" y="14"/>
                  <a:pt x="27" y="14"/>
                </a:cubicBezTo>
                <a:cubicBezTo>
                  <a:pt x="27" y="14"/>
                  <a:pt x="27" y="14"/>
                  <a:pt x="27" y="14"/>
                </a:cubicBezTo>
                <a:cubicBezTo>
                  <a:pt x="22" y="14"/>
                  <a:pt x="22" y="14"/>
                  <a:pt x="22" y="14"/>
                </a:cubicBezTo>
                <a:cubicBezTo>
                  <a:pt x="22" y="14"/>
                  <a:pt x="22" y="14"/>
                  <a:pt x="22" y="14"/>
                </a:cubicBezTo>
                <a:cubicBezTo>
                  <a:pt x="22" y="15"/>
                  <a:pt x="22" y="15"/>
                  <a:pt x="22" y="15"/>
                </a:cubicBezTo>
                <a:cubicBezTo>
                  <a:pt x="22" y="15"/>
                  <a:pt x="22" y="15"/>
                  <a:pt x="22" y="15"/>
                </a:cubicBezTo>
                <a:close/>
                <a:moveTo>
                  <a:pt x="16" y="15"/>
                </a:moveTo>
                <a:cubicBezTo>
                  <a:pt x="20" y="15"/>
                  <a:pt x="20" y="15"/>
                  <a:pt x="20" y="15"/>
                </a:cubicBezTo>
                <a:cubicBezTo>
                  <a:pt x="21" y="15"/>
                  <a:pt x="21" y="15"/>
                  <a:pt x="21" y="15"/>
                </a:cubicBezTo>
                <a:cubicBezTo>
                  <a:pt x="21" y="14"/>
                  <a:pt x="21" y="14"/>
                  <a:pt x="21" y="14"/>
                </a:cubicBezTo>
                <a:cubicBezTo>
                  <a:pt x="21" y="14"/>
                  <a:pt x="21" y="14"/>
                  <a:pt x="20" y="14"/>
                </a:cubicBezTo>
                <a:cubicBezTo>
                  <a:pt x="16" y="14"/>
                  <a:pt x="16" y="14"/>
                  <a:pt x="16" y="14"/>
                </a:cubicBezTo>
                <a:cubicBezTo>
                  <a:pt x="16" y="14"/>
                  <a:pt x="16" y="14"/>
                  <a:pt x="16" y="14"/>
                </a:cubicBezTo>
                <a:cubicBezTo>
                  <a:pt x="16" y="15"/>
                  <a:pt x="16" y="15"/>
                  <a:pt x="16" y="15"/>
                </a:cubicBezTo>
                <a:cubicBezTo>
                  <a:pt x="16" y="15"/>
                  <a:pt x="16" y="15"/>
                  <a:pt x="16" y="15"/>
                </a:cubicBezTo>
                <a:close/>
                <a:moveTo>
                  <a:pt x="10" y="15"/>
                </a:moveTo>
                <a:cubicBezTo>
                  <a:pt x="14" y="15"/>
                  <a:pt x="14" y="15"/>
                  <a:pt x="14" y="15"/>
                </a:cubicBezTo>
                <a:cubicBezTo>
                  <a:pt x="14" y="15"/>
                  <a:pt x="15" y="15"/>
                  <a:pt x="15" y="15"/>
                </a:cubicBezTo>
                <a:cubicBezTo>
                  <a:pt x="15" y="14"/>
                  <a:pt x="15" y="14"/>
                  <a:pt x="15" y="14"/>
                </a:cubicBezTo>
                <a:cubicBezTo>
                  <a:pt x="15" y="14"/>
                  <a:pt x="14" y="14"/>
                  <a:pt x="14" y="14"/>
                </a:cubicBezTo>
                <a:cubicBezTo>
                  <a:pt x="10" y="14"/>
                  <a:pt x="10" y="14"/>
                  <a:pt x="10" y="14"/>
                </a:cubicBezTo>
                <a:cubicBezTo>
                  <a:pt x="10" y="14"/>
                  <a:pt x="10" y="14"/>
                  <a:pt x="10" y="14"/>
                </a:cubicBezTo>
                <a:cubicBezTo>
                  <a:pt x="10" y="15"/>
                  <a:pt x="10" y="15"/>
                  <a:pt x="10" y="15"/>
                </a:cubicBezTo>
                <a:cubicBezTo>
                  <a:pt x="10" y="15"/>
                  <a:pt x="10" y="15"/>
                  <a:pt x="10" y="15"/>
                </a:cubicBezTo>
                <a:close/>
                <a:moveTo>
                  <a:pt x="4" y="15"/>
                </a:moveTo>
                <a:cubicBezTo>
                  <a:pt x="8" y="15"/>
                  <a:pt x="8" y="15"/>
                  <a:pt x="8" y="15"/>
                </a:cubicBezTo>
                <a:cubicBezTo>
                  <a:pt x="8" y="15"/>
                  <a:pt x="8" y="15"/>
                  <a:pt x="8" y="15"/>
                </a:cubicBezTo>
                <a:cubicBezTo>
                  <a:pt x="8" y="14"/>
                  <a:pt x="8" y="14"/>
                  <a:pt x="8" y="14"/>
                </a:cubicBezTo>
                <a:cubicBezTo>
                  <a:pt x="8" y="14"/>
                  <a:pt x="8" y="14"/>
                  <a:pt x="8" y="14"/>
                </a:cubicBezTo>
                <a:cubicBezTo>
                  <a:pt x="4" y="14"/>
                  <a:pt x="4" y="14"/>
                  <a:pt x="4" y="14"/>
                </a:cubicBezTo>
                <a:cubicBezTo>
                  <a:pt x="4" y="14"/>
                  <a:pt x="3" y="14"/>
                  <a:pt x="3" y="14"/>
                </a:cubicBezTo>
                <a:cubicBezTo>
                  <a:pt x="3" y="15"/>
                  <a:pt x="3" y="15"/>
                  <a:pt x="3" y="15"/>
                </a:cubicBezTo>
                <a:cubicBezTo>
                  <a:pt x="3" y="15"/>
                  <a:pt x="4" y="15"/>
                  <a:pt x="4" y="15"/>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89" name="Freeform 215"/>
          <p:cNvSpPr>
            <a:spLocks noEditPoints="1"/>
          </p:cNvSpPr>
          <p:nvPr/>
        </p:nvSpPr>
        <p:spPr bwMode="auto">
          <a:xfrm>
            <a:off x="9942910" y="3782077"/>
            <a:ext cx="345668" cy="238891"/>
          </a:xfrm>
          <a:custGeom>
            <a:avLst/>
            <a:gdLst>
              <a:gd name="T0" fmla="*/ 15 w 36"/>
              <a:gd name="T1" fmla="*/ 25 h 25"/>
              <a:gd name="T2" fmla="*/ 24 w 36"/>
              <a:gd name="T3" fmla="*/ 25 h 25"/>
              <a:gd name="T4" fmla="*/ 29 w 36"/>
              <a:gd name="T5" fmla="*/ 25 h 25"/>
              <a:gd name="T6" fmla="*/ 34 w 36"/>
              <a:gd name="T7" fmla="*/ 5 h 25"/>
              <a:gd name="T8" fmla="*/ 31 w 36"/>
              <a:gd name="T9" fmla="*/ 5 h 25"/>
              <a:gd name="T10" fmla="*/ 12 w 36"/>
              <a:gd name="T11" fmla="*/ 3 h 25"/>
              <a:gd name="T12" fmla="*/ 7 w 36"/>
              <a:gd name="T13" fmla="*/ 5 h 25"/>
              <a:gd name="T14" fmla="*/ 0 w 36"/>
              <a:gd name="T15" fmla="*/ 8 h 25"/>
              <a:gd name="T16" fmla="*/ 9 w 36"/>
              <a:gd name="T17" fmla="*/ 25 h 25"/>
              <a:gd name="T18" fmla="*/ 27 w 36"/>
              <a:gd name="T19" fmla="*/ 12 h 25"/>
              <a:gd name="T20" fmla="*/ 12 w 36"/>
              <a:gd name="T21" fmla="*/ 12 h 25"/>
              <a:gd name="T22" fmla="*/ 19 w 36"/>
              <a:gd name="T23" fmla="*/ 10 h 25"/>
              <a:gd name="T24" fmla="*/ 21 w 36"/>
              <a:gd name="T25" fmla="*/ 12 h 25"/>
              <a:gd name="T26" fmla="*/ 22 w 36"/>
              <a:gd name="T27" fmla="*/ 14 h 25"/>
              <a:gd name="T28" fmla="*/ 21 w 36"/>
              <a:gd name="T29" fmla="*/ 16 h 25"/>
              <a:gd name="T30" fmla="*/ 19 w 36"/>
              <a:gd name="T31" fmla="*/ 16 h 25"/>
              <a:gd name="T32" fmla="*/ 19 w 36"/>
              <a:gd name="T33" fmla="*/ 17 h 25"/>
              <a:gd name="T34" fmla="*/ 18 w 36"/>
              <a:gd name="T35" fmla="*/ 16 h 25"/>
              <a:gd name="T36" fmla="*/ 16 w 36"/>
              <a:gd name="T37" fmla="*/ 15 h 25"/>
              <a:gd name="T38" fmla="*/ 16 w 36"/>
              <a:gd name="T39" fmla="*/ 13 h 25"/>
              <a:gd name="T40" fmla="*/ 17 w 36"/>
              <a:gd name="T41" fmla="*/ 14 h 25"/>
              <a:gd name="T42" fmla="*/ 18 w 36"/>
              <a:gd name="T43" fmla="*/ 15 h 25"/>
              <a:gd name="T44" fmla="*/ 19 w 36"/>
              <a:gd name="T45" fmla="*/ 13 h 25"/>
              <a:gd name="T46" fmla="*/ 17 w 36"/>
              <a:gd name="T47" fmla="*/ 12 h 25"/>
              <a:gd name="T48" fmla="*/ 16 w 36"/>
              <a:gd name="T49" fmla="*/ 10 h 25"/>
              <a:gd name="T50" fmla="*/ 17 w 36"/>
              <a:gd name="T51" fmla="*/ 9 h 25"/>
              <a:gd name="T52" fmla="*/ 19 w 36"/>
              <a:gd name="T53" fmla="*/ 8 h 25"/>
              <a:gd name="T54" fmla="*/ 19 w 36"/>
              <a:gd name="T55" fmla="*/ 8 h 25"/>
              <a:gd name="T56" fmla="*/ 22 w 36"/>
              <a:gd name="T57" fmla="*/ 9 h 25"/>
              <a:gd name="T58" fmla="*/ 21 w 36"/>
              <a:gd name="T59" fmla="*/ 11 h 25"/>
              <a:gd name="T60" fmla="*/ 21 w 36"/>
              <a:gd name="T61" fmla="*/ 10 h 25"/>
              <a:gd name="T62" fmla="*/ 19 w 36"/>
              <a:gd name="T63" fmla="*/ 10 h 25"/>
              <a:gd name="T64" fmla="*/ 19 w 36"/>
              <a:gd name="T65" fmla="*/ 12 h 25"/>
              <a:gd name="T66" fmla="*/ 17 w 36"/>
              <a:gd name="T67" fmla="*/ 10 h 25"/>
              <a:gd name="T68" fmla="*/ 18 w 36"/>
              <a:gd name="T69" fmla="*/ 10 h 25"/>
              <a:gd name="T70" fmla="*/ 19 w 36"/>
              <a:gd name="T71" fmla="*/ 10 h 25"/>
              <a:gd name="T72" fmla="*/ 20 w 36"/>
              <a:gd name="T73" fmla="*/ 13 h 25"/>
              <a:gd name="T74" fmla="*/ 21 w 36"/>
              <a:gd name="T75" fmla="*/ 14 h 25"/>
              <a:gd name="T76" fmla="*/ 20 w 36"/>
              <a:gd name="T77" fmla="*/ 15 h 25"/>
              <a:gd name="T78" fmla="*/ 19 w 36"/>
              <a:gd name="T79" fmla="*/ 13 h 25"/>
              <a:gd name="T80" fmla="*/ 15 w 36"/>
              <a:gd name="T81" fmla="*/ 16 h 25"/>
              <a:gd name="T82" fmla="*/ 15 w 36"/>
              <a:gd name="T83" fmla="*/ 9 h 25"/>
              <a:gd name="T84" fmla="*/ 23 w 36"/>
              <a:gd name="T85" fmla="*/ 9 h 25"/>
              <a:gd name="T86" fmla="*/ 23 w 36"/>
              <a:gd name="T87" fmla="*/ 16 h 25"/>
              <a:gd name="T88" fmla="*/ 23 w 36"/>
              <a:gd name="T89" fmla="*/ 17 h 25"/>
              <a:gd name="T90" fmla="*/ 15 w 36"/>
              <a:gd name="T91" fmla="*/ 17 h 25"/>
              <a:gd name="T92" fmla="*/ 15 w 36"/>
              <a:gd name="T93" fmla="*/ 8 h 25"/>
              <a:gd name="T94" fmla="*/ 23 w 36"/>
              <a:gd name="T95" fmla="*/ 8 h 25"/>
              <a:gd name="T96" fmla="*/ 23 w 36"/>
              <a:gd name="T97" fmla="*/ 17 h 25"/>
              <a:gd name="T98" fmla="*/ 7 w 36"/>
              <a:gd name="T99" fmla="*/ 8 h 25"/>
              <a:gd name="T100" fmla="*/ 5 w 36"/>
              <a:gd name="T101" fmla="*/ 9 h 25"/>
              <a:gd name="T102" fmla="*/ 7 w 36"/>
              <a:gd name="T103" fmla="*/ 8 h 25"/>
              <a:gd name="T104" fmla="*/ 5 w 36"/>
              <a:gd name="T105"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 h="25">
                <a:moveTo>
                  <a:pt x="9" y="25"/>
                </a:moveTo>
                <a:cubicBezTo>
                  <a:pt x="15" y="25"/>
                  <a:pt x="15" y="25"/>
                  <a:pt x="15" y="25"/>
                </a:cubicBezTo>
                <a:cubicBezTo>
                  <a:pt x="15" y="25"/>
                  <a:pt x="15" y="25"/>
                  <a:pt x="15" y="25"/>
                </a:cubicBezTo>
                <a:cubicBezTo>
                  <a:pt x="16" y="22"/>
                  <a:pt x="23" y="22"/>
                  <a:pt x="24" y="25"/>
                </a:cubicBezTo>
                <a:cubicBezTo>
                  <a:pt x="24" y="25"/>
                  <a:pt x="24" y="25"/>
                  <a:pt x="25" y="25"/>
                </a:cubicBezTo>
                <a:cubicBezTo>
                  <a:pt x="29" y="25"/>
                  <a:pt x="29" y="25"/>
                  <a:pt x="29" y="25"/>
                </a:cubicBezTo>
                <a:cubicBezTo>
                  <a:pt x="31" y="25"/>
                  <a:pt x="36" y="14"/>
                  <a:pt x="32" y="7"/>
                </a:cubicBezTo>
                <a:cubicBezTo>
                  <a:pt x="33" y="7"/>
                  <a:pt x="34" y="6"/>
                  <a:pt x="34" y="5"/>
                </a:cubicBezTo>
                <a:cubicBezTo>
                  <a:pt x="33" y="4"/>
                  <a:pt x="32" y="4"/>
                  <a:pt x="31" y="5"/>
                </a:cubicBezTo>
                <a:cubicBezTo>
                  <a:pt x="31" y="5"/>
                  <a:pt x="31" y="5"/>
                  <a:pt x="31" y="5"/>
                </a:cubicBezTo>
                <a:cubicBezTo>
                  <a:pt x="28" y="3"/>
                  <a:pt x="24" y="1"/>
                  <a:pt x="18" y="1"/>
                </a:cubicBezTo>
                <a:cubicBezTo>
                  <a:pt x="15" y="1"/>
                  <a:pt x="13" y="2"/>
                  <a:pt x="12" y="3"/>
                </a:cubicBezTo>
                <a:cubicBezTo>
                  <a:pt x="11" y="1"/>
                  <a:pt x="8" y="0"/>
                  <a:pt x="6" y="0"/>
                </a:cubicBezTo>
                <a:cubicBezTo>
                  <a:pt x="7" y="1"/>
                  <a:pt x="7" y="4"/>
                  <a:pt x="7" y="5"/>
                </a:cubicBezTo>
                <a:cubicBezTo>
                  <a:pt x="7" y="5"/>
                  <a:pt x="7" y="5"/>
                  <a:pt x="7" y="5"/>
                </a:cubicBezTo>
                <a:cubicBezTo>
                  <a:pt x="5" y="7"/>
                  <a:pt x="3" y="9"/>
                  <a:pt x="0" y="8"/>
                </a:cubicBezTo>
                <a:cubicBezTo>
                  <a:pt x="1" y="14"/>
                  <a:pt x="1" y="14"/>
                  <a:pt x="1" y="14"/>
                </a:cubicBezTo>
                <a:cubicBezTo>
                  <a:pt x="5" y="16"/>
                  <a:pt x="7" y="25"/>
                  <a:pt x="9" y="25"/>
                </a:cubicBezTo>
                <a:close/>
                <a:moveTo>
                  <a:pt x="19" y="5"/>
                </a:moveTo>
                <a:cubicBezTo>
                  <a:pt x="23" y="5"/>
                  <a:pt x="27" y="8"/>
                  <a:pt x="27" y="12"/>
                </a:cubicBezTo>
                <a:cubicBezTo>
                  <a:pt x="27" y="16"/>
                  <a:pt x="23" y="20"/>
                  <a:pt x="19" y="20"/>
                </a:cubicBezTo>
                <a:cubicBezTo>
                  <a:pt x="15" y="20"/>
                  <a:pt x="12" y="16"/>
                  <a:pt x="12" y="12"/>
                </a:cubicBezTo>
                <a:cubicBezTo>
                  <a:pt x="12" y="8"/>
                  <a:pt x="15" y="5"/>
                  <a:pt x="19" y="5"/>
                </a:cubicBezTo>
                <a:close/>
                <a:moveTo>
                  <a:pt x="19" y="10"/>
                </a:moveTo>
                <a:cubicBezTo>
                  <a:pt x="19" y="12"/>
                  <a:pt x="19" y="12"/>
                  <a:pt x="19" y="12"/>
                </a:cubicBezTo>
                <a:cubicBezTo>
                  <a:pt x="20" y="12"/>
                  <a:pt x="21" y="12"/>
                  <a:pt x="21" y="12"/>
                </a:cubicBezTo>
                <a:cubicBezTo>
                  <a:pt x="21" y="12"/>
                  <a:pt x="22" y="12"/>
                  <a:pt x="22" y="12"/>
                </a:cubicBezTo>
                <a:cubicBezTo>
                  <a:pt x="22" y="13"/>
                  <a:pt x="22" y="13"/>
                  <a:pt x="22" y="14"/>
                </a:cubicBezTo>
                <a:cubicBezTo>
                  <a:pt x="22" y="14"/>
                  <a:pt x="22" y="15"/>
                  <a:pt x="22" y="15"/>
                </a:cubicBezTo>
                <a:cubicBezTo>
                  <a:pt x="22" y="15"/>
                  <a:pt x="21" y="15"/>
                  <a:pt x="21" y="16"/>
                </a:cubicBezTo>
                <a:cubicBezTo>
                  <a:pt x="21" y="16"/>
                  <a:pt x="20" y="16"/>
                  <a:pt x="20" y="16"/>
                </a:cubicBezTo>
                <a:cubicBezTo>
                  <a:pt x="19" y="16"/>
                  <a:pt x="19" y="16"/>
                  <a:pt x="19" y="16"/>
                </a:cubicBezTo>
                <a:cubicBezTo>
                  <a:pt x="19" y="17"/>
                  <a:pt x="19" y="17"/>
                  <a:pt x="19" y="17"/>
                </a:cubicBezTo>
                <a:cubicBezTo>
                  <a:pt x="19" y="17"/>
                  <a:pt x="19" y="17"/>
                  <a:pt x="19" y="17"/>
                </a:cubicBezTo>
                <a:cubicBezTo>
                  <a:pt x="19" y="16"/>
                  <a:pt x="19" y="16"/>
                  <a:pt x="19" y="16"/>
                </a:cubicBezTo>
                <a:cubicBezTo>
                  <a:pt x="18" y="16"/>
                  <a:pt x="18" y="16"/>
                  <a:pt x="18" y="16"/>
                </a:cubicBezTo>
                <a:cubicBezTo>
                  <a:pt x="17" y="16"/>
                  <a:pt x="17" y="16"/>
                  <a:pt x="17" y="15"/>
                </a:cubicBezTo>
                <a:cubicBezTo>
                  <a:pt x="16" y="15"/>
                  <a:pt x="16" y="15"/>
                  <a:pt x="16" y="15"/>
                </a:cubicBezTo>
                <a:cubicBezTo>
                  <a:pt x="16" y="14"/>
                  <a:pt x="16" y="14"/>
                  <a:pt x="16" y="14"/>
                </a:cubicBezTo>
                <a:cubicBezTo>
                  <a:pt x="16" y="13"/>
                  <a:pt x="16" y="13"/>
                  <a:pt x="16" y="13"/>
                </a:cubicBezTo>
                <a:cubicBezTo>
                  <a:pt x="17" y="13"/>
                  <a:pt x="17" y="13"/>
                  <a:pt x="17" y="13"/>
                </a:cubicBezTo>
                <a:cubicBezTo>
                  <a:pt x="17" y="14"/>
                  <a:pt x="17" y="14"/>
                  <a:pt x="17" y="14"/>
                </a:cubicBezTo>
                <a:cubicBezTo>
                  <a:pt x="17" y="14"/>
                  <a:pt x="17" y="14"/>
                  <a:pt x="17" y="15"/>
                </a:cubicBezTo>
                <a:cubicBezTo>
                  <a:pt x="18" y="15"/>
                  <a:pt x="18" y="15"/>
                  <a:pt x="18" y="15"/>
                </a:cubicBezTo>
                <a:cubicBezTo>
                  <a:pt x="18" y="15"/>
                  <a:pt x="18" y="15"/>
                  <a:pt x="19" y="15"/>
                </a:cubicBezTo>
                <a:cubicBezTo>
                  <a:pt x="19" y="13"/>
                  <a:pt x="19" y="13"/>
                  <a:pt x="19" y="13"/>
                </a:cubicBezTo>
                <a:cubicBezTo>
                  <a:pt x="18" y="13"/>
                  <a:pt x="18" y="13"/>
                  <a:pt x="17" y="12"/>
                </a:cubicBezTo>
                <a:cubicBezTo>
                  <a:pt x="17" y="12"/>
                  <a:pt x="17" y="12"/>
                  <a:pt x="17" y="12"/>
                </a:cubicBezTo>
                <a:cubicBezTo>
                  <a:pt x="16" y="12"/>
                  <a:pt x="16" y="12"/>
                  <a:pt x="16" y="12"/>
                </a:cubicBezTo>
                <a:cubicBezTo>
                  <a:pt x="16" y="11"/>
                  <a:pt x="16" y="11"/>
                  <a:pt x="16" y="10"/>
                </a:cubicBezTo>
                <a:cubicBezTo>
                  <a:pt x="16" y="10"/>
                  <a:pt x="16" y="10"/>
                  <a:pt x="16" y="9"/>
                </a:cubicBezTo>
                <a:cubicBezTo>
                  <a:pt x="17" y="9"/>
                  <a:pt x="17" y="9"/>
                  <a:pt x="17" y="9"/>
                </a:cubicBezTo>
                <a:cubicBezTo>
                  <a:pt x="18" y="8"/>
                  <a:pt x="18" y="8"/>
                  <a:pt x="19" y="8"/>
                </a:cubicBezTo>
                <a:cubicBezTo>
                  <a:pt x="19" y="8"/>
                  <a:pt x="19" y="8"/>
                  <a:pt x="19" y="8"/>
                </a:cubicBezTo>
                <a:cubicBezTo>
                  <a:pt x="19" y="8"/>
                  <a:pt x="19" y="8"/>
                  <a:pt x="19" y="8"/>
                </a:cubicBezTo>
                <a:cubicBezTo>
                  <a:pt x="19" y="8"/>
                  <a:pt x="19" y="8"/>
                  <a:pt x="19" y="8"/>
                </a:cubicBezTo>
                <a:cubicBezTo>
                  <a:pt x="20" y="8"/>
                  <a:pt x="21" y="9"/>
                  <a:pt x="21" y="9"/>
                </a:cubicBezTo>
                <a:cubicBezTo>
                  <a:pt x="21" y="9"/>
                  <a:pt x="22" y="9"/>
                  <a:pt x="22" y="9"/>
                </a:cubicBezTo>
                <a:cubicBezTo>
                  <a:pt x="22" y="10"/>
                  <a:pt x="22" y="10"/>
                  <a:pt x="22" y="11"/>
                </a:cubicBezTo>
                <a:cubicBezTo>
                  <a:pt x="21" y="11"/>
                  <a:pt x="21" y="11"/>
                  <a:pt x="21" y="11"/>
                </a:cubicBezTo>
                <a:cubicBezTo>
                  <a:pt x="21" y="11"/>
                  <a:pt x="21" y="11"/>
                  <a:pt x="21" y="10"/>
                </a:cubicBezTo>
                <a:cubicBezTo>
                  <a:pt x="21" y="10"/>
                  <a:pt x="21" y="10"/>
                  <a:pt x="21" y="10"/>
                </a:cubicBezTo>
                <a:cubicBezTo>
                  <a:pt x="20" y="10"/>
                  <a:pt x="20" y="10"/>
                  <a:pt x="20" y="10"/>
                </a:cubicBezTo>
                <a:cubicBezTo>
                  <a:pt x="19" y="10"/>
                  <a:pt x="19" y="10"/>
                  <a:pt x="19" y="10"/>
                </a:cubicBezTo>
                <a:close/>
                <a:moveTo>
                  <a:pt x="19" y="10"/>
                </a:moveTo>
                <a:cubicBezTo>
                  <a:pt x="19" y="12"/>
                  <a:pt x="19" y="12"/>
                  <a:pt x="19" y="12"/>
                </a:cubicBezTo>
                <a:cubicBezTo>
                  <a:pt x="18" y="12"/>
                  <a:pt x="18" y="11"/>
                  <a:pt x="18" y="11"/>
                </a:cubicBezTo>
                <a:cubicBezTo>
                  <a:pt x="17" y="11"/>
                  <a:pt x="17" y="11"/>
                  <a:pt x="17" y="10"/>
                </a:cubicBezTo>
                <a:cubicBezTo>
                  <a:pt x="17" y="10"/>
                  <a:pt x="17" y="10"/>
                  <a:pt x="17" y="10"/>
                </a:cubicBezTo>
                <a:cubicBezTo>
                  <a:pt x="17" y="10"/>
                  <a:pt x="18" y="10"/>
                  <a:pt x="18" y="10"/>
                </a:cubicBezTo>
                <a:cubicBezTo>
                  <a:pt x="18" y="10"/>
                  <a:pt x="18" y="10"/>
                  <a:pt x="18" y="10"/>
                </a:cubicBezTo>
                <a:cubicBezTo>
                  <a:pt x="19" y="10"/>
                  <a:pt x="19" y="10"/>
                  <a:pt x="19" y="10"/>
                </a:cubicBezTo>
                <a:close/>
                <a:moveTo>
                  <a:pt x="19" y="13"/>
                </a:moveTo>
                <a:cubicBezTo>
                  <a:pt x="20" y="13"/>
                  <a:pt x="20" y="13"/>
                  <a:pt x="20" y="13"/>
                </a:cubicBezTo>
                <a:cubicBezTo>
                  <a:pt x="20" y="13"/>
                  <a:pt x="21" y="13"/>
                  <a:pt x="21" y="13"/>
                </a:cubicBezTo>
                <a:cubicBezTo>
                  <a:pt x="21" y="13"/>
                  <a:pt x="21" y="13"/>
                  <a:pt x="21" y="14"/>
                </a:cubicBezTo>
                <a:cubicBezTo>
                  <a:pt x="21" y="14"/>
                  <a:pt x="21" y="14"/>
                  <a:pt x="21" y="15"/>
                </a:cubicBezTo>
                <a:cubicBezTo>
                  <a:pt x="20" y="15"/>
                  <a:pt x="20" y="15"/>
                  <a:pt x="20" y="15"/>
                </a:cubicBezTo>
                <a:cubicBezTo>
                  <a:pt x="19" y="15"/>
                  <a:pt x="19" y="15"/>
                  <a:pt x="19" y="15"/>
                </a:cubicBezTo>
                <a:cubicBezTo>
                  <a:pt x="19" y="13"/>
                  <a:pt x="19" y="13"/>
                  <a:pt x="19" y="13"/>
                </a:cubicBezTo>
                <a:close/>
                <a:moveTo>
                  <a:pt x="19" y="17"/>
                </a:moveTo>
                <a:cubicBezTo>
                  <a:pt x="18" y="17"/>
                  <a:pt x="16" y="17"/>
                  <a:pt x="15" y="16"/>
                </a:cubicBezTo>
                <a:cubicBezTo>
                  <a:pt x="14" y="15"/>
                  <a:pt x="14" y="14"/>
                  <a:pt x="14" y="12"/>
                </a:cubicBezTo>
                <a:cubicBezTo>
                  <a:pt x="14" y="11"/>
                  <a:pt x="14" y="9"/>
                  <a:pt x="15" y="9"/>
                </a:cubicBezTo>
                <a:cubicBezTo>
                  <a:pt x="16" y="8"/>
                  <a:pt x="18" y="7"/>
                  <a:pt x="19" y="7"/>
                </a:cubicBezTo>
                <a:cubicBezTo>
                  <a:pt x="20" y="7"/>
                  <a:pt x="22" y="8"/>
                  <a:pt x="23" y="9"/>
                </a:cubicBezTo>
                <a:cubicBezTo>
                  <a:pt x="24" y="9"/>
                  <a:pt x="24" y="11"/>
                  <a:pt x="24" y="12"/>
                </a:cubicBezTo>
                <a:cubicBezTo>
                  <a:pt x="24" y="14"/>
                  <a:pt x="24" y="15"/>
                  <a:pt x="23" y="16"/>
                </a:cubicBezTo>
                <a:cubicBezTo>
                  <a:pt x="22" y="17"/>
                  <a:pt x="20" y="17"/>
                  <a:pt x="19" y="17"/>
                </a:cubicBezTo>
                <a:close/>
                <a:moveTo>
                  <a:pt x="23" y="17"/>
                </a:moveTo>
                <a:cubicBezTo>
                  <a:pt x="22" y="18"/>
                  <a:pt x="21" y="18"/>
                  <a:pt x="19" y="18"/>
                </a:cubicBezTo>
                <a:cubicBezTo>
                  <a:pt x="17" y="18"/>
                  <a:pt x="16" y="18"/>
                  <a:pt x="15" y="17"/>
                </a:cubicBezTo>
                <a:cubicBezTo>
                  <a:pt x="13" y="15"/>
                  <a:pt x="13" y="14"/>
                  <a:pt x="13" y="12"/>
                </a:cubicBezTo>
                <a:cubicBezTo>
                  <a:pt x="13" y="10"/>
                  <a:pt x="13" y="9"/>
                  <a:pt x="15" y="8"/>
                </a:cubicBezTo>
                <a:cubicBezTo>
                  <a:pt x="16" y="7"/>
                  <a:pt x="17" y="6"/>
                  <a:pt x="19" y="6"/>
                </a:cubicBezTo>
                <a:cubicBezTo>
                  <a:pt x="21" y="6"/>
                  <a:pt x="22" y="7"/>
                  <a:pt x="23" y="8"/>
                </a:cubicBezTo>
                <a:cubicBezTo>
                  <a:pt x="25" y="9"/>
                  <a:pt x="25" y="10"/>
                  <a:pt x="25" y="12"/>
                </a:cubicBezTo>
                <a:cubicBezTo>
                  <a:pt x="25" y="14"/>
                  <a:pt x="25" y="15"/>
                  <a:pt x="23" y="17"/>
                </a:cubicBezTo>
                <a:close/>
                <a:moveTo>
                  <a:pt x="6" y="7"/>
                </a:moveTo>
                <a:cubicBezTo>
                  <a:pt x="7" y="7"/>
                  <a:pt x="7" y="8"/>
                  <a:pt x="7" y="8"/>
                </a:cubicBezTo>
                <a:cubicBezTo>
                  <a:pt x="7" y="9"/>
                  <a:pt x="7" y="10"/>
                  <a:pt x="6" y="10"/>
                </a:cubicBezTo>
                <a:cubicBezTo>
                  <a:pt x="6" y="10"/>
                  <a:pt x="6" y="9"/>
                  <a:pt x="5" y="9"/>
                </a:cubicBezTo>
                <a:cubicBezTo>
                  <a:pt x="6" y="9"/>
                  <a:pt x="6" y="9"/>
                  <a:pt x="6" y="9"/>
                </a:cubicBezTo>
                <a:cubicBezTo>
                  <a:pt x="6" y="9"/>
                  <a:pt x="7" y="9"/>
                  <a:pt x="7" y="8"/>
                </a:cubicBezTo>
                <a:cubicBezTo>
                  <a:pt x="7" y="8"/>
                  <a:pt x="6" y="8"/>
                  <a:pt x="6" y="8"/>
                </a:cubicBezTo>
                <a:cubicBezTo>
                  <a:pt x="6" y="8"/>
                  <a:pt x="6" y="8"/>
                  <a:pt x="5" y="8"/>
                </a:cubicBezTo>
                <a:cubicBezTo>
                  <a:pt x="6" y="8"/>
                  <a:pt x="6" y="7"/>
                  <a:pt x="6" y="7"/>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90" name="Freeform 216"/>
          <p:cNvSpPr>
            <a:spLocks noEditPoints="1"/>
          </p:cNvSpPr>
          <p:nvPr/>
        </p:nvSpPr>
        <p:spPr bwMode="auto">
          <a:xfrm>
            <a:off x="9347491" y="3782077"/>
            <a:ext cx="278706" cy="238891"/>
          </a:xfrm>
          <a:custGeom>
            <a:avLst/>
            <a:gdLst>
              <a:gd name="T0" fmla="*/ 29 w 29"/>
              <a:gd name="T1" fmla="*/ 21 h 25"/>
              <a:gd name="T2" fmla="*/ 2 w 29"/>
              <a:gd name="T3" fmla="*/ 23 h 25"/>
              <a:gd name="T4" fmla="*/ 0 w 29"/>
              <a:gd name="T5" fmla="*/ 2 h 25"/>
              <a:gd name="T6" fmla="*/ 27 w 29"/>
              <a:gd name="T7" fmla="*/ 0 h 25"/>
              <a:gd name="T8" fmla="*/ 16 w 29"/>
              <a:gd name="T9" fmla="*/ 8 h 25"/>
              <a:gd name="T10" fmla="*/ 16 w 29"/>
              <a:gd name="T11" fmla="*/ 6 h 25"/>
              <a:gd name="T12" fmla="*/ 15 w 29"/>
              <a:gd name="T13" fmla="*/ 6 h 25"/>
              <a:gd name="T14" fmla="*/ 13 w 29"/>
              <a:gd name="T15" fmla="*/ 7 h 25"/>
              <a:gd name="T16" fmla="*/ 13 w 29"/>
              <a:gd name="T17" fmla="*/ 16 h 25"/>
              <a:gd name="T18" fmla="*/ 16 w 29"/>
              <a:gd name="T19" fmla="*/ 8 h 25"/>
              <a:gd name="T20" fmla="*/ 22 w 29"/>
              <a:gd name="T21" fmla="*/ 25 h 25"/>
              <a:gd name="T22" fmla="*/ 24 w 29"/>
              <a:gd name="T23" fmla="*/ 25 h 25"/>
              <a:gd name="T24" fmla="*/ 25 w 29"/>
              <a:gd name="T25" fmla="*/ 24 h 25"/>
              <a:gd name="T26" fmla="*/ 4 w 29"/>
              <a:gd name="T27" fmla="*/ 24 h 25"/>
              <a:gd name="T28" fmla="*/ 5 w 29"/>
              <a:gd name="T29" fmla="*/ 25 h 25"/>
              <a:gd name="T30" fmla="*/ 8 w 29"/>
              <a:gd name="T31" fmla="*/ 25 h 25"/>
              <a:gd name="T32" fmla="*/ 4 w 29"/>
              <a:gd name="T33" fmla="*/ 24 h 25"/>
              <a:gd name="T34" fmla="*/ 27 w 29"/>
              <a:gd name="T35" fmla="*/ 8 h 25"/>
              <a:gd name="T36" fmla="*/ 25 w 29"/>
              <a:gd name="T37" fmla="*/ 7 h 25"/>
              <a:gd name="T38" fmla="*/ 25 w 29"/>
              <a:gd name="T39" fmla="*/ 15 h 25"/>
              <a:gd name="T40" fmla="*/ 26 w 29"/>
              <a:gd name="T41" fmla="*/ 16 h 25"/>
              <a:gd name="T42" fmla="*/ 14 w 29"/>
              <a:gd name="T43" fmla="*/ 5 h 25"/>
              <a:gd name="T44" fmla="*/ 13 w 29"/>
              <a:gd name="T45" fmla="*/ 6 h 25"/>
              <a:gd name="T46" fmla="*/ 13 w 29"/>
              <a:gd name="T47" fmla="*/ 6 h 25"/>
              <a:gd name="T48" fmla="*/ 9 w 29"/>
              <a:gd name="T49" fmla="*/ 7 h 25"/>
              <a:gd name="T50" fmla="*/ 10 w 29"/>
              <a:gd name="T51" fmla="*/ 8 h 25"/>
              <a:gd name="T52" fmla="*/ 9 w 29"/>
              <a:gd name="T53" fmla="*/ 8 h 25"/>
              <a:gd name="T54" fmla="*/ 7 w 29"/>
              <a:gd name="T55" fmla="*/ 11 h 25"/>
              <a:gd name="T56" fmla="*/ 8 w 29"/>
              <a:gd name="T57" fmla="*/ 12 h 25"/>
              <a:gd name="T58" fmla="*/ 8 w 29"/>
              <a:gd name="T59" fmla="*/ 12 h 25"/>
              <a:gd name="T60" fmla="*/ 8 w 29"/>
              <a:gd name="T61" fmla="*/ 16 h 25"/>
              <a:gd name="T62" fmla="*/ 10 w 29"/>
              <a:gd name="T63" fmla="*/ 15 h 25"/>
              <a:gd name="T64" fmla="*/ 10 w 29"/>
              <a:gd name="T65" fmla="*/ 16 h 25"/>
              <a:gd name="T66" fmla="*/ 13 w 29"/>
              <a:gd name="T67" fmla="*/ 18 h 25"/>
              <a:gd name="T68" fmla="*/ 13 w 29"/>
              <a:gd name="T69" fmla="*/ 17 h 25"/>
              <a:gd name="T70" fmla="*/ 14 w 29"/>
              <a:gd name="T71" fmla="*/ 17 h 25"/>
              <a:gd name="T72" fmla="*/ 18 w 29"/>
              <a:gd name="T73" fmla="*/ 17 h 25"/>
              <a:gd name="T74" fmla="*/ 17 w 29"/>
              <a:gd name="T75" fmla="*/ 15 h 25"/>
              <a:gd name="T76" fmla="*/ 18 w 29"/>
              <a:gd name="T77" fmla="*/ 15 h 25"/>
              <a:gd name="T78" fmla="*/ 20 w 29"/>
              <a:gd name="T79" fmla="*/ 12 h 25"/>
              <a:gd name="T80" fmla="*/ 18 w 29"/>
              <a:gd name="T81" fmla="*/ 12 h 25"/>
              <a:gd name="T82" fmla="*/ 19 w 29"/>
              <a:gd name="T83" fmla="*/ 11 h 25"/>
              <a:gd name="T84" fmla="*/ 18 w 29"/>
              <a:gd name="T85" fmla="*/ 7 h 25"/>
              <a:gd name="T86" fmla="*/ 17 w 29"/>
              <a:gd name="T87" fmla="*/ 8 h 25"/>
              <a:gd name="T88" fmla="*/ 17 w 29"/>
              <a:gd name="T89" fmla="*/ 7 h 25"/>
              <a:gd name="T90" fmla="*/ 14 w 29"/>
              <a:gd name="T91" fmla="*/ 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 h="25">
                <a:moveTo>
                  <a:pt x="29" y="2"/>
                </a:moveTo>
                <a:cubicBezTo>
                  <a:pt x="29" y="14"/>
                  <a:pt x="29" y="8"/>
                  <a:pt x="29" y="21"/>
                </a:cubicBezTo>
                <a:cubicBezTo>
                  <a:pt x="29" y="22"/>
                  <a:pt x="28" y="23"/>
                  <a:pt x="27" y="23"/>
                </a:cubicBezTo>
                <a:cubicBezTo>
                  <a:pt x="22" y="23"/>
                  <a:pt x="7" y="23"/>
                  <a:pt x="2" y="23"/>
                </a:cubicBezTo>
                <a:cubicBezTo>
                  <a:pt x="1" y="23"/>
                  <a:pt x="0" y="22"/>
                  <a:pt x="0" y="21"/>
                </a:cubicBezTo>
                <a:cubicBezTo>
                  <a:pt x="0" y="2"/>
                  <a:pt x="0" y="2"/>
                  <a:pt x="0" y="2"/>
                </a:cubicBezTo>
                <a:cubicBezTo>
                  <a:pt x="0" y="1"/>
                  <a:pt x="1" y="0"/>
                  <a:pt x="2" y="0"/>
                </a:cubicBezTo>
                <a:cubicBezTo>
                  <a:pt x="7" y="0"/>
                  <a:pt x="22" y="0"/>
                  <a:pt x="27" y="0"/>
                </a:cubicBezTo>
                <a:cubicBezTo>
                  <a:pt x="28" y="0"/>
                  <a:pt x="29" y="1"/>
                  <a:pt x="29" y="2"/>
                </a:cubicBezTo>
                <a:close/>
                <a:moveTo>
                  <a:pt x="16" y="8"/>
                </a:moveTo>
                <a:cubicBezTo>
                  <a:pt x="16" y="7"/>
                  <a:pt x="16" y="7"/>
                  <a:pt x="16" y="7"/>
                </a:cubicBezTo>
                <a:cubicBezTo>
                  <a:pt x="17" y="7"/>
                  <a:pt x="16" y="6"/>
                  <a:pt x="16" y="6"/>
                </a:cubicBezTo>
                <a:cubicBezTo>
                  <a:pt x="16" y="6"/>
                  <a:pt x="16" y="6"/>
                  <a:pt x="16" y="6"/>
                </a:cubicBezTo>
                <a:cubicBezTo>
                  <a:pt x="16" y="6"/>
                  <a:pt x="15" y="6"/>
                  <a:pt x="15" y="6"/>
                </a:cubicBezTo>
                <a:cubicBezTo>
                  <a:pt x="14" y="7"/>
                  <a:pt x="14" y="7"/>
                  <a:pt x="14" y="7"/>
                </a:cubicBezTo>
                <a:cubicBezTo>
                  <a:pt x="14" y="7"/>
                  <a:pt x="14" y="7"/>
                  <a:pt x="13" y="7"/>
                </a:cubicBezTo>
                <a:cubicBezTo>
                  <a:pt x="11" y="7"/>
                  <a:pt x="9" y="9"/>
                  <a:pt x="9" y="12"/>
                </a:cubicBezTo>
                <a:cubicBezTo>
                  <a:pt x="9" y="14"/>
                  <a:pt x="11" y="16"/>
                  <a:pt x="13" y="16"/>
                </a:cubicBezTo>
                <a:cubicBezTo>
                  <a:pt x="16" y="16"/>
                  <a:pt x="18" y="14"/>
                  <a:pt x="18" y="12"/>
                </a:cubicBezTo>
                <a:cubicBezTo>
                  <a:pt x="18" y="10"/>
                  <a:pt x="17" y="9"/>
                  <a:pt x="16" y="8"/>
                </a:cubicBezTo>
                <a:close/>
                <a:moveTo>
                  <a:pt x="22" y="24"/>
                </a:moveTo>
                <a:cubicBezTo>
                  <a:pt x="22" y="25"/>
                  <a:pt x="22" y="25"/>
                  <a:pt x="22" y="25"/>
                </a:cubicBezTo>
                <a:cubicBezTo>
                  <a:pt x="22" y="25"/>
                  <a:pt x="22" y="25"/>
                  <a:pt x="22" y="25"/>
                </a:cubicBezTo>
                <a:cubicBezTo>
                  <a:pt x="24" y="25"/>
                  <a:pt x="24" y="25"/>
                  <a:pt x="24" y="25"/>
                </a:cubicBezTo>
                <a:cubicBezTo>
                  <a:pt x="25" y="25"/>
                  <a:pt x="25" y="25"/>
                  <a:pt x="25" y="25"/>
                </a:cubicBezTo>
                <a:cubicBezTo>
                  <a:pt x="25" y="24"/>
                  <a:pt x="25" y="24"/>
                  <a:pt x="25" y="24"/>
                </a:cubicBezTo>
                <a:cubicBezTo>
                  <a:pt x="22" y="24"/>
                  <a:pt x="22" y="24"/>
                  <a:pt x="22" y="24"/>
                </a:cubicBezTo>
                <a:close/>
                <a:moveTo>
                  <a:pt x="4" y="24"/>
                </a:moveTo>
                <a:cubicBezTo>
                  <a:pt x="4" y="25"/>
                  <a:pt x="4" y="25"/>
                  <a:pt x="4" y="25"/>
                </a:cubicBezTo>
                <a:cubicBezTo>
                  <a:pt x="4" y="25"/>
                  <a:pt x="5" y="25"/>
                  <a:pt x="5" y="25"/>
                </a:cubicBezTo>
                <a:cubicBezTo>
                  <a:pt x="7" y="25"/>
                  <a:pt x="7" y="25"/>
                  <a:pt x="7" y="25"/>
                </a:cubicBezTo>
                <a:cubicBezTo>
                  <a:pt x="7" y="25"/>
                  <a:pt x="8" y="25"/>
                  <a:pt x="8" y="25"/>
                </a:cubicBezTo>
                <a:cubicBezTo>
                  <a:pt x="8" y="24"/>
                  <a:pt x="8" y="24"/>
                  <a:pt x="8" y="24"/>
                </a:cubicBezTo>
                <a:cubicBezTo>
                  <a:pt x="4" y="24"/>
                  <a:pt x="4" y="24"/>
                  <a:pt x="4" y="24"/>
                </a:cubicBezTo>
                <a:close/>
                <a:moveTo>
                  <a:pt x="27" y="15"/>
                </a:moveTo>
                <a:cubicBezTo>
                  <a:pt x="27" y="8"/>
                  <a:pt x="27" y="8"/>
                  <a:pt x="27" y="8"/>
                </a:cubicBezTo>
                <a:cubicBezTo>
                  <a:pt x="27" y="7"/>
                  <a:pt x="27" y="7"/>
                  <a:pt x="26" y="7"/>
                </a:cubicBezTo>
                <a:cubicBezTo>
                  <a:pt x="26" y="7"/>
                  <a:pt x="25" y="7"/>
                  <a:pt x="25" y="7"/>
                </a:cubicBezTo>
                <a:cubicBezTo>
                  <a:pt x="25" y="7"/>
                  <a:pt x="25" y="7"/>
                  <a:pt x="25" y="8"/>
                </a:cubicBezTo>
                <a:cubicBezTo>
                  <a:pt x="25" y="15"/>
                  <a:pt x="25" y="15"/>
                  <a:pt x="25" y="15"/>
                </a:cubicBezTo>
                <a:cubicBezTo>
                  <a:pt x="25" y="16"/>
                  <a:pt x="25" y="16"/>
                  <a:pt x="25" y="16"/>
                </a:cubicBezTo>
                <a:cubicBezTo>
                  <a:pt x="25" y="16"/>
                  <a:pt x="26" y="16"/>
                  <a:pt x="26" y="16"/>
                </a:cubicBezTo>
                <a:cubicBezTo>
                  <a:pt x="27" y="16"/>
                  <a:pt x="27" y="16"/>
                  <a:pt x="27" y="15"/>
                </a:cubicBezTo>
                <a:close/>
                <a:moveTo>
                  <a:pt x="14" y="5"/>
                </a:moveTo>
                <a:cubicBezTo>
                  <a:pt x="14" y="6"/>
                  <a:pt x="14" y="6"/>
                  <a:pt x="14" y="6"/>
                </a:cubicBezTo>
                <a:cubicBezTo>
                  <a:pt x="14" y="6"/>
                  <a:pt x="14" y="6"/>
                  <a:pt x="13" y="6"/>
                </a:cubicBezTo>
                <a:cubicBezTo>
                  <a:pt x="13" y="6"/>
                  <a:pt x="13" y="6"/>
                  <a:pt x="13" y="6"/>
                </a:cubicBezTo>
                <a:cubicBezTo>
                  <a:pt x="13" y="6"/>
                  <a:pt x="13" y="6"/>
                  <a:pt x="13" y="6"/>
                </a:cubicBezTo>
                <a:cubicBezTo>
                  <a:pt x="13" y="5"/>
                  <a:pt x="13" y="5"/>
                  <a:pt x="13" y="5"/>
                </a:cubicBezTo>
                <a:cubicBezTo>
                  <a:pt x="11" y="5"/>
                  <a:pt x="10" y="6"/>
                  <a:pt x="9" y="7"/>
                </a:cubicBezTo>
                <a:cubicBezTo>
                  <a:pt x="10" y="7"/>
                  <a:pt x="10" y="7"/>
                  <a:pt x="10" y="7"/>
                </a:cubicBezTo>
                <a:cubicBezTo>
                  <a:pt x="10" y="7"/>
                  <a:pt x="10" y="8"/>
                  <a:pt x="10" y="8"/>
                </a:cubicBezTo>
                <a:cubicBezTo>
                  <a:pt x="10" y="8"/>
                  <a:pt x="10" y="8"/>
                  <a:pt x="10" y="8"/>
                </a:cubicBezTo>
                <a:cubicBezTo>
                  <a:pt x="9" y="8"/>
                  <a:pt x="9" y="8"/>
                  <a:pt x="9" y="8"/>
                </a:cubicBezTo>
                <a:cubicBezTo>
                  <a:pt x="8" y="7"/>
                  <a:pt x="8" y="7"/>
                  <a:pt x="8" y="7"/>
                </a:cubicBezTo>
                <a:cubicBezTo>
                  <a:pt x="7" y="8"/>
                  <a:pt x="7" y="10"/>
                  <a:pt x="7" y="11"/>
                </a:cubicBezTo>
                <a:cubicBezTo>
                  <a:pt x="8" y="11"/>
                  <a:pt x="8" y="11"/>
                  <a:pt x="8" y="11"/>
                </a:cubicBezTo>
                <a:cubicBezTo>
                  <a:pt x="8" y="11"/>
                  <a:pt x="8" y="11"/>
                  <a:pt x="8" y="12"/>
                </a:cubicBezTo>
                <a:cubicBezTo>
                  <a:pt x="8" y="12"/>
                  <a:pt x="8" y="12"/>
                  <a:pt x="8" y="12"/>
                </a:cubicBezTo>
                <a:cubicBezTo>
                  <a:pt x="8" y="12"/>
                  <a:pt x="8" y="12"/>
                  <a:pt x="8" y="12"/>
                </a:cubicBezTo>
                <a:cubicBezTo>
                  <a:pt x="7" y="12"/>
                  <a:pt x="7" y="12"/>
                  <a:pt x="7" y="12"/>
                </a:cubicBezTo>
                <a:cubicBezTo>
                  <a:pt x="7" y="13"/>
                  <a:pt x="7" y="15"/>
                  <a:pt x="8" y="16"/>
                </a:cubicBezTo>
                <a:cubicBezTo>
                  <a:pt x="9" y="15"/>
                  <a:pt x="9" y="15"/>
                  <a:pt x="9" y="15"/>
                </a:cubicBezTo>
                <a:cubicBezTo>
                  <a:pt x="9" y="15"/>
                  <a:pt x="9" y="15"/>
                  <a:pt x="10" y="15"/>
                </a:cubicBezTo>
                <a:cubicBezTo>
                  <a:pt x="10" y="15"/>
                  <a:pt x="10" y="15"/>
                  <a:pt x="10" y="15"/>
                </a:cubicBezTo>
                <a:cubicBezTo>
                  <a:pt x="10" y="15"/>
                  <a:pt x="10" y="16"/>
                  <a:pt x="10" y="16"/>
                </a:cubicBezTo>
                <a:cubicBezTo>
                  <a:pt x="9" y="17"/>
                  <a:pt x="9" y="17"/>
                  <a:pt x="9" y="17"/>
                </a:cubicBezTo>
                <a:cubicBezTo>
                  <a:pt x="10" y="17"/>
                  <a:pt x="11" y="18"/>
                  <a:pt x="13" y="18"/>
                </a:cubicBezTo>
                <a:cubicBezTo>
                  <a:pt x="13" y="17"/>
                  <a:pt x="13" y="17"/>
                  <a:pt x="13" y="17"/>
                </a:cubicBezTo>
                <a:cubicBezTo>
                  <a:pt x="13" y="17"/>
                  <a:pt x="13" y="17"/>
                  <a:pt x="13" y="17"/>
                </a:cubicBezTo>
                <a:cubicBezTo>
                  <a:pt x="13" y="17"/>
                  <a:pt x="13" y="17"/>
                  <a:pt x="13" y="17"/>
                </a:cubicBezTo>
                <a:cubicBezTo>
                  <a:pt x="14" y="17"/>
                  <a:pt x="14" y="17"/>
                  <a:pt x="14" y="17"/>
                </a:cubicBezTo>
                <a:cubicBezTo>
                  <a:pt x="14" y="18"/>
                  <a:pt x="14" y="18"/>
                  <a:pt x="14" y="18"/>
                </a:cubicBezTo>
                <a:cubicBezTo>
                  <a:pt x="15" y="18"/>
                  <a:pt x="17" y="17"/>
                  <a:pt x="18" y="17"/>
                </a:cubicBezTo>
                <a:cubicBezTo>
                  <a:pt x="17" y="16"/>
                  <a:pt x="17" y="16"/>
                  <a:pt x="17" y="16"/>
                </a:cubicBezTo>
                <a:cubicBezTo>
                  <a:pt x="17" y="16"/>
                  <a:pt x="17" y="15"/>
                  <a:pt x="17" y="15"/>
                </a:cubicBezTo>
                <a:cubicBezTo>
                  <a:pt x="17" y="15"/>
                  <a:pt x="17" y="15"/>
                  <a:pt x="17" y="15"/>
                </a:cubicBezTo>
                <a:cubicBezTo>
                  <a:pt x="17" y="15"/>
                  <a:pt x="17" y="15"/>
                  <a:pt x="18" y="15"/>
                </a:cubicBezTo>
                <a:cubicBezTo>
                  <a:pt x="18" y="16"/>
                  <a:pt x="18" y="16"/>
                  <a:pt x="18" y="16"/>
                </a:cubicBezTo>
                <a:cubicBezTo>
                  <a:pt x="19" y="15"/>
                  <a:pt x="20" y="13"/>
                  <a:pt x="20" y="12"/>
                </a:cubicBezTo>
                <a:cubicBezTo>
                  <a:pt x="19" y="12"/>
                  <a:pt x="19" y="12"/>
                  <a:pt x="19" y="12"/>
                </a:cubicBezTo>
                <a:cubicBezTo>
                  <a:pt x="19" y="12"/>
                  <a:pt x="18" y="12"/>
                  <a:pt x="18" y="12"/>
                </a:cubicBezTo>
                <a:cubicBezTo>
                  <a:pt x="18" y="12"/>
                  <a:pt x="18" y="12"/>
                  <a:pt x="18" y="12"/>
                </a:cubicBezTo>
                <a:cubicBezTo>
                  <a:pt x="18" y="11"/>
                  <a:pt x="19" y="11"/>
                  <a:pt x="19" y="11"/>
                </a:cubicBezTo>
                <a:cubicBezTo>
                  <a:pt x="20" y="11"/>
                  <a:pt x="20" y="11"/>
                  <a:pt x="20" y="11"/>
                </a:cubicBezTo>
                <a:cubicBezTo>
                  <a:pt x="20" y="10"/>
                  <a:pt x="19" y="8"/>
                  <a:pt x="18" y="7"/>
                </a:cubicBezTo>
                <a:cubicBezTo>
                  <a:pt x="18" y="8"/>
                  <a:pt x="18" y="8"/>
                  <a:pt x="18" y="8"/>
                </a:cubicBezTo>
                <a:cubicBezTo>
                  <a:pt x="17" y="8"/>
                  <a:pt x="17" y="8"/>
                  <a:pt x="17" y="8"/>
                </a:cubicBezTo>
                <a:cubicBezTo>
                  <a:pt x="17" y="8"/>
                  <a:pt x="17" y="8"/>
                  <a:pt x="17" y="8"/>
                </a:cubicBezTo>
                <a:cubicBezTo>
                  <a:pt x="17" y="8"/>
                  <a:pt x="17" y="7"/>
                  <a:pt x="17" y="7"/>
                </a:cubicBezTo>
                <a:cubicBezTo>
                  <a:pt x="18" y="7"/>
                  <a:pt x="18" y="7"/>
                  <a:pt x="18" y="7"/>
                </a:cubicBezTo>
                <a:cubicBezTo>
                  <a:pt x="17" y="6"/>
                  <a:pt x="15" y="5"/>
                  <a:pt x="14" y="5"/>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91" name="Freeform 217"/>
          <p:cNvSpPr>
            <a:spLocks noEditPoints="1"/>
          </p:cNvSpPr>
          <p:nvPr/>
        </p:nvSpPr>
        <p:spPr bwMode="auto">
          <a:xfrm>
            <a:off x="1295784" y="4386543"/>
            <a:ext cx="278706" cy="278706"/>
          </a:xfrm>
          <a:custGeom>
            <a:avLst/>
            <a:gdLst>
              <a:gd name="T0" fmla="*/ 14 w 29"/>
              <a:gd name="T1" fmla="*/ 0 h 29"/>
              <a:gd name="T2" fmla="*/ 0 w 29"/>
              <a:gd name="T3" fmla="*/ 15 h 29"/>
              <a:gd name="T4" fmla="*/ 14 w 29"/>
              <a:gd name="T5" fmla="*/ 29 h 29"/>
              <a:gd name="T6" fmla="*/ 29 w 29"/>
              <a:gd name="T7" fmla="*/ 15 h 29"/>
              <a:gd name="T8" fmla="*/ 14 w 29"/>
              <a:gd name="T9" fmla="*/ 0 h 29"/>
              <a:gd name="T10" fmla="*/ 15 w 29"/>
              <a:gd name="T11" fmla="*/ 14 h 29"/>
              <a:gd name="T12" fmla="*/ 15 w 29"/>
              <a:gd name="T13" fmla="*/ 16 h 29"/>
              <a:gd name="T14" fmla="*/ 12 w 29"/>
              <a:gd name="T15" fmla="*/ 16 h 29"/>
              <a:gd name="T16" fmla="*/ 12 w 29"/>
              <a:gd name="T17" fmla="*/ 17 h 29"/>
              <a:gd name="T18" fmla="*/ 12 w 29"/>
              <a:gd name="T19" fmla="*/ 18 h 29"/>
              <a:gd name="T20" fmla="*/ 11 w 29"/>
              <a:gd name="T21" fmla="*/ 19 h 29"/>
              <a:gd name="T22" fmla="*/ 19 w 29"/>
              <a:gd name="T23" fmla="*/ 19 h 29"/>
              <a:gd name="T24" fmla="*/ 19 w 29"/>
              <a:gd name="T25" fmla="*/ 21 h 29"/>
              <a:gd name="T26" fmla="*/ 9 w 29"/>
              <a:gd name="T27" fmla="*/ 21 h 29"/>
              <a:gd name="T28" fmla="*/ 9 w 29"/>
              <a:gd name="T29" fmla="*/ 19 h 29"/>
              <a:gd name="T30" fmla="*/ 9 w 29"/>
              <a:gd name="T31" fmla="*/ 18 h 29"/>
              <a:gd name="T32" fmla="*/ 10 w 29"/>
              <a:gd name="T33" fmla="*/ 17 h 29"/>
              <a:gd name="T34" fmla="*/ 10 w 29"/>
              <a:gd name="T35" fmla="*/ 16 h 29"/>
              <a:gd name="T36" fmla="*/ 8 w 29"/>
              <a:gd name="T37" fmla="*/ 16 h 29"/>
              <a:gd name="T38" fmla="*/ 8 w 29"/>
              <a:gd name="T39" fmla="*/ 14 h 29"/>
              <a:gd name="T40" fmla="*/ 10 w 29"/>
              <a:gd name="T41" fmla="*/ 14 h 29"/>
              <a:gd name="T42" fmla="*/ 10 w 29"/>
              <a:gd name="T43" fmla="*/ 12 h 29"/>
              <a:gd name="T44" fmla="*/ 10 w 29"/>
              <a:gd name="T45" fmla="*/ 10 h 29"/>
              <a:gd name="T46" fmla="*/ 11 w 29"/>
              <a:gd name="T47" fmla="*/ 9 h 29"/>
              <a:gd name="T48" fmla="*/ 14 w 29"/>
              <a:gd name="T49" fmla="*/ 8 h 29"/>
              <a:gd name="T50" fmla="*/ 16 w 29"/>
              <a:gd name="T51" fmla="*/ 8 h 29"/>
              <a:gd name="T52" fmla="*/ 17 w 29"/>
              <a:gd name="T53" fmla="*/ 9 h 29"/>
              <a:gd name="T54" fmla="*/ 18 w 29"/>
              <a:gd name="T55" fmla="*/ 10 h 29"/>
              <a:gd name="T56" fmla="*/ 18 w 29"/>
              <a:gd name="T57" fmla="*/ 12 h 29"/>
              <a:gd name="T58" fmla="*/ 16 w 29"/>
              <a:gd name="T59" fmla="*/ 12 h 29"/>
              <a:gd name="T60" fmla="*/ 16 w 29"/>
              <a:gd name="T61" fmla="*/ 11 h 29"/>
              <a:gd name="T62" fmla="*/ 15 w 29"/>
              <a:gd name="T63" fmla="*/ 10 h 29"/>
              <a:gd name="T64" fmla="*/ 14 w 29"/>
              <a:gd name="T65" fmla="*/ 10 h 29"/>
              <a:gd name="T66" fmla="*/ 14 w 29"/>
              <a:gd name="T67" fmla="*/ 10 h 29"/>
              <a:gd name="T68" fmla="*/ 13 w 29"/>
              <a:gd name="T69" fmla="*/ 10 h 29"/>
              <a:gd name="T70" fmla="*/ 12 w 29"/>
              <a:gd name="T71" fmla="*/ 11 h 29"/>
              <a:gd name="T72" fmla="*/ 12 w 29"/>
              <a:gd name="T73" fmla="*/ 12 h 29"/>
              <a:gd name="T74" fmla="*/ 12 w 29"/>
              <a:gd name="T75" fmla="*/ 14 h 29"/>
              <a:gd name="T76" fmla="*/ 15 w 29"/>
              <a:gd name="T77" fmla="*/ 14 h 29"/>
              <a:gd name="T78" fmla="*/ 14 w 29"/>
              <a:gd name="T79" fmla="*/ 4 h 29"/>
              <a:gd name="T80" fmla="*/ 25 w 29"/>
              <a:gd name="T81" fmla="*/ 15 h 29"/>
              <a:gd name="T82" fmla="*/ 14 w 29"/>
              <a:gd name="T83" fmla="*/ 26 h 29"/>
              <a:gd name="T84" fmla="*/ 3 w 29"/>
              <a:gd name="T85" fmla="*/ 15 h 29"/>
              <a:gd name="T86" fmla="*/ 14 w 29"/>
              <a:gd name="T87" fmla="*/ 4 h 29"/>
              <a:gd name="T88" fmla="*/ 14 w 29"/>
              <a:gd name="T89" fmla="*/ 2 h 29"/>
              <a:gd name="T90" fmla="*/ 27 w 29"/>
              <a:gd name="T91" fmla="*/ 15 h 29"/>
              <a:gd name="T92" fmla="*/ 14 w 29"/>
              <a:gd name="T93" fmla="*/ 27 h 29"/>
              <a:gd name="T94" fmla="*/ 2 w 29"/>
              <a:gd name="T95" fmla="*/ 15 h 29"/>
              <a:gd name="T96" fmla="*/ 14 w 29"/>
              <a:gd name="T97" fmla="*/ 2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 h="29">
                <a:moveTo>
                  <a:pt x="14" y="0"/>
                </a:moveTo>
                <a:cubicBezTo>
                  <a:pt x="6" y="0"/>
                  <a:pt x="0" y="7"/>
                  <a:pt x="0" y="15"/>
                </a:cubicBezTo>
                <a:cubicBezTo>
                  <a:pt x="0" y="23"/>
                  <a:pt x="6" y="29"/>
                  <a:pt x="14" y="29"/>
                </a:cubicBezTo>
                <a:cubicBezTo>
                  <a:pt x="22" y="29"/>
                  <a:pt x="29" y="23"/>
                  <a:pt x="29" y="15"/>
                </a:cubicBezTo>
                <a:cubicBezTo>
                  <a:pt x="29" y="7"/>
                  <a:pt x="22" y="0"/>
                  <a:pt x="14" y="0"/>
                </a:cubicBezTo>
                <a:close/>
                <a:moveTo>
                  <a:pt x="15" y="14"/>
                </a:moveTo>
                <a:cubicBezTo>
                  <a:pt x="15" y="16"/>
                  <a:pt x="15" y="16"/>
                  <a:pt x="15" y="16"/>
                </a:cubicBezTo>
                <a:cubicBezTo>
                  <a:pt x="12" y="16"/>
                  <a:pt x="12" y="16"/>
                  <a:pt x="12" y="16"/>
                </a:cubicBezTo>
                <a:cubicBezTo>
                  <a:pt x="12" y="16"/>
                  <a:pt x="12" y="17"/>
                  <a:pt x="12" y="17"/>
                </a:cubicBezTo>
                <a:cubicBezTo>
                  <a:pt x="12" y="17"/>
                  <a:pt x="12" y="18"/>
                  <a:pt x="12" y="18"/>
                </a:cubicBezTo>
                <a:cubicBezTo>
                  <a:pt x="12" y="18"/>
                  <a:pt x="11" y="18"/>
                  <a:pt x="11" y="19"/>
                </a:cubicBezTo>
                <a:cubicBezTo>
                  <a:pt x="19" y="19"/>
                  <a:pt x="19" y="19"/>
                  <a:pt x="19" y="19"/>
                </a:cubicBezTo>
                <a:cubicBezTo>
                  <a:pt x="19" y="21"/>
                  <a:pt x="19" y="21"/>
                  <a:pt x="19" y="21"/>
                </a:cubicBezTo>
                <a:cubicBezTo>
                  <a:pt x="9" y="21"/>
                  <a:pt x="9" y="21"/>
                  <a:pt x="9" y="21"/>
                </a:cubicBezTo>
                <a:cubicBezTo>
                  <a:pt x="9" y="19"/>
                  <a:pt x="9" y="19"/>
                  <a:pt x="9" y="19"/>
                </a:cubicBezTo>
                <a:cubicBezTo>
                  <a:pt x="9" y="19"/>
                  <a:pt x="9" y="19"/>
                  <a:pt x="9" y="18"/>
                </a:cubicBezTo>
                <a:cubicBezTo>
                  <a:pt x="10" y="18"/>
                  <a:pt x="10" y="17"/>
                  <a:pt x="10" y="17"/>
                </a:cubicBezTo>
                <a:cubicBezTo>
                  <a:pt x="10" y="16"/>
                  <a:pt x="10" y="16"/>
                  <a:pt x="10" y="16"/>
                </a:cubicBezTo>
                <a:cubicBezTo>
                  <a:pt x="8" y="16"/>
                  <a:pt x="8" y="16"/>
                  <a:pt x="8" y="16"/>
                </a:cubicBezTo>
                <a:cubicBezTo>
                  <a:pt x="8" y="14"/>
                  <a:pt x="8" y="14"/>
                  <a:pt x="8" y="14"/>
                </a:cubicBezTo>
                <a:cubicBezTo>
                  <a:pt x="10" y="14"/>
                  <a:pt x="10" y="14"/>
                  <a:pt x="10" y="14"/>
                </a:cubicBezTo>
                <a:cubicBezTo>
                  <a:pt x="10" y="12"/>
                  <a:pt x="10" y="12"/>
                  <a:pt x="10" y="12"/>
                </a:cubicBezTo>
                <a:cubicBezTo>
                  <a:pt x="10" y="11"/>
                  <a:pt x="10" y="10"/>
                  <a:pt x="10" y="10"/>
                </a:cubicBezTo>
                <a:cubicBezTo>
                  <a:pt x="10" y="9"/>
                  <a:pt x="11" y="9"/>
                  <a:pt x="11" y="9"/>
                </a:cubicBezTo>
                <a:cubicBezTo>
                  <a:pt x="12" y="8"/>
                  <a:pt x="13" y="8"/>
                  <a:pt x="14" y="8"/>
                </a:cubicBezTo>
                <a:cubicBezTo>
                  <a:pt x="15" y="8"/>
                  <a:pt x="16" y="8"/>
                  <a:pt x="16" y="8"/>
                </a:cubicBezTo>
                <a:cubicBezTo>
                  <a:pt x="17" y="8"/>
                  <a:pt x="17" y="9"/>
                  <a:pt x="17" y="9"/>
                </a:cubicBezTo>
                <a:cubicBezTo>
                  <a:pt x="18" y="9"/>
                  <a:pt x="18" y="10"/>
                  <a:pt x="18" y="10"/>
                </a:cubicBezTo>
                <a:cubicBezTo>
                  <a:pt x="18" y="11"/>
                  <a:pt x="18" y="11"/>
                  <a:pt x="18" y="12"/>
                </a:cubicBezTo>
                <a:cubicBezTo>
                  <a:pt x="16" y="12"/>
                  <a:pt x="16" y="12"/>
                  <a:pt x="16" y="12"/>
                </a:cubicBezTo>
                <a:cubicBezTo>
                  <a:pt x="16" y="12"/>
                  <a:pt x="16" y="11"/>
                  <a:pt x="16" y="11"/>
                </a:cubicBezTo>
                <a:cubicBezTo>
                  <a:pt x="16" y="11"/>
                  <a:pt x="16" y="10"/>
                  <a:pt x="15" y="10"/>
                </a:cubicBezTo>
                <a:cubicBezTo>
                  <a:pt x="15" y="10"/>
                  <a:pt x="15" y="10"/>
                  <a:pt x="14" y="10"/>
                </a:cubicBezTo>
                <a:cubicBezTo>
                  <a:pt x="14" y="10"/>
                  <a:pt x="14" y="10"/>
                  <a:pt x="14" y="10"/>
                </a:cubicBezTo>
                <a:cubicBezTo>
                  <a:pt x="13" y="10"/>
                  <a:pt x="13" y="10"/>
                  <a:pt x="13" y="10"/>
                </a:cubicBezTo>
                <a:cubicBezTo>
                  <a:pt x="12" y="10"/>
                  <a:pt x="12" y="11"/>
                  <a:pt x="12" y="11"/>
                </a:cubicBezTo>
                <a:cubicBezTo>
                  <a:pt x="12" y="11"/>
                  <a:pt x="12" y="12"/>
                  <a:pt x="12" y="12"/>
                </a:cubicBezTo>
                <a:cubicBezTo>
                  <a:pt x="12" y="14"/>
                  <a:pt x="12" y="14"/>
                  <a:pt x="12" y="14"/>
                </a:cubicBezTo>
                <a:cubicBezTo>
                  <a:pt x="15" y="14"/>
                  <a:pt x="15" y="14"/>
                  <a:pt x="15" y="14"/>
                </a:cubicBezTo>
                <a:close/>
                <a:moveTo>
                  <a:pt x="14" y="4"/>
                </a:moveTo>
                <a:cubicBezTo>
                  <a:pt x="20" y="4"/>
                  <a:pt x="25" y="8"/>
                  <a:pt x="25" y="15"/>
                </a:cubicBezTo>
                <a:cubicBezTo>
                  <a:pt x="25" y="21"/>
                  <a:pt x="20" y="26"/>
                  <a:pt x="14" y="26"/>
                </a:cubicBezTo>
                <a:cubicBezTo>
                  <a:pt x="8" y="26"/>
                  <a:pt x="3" y="21"/>
                  <a:pt x="3" y="15"/>
                </a:cubicBezTo>
                <a:cubicBezTo>
                  <a:pt x="3" y="8"/>
                  <a:pt x="8" y="4"/>
                  <a:pt x="14" y="4"/>
                </a:cubicBezTo>
                <a:close/>
                <a:moveTo>
                  <a:pt x="14" y="2"/>
                </a:moveTo>
                <a:cubicBezTo>
                  <a:pt x="21" y="2"/>
                  <a:pt x="27" y="8"/>
                  <a:pt x="27" y="15"/>
                </a:cubicBezTo>
                <a:cubicBezTo>
                  <a:pt x="27" y="22"/>
                  <a:pt x="21" y="27"/>
                  <a:pt x="14" y="27"/>
                </a:cubicBezTo>
                <a:cubicBezTo>
                  <a:pt x="7" y="27"/>
                  <a:pt x="2" y="22"/>
                  <a:pt x="2" y="15"/>
                </a:cubicBezTo>
                <a:cubicBezTo>
                  <a:pt x="2" y="8"/>
                  <a:pt x="7" y="2"/>
                  <a:pt x="14" y="2"/>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92" name="Freeform 218"/>
          <p:cNvSpPr>
            <a:spLocks noEditPoints="1"/>
          </p:cNvSpPr>
          <p:nvPr/>
        </p:nvSpPr>
        <p:spPr bwMode="auto">
          <a:xfrm>
            <a:off x="10605289" y="3724164"/>
            <a:ext cx="267848" cy="296804"/>
          </a:xfrm>
          <a:custGeom>
            <a:avLst/>
            <a:gdLst>
              <a:gd name="T0" fmla="*/ 6 w 28"/>
              <a:gd name="T1" fmla="*/ 31 h 31"/>
              <a:gd name="T2" fmla="*/ 16 w 28"/>
              <a:gd name="T3" fmla="*/ 8 h 31"/>
              <a:gd name="T4" fmla="*/ 15 w 28"/>
              <a:gd name="T5" fmla="*/ 6 h 31"/>
              <a:gd name="T6" fmla="*/ 20 w 28"/>
              <a:gd name="T7" fmla="*/ 1 h 31"/>
              <a:gd name="T8" fmla="*/ 9 w 28"/>
              <a:gd name="T9" fmla="*/ 2 h 31"/>
              <a:gd name="T10" fmla="*/ 9 w 28"/>
              <a:gd name="T11" fmla="*/ 2 h 31"/>
              <a:gd name="T12" fmla="*/ 15 w 28"/>
              <a:gd name="T13" fmla="*/ 6 h 31"/>
              <a:gd name="T14" fmla="*/ 16 w 28"/>
              <a:gd name="T15" fmla="*/ 6 h 31"/>
              <a:gd name="T16" fmla="*/ 12 w 28"/>
              <a:gd name="T17" fmla="*/ 7 h 31"/>
              <a:gd name="T18" fmla="*/ 14 w 28"/>
              <a:gd name="T19" fmla="*/ 12 h 31"/>
              <a:gd name="T20" fmla="*/ 14 w 28"/>
              <a:gd name="T21" fmla="*/ 27 h 31"/>
              <a:gd name="T22" fmla="*/ 14 w 28"/>
              <a:gd name="T23" fmla="*/ 12 h 31"/>
              <a:gd name="T24" fmla="*/ 14 w 28"/>
              <a:gd name="T25" fmla="*/ 19 h 31"/>
              <a:gd name="T26" fmla="*/ 17 w 28"/>
              <a:gd name="T27" fmla="*/ 20 h 31"/>
              <a:gd name="T28" fmla="*/ 17 w 28"/>
              <a:gd name="T29" fmla="*/ 23 h 31"/>
              <a:gd name="T30" fmla="*/ 14 w 28"/>
              <a:gd name="T31" fmla="*/ 24 h 31"/>
              <a:gd name="T32" fmla="*/ 14 w 28"/>
              <a:gd name="T33" fmla="*/ 24 h 31"/>
              <a:gd name="T34" fmla="*/ 13 w 28"/>
              <a:gd name="T35" fmla="*/ 24 h 31"/>
              <a:gd name="T36" fmla="*/ 11 w 28"/>
              <a:gd name="T37" fmla="*/ 23 h 31"/>
              <a:gd name="T38" fmla="*/ 11 w 28"/>
              <a:gd name="T39" fmla="*/ 21 h 31"/>
              <a:gd name="T40" fmla="*/ 12 w 28"/>
              <a:gd name="T41" fmla="*/ 21 h 31"/>
              <a:gd name="T42" fmla="*/ 12 w 28"/>
              <a:gd name="T43" fmla="*/ 22 h 31"/>
              <a:gd name="T44" fmla="*/ 13 w 28"/>
              <a:gd name="T45" fmla="*/ 22 h 31"/>
              <a:gd name="T46" fmla="*/ 12 w 28"/>
              <a:gd name="T47" fmla="*/ 20 h 31"/>
              <a:gd name="T48" fmla="*/ 11 w 28"/>
              <a:gd name="T49" fmla="*/ 19 h 31"/>
              <a:gd name="T50" fmla="*/ 11 w 28"/>
              <a:gd name="T51" fmla="*/ 17 h 31"/>
              <a:gd name="T52" fmla="*/ 13 w 28"/>
              <a:gd name="T53" fmla="*/ 16 h 31"/>
              <a:gd name="T54" fmla="*/ 14 w 28"/>
              <a:gd name="T55" fmla="*/ 15 h 31"/>
              <a:gd name="T56" fmla="*/ 16 w 28"/>
              <a:gd name="T57" fmla="*/ 16 h 31"/>
              <a:gd name="T58" fmla="*/ 17 w 28"/>
              <a:gd name="T59" fmla="*/ 18 h 31"/>
              <a:gd name="T60" fmla="*/ 16 w 28"/>
              <a:gd name="T61" fmla="*/ 18 h 31"/>
              <a:gd name="T62" fmla="*/ 15 w 28"/>
              <a:gd name="T63" fmla="*/ 17 h 31"/>
              <a:gd name="T64" fmla="*/ 13 w 28"/>
              <a:gd name="T65" fmla="*/ 17 h 31"/>
              <a:gd name="T66" fmla="*/ 12 w 28"/>
              <a:gd name="T67" fmla="*/ 19 h 31"/>
              <a:gd name="T68" fmla="*/ 12 w 28"/>
              <a:gd name="T69" fmla="*/ 18 h 31"/>
              <a:gd name="T70" fmla="*/ 13 w 28"/>
              <a:gd name="T71" fmla="*/ 17 h 31"/>
              <a:gd name="T72" fmla="*/ 14 w 28"/>
              <a:gd name="T73" fmla="*/ 20 h 31"/>
              <a:gd name="T74" fmla="*/ 16 w 28"/>
              <a:gd name="T75" fmla="*/ 21 h 31"/>
              <a:gd name="T76" fmla="*/ 15 w 28"/>
              <a:gd name="T77" fmla="*/ 22 h 31"/>
              <a:gd name="T78" fmla="*/ 14 w 28"/>
              <a:gd name="T79" fmla="*/ 22 h 31"/>
              <a:gd name="T80" fmla="*/ 14 w 28"/>
              <a:gd name="T81" fmla="*/ 25 h 31"/>
              <a:gd name="T82" fmla="*/ 9 w 28"/>
              <a:gd name="T83" fmla="*/ 20 h 31"/>
              <a:gd name="T84" fmla="*/ 14 w 28"/>
              <a:gd name="T85" fmla="*/ 15 h 31"/>
              <a:gd name="T86" fmla="*/ 19 w 28"/>
              <a:gd name="T87" fmla="*/ 20 h 31"/>
              <a:gd name="T88" fmla="*/ 14 w 28"/>
              <a:gd name="T89" fmla="*/ 25 h 31"/>
              <a:gd name="T90" fmla="*/ 14 w 28"/>
              <a:gd name="T91" fmla="*/ 26 h 31"/>
              <a:gd name="T92" fmla="*/ 8 w 28"/>
              <a:gd name="T93" fmla="*/ 20 h 31"/>
              <a:gd name="T94" fmla="*/ 14 w 28"/>
              <a:gd name="T95" fmla="*/ 14 h 31"/>
              <a:gd name="T96" fmla="*/ 20 w 28"/>
              <a:gd name="T97" fmla="*/ 2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 h="31">
                <a:moveTo>
                  <a:pt x="12" y="8"/>
                </a:moveTo>
                <a:cubicBezTo>
                  <a:pt x="4" y="10"/>
                  <a:pt x="0" y="31"/>
                  <a:pt x="6" y="31"/>
                </a:cubicBezTo>
                <a:cubicBezTo>
                  <a:pt x="21" y="31"/>
                  <a:pt x="21" y="31"/>
                  <a:pt x="21" y="31"/>
                </a:cubicBezTo>
                <a:cubicBezTo>
                  <a:pt x="28" y="30"/>
                  <a:pt x="24" y="10"/>
                  <a:pt x="16" y="8"/>
                </a:cubicBezTo>
                <a:cubicBezTo>
                  <a:pt x="12" y="8"/>
                  <a:pt x="12" y="8"/>
                  <a:pt x="12" y="8"/>
                </a:cubicBezTo>
                <a:close/>
                <a:moveTo>
                  <a:pt x="15" y="6"/>
                </a:moveTo>
                <a:cubicBezTo>
                  <a:pt x="16" y="4"/>
                  <a:pt x="18" y="2"/>
                  <a:pt x="19" y="1"/>
                </a:cubicBezTo>
                <a:cubicBezTo>
                  <a:pt x="20" y="1"/>
                  <a:pt x="20" y="1"/>
                  <a:pt x="20" y="1"/>
                </a:cubicBezTo>
                <a:cubicBezTo>
                  <a:pt x="20" y="1"/>
                  <a:pt x="20" y="1"/>
                  <a:pt x="19" y="1"/>
                </a:cubicBezTo>
                <a:cubicBezTo>
                  <a:pt x="16" y="0"/>
                  <a:pt x="13" y="2"/>
                  <a:pt x="9" y="2"/>
                </a:cubicBezTo>
                <a:cubicBezTo>
                  <a:pt x="9" y="2"/>
                  <a:pt x="9" y="2"/>
                  <a:pt x="9" y="2"/>
                </a:cubicBezTo>
                <a:cubicBezTo>
                  <a:pt x="9" y="2"/>
                  <a:pt x="9" y="2"/>
                  <a:pt x="9" y="2"/>
                </a:cubicBezTo>
                <a:cubicBezTo>
                  <a:pt x="11" y="3"/>
                  <a:pt x="12" y="4"/>
                  <a:pt x="13" y="6"/>
                </a:cubicBezTo>
                <a:cubicBezTo>
                  <a:pt x="15" y="6"/>
                  <a:pt x="15" y="6"/>
                  <a:pt x="15" y="6"/>
                </a:cubicBezTo>
                <a:close/>
                <a:moveTo>
                  <a:pt x="16" y="7"/>
                </a:moveTo>
                <a:cubicBezTo>
                  <a:pt x="16" y="6"/>
                  <a:pt x="16" y="6"/>
                  <a:pt x="16" y="6"/>
                </a:cubicBezTo>
                <a:cubicBezTo>
                  <a:pt x="15" y="6"/>
                  <a:pt x="13" y="6"/>
                  <a:pt x="12" y="6"/>
                </a:cubicBezTo>
                <a:cubicBezTo>
                  <a:pt x="12" y="7"/>
                  <a:pt x="12" y="7"/>
                  <a:pt x="12" y="7"/>
                </a:cubicBezTo>
                <a:cubicBezTo>
                  <a:pt x="13" y="7"/>
                  <a:pt x="15" y="7"/>
                  <a:pt x="16" y="7"/>
                </a:cubicBezTo>
                <a:close/>
                <a:moveTo>
                  <a:pt x="14" y="12"/>
                </a:moveTo>
                <a:cubicBezTo>
                  <a:pt x="18" y="12"/>
                  <a:pt x="21" y="16"/>
                  <a:pt x="21" y="20"/>
                </a:cubicBezTo>
                <a:cubicBezTo>
                  <a:pt x="21" y="24"/>
                  <a:pt x="18" y="27"/>
                  <a:pt x="14" y="27"/>
                </a:cubicBezTo>
                <a:cubicBezTo>
                  <a:pt x="10" y="27"/>
                  <a:pt x="6" y="24"/>
                  <a:pt x="6" y="20"/>
                </a:cubicBezTo>
                <a:cubicBezTo>
                  <a:pt x="6" y="16"/>
                  <a:pt x="10" y="12"/>
                  <a:pt x="14" y="12"/>
                </a:cubicBezTo>
                <a:close/>
                <a:moveTo>
                  <a:pt x="14" y="17"/>
                </a:moveTo>
                <a:cubicBezTo>
                  <a:pt x="14" y="19"/>
                  <a:pt x="14" y="19"/>
                  <a:pt x="14" y="19"/>
                </a:cubicBezTo>
                <a:cubicBezTo>
                  <a:pt x="15" y="19"/>
                  <a:pt x="15" y="19"/>
                  <a:pt x="16" y="19"/>
                </a:cubicBezTo>
                <a:cubicBezTo>
                  <a:pt x="16" y="19"/>
                  <a:pt x="16" y="20"/>
                  <a:pt x="17" y="20"/>
                </a:cubicBezTo>
                <a:cubicBezTo>
                  <a:pt x="17" y="20"/>
                  <a:pt x="17" y="21"/>
                  <a:pt x="17" y="21"/>
                </a:cubicBezTo>
                <a:cubicBezTo>
                  <a:pt x="17" y="22"/>
                  <a:pt x="17" y="22"/>
                  <a:pt x="17" y="23"/>
                </a:cubicBezTo>
                <a:cubicBezTo>
                  <a:pt x="17" y="23"/>
                  <a:pt x="16" y="23"/>
                  <a:pt x="16" y="23"/>
                </a:cubicBezTo>
                <a:cubicBezTo>
                  <a:pt x="16" y="23"/>
                  <a:pt x="15" y="23"/>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3"/>
                  <a:pt x="12" y="23"/>
                </a:cubicBezTo>
                <a:cubicBezTo>
                  <a:pt x="12" y="23"/>
                  <a:pt x="12" y="23"/>
                  <a:pt x="11" y="23"/>
                </a:cubicBezTo>
                <a:cubicBezTo>
                  <a:pt x="11" y="23"/>
                  <a:pt x="11" y="23"/>
                  <a:pt x="11" y="22"/>
                </a:cubicBezTo>
                <a:cubicBezTo>
                  <a:pt x="11" y="22"/>
                  <a:pt x="11" y="22"/>
                  <a:pt x="11" y="21"/>
                </a:cubicBezTo>
                <a:cubicBezTo>
                  <a:pt x="11" y="21"/>
                  <a:pt x="11" y="21"/>
                  <a:pt x="11" y="21"/>
                </a:cubicBezTo>
                <a:cubicBezTo>
                  <a:pt x="12" y="21"/>
                  <a:pt x="12" y="21"/>
                  <a:pt x="12" y="21"/>
                </a:cubicBezTo>
                <a:cubicBezTo>
                  <a:pt x="12" y="21"/>
                  <a:pt x="12" y="22"/>
                  <a:pt x="12" y="22"/>
                </a:cubicBezTo>
                <a:cubicBezTo>
                  <a:pt x="12" y="22"/>
                  <a:pt x="12" y="22"/>
                  <a:pt x="12" y="22"/>
                </a:cubicBezTo>
                <a:cubicBezTo>
                  <a:pt x="12" y="22"/>
                  <a:pt x="13" y="22"/>
                  <a:pt x="13" y="22"/>
                </a:cubicBezTo>
                <a:cubicBezTo>
                  <a:pt x="13" y="22"/>
                  <a:pt x="13" y="22"/>
                  <a:pt x="13" y="22"/>
                </a:cubicBezTo>
                <a:cubicBezTo>
                  <a:pt x="13" y="20"/>
                  <a:pt x="13" y="20"/>
                  <a:pt x="13" y="20"/>
                </a:cubicBezTo>
                <a:cubicBezTo>
                  <a:pt x="13" y="20"/>
                  <a:pt x="13" y="20"/>
                  <a:pt x="12" y="20"/>
                </a:cubicBezTo>
                <a:cubicBezTo>
                  <a:pt x="12" y="20"/>
                  <a:pt x="12" y="20"/>
                  <a:pt x="11" y="20"/>
                </a:cubicBezTo>
                <a:cubicBezTo>
                  <a:pt x="11" y="20"/>
                  <a:pt x="11" y="20"/>
                  <a:pt x="11" y="19"/>
                </a:cubicBezTo>
                <a:cubicBezTo>
                  <a:pt x="11" y="19"/>
                  <a:pt x="11" y="19"/>
                  <a:pt x="11" y="18"/>
                </a:cubicBezTo>
                <a:cubicBezTo>
                  <a:pt x="11" y="18"/>
                  <a:pt x="11" y="17"/>
                  <a:pt x="11" y="17"/>
                </a:cubicBezTo>
                <a:cubicBezTo>
                  <a:pt x="11" y="17"/>
                  <a:pt x="12" y="16"/>
                  <a:pt x="12" y="16"/>
                </a:cubicBezTo>
                <a:cubicBezTo>
                  <a:pt x="12" y="16"/>
                  <a:pt x="13" y="16"/>
                  <a:pt x="13" y="16"/>
                </a:cubicBezTo>
                <a:cubicBezTo>
                  <a:pt x="13" y="15"/>
                  <a:pt x="13" y="15"/>
                  <a:pt x="13" y="15"/>
                </a:cubicBezTo>
                <a:cubicBezTo>
                  <a:pt x="14" y="15"/>
                  <a:pt x="14" y="15"/>
                  <a:pt x="14" y="15"/>
                </a:cubicBezTo>
                <a:cubicBezTo>
                  <a:pt x="14" y="16"/>
                  <a:pt x="14" y="16"/>
                  <a:pt x="14" y="16"/>
                </a:cubicBezTo>
                <a:cubicBezTo>
                  <a:pt x="15" y="16"/>
                  <a:pt x="15" y="16"/>
                  <a:pt x="16" y="16"/>
                </a:cubicBezTo>
                <a:cubicBezTo>
                  <a:pt x="16" y="16"/>
                  <a:pt x="16" y="17"/>
                  <a:pt x="17" y="17"/>
                </a:cubicBezTo>
                <a:cubicBezTo>
                  <a:pt x="17" y="17"/>
                  <a:pt x="17" y="18"/>
                  <a:pt x="17" y="18"/>
                </a:cubicBezTo>
                <a:cubicBezTo>
                  <a:pt x="16" y="18"/>
                  <a:pt x="16" y="18"/>
                  <a:pt x="16" y="18"/>
                </a:cubicBezTo>
                <a:cubicBezTo>
                  <a:pt x="16" y="18"/>
                  <a:pt x="16" y="18"/>
                  <a:pt x="16" y="18"/>
                </a:cubicBezTo>
                <a:cubicBezTo>
                  <a:pt x="16" y="18"/>
                  <a:pt x="15" y="18"/>
                  <a:pt x="15" y="17"/>
                </a:cubicBezTo>
                <a:cubicBezTo>
                  <a:pt x="15" y="17"/>
                  <a:pt x="15" y="17"/>
                  <a:pt x="15" y="17"/>
                </a:cubicBezTo>
                <a:cubicBezTo>
                  <a:pt x="14" y="17"/>
                  <a:pt x="14" y="17"/>
                  <a:pt x="14" y="17"/>
                </a:cubicBezTo>
                <a:close/>
                <a:moveTo>
                  <a:pt x="13" y="17"/>
                </a:moveTo>
                <a:cubicBezTo>
                  <a:pt x="13" y="19"/>
                  <a:pt x="13" y="19"/>
                  <a:pt x="13" y="19"/>
                </a:cubicBezTo>
                <a:cubicBezTo>
                  <a:pt x="13" y="19"/>
                  <a:pt x="13" y="19"/>
                  <a:pt x="12" y="19"/>
                </a:cubicBezTo>
                <a:cubicBezTo>
                  <a:pt x="12" y="19"/>
                  <a:pt x="12" y="19"/>
                  <a:pt x="12" y="18"/>
                </a:cubicBezTo>
                <a:cubicBezTo>
                  <a:pt x="12" y="18"/>
                  <a:pt x="12" y="18"/>
                  <a:pt x="12" y="18"/>
                </a:cubicBezTo>
                <a:cubicBezTo>
                  <a:pt x="12" y="17"/>
                  <a:pt x="12" y="17"/>
                  <a:pt x="13" y="17"/>
                </a:cubicBezTo>
                <a:cubicBezTo>
                  <a:pt x="13" y="17"/>
                  <a:pt x="13" y="17"/>
                  <a:pt x="13" y="17"/>
                </a:cubicBezTo>
                <a:cubicBezTo>
                  <a:pt x="13" y="17"/>
                  <a:pt x="13" y="17"/>
                  <a:pt x="13" y="17"/>
                </a:cubicBezTo>
                <a:close/>
                <a:moveTo>
                  <a:pt x="14" y="20"/>
                </a:moveTo>
                <a:cubicBezTo>
                  <a:pt x="15" y="20"/>
                  <a:pt x="15" y="20"/>
                  <a:pt x="15" y="20"/>
                </a:cubicBezTo>
                <a:cubicBezTo>
                  <a:pt x="15" y="20"/>
                  <a:pt x="15" y="20"/>
                  <a:pt x="16" y="21"/>
                </a:cubicBezTo>
                <a:cubicBezTo>
                  <a:pt x="16" y="21"/>
                  <a:pt x="16" y="21"/>
                  <a:pt x="16" y="21"/>
                </a:cubicBezTo>
                <a:cubicBezTo>
                  <a:pt x="16" y="22"/>
                  <a:pt x="16" y="22"/>
                  <a:pt x="15" y="22"/>
                </a:cubicBezTo>
                <a:cubicBezTo>
                  <a:pt x="15" y="22"/>
                  <a:pt x="15" y="22"/>
                  <a:pt x="14" y="22"/>
                </a:cubicBezTo>
                <a:cubicBezTo>
                  <a:pt x="14" y="22"/>
                  <a:pt x="14" y="22"/>
                  <a:pt x="14" y="22"/>
                </a:cubicBezTo>
                <a:cubicBezTo>
                  <a:pt x="14" y="20"/>
                  <a:pt x="14" y="20"/>
                  <a:pt x="14" y="20"/>
                </a:cubicBezTo>
                <a:close/>
                <a:moveTo>
                  <a:pt x="14" y="25"/>
                </a:moveTo>
                <a:cubicBezTo>
                  <a:pt x="12" y="25"/>
                  <a:pt x="11" y="24"/>
                  <a:pt x="10" y="24"/>
                </a:cubicBezTo>
                <a:cubicBezTo>
                  <a:pt x="9" y="23"/>
                  <a:pt x="9" y="21"/>
                  <a:pt x="9" y="20"/>
                </a:cubicBezTo>
                <a:cubicBezTo>
                  <a:pt x="9" y="18"/>
                  <a:pt x="9" y="17"/>
                  <a:pt x="10" y="16"/>
                </a:cubicBezTo>
                <a:cubicBezTo>
                  <a:pt x="11" y="15"/>
                  <a:pt x="12" y="15"/>
                  <a:pt x="14" y="15"/>
                </a:cubicBezTo>
                <a:cubicBezTo>
                  <a:pt x="15" y="15"/>
                  <a:pt x="17" y="15"/>
                  <a:pt x="17" y="16"/>
                </a:cubicBezTo>
                <a:cubicBezTo>
                  <a:pt x="18" y="17"/>
                  <a:pt x="19" y="18"/>
                  <a:pt x="19" y="20"/>
                </a:cubicBezTo>
                <a:cubicBezTo>
                  <a:pt x="19" y="21"/>
                  <a:pt x="18" y="23"/>
                  <a:pt x="17" y="24"/>
                </a:cubicBezTo>
                <a:cubicBezTo>
                  <a:pt x="17" y="24"/>
                  <a:pt x="15" y="25"/>
                  <a:pt x="14" y="25"/>
                </a:cubicBezTo>
                <a:close/>
                <a:moveTo>
                  <a:pt x="18" y="24"/>
                </a:moveTo>
                <a:cubicBezTo>
                  <a:pt x="17" y="25"/>
                  <a:pt x="16" y="26"/>
                  <a:pt x="14" y="26"/>
                </a:cubicBezTo>
                <a:cubicBezTo>
                  <a:pt x="12" y="26"/>
                  <a:pt x="11" y="25"/>
                  <a:pt x="9" y="24"/>
                </a:cubicBezTo>
                <a:cubicBezTo>
                  <a:pt x="8" y="23"/>
                  <a:pt x="8" y="22"/>
                  <a:pt x="8" y="20"/>
                </a:cubicBezTo>
                <a:cubicBezTo>
                  <a:pt x="8" y="18"/>
                  <a:pt x="8" y="17"/>
                  <a:pt x="9" y="15"/>
                </a:cubicBezTo>
                <a:cubicBezTo>
                  <a:pt x="11" y="14"/>
                  <a:pt x="12" y="14"/>
                  <a:pt x="14" y="14"/>
                </a:cubicBezTo>
                <a:cubicBezTo>
                  <a:pt x="16" y="14"/>
                  <a:pt x="17" y="14"/>
                  <a:pt x="18" y="15"/>
                </a:cubicBezTo>
                <a:cubicBezTo>
                  <a:pt x="19" y="17"/>
                  <a:pt x="20" y="18"/>
                  <a:pt x="20" y="20"/>
                </a:cubicBezTo>
                <a:cubicBezTo>
                  <a:pt x="20" y="22"/>
                  <a:pt x="19" y="23"/>
                  <a:pt x="18" y="24"/>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93" name="Freeform 219"/>
          <p:cNvSpPr>
            <a:spLocks noEditPoints="1"/>
          </p:cNvSpPr>
          <p:nvPr/>
        </p:nvSpPr>
        <p:spPr bwMode="auto">
          <a:xfrm>
            <a:off x="9961007" y="4366636"/>
            <a:ext cx="298614" cy="298614"/>
          </a:xfrm>
          <a:custGeom>
            <a:avLst/>
            <a:gdLst>
              <a:gd name="T0" fmla="*/ 22 w 31"/>
              <a:gd name="T1" fmla="*/ 11 h 31"/>
              <a:gd name="T2" fmla="*/ 22 w 31"/>
              <a:gd name="T3" fmla="*/ 12 h 31"/>
              <a:gd name="T4" fmla="*/ 22 w 31"/>
              <a:gd name="T5" fmla="*/ 12 h 31"/>
              <a:gd name="T6" fmla="*/ 21 w 31"/>
              <a:gd name="T7" fmla="*/ 14 h 31"/>
              <a:gd name="T8" fmla="*/ 19 w 31"/>
              <a:gd name="T9" fmla="*/ 12 h 31"/>
              <a:gd name="T10" fmla="*/ 19 w 31"/>
              <a:gd name="T11" fmla="*/ 12 h 31"/>
              <a:gd name="T12" fmla="*/ 19 w 31"/>
              <a:gd name="T13" fmla="*/ 11 h 31"/>
              <a:gd name="T14" fmla="*/ 12 w 31"/>
              <a:gd name="T15" fmla="*/ 11 h 31"/>
              <a:gd name="T16" fmla="*/ 12 w 31"/>
              <a:gd name="T17" fmla="*/ 12 h 31"/>
              <a:gd name="T18" fmla="*/ 10 w 31"/>
              <a:gd name="T19" fmla="*/ 14 h 31"/>
              <a:gd name="T20" fmla="*/ 9 w 31"/>
              <a:gd name="T21" fmla="*/ 12 h 31"/>
              <a:gd name="T22" fmla="*/ 9 w 31"/>
              <a:gd name="T23" fmla="*/ 11 h 31"/>
              <a:gd name="T24" fmla="*/ 3 w 31"/>
              <a:gd name="T25" fmla="*/ 11 h 31"/>
              <a:gd name="T26" fmla="*/ 4 w 31"/>
              <a:gd name="T27" fmla="*/ 10 h 31"/>
              <a:gd name="T28" fmla="*/ 4 w 31"/>
              <a:gd name="T29" fmla="*/ 10 h 31"/>
              <a:gd name="T30" fmla="*/ 9 w 31"/>
              <a:gd name="T31" fmla="*/ 10 h 31"/>
              <a:gd name="T32" fmla="*/ 9 w 31"/>
              <a:gd name="T33" fmla="*/ 8 h 31"/>
              <a:gd name="T34" fmla="*/ 3 w 31"/>
              <a:gd name="T35" fmla="*/ 8 h 31"/>
              <a:gd name="T36" fmla="*/ 3 w 31"/>
              <a:gd name="T37" fmla="*/ 9 h 31"/>
              <a:gd name="T38" fmla="*/ 0 w 31"/>
              <a:gd name="T39" fmla="*/ 11 h 31"/>
              <a:gd name="T40" fmla="*/ 0 w 31"/>
              <a:gd name="T41" fmla="*/ 30 h 31"/>
              <a:gd name="T42" fmla="*/ 0 w 31"/>
              <a:gd name="T43" fmla="*/ 31 h 31"/>
              <a:gd name="T44" fmla="*/ 1 w 31"/>
              <a:gd name="T45" fmla="*/ 31 h 31"/>
              <a:gd name="T46" fmla="*/ 30 w 31"/>
              <a:gd name="T47" fmla="*/ 31 h 31"/>
              <a:gd name="T48" fmla="*/ 31 w 31"/>
              <a:gd name="T49" fmla="*/ 31 h 31"/>
              <a:gd name="T50" fmla="*/ 31 w 31"/>
              <a:gd name="T51" fmla="*/ 30 h 31"/>
              <a:gd name="T52" fmla="*/ 31 w 31"/>
              <a:gd name="T53" fmla="*/ 11 h 31"/>
              <a:gd name="T54" fmla="*/ 28 w 31"/>
              <a:gd name="T55" fmla="*/ 9 h 31"/>
              <a:gd name="T56" fmla="*/ 28 w 31"/>
              <a:gd name="T57" fmla="*/ 8 h 31"/>
              <a:gd name="T58" fmla="*/ 22 w 31"/>
              <a:gd name="T59" fmla="*/ 8 h 31"/>
              <a:gd name="T60" fmla="*/ 22 w 31"/>
              <a:gd name="T61" fmla="*/ 10 h 31"/>
              <a:gd name="T62" fmla="*/ 27 w 31"/>
              <a:gd name="T63" fmla="*/ 10 h 31"/>
              <a:gd name="T64" fmla="*/ 27 w 31"/>
              <a:gd name="T65" fmla="*/ 10 h 31"/>
              <a:gd name="T66" fmla="*/ 28 w 31"/>
              <a:gd name="T67" fmla="*/ 11 h 31"/>
              <a:gd name="T68" fmla="*/ 22 w 31"/>
              <a:gd name="T69" fmla="*/ 11 h 31"/>
              <a:gd name="T70" fmla="*/ 10 w 31"/>
              <a:gd name="T71" fmla="*/ 13 h 31"/>
              <a:gd name="T72" fmla="*/ 9 w 31"/>
              <a:gd name="T73" fmla="*/ 12 h 31"/>
              <a:gd name="T74" fmla="*/ 9 w 31"/>
              <a:gd name="T75" fmla="*/ 9 h 31"/>
              <a:gd name="T76" fmla="*/ 9 w 31"/>
              <a:gd name="T77" fmla="*/ 8 h 31"/>
              <a:gd name="T78" fmla="*/ 22 w 31"/>
              <a:gd name="T79" fmla="*/ 8 h 31"/>
              <a:gd name="T80" fmla="*/ 22 w 31"/>
              <a:gd name="T81" fmla="*/ 12 h 31"/>
              <a:gd name="T82" fmla="*/ 21 w 31"/>
              <a:gd name="T83" fmla="*/ 13 h 31"/>
              <a:gd name="T84" fmla="*/ 20 w 31"/>
              <a:gd name="T85" fmla="*/ 12 h 31"/>
              <a:gd name="T86" fmla="*/ 20 w 31"/>
              <a:gd name="T87" fmla="*/ 8 h 31"/>
              <a:gd name="T88" fmla="*/ 11 w 31"/>
              <a:gd name="T89" fmla="*/ 8 h 31"/>
              <a:gd name="T90" fmla="*/ 11 w 31"/>
              <a:gd name="T91" fmla="*/ 9 h 31"/>
              <a:gd name="T92" fmla="*/ 11 w 31"/>
              <a:gd name="T93" fmla="*/ 12 h 31"/>
              <a:gd name="T94" fmla="*/ 10 w 31"/>
              <a:gd name="T95" fmla="*/ 13 h 31"/>
              <a:gd name="T96" fmla="*/ 12 w 31"/>
              <a:gd name="T97" fmla="*/ 10 h 31"/>
              <a:gd name="T98" fmla="*/ 12 w 31"/>
              <a:gd name="T99" fmla="*/ 8 h 31"/>
              <a:gd name="T100" fmla="*/ 19 w 31"/>
              <a:gd name="T101" fmla="*/ 8 h 31"/>
              <a:gd name="T102" fmla="*/ 19 w 31"/>
              <a:gd name="T103" fmla="*/ 10 h 31"/>
              <a:gd name="T104" fmla="*/ 12 w 31"/>
              <a:gd name="T105" fmla="*/ 1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 h="31">
                <a:moveTo>
                  <a:pt x="22" y="11"/>
                </a:moveTo>
                <a:cubicBezTo>
                  <a:pt x="22" y="12"/>
                  <a:pt x="22" y="12"/>
                  <a:pt x="22" y="12"/>
                </a:cubicBezTo>
                <a:cubicBezTo>
                  <a:pt x="22" y="12"/>
                  <a:pt x="22" y="12"/>
                  <a:pt x="22" y="12"/>
                </a:cubicBezTo>
                <a:cubicBezTo>
                  <a:pt x="22" y="13"/>
                  <a:pt x="22" y="14"/>
                  <a:pt x="21" y="14"/>
                </a:cubicBezTo>
                <a:cubicBezTo>
                  <a:pt x="20" y="14"/>
                  <a:pt x="19" y="13"/>
                  <a:pt x="19" y="12"/>
                </a:cubicBezTo>
                <a:cubicBezTo>
                  <a:pt x="19" y="12"/>
                  <a:pt x="19" y="12"/>
                  <a:pt x="19" y="12"/>
                </a:cubicBezTo>
                <a:cubicBezTo>
                  <a:pt x="19" y="11"/>
                  <a:pt x="19" y="11"/>
                  <a:pt x="19" y="11"/>
                </a:cubicBezTo>
                <a:cubicBezTo>
                  <a:pt x="12" y="11"/>
                  <a:pt x="12" y="11"/>
                  <a:pt x="12" y="11"/>
                </a:cubicBezTo>
                <a:cubicBezTo>
                  <a:pt x="12" y="12"/>
                  <a:pt x="12" y="12"/>
                  <a:pt x="12" y="12"/>
                </a:cubicBezTo>
                <a:cubicBezTo>
                  <a:pt x="12" y="13"/>
                  <a:pt x="11" y="14"/>
                  <a:pt x="10" y="14"/>
                </a:cubicBezTo>
                <a:cubicBezTo>
                  <a:pt x="9" y="14"/>
                  <a:pt x="9" y="13"/>
                  <a:pt x="9" y="12"/>
                </a:cubicBezTo>
                <a:cubicBezTo>
                  <a:pt x="9" y="11"/>
                  <a:pt x="9" y="11"/>
                  <a:pt x="9" y="11"/>
                </a:cubicBezTo>
                <a:cubicBezTo>
                  <a:pt x="3" y="11"/>
                  <a:pt x="3" y="11"/>
                  <a:pt x="3" y="11"/>
                </a:cubicBezTo>
                <a:cubicBezTo>
                  <a:pt x="3" y="10"/>
                  <a:pt x="4" y="10"/>
                  <a:pt x="4" y="10"/>
                </a:cubicBezTo>
                <a:cubicBezTo>
                  <a:pt x="4" y="10"/>
                  <a:pt x="4" y="10"/>
                  <a:pt x="4" y="10"/>
                </a:cubicBezTo>
                <a:cubicBezTo>
                  <a:pt x="9" y="10"/>
                  <a:pt x="9" y="10"/>
                  <a:pt x="9" y="10"/>
                </a:cubicBezTo>
                <a:cubicBezTo>
                  <a:pt x="9" y="8"/>
                  <a:pt x="9" y="8"/>
                  <a:pt x="9" y="8"/>
                </a:cubicBezTo>
                <a:cubicBezTo>
                  <a:pt x="3" y="8"/>
                  <a:pt x="3" y="8"/>
                  <a:pt x="3" y="8"/>
                </a:cubicBezTo>
                <a:cubicBezTo>
                  <a:pt x="3" y="9"/>
                  <a:pt x="3" y="9"/>
                  <a:pt x="3" y="9"/>
                </a:cubicBezTo>
                <a:cubicBezTo>
                  <a:pt x="0" y="11"/>
                  <a:pt x="0" y="11"/>
                  <a:pt x="0" y="11"/>
                </a:cubicBezTo>
                <a:cubicBezTo>
                  <a:pt x="0" y="17"/>
                  <a:pt x="0" y="24"/>
                  <a:pt x="0" y="30"/>
                </a:cubicBezTo>
                <a:cubicBezTo>
                  <a:pt x="0" y="31"/>
                  <a:pt x="0" y="31"/>
                  <a:pt x="0" y="31"/>
                </a:cubicBezTo>
                <a:cubicBezTo>
                  <a:pt x="1" y="31"/>
                  <a:pt x="1" y="31"/>
                  <a:pt x="1" y="31"/>
                </a:cubicBezTo>
                <a:cubicBezTo>
                  <a:pt x="30" y="31"/>
                  <a:pt x="30" y="31"/>
                  <a:pt x="30" y="31"/>
                </a:cubicBezTo>
                <a:cubicBezTo>
                  <a:pt x="31" y="31"/>
                  <a:pt x="31" y="31"/>
                  <a:pt x="31" y="31"/>
                </a:cubicBezTo>
                <a:cubicBezTo>
                  <a:pt x="31" y="30"/>
                  <a:pt x="31" y="30"/>
                  <a:pt x="31" y="30"/>
                </a:cubicBezTo>
                <a:cubicBezTo>
                  <a:pt x="31" y="24"/>
                  <a:pt x="31" y="17"/>
                  <a:pt x="31" y="11"/>
                </a:cubicBezTo>
                <a:cubicBezTo>
                  <a:pt x="28" y="9"/>
                  <a:pt x="28" y="9"/>
                  <a:pt x="28" y="9"/>
                </a:cubicBezTo>
                <a:cubicBezTo>
                  <a:pt x="28" y="8"/>
                  <a:pt x="28" y="8"/>
                  <a:pt x="28" y="8"/>
                </a:cubicBezTo>
                <a:cubicBezTo>
                  <a:pt x="26" y="8"/>
                  <a:pt x="24" y="8"/>
                  <a:pt x="22" y="8"/>
                </a:cubicBezTo>
                <a:cubicBezTo>
                  <a:pt x="22" y="10"/>
                  <a:pt x="22" y="10"/>
                  <a:pt x="22" y="10"/>
                </a:cubicBezTo>
                <a:cubicBezTo>
                  <a:pt x="27" y="10"/>
                  <a:pt x="27" y="10"/>
                  <a:pt x="27" y="10"/>
                </a:cubicBezTo>
                <a:cubicBezTo>
                  <a:pt x="27" y="10"/>
                  <a:pt x="27" y="10"/>
                  <a:pt x="27" y="10"/>
                </a:cubicBezTo>
                <a:cubicBezTo>
                  <a:pt x="27" y="10"/>
                  <a:pt x="28" y="10"/>
                  <a:pt x="28" y="11"/>
                </a:cubicBezTo>
                <a:cubicBezTo>
                  <a:pt x="22" y="11"/>
                  <a:pt x="22" y="11"/>
                  <a:pt x="22" y="11"/>
                </a:cubicBezTo>
                <a:close/>
                <a:moveTo>
                  <a:pt x="10" y="13"/>
                </a:moveTo>
                <a:cubicBezTo>
                  <a:pt x="10" y="13"/>
                  <a:pt x="9" y="13"/>
                  <a:pt x="9" y="12"/>
                </a:cubicBezTo>
                <a:cubicBezTo>
                  <a:pt x="9" y="9"/>
                  <a:pt x="9" y="9"/>
                  <a:pt x="9" y="9"/>
                </a:cubicBezTo>
                <a:cubicBezTo>
                  <a:pt x="9" y="8"/>
                  <a:pt x="9" y="8"/>
                  <a:pt x="9" y="8"/>
                </a:cubicBezTo>
                <a:cubicBezTo>
                  <a:pt x="9" y="0"/>
                  <a:pt x="22" y="0"/>
                  <a:pt x="22" y="8"/>
                </a:cubicBezTo>
                <a:cubicBezTo>
                  <a:pt x="22" y="12"/>
                  <a:pt x="22" y="12"/>
                  <a:pt x="22" y="12"/>
                </a:cubicBezTo>
                <a:cubicBezTo>
                  <a:pt x="22" y="13"/>
                  <a:pt x="21" y="13"/>
                  <a:pt x="21" y="13"/>
                </a:cubicBezTo>
                <a:cubicBezTo>
                  <a:pt x="21" y="13"/>
                  <a:pt x="20" y="13"/>
                  <a:pt x="20" y="12"/>
                </a:cubicBezTo>
                <a:cubicBezTo>
                  <a:pt x="20" y="8"/>
                  <a:pt x="20" y="8"/>
                  <a:pt x="20" y="8"/>
                </a:cubicBezTo>
                <a:cubicBezTo>
                  <a:pt x="20" y="2"/>
                  <a:pt x="11" y="2"/>
                  <a:pt x="11" y="8"/>
                </a:cubicBezTo>
                <a:cubicBezTo>
                  <a:pt x="11" y="9"/>
                  <a:pt x="11" y="9"/>
                  <a:pt x="11" y="9"/>
                </a:cubicBezTo>
                <a:cubicBezTo>
                  <a:pt x="11" y="12"/>
                  <a:pt x="11" y="12"/>
                  <a:pt x="11" y="12"/>
                </a:cubicBezTo>
                <a:cubicBezTo>
                  <a:pt x="11" y="13"/>
                  <a:pt x="11" y="13"/>
                  <a:pt x="10" y="13"/>
                </a:cubicBezTo>
                <a:close/>
                <a:moveTo>
                  <a:pt x="12" y="10"/>
                </a:moveTo>
                <a:cubicBezTo>
                  <a:pt x="12" y="8"/>
                  <a:pt x="12" y="8"/>
                  <a:pt x="12" y="8"/>
                </a:cubicBezTo>
                <a:cubicBezTo>
                  <a:pt x="19" y="8"/>
                  <a:pt x="19" y="8"/>
                  <a:pt x="19" y="8"/>
                </a:cubicBezTo>
                <a:cubicBezTo>
                  <a:pt x="19" y="10"/>
                  <a:pt x="19" y="10"/>
                  <a:pt x="19" y="10"/>
                </a:cubicBezTo>
                <a:lnTo>
                  <a:pt x="12" y="10"/>
                </a:ln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94" name="Freeform 220"/>
          <p:cNvSpPr>
            <a:spLocks noEditPoints="1"/>
          </p:cNvSpPr>
          <p:nvPr/>
        </p:nvSpPr>
        <p:spPr bwMode="auto">
          <a:xfrm>
            <a:off x="7505136" y="4386543"/>
            <a:ext cx="258799" cy="258799"/>
          </a:xfrm>
          <a:custGeom>
            <a:avLst/>
            <a:gdLst>
              <a:gd name="T0" fmla="*/ 25 w 27"/>
              <a:gd name="T1" fmla="*/ 25 h 27"/>
              <a:gd name="T2" fmla="*/ 15 w 27"/>
              <a:gd name="T3" fmla="*/ 27 h 27"/>
              <a:gd name="T4" fmla="*/ 25 w 27"/>
              <a:gd name="T5" fmla="*/ 15 h 27"/>
              <a:gd name="T6" fmla="*/ 14 w 27"/>
              <a:gd name="T7" fmla="*/ 3 h 27"/>
              <a:gd name="T8" fmla="*/ 16 w 27"/>
              <a:gd name="T9" fmla="*/ 6 h 27"/>
              <a:gd name="T10" fmla="*/ 12 w 27"/>
              <a:gd name="T11" fmla="*/ 7 h 27"/>
              <a:gd name="T12" fmla="*/ 10 w 27"/>
              <a:gd name="T13" fmla="*/ 5 h 27"/>
              <a:gd name="T14" fmla="*/ 12 w 27"/>
              <a:gd name="T15" fmla="*/ 4 h 27"/>
              <a:gd name="T16" fmla="*/ 11 w 27"/>
              <a:gd name="T17" fmla="*/ 5 h 27"/>
              <a:gd name="T18" fmla="*/ 14 w 27"/>
              <a:gd name="T19" fmla="*/ 5 h 27"/>
              <a:gd name="T20" fmla="*/ 15 w 27"/>
              <a:gd name="T21" fmla="*/ 5 h 27"/>
              <a:gd name="T22" fmla="*/ 12 w 27"/>
              <a:gd name="T23" fmla="*/ 4 h 27"/>
              <a:gd name="T24" fmla="*/ 3 w 27"/>
              <a:gd name="T25" fmla="*/ 7 h 27"/>
              <a:gd name="T26" fmla="*/ 9 w 27"/>
              <a:gd name="T27" fmla="*/ 4 h 27"/>
              <a:gd name="T28" fmla="*/ 3 w 27"/>
              <a:gd name="T29" fmla="*/ 5 h 27"/>
              <a:gd name="T30" fmla="*/ 5 w 27"/>
              <a:gd name="T31" fmla="*/ 3 h 27"/>
              <a:gd name="T32" fmla="*/ 9 w 27"/>
              <a:gd name="T33" fmla="*/ 5 h 27"/>
              <a:gd name="T34" fmla="*/ 4 w 27"/>
              <a:gd name="T35" fmla="*/ 4 h 27"/>
              <a:gd name="T36" fmla="*/ 3 w 27"/>
              <a:gd name="T37" fmla="*/ 5 h 27"/>
              <a:gd name="T38" fmla="*/ 17 w 27"/>
              <a:gd name="T39" fmla="*/ 4 h 27"/>
              <a:gd name="T40" fmla="*/ 23 w 27"/>
              <a:gd name="T41" fmla="*/ 7 h 27"/>
              <a:gd name="T42" fmla="*/ 23 w 27"/>
              <a:gd name="T43" fmla="*/ 5 h 27"/>
              <a:gd name="T44" fmla="*/ 23 w 27"/>
              <a:gd name="T45" fmla="*/ 4 h 27"/>
              <a:gd name="T46" fmla="*/ 17 w 27"/>
              <a:gd name="T47" fmla="*/ 5 h 27"/>
              <a:gd name="T48" fmla="*/ 21 w 27"/>
              <a:gd name="T49" fmla="*/ 3 h 27"/>
              <a:gd name="T50" fmla="*/ 23 w 27"/>
              <a:gd name="T51" fmla="*/ 5 h 27"/>
              <a:gd name="T52" fmla="*/ 11 w 27"/>
              <a:gd name="T53" fmla="*/ 13 h 27"/>
              <a:gd name="T54" fmla="*/ 0 w 27"/>
              <a:gd name="T55" fmla="*/ 13 h 27"/>
              <a:gd name="T56" fmla="*/ 2 w 27"/>
              <a:gd name="T57" fmla="*/ 8 h 27"/>
              <a:gd name="T58" fmla="*/ 27 w 27"/>
              <a:gd name="T59" fmla="*/ 11 h 27"/>
              <a:gd name="T60" fmla="*/ 26 w 27"/>
              <a:gd name="T61" fmla="*/ 13 h 27"/>
              <a:gd name="T62" fmla="*/ 15 w 27"/>
              <a:gd name="T63" fmla="*/ 8 h 27"/>
              <a:gd name="T64" fmla="*/ 27 w 27"/>
              <a:gd name="T65" fmla="*/ 11 h 27"/>
              <a:gd name="T66" fmla="*/ 3 w 27"/>
              <a:gd name="T67" fmla="*/ 27 h 27"/>
              <a:gd name="T68" fmla="*/ 1 w 27"/>
              <a:gd name="T69" fmla="*/ 15 h 27"/>
              <a:gd name="T70" fmla="*/ 11 w 27"/>
              <a:gd name="T71"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7" h="27">
                <a:moveTo>
                  <a:pt x="25" y="15"/>
                </a:moveTo>
                <a:cubicBezTo>
                  <a:pt x="25" y="25"/>
                  <a:pt x="25" y="25"/>
                  <a:pt x="25" y="25"/>
                </a:cubicBezTo>
                <a:cubicBezTo>
                  <a:pt x="25" y="26"/>
                  <a:pt x="24" y="27"/>
                  <a:pt x="23" y="27"/>
                </a:cubicBezTo>
                <a:cubicBezTo>
                  <a:pt x="15" y="27"/>
                  <a:pt x="15" y="27"/>
                  <a:pt x="15" y="27"/>
                </a:cubicBezTo>
                <a:cubicBezTo>
                  <a:pt x="15" y="15"/>
                  <a:pt x="15" y="15"/>
                  <a:pt x="15" y="15"/>
                </a:cubicBezTo>
                <a:cubicBezTo>
                  <a:pt x="25" y="15"/>
                  <a:pt x="25" y="15"/>
                  <a:pt x="25" y="15"/>
                </a:cubicBezTo>
                <a:close/>
                <a:moveTo>
                  <a:pt x="12" y="3"/>
                </a:moveTo>
                <a:cubicBezTo>
                  <a:pt x="14" y="3"/>
                  <a:pt x="14" y="3"/>
                  <a:pt x="14" y="3"/>
                </a:cubicBezTo>
                <a:cubicBezTo>
                  <a:pt x="15" y="3"/>
                  <a:pt x="16" y="4"/>
                  <a:pt x="16" y="5"/>
                </a:cubicBezTo>
                <a:cubicBezTo>
                  <a:pt x="16" y="6"/>
                  <a:pt x="16" y="6"/>
                  <a:pt x="16" y="6"/>
                </a:cubicBezTo>
                <a:cubicBezTo>
                  <a:pt x="16" y="7"/>
                  <a:pt x="15" y="7"/>
                  <a:pt x="14" y="7"/>
                </a:cubicBezTo>
                <a:cubicBezTo>
                  <a:pt x="12" y="7"/>
                  <a:pt x="12" y="7"/>
                  <a:pt x="12" y="7"/>
                </a:cubicBezTo>
                <a:cubicBezTo>
                  <a:pt x="11" y="7"/>
                  <a:pt x="10" y="7"/>
                  <a:pt x="10" y="6"/>
                </a:cubicBezTo>
                <a:cubicBezTo>
                  <a:pt x="10" y="5"/>
                  <a:pt x="10" y="5"/>
                  <a:pt x="10" y="5"/>
                </a:cubicBezTo>
                <a:cubicBezTo>
                  <a:pt x="10" y="4"/>
                  <a:pt x="11" y="3"/>
                  <a:pt x="12" y="3"/>
                </a:cubicBezTo>
                <a:close/>
                <a:moveTo>
                  <a:pt x="12" y="4"/>
                </a:moveTo>
                <a:cubicBezTo>
                  <a:pt x="12" y="4"/>
                  <a:pt x="11" y="4"/>
                  <a:pt x="11" y="5"/>
                </a:cubicBezTo>
                <a:cubicBezTo>
                  <a:pt x="11" y="5"/>
                  <a:pt x="11" y="5"/>
                  <a:pt x="11" y="5"/>
                </a:cubicBezTo>
                <a:cubicBezTo>
                  <a:pt x="11" y="5"/>
                  <a:pt x="12" y="5"/>
                  <a:pt x="12" y="5"/>
                </a:cubicBezTo>
                <a:cubicBezTo>
                  <a:pt x="14" y="5"/>
                  <a:pt x="14" y="5"/>
                  <a:pt x="14" y="5"/>
                </a:cubicBezTo>
                <a:cubicBezTo>
                  <a:pt x="15" y="5"/>
                  <a:pt x="15" y="5"/>
                  <a:pt x="15" y="5"/>
                </a:cubicBezTo>
                <a:cubicBezTo>
                  <a:pt x="15" y="5"/>
                  <a:pt x="15" y="5"/>
                  <a:pt x="15" y="5"/>
                </a:cubicBezTo>
                <a:cubicBezTo>
                  <a:pt x="15" y="4"/>
                  <a:pt x="15" y="4"/>
                  <a:pt x="14" y="4"/>
                </a:cubicBezTo>
                <a:cubicBezTo>
                  <a:pt x="12" y="4"/>
                  <a:pt x="12" y="4"/>
                  <a:pt x="12" y="4"/>
                </a:cubicBezTo>
                <a:close/>
                <a:moveTo>
                  <a:pt x="1" y="5"/>
                </a:moveTo>
                <a:cubicBezTo>
                  <a:pt x="1" y="6"/>
                  <a:pt x="2" y="7"/>
                  <a:pt x="3" y="7"/>
                </a:cubicBezTo>
                <a:cubicBezTo>
                  <a:pt x="8" y="7"/>
                  <a:pt x="8" y="7"/>
                  <a:pt x="8" y="7"/>
                </a:cubicBezTo>
                <a:cubicBezTo>
                  <a:pt x="10" y="7"/>
                  <a:pt x="11" y="5"/>
                  <a:pt x="9" y="4"/>
                </a:cubicBezTo>
                <a:cubicBezTo>
                  <a:pt x="6" y="2"/>
                  <a:pt x="1" y="0"/>
                  <a:pt x="1" y="5"/>
                </a:cubicBezTo>
                <a:close/>
                <a:moveTo>
                  <a:pt x="3" y="5"/>
                </a:moveTo>
                <a:cubicBezTo>
                  <a:pt x="2" y="5"/>
                  <a:pt x="2" y="4"/>
                  <a:pt x="2" y="4"/>
                </a:cubicBezTo>
                <a:cubicBezTo>
                  <a:pt x="2" y="3"/>
                  <a:pt x="4" y="3"/>
                  <a:pt x="5" y="3"/>
                </a:cubicBezTo>
                <a:cubicBezTo>
                  <a:pt x="6" y="3"/>
                  <a:pt x="8" y="4"/>
                  <a:pt x="8" y="4"/>
                </a:cubicBezTo>
                <a:cubicBezTo>
                  <a:pt x="9" y="4"/>
                  <a:pt x="9" y="5"/>
                  <a:pt x="9" y="5"/>
                </a:cubicBezTo>
                <a:cubicBezTo>
                  <a:pt x="8" y="6"/>
                  <a:pt x="6" y="4"/>
                  <a:pt x="5" y="4"/>
                </a:cubicBezTo>
                <a:cubicBezTo>
                  <a:pt x="5" y="4"/>
                  <a:pt x="4" y="4"/>
                  <a:pt x="4" y="4"/>
                </a:cubicBezTo>
                <a:cubicBezTo>
                  <a:pt x="4" y="4"/>
                  <a:pt x="3" y="4"/>
                  <a:pt x="3" y="5"/>
                </a:cubicBezTo>
                <a:cubicBezTo>
                  <a:pt x="3" y="5"/>
                  <a:pt x="3" y="5"/>
                  <a:pt x="3" y="5"/>
                </a:cubicBezTo>
                <a:close/>
                <a:moveTo>
                  <a:pt x="25" y="5"/>
                </a:moveTo>
                <a:cubicBezTo>
                  <a:pt x="25" y="0"/>
                  <a:pt x="20" y="2"/>
                  <a:pt x="17" y="4"/>
                </a:cubicBezTo>
                <a:cubicBezTo>
                  <a:pt x="16" y="5"/>
                  <a:pt x="16" y="7"/>
                  <a:pt x="18" y="7"/>
                </a:cubicBezTo>
                <a:cubicBezTo>
                  <a:pt x="23" y="7"/>
                  <a:pt x="23" y="7"/>
                  <a:pt x="23" y="7"/>
                </a:cubicBezTo>
                <a:cubicBezTo>
                  <a:pt x="24" y="7"/>
                  <a:pt x="25" y="6"/>
                  <a:pt x="25" y="5"/>
                </a:cubicBezTo>
                <a:close/>
                <a:moveTo>
                  <a:pt x="23" y="5"/>
                </a:moveTo>
                <a:cubicBezTo>
                  <a:pt x="23" y="5"/>
                  <a:pt x="23" y="5"/>
                  <a:pt x="23" y="5"/>
                </a:cubicBezTo>
                <a:cubicBezTo>
                  <a:pt x="23" y="4"/>
                  <a:pt x="23" y="4"/>
                  <a:pt x="23" y="4"/>
                </a:cubicBezTo>
                <a:cubicBezTo>
                  <a:pt x="22" y="4"/>
                  <a:pt x="22" y="4"/>
                  <a:pt x="22" y="4"/>
                </a:cubicBezTo>
                <a:cubicBezTo>
                  <a:pt x="21" y="4"/>
                  <a:pt x="18" y="6"/>
                  <a:pt x="17" y="5"/>
                </a:cubicBezTo>
                <a:cubicBezTo>
                  <a:pt x="17" y="5"/>
                  <a:pt x="17" y="4"/>
                  <a:pt x="18" y="4"/>
                </a:cubicBezTo>
                <a:cubicBezTo>
                  <a:pt x="18" y="4"/>
                  <a:pt x="20" y="3"/>
                  <a:pt x="21" y="3"/>
                </a:cubicBezTo>
                <a:cubicBezTo>
                  <a:pt x="23" y="3"/>
                  <a:pt x="24" y="3"/>
                  <a:pt x="24" y="4"/>
                </a:cubicBezTo>
                <a:cubicBezTo>
                  <a:pt x="24" y="4"/>
                  <a:pt x="24" y="5"/>
                  <a:pt x="23" y="5"/>
                </a:cubicBezTo>
                <a:close/>
                <a:moveTo>
                  <a:pt x="11" y="8"/>
                </a:moveTo>
                <a:cubicBezTo>
                  <a:pt x="11" y="13"/>
                  <a:pt x="11" y="13"/>
                  <a:pt x="11" y="13"/>
                </a:cubicBezTo>
                <a:cubicBezTo>
                  <a:pt x="0" y="13"/>
                  <a:pt x="0" y="13"/>
                  <a:pt x="0" y="13"/>
                </a:cubicBezTo>
                <a:cubicBezTo>
                  <a:pt x="0" y="13"/>
                  <a:pt x="0" y="13"/>
                  <a:pt x="0" y="13"/>
                </a:cubicBezTo>
                <a:cubicBezTo>
                  <a:pt x="0" y="12"/>
                  <a:pt x="0" y="11"/>
                  <a:pt x="0" y="11"/>
                </a:cubicBezTo>
                <a:cubicBezTo>
                  <a:pt x="0" y="10"/>
                  <a:pt x="1" y="8"/>
                  <a:pt x="2" y="8"/>
                </a:cubicBezTo>
                <a:cubicBezTo>
                  <a:pt x="5" y="8"/>
                  <a:pt x="8" y="8"/>
                  <a:pt x="11" y="8"/>
                </a:cubicBezTo>
                <a:close/>
                <a:moveTo>
                  <a:pt x="27" y="11"/>
                </a:moveTo>
                <a:cubicBezTo>
                  <a:pt x="27" y="11"/>
                  <a:pt x="27" y="12"/>
                  <a:pt x="27" y="13"/>
                </a:cubicBezTo>
                <a:cubicBezTo>
                  <a:pt x="27" y="13"/>
                  <a:pt x="26" y="13"/>
                  <a:pt x="26" y="13"/>
                </a:cubicBezTo>
                <a:cubicBezTo>
                  <a:pt x="15" y="13"/>
                  <a:pt x="15" y="13"/>
                  <a:pt x="15" y="13"/>
                </a:cubicBezTo>
                <a:cubicBezTo>
                  <a:pt x="15" y="8"/>
                  <a:pt x="15" y="8"/>
                  <a:pt x="15" y="8"/>
                </a:cubicBezTo>
                <a:cubicBezTo>
                  <a:pt x="18" y="8"/>
                  <a:pt x="21" y="8"/>
                  <a:pt x="24" y="8"/>
                </a:cubicBezTo>
                <a:cubicBezTo>
                  <a:pt x="25" y="8"/>
                  <a:pt x="27" y="10"/>
                  <a:pt x="27" y="11"/>
                </a:cubicBezTo>
                <a:close/>
                <a:moveTo>
                  <a:pt x="11" y="27"/>
                </a:moveTo>
                <a:cubicBezTo>
                  <a:pt x="3" y="27"/>
                  <a:pt x="3" y="27"/>
                  <a:pt x="3" y="27"/>
                </a:cubicBezTo>
                <a:cubicBezTo>
                  <a:pt x="2" y="27"/>
                  <a:pt x="1" y="26"/>
                  <a:pt x="1" y="25"/>
                </a:cubicBezTo>
                <a:cubicBezTo>
                  <a:pt x="1" y="15"/>
                  <a:pt x="1" y="15"/>
                  <a:pt x="1" y="15"/>
                </a:cubicBezTo>
                <a:cubicBezTo>
                  <a:pt x="11" y="15"/>
                  <a:pt x="11" y="15"/>
                  <a:pt x="11" y="15"/>
                </a:cubicBezTo>
                <a:lnTo>
                  <a:pt x="11" y="27"/>
                </a:ln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95" name="Freeform 221"/>
          <p:cNvSpPr>
            <a:spLocks noEditPoints="1"/>
          </p:cNvSpPr>
          <p:nvPr/>
        </p:nvSpPr>
        <p:spPr bwMode="auto">
          <a:xfrm>
            <a:off x="8723118" y="4386543"/>
            <a:ext cx="298614" cy="258799"/>
          </a:xfrm>
          <a:custGeom>
            <a:avLst/>
            <a:gdLst>
              <a:gd name="T0" fmla="*/ 3 w 31"/>
              <a:gd name="T1" fmla="*/ 7 h 27"/>
              <a:gd name="T2" fmla="*/ 0 w 31"/>
              <a:gd name="T3" fmla="*/ 23 h 27"/>
              <a:gd name="T4" fmla="*/ 4 w 31"/>
              <a:gd name="T5" fmla="*/ 27 h 27"/>
              <a:gd name="T6" fmla="*/ 26 w 31"/>
              <a:gd name="T7" fmla="*/ 27 h 27"/>
              <a:gd name="T8" fmla="*/ 31 w 31"/>
              <a:gd name="T9" fmla="*/ 23 h 27"/>
              <a:gd name="T10" fmla="*/ 28 w 31"/>
              <a:gd name="T11" fmla="*/ 7 h 27"/>
              <a:gd name="T12" fmla="*/ 27 w 31"/>
              <a:gd name="T13" fmla="*/ 7 h 27"/>
              <a:gd name="T14" fmla="*/ 18 w 31"/>
              <a:gd name="T15" fmla="*/ 6 h 27"/>
              <a:gd name="T16" fmla="*/ 19 w 31"/>
              <a:gd name="T17" fmla="*/ 4 h 27"/>
              <a:gd name="T18" fmla="*/ 19 w 31"/>
              <a:gd name="T19" fmla="*/ 4 h 27"/>
              <a:gd name="T20" fmla="*/ 20 w 31"/>
              <a:gd name="T21" fmla="*/ 4 h 27"/>
              <a:gd name="T22" fmla="*/ 22 w 31"/>
              <a:gd name="T23" fmla="*/ 3 h 27"/>
              <a:gd name="T24" fmla="*/ 22 w 31"/>
              <a:gd name="T25" fmla="*/ 2 h 27"/>
              <a:gd name="T26" fmla="*/ 20 w 31"/>
              <a:gd name="T27" fmla="*/ 0 h 27"/>
              <a:gd name="T28" fmla="*/ 18 w 31"/>
              <a:gd name="T29" fmla="*/ 0 h 27"/>
              <a:gd name="T30" fmla="*/ 16 w 31"/>
              <a:gd name="T31" fmla="*/ 2 h 27"/>
              <a:gd name="T32" fmla="*/ 16 w 31"/>
              <a:gd name="T33" fmla="*/ 3 h 27"/>
              <a:gd name="T34" fmla="*/ 17 w 31"/>
              <a:gd name="T35" fmla="*/ 4 h 27"/>
              <a:gd name="T36" fmla="*/ 16 w 31"/>
              <a:gd name="T37" fmla="*/ 5 h 27"/>
              <a:gd name="T38" fmla="*/ 15 w 31"/>
              <a:gd name="T39" fmla="*/ 4 h 27"/>
              <a:gd name="T40" fmla="*/ 15 w 31"/>
              <a:gd name="T41" fmla="*/ 3 h 27"/>
              <a:gd name="T42" fmla="*/ 15 w 31"/>
              <a:gd name="T43" fmla="*/ 2 h 27"/>
              <a:gd name="T44" fmla="*/ 14 w 31"/>
              <a:gd name="T45" fmla="*/ 0 h 27"/>
              <a:gd name="T46" fmla="*/ 11 w 31"/>
              <a:gd name="T47" fmla="*/ 0 h 27"/>
              <a:gd name="T48" fmla="*/ 10 w 31"/>
              <a:gd name="T49" fmla="*/ 2 h 27"/>
              <a:gd name="T50" fmla="*/ 10 w 31"/>
              <a:gd name="T51" fmla="*/ 3 h 27"/>
              <a:gd name="T52" fmla="*/ 11 w 31"/>
              <a:gd name="T53" fmla="*/ 4 h 27"/>
              <a:gd name="T54" fmla="*/ 12 w 31"/>
              <a:gd name="T55" fmla="*/ 4 h 27"/>
              <a:gd name="T56" fmla="*/ 12 w 31"/>
              <a:gd name="T57" fmla="*/ 4 h 27"/>
              <a:gd name="T58" fmla="*/ 13 w 31"/>
              <a:gd name="T59" fmla="*/ 6 h 27"/>
              <a:gd name="T60" fmla="*/ 3 w 31"/>
              <a:gd name="T61" fmla="*/ 7 h 27"/>
              <a:gd name="T62" fmla="*/ 3 w 31"/>
              <a:gd name="T63" fmla="*/ 7 h 27"/>
              <a:gd name="T64" fmla="*/ 18 w 31"/>
              <a:gd name="T65" fmla="*/ 1 h 27"/>
              <a:gd name="T66" fmla="*/ 20 w 31"/>
              <a:gd name="T67" fmla="*/ 1 h 27"/>
              <a:gd name="T68" fmla="*/ 21 w 31"/>
              <a:gd name="T69" fmla="*/ 2 h 27"/>
              <a:gd name="T70" fmla="*/ 21 w 31"/>
              <a:gd name="T71" fmla="*/ 2 h 27"/>
              <a:gd name="T72" fmla="*/ 20 w 31"/>
              <a:gd name="T73" fmla="*/ 2 h 27"/>
              <a:gd name="T74" fmla="*/ 18 w 31"/>
              <a:gd name="T75" fmla="*/ 2 h 27"/>
              <a:gd name="T76" fmla="*/ 17 w 31"/>
              <a:gd name="T77" fmla="*/ 2 h 27"/>
              <a:gd name="T78" fmla="*/ 17 w 31"/>
              <a:gd name="T79" fmla="*/ 2 h 27"/>
              <a:gd name="T80" fmla="*/ 18 w 31"/>
              <a:gd name="T81" fmla="*/ 1 h 27"/>
              <a:gd name="T82" fmla="*/ 11 w 31"/>
              <a:gd name="T83" fmla="*/ 1 h 27"/>
              <a:gd name="T84" fmla="*/ 14 w 31"/>
              <a:gd name="T85" fmla="*/ 1 h 27"/>
              <a:gd name="T86" fmla="*/ 14 w 31"/>
              <a:gd name="T87" fmla="*/ 2 h 27"/>
              <a:gd name="T88" fmla="*/ 14 w 31"/>
              <a:gd name="T89" fmla="*/ 2 h 27"/>
              <a:gd name="T90" fmla="*/ 14 w 31"/>
              <a:gd name="T91" fmla="*/ 2 h 27"/>
              <a:gd name="T92" fmla="*/ 11 w 31"/>
              <a:gd name="T93" fmla="*/ 2 h 27"/>
              <a:gd name="T94" fmla="*/ 10 w 31"/>
              <a:gd name="T95" fmla="*/ 2 h 27"/>
              <a:gd name="T96" fmla="*/ 10 w 31"/>
              <a:gd name="T97" fmla="*/ 2 h 27"/>
              <a:gd name="T98" fmla="*/ 11 w 31"/>
              <a:gd name="T99" fmla="*/ 1 h 27"/>
              <a:gd name="T100" fmla="*/ 4 w 31"/>
              <a:gd name="T101" fmla="*/ 9 h 27"/>
              <a:gd name="T102" fmla="*/ 5 w 31"/>
              <a:gd name="T103" fmla="*/ 8 h 27"/>
              <a:gd name="T104" fmla="*/ 26 w 31"/>
              <a:gd name="T105" fmla="*/ 8 h 27"/>
              <a:gd name="T106" fmla="*/ 26 w 31"/>
              <a:gd name="T107" fmla="*/ 9 h 27"/>
              <a:gd name="T108" fmla="*/ 27 w 31"/>
              <a:gd name="T109" fmla="*/ 10 h 27"/>
              <a:gd name="T110" fmla="*/ 26 w 31"/>
              <a:gd name="T111" fmla="*/ 10 h 27"/>
              <a:gd name="T112" fmla="*/ 26 w 31"/>
              <a:gd name="T113" fmla="*/ 11 h 27"/>
              <a:gd name="T114" fmla="*/ 5 w 31"/>
              <a:gd name="T115" fmla="*/ 11 h 27"/>
              <a:gd name="T116" fmla="*/ 4 w 31"/>
              <a:gd name="T117" fmla="*/ 10 h 27"/>
              <a:gd name="T118" fmla="*/ 4 w 31"/>
              <a:gd name="T119" fmla="*/ 10 h 27"/>
              <a:gd name="T120" fmla="*/ 4 w 31"/>
              <a:gd name="T121" fmla="*/ 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 h="27">
                <a:moveTo>
                  <a:pt x="3" y="7"/>
                </a:moveTo>
                <a:cubicBezTo>
                  <a:pt x="2" y="13"/>
                  <a:pt x="0" y="18"/>
                  <a:pt x="0" y="23"/>
                </a:cubicBezTo>
                <a:cubicBezTo>
                  <a:pt x="0" y="25"/>
                  <a:pt x="2" y="27"/>
                  <a:pt x="4" y="27"/>
                </a:cubicBezTo>
                <a:cubicBezTo>
                  <a:pt x="26" y="27"/>
                  <a:pt x="26" y="27"/>
                  <a:pt x="26" y="27"/>
                </a:cubicBezTo>
                <a:cubicBezTo>
                  <a:pt x="29" y="27"/>
                  <a:pt x="31" y="25"/>
                  <a:pt x="31" y="23"/>
                </a:cubicBezTo>
                <a:cubicBezTo>
                  <a:pt x="31" y="18"/>
                  <a:pt x="28" y="13"/>
                  <a:pt x="28" y="7"/>
                </a:cubicBezTo>
                <a:cubicBezTo>
                  <a:pt x="28" y="7"/>
                  <a:pt x="28" y="7"/>
                  <a:pt x="27" y="7"/>
                </a:cubicBezTo>
                <a:cubicBezTo>
                  <a:pt x="26" y="6"/>
                  <a:pt x="22" y="6"/>
                  <a:pt x="18" y="6"/>
                </a:cubicBezTo>
                <a:cubicBezTo>
                  <a:pt x="19" y="4"/>
                  <a:pt x="19" y="4"/>
                  <a:pt x="19" y="4"/>
                </a:cubicBezTo>
                <a:cubicBezTo>
                  <a:pt x="19" y="4"/>
                  <a:pt x="19" y="4"/>
                  <a:pt x="19" y="4"/>
                </a:cubicBezTo>
                <a:cubicBezTo>
                  <a:pt x="20" y="4"/>
                  <a:pt x="20" y="4"/>
                  <a:pt x="20" y="4"/>
                </a:cubicBezTo>
                <a:cubicBezTo>
                  <a:pt x="21" y="4"/>
                  <a:pt x="22" y="4"/>
                  <a:pt x="22" y="3"/>
                </a:cubicBezTo>
                <a:cubicBezTo>
                  <a:pt x="22" y="2"/>
                  <a:pt x="22" y="2"/>
                  <a:pt x="22" y="2"/>
                </a:cubicBezTo>
                <a:cubicBezTo>
                  <a:pt x="22" y="1"/>
                  <a:pt x="21" y="0"/>
                  <a:pt x="20" y="0"/>
                </a:cubicBezTo>
                <a:cubicBezTo>
                  <a:pt x="18" y="0"/>
                  <a:pt x="18" y="0"/>
                  <a:pt x="18" y="0"/>
                </a:cubicBezTo>
                <a:cubicBezTo>
                  <a:pt x="17" y="0"/>
                  <a:pt x="16" y="1"/>
                  <a:pt x="16" y="2"/>
                </a:cubicBezTo>
                <a:cubicBezTo>
                  <a:pt x="16" y="3"/>
                  <a:pt x="16" y="3"/>
                  <a:pt x="16" y="3"/>
                </a:cubicBezTo>
                <a:cubicBezTo>
                  <a:pt x="16" y="3"/>
                  <a:pt x="16" y="4"/>
                  <a:pt x="17" y="4"/>
                </a:cubicBezTo>
                <a:cubicBezTo>
                  <a:pt x="16" y="5"/>
                  <a:pt x="16" y="5"/>
                  <a:pt x="16" y="5"/>
                </a:cubicBezTo>
                <a:cubicBezTo>
                  <a:pt x="15" y="4"/>
                  <a:pt x="15" y="4"/>
                  <a:pt x="15" y="4"/>
                </a:cubicBezTo>
                <a:cubicBezTo>
                  <a:pt x="15" y="4"/>
                  <a:pt x="15" y="3"/>
                  <a:pt x="15" y="3"/>
                </a:cubicBezTo>
                <a:cubicBezTo>
                  <a:pt x="15" y="2"/>
                  <a:pt x="15" y="2"/>
                  <a:pt x="15" y="2"/>
                </a:cubicBezTo>
                <a:cubicBezTo>
                  <a:pt x="15" y="1"/>
                  <a:pt x="14" y="0"/>
                  <a:pt x="14" y="0"/>
                </a:cubicBezTo>
                <a:cubicBezTo>
                  <a:pt x="11" y="0"/>
                  <a:pt x="11" y="0"/>
                  <a:pt x="11" y="0"/>
                </a:cubicBezTo>
                <a:cubicBezTo>
                  <a:pt x="10" y="0"/>
                  <a:pt x="10" y="1"/>
                  <a:pt x="10" y="2"/>
                </a:cubicBezTo>
                <a:cubicBezTo>
                  <a:pt x="10" y="3"/>
                  <a:pt x="10" y="3"/>
                  <a:pt x="10" y="3"/>
                </a:cubicBezTo>
                <a:cubicBezTo>
                  <a:pt x="10" y="4"/>
                  <a:pt x="10" y="4"/>
                  <a:pt x="11" y="4"/>
                </a:cubicBezTo>
                <a:cubicBezTo>
                  <a:pt x="12" y="4"/>
                  <a:pt x="12" y="4"/>
                  <a:pt x="12" y="4"/>
                </a:cubicBezTo>
                <a:cubicBezTo>
                  <a:pt x="12" y="4"/>
                  <a:pt x="12" y="4"/>
                  <a:pt x="12" y="4"/>
                </a:cubicBezTo>
                <a:cubicBezTo>
                  <a:pt x="13" y="6"/>
                  <a:pt x="13" y="6"/>
                  <a:pt x="13" y="6"/>
                </a:cubicBezTo>
                <a:cubicBezTo>
                  <a:pt x="9" y="6"/>
                  <a:pt x="5" y="6"/>
                  <a:pt x="3" y="7"/>
                </a:cubicBezTo>
                <a:cubicBezTo>
                  <a:pt x="3" y="7"/>
                  <a:pt x="3" y="7"/>
                  <a:pt x="3" y="7"/>
                </a:cubicBezTo>
                <a:close/>
                <a:moveTo>
                  <a:pt x="18" y="1"/>
                </a:moveTo>
                <a:cubicBezTo>
                  <a:pt x="20" y="1"/>
                  <a:pt x="20" y="1"/>
                  <a:pt x="20" y="1"/>
                </a:cubicBezTo>
                <a:cubicBezTo>
                  <a:pt x="20" y="1"/>
                  <a:pt x="21" y="1"/>
                  <a:pt x="21" y="2"/>
                </a:cubicBezTo>
                <a:cubicBezTo>
                  <a:pt x="21" y="2"/>
                  <a:pt x="21" y="2"/>
                  <a:pt x="21" y="2"/>
                </a:cubicBezTo>
                <a:cubicBezTo>
                  <a:pt x="21" y="2"/>
                  <a:pt x="20" y="2"/>
                  <a:pt x="20" y="2"/>
                </a:cubicBezTo>
                <a:cubicBezTo>
                  <a:pt x="18" y="2"/>
                  <a:pt x="18" y="2"/>
                  <a:pt x="18" y="2"/>
                </a:cubicBezTo>
                <a:cubicBezTo>
                  <a:pt x="17" y="2"/>
                  <a:pt x="17" y="2"/>
                  <a:pt x="17" y="2"/>
                </a:cubicBezTo>
                <a:cubicBezTo>
                  <a:pt x="17" y="2"/>
                  <a:pt x="17" y="2"/>
                  <a:pt x="17" y="2"/>
                </a:cubicBezTo>
                <a:cubicBezTo>
                  <a:pt x="17" y="1"/>
                  <a:pt x="17" y="1"/>
                  <a:pt x="18" y="1"/>
                </a:cubicBezTo>
                <a:close/>
                <a:moveTo>
                  <a:pt x="11" y="1"/>
                </a:moveTo>
                <a:cubicBezTo>
                  <a:pt x="14" y="1"/>
                  <a:pt x="14" y="1"/>
                  <a:pt x="14" y="1"/>
                </a:cubicBezTo>
                <a:cubicBezTo>
                  <a:pt x="14" y="1"/>
                  <a:pt x="14" y="1"/>
                  <a:pt x="14" y="2"/>
                </a:cubicBezTo>
                <a:cubicBezTo>
                  <a:pt x="14" y="2"/>
                  <a:pt x="14" y="2"/>
                  <a:pt x="14" y="2"/>
                </a:cubicBezTo>
                <a:cubicBezTo>
                  <a:pt x="14" y="2"/>
                  <a:pt x="14" y="2"/>
                  <a:pt x="14" y="2"/>
                </a:cubicBezTo>
                <a:cubicBezTo>
                  <a:pt x="11" y="2"/>
                  <a:pt x="11" y="2"/>
                  <a:pt x="11" y="2"/>
                </a:cubicBezTo>
                <a:cubicBezTo>
                  <a:pt x="11" y="2"/>
                  <a:pt x="10" y="2"/>
                  <a:pt x="10" y="2"/>
                </a:cubicBezTo>
                <a:cubicBezTo>
                  <a:pt x="10" y="2"/>
                  <a:pt x="10" y="2"/>
                  <a:pt x="10" y="2"/>
                </a:cubicBezTo>
                <a:cubicBezTo>
                  <a:pt x="10" y="1"/>
                  <a:pt x="11" y="1"/>
                  <a:pt x="11" y="1"/>
                </a:cubicBezTo>
                <a:close/>
                <a:moveTo>
                  <a:pt x="4" y="9"/>
                </a:moveTo>
                <a:cubicBezTo>
                  <a:pt x="4" y="8"/>
                  <a:pt x="4" y="8"/>
                  <a:pt x="5" y="8"/>
                </a:cubicBezTo>
                <a:cubicBezTo>
                  <a:pt x="9" y="7"/>
                  <a:pt x="22" y="7"/>
                  <a:pt x="26" y="8"/>
                </a:cubicBezTo>
                <a:cubicBezTo>
                  <a:pt x="26" y="8"/>
                  <a:pt x="26" y="8"/>
                  <a:pt x="26" y="9"/>
                </a:cubicBezTo>
                <a:cubicBezTo>
                  <a:pt x="27" y="9"/>
                  <a:pt x="27" y="9"/>
                  <a:pt x="27" y="10"/>
                </a:cubicBezTo>
                <a:cubicBezTo>
                  <a:pt x="27" y="10"/>
                  <a:pt x="27" y="10"/>
                  <a:pt x="26" y="10"/>
                </a:cubicBezTo>
                <a:cubicBezTo>
                  <a:pt x="26" y="10"/>
                  <a:pt x="26" y="11"/>
                  <a:pt x="26" y="11"/>
                </a:cubicBezTo>
                <a:cubicBezTo>
                  <a:pt x="5" y="11"/>
                  <a:pt x="5" y="11"/>
                  <a:pt x="5" y="11"/>
                </a:cubicBezTo>
                <a:cubicBezTo>
                  <a:pt x="5" y="11"/>
                  <a:pt x="4" y="10"/>
                  <a:pt x="4" y="10"/>
                </a:cubicBezTo>
                <a:cubicBezTo>
                  <a:pt x="4" y="10"/>
                  <a:pt x="4" y="10"/>
                  <a:pt x="4" y="10"/>
                </a:cubicBezTo>
                <a:cubicBezTo>
                  <a:pt x="4" y="9"/>
                  <a:pt x="4" y="9"/>
                  <a:pt x="4" y="9"/>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96" name="Freeform 222"/>
          <p:cNvSpPr>
            <a:spLocks noEditPoints="1"/>
          </p:cNvSpPr>
          <p:nvPr/>
        </p:nvSpPr>
        <p:spPr bwMode="auto">
          <a:xfrm>
            <a:off x="3742606" y="4357586"/>
            <a:ext cx="336619" cy="267847"/>
          </a:xfrm>
          <a:custGeom>
            <a:avLst/>
            <a:gdLst>
              <a:gd name="T0" fmla="*/ 26 w 35"/>
              <a:gd name="T1" fmla="*/ 1 h 28"/>
              <a:gd name="T2" fmla="*/ 16 w 35"/>
              <a:gd name="T3" fmla="*/ 9 h 28"/>
              <a:gd name="T4" fmla="*/ 16 w 35"/>
              <a:gd name="T5" fmla="*/ 12 h 28"/>
              <a:gd name="T6" fmla="*/ 26 w 35"/>
              <a:gd name="T7" fmla="*/ 3 h 28"/>
              <a:gd name="T8" fmla="*/ 8 w 35"/>
              <a:gd name="T9" fmla="*/ 16 h 28"/>
              <a:gd name="T10" fmla="*/ 8 w 35"/>
              <a:gd name="T11" fmla="*/ 24 h 28"/>
              <a:gd name="T12" fmla="*/ 10 w 35"/>
              <a:gd name="T13" fmla="*/ 24 h 28"/>
              <a:gd name="T14" fmla="*/ 10 w 35"/>
              <a:gd name="T15" fmla="*/ 16 h 28"/>
              <a:gd name="T16" fmla="*/ 8 w 35"/>
              <a:gd name="T17" fmla="*/ 16 h 28"/>
              <a:gd name="T18" fmla="*/ 14 w 35"/>
              <a:gd name="T19" fmla="*/ 24 h 28"/>
              <a:gd name="T20" fmla="*/ 15 w 35"/>
              <a:gd name="T21" fmla="*/ 24 h 28"/>
              <a:gd name="T22" fmla="*/ 16 w 35"/>
              <a:gd name="T23" fmla="*/ 16 h 28"/>
              <a:gd name="T24" fmla="*/ 14 w 35"/>
              <a:gd name="T25" fmla="*/ 16 h 28"/>
              <a:gd name="T26" fmla="*/ 27 w 35"/>
              <a:gd name="T27" fmla="*/ 16 h 28"/>
              <a:gd name="T28" fmla="*/ 27 w 35"/>
              <a:gd name="T29" fmla="*/ 24 h 28"/>
              <a:gd name="T30" fmla="*/ 25 w 35"/>
              <a:gd name="T31" fmla="*/ 24 h 28"/>
              <a:gd name="T32" fmla="*/ 25 w 35"/>
              <a:gd name="T33" fmla="*/ 16 h 28"/>
              <a:gd name="T34" fmla="*/ 27 w 35"/>
              <a:gd name="T35" fmla="*/ 16 h 28"/>
              <a:gd name="T36" fmla="*/ 21 w 35"/>
              <a:gd name="T37" fmla="*/ 24 h 28"/>
              <a:gd name="T38" fmla="*/ 20 w 35"/>
              <a:gd name="T39" fmla="*/ 24 h 28"/>
              <a:gd name="T40" fmla="*/ 19 w 35"/>
              <a:gd name="T41" fmla="*/ 16 h 28"/>
              <a:gd name="T42" fmla="*/ 21 w 35"/>
              <a:gd name="T43" fmla="*/ 16 h 28"/>
              <a:gd name="T44" fmla="*/ 32 w 35"/>
              <a:gd name="T45" fmla="*/ 26 h 28"/>
              <a:gd name="T46" fmla="*/ 6 w 35"/>
              <a:gd name="T47" fmla="*/ 28 h 28"/>
              <a:gd name="T48" fmla="*/ 2 w 35"/>
              <a:gd name="T49" fmla="*/ 15 h 28"/>
              <a:gd name="T50" fmla="*/ 0 w 35"/>
              <a:gd name="T51" fmla="*/ 12 h 28"/>
              <a:gd name="T52" fmla="*/ 14 w 35"/>
              <a:gd name="T53" fmla="*/ 10 h 28"/>
              <a:gd name="T54" fmla="*/ 15 w 35"/>
              <a:gd name="T55" fmla="*/ 13 h 28"/>
              <a:gd name="T56" fmla="*/ 15 w 35"/>
              <a:gd name="T57" fmla="*/ 13 h 28"/>
              <a:gd name="T58" fmla="*/ 19 w 35"/>
              <a:gd name="T59" fmla="*/ 13 h 28"/>
              <a:gd name="T60" fmla="*/ 22 w 35"/>
              <a:gd name="T61" fmla="*/ 10 h 28"/>
              <a:gd name="T62" fmla="*/ 35 w 35"/>
              <a:gd name="T63" fmla="*/ 12 h 28"/>
              <a:gd name="T64" fmla="*/ 33 w 35"/>
              <a:gd name="T65" fmla="*/ 1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 h="28">
                <a:moveTo>
                  <a:pt x="26" y="1"/>
                </a:moveTo>
                <a:cubicBezTo>
                  <a:pt x="26" y="1"/>
                  <a:pt x="26" y="1"/>
                  <a:pt x="26" y="1"/>
                </a:cubicBezTo>
                <a:cubicBezTo>
                  <a:pt x="26" y="0"/>
                  <a:pt x="25" y="0"/>
                  <a:pt x="24" y="1"/>
                </a:cubicBezTo>
                <a:cubicBezTo>
                  <a:pt x="16" y="9"/>
                  <a:pt x="16" y="9"/>
                  <a:pt x="16" y="9"/>
                </a:cubicBezTo>
                <a:cubicBezTo>
                  <a:pt x="15" y="10"/>
                  <a:pt x="15" y="11"/>
                  <a:pt x="16" y="12"/>
                </a:cubicBezTo>
                <a:cubicBezTo>
                  <a:pt x="16" y="12"/>
                  <a:pt x="16" y="12"/>
                  <a:pt x="16" y="12"/>
                </a:cubicBezTo>
                <a:cubicBezTo>
                  <a:pt x="16" y="12"/>
                  <a:pt x="18" y="12"/>
                  <a:pt x="18" y="12"/>
                </a:cubicBezTo>
                <a:cubicBezTo>
                  <a:pt x="26" y="3"/>
                  <a:pt x="26" y="3"/>
                  <a:pt x="26" y="3"/>
                </a:cubicBezTo>
                <a:cubicBezTo>
                  <a:pt x="27" y="3"/>
                  <a:pt x="27" y="2"/>
                  <a:pt x="26" y="1"/>
                </a:cubicBezTo>
                <a:close/>
                <a:moveTo>
                  <a:pt x="8" y="16"/>
                </a:moveTo>
                <a:cubicBezTo>
                  <a:pt x="8" y="24"/>
                  <a:pt x="8" y="24"/>
                  <a:pt x="8" y="24"/>
                </a:cubicBezTo>
                <a:cubicBezTo>
                  <a:pt x="8" y="24"/>
                  <a:pt x="8" y="24"/>
                  <a:pt x="8" y="24"/>
                </a:cubicBezTo>
                <a:cubicBezTo>
                  <a:pt x="10" y="24"/>
                  <a:pt x="10" y="24"/>
                  <a:pt x="10" y="24"/>
                </a:cubicBezTo>
                <a:cubicBezTo>
                  <a:pt x="10" y="24"/>
                  <a:pt x="10" y="24"/>
                  <a:pt x="10" y="24"/>
                </a:cubicBezTo>
                <a:cubicBezTo>
                  <a:pt x="10" y="16"/>
                  <a:pt x="10" y="16"/>
                  <a:pt x="10" y="16"/>
                </a:cubicBezTo>
                <a:cubicBezTo>
                  <a:pt x="10" y="16"/>
                  <a:pt x="10" y="16"/>
                  <a:pt x="10" y="16"/>
                </a:cubicBezTo>
                <a:cubicBezTo>
                  <a:pt x="8" y="16"/>
                  <a:pt x="8" y="16"/>
                  <a:pt x="8" y="16"/>
                </a:cubicBezTo>
                <a:cubicBezTo>
                  <a:pt x="8" y="16"/>
                  <a:pt x="8" y="16"/>
                  <a:pt x="8" y="16"/>
                </a:cubicBezTo>
                <a:close/>
                <a:moveTo>
                  <a:pt x="14" y="16"/>
                </a:moveTo>
                <a:cubicBezTo>
                  <a:pt x="14" y="24"/>
                  <a:pt x="14" y="24"/>
                  <a:pt x="14" y="24"/>
                </a:cubicBezTo>
                <a:cubicBezTo>
                  <a:pt x="14" y="24"/>
                  <a:pt x="14" y="24"/>
                  <a:pt x="14" y="24"/>
                </a:cubicBezTo>
                <a:cubicBezTo>
                  <a:pt x="15" y="24"/>
                  <a:pt x="15" y="24"/>
                  <a:pt x="15" y="24"/>
                </a:cubicBezTo>
                <a:cubicBezTo>
                  <a:pt x="16" y="24"/>
                  <a:pt x="16" y="24"/>
                  <a:pt x="16" y="24"/>
                </a:cubicBezTo>
                <a:cubicBezTo>
                  <a:pt x="16" y="16"/>
                  <a:pt x="16" y="16"/>
                  <a:pt x="16" y="16"/>
                </a:cubicBezTo>
                <a:cubicBezTo>
                  <a:pt x="16" y="16"/>
                  <a:pt x="16" y="16"/>
                  <a:pt x="15" y="16"/>
                </a:cubicBezTo>
                <a:cubicBezTo>
                  <a:pt x="14" y="16"/>
                  <a:pt x="14" y="16"/>
                  <a:pt x="14" y="16"/>
                </a:cubicBezTo>
                <a:cubicBezTo>
                  <a:pt x="14" y="16"/>
                  <a:pt x="14" y="16"/>
                  <a:pt x="14" y="16"/>
                </a:cubicBezTo>
                <a:close/>
                <a:moveTo>
                  <a:pt x="27" y="16"/>
                </a:moveTo>
                <a:cubicBezTo>
                  <a:pt x="27" y="24"/>
                  <a:pt x="27" y="24"/>
                  <a:pt x="27" y="24"/>
                </a:cubicBezTo>
                <a:cubicBezTo>
                  <a:pt x="27" y="24"/>
                  <a:pt x="27" y="24"/>
                  <a:pt x="27" y="24"/>
                </a:cubicBezTo>
                <a:cubicBezTo>
                  <a:pt x="25" y="24"/>
                  <a:pt x="25" y="24"/>
                  <a:pt x="25" y="24"/>
                </a:cubicBezTo>
                <a:cubicBezTo>
                  <a:pt x="25" y="24"/>
                  <a:pt x="25" y="24"/>
                  <a:pt x="25" y="24"/>
                </a:cubicBezTo>
                <a:cubicBezTo>
                  <a:pt x="25" y="16"/>
                  <a:pt x="25" y="16"/>
                  <a:pt x="25" y="16"/>
                </a:cubicBezTo>
                <a:cubicBezTo>
                  <a:pt x="25" y="16"/>
                  <a:pt x="25" y="16"/>
                  <a:pt x="25" y="16"/>
                </a:cubicBezTo>
                <a:cubicBezTo>
                  <a:pt x="27" y="16"/>
                  <a:pt x="27" y="16"/>
                  <a:pt x="27" y="16"/>
                </a:cubicBezTo>
                <a:cubicBezTo>
                  <a:pt x="27" y="16"/>
                  <a:pt x="27" y="16"/>
                  <a:pt x="27" y="16"/>
                </a:cubicBezTo>
                <a:close/>
                <a:moveTo>
                  <a:pt x="21" y="16"/>
                </a:moveTo>
                <a:cubicBezTo>
                  <a:pt x="21" y="24"/>
                  <a:pt x="21" y="24"/>
                  <a:pt x="21" y="24"/>
                </a:cubicBezTo>
                <a:cubicBezTo>
                  <a:pt x="21" y="24"/>
                  <a:pt x="21" y="24"/>
                  <a:pt x="21" y="24"/>
                </a:cubicBezTo>
                <a:cubicBezTo>
                  <a:pt x="20" y="24"/>
                  <a:pt x="20" y="24"/>
                  <a:pt x="20" y="24"/>
                </a:cubicBezTo>
                <a:cubicBezTo>
                  <a:pt x="19" y="24"/>
                  <a:pt x="19" y="24"/>
                  <a:pt x="19" y="24"/>
                </a:cubicBezTo>
                <a:cubicBezTo>
                  <a:pt x="19" y="16"/>
                  <a:pt x="19" y="16"/>
                  <a:pt x="19" y="16"/>
                </a:cubicBezTo>
                <a:cubicBezTo>
                  <a:pt x="19" y="16"/>
                  <a:pt x="19" y="16"/>
                  <a:pt x="20" y="16"/>
                </a:cubicBezTo>
                <a:cubicBezTo>
                  <a:pt x="21" y="16"/>
                  <a:pt x="21" y="16"/>
                  <a:pt x="21" y="16"/>
                </a:cubicBezTo>
                <a:cubicBezTo>
                  <a:pt x="21" y="16"/>
                  <a:pt x="21" y="16"/>
                  <a:pt x="21" y="16"/>
                </a:cubicBezTo>
                <a:close/>
                <a:moveTo>
                  <a:pt x="32" y="26"/>
                </a:moveTo>
                <a:cubicBezTo>
                  <a:pt x="32" y="27"/>
                  <a:pt x="31" y="28"/>
                  <a:pt x="29" y="28"/>
                </a:cubicBezTo>
                <a:cubicBezTo>
                  <a:pt x="6" y="28"/>
                  <a:pt x="6" y="28"/>
                  <a:pt x="6" y="28"/>
                </a:cubicBezTo>
                <a:cubicBezTo>
                  <a:pt x="5" y="28"/>
                  <a:pt x="4" y="27"/>
                  <a:pt x="3" y="26"/>
                </a:cubicBezTo>
                <a:cubicBezTo>
                  <a:pt x="2" y="15"/>
                  <a:pt x="2" y="15"/>
                  <a:pt x="2" y="15"/>
                </a:cubicBezTo>
                <a:cubicBezTo>
                  <a:pt x="1" y="15"/>
                  <a:pt x="0" y="14"/>
                  <a:pt x="0" y="13"/>
                </a:cubicBezTo>
                <a:cubicBezTo>
                  <a:pt x="0" y="7"/>
                  <a:pt x="0" y="18"/>
                  <a:pt x="0" y="12"/>
                </a:cubicBezTo>
                <a:cubicBezTo>
                  <a:pt x="0" y="11"/>
                  <a:pt x="1" y="10"/>
                  <a:pt x="3" y="10"/>
                </a:cubicBezTo>
                <a:cubicBezTo>
                  <a:pt x="14" y="10"/>
                  <a:pt x="14" y="10"/>
                  <a:pt x="14" y="10"/>
                </a:cubicBezTo>
                <a:cubicBezTo>
                  <a:pt x="14" y="10"/>
                  <a:pt x="14" y="10"/>
                  <a:pt x="14" y="10"/>
                </a:cubicBezTo>
                <a:cubicBezTo>
                  <a:pt x="14" y="11"/>
                  <a:pt x="14" y="12"/>
                  <a:pt x="15" y="13"/>
                </a:cubicBezTo>
                <a:cubicBezTo>
                  <a:pt x="15" y="13"/>
                  <a:pt x="15" y="13"/>
                  <a:pt x="15" y="13"/>
                </a:cubicBezTo>
                <a:cubicBezTo>
                  <a:pt x="15" y="13"/>
                  <a:pt x="15" y="13"/>
                  <a:pt x="15" y="13"/>
                </a:cubicBezTo>
                <a:cubicBezTo>
                  <a:pt x="15" y="13"/>
                  <a:pt x="16" y="13"/>
                  <a:pt x="17" y="13"/>
                </a:cubicBezTo>
                <a:cubicBezTo>
                  <a:pt x="18" y="13"/>
                  <a:pt x="19" y="13"/>
                  <a:pt x="19" y="13"/>
                </a:cubicBezTo>
                <a:cubicBezTo>
                  <a:pt x="19" y="13"/>
                  <a:pt x="19" y="13"/>
                  <a:pt x="19" y="13"/>
                </a:cubicBezTo>
                <a:cubicBezTo>
                  <a:pt x="22" y="10"/>
                  <a:pt x="22" y="10"/>
                  <a:pt x="22" y="10"/>
                </a:cubicBezTo>
                <a:cubicBezTo>
                  <a:pt x="32" y="10"/>
                  <a:pt x="32" y="10"/>
                  <a:pt x="32" y="10"/>
                </a:cubicBezTo>
                <a:cubicBezTo>
                  <a:pt x="34" y="10"/>
                  <a:pt x="35" y="11"/>
                  <a:pt x="35" y="12"/>
                </a:cubicBezTo>
                <a:cubicBezTo>
                  <a:pt x="35" y="13"/>
                  <a:pt x="35" y="13"/>
                  <a:pt x="35" y="13"/>
                </a:cubicBezTo>
                <a:cubicBezTo>
                  <a:pt x="35" y="14"/>
                  <a:pt x="34" y="15"/>
                  <a:pt x="33" y="15"/>
                </a:cubicBezTo>
                <a:lnTo>
                  <a:pt x="32" y="26"/>
                </a:ln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97" name="Freeform 223"/>
          <p:cNvSpPr>
            <a:spLocks noEditPoints="1"/>
          </p:cNvSpPr>
          <p:nvPr/>
        </p:nvSpPr>
        <p:spPr bwMode="auto">
          <a:xfrm>
            <a:off x="1891201" y="4404640"/>
            <a:ext cx="316712" cy="220793"/>
          </a:xfrm>
          <a:custGeom>
            <a:avLst/>
            <a:gdLst>
              <a:gd name="T0" fmla="*/ 11 w 33"/>
              <a:gd name="T1" fmla="*/ 20 h 23"/>
              <a:gd name="T2" fmla="*/ 11 w 33"/>
              <a:gd name="T3" fmla="*/ 23 h 23"/>
              <a:gd name="T4" fmla="*/ 14 w 33"/>
              <a:gd name="T5" fmla="*/ 23 h 23"/>
              <a:gd name="T6" fmla="*/ 14 w 33"/>
              <a:gd name="T7" fmla="*/ 20 h 23"/>
              <a:gd name="T8" fmla="*/ 27 w 33"/>
              <a:gd name="T9" fmla="*/ 14 h 23"/>
              <a:gd name="T10" fmla="*/ 28 w 33"/>
              <a:gd name="T11" fmla="*/ 13 h 23"/>
              <a:gd name="T12" fmla="*/ 26 w 33"/>
              <a:gd name="T13" fmla="*/ 11 h 23"/>
              <a:gd name="T14" fmla="*/ 26 w 33"/>
              <a:gd name="T15" fmla="*/ 15 h 23"/>
              <a:gd name="T16" fmla="*/ 17 w 33"/>
              <a:gd name="T17" fmla="*/ 15 h 23"/>
              <a:gd name="T18" fmla="*/ 13 w 33"/>
              <a:gd name="T19" fmla="*/ 15 h 23"/>
              <a:gd name="T20" fmla="*/ 10 w 33"/>
              <a:gd name="T21" fmla="*/ 13 h 23"/>
              <a:gd name="T22" fmla="*/ 11 w 33"/>
              <a:gd name="T23" fmla="*/ 11 h 23"/>
              <a:gd name="T24" fmla="*/ 8 w 33"/>
              <a:gd name="T25" fmla="*/ 6 h 23"/>
              <a:gd name="T26" fmla="*/ 16 w 33"/>
              <a:gd name="T27" fmla="*/ 10 h 23"/>
              <a:gd name="T28" fmla="*/ 21 w 33"/>
              <a:gd name="T29" fmla="*/ 10 h 23"/>
              <a:gd name="T30" fmla="*/ 26 w 33"/>
              <a:gd name="T31" fmla="*/ 10 h 23"/>
              <a:gd name="T32" fmla="*/ 30 w 33"/>
              <a:gd name="T33" fmla="*/ 10 h 23"/>
              <a:gd name="T34" fmla="*/ 27 w 33"/>
              <a:gd name="T35" fmla="*/ 10 h 23"/>
              <a:gd name="T36" fmla="*/ 22 w 33"/>
              <a:gd name="T37" fmla="*/ 21 h 23"/>
              <a:gd name="T38" fmla="*/ 15 w 33"/>
              <a:gd name="T39" fmla="*/ 19 h 23"/>
              <a:gd name="T40" fmla="*/ 0 w 33"/>
              <a:gd name="T41" fmla="*/ 2 h 23"/>
              <a:gd name="T42" fmla="*/ 0 w 33"/>
              <a:gd name="T43" fmla="*/ 1 h 23"/>
              <a:gd name="T44" fmla="*/ 2 w 33"/>
              <a:gd name="T45" fmla="*/ 0 h 23"/>
              <a:gd name="T46" fmla="*/ 7 w 33"/>
              <a:gd name="T47" fmla="*/ 4 h 23"/>
              <a:gd name="T48" fmla="*/ 33 w 33"/>
              <a:gd name="T49" fmla="*/ 4 h 23"/>
              <a:gd name="T50" fmla="*/ 33 w 33"/>
              <a:gd name="T51" fmla="*/ 4 h 23"/>
              <a:gd name="T52" fmla="*/ 31 w 33"/>
              <a:gd name="T53" fmla="*/ 14 h 23"/>
              <a:gd name="T54" fmla="*/ 27 w 33"/>
              <a:gd name="T55" fmla="*/ 17 h 23"/>
              <a:gd name="T56" fmla="*/ 11 w 33"/>
              <a:gd name="T57" fmla="*/ 17 h 23"/>
              <a:gd name="T58" fmla="*/ 9 w 33"/>
              <a:gd name="T59" fmla="*/ 18 h 23"/>
              <a:gd name="T60" fmla="*/ 10 w 33"/>
              <a:gd name="T61" fmla="*/ 18 h 23"/>
              <a:gd name="T62" fmla="*/ 11 w 33"/>
              <a:gd name="T63" fmla="*/ 19 h 23"/>
              <a:gd name="T64" fmla="*/ 10 w 33"/>
              <a:gd name="T65" fmla="*/ 21 h 23"/>
              <a:gd name="T66" fmla="*/ 10 w 33"/>
              <a:gd name="T67" fmla="*/ 21 h 23"/>
              <a:gd name="T68" fmla="*/ 10 w 33"/>
              <a:gd name="T69" fmla="*/ 21 h 23"/>
              <a:gd name="T70" fmla="*/ 8 w 33"/>
              <a:gd name="T71" fmla="*/ 21 h 23"/>
              <a:gd name="T72" fmla="*/ 7 w 33"/>
              <a:gd name="T73" fmla="*/ 20 h 23"/>
              <a:gd name="T74" fmla="*/ 7 w 33"/>
              <a:gd name="T75" fmla="*/ 17 h 23"/>
              <a:gd name="T76" fmla="*/ 8 w 33"/>
              <a:gd name="T77" fmla="*/ 16 h 23"/>
              <a:gd name="T78" fmla="*/ 6 w 33"/>
              <a:gd name="T79" fmla="*/ 11 h 23"/>
              <a:gd name="T80" fmla="*/ 3 w 33"/>
              <a:gd name="T81" fmla="*/ 4 h 23"/>
              <a:gd name="T82" fmla="*/ 27 w 33"/>
              <a:gd name="T83" fmla="*/ 18 h 23"/>
              <a:gd name="T84" fmla="*/ 27 w 33"/>
              <a:gd name="T85" fmla="*/ 19 h 23"/>
              <a:gd name="T86" fmla="*/ 28 w 33"/>
              <a:gd name="T87" fmla="*/ 21 h 23"/>
              <a:gd name="T88" fmla="*/ 28 w 33"/>
              <a:gd name="T89" fmla="*/ 21 h 23"/>
              <a:gd name="T90" fmla="*/ 28 w 33"/>
              <a:gd name="T91" fmla="*/ 21 h 23"/>
              <a:gd name="T92" fmla="*/ 30 w 33"/>
              <a:gd name="T93" fmla="*/ 19 h 23"/>
              <a:gd name="T94" fmla="*/ 24 w 33"/>
              <a:gd name="T95" fmla="*/ 19 h 23"/>
              <a:gd name="T96" fmla="*/ 23 w 33"/>
              <a:gd name="T97" fmla="*/ 23 h 23"/>
              <a:gd name="T98" fmla="*/ 26 w 33"/>
              <a:gd name="T99" fmla="*/ 23 h 23"/>
              <a:gd name="T100" fmla="*/ 26 w 33"/>
              <a:gd name="T101" fmla="*/ 2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3" h="23">
                <a:moveTo>
                  <a:pt x="13" y="19"/>
                </a:moveTo>
                <a:cubicBezTo>
                  <a:pt x="13" y="19"/>
                  <a:pt x="12" y="19"/>
                  <a:pt x="12" y="19"/>
                </a:cubicBezTo>
                <a:cubicBezTo>
                  <a:pt x="12" y="19"/>
                  <a:pt x="12" y="19"/>
                  <a:pt x="11" y="20"/>
                </a:cubicBezTo>
                <a:cubicBezTo>
                  <a:pt x="11" y="20"/>
                  <a:pt x="11" y="20"/>
                  <a:pt x="11" y="20"/>
                </a:cubicBezTo>
                <a:cubicBezTo>
                  <a:pt x="11" y="20"/>
                  <a:pt x="11" y="20"/>
                  <a:pt x="11" y="20"/>
                </a:cubicBezTo>
                <a:cubicBezTo>
                  <a:pt x="11" y="20"/>
                  <a:pt x="11" y="21"/>
                  <a:pt x="11" y="21"/>
                </a:cubicBezTo>
                <a:cubicBezTo>
                  <a:pt x="11" y="21"/>
                  <a:pt x="11" y="22"/>
                  <a:pt x="11" y="22"/>
                </a:cubicBezTo>
                <a:cubicBezTo>
                  <a:pt x="11" y="22"/>
                  <a:pt x="11" y="22"/>
                  <a:pt x="11" y="22"/>
                </a:cubicBezTo>
                <a:cubicBezTo>
                  <a:pt x="11" y="22"/>
                  <a:pt x="11" y="22"/>
                  <a:pt x="11" y="22"/>
                </a:cubicBezTo>
                <a:cubicBezTo>
                  <a:pt x="11" y="23"/>
                  <a:pt x="11" y="23"/>
                  <a:pt x="11" y="23"/>
                </a:cubicBezTo>
                <a:cubicBezTo>
                  <a:pt x="12" y="23"/>
                  <a:pt x="12" y="23"/>
                  <a:pt x="13" y="23"/>
                </a:cubicBezTo>
                <a:cubicBezTo>
                  <a:pt x="13" y="23"/>
                  <a:pt x="13" y="23"/>
                  <a:pt x="14" y="23"/>
                </a:cubicBezTo>
                <a:cubicBezTo>
                  <a:pt x="14" y="23"/>
                  <a:pt x="14" y="23"/>
                  <a:pt x="14" y="23"/>
                </a:cubicBezTo>
                <a:cubicBezTo>
                  <a:pt x="14" y="23"/>
                  <a:pt x="14" y="23"/>
                  <a:pt x="14" y="23"/>
                </a:cubicBezTo>
                <a:cubicBezTo>
                  <a:pt x="14" y="23"/>
                  <a:pt x="14" y="23"/>
                  <a:pt x="14" y="23"/>
                </a:cubicBezTo>
                <a:cubicBezTo>
                  <a:pt x="15" y="22"/>
                  <a:pt x="15" y="22"/>
                  <a:pt x="15" y="22"/>
                </a:cubicBezTo>
                <a:cubicBezTo>
                  <a:pt x="15" y="22"/>
                  <a:pt x="15" y="21"/>
                  <a:pt x="15" y="21"/>
                </a:cubicBezTo>
                <a:cubicBezTo>
                  <a:pt x="15" y="21"/>
                  <a:pt x="15" y="20"/>
                  <a:pt x="15" y="20"/>
                </a:cubicBezTo>
                <a:cubicBezTo>
                  <a:pt x="15" y="20"/>
                  <a:pt x="15" y="20"/>
                  <a:pt x="14" y="20"/>
                </a:cubicBezTo>
                <a:cubicBezTo>
                  <a:pt x="14" y="20"/>
                  <a:pt x="14" y="20"/>
                  <a:pt x="14" y="20"/>
                </a:cubicBezTo>
                <a:cubicBezTo>
                  <a:pt x="14" y="19"/>
                  <a:pt x="14" y="19"/>
                  <a:pt x="14" y="19"/>
                </a:cubicBezTo>
                <a:cubicBezTo>
                  <a:pt x="13" y="19"/>
                  <a:pt x="13" y="19"/>
                  <a:pt x="13" y="19"/>
                </a:cubicBezTo>
                <a:close/>
                <a:moveTo>
                  <a:pt x="29" y="11"/>
                </a:moveTo>
                <a:cubicBezTo>
                  <a:pt x="27" y="11"/>
                  <a:pt x="27" y="11"/>
                  <a:pt x="27" y="11"/>
                </a:cubicBezTo>
                <a:cubicBezTo>
                  <a:pt x="27" y="14"/>
                  <a:pt x="27" y="14"/>
                  <a:pt x="27" y="14"/>
                </a:cubicBezTo>
                <a:cubicBezTo>
                  <a:pt x="27" y="14"/>
                  <a:pt x="27" y="14"/>
                  <a:pt x="27" y="14"/>
                </a:cubicBezTo>
                <a:cubicBezTo>
                  <a:pt x="27" y="14"/>
                  <a:pt x="27" y="14"/>
                  <a:pt x="27" y="14"/>
                </a:cubicBezTo>
                <a:cubicBezTo>
                  <a:pt x="27" y="14"/>
                  <a:pt x="27" y="14"/>
                  <a:pt x="27" y="14"/>
                </a:cubicBezTo>
                <a:cubicBezTo>
                  <a:pt x="28" y="14"/>
                  <a:pt x="28" y="14"/>
                  <a:pt x="28" y="14"/>
                </a:cubicBezTo>
                <a:cubicBezTo>
                  <a:pt x="28" y="13"/>
                  <a:pt x="28" y="13"/>
                  <a:pt x="28" y="13"/>
                </a:cubicBezTo>
                <a:cubicBezTo>
                  <a:pt x="28" y="13"/>
                  <a:pt x="28" y="13"/>
                  <a:pt x="29" y="13"/>
                </a:cubicBezTo>
                <a:cubicBezTo>
                  <a:pt x="29" y="13"/>
                  <a:pt x="29" y="13"/>
                  <a:pt x="29" y="13"/>
                </a:cubicBezTo>
                <a:cubicBezTo>
                  <a:pt x="29" y="12"/>
                  <a:pt x="29" y="12"/>
                  <a:pt x="29" y="12"/>
                </a:cubicBezTo>
                <a:cubicBezTo>
                  <a:pt x="29" y="11"/>
                  <a:pt x="29" y="11"/>
                  <a:pt x="29" y="11"/>
                </a:cubicBezTo>
                <a:close/>
                <a:moveTo>
                  <a:pt x="26" y="11"/>
                </a:moveTo>
                <a:cubicBezTo>
                  <a:pt x="22" y="11"/>
                  <a:pt x="22" y="11"/>
                  <a:pt x="22" y="11"/>
                </a:cubicBezTo>
                <a:cubicBezTo>
                  <a:pt x="22" y="15"/>
                  <a:pt x="22" y="15"/>
                  <a:pt x="22" y="15"/>
                </a:cubicBezTo>
                <a:cubicBezTo>
                  <a:pt x="23" y="15"/>
                  <a:pt x="23" y="15"/>
                  <a:pt x="23" y="15"/>
                </a:cubicBezTo>
                <a:cubicBezTo>
                  <a:pt x="25" y="15"/>
                  <a:pt x="25" y="15"/>
                  <a:pt x="25" y="15"/>
                </a:cubicBezTo>
                <a:cubicBezTo>
                  <a:pt x="25" y="15"/>
                  <a:pt x="25" y="15"/>
                  <a:pt x="26" y="15"/>
                </a:cubicBezTo>
                <a:cubicBezTo>
                  <a:pt x="26" y="15"/>
                  <a:pt x="26" y="15"/>
                  <a:pt x="26" y="15"/>
                </a:cubicBezTo>
                <a:cubicBezTo>
                  <a:pt x="26" y="11"/>
                  <a:pt x="26" y="11"/>
                  <a:pt x="26" y="11"/>
                </a:cubicBezTo>
                <a:close/>
                <a:moveTo>
                  <a:pt x="21" y="11"/>
                </a:moveTo>
                <a:cubicBezTo>
                  <a:pt x="17" y="11"/>
                  <a:pt x="17" y="11"/>
                  <a:pt x="17" y="11"/>
                </a:cubicBezTo>
                <a:cubicBezTo>
                  <a:pt x="17" y="15"/>
                  <a:pt x="17" y="15"/>
                  <a:pt x="17" y="15"/>
                </a:cubicBezTo>
                <a:cubicBezTo>
                  <a:pt x="21" y="15"/>
                  <a:pt x="21" y="15"/>
                  <a:pt x="21" y="15"/>
                </a:cubicBezTo>
                <a:cubicBezTo>
                  <a:pt x="21" y="11"/>
                  <a:pt x="21" y="11"/>
                  <a:pt x="21" y="11"/>
                </a:cubicBezTo>
                <a:close/>
                <a:moveTo>
                  <a:pt x="16" y="11"/>
                </a:moveTo>
                <a:cubicBezTo>
                  <a:pt x="13" y="11"/>
                  <a:pt x="13" y="11"/>
                  <a:pt x="13" y="11"/>
                </a:cubicBezTo>
                <a:cubicBezTo>
                  <a:pt x="13" y="15"/>
                  <a:pt x="13" y="15"/>
                  <a:pt x="13" y="15"/>
                </a:cubicBezTo>
                <a:cubicBezTo>
                  <a:pt x="16" y="15"/>
                  <a:pt x="16" y="15"/>
                  <a:pt x="16" y="15"/>
                </a:cubicBezTo>
                <a:cubicBezTo>
                  <a:pt x="16" y="11"/>
                  <a:pt x="16" y="11"/>
                  <a:pt x="16" y="11"/>
                </a:cubicBezTo>
                <a:close/>
                <a:moveTo>
                  <a:pt x="11" y="11"/>
                </a:moveTo>
                <a:cubicBezTo>
                  <a:pt x="9" y="11"/>
                  <a:pt x="9" y="11"/>
                  <a:pt x="9" y="11"/>
                </a:cubicBezTo>
                <a:cubicBezTo>
                  <a:pt x="9" y="12"/>
                  <a:pt x="10" y="12"/>
                  <a:pt x="10" y="13"/>
                </a:cubicBezTo>
                <a:cubicBezTo>
                  <a:pt x="10" y="13"/>
                  <a:pt x="10" y="14"/>
                  <a:pt x="10" y="15"/>
                </a:cubicBezTo>
                <a:cubicBezTo>
                  <a:pt x="10" y="15"/>
                  <a:pt x="10" y="15"/>
                  <a:pt x="10" y="15"/>
                </a:cubicBezTo>
                <a:cubicBezTo>
                  <a:pt x="11" y="15"/>
                  <a:pt x="11" y="15"/>
                  <a:pt x="11" y="15"/>
                </a:cubicBezTo>
                <a:cubicBezTo>
                  <a:pt x="11" y="15"/>
                  <a:pt x="11" y="15"/>
                  <a:pt x="11" y="15"/>
                </a:cubicBezTo>
                <a:cubicBezTo>
                  <a:pt x="11" y="11"/>
                  <a:pt x="11" y="11"/>
                  <a:pt x="11" y="11"/>
                </a:cubicBezTo>
                <a:close/>
                <a:moveTo>
                  <a:pt x="9" y="10"/>
                </a:moveTo>
                <a:cubicBezTo>
                  <a:pt x="11" y="10"/>
                  <a:pt x="11" y="10"/>
                  <a:pt x="11" y="10"/>
                </a:cubicBezTo>
                <a:cubicBezTo>
                  <a:pt x="11" y="6"/>
                  <a:pt x="11" y="6"/>
                  <a:pt x="11" y="6"/>
                </a:cubicBezTo>
                <a:cubicBezTo>
                  <a:pt x="8" y="6"/>
                  <a:pt x="8" y="6"/>
                  <a:pt x="8" y="6"/>
                </a:cubicBezTo>
                <a:cubicBezTo>
                  <a:pt x="8" y="6"/>
                  <a:pt x="8" y="6"/>
                  <a:pt x="8" y="6"/>
                </a:cubicBezTo>
                <a:cubicBezTo>
                  <a:pt x="8" y="6"/>
                  <a:pt x="8" y="6"/>
                  <a:pt x="8" y="6"/>
                </a:cubicBezTo>
                <a:cubicBezTo>
                  <a:pt x="8" y="7"/>
                  <a:pt x="8" y="7"/>
                  <a:pt x="8" y="8"/>
                </a:cubicBezTo>
                <a:cubicBezTo>
                  <a:pt x="9" y="8"/>
                  <a:pt x="9" y="9"/>
                  <a:pt x="9" y="10"/>
                </a:cubicBezTo>
                <a:close/>
                <a:moveTo>
                  <a:pt x="13" y="10"/>
                </a:moveTo>
                <a:cubicBezTo>
                  <a:pt x="16" y="10"/>
                  <a:pt x="16" y="10"/>
                  <a:pt x="16" y="10"/>
                </a:cubicBezTo>
                <a:cubicBezTo>
                  <a:pt x="16" y="6"/>
                  <a:pt x="16" y="6"/>
                  <a:pt x="16" y="6"/>
                </a:cubicBezTo>
                <a:cubicBezTo>
                  <a:pt x="13" y="6"/>
                  <a:pt x="13" y="6"/>
                  <a:pt x="13" y="6"/>
                </a:cubicBezTo>
                <a:cubicBezTo>
                  <a:pt x="13" y="10"/>
                  <a:pt x="13" y="10"/>
                  <a:pt x="13" y="10"/>
                </a:cubicBezTo>
                <a:close/>
                <a:moveTo>
                  <a:pt x="17" y="10"/>
                </a:moveTo>
                <a:cubicBezTo>
                  <a:pt x="21" y="10"/>
                  <a:pt x="21" y="10"/>
                  <a:pt x="21" y="10"/>
                </a:cubicBezTo>
                <a:cubicBezTo>
                  <a:pt x="21" y="6"/>
                  <a:pt x="21" y="6"/>
                  <a:pt x="21" y="6"/>
                </a:cubicBezTo>
                <a:cubicBezTo>
                  <a:pt x="17" y="6"/>
                  <a:pt x="17" y="6"/>
                  <a:pt x="17" y="6"/>
                </a:cubicBezTo>
                <a:cubicBezTo>
                  <a:pt x="17" y="10"/>
                  <a:pt x="17" y="10"/>
                  <a:pt x="17" y="10"/>
                </a:cubicBezTo>
                <a:close/>
                <a:moveTo>
                  <a:pt x="22" y="10"/>
                </a:moveTo>
                <a:cubicBezTo>
                  <a:pt x="26" y="10"/>
                  <a:pt x="26" y="10"/>
                  <a:pt x="26" y="10"/>
                </a:cubicBezTo>
                <a:cubicBezTo>
                  <a:pt x="26" y="6"/>
                  <a:pt x="26" y="6"/>
                  <a:pt x="26" y="6"/>
                </a:cubicBezTo>
                <a:cubicBezTo>
                  <a:pt x="22" y="6"/>
                  <a:pt x="22" y="6"/>
                  <a:pt x="22" y="6"/>
                </a:cubicBezTo>
                <a:cubicBezTo>
                  <a:pt x="22" y="10"/>
                  <a:pt x="22" y="10"/>
                  <a:pt x="22" y="10"/>
                </a:cubicBezTo>
                <a:close/>
                <a:moveTo>
                  <a:pt x="27" y="10"/>
                </a:moveTo>
                <a:cubicBezTo>
                  <a:pt x="30" y="10"/>
                  <a:pt x="30" y="10"/>
                  <a:pt x="30" y="10"/>
                </a:cubicBezTo>
                <a:cubicBezTo>
                  <a:pt x="31" y="6"/>
                  <a:pt x="31" y="6"/>
                  <a:pt x="31" y="6"/>
                </a:cubicBezTo>
                <a:cubicBezTo>
                  <a:pt x="31" y="6"/>
                  <a:pt x="31" y="6"/>
                  <a:pt x="31" y="6"/>
                </a:cubicBezTo>
                <a:cubicBezTo>
                  <a:pt x="31" y="6"/>
                  <a:pt x="31" y="6"/>
                  <a:pt x="31" y="6"/>
                </a:cubicBezTo>
                <a:cubicBezTo>
                  <a:pt x="27" y="6"/>
                  <a:pt x="27" y="6"/>
                  <a:pt x="27" y="6"/>
                </a:cubicBezTo>
                <a:cubicBezTo>
                  <a:pt x="27" y="10"/>
                  <a:pt x="27" y="10"/>
                  <a:pt x="27" y="10"/>
                </a:cubicBezTo>
                <a:close/>
                <a:moveTo>
                  <a:pt x="15" y="18"/>
                </a:moveTo>
                <a:cubicBezTo>
                  <a:pt x="23" y="18"/>
                  <a:pt x="23" y="18"/>
                  <a:pt x="23" y="18"/>
                </a:cubicBezTo>
                <a:cubicBezTo>
                  <a:pt x="23" y="18"/>
                  <a:pt x="23" y="18"/>
                  <a:pt x="23" y="19"/>
                </a:cubicBezTo>
                <a:cubicBezTo>
                  <a:pt x="23" y="19"/>
                  <a:pt x="23" y="19"/>
                  <a:pt x="23" y="19"/>
                </a:cubicBezTo>
                <a:cubicBezTo>
                  <a:pt x="22" y="19"/>
                  <a:pt x="22" y="20"/>
                  <a:pt x="22" y="21"/>
                </a:cubicBezTo>
                <a:cubicBezTo>
                  <a:pt x="22" y="21"/>
                  <a:pt x="22" y="21"/>
                  <a:pt x="22" y="21"/>
                </a:cubicBezTo>
                <a:cubicBezTo>
                  <a:pt x="16" y="21"/>
                  <a:pt x="16" y="21"/>
                  <a:pt x="16" y="21"/>
                </a:cubicBezTo>
                <a:cubicBezTo>
                  <a:pt x="16" y="21"/>
                  <a:pt x="16" y="21"/>
                  <a:pt x="16" y="21"/>
                </a:cubicBezTo>
                <a:cubicBezTo>
                  <a:pt x="16" y="20"/>
                  <a:pt x="15" y="20"/>
                  <a:pt x="15" y="19"/>
                </a:cubicBezTo>
                <a:cubicBezTo>
                  <a:pt x="15" y="19"/>
                  <a:pt x="15" y="19"/>
                  <a:pt x="15" y="19"/>
                </a:cubicBezTo>
                <a:cubicBezTo>
                  <a:pt x="15" y="18"/>
                  <a:pt x="15" y="18"/>
                  <a:pt x="15" y="18"/>
                </a:cubicBezTo>
                <a:close/>
                <a:moveTo>
                  <a:pt x="1" y="3"/>
                </a:moveTo>
                <a:cubicBezTo>
                  <a:pt x="1" y="3"/>
                  <a:pt x="0" y="3"/>
                  <a:pt x="0" y="3"/>
                </a:cubicBezTo>
                <a:cubicBezTo>
                  <a:pt x="0" y="3"/>
                  <a:pt x="0" y="3"/>
                  <a:pt x="0" y="2"/>
                </a:cubicBezTo>
                <a:cubicBezTo>
                  <a:pt x="0" y="2"/>
                  <a:pt x="0" y="2"/>
                  <a:pt x="0" y="2"/>
                </a:cubicBezTo>
                <a:cubicBezTo>
                  <a:pt x="0" y="2"/>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1" y="0"/>
                  <a:pt x="1" y="0"/>
                </a:cubicBezTo>
                <a:cubicBezTo>
                  <a:pt x="1" y="0"/>
                  <a:pt x="1" y="0"/>
                  <a:pt x="1" y="0"/>
                </a:cubicBezTo>
                <a:cubicBezTo>
                  <a:pt x="2" y="0"/>
                  <a:pt x="2" y="0"/>
                  <a:pt x="2" y="0"/>
                </a:cubicBezTo>
                <a:cubicBezTo>
                  <a:pt x="2" y="0"/>
                  <a:pt x="2" y="0"/>
                  <a:pt x="2" y="0"/>
                </a:cubicBezTo>
                <a:cubicBezTo>
                  <a:pt x="3" y="1"/>
                  <a:pt x="3" y="1"/>
                  <a:pt x="4" y="1"/>
                </a:cubicBezTo>
                <a:cubicBezTo>
                  <a:pt x="4" y="1"/>
                  <a:pt x="4" y="2"/>
                  <a:pt x="5" y="2"/>
                </a:cubicBezTo>
                <a:cubicBezTo>
                  <a:pt x="5" y="2"/>
                  <a:pt x="5" y="2"/>
                  <a:pt x="6" y="3"/>
                </a:cubicBezTo>
                <a:cubicBezTo>
                  <a:pt x="6" y="3"/>
                  <a:pt x="6" y="3"/>
                  <a:pt x="7" y="4"/>
                </a:cubicBezTo>
                <a:cubicBezTo>
                  <a:pt x="7" y="4"/>
                  <a:pt x="7" y="4"/>
                  <a:pt x="7" y="4"/>
                </a:cubicBezTo>
                <a:cubicBezTo>
                  <a:pt x="7" y="4"/>
                  <a:pt x="7" y="4"/>
                  <a:pt x="7" y="4"/>
                </a:cubicBezTo>
                <a:cubicBezTo>
                  <a:pt x="32" y="4"/>
                  <a:pt x="32" y="4"/>
                  <a:pt x="32" y="4"/>
                </a:cubicBezTo>
                <a:cubicBezTo>
                  <a:pt x="33" y="4"/>
                  <a:pt x="33" y="4"/>
                  <a:pt x="33" y="4"/>
                </a:cubicBezTo>
                <a:cubicBezTo>
                  <a:pt x="33" y="4"/>
                  <a:pt x="33" y="4"/>
                  <a:pt x="33" y="4"/>
                </a:cubicBezTo>
                <a:cubicBezTo>
                  <a:pt x="33" y="4"/>
                  <a:pt x="33" y="4"/>
                  <a:pt x="33" y="4"/>
                </a:cubicBezTo>
                <a:cubicBezTo>
                  <a:pt x="33" y="4"/>
                  <a:pt x="33" y="4"/>
                  <a:pt x="33" y="4"/>
                </a:cubicBezTo>
                <a:cubicBezTo>
                  <a:pt x="33" y="4"/>
                  <a:pt x="33" y="4"/>
                  <a:pt x="33" y="4"/>
                </a:cubicBezTo>
                <a:cubicBezTo>
                  <a:pt x="33" y="4"/>
                  <a:pt x="33" y="4"/>
                  <a:pt x="33" y="4"/>
                </a:cubicBezTo>
                <a:cubicBezTo>
                  <a:pt x="33" y="4"/>
                  <a:pt x="33" y="4"/>
                  <a:pt x="33" y="4"/>
                </a:cubicBezTo>
                <a:cubicBezTo>
                  <a:pt x="33" y="4"/>
                  <a:pt x="33" y="4"/>
                  <a:pt x="33" y="4"/>
                </a:cubicBezTo>
                <a:cubicBezTo>
                  <a:pt x="33" y="4"/>
                  <a:pt x="33" y="5"/>
                  <a:pt x="33" y="5"/>
                </a:cubicBezTo>
                <a:cubicBezTo>
                  <a:pt x="33" y="5"/>
                  <a:pt x="33" y="5"/>
                  <a:pt x="33" y="5"/>
                </a:cubicBezTo>
                <a:cubicBezTo>
                  <a:pt x="31" y="13"/>
                  <a:pt x="31" y="13"/>
                  <a:pt x="31" y="13"/>
                </a:cubicBezTo>
                <a:cubicBezTo>
                  <a:pt x="31" y="13"/>
                  <a:pt x="31" y="13"/>
                  <a:pt x="31" y="14"/>
                </a:cubicBezTo>
                <a:cubicBezTo>
                  <a:pt x="30" y="14"/>
                  <a:pt x="30" y="14"/>
                  <a:pt x="30" y="14"/>
                </a:cubicBezTo>
                <a:cubicBezTo>
                  <a:pt x="30" y="15"/>
                  <a:pt x="30" y="15"/>
                  <a:pt x="29" y="15"/>
                </a:cubicBezTo>
                <a:cubicBezTo>
                  <a:pt x="29" y="15"/>
                  <a:pt x="29" y="16"/>
                  <a:pt x="29" y="16"/>
                </a:cubicBezTo>
                <a:cubicBezTo>
                  <a:pt x="28" y="16"/>
                  <a:pt x="28" y="16"/>
                  <a:pt x="28" y="16"/>
                </a:cubicBezTo>
                <a:cubicBezTo>
                  <a:pt x="28" y="16"/>
                  <a:pt x="27" y="17"/>
                  <a:pt x="27" y="17"/>
                </a:cubicBezTo>
                <a:cubicBezTo>
                  <a:pt x="27" y="17"/>
                  <a:pt x="27" y="17"/>
                  <a:pt x="27" y="17"/>
                </a:cubicBezTo>
                <a:cubicBezTo>
                  <a:pt x="27" y="17"/>
                  <a:pt x="26" y="17"/>
                  <a:pt x="26" y="17"/>
                </a:cubicBezTo>
                <a:cubicBezTo>
                  <a:pt x="26" y="17"/>
                  <a:pt x="25" y="17"/>
                  <a:pt x="25" y="17"/>
                </a:cubicBezTo>
                <a:cubicBezTo>
                  <a:pt x="11" y="17"/>
                  <a:pt x="11" y="17"/>
                  <a:pt x="11" y="17"/>
                </a:cubicBezTo>
                <a:cubicBezTo>
                  <a:pt x="11" y="17"/>
                  <a:pt x="11" y="17"/>
                  <a:pt x="11" y="17"/>
                </a:cubicBezTo>
                <a:cubicBezTo>
                  <a:pt x="10" y="17"/>
                  <a:pt x="10" y="17"/>
                  <a:pt x="10" y="17"/>
                </a:cubicBezTo>
                <a:cubicBezTo>
                  <a:pt x="10" y="17"/>
                  <a:pt x="10" y="17"/>
                  <a:pt x="10" y="17"/>
                </a:cubicBezTo>
                <a:cubicBezTo>
                  <a:pt x="10" y="17"/>
                  <a:pt x="10" y="17"/>
                  <a:pt x="10" y="17"/>
                </a:cubicBezTo>
                <a:cubicBezTo>
                  <a:pt x="10" y="17"/>
                  <a:pt x="10" y="17"/>
                  <a:pt x="10" y="17"/>
                </a:cubicBezTo>
                <a:cubicBezTo>
                  <a:pt x="10" y="18"/>
                  <a:pt x="10" y="18"/>
                  <a:pt x="9" y="18"/>
                </a:cubicBezTo>
                <a:cubicBezTo>
                  <a:pt x="9" y="18"/>
                  <a:pt x="9" y="18"/>
                  <a:pt x="9" y="18"/>
                </a:cubicBezTo>
                <a:cubicBezTo>
                  <a:pt x="9" y="18"/>
                  <a:pt x="9" y="18"/>
                  <a:pt x="9" y="18"/>
                </a:cubicBezTo>
                <a:cubicBezTo>
                  <a:pt x="9" y="18"/>
                  <a:pt x="9" y="18"/>
                  <a:pt x="9" y="18"/>
                </a:cubicBezTo>
                <a:cubicBezTo>
                  <a:pt x="9" y="18"/>
                  <a:pt x="9" y="18"/>
                  <a:pt x="10" y="18"/>
                </a:cubicBezTo>
                <a:cubicBezTo>
                  <a:pt x="10" y="18"/>
                  <a:pt x="10" y="18"/>
                  <a:pt x="10" y="18"/>
                </a:cubicBezTo>
                <a:cubicBezTo>
                  <a:pt x="10" y="18"/>
                  <a:pt x="10" y="18"/>
                  <a:pt x="10" y="18"/>
                </a:cubicBezTo>
                <a:cubicBezTo>
                  <a:pt x="10" y="18"/>
                  <a:pt x="10" y="18"/>
                  <a:pt x="10" y="18"/>
                </a:cubicBezTo>
                <a:cubicBezTo>
                  <a:pt x="11" y="18"/>
                  <a:pt x="11" y="18"/>
                  <a:pt x="11" y="19"/>
                </a:cubicBezTo>
                <a:cubicBezTo>
                  <a:pt x="11" y="19"/>
                  <a:pt x="11" y="19"/>
                  <a:pt x="11" y="19"/>
                </a:cubicBezTo>
                <a:cubicBezTo>
                  <a:pt x="11" y="19"/>
                  <a:pt x="11" y="19"/>
                  <a:pt x="11" y="19"/>
                </a:cubicBezTo>
                <a:cubicBezTo>
                  <a:pt x="11" y="19"/>
                  <a:pt x="11" y="19"/>
                  <a:pt x="11" y="19"/>
                </a:cubicBezTo>
                <a:cubicBezTo>
                  <a:pt x="10" y="19"/>
                  <a:pt x="10" y="20"/>
                  <a:pt x="10" y="20"/>
                </a:cubicBezTo>
                <a:cubicBezTo>
                  <a:pt x="10" y="20"/>
                  <a:pt x="10" y="20"/>
                  <a:pt x="10" y="20"/>
                </a:cubicBezTo>
                <a:cubicBezTo>
                  <a:pt x="10" y="20"/>
                  <a:pt x="10" y="21"/>
                  <a:pt x="10" y="21"/>
                </a:cubicBezTo>
                <a:cubicBezTo>
                  <a:pt x="10" y="21"/>
                  <a:pt x="10" y="21"/>
                  <a:pt x="10" y="21"/>
                </a:cubicBezTo>
                <a:cubicBezTo>
                  <a:pt x="10" y="21"/>
                  <a:pt x="10" y="21"/>
                  <a:pt x="10" y="21"/>
                </a:cubicBezTo>
                <a:cubicBezTo>
                  <a:pt x="10" y="21"/>
                  <a:pt x="10" y="21"/>
                  <a:pt x="10" y="21"/>
                </a:cubicBezTo>
                <a:cubicBezTo>
                  <a:pt x="10" y="21"/>
                  <a:pt x="10" y="21"/>
                  <a:pt x="10" y="21"/>
                </a:cubicBezTo>
                <a:cubicBezTo>
                  <a:pt x="10" y="21"/>
                  <a:pt x="10" y="21"/>
                  <a:pt x="10" y="21"/>
                </a:cubicBezTo>
                <a:cubicBezTo>
                  <a:pt x="10" y="21"/>
                  <a:pt x="10" y="21"/>
                  <a:pt x="10" y="21"/>
                </a:cubicBezTo>
                <a:cubicBezTo>
                  <a:pt x="10" y="21"/>
                  <a:pt x="10" y="21"/>
                  <a:pt x="10" y="21"/>
                </a:cubicBezTo>
                <a:cubicBezTo>
                  <a:pt x="10" y="21"/>
                  <a:pt x="10" y="21"/>
                  <a:pt x="10" y="21"/>
                </a:cubicBezTo>
                <a:cubicBezTo>
                  <a:pt x="10" y="21"/>
                  <a:pt x="10" y="21"/>
                  <a:pt x="10" y="21"/>
                </a:cubicBezTo>
                <a:cubicBezTo>
                  <a:pt x="10" y="21"/>
                  <a:pt x="10" y="21"/>
                  <a:pt x="10" y="21"/>
                </a:cubicBezTo>
                <a:cubicBezTo>
                  <a:pt x="10" y="21"/>
                  <a:pt x="10" y="21"/>
                  <a:pt x="10" y="21"/>
                </a:cubicBezTo>
                <a:cubicBezTo>
                  <a:pt x="10" y="21"/>
                  <a:pt x="9" y="21"/>
                  <a:pt x="9" y="21"/>
                </a:cubicBezTo>
                <a:cubicBezTo>
                  <a:pt x="9" y="21"/>
                  <a:pt x="9" y="21"/>
                  <a:pt x="9" y="21"/>
                </a:cubicBezTo>
                <a:cubicBezTo>
                  <a:pt x="9" y="21"/>
                  <a:pt x="9" y="21"/>
                  <a:pt x="9" y="21"/>
                </a:cubicBezTo>
                <a:cubicBezTo>
                  <a:pt x="9" y="21"/>
                  <a:pt x="9" y="21"/>
                  <a:pt x="9" y="21"/>
                </a:cubicBezTo>
                <a:cubicBezTo>
                  <a:pt x="9" y="21"/>
                  <a:pt x="9" y="21"/>
                  <a:pt x="8" y="21"/>
                </a:cubicBezTo>
                <a:cubicBezTo>
                  <a:pt x="8" y="21"/>
                  <a:pt x="8" y="21"/>
                  <a:pt x="8" y="21"/>
                </a:cubicBezTo>
                <a:cubicBezTo>
                  <a:pt x="8" y="21"/>
                  <a:pt x="8" y="21"/>
                  <a:pt x="8" y="20"/>
                </a:cubicBezTo>
                <a:cubicBezTo>
                  <a:pt x="7" y="20"/>
                  <a:pt x="7" y="20"/>
                  <a:pt x="7" y="20"/>
                </a:cubicBezTo>
                <a:cubicBezTo>
                  <a:pt x="7" y="20"/>
                  <a:pt x="7" y="20"/>
                  <a:pt x="7" y="20"/>
                </a:cubicBezTo>
                <a:cubicBezTo>
                  <a:pt x="7" y="20"/>
                  <a:pt x="7" y="20"/>
                  <a:pt x="7" y="20"/>
                </a:cubicBezTo>
                <a:cubicBezTo>
                  <a:pt x="7" y="19"/>
                  <a:pt x="7" y="19"/>
                  <a:pt x="7" y="19"/>
                </a:cubicBezTo>
                <a:cubicBezTo>
                  <a:pt x="7" y="19"/>
                  <a:pt x="7" y="19"/>
                  <a:pt x="7" y="19"/>
                </a:cubicBezTo>
                <a:cubicBezTo>
                  <a:pt x="7" y="18"/>
                  <a:pt x="7" y="18"/>
                  <a:pt x="7" y="18"/>
                </a:cubicBezTo>
                <a:cubicBezTo>
                  <a:pt x="7" y="18"/>
                  <a:pt x="7" y="18"/>
                  <a:pt x="7" y="18"/>
                </a:cubicBezTo>
                <a:cubicBezTo>
                  <a:pt x="7" y="17"/>
                  <a:pt x="7" y="17"/>
                  <a:pt x="7" y="17"/>
                </a:cubicBezTo>
                <a:cubicBezTo>
                  <a:pt x="7" y="17"/>
                  <a:pt x="7" y="17"/>
                  <a:pt x="7" y="17"/>
                </a:cubicBezTo>
                <a:cubicBezTo>
                  <a:pt x="7" y="17"/>
                  <a:pt x="7" y="16"/>
                  <a:pt x="7" y="16"/>
                </a:cubicBezTo>
                <a:cubicBezTo>
                  <a:pt x="7" y="16"/>
                  <a:pt x="7" y="16"/>
                  <a:pt x="7" y="16"/>
                </a:cubicBezTo>
                <a:cubicBezTo>
                  <a:pt x="7" y="16"/>
                  <a:pt x="7" y="16"/>
                  <a:pt x="7" y="16"/>
                </a:cubicBezTo>
                <a:cubicBezTo>
                  <a:pt x="8" y="16"/>
                  <a:pt x="8" y="16"/>
                  <a:pt x="8" y="16"/>
                </a:cubicBezTo>
                <a:cubicBezTo>
                  <a:pt x="8" y="16"/>
                  <a:pt x="8" y="16"/>
                  <a:pt x="8" y="16"/>
                </a:cubicBezTo>
                <a:cubicBezTo>
                  <a:pt x="7" y="15"/>
                  <a:pt x="7" y="15"/>
                  <a:pt x="7" y="14"/>
                </a:cubicBezTo>
                <a:cubicBezTo>
                  <a:pt x="7" y="14"/>
                  <a:pt x="7" y="13"/>
                  <a:pt x="7" y="13"/>
                </a:cubicBezTo>
                <a:cubicBezTo>
                  <a:pt x="7" y="13"/>
                  <a:pt x="6" y="12"/>
                  <a:pt x="6" y="12"/>
                </a:cubicBezTo>
                <a:cubicBezTo>
                  <a:pt x="6" y="11"/>
                  <a:pt x="6" y="11"/>
                  <a:pt x="6" y="11"/>
                </a:cubicBezTo>
                <a:cubicBezTo>
                  <a:pt x="6" y="11"/>
                  <a:pt x="6" y="11"/>
                  <a:pt x="6" y="11"/>
                </a:cubicBezTo>
                <a:cubicBezTo>
                  <a:pt x="6" y="10"/>
                  <a:pt x="6" y="9"/>
                  <a:pt x="5" y="8"/>
                </a:cubicBezTo>
                <a:cubicBezTo>
                  <a:pt x="5" y="8"/>
                  <a:pt x="5" y="8"/>
                  <a:pt x="5" y="8"/>
                </a:cubicBezTo>
                <a:cubicBezTo>
                  <a:pt x="5" y="7"/>
                  <a:pt x="5" y="7"/>
                  <a:pt x="4" y="6"/>
                </a:cubicBezTo>
                <a:cubicBezTo>
                  <a:pt x="4" y="5"/>
                  <a:pt x="4" y="5"/>
                  <a:pt x="3" y="4"/>
                </a:cubicBezTo>
                <a:cubicBezTo>
                  <a:pt x="2" y="4"/>
                  <a:pt x="2" y="4"/>
                  <a:pt x="1" y="3"/>
                </a:cubicBezTo>
                <a:cubicBezTo>
                  <a:pt x="1" y="3"/>
                  <a:pt x="1" y="3"/>
                  <a:pt x="1" y="3"/>
                </a:cubicBezTo>
                <a:cubicBezTo>
                  <a:pt x="1" y="3"/>
                  <a:pt x="1" y="3"/>
                  <a:pt x="1" y="3"/>
                </a:cubicBezTo>
                <a:close/>
                <a:moveTo>
                  <a:pt x="28" y="18"/>
                </a:moveTo>
                <a:cubicBezTo>
                  <a:pt x="27" y="18"/>
                  <a:pt x="27" y="18"/>
                  <a:pt x="27" y="18"/>
                </a:cubicBezTo>
                <a:cubicBezTo>
                  <a:pt x="27" y="18"/>
                  <a:pt x="27" y="18"/>
                  <a:pt x="27" y="18"/>
                </a:cubicBezTo>
                <a:cubicBezTo>
                  <a:pt x="27" y="19"/>
                  <a:pt x="27" y="19"/>
                  <a:pt x="27" y="19"/>
                </a:cubicBezTo>
                <a:cubicBezTo>
                  <a:pt x="27" y="19"/>
                  <a:pt x="27" y="19"/>
                  <a:pt x="27" y="19"/>
                </a:cubicBezTo>
                <a:cubicBezTo>
                  <a:pt x="27" y="19"/>
                  <a:pt x="27" y="19"/>
                  <a:pt x="27" y="19"/>
                </a:cubicBezTo>
                <a:cubicBezTo>
                  <a:pt x="27" y="19"/>
                  <a:pt x="27" y="19"/>
                  <a:pt x="27" y="19"/>
                </a:cubicBezTo>
                <a:cubicBezTo>
                  <a:pt x="27" y="19"/>
                  <a:pt x="27" y="20"/>
                  <a:pt x="27" y="20"/>
                </a:cubicBezTo>
                <a:cubicBezTo>
                  <a:pt x="27" y="20"/>
                  <a:pt x="27" y="20"/>
                  <a:pt x="27" y="20"/>
                </a:cubicBezTo>
                <a:cubicBezTo>
                  <a:pt x="28" y="20"/>
                  <a:pt x="28" y="20"/>
                  <a:pt x="28" y="21"/>
                </a:cubicBezTo>
                <a:cubicBezTo>
                  <a:pt x="28" y="21"/>
                  <a:pt x="28" y="21"/>
                  <a:pt x="28" y="21"/>
                </a:cubicBezTo>
                <a:cubicBezTo>
                  <a:pt x="28" y="21"/>
                  <a:pt x="28" y="21"/>
                  <a:pt x="28" y="21"/>
                </a:cubicBezTo>
                <a:cubicBezTo>
                  <a:pt x="28" y="21"/>
                  <a:pt x="28" y="21"/>
                  <a:pt x="28" y="21"/>
                </a:cubicBezTo>
                <a:cubicBezTo>
                  <a:pt x="28" y="21"/>
                  <a:pt x="28" y="21"/>
                  <a:pt x="28" y="21"/>
                </a:cubicBezTo>
                <a:cubicBezTo>
                  <a:pt x="28" y="21"/>
                  <a:pt x="28" y="21"/>
                  <a:pt x="28" y="21"/>
                </a:cubicBezTo>
                <a:cubicBezTo>
                  <a:pt x="28" y="21"/>
                  <a:pt x="28" y="21"/>
                  <a:pt x="28" y="21"/>
                </a:cubicBezTo>
                <a:cubicBezTo>
                  <a:pt x="28" y="21"/>
                  <a:pt x="28" y="21"/>
                  <a:pt x="28" y="21"/>
                </a:cubicBezTo>
                <a:cubicBezTo>
                  <a:pt x="28" y="21"/>
                  <a:pt x="28" y="21"/>
                  <a:pt x="28" y="21"/>
                </a:cubicBezTo>
                <a:cubicBezTo>
                  <a:pt x="28" y="21"/>
                  <a:pt x="28" y="21"/>
                  <a:pt x="28" y="21"/>
                </a:cubicBezTo>
                <a:cubicBezTo>
                  <a:pt x="28" y="21"/>
                  <a:pt x="28" y="21"/>
                  <a:pt x="28" y="21"/>
                </a:cubicBezTo>
                <a:cubicBezTo>
                  <a:pt x="28" y="21"/>
                  <a:pt x="28" y="21"/>
                  <a:pt x="28" y="21"/>
                </a:cubicBezTo>
                <a:cubicBezTo>
                  <a:pt x="28" y="21"/>
                  <a:pt x="28" y="21"/>
                  <a:pt x="28" y="21"/>
                </a:cubicBezTo>
                <a:cubicBezTo>
                  <a:pt x="28" y="21"/>
                  <a:pt x="29" y="21"/>
                  <a:pt x="29" y="21"/>
                </a:cubicBezTo>
                <a:cubicBezTo>
                  <a:pt x="29" y="21"/>
                  <a:pt x="29" y="21"/>
                  <a:pt x="29" y="21"/>
                </a:cubicBezTo>
                <a:cubicBezTo>
                  <a:pt x="29" y="21"/>
                  <a:pt x="30" y="21"/>
                  <a:pt x="30" y="21"/>
                </a:cubicBezTo>
                <a:cubicBezTo>
                  <a:pt x="30" y="20"/>
                  <a:pt x="30" y="20"/>
                  <a:pt x="30" y="20"/>
                </a:cubicBezTo>
                <a:cubicBezTo>
                  <a:pt x="30" y="20"/>
                  <a:pt x="30" y="20"/>
                  <a:pt x="30" y="19"/>
                </a:cubicBezTo>
                <a:cubicBezTo>
                  <a:pt x="30" y="19"/>
                  <a:pt x="29" y="19"/>
                  <a:pt x="29" y="19"/>
                </a:cubicBezTo>
                <a:cubicBezTo>
                  <a:pt x="29" y="19"/>
                  <a:pt x="29" y="19"/>
                  <a:pt x="29" y="19"/>
                </a:cubicBezTo>
                <a:cubicBezTo>
                  <a:pt x="29" y="18"/>
                  <a:pt x="28" y="18"/>
                  <a:pt x="28" y="18"/>
                </a:cubicBezTo>
                <a:close/>
                <a:moveTo>
                  <a:pt x="25" y="19"/>
                </a:moveTo>
                <a:cubicBezTo>
                  <a:pt x="24" y="19"/>
                  <a:pt x="24" y="19"/>
                  <a:pt x="24" y="19"/>
                </a:cubicBezTo>
                <a:cubicBezTo>
                  <a:pt x="24" y="19"/>
                  <a:pt x="23" y="19"/>
                  <a:pt x="23" y="20"/>
                </a:cubicBezTo>
                <a:cubicBezTo>
                  <a:pt x="23" y="20"/>
                  <a:pt x="23" y="20"/>
                  <a:pt x="23" y="20"/>
                </a:cubicBezTo>
                <a:cubicBezTo>
                  <a:pt x="23" y="20"/>
                  <a:pt x="23" y="20"/>
                  <a:pt x="23" y="21"/>
                </a:cubicBezTo>
                <a:cubicBezTo>
                  <a:pt x="23" y="21"/>
                  <a:pt x="23" y="22"/>
                  <a:pt x="23" y="22"/>
                </a:cubicBezTo>
                <a:cubicBezTo>
                  <a:pt x="23" y="22"/>
                  <a:pt x="23" y="22"/>
                  <a:pt x="23" y="23"/>
                </a:cubicBezTo>
                <a:cubicBezTo>
                  <a:pt x="23" y="23"/>
                  <a:pt x="23" y="23"/>
                  <a:pt x="23" y="23"/>
                </a:cubicBezTo>
                <a:cubicBezTo>
                  <a:pt x="23" y="23"/>
                  <a:pt x="24" y="23"/>
                  <a:pt x="24" y="23"/>
                </a:cubicBezTo>
                <a:cubicBezTo>
                  <a:pt x="24" y="23"/>
                  <a:pt x="24" y="23"/>
                  <a:pt x="25" y="23"/>
                </a:cubicBezTo>
                <a:cubicBezTo>
                  <a:pt x="25" y="23"/>
                  <a:pt x="25" y="23"/>
                  <a:pt x="26" y="23"/>
                </a:cubicBezTo>
                <a:cubicBezTo>
                  <a:pt x="26" y="23"/>
                  <a:pt x="26" y="23"/>
                  <a:pt x="26" y="23"/>
                </a:cubicBezTo>
                <a:cubicBezTo>
                  <a:pt x="26" y="23"/>
                  <a:pt x="26" y="23"/>
                  <a:pt x="26" y="23"/>
                </a:cubicBezTo>
                <a:cubicBezTo>
                  <a:pt x="26" y="22"/>
                  <a:pt x="27" y="22"/>
                  <a:pt x="27" y="22"/>
                </a:cubicBezTo>
                <a:cubicBezTo>
                  <a:pt x="27" y="22"/>
                  <a:pt x="27" y="21"/>
                  <a:pt x="27" y="21"/>
                </a:cubicBezTo>
                <a:cubicBezTo>
                  <a:pt x="27" y="21"/>
                  <a:pt x="27" y="20"/>
                  <a:pt x="27" y="20"/>
                </a:cubicBezTo>
                <a:cubicBezTo>
                  <a:pt x="27" y="20"/>
                  <a:pt x="26" y="20"/>
                  <a:pt x="26" y="20"/>
                </a:cubicBezTo>
                <a:cubicBezTo>
                  <a:pt x="26" y="20"/>
                  <a:pt x="26" y="20"/>
                  <a:pt x="26" y="20"/>
                </a:cubicBezTo>
                <a:cubicBezTo>
                  <a:pt x="26" y="19"/>
                  <a:pt x="26" y="19"/>
                  <a:pt x="26" y="19"/>
                </a:cubicBezTo>
                <a:cubicBezTo>
                  <a:pt x="25" y="19"/>
                  <a:pt x="25" y="19"/>
                  <a:pt x="25" y="19"/>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98" name="Freeform 224"/>
          <p:cNvSpPr>
            <a:spLocks noEditPoints="1"/>
          </p:cNvSpPr>
          <p:nvPr/>
        </p:nvSpPr>
        <p:spPr bwMode="auto">
          <a:xfrm>
            <a:off x="2515575" y="4366636"/>
            <a:ext cx="334810" cy="278706"/>
          </a:xfrm>
          <a:custGeom>
            <a:avLst/>
            <a:gdLst>
              <a:gd name="T0" fmla="*/ 11 w 35"/>
              <a:gd name="T1" fmla="*/ 26 h 29"/>
              <a:gd name="T2" fmla="*/ 11 w 35"/>
              <a:gd name="T3" fmla="*/ 28 h 29"/>
              <a:gd name="T4" fmla="*/ 14 w 35"/>
              <a:gd name="T5" fmla="*/ 28 h 29"/>
              <a:gd name="T6" fmla="*/ 14 w 35"/>
              <a:gd name="T7" fmla="*/ 25 h 29"/>
              <a:gd name="T8" fmla="*/ 26 w 35"/>
              <a:gd name="T9" fmla="*/ 0 h 29"/>
              <a:gd name="T10" fmla="*/ 22 w 35"/>
              <a:gd name="T11" fmla="*/ 10 h 29"/>
              <a:gd name="T12" fmla="*/ 25 w 35"/>
              <a:gd name="T13" fmla="*/ 4 h 29"/>
              <a:gd name="T14" fmla="*/ 31 w 35"/>
              <a:gd name="T15" fmla="*/ 7 h 29"/>
              <a:gd name="T16" fmla="*/ 28 w 35"/>
              <a:gd name="T17" fmla="*/ 13 h 29"/>
              <a:gd name="T18" fmla="*/ 27 w 35"/>
              <a:gd name="T19" fmla="*/ 20 h 29"/>
              <a:gd name="T20" fmla="*/ 28 w 35"/>
              <a:gd name="T21" fmla="*/ 19 h 29"/>
              <a:gd name="T22" fmla="*/ 31 w 35"/>
              <a:gd name="T23" fmla="*/ 19 h 29"/>
              <a:gd name="T24" fmla="*/ 27 w 35"/>
              <a:gd name="T25" fmla="*/ 22 h 29"/>
              <a:gd name="T26" fmla="*/ 10 w 35"/>
              <a:gd name="T27" fmla="*/ 23 h 29"/>
              <a:gd name="T28" fmla="*/ 9 w 35"/>
              <a:gd name="T29" fmla="*/ 23 h 29"/>
              <a:gd name="T30" fmla="*/ 9 w 35"/>
              <a:gd name="T31" fmla="*/ 24 h 29"/>
              <a:gd name="T32" fmla="*/ 10 w 35"/>
              <a:gd name="T33" fmla="*/ 25 h 29"/>
              <a:gd name="T34" fmla="*/ 10 w 35"/>
              <a:gd name="T35" fmla="*/ 27 h 29"/>
              <a:gd name="T36" fmla="*/ 10 w 35"/>
              <a:gd name="T37" fmla="*/ 27 h 29"/>
              <a:gd name="T38" fmla="*/ 10 w 35"/>
              <a:gd name="T39" fmla="*/ 27 h 29"/>
              <a:gd name="T40" fmla="*/ 8 w 35"/>
              <a:gd name="T41" fmla="*/ 27 h 29"/>
              <a:gd name="T42" fmla="*/ 7 w 35"/>
              <a:gd name="T43" fmla="*/ 25 h 29"/>
              <a:gd name="T44" fmla="*/ 6 w 35"/>
              <a:gd name="T45" fmla="*/ 23 h 29"/>
              <a:gd name="T46" fmla="*/ 7 w 35"/>
              <a:gd name="T47" fmla="*/ 22 h 29"/>
              <a:gd name="T48" fmla="*/ 6 w 35"/>
              <a:gd name="T49" fmla="*/ 18 h 29"/>
              <a:gd name="T50" fmla="*/ 4 w 35"/>
              <a:gd name="T51" fmla="*/ 12 h 29"/>
              <a:gd name="T52" fmla="*/ 0 w 35"/>
              <a:gd name="T53" fmla="*/ 9 h 29"/>
              <a:gd name="T54" fmla="*/ 0 w 35"/>
              <a:gd name="T55" fmla="*/ 7 h 29"/>
              <a:gd name="T56" fmla="*/ 0 w 35"/>
              <a:gd name="T57" fmla="*/ 6 h 29"/>
              <a:gd name="T58" fmla="*/ 4 w 35"/>
              <a:gd name="T59" fmla="*/ 8 h 29"/>
              <a:gd name="T60" fmla="*/ 17 w 35"/>
              <a:gd name="T61" fmla="*/ 10 h 29"/>
              <a:gd name="T62" fmla="*/ 19 w 35"/>
              <a:gd name="T63" fmla="*/ 16 h 29"/>
              <a:gd name="T64" fmla="*/ 25 w 35"/>
              <a:gd name="T65" fmla="*/ 21 h 29"/>
              <a:gd name="T66" fmla="*/ 21 w 35"/>
              <a:gd name="T67" fmla="*/ 17 h 29"/>
              <a:gd name="T68" fmla="*/ 16 w 35"/>
              <a:gd name="T69" fmla="*/ 17 h 29"/>
              <a:gd name="T70" fmla="*/ 11 w 35"/>
              <a:gd name="T71" fmla="*/ 17 h 29"/>
              <a:gd name="T72" fmla="*/ 10 w 35"/>
              <a:gd name="T73" fmla="*/ 21 h 29"/>
              <a:gd name="T74" fmla="*/ 11 w 35"/>
              <a:gd name="T75" fmla="*/ 12 h 29"/>
              <a:gd name="T76" fmla="*/ 9 w 35"/>
              <a:gd name="T77" fmla="*/ 15 h 29"/>
              <a:gd name="T78" fmla="*/ 12 w 35"/>
              <a:gd name="T79" fmla="*/ 15 h 29"/>
              <a:gd name="T80" fmla="*/ 22 w 35"/>
              <a:gd name="T81" fmla="*/ 27 h 29"/>
              <a:gd name="T82" fmla="*/ 15 w 35"/>
              <a:gd name="T83" fmla="*/ 24 h 29"/>
              <a:gd name="T84" fmla="*/ 26 w 35"/>
              <a:gd name="T85" fmla="*/ 25 h 29"/>
              <a:gd name="T86" fmla="*/ 27 w 35"/>
              <a:gd name="T87" fmla="*/ 26 h 29"/>
              <a:gd name="T88" fmla="*/ 27 w 35"/>
              <a:gd name="T89" fmla="*/ 27 h 29"/>
              <a:gd name="T90" fmla="*/ 27 w 35"/>
              <a:gd name="T91" fmla="*/ 27 h 29"/>
              <a:gd name="T92" fmla="*/ 29 w 35"/>
              <a:gd name="T93" fmla="*/ 27 h 29"/>
              <a:gd name="T94" fmla="*/ 28 w 35"/>
              <a:gd name="T95" fmla="*/ 24 h 29"/>
              <a:gd name="T96" fmla="*/ 23 w 35"/>
              <a:gd name="T97" fmla="*/ 25 h 29"/>
              <a:gd name="T98" fmla="*/ 24 w 35"/>
              <a:gd name="T99" fmla="*/ 29 h 29"/>
              <a:gd name="T100" fmla="*/ 26 w 35"/>
              <a:gd name="T101" fmla="*/ 28 h 29"/>
              <a:gd name="T102" fmla="*/ 25 w 35"/>
              <a:gd name="T103" fmla="*/ 2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5" h="29">
                <a:moveTo>
                  <a:pt x="13" y="25"/>
                </a:moveTo>
                <a:cubicBezTo>
                  <a:pt x="12" y="25"/>
                  <a:pt x="12" y="25"/>
                  <a:pt x="12" y="25"/>
                </a:cubicBezTo>
                <a:cubicBezTo>
                  <a:pt x="11" y="25"/>
                  <a:pt x="11" y="25"/>
                  <a:pt x="11" y="25"/>
                </a:cubicBezTo>
                <a:cubicBezTo>
                  <a:pt x="11" y="25"/>
                  <a:pt x="11" y="25"/>
                  <a:pt x="11" y="25"/>
                </a:cubicBezTo>
                <a:cubicBezTo>
                  <a:pt x="11" y="26"/>
                  <a:pt x="11" y="26"/>
                  <a:pt x="11" y="26"/>
                </a:cubicBezTo>
                <a:cubicBezTo>
                  <a:pt x="11" y="26"/>
                  <a:pt x="10" y="27"/>
                  <a:pt x="10" y="27"/>
                </a:cubicBezTo>
                <a:cubicBezTo>
                  <a:pt x="10" y="27"/>
                  <a:pt x="11" y="27"/>
                  <a:pt x="11" y="28"/>
                </a:cubicBezTo>
                <a:cubicBezTo>
                  <a:pt x="11" y="28"/>
                  <a:pt x="11" y="28"/>
                  <a:pt x="11" y="28"/>
                </a:cubicBezTo>
                <a:cubicBezTo>
                  <a:pt x="11" y="28"/>
                  <a:pt x="11" y="28"/>
                  <a:pt x="11" y="28"/>
                </a:cubicBezTo>
                <a:cubicBezTo>
                  <a:pt x="11" y="28"/>
                  <a:pt x="11" y="28"/>
                  <a:pt x="11" y="28"/>
                </a:cubicBezTo>
                <a:cubicBezTo>
                  <a:pt x="11" y="29"/>
                  <a:pt x="12" y="29"/>
                  <a:pt x="13" y="29"/>
                </a:cubicBezTo>
                <a:cubicBezTo>
                  <a:pt x="13" y="29"/>
                  <a:pt x="13" y="29"/>
                  <a:pt x="13" y="29"/>
                </a:cubicBezTo>
                <a:cubicBezTo>
                  <a:pt x="14" y="29"/>
                  <a:pt x="14" y="29"/>
                  <a:pt x="14" y="28"/>
                </a:cubicBezTo>
                <a:cubicBezTo>
                  <a:pt x="14" y="28"/>
                  <a:pt x="14" y="28"/>
                  <a:pt x="14" y="28"/>
                </a:cubicBezTo>
                <a:cubicBezTo>
                  <a:pt x="14" y="28"/>
                  <a:pt x="14" y="28"/>
                  <a:pt x="14" y="28"/>
                </a:cubicBezTo>
                <a:cubicBezTo>
                  <a:pt x="14" y="28"/>
                  <a:pt x="14" y="28"/>
                  <a:pt x="15" y="28"/>
                </a:cubicBezTo>
                <a:cubicBezTo>
                  <a:pt x="15" y="27"/>
                  <a:pt x="15" y="27"/>
                  <a:pt x="15" y="27"/>
                </a:cubicBezTo>
                <a:cubicBezTo>
                  <a:pt x="15" y="27"/>
                  <a:pt x="15" y="26"/>
                  <a:pt x="15" y="26"/>
                </a:cubicBezTo>
                <a:cubicBezTo>
                  <a:pt x="14" y="26"/>
                  <a:pt x="14" y="26"/>
                  <a:pt x="14" y="25"/>
                </a:cubicBezTo>
                <a:cubicBezTo>
                  <a:pt x="14" y="25"/>
                  <a:pt x="14" y="25"/>
                  <a:pt x="14" y="25"/>
                </a:cubicBezTo>
                <a:cubicBezTo>
                  <a:pt x="14" y="25"/>
                  <a:pt x="14" y="25"/>
                  <a:pt x="13" y="25"/>
                </a:cubicBezTo>
                <a:cubicBezTo>
                  <a:pt x="13" y="25"/>
                  <a:pt x="13" y="25"/>
                  <a:pt x="13" y="25"/>
                </a:cubicBezTo>
                <a:close/>
                <a:moveTo>
                  <a:pt x="26" y="17"/>
                </a:moveTo>
                <a:cubicBezTo>
                  <a:pt x="31" y="17"/>
                  <a:pt x="35" y="13"/>
                  <a:pt x="35" y="9"/>
                </a:cubicBezTo>
                <a:cubicBezTo>
                  <a:pt x="35" y="4"/>
                  <a:pt x="31" y="0"/>
                  <a:pt x="26" y="0"/>
                </a:cubicBezTo>
                <a:cubicBezTo>
                  <a:pt x="22" y="0"/>
                  <a:pt x="18" y="4"/>
                  <a:pt x="18" y="9"/>
                </a:cubicBezTo>
                <a:cubicBezTo>
                  <a:pt x="18" y="13"/>
                  <a:pt x="22" y="17"/>
                  <a:pt x="26" y="17"/>
                </a:cubicBezTo>
                <a:close/>
                <a:moveTo>
                  <a:pt x="25" y="13"/>
                </a:moveTo>
                <a:cubicBezTo>
                  <a:pt x="25" y="10"/>
                  <a:pt x="25" y="10"/>
                  <a:pt x="25" y="10"/>
                </a:cubicBezTo>
                <a:cubicBezTo>
                  <a:pt x="22" y="10"/>
                  <a:pt x="22" y="10"/>
                  <a:pt x="22" y="10"/>
                </a:cubicBezTo>
                <a:cubicBezTo>
                  <a:pt x="21" y="10"/>
                  <a:pt x="20" y="9"/>
                  <a:pt x="20" y="9"/>
                </a:cubicBezTo>
                <a:cubicBezTo>
                  <a:pt x="20" y="8"/>
                  <a:pt x="20" y="8"/>
                  <a:pt x="20" y="8"/>
                </a:cubicBezTo>
                <a:cubicBezTo>
                  <a:pt x="20" y="8"/>
                  <a:pt x="21" y="7"/>
                  <a:pt x="22" y="7"/>
                </a:cubicBezTo>
                <a:cubicBezTo>
                  <a:pt x="25" y="7"/>
                  <a:pt x="25" y="7"/>
                  <a:pt x="25" y="7"/>
                </a:cubicBezTo>
                <a:cubicBezTo>
                  <a:pt x="25" y="4"/>
                  <a:pt x="25" y="4"/>
                  <a:pt x="25" y="4"/>
                </a:cubicBezTo>
                <a:cubicBezTo>
                  <a:pt x="25" y="3"/>
                  <a:pt x="26" y="3"/>
                  <a:pt x="26" y="3"/>
                </a:cubicBezTo>
                <a:cubicBezTo>
                  <a:pt x="27" y="3"/>
                  <a:pt x="27" y="3"/>
                  <a:pt x="27" y="3"/>
                </a:cubicBezTo>
                <a:cubicBezTo>
                  <a:pt x="27" y="3"/>
                  <a:pt x="28" y="3"/>
                  <a:pt x="28" y="4"/>
                </a:cubicBezTo>
                <a:cubicBezTo>
                  <a:pt x="28" y="7"/>
                  <a:pt x="28" y="7"/>
                  <a:pt x="28" y="7"/>
                </a:cubicBezTo>
                <a:cubicBezTo>
                  <a:pt x="31" y="7"/>
                  <a:pt x="31" y="7"/>
                  <a:pt x="31" y="7"/>
                </a:cubicBezTo>
                <a:cubicBezTo>
                  <a:pt x="32" y="7"/>
                  <a:pt x="32" y="8"/>
                  <a:pt x="32" y="8"/>
                </a:cubicBezTo>
                <a:cubicBezTo>
                  <a:pt x="32" y="9"/>
                  <a:pt x="32" y="9"/>
                  <a:pt x="32" y="9"/>
                </a:cubicBezTo>
                <a:cubicBezTo>
                  <a:pt x="32" y="9"/>
                  <a:pt x="32" y="10"/>
                  <a:pt x="31" y="10"/>
                </a:cubicBezTo>
                <a:cubicBezTo>
                  <a:pt x="28" y="10"/>
                  <a:pt x="28" y="10"/>
                  <a:pt x="28" y="10"/>
                </a:cubicBezTo>
                <a:cubicBezTo>
                  <a:pt x="28" y="13"/>
                  <a:pt x="28" y="13"/>
                  <a:pt x="28" y="13"/>
                </a:cubicBezTo>
                <a:cubicBezTo>
                  <a:pt x="28" y="14"/>
                  <a:pt x="27" y="15"/>
                  <a:pt x="27" y="15"/>
                </a:cubicBezTo>
                <a:cubicBezTo>
                  <a:pt x="26" y="15"/>
                  <a:pt x="26" y="15"/>
                  <a:pt x="26" y="15"/>
                </a:cubicBezTo>
                <a:cubicBezTo>
                  <a:pt x="26" y="15"/>
                  <a:pt x="25" y="14"/>
                  <a:pt x="25" y="13"/>
                </a:cubicBezTo>
                <a:close/>
                <a:moveTo>
                  <a:pt x="27" y="18"/>
                </a:moveTo>
                <a:cubicBezTo>
                  <a:pt x="27" y="20"/>
                  <a:pt x="27" y="20"/>
                  <a:pt x="27" y="20"/>
                </a:cubicBezTo>
                <a:cubicBezTo>
                  <a:pt x="27" y="20"/>
                  <a:pt x="27" y="20"/>
                  <a:pt x="27" y="20"/>
                </a:cubicBezTo>
                <a:cubicBezTo>
                  <a:pt x="27" y="20"/>
                  <a:pt x="27" y="20"/>
                  <a:pt x="27" y="20"/>
                </a:cubicBezTo>
                <a:cubicBezTo>
                  <a:pt x="27" y="20"/>
                  <a:pt x="27" y="20"/>
                  <a:pt x="27" y="20"/>
                </a:cubicBezTo>
                <a:cubicBezTo>
                  <a:pt x="27" y="20"/>
                  <a:pt x="27" y="20"/>
                  <a:pt x="27" y="19"/>
                </a:cubicBezTo>
                <a:cubicBezTo>
                  <a:pt x="28" y="19"/>
                  <a:pt x="28" y="19"/>
                  <a:pt x="28" y="19"/>
                </a:cubicBezTo>
                <a:cubicBezTo>
                  <a:pt x="28" y="19"/>
                  <a:pt x="28" y="19"/>
                  <a:pt x="28" y="18"/>
                </a:cubicBezTo>
                <a:cubicBezTo>
                  <a:pt x="28" y="18"/>
                  <a:pt x="28" y="18"/>
                  <a:pt x="28" y="18"/>
                </a:cubicBezTo>
                <a:cubicBezTo>
                  <a:pt x="28" y="18"/>
                  <a:pt x="28" y="18"/>
                  <a:pt x="28" y="18"/>
                </a:cubicBezTo>
                <a:cubicBezTo>
                  <a:pt x="29" y="18"/>
                  <a:pt x="30" y="18"/>
                  <a:pt x="31" y="17"/>
                </a:cubicBezTo>
                <a:cubicBezTo>
                  <a:pt x="31" y="19"/>
                  <a:pt x="31" y="19"/>
                  <a:pt x="31" y="19"/>
                </a:cubicBezTo>
                <a:cubicBezTo>
                  <a:pt x="30" y="19"/>
                  <a:pt x="30" y="19"/>
                  <a:pt x="30" y="19"/>
                </a:cubicBezTo>
                <a:cubicBezTo>
                  <a:pt x="30" y="20"/>
                  <a:pt x="30" y="20"/>
                  <a:pt x="30" y="20"/>
                </a:cubicBezTo>
                <a:cubicBezTo>
                  <a:pt x="29" y="21"/>
                  <a:pt x="29" y="21"/>
                  <a:pt x="29" y="21"/>
                </a:cubicBezTo>
                <a:cubicBezTo>
                  <a:pt x="29" y="21"/>
                  <a:pt x="29" y="21"/>
                  <a:pt x="28" y="22"/>
                </a:cubicBezTo>
                <a:cubicBezTo>
                  <a:pt x="28" y="22"/>
                  <a:pt x="28" y="22"/>
                  <a:pt x="27" y="22"/>
                </a:cubicBezTo>
                <a:cubicBezTo>
                  <a:pt x="27" y="22"/>
                  <a:pt x="27" y="22"/>
                  <a:pt x="27" y="22"/>
                </a:cubicBezTo>
                <a:cubicBezTo>
                  <a:pt x="27" y="22"/>
                  <a:pt x="27" y="22"/>
                  <a:pt x="27" y="22"/>
                </a:cubicBezTo>
                <a:cubicBezTo>
                  <a:pt x="26" y="23"/>
                  <a:pt x="26" y="23"/>
                  <a:pt x="26" y="23"/>
                </a:cubicBezTo>
                <a:cubicBezTo>
                  <a:pt x="25" y="23"/>
                  <a:pt x="25" y="23"/>
                  <a:pt x="25" y="23"/>
                </a:cubicBezTo>
                <a:cubicBezTo>
                  <a:pt x="10" y="23"/>
                  <a:pt x="10" y="23"/>
                  <a:pt x="10" y="23"/>
                </a:cubicBezTo>
                <a:cubicBezTo>
                  <a:pt x="10" y="23"/>
                  <a:pt x="10" y="23"/>
                  <a:pt x="10" y="23"/>
                </a:cubicBezTo>
                <a:cubicBezTo>
                  <a:pt x="10" y="23"/>
                  <a:pt x="10" y="23"/>
                  <a:pt x="10" y="23"/>
                </a:cubicBezTo>
                <a:cubicBezTo>
                  <a:pt x="10" y="23"/>
                  <a:pt x="10" y="23"/>
                  <a:pt x="10" y="23"/>
                </a:cubicBezTo>
                <a:cubicBezTo>
                  <a:pt x="9" y="23"/>
                  <a:pt x="9" y="23"/>
                  <a:pt x="9" y="23"/>
                </a:cubicBezTo>
                <a:cubicBezTo>
                  <a:pt x="9" y="23"/>
                  <a:pt x="9" y="23"/>
                  <a:pt x="9" y="23"/>
                </a:cubicBezTo>
                <a:cubicBezTo>
                  <a:pt x="9" y="23"/>
                  <a:pt x="9" y="23"/>
                  <a:pt x="9" y="23"/>
                </a:cubicBezTo>
                <a:cubicBezTo>
                  <a:pt x="9" y="24"/>
                  <a:pt x="9" y="24"/>
                  <a:pt x="9" y="24"/>
                </a:cubicBezTo>
                <a:cubicBezTo>
                  <a:pt x="9" y="24"/>
                  <a:pt x="9" y="24"/>
                  <a:pt x="9" y="24"/>
                </a:cubicBezTo>
                <a:cubicBezTo>
                  <a:pt x="9" y="24"/>
                  <a:pt x="9" y="24"/>
                  <a:pt x="9" y="24"/>
                </a:cubicBezTo>
                <a:cubicBezTo>
                  <a:pt x="9" y="24"/>
                  <a:pt x="9" y="24"/>
                  <a:pt x="9" y="24"/>
                </a:cubicBezTo>
                <a:cubicBezTo>
                  <a:pt x="9" y="24"/>
                  <a:pt x="9" y="24"/>
                  <a:pt x="9" y="24"/>
                </a:cubicBezTo>
                <a:cubicBezTo>
                  <a:pt x="9" y="24"/>
                  <a:pt x="9" y="24"/>
                  <a:pt x="9" y="24"/>
                </a:cubicBezTo>
                <a:cubicBezTo>
                  <a:pt x="10" y="24"/>
                  <a:pt x="10" y="24"/>
                  <a:pt x="10" y="24"/>
                </a:cubicBezTo>
                <a:cubicBezTo>
                  <a:pt x="10" y="24"/>
                  <a:pt x="10" y="24"/>
                  <a:pt x="10" y="24"/>
                </a:cubicBezTo>
                <a:cubicBezTo>
                  <a:pt x="10" y="24"/>
                  <a:pt x="10" y="24"/>
                  <a:pt x="10" y="25"/>
                </a:cubicBezTo>
                <a:cubicBezTo>
                  <a:pt x="10" y="25"/>
                  <a:pt x="10" y="25"/>
                  <a:pt x="10" y="25"/>
                </a:cubicBezTo>
                <a:cubicBezTo>
                  <a:pt x="10" y="25"/>
                  <a:pt x="10" y="25"/>
                  <a:pt x="10" y="25"/>
                </a:cubicBezTo>
                <a:cubicBezTo>
                  <a:pt x="10" y="25"/>
                  <a:pt x="10" y="25"/>
                  <a:pt x="10" y="26"/>
                </a:cubicBezTo>
                <a:cubicBezTo>
                  <a:pt x="10" y="26"/>
                  <a:pt x="10" y="26"/>
                  <a:pt x="10" y="26"/>
                </a:cubicBezTo>
                <a:cubicBezTo>
                  <a:pt x="10" y="26"/>
                  <a:pt x="10" y="26"/>
                  <a:pt x="10" y="27"/>
                </a:cubicBezTo>
                <a:cubicBezTo>
                  <a:pt x="10" y="27"/>
                  <a:pt x="10" y="27"/>
                  <a:pt x="10" y="27"/>
                </a:cubicBezTo>
                <a:cubicBezTo>
                  <a:pt x="10" y="27"/>
                  <a:pt x="10" y="27"/>
                  <a:pt x="10" y="27"/>
                </a:cubicBezTo>
                <a:cubicBezTo>
                  <a:pt x="10" y="27"/>
                  <a:pt x="10" y="27"/>
                  <a:pt x="10" y="27"/>
                </a:cubicBezTo>
                <a:cubicBezTo>
                  <a:pt x="10" y="27"/>
                  <a:pt x="10" y="27"/>
                  <a:pt x="10" y="27"/>
                </a:cubicBezTo>
                <a:cubicBezTo>
                  <a:pt x="10" y="27"/>
                  <a:pt x="10" y="27"/>
                  <a:pt x="10" y="27"/>
                </a:cubicBezTo>
                <a:cubicBezTo>
                  <a:pt x="10" y="27"/>
                  <a:pt x="10" y="27"/>
                  <a:pt x="10" y="27"/>
                </a:cubicBezTo>
                <a:cubicBezTo>
                  <a:pt x="10" y="27"/>
                  <a:pt x="10" y="27"/>
                  <a:pt x="10" y="27"/>
                </a:cubicBezTo>
                <a:cubicBezTo>
                  <a:pt x="10" y="27"/>
                  <a:pt x="10" y="27"/>
                  <a:pt x="10" y="27"/>
                </a:cubicBezTo>
                <a:cubicBezTo>
                  <a:pt x="10" y="27"/>
                  <a:pt x="10" y="27"/>
                  <a:pt x="10" y="27"/>
                </a:cubicBezTo>
                <a:cubicBezTo>
                  <a:pt x="10" y="27"/>
                  <a:pt x="10" y="27"/>
                  <a:pt x="10" y="27"/>
                </a:cubicBezTo>
                <a:cubicBezTo>
                  <a:pt x="9" y="27"/>
                  <a:pt x="9" y="27"/>
                  <a:pt x="9" y="27"/>
                </a:cubicBezTo>
                <a:cubicBezTo>
                  <a:pt x="9" y="27"/>
                  <a:pt x="9" y="27"/>
                  <a:pt x="9" y="27"/>
                </a:cubicBezTo>
                <a:cubicBezTo>
                  <a:pt x="9" y="27"/>
                  <a:pt x="9" y="27"/>
                  <a:pt x="8" y="27"/>
                </a:cubicBezTo>
                <a:cubicBezTo>
                  <a:pt x="8" y="27"/>
                  <a:pt x="8" y="27"/>
                  <a:pt x="8" y="27"/>
                </a:cubicBezTo>
                <a:cubicBezTo>
                  <a:pt x="8" y="27"/>
                  <a:pt x="8" y="27"/>
                  <a:pt x="8" y="27"/>
                </a:cubicBezTo>
                <a:cubicBezTo>
                  <a:pt x="8" y="27"/>
                  <a:pt x="8" y="27"/>
                  <a:pt x="8" y="27"/>
                </a:cubicBezTo>
                <a:cubicBezTo>
                  <a:pt x="8" y="27"/>
                  <a:pt x="8" y="27"/>
                  <a:pt x="8" y="27"/>
                </a:cubicBezTo>
                <a:cubicBezTo>
                  <a:pt x="7" y="27"/>
                  <a:pt x="7" y="26"/>
                  <a:pt x="7" y="26"/>
                </a:cubicBezTo>
                <a:cubicBezTo>
                  <a:pt x="7" y="26"/>
                  <a:pt x="7" y="26"/>
                  <a:pt x="7" y="26"/>
                </a:cubicBezTo>
                <a:cubicBezTo>
                  <a:pt x="7" y="26"/>
                  <a:pt x="7" y="26"/>
                  <a:pt x="7" y="25"/>
                </a:cubicBezTo>
                <a:cubicBezTo>
                  <a:pt x="7" y="25"/>
                  <a:pt x="7" y="25"/>
                  <a:pt x="7" y="25"/>
                </a:cubicBezTo>
                <a:cubicBezTo>
                  <a:pt x="6" y="25"/>
                  <a:pt x="6" y="25"/>
                  <a:pt x="6" y="25"/>
                </a:cubicBezTo>
                <a:cubicBezTo>
                  <a:pt x="6" y="25"/>
                  <a:pt x="6" y="25"/>
                  <a:pt x="6" y="24"/>
                </a:cubicBezTo>
                <a:cubicBezTo>
                  <a:pt x="6" y="24"/>
                  <a:pt x="6" y="24"/>
                  <a:pt x="6" y="24"/>
                </a:cubicBezTo>
                <a:cubicBezTo>
                  <a:pt x="6" y="24"/>
                  <a:pt x="6" y="24"/>
                  <a:pt x="6" y="23"/>
                </a:cubicBezTo>
                <a:cubicBezTo>
                  <a:pt x="6" y="23"/>
                  <a:pt x="6" y="23"/>
                  <a:pt x="6" y="23"/>
                </a:cubicBezTo>
                <a:cubicBezTo>
                  <a:pt x="6" y="23"/>
                  <a:pt x="6" y="23"/>
                  <a:pt x="7" y="23"/>
                </a:cubicBezTo>
                <a:cubicBezTo>
                  <a:pt x="7" y="22"/>
                  <a:pt x="7" y="22"/>
                  <a:pt x="7" y="22"/>
                </a:cubicBezTo>
                <a:cubicBezTo>
                  <a:pt x="7" y="22"/>
                  <a:pt x="7" y="22"/>
                  <a:pt x="7" y="22"/>
                </a:cubicBezTo>
                <a:cubicBezTo>
                  <a:pt x="7" y="22"/>
                  <a:pt x="7" y="22"/>
                  <a:pt x="7" y="22"/>
                </a:cubicBezTo>
                <a:cubicBezTo>
                  <a:pt x="7" y="22"/>
                  <a:pt x="7" y="22"/>
                  <a:pt x="7" y="22"/>
                </a:cubicBezTo>
                <a:cubicBezTo>
                  <a:pt x="7" y="21"/>
                  <a:pt x="7" y="21"/>
                  <a:pt x="7" y="21"/>
                </a:cubicBezTo>
                <a:cubicBezTo>
                  <a:pt x="7" y="21"/>
                  <a:pt x="7" y="21"/>
                  <a:pt x="7" y="20"/>
                </a:cubicBezTo>
                <a:cubicBezTo>
                  <a:pt x="7" y="20"/>
                  <a:pt x="6" y="19"/>
                  <a:pt x="6" y="19"/>
                </a:cubicBezTo>
                <a:cubicBezTo>
                  <a:pt x="6" y="19"/>
                  <a:pt x="6" y="18"/>
                  <a:pt x="6" y="18"/>
                </a:cubicBezTo>
                <a:cubicBezTo>
                  <a:pt x="6" y="17"/>
                  <a:pt x="6" y="17"/>
                  <a:pt x="6" y="17"/>
                </a:cubicBezTo>
                <a:cubicBezTo>
                  <a:pt x="6" y="17"/>
                  <a:pt x="6" y="17"/>
                  <a:pt x="6" y="17"/>
                </a:cubicBezTo>
                <a:cubicBezTo>
                  <a:pt x="5" y="16"/>
                  <a:pt x="5" y="15"/>
                  <a:pt x="5" y="14"/>
                </a:cubicBezTo>
                <a:cubicBezTo>
                  <a:pt x="5" y="14"/>
                  <a:pt x="5" y="14"/>
                  <a:pt x="5" y="14"/>
                </a:cubicBezTo>
                <a:cubicBezTo>
                  <a:pt x="5" y="13"/>
                  <a:pt x="4" y="12"/>
                  <a:pt x="4" y="12"/>
                </a:cubicBezTo>
                <a:cubicBezTo>
                  <a:pt x="4" y="11"/>
                  <a:pt x="3" y="11"/>
                  <a:pt x="3" y="10"/>
                </a:cubicBezTo>
                <a:cubicBezTo>
                  <a:pt x="2" y="10"/>
                  <a:pt x="1" y="9"/>
                  <a:pt x="1" y="9"/>
                </a:cubicBezTo>
                <a:cubicBezTo>
                  <a:pt x="1" y="9"/>
                  <a:pt x="1" y="9"/>
                  <a:pt x="1" y="9"/>
                </a:cubicBezTo>
                <a:cubicBezTo>
                  <a:pt x="0" y="9"/>
                  <a:pt x="0" y="9"/>
                  <a:pt x="0" y="9"/>
                </a:cubicBezTo>
                <a:cubicBezTo>
                  <a:pt x="0" y="9"/>
                  <a:pt x="0" y="9"/>
                  <a:pt x="0" y="9"/>
                </a:cubicBezTo>
                <a:cubicBezTo>
                  <a:pt x="0" y="9"/>
                  <a:pt x="0" y="8"/>
                  <a:pt x="0" y="8"/>
                </a:cubicBezTo>
                <a:cubicBezTo>
                  <a:pt x="0" y="8"/>
                  <a:pt x="0" y="8"/>
                  <a:pt x="0" y="8"/>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6"/>
                  <a:pt x="0" y="6"/>
                  <a:pt x="0" y="6"/>
                </a:cubicBezTo>
                <a:cubicBezTo>
                  <a:pt x="1" y="6"/>
                  <a:pt x="1" y="6"/>
                  <a:pt x="1" y="6"/>
                </a:cubicBezTo>
                <a:cubicBezTo>
                  <a:pt x="1" y="6"/>
                  <a:pt x="1" y="6"/>
                  <a:pt x="2" y="6"/>
                </a:cubicBezTo>
                <a:cubicBezTo>
                  <a:pt x="2" y="6"/>
                  <a:pt x="2" y="6"/>
                  <a:pt x="2" y="6"/>
                </a:cubicBezTo>
                <a:cubicBezTo>
                  <a:pt x="2" y="6"/>
                  <a:pt x="3" y="7"/>
                  <a:pt x="3" y="7"/>
                </a:cubicBezTo>
                <a:cubicBezTo>
                  <a:pt x="4" y="7"/>
                  <a:pt x="4" y="7"/>
                  <a:pt x="4" y="8"/>
                </a:cubicBezTo>
                <a:cubicBezTo>
                  <a:pt x="5" y="8"/>
                  <a:pt x="5" y="8"/>
                  <a:pt x="5" y="9"/>
                </a:cubicBezTo>
                <a:cubicBezTo>
                  <a:pt x="6" y="9"/>
                  <a:pt x="6" y="9"/>
                  <a:pt x="6" y="9"/>
                </a:cubicBezTo>
                <a:cubicBezTo>
                  <a:pt x="6" y="10"/>
                  <a:pt x="6" y="10"/>
                  <a:pt x="6" y="10"/>
                </a:cubicBezTo>
                <a:cubicBezTo>
                  <a:pt x="6" y="10"/>
                  <a:pt x="6" y="10"/>
                  <a:pt x="6" y="10"/>
                </a:cubicBezTo>
                <a:cubicBezTo>
                  <a:pt x="17" y="10"/>
                  <a:pt x="17" y="10"/>
                  <a:pt x="17" y="10"/>
                </a:cubicBezTo>
                <a:cubicBezTo>
                  <a:pt x="17" y="10"/>
                  <a:pt x="17" y="11"/>
                  <a:pt x="17" y="12"/>
                </a:cubicBezTo>
                <a:cubicBezTo>
                  <a:pt x="17" y="12"/>
                  <a:pt x="17" y="12"/>
                  <a:pt x="17" y="12"/>
                </a:cubicBezTo>
                <a:cubicBezTo>
                  <a:pt x="17" y="15"/>
                  <a:pt x="17" y="15"/>
                  <a:pt x="17" y="15"/>
                </a:cubicBezTo>
                <a:cubicBezTo>
                  <a:pt x="19" y="15"/>
                  <a:pt x="19" y="15"/>
                  <a:pt x="19" y="15"/>
                </a:cubicBezTo>
                <a:cubicBezTo>
                  <a:pt x="19" y="16"/>
                  <a:pt x="19" y="16"/>
                  <a:pt x="19" y="16"/>
                </a:cubicBezTo>
                <a:cubicBezTo>
                  <a:pt x="20" y="16"/>
                  <a:pt x="21" y="17"/>
                  <a:pt x="22" y="17"/>
                </a:cubicBezTo>
                <a:cubicBezTo>
                  <a:pt x="22" y="21"/>
                  <a:pt x="22" y="21"/>
                  <a:pt x="22" y="21"/>
                </a:cubicBezTo>
                <a:cubicBezTo>
                  <a:pt x="23" y="21"/>
                  <a:pt x="23" y="21"/>
                  <a:pt x="23" y="21"/>
                </a:cubicBezTo>
                <a:cubicBezTo>
                  <a:pt x="25" y="21"/>
                  <a:pt x="25" y="21"/>
                  <a:pt x="25" y="21"/>
                </a:cubicBezTo>
                <a:cubicBezTo>
                  <a:pt x="25" y="21"/>
                  <a:pt x="25" y="21"/>
                  <a:pt x="25" y="21"/>
                </a:cubicBezTo>
                <a:cubicBezTo>
                  <a:pt x="25" y="21"/>
                  <a:pt x="25" y="21"/>
                  <a:pt x="25" y="21"/>
                </a:cubicBezTo>
                <a:cubicBezTo>
                  <a:pt x="25" y="18"/>
                  <a:pt x="25" y="18"/>
                  <a:pt x="25" y="18"/>
                </a:cubicBezTo>
                <a:cubicBezTo>
                  <a:pt x="26" y="18"/>
                  <a:pt x="26" y="18"/>
                  <a:pt x="26" y="18"/>
                </a:cubicBezTo>
                <a:cubicBezTo>
                  <a:pt x="27" y="18"/>
                  <a:pt x="27" y="18"/>
                  <a:pt x="27" y="18"/>
                </a:cubicBezTo>
                <a:close/>
                <a:moveTo>
                  <a:pt x="21" y="17"/>
                </a:moveTo>
                <a:cubicBezTo>
                  <a:pt x="21" y="21"/>
                  <a:pt x="21" y="21"/>
                  <a:pt x="21" y="21"/>
                </a:cubicBezTo>
                <a:cubicBezTo>
                  <a:pt x="17" y="21"/>
                  <a:pt x="17" y="21"/>
                  <a:pt x="17" y="21"/>
                </a:cubicBezTo>
                <a:cubicBezTo>
                  <a:pt x="17" y="17"/>
                  <a:pt x="17" y="17"/>
                  <a:pt x="17" y="17"/>
                </a:cubicBezTo>
                <a:cubicBezTo>
                  <a:pt x="21" y="17"/>
                  <a:pt x="21" y="17"/>
                  <a:pt x="21" y="17"/>
                </a:cubicBezTo>
                <a:close/>
                <a:moveTo>
                  <a:pt x="16" y="17"/>
                </a:moveTo>
                <a:cubicBezTo>
                  <a:pt x="12" y="17"/>
                  <a:pt x="12" y="17"/>
                  <a:pt x="12" y="17"/>
                </a:cubicBezTo>
                <a:cubicBezTo>
                  <a:pt x="12" y="21"/>
                  <a:pt x="12" y="21"/>
                  <a:pt x="12" y="21"/>
                </a:cubicBezTo>
                <a:cubicBezTo>
                  <a:pt x="16" y="21"/>
                  <a:pt x="16" y="21"/>
                  <a:pt x="16" y="21"/>
                </a:cubicBezTo>
                <a:cubicBezTo>
                  <a:pt x="16" y="17"/>
                  <a:pt x="16" y="17"/>
                  <a:pt x="16" y="17"/>
                </a:cubicBezTo>
                <a:close/>
                <a:moveTo>
                  <a:pt x="11" y="17"/>
                </a:moveTo>
                <a:cubicBezTo>
                  <a:pt x="9" y="17"/>
                  <a:pt x="9" y="17"/>
                  <a:pt x="9" y="17"/>
                </a:cubicBezTo>
                <a:cubicBezTo>
                  <a:pt x="9" y="17"/>
                  <a:pt x="9" y="18"/>
                  <a:pt x="9" y="19"/>
                </a:cubicBezTo>
                <a:cubicBezTo>
                  <a:pt x="10" y="19"/>
                  <a:pt x="10" y="20"/>
                  <a:pt x="10" y="21"/>
                </a:cubicBezTo>
                <a:cubicBezTo>
                  <a:pt x="10" y="21"/>
                  <a:pt x="10" y="21"/>
                  <a:pt x="10" y="21"/>
                </a:cubicBezTo>
                <a:cubicBezTo>
                  <a:pt x="10" y="21"/>
                  <a:pt x="10" y="21"/>
                  <a:pt x="10" y="21"/>
                </a:cubicBezTo>
                <a:cubicBezTo>
                  <a:pt x="11" y="21"/>
                  <a:pt x="11" y="21"/>
                  <a:pt x="11" y="21"/>
                </a:cubicBezTo>
                <a:cubicBezTo>
                  <a:pt x="11" y="17"/>
                  <a:pt x="11" y="17"/>
                  <a:pt x="11" y="17"/>
                </a:cubicBezTo>
                <a:close/>
                <a:moveTo>
                  <a:pt x="9" y="15"/>
                </a:moveTo>
                <a:cubicBezTo>
                  <a:pt x="11" y="15"/>
                  <a:pt x="11" y="15"/>
                  <a:pt x="11" y="15"/>
                </a:cubicBezTo>
                <a:cubicBezTo>
                  <a:pt x="11" y="12"/>
                  <a:pt x="11" y="12"/>
                  <a:pt x="11" y="12"/>
                </a:cubicBezTo>
                <a:cubicBezTo>
                  <a:pt x="7" y="12"/>
                  <a:pt x="7" y="12"/>
                  <a:pt x="7" y="12"/>
                </a:cubicBezTo>
                <a:cubicBezTo>
                  <a:pt x="7" y="12"/>
                  <a:pt x="7" y="12"/>
                  <a:pt x="7" y="12"/>
                </a:cubicBezTo>
                <a:cubicBezTo>
                  <a:pt x="7" y="12"/>
                  <a:pt x="7" y="12"/>
                  <a:pt x="7" y="12"/>
                </a:cubicBezTo>
                <a:cubicBezTo>
                  <a:pt x="8" y="12"/>
                  <a:pt x="8" y="13"/>
                  <a:pt x="8" y="14"/>
                </a:cubicBezTo>
                <a:cubicBezTo>
                  <a:pt x="8" y="14"/>
                  <a:pt x="8" y="15"/>
                  <a:pt x="9" y="15"/>
                </a:cubicBezTo>
                <a:close/>
                <a:moveTo>
                  <a:pt x="12" y="15"/>
                </a:moveTo>
                <a:cubicBezTo>
                  <a:pt x="16" y="15"/>
                  <a:pt x="16" y="15"/>
                  <a:pt x="16" y="15"/>
                </a:cubicBezTo>
                <a:cubicBezTo>
                  <a:pt x="16" y="12"/>
                  <a:pt x="16" y="12"/>
                  <a:pt x="16" y="12"/>
                </a:cubicBezTo>
                <a:cubicBezTo>
                  <a:pt x="12" y="12"/>
                  <a:pt x="12" y="12"/>
                  <a:pt x="12" y="12"/>
                </a:cubicBezTo>
                <a:cubicBezTo>
                  <a:pt x="12" y="15"/>
                  <a:pt x="12" y="15"/>
                  <a:pt x="12" y="15"/>
                </a:cubicBezTo>
                <a:close/>
                <a:moveTo>
                  <a:pt x="15" y="24"/>
                </a:moveTo>
                <a:cubicBezTo>
                  <a:pt x="22" y="24"/>
                  <a:pt x="22" y="24"/>
                  <a:pt x="22" y="24"/>
                </a:cubicBezTo>
                <a:cubicBezTo>
                  <a:pt x="22" y="24"/>
                  <a:pt x="22" y="24"/>
                  <a:pt x="22" y="24"/>
                </a:cubicBezTo>
                <a:cubicBezTo>
                  <a:pt x="22" y="25"/>
                  <a:pt x="22" y="25"/>
                  <a:pt x="22" y="25"/>
                </a:cubicBezTo>
                <a:cubicBezTo>
                  <a:pt x="22" y="25"/>
                  <a:pt x="22" y="26"/>
                  <a:pt x="22" y="27"/>
                </a:cubicBezTo>
                <a:cubicBezTo>
                  <a:pt x="22" y="27"/>
                  <a:pt x="22" y="27"/>
                  <a:pt x="22" y="27"/>
                </a:cubicBezTo>
                <a:cubicBezTo>
                  <a:pt x="15" y="27"/>
                  <a:pt x="15" y="27"/>
                  <a:pt x="15" y="27"/>
                </a:cubicBezTo>
                <a:cubicBezTo>
                  <a:pt x="15" y="27"/>
                  <a:pt x="15" y="27"/>
                  <a:pt x="15" y="27"/>
                </a:cubicBezTo>
                <a:cubicBezTo>
                  <a:pt x="15" y="26"/>
                  <a:pt x="15" y="25"/>
                  <a:pt x="15" y="25"/>
                </a:cubicBezTo>
                <a:cubicBezTo>
                  <a:pt x="15" y="25"/>
                  <a:pt x="14" y="25"/>
                  <a:pt x="15" y="24"/>
                </a:cubicBezTo>
                <a:cubicBezTo>
                  <a:pt x="15" y="24"/>
                  <a:pt x="15" y="24"/>
                  <a:pt x="15" y="24"/>
                </a:cubicBezTo>
                <a:close/>
                <a:moveTo>
                  <a:pt x="28" y="24"/>
                </a:moveTo>
                <a:cubicBezTo>
                  <a:pt x="27" y="24"/>
                  <a:pt x="27" y="24"/>
                  <a:pt x="27" y="24"/>
                </a:cubicBezTo>
                <a:cubicBezTo>
                  <a:pt x="27" y="24"/>
                  <a:pt x="27" y="24"/>
                  <a:pt x="27" y="24"/>
                </a:cubicBezTo>
                <a:cubicBezTo>
                  <a:pt x="26" y="24"/>
                  <a:pt x="26" y="24"/>
                  <a:pt x="26" y="25"/>
                </a:cubicBezTo>
                <a:cubicBezTo>
                  <a:pt x="26" y="25"/>
                  <a:pt x="27" y="25"/>
                  <a:pt x="27" y="25"/>
                </a:cubicBezTo>
                <a:cubicBezTo>
                  <a:pt x="27" y="25"/>
                  <a:pt x="27" y="25"/>
                  <a:pt x="27" y="25"/>
                </a:cubicBezTo>
                <a:cubicBezTo>
                  <a:pt x="27" y="25"/>
                  <a:pt x="27" y="25"/>
                  <a:pt x="27" y="25"/>
                </a:cubicBezTo>
                <a:cubicBezTo>
                  <a:pt x="27" y="25"/>
                  <a:pt x="27" y="25"/>
                  <a:pt x="27" y="26"/>
                </a:cubicBezTo>
                <a:cubicBezTo>
                  <a:pt x="27" y="26"/>
                  <a:pt x="27" y="26"/>
                  <a:pt x="27" y="26"/>
                </a:cubicBezTo>
                <a:cubicBezTo>
                  <a:pt x="27" y="26"/>
                  <a:pt x="27" y="26"/>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8" y="27"/>
                  <a:pt x="28" y="27"/>
                  <a:pt x="28" y="27"/>
                </a:cubicBezTo>
                <a:cubicBezTo>
                  <a:pt x="28" y="27"/>
                  <a:pt x="28" y="27"/>
                  <a:pt x="28" y="27"/>
                </a:cubicBezTo>
                <a:cubicBezTo>
                  <a:pt x="28" y="27"/>
                  <a:pt x="28" y="27"/>
                  <a:pt x="28" y="27"/>
                </a:cubicBezTo>
                <a:cubicBezTo>
                  <a:pt x="29" y="27"/>
                  <a:pt x="29" y="27"/>
                  <a:pt x="29" y="27"/>
                </a:cubicBezTo>
                <a:cubicBezTo>
                  <a:pt x="29" y="27"/>
                  <a:pt x="29" y="27"/>
                  <a:pt x="29" y="26"/>
                </a:cubicBezTo>
                <a:cubicBezTo>
                  <a:pt x="29" y="26"/>
                  <a:pt x="29" y="26"/>
                  <a:pt x="29" y="26"/>
                </a:cubicBezTo>
                <a:cubicBezTo>
                  <a:pt x="29" y="26"/>
                  <a:pt x="29" y="25"/>
                  <a:pt x="29" y="25"/>
                </a:cubicBezTo>
                <a:cubicBezTo>
                  <a:pt x="29" y="25"/>
                  <a:pt x="29" y="25"/>
                  <a:pt x="29" y="25"/>
                </a:cubicBezTo>
                <a:cubicBezTo>
                  <a:pt x="29" y="25"/>
                  <a:pt x="29" y="24"/>
                  <a:pt x="28" y="24"/>
                </a:cubicBezTo>
                <a:cubicBezTo>
                  <a:pt x="28" y="24"/>
                  <a:pt x="28" y="24"/>
                  <a:pt x="28" y="24"/>
                </a:cubicBezTo>
                <a:close/>
                <a:moveTo>
                  <a:pt x="24" y="25"/>
                </a:moveTo>
                <a:cubicBezTo>
                  <a:pt x="24" y="25"/>
                  <a:pt x="24" y="25"/>
                  <a:pt x="24" y="25"/>
                </a:cubicBezTo>
                <a:cubicBezTo>
                  <a:pt x="23" y="25"/>
                  <a:pt x="23" y="25"/>
                  <a:pt x="23" y="25"/>
                </a:cubicBezTo>
                <a:cubicBezTo>
                  <a:pt x="23" y="25"/>
                  <a:pt x="23" y="25"/>
                  <a:pt x="23" y="25"/>
                </a:cubicBezTo>
                <a:cubicBezTo>
                  <a:pt x="22" y="26"/>
                  <a:pt x="22" y="26"/>
                  <a:pt x="22" y="27"/>
                </a:cubicBezTo>
                <a:cubicBezTo>
                  <a:pt x="22" y="27"/>
                  <a:pt x="22" y="27"/>
                  <a:pt x="22" y="28"/>
                </a:cubicBezTo>
                <a:cubicBezTo>
                  <a:pt x="22" y="28"/>
                  <a:pt x="23" y="28"/>
                  <a:pt x="23" y="28"/>
                </a:cubicBezTo>
                <a:cubicBezTo>
                  <a:pt x="23" y="28"/>
                  <a:pt x="23" y="28"/>
                  <a:pt x="23" y="28"/>
                </a:cubicBezTo>
                <a:cubicBezTo>
                  <a:pt x="23" y="29"/>
                  <a:pt x="23" y="29"/>
                  <a:pt x="24" y="29"/>
                </a:cubicBezTo>
                <a:cubicBezTo>
                  <a:pt x="24" y="29"/>
                  <a:pt x="24" y="29"/>
                  <a:pt x="24" y="29"/>
                </a:cubicBezTo>
                <a:cubicBezTo>
                  <a:pt x="25" y="29"/>
                  <a:pt x="25" y="29"/>
                  <a:pt x="25" y="29"/>
                </a:cubicBezTo>
                <a:cubicBezTo>
                  <a:pt x="25" y="29"/>
                  <a:pt x="26" y="29"/>
                  <a:pt x="26" y="28"/>
                </a:cubicBezTo>
                <a:cubicBezTo>
                  <a:pt x="26" y="28"/>
                  <a:pt x="26" y="28"/>
                  <a:pt x="26" y="28"/>
                </a:cubicBezTo>
                <a:cubicBezTo>
                  <a:pt x="26" y="28"/>
                  <a:pt x="26" y="28"/>
                  <a:pt x="26" y="28"/>
                </a:cubicBezTo>
                <a:cubicBezTo>
                  <a:pt x="26" y="27"/>
                  <a:pt x="26" y="27"/>
                  <a:pt x="26" y="27"/>
                </a:cubicBezTo>
                <a:cubicBezTo>
                  <a:pt x="26" y="27"/>
                  <a:pt x="26" y="26"/>
                  <a:pt x="26" y="26"/>
                </a:cubicBezTo>
                <a:cubicBezTo>
                  <a:pt x="26" y="26"/>
                  <a:pt x="26" y="26"/>
                  <a:pt x="26" y="25"/>
                </a:cubicBezTo>
                <a:cubicBezTo>
                  <a:pt x="26" y="25"/>
                  <a:pt x="26" y="25"/>
                  <a:pt x="26" y="25"/>
                </a:cubicBezTo>
                <a:cubicBezTo>
                  <a:pt x="26" y="25"/>
                  <a:pt x="25" y="25"/>
                  <a:pt x="25" y="25"/>
                </a:cubicBezTo>
                <a:cubicBezTo>
                  <a:pt x="25" y="25"/>
                  <a:pt x="25" y="25"/>
                  <a:pt x="24" y="25"/>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199" name="Freeform 225"/>
          <p:cNvSpPr>
            <a:spLocks noEditPoints="1"/>
          </p:cNvSpPr>
          <p:nvPr/>
        </p:nvSpPr>
        <p:spPr bwMode="auto">
          <a:xfrm>
            <a:off x="3129090" y="4366636"/>
            <a:ext cx="336619" cy="278706"/>
          </a:xfrm>
          <a:custGeom>
            <a:avLst/>
            <a:gdLst>
              <a:gd name="T0" fmla="*/ 12 w 35"/>
              <a:gd name="T1" fmla="*/ 25 h 29"/>
              <a:gd name="T2" fmla="*/ 12 w 35"/>
              <a:gd name="T3" fmla="*/ 28 h 29"/>
              <a:gd name="T4" fmla="*/ 14 w 35"/>
              <a:gd name="T5" fmla="*/ 29 h 29"/>
              <a:gd name="T6" fmla="*/ 15 w 35"/>
              <a:gd name="T7" fmla="*/ 28 h 29"/>
              <a:gd name="T8" fmla="*/ 15 w 35"/>
              <a:gd name="T9" fmla="*/ 25 h 29"/>
              <a:gd name="T10" fmla="*/ 35 w 35"/>
              <a:gd name="T11" fmla="*/ 9 h 29"/>
              <a:gd name="T12" fmla="*/ 22 w 35"/>
              <a:gd name="T13" fmla="*/ 10 h 29"/>
              <a:gd name="T14" fmla="*/ 32 w 35"/>
              <a:gd name="T15" fmla="*/ 7 h 29"/>
              <a:gd name="T16" fmla="*/ 22 w 35"/>
              <a:gd name="T17" fmla="*/ 10 h 29"/>
              <a:gd name="T18" fmla="*/ 28 w 35"/>
              <a:gd name="T19" fmla="*/ 20 h 29"/>
              <a:gd name="T20" fmla="*/ 29 w 35"/>
              <a:gd name="T21" fmla="*/ 18 h 29"/>
              <a:gd name="T22" fmla="*/ 31 w 35"/>
              <a:gd name="T23" fmla="*/ 19 h 29"/>
              <a:gd name="T24" fmla="*/ 29 w 35"/>
              <a:gd name="T25" fmla="*/ 22 h 29"/>
              <a:gd name="T26" fmla="*/ 26 w 35"/>
              <a:gd name="T27" fmla="*/ 23 h 29"/>
              <a:gd name="T28" fmla="*/ 11 w 35"/>
              <a:gd name="T29" fmla="*/ 23 h 29"/>
              <a:gd name="T30" fmla="*/ 10 w 35"/>
              <a:gd name="T31" fmla="*/ 23 h 29"/>
              <a:gd name="T32" fmla="*/ 10 w 35"/>
              <a:gd name="T33" fmla="*/ 24 h 29"/>
              <a:gd name="T34" fmla="*/ 11 w 35"/>
              <a:gd name="T35" fmla="*/ 24 h 29"/>
              <a:gd name="T36" fmla="*/ 10 w 35"/>
              <a:gd name="T37" fmla="*/ 26 h 29"/>
              <a:gd name="T38" fmla="*/ 10 w 35"/>
              <a:gd name="T39" fmla="*/ 27 h 29"/>
              <a:gd name="T40" fmla="*/ 10 w 35"/>
              <a:gd name="T41" fmla="*/ 27 h 29"/>
              <a:gd name="T42" fmla="*/ 10 w 35"/>
              <a:gd name="T43" fmla="*/ 27 h 29"/>
              <a:gd name="T44" fmla="*/ 9 w 35"/>
              <a:gd name="T45" fmla="*/ 27 h 29"/>
              <a:gd name="T46" fmla="*/ 8 w 35"/>
              <a:gd name="T47" fmla="*/ 26 h 29"/>
              <a:gd name="T48" fmla="*/ 7 w 35"/>
              <a:gd name="T49" fmla="*/ 25 h 29"/>
              <a:gd name="T50" fmla="*/ 7 w 35"/>
              <a:gd name="T51" fmla="*/ 23 h 29"/>
              <a:gd name="T52" fmla="*/ 8 w 35"/>
              <a:gd name="T53" fmla="*/ 22 h 29"/>
              <a:gd name="T54" fmla="*/ 7 w 35"/>
              <a:gd name="T55" fmla="*/ 19 h 29"/>
              <a:gd name="T56" fmla="*/ 5 w 35"/>
              <a:gd name="T57" fmla="*/ 14 h 29"/>
              <a:gd name="T58" fmla="*/ 1 w 35"/>
              <a:gd name="T59" fmla="*/ 9 h 29"/>
              <a:gd name="T60" fmla="*/ 0 w 35"/>
              <a:gd name="T61" fmla="*/ 8 h 29"/>
              <a:gd name="T62" fmla="*/ 0 w 35"/>
              <a:gd name="T63" fmla="*/ 7 h 29"/>
              <a:gd name="T64" fmla="*/ 1 w 35"/>
              <a:gd name="T65" fmla="*/ 7 h 29"/>
              <a:gd name="T66" fmla="*/ 2 w 35"/>
              <a:gd name="T67" fmla="*/ 6 h 29"/>
              <a:gd name="T68" fmla="*/ 7 w 35"/>
              <a:gd name="T69" fmla="*/ 9 h 29"/>
              <a:gd name="T70" fmla="*/ 18 w 35"/>
              <a:gd name="T71" fmla="*/ 12 h 29"/>
              <a:gd name="T72" fmla="*/ 20 w 35"/>
              <a:gd name="T73" fmla="*/ 16 h 29"/>
              <a:gd name="T74" fmla="*/ 25 w 35"/>
              <a:gd name="T75" fmla="*/ 21 h 29"/>
              <a:gd name="T76" fmla="*/ 27 w 35"/>
              <a:gd name="T77" fmla="*/ 18 h 29"/>
              <a:gd name="T78" fmla="*/ 18 w 35"/>
              <a:gd name="T79" fmla="*/ 21 h 29"/>
              <a:gd name="T80" fmla="*/ 13 w 35"/>
              <a:gd name="T81" fmla="*/ 17 h 29"/>
              <a:gd name="T82" fmla="*/ 11 w 35"/>
              <a:gd name="T83" fmla="*/ 17 h 29"/>
              <a:gd name="T84" fmla="*/ 11 w 35"/>
              <a:gd name="T85" fmla="*/ 21 h 29"/>
              <a:gd name="T86" fmla="*/ 9 w 35"/>
              <a:gd name="T87" fmla="*/ 15 h 29"/>
              <a:gd name="T88" fmla="*/ 8 w 35"/>
              <a:gd name="T89" fmla="*/ 12 h 29"/>
              <a:gd name="T90" fmla="*/ 13 w 35"/>
              <a:gd name="T91" fmla="*/ 15 h 29"/>
              <a:gd name="T92" fmla="*/ 13 w 35"/>
              <a:gd name="T93" fmla="*/ 15 h 29"/>
              <a:gd name="T94" fmla="*/ 23 w 35"/>
              <a:gd name="T95" fmla="*/ 25 h 29"/>
              <a:gd name="T96" fmla="*/ 16 w 35"/>
              <a:gd name="T97" fmla="*/ 27 h 29"/>
              <a:gd name="T98" fmla="*/ 28 w 35"/>
              <a:gd name="T99" fmla="*/ 24 h 29"/>
              <a:gd name="T100" fmla="*/ 27 w 35"/>
              <a:gd name="T101" fmla="*/ 25 h 29"/>
              <a:gd name="T102" fmla="*/ 28 w 35"/>
              <a:gd name="T103" fmla="*/ 26 h 29"/>
              <a:gd name="T104" fmla="*/ 28 w 35"/>
              <a:gd name="T105" fmla="*/ 27 h 29"/>
              <a:gd name="T106" fmla="*/ 28 w 35"/>
              <a:gd name="T107" fmla="*/ 27 h 29"/>
              <a:gd name="T108" fmla="*/ 28 w 35"/>
              <a:gd name="T109" fmla="*/ 27 h 29"/>
              <a:gd name="T110" fmla="*/ 30 w 35"/>
              <a:gd name="T111" fmla="*/ 26 h 29"/>
              <a:gd name="T112" fmla="*/ 29 w 35"/>
              <a:gd name="T113" fmla="*/ 24 h 29"/>
              <a:gd name="T114" fmla="*/ 23 w 35"/>
              <a:gd name="T115" fmla="*/ 25 h 29"/>
              <a:gd name="T116" fmla="*/ 23 w 35"/>
              <a:gd name="T117" fmla="*/ 28 h 29"/>
              <a:gd name="T118" fmla="*/ 26 w 35"/>
              <a:gd name="T119" fmla="*/ 29 h 29"/>
              <a:gd name="T120" fmla="*/ 27 w 35"/>
              <a:gd name="T121" fmla="*/ 27 h 29"/>
              <a:gd name="T122" fmla="*/ 26 w 35"/>
              <a:gd name="T123" fmla="*/ 2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 h="29">
                <a:moveTo>
                  <a:pt x="13" y="25"/>
                </a:moveTo>
                <a:cubicBezTo>
                  <a:pt x="13" y="25"/>
                  <a:pt x="13" y="25"/>
                  <a:pt x="12" y="25"/>
                </a:cubicBezTo>
                <a:cubicBezTo>
                  <a:pt x="12" y="25"/>
                  <a:pt x="12" y="25"/>
                  <a:pt x="12" y="25"/>
                </a:cubicBezTo>
                <a:cubicBezTo>
                  <a:pt x="12" y="25"/>
                  <a:pt x="12" y="25"/>
                  <a:pt x="12" y="25"/>
                </a:cubicBezTo>
                <a:cubicBezTo>
                  <a:pt x="11" y="26"/>
                  <a:pt x="11" y="26"/>
                  <a:pt x="11" y="26"/>
                </a:cubicBezTo>
                <a:cubicBezTo>
                  <a:pt x="11" y="26"/>
                  <a:pt x="11" y="27"/>
                  <a:pt x="11" y="27"/>
                </a:cubicBezTo>
                <a:cubicBezTo>
                  <a:pt x="11" y="27"/>
                  <a:pt x="11" y="27"/>
                  <a:pt x="11" y="28"/>
                </a:cubicBezTo>
                <a:cubicBezTo>
                  <a:pt x="11" y="28"/>
                  <a:pt x="11" y="28"/>
                  <a:pt x="12" y="28"/>
                </a:cubicBezTo>
                <a:cubicBezTo>
                  <a:pt x="12" y="28"/>
                  <a:pt x="12" y="28"/>
                  <a:pt x="12" y="28"/>
                </a:cubicBezTo>
                <a:cubicBezTo>
                  <a:pt x="12" y="28"/>
                  <a:pt x="12" y="28"/>
                  <a:pt x="12" y="28"/>
                </a:cubicBezTo>
                <a:cubicBezTo>
                  <a:pt x="12" y="29"/>
                  <a:pt x="13" y="29"/>
                  <a:pt x="13" y="29"/>
                </a:cubicBezTo>
                <a:cubicBezTo>
                  <a:pt x="13" y="29"/>
                  <a:pt x="14" y="29"/>
                  <a:pt x="14" y="29"/>
                </a:cubicBezTo>
                <a:cubicBezTo>
                  <a:pt x="14" y="29"/>
                  <a:pt x="14" y="29"/>
                  <a:pt x="15" y="28"/>
                </a:cubicBezTo>
                <a:cubicBezTo>
                  <a:pt x="15" y="28"/>
                  <a:pt x="15" y="28"/>
                  <a:pt x="15" y="28"/>
                </a:cubicBezTo>
                <a:cubicBezTo>
                  <a:pt x="15" y="28"/>
                  <a:pt x="15" y="28"/>
                  <a:pt x="15" y="28"/>
                </a:cubicBezTo>
                <a:cubicBezTo>
                  <a:pt x="15" y="28"/>
                  <a:pt x="15" y="28"/>
                  <a:pt x="15" y="28"/>
                </a:cubicBezTo>
                <a:cubicBezTo>
                  <a:pt x="15" y="27"/>
                  <a:pt x="15" y="27"/>
                  <a:pt x="15" y="27"/>
                </a:cubicBezTo>
                <a:cubicBezTo>
                  <a:pt x="15" y="27"/>
                  <a:pt x="15" y="26"/>
                  <a:pt x="15" y="26"/>
                </a:cubicBezTo>
                <a:cubicBezTo>
                  <a:pt x="15" y="26"/>
                  <a:pt x="15" y="26"/>
                  <a:pt x="15" y="25"/>
                </a:cubicBezTo>
                <a:cubicBezTo>
                  <a:pt x="15" y="25"/>
                  <a:pt x="15" y="25"/>
                  <a:pt x="15" y="25"/>
                </a:cubicBezTo>
                <a:cubicBezTo>
                  <a:pt x="14" y="25"/>
                  <a:pt x="14" y="25"/>
                  <a:pt x="14" y="25"/>
                </a:cubicBezTo>
                <a:cubicBezTo>
                  <a:pt x="14" y="25"/>
                  <a:pt x="13" y="25"/>
                  <a:pt x="13" y="25"/>
                </a:cubicBezTo>
                <a:close/>
                <a:moveTo>
                  <a:pt x="27" y="17"/>
                </a:moveTo>
                <a:cubicBezTo>
                  <a:pt x="32" y="17"/>
                  <a:pt x="35" y="13"/>
                  <a:pt x="35" y="9"/>
                </a:cubicBezTo>
                <a:cubicBezTo>
                  <a:pt x="35" y="4"/>
                  <a:pt x="32" y="0"/>
                  <a:pt x="27" y="0"/>
                </a:cubicBezTo>
                <a:cubicBezTo>
                  <a:pt x="22" y="0"/>
                  <a:pt x="19" y="4"/>
                  <a:pt x="19" y="9"/>
                </a:cubicBezTo>
                <a:cubicBezTo>
                  <a:pt x="19" y="13"/>
                  <a:pt x="22" y="17"/>
                  <a:pt x="27" y="17"/>
                </a:cubicBezTo>
                <a:close/>
                <a:moveTo>
                  <a:pt x="22" y="10"/>
                </a:moveTo>
                <a:cubicBezTo>
                  <a:pt x="21" y="10"/>
                  <a:pt x="21" y="9"/>
                  <a:pt x="21" y="9"/>
                </a:cubicBezTo>
                <a:cubicBezTo>
                  <a:pt x="21" y="8"/>
                  <a:pt x="21" y="8"/>
                  <a:pt x="21" y="8"/>
                </a:cubicBezTo>
                <a:cubicBezTo>
                  <a:pt x="21" y="8"/>
                  <a:pt x="21" y="7"/>
                  <a:pt x="22" y="7"/>
                </a:cubicBezTo>
                <a:cubicBezTo>
                  <a:pt x="28" y="7"/>
                  <a:pt x="26" y="7"/>
                  <a:pt x="32" y="7"/>
                </a:cubicBezTo>
                <a:cubicBezTo>
                  <a:pt x="33" y="7"/>
                  <a:pt x="33" y="8"/>
                  <a:pt x="33" y="8"/>
                </a:cubicBezTo>
                <a:cubicBezTo>
                  <a:pt x="33" y="9"/>
                  <a:pt x="33" y="9"/>
                  <a:pt x="33" y="9"/>
                </a:cubicBezTo>
                <a:cubicBezTo>
                  <a:pt x="33" y="9"/>
                  <a:pt x="33" y="10"/>
                  <a:pt x="32" y="10"/>
                </a:cubicBezTo>
                <a:cubicBezTo>
                  <a:pt x="26" y="10"/>
                  <a:pt x="28" y="10"/>
                  <a:pt x="22" y="10"/>
                </a:cubicBezTo>
                <a:close/>
                <a:moveTo>
                  <a:pt x="27" y="18"/>
                </a:moveTo>
                <a:cubicBezTo>
                  <a:pt x="27" y="20"/>
                  <a:pt x="27" y="20"/>
                  <a:pt x="27" y="20"/>
                </a:cubicBezTo>
                <a:cubicBezTo>
                  <a:pt x="27" y="20"/>
                  <a:pt x="28" y="20"/>
                  <a:pt x="28" y="20"/>
                </a:cubicBezTo>
                <a:cubicBezTo>
                  <a:pt x="28" y="20"/>
                  <a:pt x="28" y="20"/>
                  <a:pt x="28" y="20"/>
                </a:cubicBezTo>
                <a:cubicBezTo>
                  <a:pt x="28" y="20"/>
                  <a:pt x="28" y="20"/>
                  <a:pt x="28" y="20"/>
                </a:cubicBezTo>
                <a:cubicBezTo>
                  <a:pt x="28" y="20"/>
                  <a:pt x="28" y="20"/>
                  <a:pt x="28" y="19"/>
                </a:cubicBezTo>
                <a:cubicBezTo>
                  <a:pt x="28" y="19"/>
                  <a:pt x="28" y="19"/>
                  <a:pt x="28" y="19"/>
                </a:cubicBezTo>
                <a:cubicBezTo>
                  <a:pt x="29" y="19"/>
                  <a:pt x="29" y="19"/>
                  <a:pt x="29" y="18"/>
                </a:cubicBezTo>
                <a:cubicBezTo>
                  <a:pt x="29" y="18"/>
                  <a:pt x="29" y="18"/>
                  <a:pt x="29" y="18"/>
                </a:cubicBezTo>
                <a:cubicBezTo>
                  <a:pt x="29" y="18"/>
                  <a:pt x="29" y="18"/>
                  <a:pt x="29" y="18"/>
                </a:cubicBezTo>
                <a:cubicBezTo>
                  <a:pt x="30" y="18"/>
                  <a:pt x="31" y="18"/>
                  <a:pt x="31" y="17"/>
                </a:cubicBezTo>
                <a:cubicBezTo>
                  <a:pt x="31" y="19"/>
                  <a:pt x="31" y="19"/>
                  <a:pt x="31" y="19"/>
                </a:cubicBezTo>
                <a:cubicBezTo>
                  <a:pt x="31" y="19"/>
                  <a:pt x="31" y="19"/>
                  <a:pt x="31" y="19"/>
                </a:cubicBezTo>
                <a:cubicBezTo>
                  <a:pt x="31" y="20"/>
                  <a:pt x="30" y="20"/>
                  <a:pt x="30" y="20"/>
                </a:cubicBezTo>
                <a:cubicBezTo>
                  <a:pt x="30" y="21"/>
                  <a:pt x="30" y="21"/>
                  <a:pt x="30" y="21"/>
                </a:cubicBezTo>
                <a:cubicBezTo>
                  <a:pt x="29" y="21"/>
                  <a:pt x="29" y="21"/>
                  <a:pt x="29" y="22"/>
                </a:cubicBezTo>
                <a:cubicBezTo>
                  <a:pt x="29" y="22"/>
                  <a:pt x="28" y="22"/>
                  <a:pt x="28" y="22"/>
                </a:cubicBezTo>
                <a:cubicBezTo>
                  <a:pt x="28" y="22"/>
                  <a:pt x="27" y="22"/>
                  <a:pt x="27" y="22"/>
                </a:cubicBezTo>
                <a:cubicBezTo>
                  <a:pt x="27" y="22"/>
                  <a:pt x="27" y="22"/>
                  <a:pt x="27" y="22"/>
                </a:cubicBezTo>
                <a:cubicBezTo>
                  <a:pt x="27" y="23"/>
                  <a:pt x="27" y="23"/>
                  <a:pt x="26" y="23"/>
                </a:cubicBezTo>
                <a:cubicBezTo>
                  <a:pt x="26" y="23"/>
                  <a:pt x="26" y="23"/>
                  <a:pt x="25" y="23"/>
                </a:cubicBezTo>
                <a:cubicBezTo>
                  <a:pt x="11" y="23"/>
                  <a:pt x="11" y="23"/>
                  <a:pt x="11" y="23"/>
                </a:cubicBezTo>
                <a:cubicBezTo>
                  <a:pt x="11" y="23"/>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4"/>
                  <a:pt x="10" y="24"/>
                  <a:pt x="10" y="24"/>
                </a:cubicBezTo>
                <a:cubicBezTo>
                  <a:pt x="10" y="24"/>
                  <a:pt x="10" y="24"/>
                  <a:pt x="10" y="24"/>
                </a:cubicBezTo>
                <a:cubicBezTo>
                  <a:pt x="10" y="24"/>
                  <a:pt x="10" y="24"/>
                  <a:pt x="10" y="24"/>
                </a:cubicBezTo>
                <a:cubicBezTo>
                  <a:pt x="10" y="24"/>
                  <a:pt x="10" y="24"/>
                  <a:pt x="10" y="24"/>
                </a:cubicBezTo>
                <a:cubicBezTo>
                  <a:pt x="10" y="24"/>
                  <a:pt x="10" y="24"/>
                  <a:pt x="10" y="24"/>
                </a:cubicBezTo>
                <a:cubicBezTo>
                  <a:pt x="10" y="24"/>
                  <a:pt x="10" y="24"/>
                  <a:pt x="10" y="24"/>
                </a:cubicBezTo>
                <a:cubicBezTo>
                  <a:pt x="10" y="24"/>
                  <a:pt x="10" y="24"/>
                  <a:pt x="11" y="24"/>
                </a:cubicBezTo>
                <a:cubicBezTo>
                  <a:pt x="11" y="24"/>
                  <a:pt x="11" y="24"/>
                  <a:pt x="11" y="24"/>
                </a:cubicBezTo>
                <a:cubicBezTo>
                  <a:pt x="11" y="24"/>
                  <a:pt x="11" y="24"/>
                  <a:pt x="11" y="25"/>
                </a:cubicBezTo>
                <a:cubicBezTo>
                  <a:pt x="11" y="25"/>
                  <a:pt x="11" y="25"/>
                  <a:pt x="11" y="25"/>
                </a:cubicBezTo>
                <a:cubicBezTo>
                  <a:pt x="11" y="25"/>
                  <a:pt x="11" y="25"/>
                  <a:pt x="11" y="25"/>
                </a:cubicBezTo>
                <a:cubicBezTo>
                  <a:pt x="11" y="25"/>
                  <a:pt x="10" y="25"/>
                  <a:pt x="10" y="26"/>
                </a:cubicBezTo>
                <a:cubicBezTo>
                  <a:pt x="10" y="26"/>
                  <a:pt x="10" y="26"/>
                  <a:pt x="10" y="26"/>
                </a:cubicBezTo>
                <a:cubicBezTo>
                  <a:pt x="10" y="26"/>
                  <a:pt x="10" y="26"/>
                  <a:pt x="10" y="27"/>
                </a:cubicBezTo>
                <a:cubicBezTo>
                  <a:pt x="10" y="27"/>
                  <a:pt x="10" y="27"/>
                  <a:pt x="10" y="27"/>
                </a:cubicBezTo>
                <a:cubicBezTo>
                  <a:pt x="10" y="27"/>
                  <a:pt x="10" y="27"/>
                  <a:pt x="10" y="27"/>
                </a:cubicBezTo>
                <a:cubicBezTo>
                  <a:pt x="10" y="27"/>
                  <a:pt x="10" y="27"/>
                  <a:pt x="10" y="27"/>
                </a:cubicBezTo>
                <a:cubicBezTo>
                  <a:pt x="10" y="27"/>
                  <a:pt x="10" y="27"/>
                  <a:pt x="10" y="27"/>
                </a:cubicBezTo>
                <a:cubicBezTo>
                  <a:pt x="10" y="27"/>
                  <a:pt x="10" y="27"/>
                  <a:pt x="10" y="27"/>
                </a:cubicBezTo>
                <a:cubicBezTo>
                  <a:pt x="10" y="27"/>
                  <a:pt x="10" y="27"/>
                  <a:pt x="10" y="27"/>
                </a:cubicBezTo>
                <a:cubicBezTo>
                  <a:pt x="10" y="27"/>
                  <a:pt x="10" y="27"/>
                  <a:pt x="10" y="27"/>
                </a:cubicBezTo>
                <a:cubicBezTo>
                  <a:pt x="10" y="27"/>
                  <a:pt x="10" y="27"/>
                  <a:pt x="10" y="27"/>
                </a:cubicBezTo>
                <a:cubicBezTo>
                  <a:pt x="10" y="27"/>
                  <a:pt x="10" y="27"/>
                  <a:pt x="10" y="27"/>
                </a:cubicBezTo>
                <a:cubicBezTo>
                  <a:pt x="10" y="27"/>
                  <a:pt x="10" y="27"/>
                  <a:pt x="10" y="27"/>
                </a:cubicBezTo>
                <a:cubicBezTo>
                  <a:pt x="10" y="27"/>
                  <a:pt x="10" y="27"/>
                  <a:pt x="10" y="27"/>
                </a:cubicBezTo>
                <a:cubicBezTo>
                  <a:pt x="10" y="27"/>
                  <a:pt x="10" y="27"/>
                  <a:pt x="9" y="27"/>
                </a:cubicBezTo>
                <a:cubicBezTo>
                  <a:pt x="9" y="27"/>
                  <a:pt x="9" y="27"/>
                  <a:pt x="9" y="27"/>
                </a:cubicBezTo>
                <a:cubicBezTo>
                  <a:pt x="9" y="27"/>
                  <a:pt x="9" y="27"/>
                  <a:pt x="9" y="27"/>
                </a:cubicBezTo>
                <a:cubicBezTo>
                  <a:pt x="9" y="27"/>
                  <a:pt x="9" y="27"/>
                  <a:pt x="9" y="27"/>
                </a:cubicBezTo>
                <a:cubicBezTo>
                  <a:pt x="9" y="27"/>
                  <a:pt x="9" y="27"/>
                  <a:pt x="9" y="27"/>
                </a:cubicBezTo>
                <a:cubicBezTo>
                  <a:pt x="8" y="27"/>
                  <a:pt x="8" y="27"/>
                  <a:pt x="8" y="27"/>
                </a:cubicBezTo>
                <a:cubicBezTo>
                  <a:pt x="8" y="27"/>
                  <a:pt x="8" y="26"/>
                  <a:pt x="8" y="26"/>
                </a:cubicBezTo>
                <a:cubicBezTo>
                  <a:pt x="8" y="26"/>
                  <a:pt x="8" y="26"/>
                  <a:pt x="7" y="26"/>
                </a:cubicBezTo>
                <a:cubicBezTo>
                  <a:pt x="7" y="26"/>
                  <a:pt x="7" y="26"/>
                  <a:pt x="7" y="25"/>
                </a:cubicBezTo>
                <a:cubicBezTo>
                  <a:pt x="7" y="25"/>
                  <a:pt x="7" y="25"/>
                  <a:pt x="7" y="25"/>
                </a:cubicBezTo>
                <a:cubicBezTo>
                  <a:pt x="7" y="25"/>
                  <a:pt x="7" y="25"/>
                  <a:pt x="7" y="25"/>
                </a:cubicBezTo>
                <a:cubicBezTo>
                  <a:pt x="7" y="25"/>
                  <a:pt x="7" y="25"/>
                  <a:pt x="7" y="24"/>
                </a:cubicBezTo>
                <a:cubicBezTo>
                  <a:pt x="7" y="24"/>
                  <a:pt x="7" y="24"/>
                  <a:pt x="7" y="24"/>
                </a:cubicBezTo>
                <a:cubicBezTo>
                  <a:pt x="7" y="24"/>
                  <a:pt x="7" y="24"/>
                  <a:pt x="7" y="23"/>
                </a:cubicBezTo>
                <a:cubicBezTo>
                  <a:pt x="7" y="23"/>
                  <a:pt x="7" y="23"/>
                  <a:pt x="7" y="23"/>
                </a:cubicBezTo>
                <a:cubicBezTo>
                  <a:pt x="7" y="23"/>
                  <a:pt x="7" y="23"/>
                  <a:pt x="7" y="23"/>
                </a:cubicBezTo>
                <a:cubicBezTo>
                  <a:pt x="7" y="22"/>
                  <a:pt x="7" y="22"/>
                  <a:pt x="7" y="22"/>
                </a:cubicBezTo>
                <a:cubicBezTo>
                  <a:pt x="7" y="22"/>
                  <a:pt x="7" y="22"/>
                  <a:pt x="7" y="22"/>
                </a:cubicBezTo>
                <a:cubicBezTo>
                  <a:pt x="8" y="22"/>
                  <a:pt x="8" y="22"/>
                  <a:pt x="8" y="22"/>
                </a:cubicBezTo>
                <a:cubicBezTo>
                  <a:pt x="8" y="22"/>
                  <a:pt x="8" y="22"/>
                  <a:pt x="8" y="22"/>
                </a:cubicBezTo>
                <a:cubicBezTo>
                  <a:pt x="8" y="21"/>
                  <a:pt x="8" y="21"/>
                  <a:pt x="8" y="21"/>
                </a:cubicBezTo>
                <a:cubicBezTo>
                  <a:pt x="8" y="21"/>
                  <a:pt x="7" y="21"/>
                  <a:pt x="7" y="20"/>
                </a:cubicBezTo>
                <a:cubicBezTo>
                  <a:pt x="7" y="20"/>
                  <a:pt x="7" y="19"/>
                  <a:pt x="7" y="19"/>
                </a:cubicBezTo>
                <a:cubicBezTo>
                  <a:pt x="7" y="19"/>
                  <a:pt x="7" y="18"/>
                  <a:pt x="7" y="18"/>
                </a:cubicBezTo>
                <a:cubicBezTo>
                  <a:pt x="6" y="17"/>
                  <a:pt x="6" y="17"/>
                  <a:pt x="6" y="17"/>
                </a:cubicBezTo>
                <a:cubicBezTo>
                  <a:pt x="6" y="17"/>
                  <a:pt x="6" y="17"/>
                  <a:pt x="6" y="17"/>
                </a:cubicBezTo>
                <a:cubicBezTo>
                  <a:pt x="6" y="16"/>
                  <a:pt x="6" y="15"/>
                  <a:pt x="5" y="14"/>
                </a:cubicBezTo>
                <a:cubicBezTo>
                  <a:pt x="5" y="14"/>
                  <a:pt x="5" y="14"/>
                  <a:pt x="5" y="14"/>
                </a:cubicBezTo>
                <a:cubicBezTo>
                  <a:pt x="5" y="13"/>
                  <a:pt x="5" y="12"/>
                  <a:pt x="5" y="12"/>
                </a:cubicBezTo>
                <a:cubicBezTo>
                  <a:pt x="4" y="11"/>
                  <a:pt x="4" y="11"/>
                  <a:pt x="3" y="10"/>
                </a:cubicBezTo>
                <a:cubicBezTo>
                  <a:pt x="3" y="10"/>
                  <a:pt x="2" y="9"/>
                  <a:pt x="1" y="9"/>
                </a:cubicBezTo>
                <a:cubicBezTo>
                  <a:pt x="1" y="9"/>
                  <a:pt x="1" y="9"/>
                  <a:pt x="1" y="9"/>
                </a:cubicBezTo>
                <a:cubicBezTo>
                  <a:pt x="1" y="9"/>
                  <a:pt x="1" y="9"/>
                  <a:pt x="1" y="9"/>
                </a:cubicBezTo>
                <a:cubicBezTo>
                  <a:pt x="1" y="9"/>
                  <a:pt x="1" y="9"/>
                  <a:pt x="1" y="9"/>
                </a:cubicBezTo>
                <a:cubicBezTo>
                  <a:pt x="0" y="9"/>
                  <a:pt x="0" y="8"/>
                  <a:pt x="0" y="8"/>
                </a:cubicBezTo>
                <a:cubicBezTo>
                  <a:pt x="0" y="8"/>
                  <a:pt x="0" y="8"/>
                  <a:pt x="0" y="8"/>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1" y="7"/>
                </a:cubicBezTo>
                <a:cubicBezTo>
                  <a:pt x="1" y="7"/>
                  <a:pt x="1" y="7"/>
                  <a:pt x="1" y="7"/>
                </a:cubicBezTo>
                <a:cubicBezTo>
                  <a:pt x="1" y="6"/>
                  <a:pt x="1" y="6"/>
                  <a:pt x="1" y="6"/>
                </a:cubicBezTo>
                <a:cubicBezTo>
                  <a:pt x="1" y="6"/>
                  <a:pt x="1" y="6"/>
                  <a:pt x="2" y="6"/>
                </a:cubicBezTo>
                <a:cubicBezTo>
                  <a:pt x="2" y="6"/>
                  <a:pt x="2" y="6"/>
                  <a:pt x="2" y="6"/>
                </a:cubicBezTo>
                <a:cubicBezTo>
                  <a:pt x="2" y="6"/>
                  <a:pt x="2" y="6"/>
                  <a:pt x="2" y="6"/>
                </a:cubicBezTo>
                <a:cubicBezTo>
                  <a:pt x="3" y="6"/>
                  <a:pt x="3" y="7"/>
                  <a:pt x="4" y="7"/>
                </a:cubicBezTo>
                <a:cubicBezTo>
                  <a:pt x="4" y="7"/>
                  <a:pt x="5" y="7"/>
                  <a:pt x="5" y="8"/>
                </a:cubicBezTo>
                <a:cubicBezTo>
                  <a:pt x="5" y="8"/>
                  <a:pt x="6" y="8"/>
                  <a:pt x="6" y="9"/>
                </a:cubicBezTo>
                <a:cubicBezTo>
                  <a:pt x="6" y="9"/>
                  <a:pt x="6" y="9"/>
                  <a:pt x="7" y="9"/>
                </a:cubicBezTo>
                <a:cubicBezTo>
                  <a:pt x="7" y="10"/>
                  <a:pt x="7" y="10"/>
                  <a:pt x="7" y="10"/>
                </a:cubicBezTo>
                <a:cubicBezTo>
                  <a:pt x="7" y="10"/>
                  <a:pt x="7" y="10"/>
                  <a:pt x="7" y="10"/>
                </a:cubicBezTo>
                <a:cubicBezTo>
                  <a:pt x="17" y="10"/>
                  <a:pt x="17" y="10"/>
                  <a:pt x="17" y="10"/>
                </a:cubicBezTo>
                <a:cubicBezTo>
                  <a:pt x="17" y="10"/>
                  <a:pt x="17" y="11"/>
                  <a:pt x="18" y="12"/>
                </a:cubicBezTo>
                <a:cubicBezTo>
                  <a:pt x="18" y="12"/>
                  <a:pt x="18" y="12"/>
                  <a:pt x="18" y="12"/>
                </a:cubicBezTo>
                <a:cubicBezTo>
                  <a:pt x="18" y="15"/>
                  <a:pt x="18" y="15"/>
                  <a:pt x="18" y="15"/>
                </a:cubicBezTo>
                <a:cubicBezTo>
                  <a:pt x="20" y="15"/>
                  <a:pt x="20" y="15"/>
                  <a:pt x="20" y="15"/>
                </a:cubicBezTo>
                <a:cubicBezTo>
                  <a:pt x="20" y="16"/>
                  <a:pt x="20" y="16"/>
                  <a:pt x="20" y="16"/>
                </a:cubicBezTo>
                <a:cubicBezTo>
                  <a:pt x="21" y="16"/>
                  <a:pt x="22" y="17"/>
                  <a:pt x="22" y="17"/>
                </a:cubicBezTo>
                <a:cubicBezTo>
                  <a:pt x="22" y="21"/>
                  <a:pt x="22" y="21"/>
                  <a:pt x="22" y="21"/>
                </a:cubicBezTo>
                <a:cubicBezTo>
                  <a:pt x="23" y="21"/>
                  <a:pt x="23" y="21"/>
                  <a:pt x="23" y="21"/>
                </a:cubicBezTo>
                <a:cubicBezTo>
                  <a:pt x="25" y="21"/>
                  <a:pt x="25" y="21"/>
                  <a:pt x="25" y="21"/>
                </a:cubicBezTo>
                <a:cubicBezTo>
                  <a:pt x="25" y="21"/>
                  <a:pt x="26" y="21"/>
                  <a:pt x="26" y="21"/>
                </a:cubicBezTo>
                <a:cubicBezTo>
                  <a:pt x="26" y="21"/>
                  <a:pt x="26" y="21"/>
                  <a:pt x="26" y="21"/>
                </a:cubicBezTo>
                <a:cubicBezTo>
                  <a:pt x="26" y="18"/>
                  <a:pt x="26" y="18"/>
                  <a:pt x="26" y="18"/>
                </a:cubicBezTo>
                <a:cubicBezTo>
                  <a:pt x="26" y="18"/>
                  <a:pt x="27" y="18"/>
                  <a:pt x="27" y="18"/>
                </a:cubicBezTo>
                <a:cubicBezTo>
                  <a:pt x="27" y="18"/>
                  <a:pt x="27" y="18"/>
                  <a:pt x="27" y="18"/>
                </a:cubicBezTo>
                <a:close/>
                <a:moveTo>
                  <a:pt x="21" y="17"/>
                </a:moveTo>
                <a:cubicBezTo>
                  <a:pt x="21" y="21"/>
                  <a:pt x="21" y="21"/>
                  <a:pt x="21" y="21"/>
                </a:cubicBezTo>
                <a:cubicBezTo>
                  <a:pt x="18" y="21"/>
                  <a:pt x="18" y="21"/>
                  <a:pt x="18" y="21"/>
                </a:cubicBezTo>
                <a:cubicBezTo>
                  <a:pt x="18" y="17"/>
                  <a:pt x="18" y="17"/>
                  <a:pt x="18" y="17"/>
                </a:cubicBezTo>
                <a:cubicBezTo>
                  <a:pt x="21" y="17"/>
                  <a:pt x="21" y="17"/>
                  <a:pt x="21" y="17"/>
                </a:cubicBezTo>
                <a:close/>
                <a:moveTo>
                  <a:pt x="16" y="17"/>
                </a:moveTo>
                <a:cubicBezTo>
                  <a:pt x="13" y="17"/>
                  <a:pt x="13" y="17"/>
                  <a:pt x="13" y="17"/>
                </a:cubicBezTo>
                <a:cubicBezTo>
                  <a:pt x="13" y="21"/>
                  <a:pt x="13" y="21"/>
                  <a:pt x="13" y="21"/>
                </a:cubicBezTo>
                <a:cubicBezTo>
                  <a:pt x="16" y="21"/>
                  <a:pt x="16" y="21"/>
                  <a:pt x="16" y="21"/>
                </a:cubicBezTo>
                <a:cubicBezTo>
                  <a:pt x="16" y="17"/>
                  <a:pt x="16" y="17"/>
                  <a:pt x="16" y="17"/>
                </a:cubicBezTo>
                <a:close/>
                <a:moveTo>
                  <a:pt x="11" y="17"/>
                </a:moveTo>
                <a:cubicBezTo>
                  <a:pt x="9" y="17"/>
                  <a:pt x="9" y="17"/>
                  <a:pt x="9" y="17"/>
                </a:cubicBezTo>
                <a:cubicBezTo>
                  <a:pt x="10" y="17"/>
                  <a:pt x="10" y="18"/>
                  <a:pt x="10" y="19"/>
                </a:cubicBezTo>
                <a:cubicBezTo>
                  <a:pt x="10" y="19"/>
                  <a:pt x="10" y="20"/>
                  <a:pt x="11" y="21"/>
                </a:cubicBezTo>
                <a:cubicBezTo>
                  <a:pt x="11" y="21"/>
                  <a:pt x="11" y="21"/>
                  <a:pt x="11" y="21"/>
                </a:cubicBezTo>
                <a:cubicBezTo>
                  <a:pt x="11" y="21"/>
                  <a:pt x="11" y="21"/>
                  <a:pt x="11" y="21"/>
                </a:cubicBezTo>
                <a:cubicBezTo>
                  <a:pt x="11" y="21"/>
                  <a:pt x="11" y="21"/>
                  <a:pt x="11" y="21"/>
                </a:cubicBezTo>
                <a:cubicBezTo>
                  <a:pt x="11" y="17"/>
                  <a:pt x="11" y="17"/>
                  <a:pt x="11" y="17"/>
                </a:cubicBezTo>
                <a:close/>
                <a:moveTo>
                  <a:pt x="9" y="15"/>
                </a:moveTo>
                <a:cubicBezTo>
                  <a:pt x="11" y="15"/>
                  <a:pt x="11" y="15"/>
                  <a:pt x="11" y="15"/>
                </a:cubicBezTo>
                <a:cubicBezTo>
                  <a:pt x="11" y="12"/>
                  <a:pt x="11" y="12"/>
                  <a:pt x="11" y="12"/>
                </a:cubicBezTo>
                <a:cubicBezTo>
                  <a:pt x="8" y="12"/>
                  <a:pt x="8" y="12"/>
                  <a:pt x="8" y="12"/>
                </a:cubicBezTo>
                <a:cubicBezTo>
                  <a:pt x="8" y="12"/>
                  <a:pt x="8" y="12"/>
                  <a:pt x="8" y="12"/>
                </a:cubicBezTo>
                <a:cubicBezTo>
                  <a:pt x="8" y="12"/>
                  <a:pt x="8" y="12"/>
                  <a:pt x="8" y="12"/>
                </a:cubicBezTo>
                <a:cubicBezTo>
                  <a:pt x="8" y="12"/>
                  <a:pt x="8" y="13"/>
                  <a:pt x="9" y="14"/>
                </a:cubicBezTo>
                <a:cubicBezTo>
                  <a:pt x="9" y="14"/>
                  <a:pt x="9" y="15"/>
                  <a:pt x="9" y="15"/>
                </a:cubicBezTo>
                <a:close/>
                <a:moveTo>
                  <a:pt x="13" y="15"/>
                </a:moveTo>
                <a:cubicBezTo>
                  <a:pt x="16" y="15"/>
                  <a:pt x="16" y="15"/>
                  <a:pt x="16" y="15"/>
                </a:cubicBezTo>
                <a:cubicBezTo>
                  <a:pt x="16" y="12"/>
                  <a:pt x="16" y="12"/>
                  <a:pt x="16" y="12"/>
                </a:cubicBezTo>
                <a:cubicBezTo>
                  <a:pt x="13" y="12"/>
                  <a:pt x="13" y="12"/>
                  <a:pt x="13" y="12"/>
                </a:cubicBezTo>
                <a:cubicBezTo>
                  <a:pt x="13" y="15"/>
                  <a:pt x="13" y="15"/>
                  <a:pt x="13" y="15"/>
                </a:cubicBezTo>
                <a:close/>
                <a:moveTo>
                  <a:pt x="15" y="24"/>
                </a:moveTo>
                <a:cubicBezTo>
                  <a:pt x="23" y="24"/>
                  <a:pt x="23" y="24"/>
                  <a:pt x="23" y="24"/>
                </a:cubicBezTo>
                <a:cubicBezTo>
                  <a:pt x="23" y="24"/>
                  <a:pt x="23" y="24"/>
                  <a:pt x="23" y="24"/>
                </a:cubicBezTo>
                <a:cubicBezTo>
                  <a:pt x="23" y="25"/>
                  <a:pt x="23" y="25"/>
                  <a:pt x="23" y="25"/>
                </a:cubicBezTo>
                <a:cubicBezTo>
                  <a:pt x="22" y="25"/>
                  <a:pt x="22" y="26"/>
                  <a:pt x="22" y="27"/>
                </a:cubicBezTo>
                <a:cubicBezTo>
                  <a:pt x="22" y="27"/>
                  <a:pt x="22" y="27"/>
                  <a:pt x="22" y="27"/>
                </a:cubicBezTo>
                <a:cubicBezTo>
                  <a:pt x="16" y="27"/>
                  <a:pt x="16" y="27"/>
                  <a:pt x="16" y="27"/>
                </a:cubicBezTo>
                <a:cubicBezTo>
                  <a:pt x="16" y="27"/>
                  <a:pt x="16" y="27"/>
                  <a:pt x="16" y="27"/>
                </a:cubicBezTo>
                <a:cubicBezTo>
                  <a:pt x="16" y="26"/>
                  <a:pt x="16" y="25"/>
                  <a:pt x="15" y="25"/>
                </a:cubicBezTo>
                <a:cubicBezTo>
                  <a:pt x="15" y="25"/>
                  <a:pt x="15" y="25"/>
                  <a:pt x="15" y="24"/>
                </a:cubicBezTo>
                <a:cubicBezTo>
                  <a:pt x="15" y="24"/>
                  <a:pt x="15" y="24"/>
                  <a:pt x="15" y="24"/>
                </a:cubicBezTo>
                <a:close/>
                <a:moveTo>
                  <a:pt x="28" y="24"/>
                </a:moveTo>
                <a:cubicBezTo>
                  <a:pt x="27" y="24"/>
                  <a:pt x="27" y="24"/>
                  <a:pt x="27" y="24"/>
                </a:cubicBezTo>
                <a:cubicBezTo>
                  <a:pt x="27" y="24"/>
                  <a:pt x="27" y="24"/>
                  <a:pt x="27" y="24"/>
                </a:cubicBezTo>
                <a:cubicBezTo>
                  <a:pt x="27" y="24"/>
                  <a:pt x="27" y="24"/>
                  <a:pt x="27" y="25"/>
                </a:cubicBezTo>
                <a:cubicBezTo>
                  <a:pt x="27" y="25"/>
                  <a:pt x="27" y="25"/>
                  <a:pt x="27" y="25"/>
                </a:cubicBezTo>
                <a:cubicBezTo>
                  <a:pt x="27" y="25"/>
                  <a:pt x="27" y="25"/>
                  <a:pt x="27" y="25"/>
                </a:cubicBezTo>
                <a:cubicBezTo>
                  <a:pt x="27" y="25"/>
                  <a:pt x="27" y="25"/>
                  <a:pt x="27" y="25"/>
                </a:cubicBezTo>
                <a:cubicBezTo>
                  <a:pt x="27" y="25"/>
                  <a:pt x="28" y="25"/>
                  <a:pt x="28" y="26"/>
                </a:cubicBezTo>
                <a:cubicBezTo>
                  <a:pt x="28" y="26"/>
                  <a:pt x="28" y="26"/>
                  <a:pt x="28" y="26"/>
                </a:cubicBezTo>
                <a:cubicBezTo>
                  <a:pt x="28" y="26"/>
                  <a:pt x="28" y="26"/>
                  <a:pt x="28" y="27"/>
                </a:cubicBezTo>
                <a:cubicBezTo>
                  <a:pt x="28" y="27"/>
                  <a:pt x="28" y="27"/>
                  <a:pt x="28" y="27"/>
                </a:cubicBezTo>
                <a:cubicBezTo>
                  <a:pt x="28" y="27"/>
                  <a:pt x="28" y="27"/>
                  <a:pt x="28" y="27"/>
                </a:cubicBezTo>
                <a:cubicBezTo>
                  <a:pt x="28" y="27"/>
                  <a:pt x="28" y="27"/>
                  <a:pt x="28" y="27"/>
                </a:cubicBezTo>
                <a:cubicBezTo>
                  <a:pt x="28" y="27"/>
                  <a:pt x="28" y="27"/>
                  <a:pt x="28" y="27"/>
                </a:cubicBezTo>
                <a:cubicBezTo>
                  <a:pt x="28" y="27"/>
                  <a:pt x="28" y="27"/>
                  <a:pt x="28" y="27"/>
                </a:cubicBezTo>
                <a:cubicBezTo>
                  <a:pt x="28" y="27"/>
                  <a:pt x="28" y="27"/>
                  <a:pt x="28" y="27"/>
                </a:cubicBezTo>
                <a:cubicBezTo>
                  <a:pt x="28" y="27"/>
                  <a:pt x="28" y="27"/>
                  <a:pt x="28" y="27"/>
                </a:cubicBezTo>
                <a:cubicBezTo>
                  <a:pt x="28" y="27"/>
                  <a:pt x="28" y="27"/>
                  <a:pt x="28" y="27"/>
                </a:cubicBezTo>
                <a:cubicBezTo>
                  <a:pt x="28" y="27"/>
                  <a:pt x="28" y="27"/>
                  <a:pt x="28" y="27"/>
                </a:cubicBezTo>
                <a:cubicBezTo>
                  <a:pt x="28" y="27"/>
                  <a:pt x="28" y="27"/>
                  <a:pt x="28" y="27"/>
                </a:cubicBezTo>
                <a:cubicBezTo>
                  <a:pt x="28" y="27"/>
                  <a:pt x="28" y="27"/>
                  <a:pt x="28" y="27"/>
                </a:cubicBezTo>
                <a:cubicBezTo>
                  <a:pt x="28" y="27"/>
                  <a:pt x="28" y="27"/>
                  <a:pt x="28" y="27"/>
                </a:cubicBezTo>
                <a:cubicBezTo>
                  <a:pt x="29" y="27"/>
                  <a:pt x="29" y="27"/>
                  <a:pt x="29" y="27"/>
                </a:cubicBezTo>
                <a:cubicBezTo>
                  <a:pt x="29" y="27"/>
                  <a:pt x="29" y="27"/>
                  <a:pt x="30" y="27"/>
                </a:cubicBezTo>
                <a:cubicBezTo>
                  <a:pt x="30" y="27"/>
                  <a:pt x="30" y="27"/>
                  <a:pt x="30" y="26"/>
                </a:cubicBezTo>
                <a:cubicBezTo>
                  <a:pt x="30" y="26"/>
                  <a:pt x="30" y="26"/>
                  <a:pt x="30" y="26"/>
                </a:cubicBezTo>
                <a:cubicBezTo>
                  <a:pt x="30" y="26"/>
                  <a:pt x="30" y="25"/>
                  <a:pt x="30" y="25"/>
                </a:cubicBezTo>
                <a:cubicBezTo>
                  <a:pt x="30" y="25"/>
                  <a:pt x="30" y="25"/>
                  <a:pt x="30" y="25"/>
                </a:cubicBezTo>
                <a:cubicBezTo>
                  <a:pt x="29" y="25"/>
                  <a:pt x="29" y="24"/>
                  <a:pt x="29" y="24"/>
                </a:cubicBezTo>
                <a:cubicBezTo>
                  <a:pt x="29" y="24"/>
                  <a:pt x="29" y="24"/>
                  <a:pt x="28" y="24"/>
                </a:cubicBezTo>
                <a:close/>
                <a:moveTo>
                  <a:pt x="25" y="25"/>
                </a:moveTo>
                <a:cubicBezTo>
                  <a:pt x="25" y="25"/>
                  <a:pt x="24" y="25"/>
                  <a:pt x="24" y="25"/>
                </a:cubicBezTo>
                <a:cubicBezTo>
                  <a:pt x="24" y="25"/>
                  <a:pt x="24" y="25"/>
                  <a:pt x="23" y="25"/>
                </a:cubicBezTo>
                <a:cubicBezTo>
                  <a:pt x="23" y="25"/>
                  <a:pt x="23" y="25"/>
                  <a:pt x="23" y="25"/>
                </a:cubicBezTo>
                <a:cubicBezTo>
                  <a:pt x="23" y="26"/>
                  <a:pt x="23" y="26"/>
                  <a:pt x="23" y="27"/>
                </a:cubicBezTo>
                <a:cubicBezTo>
                  <a:pt x="23" y="27"/>
                  <a:pt x="23" y="27"/>
                  <a:pt x="23" y="28"/>
                </a:cubicBezTo>
                <a:cubicBezTo>
                  <a:pt x="23" y="28"/>
                  <a:pt x="23" y="28"/>
                  <a:pt x="23" y="28"/>
                </a:cubicBezTo>
                <a:cubicBezTo>
                  <a:pt x="23" y="28"/>
                  <a:pt x="23" y="28"/>
                  <a:pt x="23" y="28"/>
                </a:cubicBezTo>
                <a:cubicBezTo>
                  <a:pt x="24" y="29"/>
                  <a:pt x="24" y="29"/>
                  <a:pt x="24" y="29"/>
                </a:cubicBezTo>
                <a:cubicBezTo>
                  <a:pt x="24" y="29"/>
                  <a:pt x="25" y="29"/>
                  <a:pt x="25" y="29"/>
                </a:cubicBezTo>
                <a:cubicBezTo>
                  <a:pt x="25" y="29"/>
                  <a:pt x="25" y="29"/>
                  <a:pt x="26" y="29"/>
                </a:cubicBezTo>
                <a:cubicBezTo>
                  <a:pt x="26" y="29"/>
                  <a:pt x="26" y="29"/>
                  <a:pt x="26" y="28"/>
                </a:cubicBezTo>
                <a:cubicBezTo>
                  <a:pt x="26" y="28"/>
                  <a:pt x="26" y="28"/>
                  <a:pt x="26" y="28"/>
                </a:cubicBezTo>
                <a:cubicBezTo>
                  <a:pt x="27" y="28"/>
                  <a:pt x="27" y="28"/>
                  <a:pt x="27" y="28"/>
                </a:cubicBezTo>
                <a:cubicBezTo>
                  <a:pt x="27" y="27"/>
                  <a:pt x="27" y="27"/>
                  <a:pt x="27" y="27"/>
                </a:cubicBezTo>
                <a:cubicBezTo>
                  <a:pt x="27" y="27"/>
                  <a:pt x="27" y="26"/>
                  <a:pt x="27" y="26"/>
                </a:cubicBezTo>
                <a:cubicBezTo>
                  <a:pt x="27" y="26"/>
                  <a:pt x="27" y="26"/>
                  <a:pt x="26" y="25"/>
                </a:cubicBezTo>
                <a:cubicBezTo>
                  <a:pt x="26" y="25"/>
                  <a:pt x="26" y="25"/>
                  <a:pt x="26" y="25"/>
                </a:cubicBezTo>
                <a:cubicBezTo>
                  <a:pt x="26" y="25"/>
                  <a:pt x="26" y="25"/>
                  <a:pt x="26" y="25"/>
                </a:cubicBezTo>
                <a:cubicBezTo>
                  <a:pt x="25" y="25"/>
                  <a:pt x="25" y="25"/>
                  <a:pt x="25" y="25"/>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00" name="Freeform 226"/>
          <p:cNvSpPr>
            <a:spLocks noEditPoints="1"/>
          </p:cNvSpPr>
          <p:nvPr/>
        </p:nvSpPr>
        <p:spPr bwMode="auto">
          <a:xfrm>
            <a:off x="4404985" y="5000059"/>
            <a:ext cx="249750" cy="269658"/>
          </a:xfrm>
          <a:custGeom>
            <a:avLst/>
            <a:gdLst>
              <a:gd name="T0" fmla="*/ 24 w 26"/>
              <a:gd name="T1" fmla="*/ 18 h 28"/>
              <a:gd name="T2" fmla="*/ 21 w 26"/>
              <a:gd name="T3" fmla="*/ 17 h 28"/>
              <a:gd name="T4" fmla="*/ 24 w 26"/>
              <a:gd name="T5" fmla="*/ 12 h 28"/>
              <a:gd name="T6" fmla="*/ 24 w 26"/>
              <a:gd name="T7" fmla="*/ 4 h 28"/>
              <a:gd name="T8" fmla="*/ 4 w 26"/>
              <a:gd name="T9" fmla="*/ 2 h 28"/>
              <a:gd name="T10" fmla="*/ 5 w 26"/>
              <a:gd name="T11" fmla="*/ 4 h 28"/>
              <a:gd name="T12" fmla="*/ 6 w 26"/>
              <a:gd name="T13" fmla="*/ 6 h 28"/>
              <a:gd name="T14" fmla="*/ 2 w 26"/>
              <a:gd name="T15" fmla="*/ 7 h 28"/>
              <a:gd name="T16" fmla="*/ 5 w 26"/>
              <a:gd name="T17" fmla="*/ 23 h 28"/>
              <a:gd name="T18" fmla="*/ 6 w 26"/>
              <a:gd name="T19" fmla="*/ 25 h 28"/>
              <a:gd name="T20" fmla="*/ 2 w 26"/>
              <a:gd name="T21" fmla="*/ 26 h 28"/>
              <a:gd name="T22" fmla="*/ 4 w 26"/>
              <a:gd name="T23" fmla="*/ 28 h 28"/>
              <a:gd name="T24" fmla="*/ 24 w 26"/>
              <a:gd name="T25" fmla="*/ 26 h 28"/>
              <a:gd name="T26" fmla="*/ 8 w 26"/>
              <a:gd name="T27" fmla="*/ 9 h 28"/>
              <a:gd name="T28" fmla="*/ 12 w 26"/>
              <a:gd name="T29" fmla="*/ 8 h 28"/>
              <a:gd name="T30" fmla="*/ 13 w 26"/>
              <a:gd name="T31" fmla="*/ 11 h 28"/>
              <a:gd name="T32" fmla="*/ 11 w 26"/>
              <a:gd name="T33" fmla="*/ 12 h 28"/>
              <a:gd name="T34" fmla="*/ 15 w 26"/>
              <a:gd name="T35" fmla="*/ 17 h 28"/>
              <a:gd name="T36" fmla="*/ 16 w 26"/>
              <a:gd name="T37" fmla="*/ 17 h 28"/>
              <a:gd name="T38" fmla="*/ 18 w 26"/>
              <a:gd name="T39" fmla="*/ 20 h 28"/>
              <a:gd name="T40" fmla="*/ 13 w 26"/>
              <a:gd name="T41" fmla="*/ 21 h 28"/>
              <a:gd name="T42" fmla="*/ 5 w 26"/>
              <a:gd name="T43" fmla="*/ 25 h 28"/>
              <a:gd name="T44" fmla="*/ 0 w 26"/>
              <a:gd name="T45" fmla="*/ 24 h 28"/>
              <a:gd name="T46" fmla="*/ 1 w 26"/>
              <a:gd name="T47" fmla="*/ 23 h 28"/>
              <a:gd name="T48" fmla="*/ 5 w 26"/>
              <a:gd name="T49" fmla="*/ 23 h 28"/>
              <a:gd name="T50" fmla="*/ 6 w 26"/>
              <a:gd name="T51" fmla="*/ 24 h 28"/>
              <a:gd name="T52" fmla="*/ 26 w 26"/>
              <a:gd name="T53" fmla="*/ 25 h 28"/>
              <a:gd name="T54" fmla="*/ 25 w 26"/>
              <a:gd name="T55" fmla="*/ 17 h 28"/>
              <a:gd name="T56" fmla="*/ 25 w 26"/>
              <a:gd name="T57" fmla="*/ 27 h 28"/>
              <a:gd name="T58" fmla="*/ 26 w 26"/>
              <a:gd name="T59" fmla="*/ 12 h 28"/>
              <a:gd name="T60" fmla="*/ 25 w 26"/>
              <a:gd name="T61" fmla="*/ 4 h 28"/>
              <a:gd name="T62" fmla="*/ 5 w 26"/>
              <a:gd name="T63" fmla="*/ 1 h 28"/>
              <a:gd name="T64" fmla="*/ 5 w 26"/>
              <a:gd name="T65" fmla="*/ 0 h 28"/>
              <a:gd name="T66" fmla="*/ 26 w 26"/>
              <a:gd name="T67" fmla="*/ 3 h 28"/>
              <a:gd name="T68" fmla="*/ 26 w 26"/>
              <a:gd name="T69" fmla="*/ 12 h 28"/>
              <a:gd name="T70" fmla="*/ 2 w 26"/>
              <a:gd name="T71" fmla="*/ 6 h 28"/>
              <a:gd name="T72" fmla="*/ 0 w 26"/>
              <a:gd name="T73" fmla="*/ 5 h 28"/>
              <a:gd name="T74" fmla="*/ 2 w 26"/>
              <a:gd name="T75" fmla="*/ 5 h 28"/>
              <a:gd name="T76" fmla="*/ 6 w 26"/>
              <a:gd name="T77" fmla="*/ 6 h 28"/>
              <a:gd name="T78" fmla="*/ 5 w 26"/>
              <a:gd name="T79" fmla="*/ 6 h 28"/>
              <a:gd name="T80" fmla="*/ 21 w 26"/>
              <a:gd name="T81" fmla="*/ 16 h 28"/>
              <a:gd name="T82" fmla="*/ 25 w 26"/>
              <a:gd name="T83" fmla="*/ 13 h 28"/>
              <a:gd name="T84" fmla="*/ 26 w 26"/>
              <a:gd name="T85" fmla="*/ 13 h 28"/>
              <a:gd name="T86" fmla="*/ 26 w 26"/>
              <a:gd name="T87" fmla="*/ 15 h 28"/>
              <a:gd name="T88" fmla="*/ 25 w 26"/>
              <a:gd name="T89" fmla="*/ 1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 h="28">
                <a:moveTo>
                  <a:pt x="24" y="26"/>
                </a:moveTo>
                <a:cubicBezTo>
                  <a:pt x="24" y="23"/>
                  <a:pt x="24" y="20"/>
                  <a:pt x="24" y="18"/>
                </a:cubicBezTo>
                <a:cubicBezTo>
                  <a:pt x="24" y="17"/>
                  <a:pt x="24" y="17"/>
                  <a:pt x="24" y="17"/>
                </a:cubicBezTo>
                <a:cubicBezTo>
                  <a:pt x="21" y="17"/>
                  <a:pt x="21" y="17"/>
                  <a:pt x="21" y="17"/>
                </a:cubicBezTo>
                <a:cubicBezTo>
                  <a:pt x="19" y="17"/>
                  <a:pt x="19" y="12"/>
                  <a:pt x="21" y="12"/>
                </a:cubicBezTo>
                <a:cubicBezTo>
                  <a:pt x="24" y="12"/>
                  <a:pt x="24" y="12"/>
                  <a:pt x="24" y="12"/>
                </a:cubicBezTo>
                <a:cubicBezTo>
                  <a:pt x="24" y="12"/>
                  <a:pt x="24" y="12"/>
                  <a:pt x="24" y="12"/>
                </a:cubicBezTo>
                <a:cubicBezTo>
                  <a:pt x="24" y="9"/>
                  <a:pt x="24" y="7"/>
                  <a:pt x="24" y="4"/>
                </a:cubicBezTo>
                <a:cubicBezTo>
                  <a:pt x="24" y="3"/>
                  <a:pt x="23" y="2"/>
                  <a:pt x="22" y="2"/>
                </a:cubicBezTo>
                <a:cubicBezTo>
                  <a:pt x="16" y="2"/>
                  <a:pt x="10" y="2"/>
                  <a:pt x="4" y="2"/>
                </a:cubicBezTo>
                <a:cubicBezTo>
                  <a:pt x="3" y="2"/>
                  <a:pt x="2" y="3"/>
                  <a:pt x="2" y="4"/>
                </a:cubicBezTo>
                <a:cubicBezTo>
                  <a:pt x="3" y="4"/>
                  <a:pt x="4" y="4"/>
                  <a:pt x="5" y="4"/>
                </a:cubicBezTo>
                <a:cubicBezTo>
                  <a:pt x="6" y="4"/>
                  <a:pt x="6" y="4"/>
                  <a:pt x="6" y="5"/>
                </a:cubicBezTo>
                <a:cubicBezTo>
                  <a:pt x="6" y="6"/>
                  <a:pt x="6" y="6"/>
                  <a:pt x="6" y="6"/>
                </a:cubicBezTo>
                <a:cubicBezTo>
                  <a:pt x="6" y="7"/>
                  <a:pt x="6" y="7"/>
                  <a:pt x="5" y="7"/>
                </a:cubicBezTo>
                <a:cubicBezTo>
                  <a:pt x="4" y="7"/>
                  <a:pt x="3" y="7"/>
                  <a:pt x="2" y="7"/>
                </a:cubicBezTo>
                <a:cubicBezTo>
                  <a:pt x="2" y="23"/>
                  <a:pt x="2" y="23"/>
                  <a:pt x="2" y="23"/>
                </a:cubicBezTo>
                <a:cubicBezTo>
                  <a:pt x="3" y="23"/>
                  <a:pt x="4" y="23"/>
                  <a:pt x="5" y="23"/>
                </a:cubicBezTo>
                <a:cubicBezTo>
                  <a:pt x="6" y="23"/>
                  <a:pt x="6" y="23"/>
                  <a:pt x="6" y="24"/>
                </a:cubicBezTo>
                <a:cubicBezTo>
                  <a:pt x="6" y="25"/>
                  <a:pt x="6" y="25"/>
                  <a:pt x="6" y="25"/>
                </a:cubicBezTo>
                <a:cubicBezTo>
                  <a:pt x="6" y="25"/>
                  <a:pt x="6" y="26"/>
                  <a:pt x="5" y="26"/>
                </a:cubicBezTo>
                <a:cubicBezTo>
                  <a:pt x="4" y="26"/>
                  <a:pt x="3" y="26"/>
                  <a:pt x="2" y="26"/>
                </a:cubicBezTo>
                <a:cubicBezTo>
                  <a:pt x="2" y="26"/>
                  <a:pt x="2" y="26"/>
                  <a:pt x="2" y="26"/>
                </a:cubicBezTo>
                <a:cubicBezTo>
                  <a:pt x="2" y="27"/>
                  <a:pt x="3" y="28"/>
                  <a:pt x="4" y="28"/>
                </a:cubicBezTo>
                <a:cubicBezTo>
                  <a:pt x="10" y="28"/>
                  <a:pt x="16" y="28"/>
                  <a:pt x="22" y="28"/>
                </a:cubicBezTo>
                <a:cubicBezTo>
                  <a:pt x="23" y="28"/>
                  <a:pt x="24" y="27"/>
                  <a:pt x="24" y="26"/>
                </a:cubicBezTo>
                <a:close/>
                <a:moveTo>
                  <a:pt x="8" y="11"/>
                </a:moveTo>
                <a:cubicBezTo>
                  <a:pt x="7" y="10"/>
                  <a:pt x="8" y="9"/>
                  <a:pt x="8" y="9"/>
                </a:cubicBezTo>
                <a:cubicBezTo>
                  <a:pt x="9" y="9"/>
                  <a:pt x="10" y="8"/>
                  <a:pt x="11" y="8"/>
                </a:cubicBezTo>
                <a:cubicBezTo>
                  <a:pt x="11" y="8"/>
                  <a:pt x="12" y="8"/>
                  <a:pt x="12" y="8"/>
                </a:cubicBezTo>
                <a:cubicBezTo>
                  <a:pt x="13" y="11"/>
                  <a:pt x="13" y="11"/>
                  <a:pt x="13" y="11"/>
                </a:cubicBezTo>
                <a:cubicBezTo>
                  <a:pt x="13" y="11"/>
                  <a:pt x="13" y="11"/>
                  <a:pt x="13" y="11"/>
                </a:cubicBezTo>
                <a:cubicBezTo>
                  <a:pt x="12" y="11"/>
                  <a:pt x="12" y="11"/>
                  <a:pt x="12" y="12"/>
                </a:cubicBezTo>
                <a:cubicBezTo>
                  <a:pt x="11" y="12"/>
                  <a:pt x="11" y="12"/>
                  <a:pt x="11" y="12"/>
                </a:cubicBezTo>
                <a:cubicBezTo>
                  <a:pt x="12" y="14"/>
                  <a:pt x="13" y="16"/>
                  <a:pt x="14" y="18"/>
                </a:cubicBezTo>
                <a:cubicBezTo>
                  <a:pt x="15" y="17"/>
                  <a:pt x="15" y="17"/>
                  <a:pt x="15" y="17"/>
                </a:cubicBezTo>
                <a:cubicBezTo>
                  <a:pt x="15" y="17"/>
                  <a:pt x="15" y="17"/>
                  <a:pt x="16" y="17"/>
                </a:cubicBezTo>
                <a:cubicBezTo>
                  <a:pt x="16" y="17"/>
                  <a:pt x="16" y="17"/>
                  <a:pt x="16" y="17"/>
                </a:cubicBezTo>
                <a:cubicBezTo>
                  <a:pt x="18" y="19"/>
                  <a:pt x="18" y="19"/>
                  <a:pt x="18" y="19"/>
                </a:cubicBezTo>
                <a:cubicBezTo>
                  <a:pt x="18" y="19"/>
                  <a:pt x="18" y="20"/>
                  <a:pt x="18" y="20"/>
                </a:cubicBezTo>
                <a:cubicBezTo>
                  <a:pt x="17" y="20"/>
                  <a:pt x="16" y="21"/>
                  <a:pt x="16" y="21"/>
                </a:cubicBezTo>
                <a:cubicBezTo>
                  <a:pt x="15" y="22"/>
                  <a:pt x="14" y="22"/>
                  <a:pt x="13" y="21"/>
                </a:cubicBezTo>
                <a:cubicBezTo>
                  <a:pt x="11" y="18"/>
                  <a:pt x="9" y="14"/>
                  <a:pt x="8" y="11"/>
                </a:cubicBezTo>
                <a:close/>
                <a:moveTo>
                  <a:pt x="5" y="25"/>
                </a:moveTo>
                <a:cubicBezTo>
                  <a:pt x="2" y="25"/>
                  <a:pt x="2" y="25"/>
                  <a:pt x="2" y="25"/>
                </a:cubicBezTo>
                <a:cubicBezTo>
                  <a:pt x="1" y="25"/>
                  <a:pt x="0" y="25"/>
                  <a:pt x="0" y="24"/>
                </a:cubicBezTo>
                <a:cubicBezTo>
                  <a:pt x="0" y="24"/>
                  <a:pt x="0" y="24"/>
                  <a:pt x="0" y="24"/>
                </a:cubicBezTo>
                <a:cubicBezTo>
                  <a:pt x="0" y="23"/>
                  <a:pt x="1" y="23"/>
                  <a:pt x="1" y="23"/>
                </a:cubicBezTo>
                <a:cubicBezTo>
                  <a:pt x="1" y="23"/>
                  <a:pt x="2" y="23"/>
                  <a:pt x="2" y="23"/>
                </a:cubicBezTo>
                <a:cubicBezTo>
                  <a:pt x="5" y="23"/>
                  <a:pt x="5" y="23"/>
                  <a:pt x="5" y="23"/>
                </a:cubicBezTo>
                <a:cubicBezTo>
                  <a:pt x="5" y="23"/>
                  <a:pt x="6" y="24"/>
                  <a:pt x="6" y="24"/>
                </a:cubicBezTo>
                <a:cubicBezTo>
                  <a:pt x="6" y="24"/>
                  <a:pt x="6" y="24"/>
                  <a:pt x="6" y="24"/>
                </a:cubicBezTo>
                <a:cubicBezTo>
                  <a:pt x="6" y="25"/>
                  <a:pt x="5" y="25"/>
                  <a:pt x="5" y="25"/>
                </a:cubicBezTo>
                <a:close/>
                <a:moveTo>
                  <a:pt x="26" y="25"/>
                </a:moveTo>
                <a:cubicBezTo>
                  <a:pt x="26" y="17"/>
                  <a:pt x="26" y="17"/>
                  <a:pt x="26" y="17"/>
                </a:cubicBezTo>
                <a:cubicBezTo>
                  <a:pt x="26" y="17"/>
                  <a:pt x="25" y="17"/>
                  <a:pt x="25" y="17"/>
                </a:cubicBezTo>
                <a:cubicBezTo>
                  <a:pt x="25" y="20"/>
                  <a:pt x="25" y="23"/>
                  <a:pt x="25" y="25"/>
                </a:cubicBezTo>
                <a:cubicBezTo>
                  <a:pt x="25" y="26"/>
                  <a:pt x="25" y="26"/>
                  <a:pt x="25" y="27"/>
                </a:cubicBezTo>
                <a:cubicBezTo>
                  <a:pt x="25" y="26"/>
                  <a:pt x="26" y="26"/>
                  <a:pt x="26" y="25"/>
                </a:cubicBezTo>
                <a:close/>
                <a:moveTo>
                  <a:pt x="26" y="12"/>
                </a:moveTo>
                <a:cubicBezTo>
                  <a:pt x="26" y="12"/>
                  <a:pt x="25" y="12"/>
                  <a:pt x="25" y="12"/>
                </a:cubicBezTo>
                <a:cubicBezTo>
                  <a:pt x="25" y="9"/>
                  <a:pt x="25" y="6"/>
                  <a:pt x="25" y="4"/>
                </a:cubicBezTo>
                <a:cubicBezTo>
                  <a:pt x="25" y="2"/>
                  <a:pt x="24" y="1"/>
                  <a:pt x="23" y="1"/>
                </a:cubicBezTo>
                <a:cubicBezTo>
                  <a:pt x="17" y="1"/>
                  <a:pt x="11" y="1"/>
                  <a:pt x="5" y="1"/>
                </a:cubicBezTo>
                <a:cubicBezTo>
                  <a:pt x="5" y="1"/>
                  <a:pt x="4" y="1"/>
                  <a:pt x="4" y="1"/>
                </a:cubicBezTo>
                <a:cubicBezTo>
                  <a:pt x="4" y="1"/>
                  <a:pt x="5" y="0"/>
                  <a:pt x="5" y="0"/>
                </a:cubicBezTo>
                <a:cubicBezTo>
                  <a:pt x="11" y="0"/>
                  <a:pt x="17" y="0"/>
                  <a:pt x="23" y="0"/>
                </a:cubicBezTo>
                <a:cubicBezTo>
                  <a:pt x="25" y="0"/>
                  <a:pt x="26" y="2"/>
                  <a:pt x="26" y="3"/>
                </a:cubicBezTo>
                <a:cubicBezTo>
                  <a:pt x="26" y="7"/>
                  <a:pt x="26" y="7"/>
                  <a:pt x="26" y="11"/>
                </a:cubicBezTo>
                <a:cubicBezTo>
                  <a:pt x="26" y="12"/>
                  <a:pt x="26" y="12"/>
                  <a:pt x="26" y="12"/>
                </a:cubicBezTo>
                <a:close/>
                <a:moveTo>
                  <a:pt x="5" y="6"/>
                </a:moveTo>
                <a:cubicBezTo>
                  <a:pt x="2" y="6"/>
                  <a:pt x="2" y="6"/>
                  <a:pt x="2" y="6"/>
                </a:cubicBezTo>
                <a:cubicBezTo>
                  <a:pt x="1" y="6"/>
                  <a:pt x="0" y="6"/>
                  <a:pt x="0" y="5"/>
                </a:cubicBezTo>
                <a:cubicBezTo>
                  <a:pt x="0" y="5"/>
                  <a:pt x="0" y="5"/>
                  <a:pt x="0" y="5"/>
                </a:cubicBezTo>
                <a:cubicBezTo>
                  <a:pt x="0" y="4"/>
                  <a:pt x="1" y="4"/>
                  <a:pt x="1" y="4"/>
                </a:cubicBezTo>
                <a:cubicBezTo>
                  <a:pt x="1" y="5"/>
                  <a:pt x="2" y="5"/>
                  <a:pt x="2" y="5"/>
                </a:cubicBezTo>
                <a:cubicBezTo>
                  <a:pt x="5" y="5"/>
                  <a:pt x="5" y="5"/>
                  <a:pt x="5" y="5"/>
                </a:cubicBezTo>
                <a:cubicBezTo>
                  <a:pt x="5" y="5"/>
                  <a:pt x="6" y="5"/>
                  <a:pt x="6" y="6"/>
                </a:cubicBezTo>
                <a:cubicBezTo>
                  <a:pt x="6" y="6"/>
                  <a:pt x="6" y="6"/>
                  <a:pt x="6" y="6"/>
                </a:cubicBezTo>
                <a:cubicBezTo>
                  <a:pt x="6" y="6"/>
                  <a:pt x="5" y="6"/>
                  <a:pt x="5" y="6"/>
                </a:cubicBezTo>
                <a:close/>
                <a:moveTo>
                  <a:pt x="25" y="16"/>
                </a:moveTo>
                <a:cubicBezTo>
                  <a:pt x="21" y="16"/>
                  <a:pt x="21" y="16"/>
                  <a:pt x="21" y="16"/>
                </a:cubicBezTo>
                <a:cubicBezTo>
                  <a:pt x="20" y="16"/>
                  <a:pt x="21" y="13"/>
                  <a:pt x="21" y="13"/>
                </a:cubicBezTo>
                <a:cubicBezTo>
                  <a:pt x="25" y="13"/>
                  <a:pt x="25" y="13"/>
                  <a:pt x="25" y="13"/>
                </a:cubicBezTo>
                <a:cubicBezTo>
                  <a:pt x="25" y="13"/>
                  <a:pt x="26" y="13"/>
                  <a:pt x="26" y="13"/>
                </a:cubicBezTo>
                <a:cubicBezTo>
                  <a:pt x="26" y="13"/>
                  <a:pt x="26" y="13"/>
                  <a:pt x="26" y="13"/>
                </a:cubicBezTo>
                <a:cubicBezTo>
                  <a:pt x="26" y="13"/>
                  <a:pt x="26" y="13"/>
                  <a:pt x="26" y="13"/>
                </a:cubicBezTo>
                <a:cubicBezTo>
                  <a:pt x="26" y="15"/>
                  <a:pt x="26" y="15"/>
                  <a:pt x="26" y="15"/>
                </a:cubicBezTo>
                <a:cubicBezTo>
                  <a:pt x="26" y="16"/>
                  <a:pt x="26" y="16"/>
                  <a:pt x="26" y="16"/>
                </a:cubicBezTo>
                <a:cubicBezTo>
                  <a:pt x="26" y="16"/>
                  <a:pt x="25" y="16"/>
                  <a:pt x="25" y="16"/>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01" name="Freeform 227"/>
          <p:cNvSpPr>
            <a:spLocks noEditPoints="1"/>
          </p:cNvSpPr>
          <p:nvPr/>
        </p:nvSpPr>
        <p:spPr bwMode="auto">
          <a:xfrm>
            <a:off x="5009451" y="4375684"/>
            <a:ext cx="278706" cy="278706"/>
          </a:xfrm>
          <a:custGeom>
            <a:avLst/>
            <a:gdLst>
              <a:gd name="T0" fmla="*/ 15 w 29"/>
              <a:gd name="T1" fmla="*/ 0 h 29"/>
              <a:gd name="T2" fmla="*/ 13 w 29"/>
              <a:gd name="T3" fmla="*/ 14 h 29"/>
              <a:gd name="T4" fmla="*/ 13 w 29"/>
              <a:gd name="T5" fmla="*/ 15 h 29"/>
              <a:gd name="T6" fmla="*/ 12 w 29"/>
              <a:gd name="T7" fmla="*/ 15 h 29"/>
              <a:gd name="T8" fmla="*/ 10 w 29"/>
              <a:gd name="T9" fmla="*/ 15 h 29"/>
              <a:gd name="T10" fmla="*/ 9 w 29"/>
              <a:gd name="T11" fmla="*/ 15 h 29"/>
              <a:gd name="T12" fmla="*/ 8 w 29"/>
              <a:gd name="T13" fmla="*/ 14 h 29"/>
              <a:gd name="T14" fmla="*/ 8 w 29"/>
              <a:gd name="T15" fmla="*/ 11 h 29"/>
              <a:gd name="T16" fmla="*/ 8 w 29"/>
              <a:gd name="T17" fmla="*/ 10 h 29"/>
              <a:gd name="T18" fmla="*/ 9 w 29"/>
              <a:gd name="T19" fmla="*/ 9 h 29"/>
              <a:gd name="T20" fmla="*/ 9 w 29"/>
              <a:gd name="T21" fmla="*/ 9 h 29"/>
              <a:gd name="T22" fmla="*/ 9 w 29"/>
              <a:gd name="T23" fmla="*/ 9 h 29"/>
              <a:gd name="T24" fmla="*/ 10 w 29"/>
              <a:gd name="T25" fmla="*/ 9 h 29"/>
              <a:gd name="T26" fmla="*/ 12 w 29"/>
              <a:gd name="T27" fmla="*/ 9 h 29"/>
              <a:gd name="T28" fmla="*/ 13 w 29"/>
              <a:gd name="T29" fmla="*/ 10 h 29"/>
              <a:gd name="T30" fmla="*/ 13 w 29"/>
              <a:gd name="T31" fmla="*/ 10 h 29"/>
              <a:gd name="T32" fmla="*/ 10 w 29"/>
              <a:gd name="T33" fmla="*/ 13 h 29"/>
              <a:gd name="T34" fmla="*/ 10 w 29"/>
              <a:gd name="T35" fmla="*/ 13 h 29"/>
              <a:gd name="T36" fmla="*/ 10 w 29"/>
              <a:gd name="T37" fmla="*/ 13 h 29"/>
              <a:gd name="T38" fmla="*/ 10 w 29"/>
              <a:gd name="T39" fmla="*/ 13 h 29"/>
              <a:gd name="T40" fmla="*/ 10 w 29"/>
              <a:gd name="T41" fmla="*/ 13 h 29"/>
              <a:gd name="T42" fmla="*/ 10 w 29"/>
              <a:gd name="T43" fmla="*/ 11 h 29"/>
              <a:gd name="T44" fmla="*/ 10 w 29"/>
              <a:gd name="T45" fmla="*/ 10 h 29"/>
              <a:gd name="T46" fmla="*/ 10 w 29"/>
              <a:gd name="T47" fmla="*/ 10 h 29"/>
              <a:gd name="T48" fmla="*/ 11 w 29"/>
              <a:gd name="T49" fmla="*/ 10 h 29"/>
              <a:gd name="T50" fmla="*/ 12 w 29"/>
              <a:gd name="T51" fmla="*/ 10 h 29"/>
              <a:gd name="T52" fmla="*/ 12 w 29"/>
              <a:gd name="T53" fmla="*/ 11 h 29"/>
              <a:gd name="T54" fmla="*/ 12 w 29"/>
              <a:gd name="T55" fmla="*/ 11 h 29"/>
              <a:gd name="T56" fmla="*/ 12 w 29"/>
              <a:gd name="T57" fmla="*/ 13 h 29"/>
              <a:gd name="T58" fmla="*/ 12 w 29"/>
              <a:gd name="T59" fmla="*/ 13 h 29"/>
              <a:gd name="T60" fmla="*/ 11 w 29"/>
              <a:gd name="T61" fmla="*/ 13 h 29"/>
              <a:gd name="T62" fmla="*/ 19 w 29"/>
              <a:gd name="T63" fmla="*/ 9 h 29"/>
              <a:gd name="T64" fmla="*/ 12 w 29"/>
              <a:gd name="T65" fmla="*/ 21 h 29"/>
              <a:gd name="T66" fmla="*/ 10 w 29"/>
              <a:gd name="T67" fmla="*/ 20 h 29"/>
              <a:gd name="T68" fmla="*/ 18 w 29"/>
              <a:gd name="T69" fmla="*/ 9 h 29"/>
              <a:gd name="T70" fmla="*/ 19 w 29"/>
              <a:gd name="T71" fmla="*/ 9 h 29"/>
              <a:gd name="T72" fmla="*/ 22 w 29"/>
              <a:gd name="T73" fmla="*/ 19 h 29"/>
              <a:gd name="T74" fmla="*/ 21 w 29"/>
              <a:gd name="T75" fmla="*/ 20 h 29"/>
              <a:gd name="T76" fmla="*/ 21 w 29"/>
              <a:gd name="T77" fmla="*/ 20 h 29"/>
              <a:gd name="T78" fmla="*/ 20 w 29"/>
              <a:gd name="T79" fmla="*/ 21 h 29"/>
              <a:gd name="T80" fmla="*/ 18 w 29"/>
              <a:gd name="T81" fmla="*/ 21 h 29"/>
              <a:gd name="T82" fmla="*/ 17 w 29"/>
              <a:gd name="T83" fmla="*/ 20 h 29"/>
              <a:gd name="T84" fmla="*/ 16 w 29"/>
              <a:gd name="T85" fmla="*/ 20 h 29"/>
              <a:gd name="T86" fmla="*/ 16 w 29"/>
              <a:gd name="T87" fmla="*/ 17 h 29"/>
              <a:gd name="T88" fmla="*/ 16 w 29"/>
              <a:gd name="T89" fmla="*/ 15 h 29"/>
              <a:gd name="T90" fmla="*/ 17 w 29"/>
              <a:gd name="T91" fmla="*/ 15 h 29"/>
              <a:gd name="T92" fmla="*/ 19 w 29"/>
              <a:gd name="T93" fmla="*/ 14 h 29"/>
              <a:gd name="T94" fmla="*/ 20 w 29"/>
              <a:gd name="T95" fmla="*/ 14 h 29"/>
              <a:gd name="T96" fmla="*/ 21 w 29"/>
              <a:gd name="T97" fmla="*/ 15 h 29"/>
              <a:gd name="T98" fmla="*/ 22 w 29"/>
              <a:gd name="T99" fmla="*/ 16 h 29"/>
              <a:gd name="T100" fmla="*/ 18 w 29"/>
              <a:gd name="T101" fmla="*/ 19 h 29"/>
              <a:gd name="T102" fmla="*/ 18 w 29"/>
              <a:gd name="T103" fmla="*/ 18 h 29"/>
              <a:gd name="T104" fmla="*/ 18 w 29"/>
              <a:gd name="T105" fmla="*/ 16 h 29"/>
              <a:gd name="T106" fmla="*/ 19 w 29"/>
              <a:gd name="T107" fmla="*/ 16 h 29"/>
              <a:gd name="T108" fmla="*/ 20 w 29"/>
              <a:gd name="T109" fmla="*/ 16 h 29"/>
              <a:gd name="T110" fmla="*/ 20 w 29"/>
              <a:gd name="T111" fmla="*/ 19 h 29"/>
              <a:gd name="T112" fmla="*/ 15 w 29"/>
              <a:gd name="T113" fmla="*/ 4 h 29"/>
              <a:gd name="T114" fmla="*/ 15 w 29"/>
              <a:gd name="T115" fmla="*/ 2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 h="29">
                <a:moveTo>
                  <a:pt x="15" y="0"/>
                </a:moveTo>
                <a:cubicBezTo>
                  <a:pt x="7" y="0"/>
                  <a:pt x="0" y="7"/>
                  <a:pt x="0" y="15"/>
                </a:cubicBezTo>
                <a:cubicBezTo>
                  <a:pt x="0" y="23"/>
                  <a:pt x="7" y="29"/>
                  <a:pt x="15" y="29"/>
                </a:cubicBezTo>
                <a:cubicBezTo>
                  <a:pt x="23" y="29"/>
                  <a:pt x="29" y="23"/>
                  <a:pt x="29" y="15"/>
                </a:cubicBezTo>
                <a:cubicBezTo>
                  <a:pt x="29" y="7"/>
                  <a:pt x="23" y="0"/>
                  <a:pt x="15" y="0"/>
                </a:cubicBezTo>
                <a:close/>
                <a:moveTo>
                  <a:pt x="14" y="11"/>
                </a:moveTo>
                <a:cubicBezTo>
                  <a:pt x="14" y="12"/>
                  <a:pt x="14" y="12"/>
                  <a:pt x="14" y="12"/>
                </a:cubicBezTo>
                <a:cubicBezTo>
                  <a:pt x="14" y="13"/>
                  <a:pt x="14" y="13"/>
                  <a:pt x="14" y="13"/>
                </a:cubicBezTo>
                <a:cubicBezTo>
                  <a:pt x="13" y="13"/>
                  <a:pt x="13" y="13"/>
                  <a:pt x="13" y="13"/>
                </a:cubicBezTo>
                <a:cubicBezTo>
                  <a:pt x="13" y="14"/>
                  <a:pt x="13" y="14"/>
                  <a:pt x="13" y="14"/>
                </a:cubicBezTo>
                <a:cubicBezTo>
                  <a:pt x="13" y="14"/>
                  <a:pt x="13" y="14"/>
                  <a:pt x="13" y="14"/>
                </a:cubicBezTo>
                <a:cubicBezTo>
                  <a:pt x="13" y="14"/>
                  <a:pt x="13" y="14"/>
                  <a:pt x="13" y="14"/>
                </a:cubicBezTo>
                <a:cubicBezTo>
                  <a:pt x="13" y="14"/>
                  <a:pt x="13" y="14"/>
                  <a:pt x="13" y="14"/>
                </a:cubicBezTo>
                <a:cubicBezTo>
                  <a:pt x="13" y="14"/>
                  <a:pt x="13" y="14"/>
                  <a:pt x="13" y="14"/>
                </a:cubicBezTo>
                <a:cubicBezTo>
                  <a:pt x="13" y="14"/>
                  <a:pt x="13" y="15"/>
                  <a:pt x="13" y="15"/>
                </a:cubicBezTo>
                <a:cubicBezTo>
                  <a:pt x="13" y="15"/>
                  <a:pt x="13" y="15"/>
                  <a:pt x="13" y="15"/>
                </a:cubicBezTo>
                <a:cubicBezTo>
                  <a:pt x="13" y="15"/>
                  <a:pt x="13" y="15"/>
                  <a:pt x="13" y="15"/>
                </a:cubicBezTo>
                <a:cubicBezTo>
                  <a:pt x="12" y="15"/>
                  <a:pt x="12" y="15"/>
                  <a:pt x="12" y="15"/>
                </a:cubicBezTo>
                <a:cubicBezTo>
                  <a:pt x="12" y="15"/>
                  <a:pt x="12" y="15"/>
                  <a:pt x="12" y="15"/>
                </a:cubicBezTo>
                <a:cubicBezTo>
                  <a:pt x="12" y="15"/>
                  <a:pt x="12" y="15"/>
                  <a:pt x="12" y="15"/>
                </a:cubicBezTo>
                <a:cubicBezTo>
                  <a:pt x="12" y="15"/>
                  <a:pt x="12" y="15"/>
                  <a:pt x="12" y="15"/>
                </a:cubicBezTo>
                <a:cubicBezTo>
                  <a:pt x="12" y="15"/>
                  <a:pt x="12" y="15"/>
                  <a:pt x="12" y="15"/>
                </a:cubicBezTo>
                <a:cubicBezTo>
                  <a:pt x="11" y="15"/>
                  <a:pt x="11" y="15"/>
                  <a:pt x="11" y="15"/>
                </a:cubicBezTo>
                <a:cubicBezTo>
                  <a:pt x="11" y="15"/>
                  <a:pt x="11" y="15"/>
                  <a:pt x="11" y="15"/>
                </a:cubicBezTo>
                <a:cubicBezTo>
                  <a:pt x="11" y="15"/>
                  <a:pt x="10" y="15"/>
                  <a:pt x="10" y="15"/>
                </a:cubicBezTo>
                <a:cubicBezTo>
                  <a:pt x="10" y="15"/>
                  <a:pt x="10" y="15"/>
                  <a:pt x="10" y="15"/>
                </a:cubicBezTo>
                <a:cubicBezTo>
                  <a:pt x="10" y="15"/>
                  <a:pt x="10" y="15"/>
                  <a:pt x="10" y="15"/>
                </a:cubicBezTo>
                <a:cubicBezTo>
                  <a:pt x="10" y="15"/>
                  <a:pt x="10" y="15"/>
                  <a:pt x="10" y="15"/>
                </a:cubicBezTo>
                <a:cubicBezTo>
                  <a:pt x="9" y="15"/>
                  <a:pt x="9" y="15"/>
                  <a:pt x="9" y="15"/>
                </a:cubicBezTo>
                <a:cubicBezTo>
                  <a:pt x="9" y="15"/>
                  <a:pt x="9" y="15"/>
                  <a:pt x="9" y="15"/>
                </a:cubicBezTo>
                <a:cubicBezTo>
                  <a:pt x="9" y="15"/>
                  <a:pt x="9" y="15"/>
                  <a:pt x="9" y="15"/>
                </a:cubicBezTo>
                <a:cubicBezTo>
                  <a:pt x="9" y="14"/>
                  <a:pt x="8" y="14"/>
                  <a:pt x="8" y="14"/>
                </a:cubicBezTo>
                <a:cubicBezTo>
                  <a:pt x="8" y="14"/>
                  <a:pt x="8" y="14"/>
                  <a:pt x="8" y="14"/>
                </a:cubicBezTo>
                <a:cubicBezTo>
                  <a:pt x="8" y="14"/>
                  <a:pt x="8" y="14"/>
                  <a:pt x="8" y="14"/>
                </a:cubicBezTo>
                <a:cubicBezTo>
                  <a:pt x="8" y="14"/>
                  <a:pt x="8" y="14"/>
                  <a:pt x="8" y="14"/>
                </a:cubicBezTo>
                <a:cubicBezTo>
                  <a:pt x="8" y="14"/>
                  <a:pt x="8" y="14"/>
                  <a:pt x="8" y="14"/>
                </a:cubicBezTo>
                <a:cubicBezTo>
                  <a:pt x="8" y="14"/>
                  <a:pt x="8" y="13"/>
                  <a:pt x="8" y="13"/>
                </a:cubicBezTo>
                <a:cubicBezTo>
                  <a:pt x="8" y="13"/>
                  <a:pt x="8" y="13"/>
                  <a:pt x="8" y="13"/>
                </a:cubicBezTo>
                <a:cubicBezTo>
                  <a:pt x="8" y="13"/>
                  <a:pt x="8" y="13"/>
                  <a:pt x="8" y="12"/>
                </a:cubicBezTo>
                <a:cubicBezTo>
                  <a:pt x="8" y="11"/>
                  <a:pt x="8" y="11"/>
                  <a:pt x="8" y="11"/>
                </a:cubicBezTo>
                <a:cubicBezTo>
                  <a:pt x="8" y="11"/>
                  <a:pt x="8" y="11"/>
                  <a:pt x="8" y="11"/>
                </a:cubicBezTo>
                <a:cubicBezTo>
                  <a:pt x="8" y="11"/>
                  <a:pt x="8" y="11"/>
                  <a:pt x="8" y="10"/>
                </a:cubicBezTo>
                <a:cubicBezTo>
                  <a:pt x="8" y="10"/>
                  <a:pt x="8" y="10"/>
                  <a:pt x="8" y="10"/>
                </a:cubicBezTo>
                <a:cubicBezTo>
                  <a:pt x="8" y="10"/>
                  <a:pt x="8" y="10"/>
                  <a:pt x="8" y="10"/>
                </a:cubicBezTo>
                <a:cubicBezTo>
                  <a:pt x="8" y="10"/>
                  <a:pt x="8" y="10"/>
                  <a:pt x="8" y="10"/>
                </a:cubicBezTo>
                <a:cubicBezTo>
                  <a:pt x="8" y="10"/>
                  <a:pt x="8" y="10"/>
                  <a:pt x="8" y="10"/>
                </a:cubicBezTo>
                <a:cubicBezTo>
                  <a:pt x="8" y="10"/>
                  <a:pt x="8" y="10"/>
                  <a:pt x="8" y="10"/>
                </a:cubicBezTo>
                <a:cubicBezTo>
                  <a:pt x="8" y="10"/>
                  <a:pt x="8" y="9"/>
                  <a:pt x="8" y="9"/>
                </a:cubicBezTo>
                <a:cubicBezTo>
                  <a:pt x="8" y="9"/>
                  <a:pt x="8" y="9"/>
                  <a:pt x="8" y="9"/>
                </a:cubicBezTo>
                <a:cubicBezTo>
                  <a:pt x="8" y="9"/>
                  <a:pt x="9" y="9"/>
                  <a:pt x="9" y="9"/>
                </a:cubicBezTo>
                <a:cubicBezTo>
                  <a:pt x="9" y="9"/>
                  <a:pt x="9" y="9"/>
                  <a:pt x="9" y="9"/>
                </a:cubicBezTo>
                <a:cubicBezTo>
                  <a:pt x="9" y="9"/>
                  <a:pt x="9" y="9"/>
                  <a:pt x="9" y="9"/>
                </a:cubicBezTo>
                <a:cubicBezTo>
                  <a:pt x="9" y="9"/>
                  <a:pt x="9" y="9"/>
                  <a:pt x="9" y="9"/>
                </a:cubicBezTo>
                <a:cubicBezTo>
                  <a:pt x="9" y="9"/>
                  <a:pt x="9" y="9"/>
                  <a:pt x="9" y="9"/>
                </a:cubicBezTo>
                <a:cubicBezTo>
                  <a:pt x="9" y="9"/>
                  <a:pt x="9" y="9"/>
                  <a:pt x="9" y="9"/>
                </a:cubicBezTo>
                <a:cubicBezTo>
                  <a:pt x="9" y="9"/>
                  <a:pt x="9" y="9"/>
                  <a:pt x="9" y="9"/>
                </a:cubicBezTo>
                <a:cubicBezTo>
                  <a:pt x="9" y="9"/>
                  <a:pt x="9" y="9"/>
                  <a:pt x="9" y="9"/>
                </a:cubicBezTo>
                <a:cubicBezTo>
                  <a:pt x="9" y="9"/>
                  <a:pt x="9" y="9"/>
                  <a:pt x="9" y="9"/>
                </a:cubicBezTo>
                <a:cubicBezTo>
                  <a:pt x="9" y="9"/>
                  <a:pt x="9" y="9"/>
                  <a:pt x="9" y="9"/>
                </a:cubicBezTo>
                <a:cubicBezTo>
                  <a:pt x="9" y="9"/>
                  <a:pt x="9" y="9"/>
                  <a:pt x="9" y="9"/>
                </a:cubicBezTo>
                <a:cubicBezTo>
                  <a:pt x="9" y="9"/>
                  <a:pt x="9" y="9"/>
                  <a:pt x="9" y="9"/>
                </a:cubicBezTo>
                <a:cubicBezTo>
                  <a:pt x="9" y="9"/>
                  <a:pt x="9" y="9"/>
                  <a:pt x="10" y="9"/>
                </a:cubicBezTo>
                <a:cubicBezTo>
                  <a:pt x="10" y="9"/>
                  <a:pt x="10" y="9"/>
                  <a:pt x="10" y="9"/>
                </a:cubicBezTo>
                <a:cubicBezTo>
                  <a:pt x="10" y="9"/>
                  <a:pt x="10" y="9"/>
                  <a:pt x="10" y="9"/>
                </a:cubicBezTo>
                <a:cubicBezTo>
                  <a:pt x="10" y="9"/>
                  <a:pt x="10" y="9"/>
                  <a:pt x="10" y="9"/>
                </a:cubicBezTo>
                <a:cubicBezTo>
                  <a:pt x="10" y="9"/>
                  <a:pt x="11" y="9"/>
                  <a:pt x="11" y="9"/>
                </a:cubicBezTo>
                <a:cubicBezTo>
                  <a:pt x="11" y="9"/>
                  <a:pt x="11" y="9"/>
                  <a:pt x="12" y="9"/>
                </a:cubicBezTo>
                <a:cubicBezTo>
                  <a:pt x="12" y="9"/>
                  <a:pt x="12" y="9"/>
                  <a:pt x="12" y="9"/>
                </a:cubicBezTo>
                <a:cubicBezTo>
                  <a:pt x="12" y="9"/>
                  <a:pt x="12" y="9"/>
                  <a:pt x="12" y="9"/>
                </a:cubicBezTo>
                <a:cubicBezTo>
                  <a:pt x="12" y="9"/>
                  <a:pt x="12" y="9"/>
                  <a:pt x="12" y="9"/>
                </a:cubicBezTo>
                <a:cubicBezTo>
                  <a:pt x="12" y="9"/>
                  <a:pt x="12" y="9"/>
                  <a:pt x="13" y="9"/>
                </a:cubicBezTo>
                <a:cubicBezTo>
                  <a:pt x="13" y="9"/>
                  <a:pt x="13" y="9"/>
                  <a:pt x="13" y="9"/>
                </a:cubicBezTo>
                <a:cubicBezTo>
                  <a:pt x="13" y="9"/>
                  <a:pt x="13" y="9"/>
                  <a:pt x="13" y="9"/>
                </a:cubicBezTo>
                <a:cubicBezTo>
                  <a:pt x="13" y="9"/>
                  <a:pt x="13" y="10"/>
                  <a:pt x="13" y="10"/>
                </a:cubicBezTo>
                <a:cubicBezTo>
                  <a:pt x="13" y="10"/>
                  <a:pt x="13" y="10"/>
                  <a:pt x="13" y="10"/>
                </a:cubicBezTo>
                <a:cubicBezTo>
                  <a:pt x="13" y="10"/>
                  <a:pt x="13" y="10"/>
                  <a:pt x="13" y="10"/>
                </a:cubicBezTo>
                <a:cubicBezTo>
                  <a:pt x="13" y="10"/>
                  <a:pt x="13" y="10"/>
                  <a:pt x="13" y="10"/>
                </a:cubicBezTo>
                <a:cubicBezTo>
                  <a:pt x="13" y="10"/>
                  <a:pt x="13" y="10"/>
                  <a:pt x="13" y="10"/>
                </a:cubicBezTo>
                <a:cubicBezTo>
                  <a:pt x="13" y="10"/>
                  <a:pt x="13" y="10"/>
                  <a:pt x="13" y="10"/>
                </a:cubicBezTo>
                <a:cubicBezTo>
                  <a:pt x="13" y="10"/>
                  <a:pt x="13" y="10"/>
                  <a:pt x="13" y="10"/>
                </a:cubicBezTo>
                <a:cubicBezTo>
                  <a:pt x="13" y="11"/>
                  <a:pt x="13" y="11"/>
                  <a:pt x="14" y="11"/>
                </a:cubicBezTo>
                <a:cubicBezTo>
                  <a:pt x="14" y="11"/>
                  <a:pt x="14" y="11"/>
                  <a:pt x="14" y="11"/>
                </a:cubicBezTo>
                <a:cubicBezTo>
                  <a:pt x="14" y="11"/>
                  <a:pt x="14" y="11"/>
                  <a:pt x="14" y="11"/>
                </a:cubicBezTo>
                <a:close/>
                <a:moveTo>
                  <a:pt x="11" y="13"/>
                </a:moveTo>
                <a:cubicBezTo>
                  <a:pt x="11" y="13"/>
                  <a:pt x="11"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1"/>
                  <a:pt x="10" y="11"/>
                  <a:pt x="10" y="11"/>
                </a:cubicBezTo>
                <a:cubicBezTo>
                  <a:pt x="10" y="11"/>
                  <a:pt x="10" y="11"/>
                  <a:pt x="10" y="11"/>
                </a:cubicBezTo>
                <a:cubicBezTo>
                  <a:pt x="10" y="11"/>
                  <a:pt x="10" y="11"/>
                  <a:pt x="10" y="11"/>
                </a:cubicBezTo>
                <a:cubicBezTo>
                  <a:pt x="10" y="11"/>
                  <a:pt x="10" y="11"/>
                  <a:pt x="10" y="11"/>
                </a:cubicBezTo>
                <a:cubicBezTo>
                  <a:pt x="10" y="11"/>
                  <a:pt x="10" y="11"/>
                  <a:pt x="10" y="11"/>
                </a:cubicBezTo>
                <a:cubicBezTo>
                  <a:pt x="10" y="10"/>
                  <a:pt x="10" y="10"/>
                  <a:pt x="10" y="10"/>
                </a:cubicBezTo>
                <a:cubicBezTo>
                  <a:pt x="10" y="10"/>
                  <a:pt x="10" y="10"/>
                  <a:pt x="10" y="10"/>
                </a:cubicBezTo>
                <a:cubicBezTo>
                  <a:pt x="10" y="10"/>
                  <a:pt x="10" y="10"/>
                  <a:pt x="10" y="10"/>
                </a:cubicBezTo>
                <a:cubicBezTo>
                  <a:pt x="10" y="10"/>
                  <a:pt x="10" y="10"/>
                  <a:pt x="10" y="10"/>
                </a:cubicBezTo>
                <a:cubicBezTo>
                  <a:pt x="10" y="10"/>
                  <a:pt x="10" y="10"/>
                  <a:pt x="10" y="10"/>
                </a:cubicBezTo>
                <a:cubicBezTo>
                  <a:pt x="10" y="10"/>
                  <a:pt x="10" y="10"/>
                  <a:pt x="10" y="10"/>
                </a:cubicBezTo>
                <a:cubicBezTo>
                  <a:pt x="10" y="10"/>
                  <a:pt x="10" y="10"/>
                  <a:pt x="10" y="10"/>
                </a:cubicBezTo>
                <a:cubicBezTo>
                  <a:pt x="10" y="10"/>
                  <a:pt x="10" y="10"/>
                  <a:pt x="10" y="10"/>
                </a:cubicBezTo>
                <a:cubicBezTo>
                  <a:pt x="10" y="10"/>
                  <a:pt x="10" y="10"/>
                  <a:pt x="10" y="10"/>
                </a:cubicBezTo>
                <a:cubicBezTo>
                  <a:pt x="10" y="10"/>
                  <a:pt x="11" y="10"/>
                  <a:pt x="11" y="10"/>
                </a:cubicBezTo>
                <a:cubicBezTo>
                  <a:pt x="11" y="10"/>
                  <a:pt x="11" y="10"/>
                  <a:pt x="11" y="10"/>
                </a:cubicBezTo>
                <a:cubicBezTo>
                  <a:pt x="11" y="10"/>
                  <a:pt x="11" y="10"/>
                  <a:pt x="11" y="10"/>
                </a:cubicBezTo>
                <a:cubicBezTo>
                  <a:pt x="11" y="10"/>
                  <a:pt x="11" y="10"/>
                  <a:pt x="11" y="10"/>
                </a:cubicBezTo>
                <a:cubicBezTo>
                  <a:pt x="11" y="10"/>
                  <a:pt x="11" y="10"/>
                  <a:pt x="11" y="10"/>
                </a:cubicBezTo>
                <a:cubicBezTo>
                  <a:pt x="11" y="10"/>
                  <a:pt x="11" y="10"/>
                  <a:pt x="11" y="10"/>
                </a:cubicBezTo>
                <a:cubicBezTo>
                  <a:pt x="11" y="10"/>
                  <a:pt x="11" y="10"/>
                  <a:pt x="11" y="10"/>
                </a:cubicBezTo>
                <a:cubicBezTo>
                  <a:pt x="11" y="10"/>
                  <a:pt x="11" y="10"/>
                  <a:pt x="11" y="10"/>
                </a:cubicBezTo>
                <a:cubicBezTo>
                  <a:pt x="11" y="10"/>
                  <a:pt x="11" y="10"/>
                  <a:pt x="11" y="10"/>
                </a:cubicBezTo>
                <a:cubicBezTo>
                  <a:pt x="12" y="10"/>
                  <a:pt x="12" y="10"/>
                  <a:pt x="12" y="10"/>
                </a:cubicBezTo>
                <a:cubicBezTo>
                  <a:pt x="12" y="10"/>
                  <a:pt x="12" y="10"/>
                  <a:pt x="12" y="10"/>
                </a:cubicBezTo>
                <a:cubicBezTo>
                  <a:pt x="12" y="10"/>
                  <a:pt x="12" y="10"/>
                  <a:pt x="12" y="10"/>
                </a:cubicBezTo>
                <a:cubicBezTo>
                  <a:pt x="12" y="10"/>
                  <a:pt x="12" y="10"/>
                  <a:pt x="12" y="10"/>
                </a:cubicBezTo>
                <a:cubicBezTo>
                  <a:pt x="12" y="10"/>
                  <a:pt x="12" y="10"/>
                  <a:pt x="12" y="10"/>
                </a:cubicBezTo>
                <a:cubicBezTo>
                  <a:pt x="12" y="10"/>
                  <a:pt x="12" y="11"/>
                  <a:pt x="12" y="11"/>
                </a:cubicBezTo>
                <a:cubicBezTo>
                  <a:pt x="12" y="11"/>
                  <a:pt x="12" y="11"/>
                  <a:pt x="12" y="11"/>
                </a:cubicBezTo>
                <a:cubicBezTo>
                  <a:pt x="12" y="11"/>
                  <a:pt x="12" y="11"/>
                  <a:pt x="12" y="11"/>
                </a:cubicBezTo>
                <a:cubicBezTo>
                  <a:pt x="12" y="11"/>
                  <a:pt x="12" y="11"/>
                  <a:pt x="12" y="11"/>
                </a:cubicBezTo>
                <a:cubicBezTo>
                  <a:pt x="12" y="11"/>
                  <a:pt x="12" y="11"/>
                  <a:pt x="12" y="11"/>
                </a:cubicBezTo>
                <a:cubicBezTo>
                  <a:pt x="12" y="11"/>
                  <a:pt x="12" y="11"/>
                  <a:pt x="12" y="11"/>
                </a:cubicBezTo>
                <a:cubicBezTo>
                  <a:pt x="12" y="13"/>
                  <a:pt x="12" y="13"/>
                  <a:pt x="12" y="13"/>
                </a:cubicBezTo>
                <a:cubicBezTo>
                  <a:pt x="12" y="13"/>
                  <a:pt x="12" y="13"/>
                  <a:pt x="12" y="13"/>
                </a:cubicBezTo>
                <a:cubicBezTo>
                  <a:pt x="12" y="13"/>
                  <a:pt x="12" y="13"/>
                  <a:pt x="12" y="13"/>
                </a:cubicBezTo>
                <a:cubicBezTo>
                  <a:pt x="12" y="13"/>
                  <a:pt x="12" y="13"/>
                  <a:pt x="12" y="13"/>
                </a:cubicBezTo>
                <a:cubicBezTo>
                  <a:pt x="12" y="13"/>
                  <a:pt x="12" y="13"/>
                  <a:pt x="12" y="13"/>
                </a:cubicBezTo>
                <a:cubicBezTo>
                  <a:pt x="12" y="13"/>
                  <a:pt x="12" y="13"/>
                  <a:pt x="12" y="13"/>
                </a:cubicBezTo>
                <a:cubicBezTo>
                  <a:pt x="12" y="13"/>
                  <a:pt x="12" y="13"/>
                  <a:pt x="12" y="13"/>
                </a:cubicBezTo>
                <a:cubicBezTo>
                  <a:pt x="12" y="13"/>
                  <a:pt x="12" y="13"/>
                  <a:pt x="12" y="13"/>
                </a:cubicBezTo>
                <a:cubicBezTo>
                  <a:pt x="12" y="13"/>
                  <a:pt x="12" y="13"/>
                  <a:pt x="12" y="13"/>
                </a:cubicBezTo>
                <a:cubicBezTo>
                  <a:pt x="12" y="13"/>
                  <a:pt x="12" y="13"/>
                  <a:pt x="12" y="13"/>
                </a:cubicBezTo>
                <a:cubicBezTo>
                  <a:pt x="12" y="13"/>
                  <a:pt x="12" y="13"/>
                  <a:pt x="12" y="13"/>
                </a:cubicBezTo>
                <a:cubicBezTo>
                  <a:pt x="12" y="13"/>
                  <a:pt x="12" y="13"/>
                  <a:pt x="12" y="13"/>
                </a:cubicBezTo>
                <a:cubicBezTo>
                  <a:pt x="12" y="13"/>
                  <a:pt x="12" y="13"/>
                  <a:pt x="12" y="13"/>
                </a:cubicBezTo>
                <a:cubicBezTo>
                  <a:pt x="12" y="13"/>
                  <a:pt x="12" y="13"/>
                  <a:pt x="11" y="13"/>
                </a:cubicBezTo>
                <a:cubicBezTo>
                  <a:pt x="11" y="13"/>
                  <a:pt x="11" y="13"/>
                  <a:pt x="11" y="13"/>
                </a:cubicBezTo>
                <a:cubicBezTo>
                  <a:pt x="11" y="13"/>
                  <a:pt x="11" y="13"/>
                  <a:pt x="11" y="13"/>
                </a:cubicBezTo>
                <a:cubicBezTo>
                  <a:pt x="11" y="13"/>
                  <a:pt x="11" y="13"/>
                  <a:pt x="11" y="13"/>
                </a:cubicBezTo>
                <a:cubicBezTo>
                  <a:pt x="11" y="13"/>
                  <a:pt x="11" y="13"/>
                  <a:pt x="11" y="13"/>
                </a:cubicBezTo>
                <a:cubicBezTo>
                  <a:pt x="11" y="13"/>
                  <a:pt x="11" y="13"/>
                  <a:pt x="11" y="13"/>
                </a:cubicBezTo>
                <a:close/>
                <a:moveTo>
                  <a:pt x="19" y="9"/>
                </a:moveTo>
                <a:cubicBezTo>
                  <a:pt x="12" y="21"/>
                  <a:pt x="12" y="21"/>
                  <a:pt x="12" y="21"/>
                </a:cubicBezTo>
                <a:cubicBezTo>
                  <a:pt x="12" y="21"/>
                  <a:pt x="12" y="21"/>
                  <a:pt x="12" y="21"/>
                </a:cubicBezTo>
                <a:cubicBezTo>
                  <a:pt x="12" y="21"/>
                  <a:pt x="12" y="21"/>
                  <a:pt x="12" y="21"/>
                </a:cubicBezTo>
                <a:cubicBezTo>
                  <a:pt x="12" y="21"/>
                  <a:pt x="12" y="21"/>
                  <a:pt x="12" y="21"/>
                </a:cubicBezTo>
                <a:cubicBezTo>
                  <a:pt x="12" y="21"/>
                  <a:pt x="12" y="21"/>
                  <a:pt x="12" y="21"/>
                </a:cubicBezTo>
                <a:cubicBezTo>
                  <a:pt x="12" y="21"/>
                  <a:pt x="12" y="21"/>
                  <a:pt x="12" y="21"/>
                </a:cubicBezTo>
                <a:cubicBezTo>
                  <a:pt x="11" y="21"/>
                  <a:pt x="11" y="21"/>
                  <a:pt x="11" y="21"/>
                </a:cubicBezTo>
                <a:cubicBezTo>
                  <a:pt x="10" y="21"/>
                  <a:pt x="10" y="21"/>
                  <a:pt x="10" y="21"/>
                </a:cubicBezTo>
                <a:cubicBezTo>
                  <a:pt x="10" y="21"/>
                  <a:pt x="10" y="21"/>
                  <a:pt x="10" y="21"/>
                </a:cubicBezTo>
                <a:cubicBezTo>
                  <a:pt x="10" y="20"/>
                  <a:pt x="10" y="20"/>
                  <a:pt x="10" y="20"/>
                </a:cubicBezTo>
                <a:cubicBezTo>
                  <a:pt x="10" y="20"/>
                  <a:pt x="10" y="20"/>
                  <a:pt x="10" y="20"/>
                </a:cubicBezTo>
                <a:cubicBezTo>
                  <a:pt x="17" y="9"/>
                  <a:pt x="17" y="9"/>
                  <a:pt x="17" y="9"/>
                </a:cubicBezTo>
                <a:cubicBezTo>
                  <a:pt x="17" y="9"/>
                  <a:pt x="17" y="9"/>
                  <a:pt x="17" y="9"/>
                </a:cubicBezTo>
                <a:cubicBezTo>
                  <a:pt x="18" y="9"/>
                  <a:pt x="18" y="9"/>
                  <a:pt x="18" y="9"/>
                </a:cubicBezTo>
                <a:cubicBezTo>
                  <a:pt x="18" y="9"/>
                  <a:pt x="18" y="9"/>
                  <a:pt x="18" y="9"/>
                </a:cubicBezTo>
                <a:cubicBezTo>
                  <a:pt x="18" y="9"/>
                  <a:pt x="18" y="9"/>
                  <a:pt x="18" y="9"/>
                </a:cubicBezTo>
                <a:cubicBezTo>
                  <a:pt x="19" y="9"/>
                  <a:pt x="19" y="9"/>
                  <a:pt x="19" y="9"/>
                </a:cubicBezTo>
                <a:cubicBezTo>
                  <a:pt x="19" y="9"/>
                  <a:pt x="19" y="9"/>
                  <a:pt x="19" y="9"/>
                </a:cubicBezTo>
                <a:cubicBezTo>
                  <a:pt x="20" y="9"/>
                  <a:pt x="20" y="9"/>
                  <a:pt x="20" y="9"/>
                </a:cubicBezTo>
                <a:cubicBezTo>
                  <a:pt x="19" y="9"/>
                  <a:pt x="19" y="9"/>
                  <a:pt x="19" y="9"/>
                </a:cubicBezTo>
                <a:cubicBezTo>
                  <a:pt x="19" y="9"/>
                  <a:pt x="19" y="9"/>
                  <a:pt x="19" y="9"/>
                </a:cubicBezTo>
                <a:close/>
                <a:moveTo>
                  <a:pt x="22" y="17"/>
                </a:moveTo>
                <a:cubicBezTo>
                  <a:pt x="22" y="18"/>
                  <a:pt x="22" y="18"/>
                  <a:pt x="22" y="18"/>
                </a:cubicBezTo>
                <a:cubicBezTo>
                  <a:pt x="22" y="18"/>
                  <a:pt x="22" y="18"/>
                  <a:pt x="22" y="19"/>
                </a:cubicBezTo>
                <a:cubicBezTo>
                  <a:pt x="22" y="19"/>
                  <a:pt x="22" y="19"/>
                  <a:pt x="22" y="19"/>
                </a:cubicBezTo>
                <a:cubicBezTo>
                  <a:pt x="21" y="19"/>
                  <a:pt x="21" y="19"/>
                  <a:pt x="21" y="19"/>
                </a:cubicBezTo>
                <a:cubicBezTo>
                  <a:pt x="21" y="19"/>
                  <a:pt x="21" y="19"/>
                  <a:pt x="21" y="19"/>
                </a:cubicBezTo>
                <a:cubicBezTo>
                  <a:pt x="21" y="19"/>
                  <a:pt x="21" y="19"/>
                  <a:pt x="21" y="19"/>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19" y="21"/>
                  <a:pt x="19" y="21"/>
                </a:cubicBezTo>
                <a:cubicBezTo>
                  <a:pt x="19" y="21"/>
                  <a:pt x="19" y="21"/>
                  <a:pt x="19" y="21"/>
                </a:cubicBezTo>
                <a:cubicBezTo>
                  <a:pt x="18" y="21"/>
                  <a:pt x="18" y="21"/>
                  <a:pt x="18" y="21"/>
                </a:cubicBezTo>
                <a:cubicBezTo>
                  <a:pt x="18" y="21"/>
                  <a:pt x="18" y="21"/>
                  <a:pt x="18" y="21"/>
                </a:cubicBezTo>
                <a:cubicBezTo>
                  <a:pt x="18" y="21"/>
                  <a:pt x="18" y="21"/>
                  <a:pt x="18" y="21"/>
                </a:cubicBezTo>
                <a:cubicBezTo>
                  <a:pt x="17" y="21"/>
                  <a:pt x="17" y="21"/>
                  <a:pt x="17" y="21"/>
                </a:cubicBezTo>
                <a:cubicBezTo>
                  <a:pt x="17" y="21"/>
                  <a:pt x="17" y="20"/>
                  <a:pt x="17" y="20"/>
                </a:cubicBezTo>
                <a:cubicBezTo>
                  <a:pt x="17" y="20"/>
                  <a:pt x="17" y="20"/>
                  <a:pt x="17" y="20"/>
                </a:cubicBezTo>
                <a:cubicBezTo>
                  <a:pt x="17" y="20"/>
                  <a:pt x="17" y="20"/>
                  <a:pt x="17" y="20"/>
                </a:cubicBezTo>
                <a:cubicBezTo>
                  <a:pt x="17" y="20"/>
                  <a:pt x="17" y="20"/>
                  <a:pt x="17" y="20"/>
                </a:cubicBezTo>
                <a:cubicBezTo>
                  <a:pt x="17" y="20"/>
                  <a:pt x="17" y="20"/>
                  <a:pt x="16" y="20"/>
                </a:cubicBezTo>
                <a:cubicBezTo>
                  <a:pt x="16" y="20"/>
                  <a:pt x="16" y="20"/>
                  <a:pt x="16" y="20"/>
                </a:cubicBezTo>
                <a:cubicBezTo>
                  <a:pt x="16" y="20"/>
                  <a:pt x="16" y="20"/>
                  <a:pt x="16" y="20"/>
                </a:cubicBezTo>
                <a:cubicBezTo>
                  <a:pt x="16" y="20"/>
                  <a:pt x="16" y="20"/>
                  <a:pt x="16" y="20"/>
                </a:cubicBezTo>
                <a:cubicBezTo>
                  <a:pt x="16" y="20"/>
                  <a:pt x="16" y="20"/>
                  <a:pt x="16" y="20"/>
                </a:cubicBezTo>
                <a:cubicBezTo>
                  <a:pt x="16" y="20"/>
                  <a:pt x="16" y="19"/>
                  <a:pt x="16" y="19"/>
                </a:cubicBezTo>
                <a:cubicBezTo>
                  <a:pt x="16" y="19"/>
                  <a:pt x="16" y="19"/>
                  <a:pt x="16" y="19"/>
                </a:cubicBezTo>
                <a:cubicBezTo>
                  <a:pt x="16" y="19"/>
                  <a:pt x="16" y="19"/>
                  <a:pt x="16" y="19"/>
                </a:cubicBezTo>
                <a:cubicBezTo>
                  <a:pt x="16" y="18"/>
                  <a:pt x="16" y="18"/>
                  <a:pt x="16" y="18"/>
                </a:cubicBezTo>
                <a:cubicBezTo>
                  <a:pt x="16" y="17"/>
                  <a:pt x="16" y="17"/>
                  <a:pt x="16" y="17"/>
                </a:cubicBezTo>
                <a:cubicBezTo>
                  <a:pt x="16" y="17"/>
                  <a:pt x="16" y="17"/>
                  <a:pt x="16" y="16"/>
                </a:cubicBezTo>
                <a:cubicBezTo>
                  <a:pt x="16" y="16"/>
                  <a:pt x="16" y="16"/>
                  <a:pt x="16" y="16"/>
                </a:cubicBezTo>
                <a:cubicBezTo>
                  <a:pt x="16" y="16"/>
                  <a:pt x="16" y="16"/>
                  <a:pt x="16" y="16"/>
                </a:cubicBezTo>
                <a:cubicBezTo>
                  <a:pt x="16" y="16"/>
                  <a:pt x="16" y="15"/>
                  <a:pt x="16" y="15"/>
                </a:cubicBezTo>
                <a:cubicBezTo>
                  <a:pt x="16" y="15"/>
                  <a:pt x="16" y="15"/>
                  <a:pt x="16" y="15"/>
                </a:cubicBezTo>
                <a:cubicBezTo>
                  <a:pt x="16" y="15"/>
                  <a:pt x="16" y="15"/>
                  <a:pt x="16" y="15"/>
                </a:cubicBezTo>
                <a:cubicBezTo>
                  <a:pt x="16" y="15"/>
                  <a:pt x="16" y="15"/>
                  <a:pt x="16" y="15"/>
                </a:cubicBezTo>
                <a:cubicBezTo>
                  <a:pt x="16" y="15"/>
                  <a:pt x="16" y="15"/>
                  <a:pt x="16" y="15"/>
                </a:cubicBezTo>
                <a:cubicBezTo>
                  <a:pt x="16" y="15"/>
                  <a:pt x="16" y="15"/>
                  <a:pt x="16" y="15"/>
                </a:cubicBezTo>
                <a:cubicBezTo>
                  <a:pt x="17" y="15"/>
                  <a:pt x="17" y="15"/>
                  <a:pt x="17" y="15"/>
                </a:cubicBezTo>
                <a:cubicBezTo>
                  <a:pt x="17" y="15"/>
                  <a:pt x="17" y="15"/>
                  <a:pt x="17" y="15"/>
                </a:cubicBezTo>
                <a:cubicBezTo>
                  <a:pt x="17" y="14"/>
                  <a:pt x="18" y="14"/>
                  <a:pt x="18" y="14"/>
                </a:cubicBezTo>
                <a:cubicBezTo>
                  <a:pt x="18" y="14"/>
                  <a:pt x="18" y="14"/>
                  <a:pt x="18" y="14"/>
                </a:cubicBezTo>
                <a:cubicBezTo>
                  <a:pt x="18" y="14"/>
                  <a:pt x="19" y="14"/>
                  <a:pt x="19" y="14"/>
                </a:cubicBezTo>
                <a:cubicBezTo>
                  <a:pt x="19" y="14"/>
                  <a:pt x="19" y="14"/>
                  <a:pt x="19" y="14"/>
                </a:cubicBezTo>
                <a:cubicBezTo>
                  <a:pt x="19" y="14"/>
                  <a:pt x="20" y="14"/>
                  <a:pt x="20" y="14"/>
                </a:cubicBezTo>
                <a:cubicBezTo>
                  <a:pt x="20" y="14"/>
                  <a:pt x="20" y="14"/>
                  <a:pt x="20" y="14"/>
                </a:cubicBezTo>
                <a:cubicBezTo>
                  <a:pt x="20" y="14"/>
                  <a:pt x="20" y="14"/>
                  <a:pt x="20" y="14"/>
                </a:cubicBezTo>
                <a:cubicBezTo>
                  <a:pt x="20" y="14"/>
                  <a:pt x="20" y="14"/>
                  <a:pt x="20" y="14"/>
                </a:cubicBezTo>
                <a:cubicBezTo>
                  <a:pt x="20" y="14"/>
                  <a:pt x="20" y="14"/>
                  <a:pt x="20" y="14"/>
                </a:cubicBezTo>
                <a:cubicBezTo>
                  <a:pt x="20" y="15"/>
                  <a:pt x="21" y="15"/>
                  <a:pt x="21" y="15"/>
                </a:cubicBezTo>
                <a:cubicBezTo>
                  <a:pt x="21" y="15"/>
                  <a:pt x="21" y="15"/>
                  <a:pt x="21" y="15"/>
                </a:cubicBezTo>
                <a:cubicBezTo>
                  <a:pt x="21" y="15"/>
                  <a:pt x="21" y="15"/>
                  <a:pt x="21" y="15"/>
                </a:cubicBezTo>
                <a:cubicBezTo>
                  <a:pt x="21" y="15"/>
                  <a:pt x="21" y="15"/>
                  <a:pt x="21" y="15"/>
                </a:cubicBezTo>
                <a:cubicBezTo>
                  <a:pt x="21" y="15"/>
                  <a:pt x="21" y="15"/>
                  <a:pt x="21" y="15"/>
                </a:cubicBezTo>
                <a:cubicBezTo>
                  <a:pt x="21" y="15"/>
                  <a:pt x="21" y="15"/>
                  <a:pt x="21" y="15"/>
                </a:cubicBezTo>
                <a:cubicBezTo>
                  <a:pt x="21" y="15"/>
                  <a:pt x="21" y="15"/>
                  <a:pt x="21" y="15"/>
                </a:cubicBezTo>
                <a:cubicBezTo>
                  <a:pt x="21" y="15"/>
                  <a:pt x="21" y="16"/>
                  <a:pt x="21" y="16"/>
                </a:cubicBezTo>
                <a:cubicBezTo>
                  <a:pt x="21" y="16"/>
                  <a:pt x="21" y="16"/>
                  <a:pt x="22" y="16"/>
                </a:cubicBezTo>
                <a:cubicBezTo>
                  <a:pt x="22" y="16"/>
                  <a:pt x="22" y="16"/>
                  <a:pt x="22" y="16"/>
                </a:cubicBezTo>
                <a:cubicBezTo>
                  <a:pt x="22" y="16"/>
                  <a:pt x="22" y="16"/>
                  <a:pt x="22" y="16"/>
                </a:cubicBezTo>
                <a:cubicBezTo>
                  <a:pt x="22" y="17"/>
                  <a:pt x="22" y="17"/>
                  <a:pt x="22" y="17"/>
                </a:cubicBezTo>
                <a:close/>
                <a:moveTo>
                  <a:pt x="19" y="19"/>
                </a:moveTo>
                <a:cubicBezTo>
                  <a:pt x="19"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8"/>
                </a:cubicBezTo>
                <a:cubicBezTo>
                  <a:pt x="18" y="18"/>
                  <a:pt x="18" y="18"/>
                  <a:pt x="18" y="18"/>
                </a:cubicBezTo>
                <a:cubicBezTo>
                  <a:pt x="18" y="17"/>
                  <a:pt x="18" y="17"/>
                  <a:pt x="18" y="17"/>
                </a:cubicBezTo>
                <a:cubicBezTo>
                  <a:pt x="18" y="17"/>
                  <a:pt x="18" y="16"/>
                  <a:pt x="18" y="16"/>
                </a:cubicBezTo>
                <a:cubicBezTo>
                  <a:pt x="18" y="16"/>
                  <a:pt x="18" y="16"/>
                  <a:pt x="18" y="16"/>
                </a:cubicBezTo>
                <a:cubicBezTo>
                  <a:pt x="18" y="16"/>
                  <a:pt x="18" y="16"/>
                  <a:pt x="18" y="16"/>
                </a:cubicBezTo>
                <a:cubicBezTo>
                  <a:pt x="18" y="16"/>
                  <a:pt x="18" y="16"/>
                  <a:pt x="18" y="16"/>
                </a:cubicBezTo>
                <a:cubicBezTo>
                  <a:pt x="18" y="16"/>
                  <a:pt x="18" y="16"/>
                  <a:pt x="18" y="16"/>
                </a:cubicBezTo>
                <a:cubicBezTo>
                  <a:pt x="18" y="16"/>
                  <a:pt x="18" y="16"/>
                  <a:pt x="18" y="16"/>
                </a:cubicBezTo>
                <a:cubicBezTo>
                  <a:pt x="18" y="16"/>
                  <a:pt x="18" y="16"/>
                  <a:pt x="18" y="16"/>
                </a:cubicBezTo>
                <a:cubicBezTo>
                  <a:pt x="18" y="16"/>
                  <a:pt x="19" y="16"/>
                  <a:pt x="19" y="16"/>
                </a:cubicBezTo>
                <a:cubicBezTo>
                  <a:pt x="19" y="16"/>
                  <a:pt x="19" y="16"/>
                  <a:pt x="19" y="16"/>
                </a:cubicBezTo>
                <a:cubicBezTo>
                  <a:pt x="19" y="16"/>
                  <a:pt x="20" y="16"/>
                  <a:pt x="20" y="16"/>
                </a:cubicBezTo>
                <a:cubicBezTo>
                  <a:pt x="20" y="16"/>
                  <a:pt x="20" y="16"/>
                  <a:pt x="20" y="16"/>
                </a:cubicBezTo>
                <a:cubicBezTo>
                  <a:pt x="20" y="16"/>
                  <a:pt x="20" y="16"/>
                  <a:pt x="20" y="16"/>
                </a:cubicBezTo>
                <a:cubicBezTo>
                  <a:pt x="20" y="16"/>
                  <a:pt x="20" y="16"/>
                  <a:pt x="20" y="16"/>
                </a:cubicBezTo>
                <a:cubicBezTo>
                  <a:pt x="20" y="16"/>
                  <a:pt x="20" y="16"/>
                  <a:pt x="20" y="16"/>
                </a:cubicBezTo>
                <a:cubicBezTo>
                  <a:pt x="20" y="16"/>
                  <a:pt x="20" y="16"/>
                  <a:pt x="20" y="16"/>
                </a:cubicBezTo>
                <a:cubicBezTo>
                  <a:pt x="20" y="16"/>
                  <a:pt x="20" y="17"/>
                  <a:pt x="20" y="17"/>
                </a:cubicBezTo>
                <a:cubicBezTo>
                  <a:pt x="20" y="18"/>
                  <a:pt x="20" y="18"/>
                  <a:pt x="20" y="18"/>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19" y="19"/>
                </a:cubicBezTo>
                <a:cubicBezTo>
                  <a:pt x="19" y="19"/>
                  <a:pt x="19" y="19"/>
                  <a:pt x="19" y="19"/>
                </a:cubicBezTo>
                <a:close/>
                <a:moveTo>
                  <a:pt x="15" y="4"/>
                </a:moveTo>
                <a:cubicBezTo>
                  <a:pt x="21" y="4"/>
                  <a:pt x="26" y="9"/>
                  <a:pt x="26" y="15"/>
                </a:cubicBezTo>
                <a:cubicBezTo>
                  <a:pt x="26" y="21"/>
                  <a:pt x="21" y="26"/>
                  <a:pt x="15" y="26"/>
                </a:cubicBezTo>
                <a:cubicBezTo>
                  <a:pt x="9" y="26"/>
                  <a:pt x="4" y="21"/>
                  <a:pt x="4" y="15"/>
                </a:cubicBezTo>
                <a:cubicBezTo>
                  <a:pt x="4" y="9"/>
                  <a:pt x="9" y="4"/>
                  <a:pt x="15" y="4"/>
                </a:cubicBezTo>
                <a:close/>
                <a:moveTo>
                  <a:pt x="15" y="2"/>
                </a:moveTo>
                <a:cubicBezTo>
                  <a:pt x="22" y="2"/>
                  <a:pt x="27" y="8"/>
                  <a:pt x="27" y="15"/>
                </a:cubicBezTo>
                <a:cubicBezTo>
                  <a:pt x="27" y="22"/>
                  <a:pt x="22" y="27"/>
                  <a:pt x="15" y="27"/>
                </a:cubicBezTo>
                <a:cubicBezTo>
                  <a:pt x="8" y="27"/>
                  <a:pt x="2" y="22"/>
                  <a:pt x="2" y="15"/>
                </a:cubicBezTo>
                <a:cubicBezTo>
                  <a:pt x="2" y="8"/>
                  <a:pt x="8" y="2"/>
                  <a:pt x="15" y="2"/>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02" name="Freeform 228"/>
          <p:cNvSpPr>
            <a:spLocks noEditPoints="1"/>
          </p:cNvSpPr>
          <p:nvPr/>
        </p:nvSpPr>
        <p:spPr bwMode="auto">
          <a:xfrm>
            <a:off x="5604868" y="4357586"/>
            <a:ext cx="325761" cy="316712"/>
          </a:xfrm>
          <a:custGeom>
            <a:avLst/>
            <a:gdLst>
              <a:gd name="T0" fmla="*/ 34 w 34"/>
              <a:gd name="T1" fmla="*/ 24 h 33"/>
              <a:gd name="T2" fmla="*/ 16 w 34"/>
              <a:gd name="T3" fmla="*/ 24 h 33"/>
              <a:gd name="T4" fmla="*/ 15 w 34"/>
              <a:gd name="T5" fmla="*/ 13 h 33"/>
              <a:gd name="T6" fmla="*/ 10 w 34"/>
              <a:gd name="T7" fmla="*/ 10 h 33"/>
              <a:gd name="T8" fmla="*/ 9 w 34"/>
              <a:gd name="T9" fmla="*/ 10 h 33"/>
              <a:gd name="T10" fmla="*/ 9 w 34"/>
              <a:gd name="T11" fmla="*/ 11 h 33"/>
              <a:gd name="T12" fmla="*/ 13 w 34"/>
              <a:gd name="T13" fmla="*/ 15 h 33"/>
              <a:gd name="T14" fmla="*/ 13 w 34"/>
              <a:gd name="T15" fmla="*/ 16 h 33"/>
              <a:gd name="T16" fmla="*/ 14 w 34"/>
              <a:gd name="T17" fmla="*/ 16 h 33"/>
              <a:gd name="T18" fmla="*/ 11 w 34"/>
              <a:gd name="T19" fmla="*/ 24 h 33"/>
              <a:gd name="T20" fmla="*/ 12 w 34"/>
              <a:gd name="T21" fmla="*/ 23 h 33"/>
              <a:gd name="T22" fmla="*/ 16 w 34"/>
              <a:gd name="T23" fmla="*/ 16 h 33"/>
              <a:gd name="T24" fmla="*/ 17 w 34"/>
              <a:gd name="T25" fmla="*/ 16 h 33"/>
              <a:gd name="T26" fmla="*/ 17 w 34"/>
              <a:gd name="T27" fmla="*/ 16 h 33"/>
              <a:gd name="T28" fmla="*/ 17 w 34"/>
              <a:gd name="T29" fmla="*/ 15 h 33"/>
              <a:gd name="T30" fmla="*/ 22 w 34"/>
              <a:gd name="T31" fmla="*/ 8 h 33"/>
              <a:gd name="T32" fmla="*/ 22 w 34"/>
              <a:gd name="T33" fmla="*/ 7 h 33"/>
              <a:gd name="T34" fmla="*/ 21 w 34"/>
              <a:gd name="T35" fmla="*/ 7 h 33"/>
              <a:gd name="T36" fmla="*/ 16 w 34"/>
              <a:gd name="T37" fmla="*/ 13 h 33"/>
              <a:gd name="T38" fmla="*/ 15 w 34"/>
              <a:gd name="T39" fmla="*/ 12 h 33"/>
              <a:gd name="T40" fmla="*/ 23 w 34"/>
              <a:gd name="T41" fmla="*/ 7 h 33"/>
              <a:gd name="T42" fmla="*/ 26 w 34"/>
              <a:gd name="T43" fmla="*/ 13 h 33"/>
              <a:gd name="T44" fmla="*/ 25 w 34"/>
              <a:gd name="T45" fmla="*/ 4 h 33"/>
              <a:gd name="T46" fmla="*/ 5 w 34"/>
              <a:gd name="T47" fmla="*/ 4 h 33"/>
              <a:gd name="T48" fmla="*/ 5 w 34"/>
              <a:gd name="T49" fmla="*/ 25 h 33"/>
              <a:gd name="T50" fmla="*/ 14 w 34"/>
              <a:gd name="T51" fmla="*/ 25 h 33"/>
              <a:gd name="T52" fmla="*/ 7 w 34"/>
              <a:gd name="T53" fmla="*/ 22 h 33"/>
              <a:gd name="T54" fmla="*/ 4 w 34"/>
              <a:gd name="T55" fmla="*/ 14 h 33"/>
              <a:gd name="T56" fmla="*/ 7 w 34"/>
              <a:gd name="T57" fmla="*/ 7 h 33"/>
              <a:gd name="T58" fmla="*/ 15 w 34"/>
              <a:gd name="T59" fmla="*/ 3 h 33"/>
              <a:gd name="T60" fmla="*/ 23 w 34"/>
              <a:gd name="T61" fmla="*/ 7 h 33"/>
              <a:gd name="T62" fmla="*/ 9 w 34"/>
              <a:gd name="T63" fmla="*/ 14 h 33"/>
              <a:gd name="T64" fmla="*/ 5 w 34"/>
              <a:gd name="T65" fmla="*/ 15 h 33"/>
              <a:gd name="T66" fmla="*/ 5 w 34"/>
              <a:gd name="T67" fmla="*/ 14 h 33"/>
              <a:gd name="T68" fmla="*/ 16 w 34"/>
              <a:gd name="T69" fmla="*/ 8 h 33"/>
              <a:gd name="T70" fmla="*/ 14 w 34"/>
              <a:gd name="T71" fmla="*/ 8 h 33"/>
              <a:gd name="T72" fmla="*/ 15 w 34"/>
              <a:gd name="T73" fmla="*/ 4 h 33"/>
              <a:gd name="T74" fmla="*/ 16 w 34"/>
              <a:gd name="T75" fmla="*/ 8 h 33"/>
              <a:gd name="T76" fmla="*/ 20 w 34"/>
              <a:gd name="T77" fmla="*/ 27 h 33"/>
              <a:gd name="T78" fmla="*/ 20 w 34"/>
              <a:gd name="T79" fmla="*/ 26 h 33"/>
              <a:gd name="T80" fmla="*/ 24 w 34"/>
              <a:gd name="T81" fmla="*/ 25 h 33"/>
              <a:gd name="T82" fmla="*/ 24 w 34"/>
              <a:gd name="T83" fmla="*/ 21 h 33"/>
              <a:gd name="T84" fmla="*/ 19 w 34"/>
              <a:gd name="T85" fmla="*/ 21 h 33"/>
              <a:gd name="T86" fmla="*/ 18 w 34"/>
              <a:gd name="T87" fmla="*/ 23 h 33"/>
              <a:gd name="T88" fmla="*/ 20 w 34"/>
              <a:gd name="T89" fmla="*/ 23 h 33"/>
              <a:gd name="T90" fmla="*/ 21 w 34"/>
              <a:gd name="T91" fmla="*/ 21 h 33"/>
              <a:gd name="T92" fmla="*/ 23 w 34"/>
              <a:gd name="T93" fmla="*/ 23 h 33"/>
              <a:gd name="T94" fmla="*/ 21 w 34"/>
              <a:gd name="T95" fmla="*/ 24 h 33"/>
              <a:gd name="T96" fmla="*/ 18 w 34"/>
              <a:gd name="T97" fmla="*/ 26 h 33"/>
              <a:gd name="T98" fmla="*/ 24 w 34"/>
              <a:gd name="T99" fmla="*/ 28 h 33"/>
              <a:gd name="T100" fmla="*/ 31 w 34"/>
              <a:gd name="T101" fmla="*/ 20 h 33"/>
              <a:gd name="T102" fmla="*/ 25 w 34"/>
              <a:gd name="T103" fmla="*/ 25 h 33"/>
              <a:gd name="T104" fmla="*/ 29 w 34"/>
              <a:gd name="T105" fmla="*/ 26 h 33"/>
              <a:gd name="T106" fmla="*/ 31 w 34"/>
              <a:gd name="T107" fmla="*/ 28 h 33"/>
              <a:gd name="T108" fmla="*/ 32 w 34"/>
              <a:gd name="T109" fmla="*/ 26 h 33"/>
              <a:gd name="T110" fmla="*/ 31 w 34"/>
              <a:gd name="T111" fmla="*/ 25 h 33"/>
              <a:gd name="T112" fmla="*/ 29 w 34"/>
              <a:gd name="T113" fmla="*/ 25 h 33"/>
              <a:gd name="T114" fmla="*/ 29 w 34"/>
              <a:gd name="T115" fmla="*/ 21 h 33"/>
              <a:gd name="T116" fmla="*/ 29 w 34"/>
              <a:gd name="T117" fmla="*/ 2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4" h="33">
                <a:moveTo>
                  <a:pt x="25" y="15"/>
                </a:moveTo>
                <a:cubicBezTo>
                  <a:pt x="30" y="15"/>
                  <a:pt x="34" y="19"/>
                  <a:pt x="34" y="24"/>
                </a:cubicBezTo>
                <a:cubicBezTo>
                  <a:pt x="34" y="29"/>
                  <a:pt x="30" y="33"/>
                  <a:pt x="25" y="33"/>
                </a:cubicBezTo>
                <a:cubicBezTo>
                  <a:pt x="20" y="33"/>
                  <a:pt x="16" y="29"/>
                  <a:pt x="16" y="24"/>
                </a:cubicBezTo>
                <a:cubicBezTo>
                  <a:pt x="16" y="19"/>
                  <a:pt x="20" y="15"/>
                  <a:pt x="25" y="15"/>
                </a:cubicBezTo>
                <a:close/>
                <a:moveTo>
                  <a:pt x="15" y="13"/>
                </a:moveTo>
                <a:cubicBezTo>
                  <a:pt x="15" y="13"/>
                  <a:pt x="15" y="13"/>
                  <a:pt x="15" y="13"/>
                </a:cubicBezTo>
                <a:cubicBezTo>
                  <a:pt x="10" y="10"/>
                  <a:pt x="10" y="10"/>
                  <a:pt x="10" y="10"/>
                </a:cubicBezTo>
                <a:cubicBezTo>
                  <a:pt x="10" y="9"/>
                  <a:pt x="10" y="9"/>
                  <a:pt x="9" y="9"/>
                </a:cubicBezTo>
                <a:cubicBezTo>
                  <a:pt x="9" y="9"/>
                  <a:pt x="9" y="10"/>
                  <a:pt x="9" y="10"/>
                </a:cubicBezTo>
                <a:cubicBezTo>
                  <a:pt x="9" y="10"/>
                  <a:pt x="9" y="10"/>
                  <a:pt x="9" y="10"/>
                </a:cubicBezTo>
                <a:cubicBezTo>
                  <a:pt x="9" y="11"/>
                  <a:pt x="9" y="11"/>
                  <a:pt x="9" y="11"/>
                </a:cubicBezTo>
                <a:cubicBezTo>
                  <a:pt x="14" y="15"/>
                  <a:pt x="14" y="15"/>
                  <a:pt x="14" y="15"/>
                </a:cubicBezTo>
                <a:cubicBezTo>
                  <a:pt x="13" y="15"/>
                  <a:pt x="13" y="15"/>
                  <a:pt x="13" y="15"/>
                </a:cubicBezTo>
                <a:cubicBezTo>
                  <a:pt x="13" y="15"/>
                  <a:pt x="13" y="16"/>
                  <a:pt x="13" y="16"/>
                </a:cubicBezTo>
                <a:cubicBezTo>
                  <a:pt x="13" y="16"/>
                  <a:pt x="13" y="16"/>
                  <a:pt x="13" y="16"/>
                </a:cubicBezTo>
                <a:cubicBezTo>
                  <a:pt x="13" y="16"/>
                  <a:pt x="14" y="16"/>
                  <a:pt x="14" y="16"/>
                </a:cubicBezTo>
                <a:cubicBezTo>
                  <a:pt x="14" y="16"/>
                  <a:pt x="14" y="16"/>
                  <a:pt x="14" y="16"/>
                </a:cubicBezTo>
                <a:cubicBezTo>
                  <a:pt x="11" y="23"/>
                  <a:pt x="11" y="23"/>
                  <a:pt x="11" y="23"/>
                </a:cubicBezTo>
                <a:cubicBezTo>
                  <a:pt x="11" y="23"/>
                  <a:pt x="11" y="23"/>
                  <a:pt x="11" y="24"/>
                </a:cubicBezTo>
                <a:cubicBezTo>
                  <a:pt x="12" y="24"/>
                  <a:pt x="12" y="24"/>
                  <a:pt x="12" y="24"/>
                </a:cubicBezTo>
                <a:cubicBezTo>
                  <a:pt x="12" y="24"/>
                  <a:pt x="12" y="24"/>
                  <a:pt x="12" y="23"/>
                </a:cubicBezTo>
                <a:cubicBezTo>
                  <a:pt x="15" y="15"/>
                  <a:pt x="15" y="15"/>
                  <a:pt x="15" y="15"/>
                </a:cubicBezTo>
                <a:cubicBezTo>
                  <a:pt x="16" y="16"/>
                  <a:pt x="16" y="16"/>
                  <a:pt x="16" y="16"/>
                </a:cubicBezTo>
                <a:cubicBezTo>
                  <a:pt x="16" y="16"/>
                  <a:pt x="16" y="16"/>
                  <a:pt x="17" y="16"/>
                </a:cubicBezTo>
                <a:cubicBezTo>
                  <a:pt x="17" y="16"/>
                  <a:pt x="17" y="16"/>
                  <a:pt x="17" y="16"/>
                </a:cubicBezTo>
                <a:cubicBezTo>
                  <a:pt x="17" y="16"/>
                  <a:pt x="17" y="16"/>
                  <a:pt x="17" y="16"/>
                </a:cubicBezTo>
                <a:cubicBezTo>
                  <a:pt x="17" y="16"/>
                  <a:pt x="17" y="16"/>
                  <a:pt x="17" y="16"/>
                </a:cubicBezTo>
                <a:cubicBezTo>
                  <a:pt x="17" y="16"/>
                  <a:pt x="17" y="16"/>
                  <a:pt x="17" y="15"/>
                </a:cubicBezTo>
                <a:cubicBezTo>
                  <a:pt x="17" y="15"/>
                  <a:pt x="17" y="15"/>
                  <a:pt x="17" y="15"/>
                </a:cubicBezTo>
                <a:cubicBezTo>
                  <a:pt x="16" y="14"/>
                  <a:pt x="16" y="14"/>
                  <a:pt x="16" y="14"/>
                </a:cubicBezTo>
                <a:cubicBezTo>
                  <a:pt x="22" y="8"/>
                  <a:pt x="22" y="8"/>
                  <a:pt x="22" y="8"/>
                </a:cubicBezTo>
                <a:cubicBezTo>
                  <a:pt x="22" y="8"/>
                  <a:pt x="22" y="8"/>
                  <a:pt x="22" y="8"/>
                </a:cubicBezTo>
                <a:cubicBezTo>
                  <a:pt x="22" y="8"/>
                  <a:pt x="22" y="7"/>
                  <a:pt x="22" y="7"/>
                </a:cubicBezTo>
                <a:cubicBezTo>
                  <a:pt x="22" y="7"/>
                  <a:pt x="22" y="7"/>
                  <a:pt x="22" y="7"/>
                </a:cubicBezTo>
                <a:cubicBezTo>
                  <a:pt x="22" y="7"/>
                  <a:pt x="21" y="7"/>
                  <a:pt x="21" y="7"/>
                </a:cubicBezTo>
                <a:cubicBezTo>
                  <a:pt x="16" y="13"/>
                  <a:pt x="16" y="13"/>
                  <a:pt x="16" y="13"/>
                </a:cubicBezTo>
                <a:cubicBezTo>
                  <a:pt x="16" y="13"/>
                  <a:pt x="16" y="13"/>
                  <a:pt x="16" y="13"/>
                </a:cubicBezTo>
                <a:cubicBezTo>
                  <a:pt x="16" y="12"/>
                  <a:pt x="16" y="12"/>
                  <a:pt x="16" y="12"/>
                </a:cubicBezTo>
                <a:cubicBezTo>
                  <a:pt x="16" y="12"/>
                  <a:pt x="15" y="12"/>
                  <a:pt x="15" y="12"/>
                </a:cubicBezTo>
                <a:cubicBezTo>
                  <a:pt x="15" y="12"/>
                  <a:pt x="15" y="12"/>
                  <a:pt x="15" y="13"/>
                </a:cubicBezTo>
                <a:close/>
                <a:moveTo>
                  <a:pt x="23" y="7"/>
                </a:moveTo>
                <a:cubicBezTo>
                  <a:pt x="24" y="8"/>
                  <a:pt x="25" y="9"/>
                  <a:pt x="25" y="10"/>
                </a:cubicBezTo>
                <a:cubicBezTo>
                  <a:pt x="26" y="11"/>
                  <a:pt x="26" y="12"/>
                  <a:pt x="26" y="13"/>
                </a:cubicBezTo>
                <a:cubicBezTo>
                  <a:pt x="27" y="13"/>
                  <a:pt x="28" y="13"/>
                  <a:pt x="29" y="14"/>
                </a:cubicBezTo>
                <a:cubicBezTo>
                  <a:pt x="29" y="10"/>
                  <a:pt x="28" y="7"/>
                  <a:pt x="25" y="4"/>
                </a:cubicBezTo>
                <a:cubicBezTo>
                  <a:pt x="23" y="2"/>
                  <a:pt x="19" y="0"/>
                  <a:pt x="15" y="0"/>
                </a:cubicBezTo>
                <a:cubicBezTo>
                  <a:pt x="11" y="0"/>
                  <a:pt x="7" y="2"/>
                  <a:pt x="5" y="4"/>
                </a:cubicBezTo>
                <a:cubicBezTo>
                  <a:pt x="2" y="7"/>
                  <a:pt x="0" y="10"/>
                  <a:pt x="0" y="14"/>
                </a:cubicBezTo>
                <a:cubicBezTo>
                  <a:pt x="0" y="18"/>
                  <a:pt x="2" y="22"/>
                  <a:pt x="5" y="25"/>
                </a:cubicBezTo>
                <a:cubicBezTo>
                  <a:pt x="7" y="27"/>
                  <a:pt x="11" y="29"/>
                  <a:pt x="15" y="29"/>
                </a:cubicBezTo>
                <a:cubicBezTo>
                  <a:pt x="14" y="28"/>
                  <a:pt x="14" y="27"/>
                  <a:pt x="14" y="25"/>
                </a:cubicBezTo>
                <a:cubicBezTo>
                  <a:pt x="13" y="25"/>
                  <a:pt x="12" y="25"/>
                  <a:pt x="11" y="25"/>
                </a:cubicBezTo>
                <a:cubicBezTo>
                  <a:pt x="9" y="24"/>
                  <a:pt x="8" y="23"/>
                  <a:pt x="7" y="22"/>
                </a:cubicBezTo>
                <a:cubicBezTo>
                  <a:pt x="6" y="21"/>
                  <a:pt x="5" y="20"/>
                  <a:pt x="5" y="19"/>
                </a:cubicBezTo>
                <a:cubicBezTo>
                  <a:pt x="4" y="17"/>
                  <a:pt x="4" y="16"/>
                  <a:pt x="4" y="14"/>
                </a:cubicBezTo>
                <a:cubicBezTo>
                  <a:pt x="4" y="13"/>
                  <a:pt x="4" y="11"/>
                  <a:pt x="5" y="10"/>
                </a:cubicBezTo>
                <a:cubicBezTo>
                  <a:pt x="5" y="9"/>
                  <a:pt x="6" y="8"/>
                  <a:pt x="7" y="7"/>
                </a:cubicBezTo>
                <a:cubicBezTo>
                  <a:pt x="8" y="6"/>
                  <a:pt x="9" y="5"/>
                  <a:pt x="11" y="4"/>
                </a:cubicBezTo>
                <a:cubicBezTo>
                  <a:pt x="12" y="4"/>
                  <a:pt x="13" y="3"/>
                  <a:pt x="15" y="3"/>
                </a:cubicBezTo>
                <a:cubicBezTo>
                  <a:pt x="16" y="3"/>
                  <a:pt x="18" y="4"/>
                  <a:pt x="19" y="4"/>
                </a:cubicBezTo>
                <a:cubicBezTo>
                  <a:pt x="21" y="5"/>
                  <a:pt x="22" y="6"/>
                  <a:pt x="23" y="7"/>
                </a:cubicBezTo>
                <a:close/>
                <a:moveTo>
                  <a:pt x="9" y="14"/>
                </a:moveTo>
                <a:cubicBezTo>
                  <a:pt x="9" y="14"/>
                  <a:pt x="9" y="14"/>
                  <a:pt x="9" y="14"/>
                </a:cubicBezTo>
                <a:cubicBezTo>
                  <a:pt x="9" y="15"/>
                  <a:pt x="9" y="15"/>
                  <a:pt x="9" y="15"/>
                </a:cubicBezTo>
                <a:cubicBezTo>
                  <a:pt x="5" y="15"/>
                  <a:pt x="5" y="15"/>
                  <a:pt x="5" y="15"/>
                </a:cubicBezTo>
                <a:cubicBezTo>
                  <a:pt x="5" y="15"/>
                  <a:pt x="5" y="15"/>
                  <a:pt x="5" y="14"/>
                </a:cubicBezTo>
                <a:cubicBezTo>
                  <a:pt x="5" y="14"/>
                  <a:pt x="5" y="14"/>
                  <a:pt x="5" y="14"/>
                </a:cubicBezTo>
                <a:cubicBezTo>
                  <a:pt x="9" y="14"/>
                  <a:pt x="9" y="14"/>
                  <a:pt x="9" y="14"/>
                </a:cubicBezTo>
                <a:close/>
                <a:moveTo>
                  <a:pt x="16" y="8"/>
                </a:moveTo>
                <a:cubicBezTo>
                  <a:pt x="16" y="8"/>
                  <a:pt x="15" y="9"/>
                  <a:pt x="15" y="9"/>
                </a:cubicBezTo>
                <a:cubicBezTo>
                  <a:pt x="15" y="9"/>
                  <a:pt x="14" y="8"/>
                  <a:pt x="14" y="8"/>
                </a:cubicBezTo>
                <a:cubicBezTo>
                  <a:pt x="14" y="5"/>
                  <a:pt x="14" y="5"/>
                  <a:pt x="14" y="5"/>
                </a:cubicBezTo>
                <a:cubicBezTo>
                  <a:pt x="14" y="5"/>
                  <a:pt x="15" y="4"/>
                  <a:pt x="15" y="4"/>
                </a:cubicBezTo>
                <a:cubicBezTo>
                  <a:pt x="15" y="4"/>
                  <a:pt x="16" y="5"/>
                  <a:pt x="16" y="5"/>
                </a:cubicBezTo>
                <a:cubicBezTo>
                  <a:pt x="16" y="8"/>
                  <a:pt x="16" y="8"/>
                  <a:pt x="16" y="8"/>
                </a:cubicBezTo>
                <a:close/>
                <a:moveTo>
                  <a:pt x="24" y="27"/>
                </a:moveTo>
                <a:cubicBezTo>
                  <a:pt x="20" y="27"/>
                  <a:pt x="20" y="27"/>
                  <a:pt x="20" y="27"/>
                </a:cubicBezTo>
                <a:cubicBezTo>
                  <a:pt x="20" y="27"/>
                  <a:pt x="20" y="27"/>
                  <a:pt x="20" y="27"/>
                </a:cubicBezTo>
                <a:cubicBezTo>
                  <a:pt x="20" y="26"/>
                  <a:pt x="20" y="26"/>
                  <a:pt x="20" y="26"/>
                </a:cubicBezTo>
                <a:cubicBezTo>
                  <a:pt x="20" y="26"/>
                  <a:pt x="21" y="25"/>
                  <a:pt x="22" y="25"/>
                </a:cubicBezTo>
                <a:cubicBezTo>
                  <a:pt x="23" y="25"/>
                  <a:pt x="23" y="25"/>
                  <a:pt x="24" y="25"/>
                </a:cubicBezTo>
                <a:cubicBezTo>
                  <a:pt x="24" y="24"/>
                  <a:pt x="24" y="24"/>
                  <a:pt x="24" y="23"/>
                </a:cubicBezTo>
                <a:cubicBezTo>
                  <a:pt x="24" y="22"/>
                  <a:pt x="24" y="21"/>
                  <a:pt x="24" y="21"/>
                </a:cubicBezTo>
                <a:cubicBezTo>
                  <a:pt x="23" y="20"/>
                  <a:pt x="22" y="20"/>
                  <a:pt x="21" y="20"/>
                </a:cubicBezTo>
                <a:cubicBezTo>
                  <a:pt x="20" y="20"/>
                  <a:pt x="19" y="20"/>
                  <a:pt x="19" y="21"/>
                </a:cubicBezTo>
                <a:cubicBezTo>
                  <a:pt x="19" y="21"/>
                  <a:pt x="18" y="22"/>
                  <a:pt x="18" y="23"/>
                </a:cubicBezTo>
                <a:cubicBezTo>
                  <a:pt x="18" y="23"/>
                  <a:pt x="18" y="23"/>
                  <a:pt x="18" y="23"/>
                </a:cubicBezTo>
                <a:cubicBezTo>
                  <a:pt x="20" y="23"/>
                  <a:pt x="20" y="23"/>
                  <a:pt x="20" y="23"/>
                </a:cubicBezTo>
                <a:cubicBezTo>
                  <a:pt x="20" y="23"/>
                  <a:pt x="20" y="23"/>
                  <a:pt x="20" y="23"/>
                </a:cubicBezTo>
                <a:cubicBezTo>
                  <a:pt x="20" y="22"/>
                  <a:pt x="20" y="22"/>
                  <a:pt x="20" y="22"/>
                </a:cubicBezTo>
                <a:cubicBezTo>
                  <a:pt x="20" y="22"/>
                  <a:pt x="21" y="21"/>
                  <a:pt x="21" y="21"/>
                </a:cubicBezTo>
                <a:cubicBezTo>
                  <a:pt x="22" y="21"/>
                  <a:pt x="22" y="22"/>
                  <a:pt x="22" y="22"/>
                </a:cubicBezTo>
                <a:cubicBezTo>
                  <a:pt x="23" y="22"/>
                  <a:pt x="23" y="22"/>
                  <a:pt x="23" y="23"/>
                </a:cubicBezTo>
                <a:cubicBezTo>
                  <a:pt x="23" y="23"/>
                  <a:pt x="23" y="24"/>
                  <a:pt x="22" y="24"/>
                </a:cubicBezTo>
                <a:cubicBezTo>
                  <a:pt x="22" y="24"/>
                  <a:pt x="22" y="24"/>
                  <a:pt x="21" y="24"/>
                </a:cubicBezTo>
                <a:cubicBezTo>
                  <a:pt x="20" y="24"/>
                  <a:pt x="19" y="25"/>
                  <a:pt x="19" y="25"/>
                </a:cubicBezTo>
                <a:cubicBezTo>
                  <a:pt x="18" y="25"/>
                  <a:pt x="18" y="26"/>
                  <a:pt x="18" y="26"/>
                </a:cubicBezTo>
                <a:cubicBezTo>
                  <a:pt x="18" y="28"/>
                  <a:pt x="18" y="28"/>
                  <a:pt x="18" y="28"/>
                </a:cubicBezTo>
                <a:cubicBezTo>
                  <a:pt x="24" y="28"/>
                  <a:pt x="24" y="28"/>
                  <a:pt x="24" y="28"/>
                </a:cubicBezTo>
                <a:cubicBezTo>
                  <a:pt x="24" y="27"/>
                  <a:pt x="24" y="27"/>
                  <a:pt x="24" y="27"/>
                </a:cubicBezTo>
                <a:close/>
                <a:moveTo>
                  <a:pt x="31" y="20"/>
                </a:moveTo>
                <a:cubicBezTo>
                  <a:pt x="29" y="20"/>
                  <a:pt x="29" y="20"/>
                  <a:pt x="29" y="20"/>
                </a:cubicBezTo>
                <a:cubicBezTo>
                  <a:pt x="25" y="25"/>
                  <a:pt x="25" y="25"/>
                  <a:pt x="25" y="25"/>
                </a:cubicBezTo>
                <a:cubicBezTo>
                  <a:pt x="25" y="26"/>
                  <a:pt x="25" y="26"/>
                  <a:pt x="25" y="26"/>
                </a:cubicBezTo>
                <a:cubicBezTo>
                  <a:pt x="29" y="26"/>
                  <a:pt x="29" y="26"/>
                  <a:pt x="29" y="26"/>
                </a:cubicBezTo>
                <a:cubicBezTo>
                  <a:pt x="29" y="28"/>
                  <a:pt x="29" y="28"/>
                  <a:pt x="29" y="28"/>
                </a:cubicBezTo>
                <a:cubicBezTo>
                  <a:pt x="31" y="28"/>
                  <a:pt x="31" y="28"/>
                  <a:pt x="31" y="28"/>
                </a:cubicBezTo>
                <a:cubicBezTo>
                  <a:pt x="31" y="26"/>
                  <a:pt x="31" y="26"/>
                  <a:pt x="31" y="26"/>
                </a:cubicBezTo>
                <a:cubicBezTo>
                  <a:pt x="32" y="26"/>
                  <a:pt x="32" y="26"/>
                  <a:pt x="32" y="26"/>
                </a:cubicBezTo>
                <a:cubicBezTo>
                  <a:pt x="32" y="25"/>
                  <a:pt x="32" y="25"/>
                  <a:pt x="32" y="25"/>
                </a:cubicBezTo>
                <a:cubicBezTo>
                  <a:pt x="31" y="25"/>
                  <a:pt x="31" y="25"/>
                  <a:pt x="31" y="25"/>
                </a:cubicBezTo>
                <a:cubicBezTo>
                  <a:pt x="31" y="20"/>
                  <a:pt x="31" y="20"/>
                  <a:pt x="31" y="20"/>
                </a:cubicBezTo>
                <a:close/>
                <a:moveTo>
                  <a:pt x="29" y="25"/>
                </a:moveTo>
                <a:cubicBezTo>
                  <a:pt x="29" y="21"/>
                  <a:pt x="29" y="21"/>
                  <a:pt x="29" y="21"/>
                </a:cubicBezTo>
                <a:cubicBezTo>
                  <a:pt x="29" y="21"/>
                  <a:pt x="29" y="21"/>
                  <a:pt x="29" y="21"/>
                </a:cubicBezTo>
                <a:cubicBezTo>
                  <a:pt x="26" y="25"/>
                  <a:pt x="26" y="25"/>
                  <a:pt x="26" y="25"/>
                </a:cubicBezTo>
                <a:lnTo>
                  <a:pt x="29" y="25"/>
                </a:ln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03" name="Freeform 229"/>
          <p:cNvSpPr>
            <a:spLocks noEditPoints="1"/>
          </p:cNvSpPr>
          <p:nvPr/>
        </p:nvSpPr>
        <p:spPr bwMode="auto">
          <a:xfrm>
            <a:off x="3762513" y="3762170"/>
            <a:ext cx="278706" cy="278706"/>
          </a:xfrm>
          <a:custGeom>
            <a:avLst/>
            <a:gdLst>
              <a:gd name="T0" fmla="*/ 15 w 29"/>
              <a:gd name="T1" fmla="*/ 3 h 29"/>
              <a:gd name="T2" fmla="*/ 4 w 29"/>
              <a:gd name="T3" fmla="*/ 14 h 29"/>
              <a:gd name="T4" fmla="*/ 15 w 29"/>
              <a:gd name="T5" fmla="*/ 25 h 29"/>
              <a:gd name="T6" fmla="*/ 26 w 29"/>
              <a:gd name="T7" fmla="*/ 14 h 29"/>
              <a:gd name="T8" fmla="*/ 15 w 29"/>
              <a:gd name="T9" fmla="*/ 3 h 29"/>
              <a:gd name="T10" fmla="*/ 15 w 29"/>
              <a:gd name="T11" fmla="*/ 9 h 29"/>
              <a:gd name="T12" fmla="*/ 15 w 29"/>
              <a:gd name="T13" fmla="*/ 8 h 29"/>
              <a:gd name="T14" fmla="*/ 16 w 29"/>
              <a:gd name="T15" fmla="*/ 7 h 29"/>
              <a:gd name="T16" fmla="*/ 17 w 29"/>
              <a:gd name="T17" fmla="*/ 7 h 29"/>
              <a:gd name="T18" fmla="*/ 17 w 29"/>
              <a:gd name="T19" fmla="*/ 8 h 29"/>
              <a:gd name="T20" fmla="*/ 17 w 29"/>
              <a:gd name="T21" fmla="*/ 9 h 29"/>
              <a:gd name="T22" fmla="*/ 16 w 29"/>
              <a:gd name="T23" fmla="*/ 10 h 29"/>
              <a:gd name="T24" fmla="*/ 15 w 29"/>
              <a:gd name="T25" fmla="*/ 9 h 29"/>
              <a:gd name="T26" fmla="*/ 15 w 29"/>
              <a:gd name="T27" fmla="*/ 9 h 29"/>
              <a:gd name="T28" fmla="*/ 12 w 29"/>
              <a:gd name="T29" fmla="*/ 14 h 29"/>
              <a:gd name="T30" fmla="*/ 12 w 29"/>
              <a:gd name="T31" fmla="*/ 14 h 29"/>
              <a:gd name="T32" fmla="*/ 15 w 29"/>
              <a:gd name="T33" fmla="*/ 12 h 29"/>
              <a:gd name="T34" fmla="*/ 16 w 29"/>
              <a:gd name="T35" fmla="*/ 11 h 29"/>
              <a:gd name="T36" fmla="*/ 16 w 29"/>
              <a:gd name="T37" fmla="*/ 12 h 29"/>
              <a:gd name="T38" fmla="*/ 16 w 29"/>
              <a:gd name="T39" fmla="*/ 12 h 29"/>
              <a:gd name="T40" fmla="*/ 16 w 29"/>
              <a:gd name="T41" fmla="*/ 15 h 29"/>
              <a:gd name="T42" fmla="*/ 15 w 29"/>
              <a:gd name="T43" fmla="*/ 16 h 29"/>
              <a:gd name="T44" fmla="*/ 15 w 29"/>
              <a:gd name="T45" fmla="*/ 19 h 29"/>
              <a:gd name="T46" fmla="*/ 15 w 29"/>
              <a:gd name="T47" fmla="*/ 19 h 29"/>
              <a:gd name="T48" fmla="*/ 17 w 29"/>
              <a:gd name="T49" fmla="*/ 18 h 29"/>
              <a:gd name="T50" fmla="*/ 17 w 29"/>
              <a:gd name="T51" fmla="*/ 19 h 29"/>
              <a:gd name="T52" fmla="*/ 15 w 29"/>
              <a:gd name="T53" fmla="*/ 20 h 29"/>
              <a:gd name="T54" fmla="*/ 14 w 29"/>
              <a:gd name="T55" fmla="*/ 21 h 29"/>
              <a:gd name="T56" fmla="*/ 13 w 29"/>
              <a:gd name="T57" fmla="*/ 21 h 29"/>
              <a:gd name="T58" fmla="*/ 13 w 29"/>
              <a:gd name="T59" fmla="*/ 20 h 29"/>
              <a:gd name="T60" fmla="*/ 12 w 29"/>
              <a:gd name="T61" fmla="*/ 20 h 29"/>
              <a:gd name="T62" fmla="*/ 13 w 29"/>
              <a:gd name="T63" fmla="*/ 18 h 29"/>
              <a:gd name="T64" fmla="*/ 13 w 29"/>
              <a:gd name="T65" fmla="*/ 16 h 29"/>
              <a:gd name="T66" fmla="*/ 14 w 29"/>
              <a:gd name="T67" fmla="*/ 13 h 29"/>
              <a:gd name="T68" fmla="*/ 14 w 29"/>
              <a:gd name="T69" fmla="*/ 13 h 29"/>
              <a:gd name="T70" fmla="*/ 13 w 29"/>
              <a:gd name="T71" fmla="*/ 13 h 29"/>
              <a:gd name="T72" fmla="*/ 12 w 29"/>
              <a:gd name="T73" fmla="*/ 14 h 29"/>
              <a:gd name="T74" fmla="*/ 15 w 29"/>
              <a:gd name="T75" fmla="*/ 0 h 29"/>
              <a:gd name="T76" fmla="*/ 29 w 29"/>
              <a:gd name="T77" fmla="*/ 14 h 29"/>
              <a:gd name="T78" fmla="*/ 15 w 29"/>
              <a:gd name="T79" fmla="*/ 29 h 29"/>
              <a:gd name="T80" fmla="*/ 0 w 29"/>
              <a:gd name="T81" fmla="*/ 14 h 29"/>
              <a:gd name="T82" fmla="*/ 15 w 29"/>
              <a:gd name="T83" fmla="*/ 0 h 29"/>
              <a:gd name="T84" fmla="*/ 15 w 29"/>
              <a:gd name="T85" fmla="*/ 2 h 29"/>
              <a:gd name="T86" fmla="*/ 27 w 29"/>
              <a:gd name="T87" fmla="*/ 14 h 29"/>
              <a:gd name="T88" fmla="*/ 15 w 29"/>
              <a:gd name="T89" fmla="*/ 27 h 29"/>
              <a:gd name="T90" fmla="*/ 2 w 29"/>
              <a:gd name="T91" fmla="*/ 14 h 29"/>
              <a:gd name="T92" fmla="*/ 15 w 29"/>
              <a:gd name="T93" fmla="*/ 2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9" h="29">
                <a:moveTo>
                  <a:pt x="15" y="3"/>
                </a:moveTo>
                <a:cubicBezTo>
                  <a:pt x="9" y="3"/>
                  <a:pt x="4" y="8"/>
                  <a:pt x="4" y="14"/>
                </a:cubicBezTo>
                <a:cubicBezTo>
                  <a:pt x="4" y="20"/>
                  <a:pt x="9" y="25"/>
                  <a:pt x="15" y="25"/>
                </a:cubicBezTo>
                <a:cubicBezTo>
                  <a:pt x="21" y="25"/>
                  <a:pt x="26" y="20"/>
                  <a:pt x="26" y="14"/>
                </a:cubicBezTo>
                <a:cubicBezTo>
                  <a:pt x="26" y="8"/>
                  <a:pt x="21" y="3"/>
                  <a:pt x="15" y="3"/>
                </a:cubicBezTo>
                <a:close/>
                <a:moveTo>
                  <a:pt x="15" y="9"/>
                </a:moveTo>
                <a:cubicBezTo>
                  <a:pt x="15" y="8"/>
                  <a:pt x="15" y="8"/>
                  <a:pt x="15" y="8"/>
                </a:cubicBezTo>
                <a:cubicBezTo>
                  <a:pt x="15" y="7"/>
                  <a:pt x="16" y="7"/>
                  <a:pt x="16" y="7"/>
                </a:cubicBezTo>
                <a:cubicBezTo>
                  <a:pt x="16" y="7"/>
                  <a:pt x="17" y="7"/>
                  <a:pt x="17" y="7"/>
                </a:cubicBezTo>
                <a:cubicBezTo>
                  <a:pt x="17" y="8"/>
                  <a:pt x="17" y="8"/>
                  <a:pt x="17" y="8"/>
                </a:cubicBezTo>
                <a:cubicBezTo>
                  <a:pt x="17" y="9"/>
                  <a:pt x="17" y="9"/>
                  <a:pt x="17" y="9"/>
                </a:cubicBezTo>
                <a:cubicBezTo>
                  <a:pt x="17" y="9"/>
                  <a:pt x="16" y="10"/>
                  <a:pt x="16" y="10"/>
                </a:cubicBezTo>
                <a:cubicBezTo>
                  <a:pt x="16" y="10"/>
                  <a:pt x="15" y="10"/>
                  <a:pt x="15" y="9"/>
                </a:cubicBezTo>
                <a:cubicBezTo>
                  <a:pt x="15" y="9"/>
                  <a:pt x="15" y="9"/>
                  <a:pt x="15" y="9"/>
                </a:cubicBezTo>
                <a:close/>
                <a:moveTo>
                  <a:pt x="12" y="14"/>
                </a:moveTo>
                <a:cubicBezTo>
                  <a:pt x="12" y="14"/>
                  <a:pt x="12" y="14"/>
                  <a:pt x="12" y="14"/>
                </a:cubicBezTo>
                <a:cubicBezTo>
                  <a:pt x="13" y="13"/>
                  <a:pt x="14" y="12"/>
                  <a:pt x="15" y="12"/>
                </a:cubicBezTo>
                <a:cubicBezTo>
                  <a:pt x="15" y="11"/>
                  <a:pt x="15" y="11"/>
                  <a:pt x="16" y="11"/>
                </a:cubicBezTo>
                <a:cubicBezTo>
                  <a:pt x="16" y="11"/>
                  <a:pt x="16" y="11"/>
                  <a:pt x="16" y="12"/>
                </a:cubicBezTo>
                <a:cubicBezTo>
                  <a:pt x="16" y="12"/>
                  <a:pt x="16" y="12"/>
                  <a:pt x="16" y="12"/>
                </a:cubicBezTo>
                <a:cubicBezTo>
                  <a:pt x="16" y="13"/>
                  <a:pt x="16" y="13"/>
                  <a:pt x="16" y="15"/>
                </a:cubicBezTo>
                <a:cubicBezTo>
                  <a:pt x="15" y="16"/>
                  <a:pt x="15" y="16"/>
                  <a:pt x="15" y="16"/>
                </a:cubicBezTo>
                <a:cubicBezTo>
                  <a:pt x="15" y="17"/>
                  <a:pt x="15" y="18"/>
                  <a:pt x="15" y="19"/>
                </a:cubicBezTo>
                <a:cubicBezTo>
                  <a:pt x="15" y="19"/>
                  <a:pt x="15" y="19"/>
                  <a:pt x="15" y="19"/>
                </a:cubicBezTo>
                <a:cubicBezTo>
                  <a:pt x="15" y="19"/>
                  <a:pt x="16" y="19"/>
                  <a:pt x="17" y="18"/>
                </a:cubicBezTo>
                <a:cubicBezTo>
                  <a:pt x="17" y="19"/>
                  <a:pt x="17" y="19"/>
                  <a:pt x="17" y="19"/>
                </a:cubicBezTo>
                <a:cubicBezTo>
                  <a:pt x="15" y="20"/>
                  <a:pt x="15" y="20"/>
                  <a:pt x="15" y="20"/>
                </a:cubicBezTo>
                <a:cubicBezTo>
                  <a:pt x="14" y="20"/>
                  <a:pt x="14" y="20"/>
                  <a:pt x="14" y="21"/>
                </a:cubicBezTo>
                <a:cubicBezTo>
                  <a:pt x="14" y="21"/>
                  <a:pt x="13" y="21"/>
                  <a:pt x="13" y="21"/>
                </a:cubicBezTo>
                <a:cubicBezTo>
                  <a:pt x="13" y="21"/>
                  <a:pt x="13" y="21"/>
                  <a:pt x="13" y="20"/>
                </a:cubicBezTo>
                <a:cubicBezTo>
                  <a:pt x="13" y="20"/>
                  <a:pt x="12" y="20"/>
                  <a:pt x="12" y="20"/>
                </a:cubicBezTo>
                <a:cubicBezTo>
                  <a:pt x="12" y="19"/>
                  <a:pt x="13" y="19"/>
                  <a:pt x="13" y="18"/>
                </a:cubicBezTo>
                <a:cubicBezTo>
                  <a:pt x="13" y="16"/>
                  <a:pt x="13" y="16"/>
                  <a:pt x="13" y="16"/>
                </a:cubicBezTo>
                <a:cubicBezTo>
                  <a:pt x="14" y="15"/>
                  <a:pt x="14" y="14"/>
                  <a:pt x="14" y="13"/>
                </a:cubicBezTo>
                <a:cubicBezTo>
                  <a:pt x="14" y="13"/>
                  <a:pt x="14" y="13"/>
                  <a:pt x="14" y="13"/>
                </a:cubicBezTo>
                <a:cubicBezTo>
                  <a:pt x="14" y="13"/>
                  <a:pt x="13" y="13"/>
                  <a:pt x="13" y="13"/>
                </a:cubicBezTo>
                <a:cubicBezTo>
                  <a:pt x="13" y="14"/>
                  <a:pt x="12" y="14"/>
                  <a:pt x="12" y="14"/>
                </a:cubicBezTo>
                <a:close/>
                <a:moveTo>
                  <a:pt x="15" y="0"/>
                </a:moveTo>
                <a:cubicBezTo>
                  <a:pt x="23" y="0"/>
                  <a:pt x="29" y="6"/>
                  <a:pt x="29" y="14"/>
                </a:cubicBezTo>
                <a:cubicBezTo>
                  <a:pt x="29" y="22"/>
                  <a:pt x="23" y="29"/>
                  <a:pt x="15" y="29"/>
                </a:cubicBezTo>
                <a:cubicBezTo>
                  <a:pt x="7" y="29"/>
                  <a:pt x="0" y="22"/>
                  <a:pt x="0" y="14"/>
                </a:cubicBezTo>
                <a:cubicBezTo>
                  <a:pt x="0" y="6"/>
                  <a:pt x="7" y="0"/>
                  <a:pt x="15" y="0"/>
                </a:cubicBezTo>
                <a:close/>
                <a:moveTo>
                  <a:pt x="15" y="2"/>
                </a:moveTo>
                <a:cubicBezTo>
                  <a:pt x="22" y="2"/>
                  <a:pt x="27" y="7"/>
                  <a:pt x="27" y="14"/>
                </a:cubicBezTo>
                <a:cubicBezTo>
                  <a:pt x="27" y="21"/>
                  <a:pt x="22" y="27"/>
                  <a:pt x="15" y="27"/>
                </a:cubicBezTo>
                <a:cubicBezTo>
                  <a:pt x="8" y="27"/>
                  <a:pt x="2" y="21"/>
                  <a:pt x="2" y="14"/>
                </a:cubicBezTo>
                <a:cubicBezTo>
                  <a:pt x="2" y="7"/>
                  <a:pt x="8" y="2"/>
                  <a:pt x="15" y="2"/>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04" name="Freeform 230"/>
          <p:cNvSpPr>
            <a:spLocks noEditPoints="1"/>
          </p:cNvSpPr>
          <p:nvPr/>
        </p:nvSpPr>
        <p:spPr bwMode="auto">
          <a:xfrm>
            <a:off x="2524624" y="3762170"/>
            <a:ext cx="278706" cy="278706"/>
          </a:xfrm>
          <a:custGeom>
            <a:avLst/>
            <a:gdLst>
              <a:gd name="T0" fmla="*/ 15 w 29"/>
              <a:gd name="T1" fmla="*/ 0 h 29"/>
              <a:gd name="T2" fmla="*/ 0 w 29"/>
              <a:gd name="T3" fmla="*/ 14 h 29"/>
              <a:gd name="T4" fmla="*/ 15 w 29"/>
              <a:gd name="T5" fmla="*/ 29 h 29"/>
              <a:gd name="T6" fmla="*/ 29 w 29"/>
              <a:gd name="T7" fmla="*/ 14 h 29"/>
              <a:gd name="T8" fmla="*/ 15 w 29"/>
              <a:gd name="T9" fmla="*/ 0 h 29"/>
              <a:gd name="T10" fmla="*/ 15 w 29"/>
              <a:gd name="T11" fmla="*/ 3 h 29"/>
              <a:gd name="T12" fmla="*/ 26 w 29"/>
              <a:gd name="T13" fmla="*/ 14 h 29"/>
              <a:gd name="T14" fmla="*/ 15 w 29"/>
              <a:gd name="T15" fmla="*/ 25 h 29"/>
              <a:gd name="T16" fmla="*/ 4 w 29"/>
              <a:gd name="T17" fmla="*/ 14 h 29"/>
              <a:gd name="T18" fmla="*/ 15 w 29"/>
              <a:gd name="T19" fmla="*/ 3 h 29"/>
              <a:gd name="T20" fmla="*/ 16 w 29"/>
              <a:gd name="T21" fmla="*/ 19 h 29"/>
              <a:gd name="T22" fmla="*/ 16 w 29"/>
              <a:gd name="T23" fmla="*/ 22 h 29"/>
              <a:gd name="T24" fmla="*/ 14 w 29"/>
              <a:gd name="T25" fmla="*/ 22 h 29"/>
              <a:gd name="T26" fmla="*/ 14 w 29"/>
              <a:gd name="T27" fmla="*/ 19 h 29"/>
              <a:gd name="T28" fmla="*/ 16 w 29"/>
              <a:gd name="T29" fmla="*/ 19 h 29"/>
              <a:gd name="T30" fmla="*/ 16 w 29"/>
              <a:gd name="T31" fmla="*/ 8 h 29"/>
              <a:gd name="T32" fmla="*/ 16 w 29"/>
              <a:gd name="T33" fmla="*/ 17 h 29"/>
              <a:gd name="T34" fmla="*/ 14 w 29"/>
              <a:gd name="T35" fmla="*/ 17 h 29"/>
              <a:gd name="T36" fmla="*/ 13 w 29"/>
              <a:gd name="T37" fmla="*/ 8 h 29"/>
              <a:gd name="T38" fmla="*/ 16 w 29"/>
              <a:gd name="T39" fmla="*/ 8 h 29"/>
              <a:gd name="T40" fmla="*/ 15 w 29"/>
              <a:gd name="T41" fmla="*/ 2 h 29"/>
              <a:gd name="T42" fmla="*/ 27 w 29"/>
              <a:gd name="T43" fmla="*/ 14 h 29"/>
              <a:gd name="T44" fmla="*/ 15 w 29"/>
              <a:gd name="T45" fmla="*/ 27 h 29"/>
              <a:gd name="T46" fmla="*/ 2 w 29"/>
              <a:gd name="T47" fmla="*/ 14 h 29"/>
              <a:gd name="T48" fmla="*/ 15 w 29"/>
              <a:gd name="T49" fmla="*/ 2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9" h="29">
                <a:moveTo>
                  <a:pt x="15" y="0"/>
                </a:moveTo>
                <a:cubicBezTo>
                  <a:pt x="7" y="0"/>
                  <a:pt x="0" y="6"/>
                  <a:pt x="0" y="14"/>
                </a:cubicBezTo>
                <a:cubicBezTo>
                  <a:pt x="0" y="22"/>
                  <a:pt x="7" y="29"/>
                  <a:pt x="15" y="29"/>
                </a:cubicBezTo>
                <a:cubicBezTo>
                  <a:pt x="23" y="29"/>
                  <a:pt x="29" y="22"/>
                  <a:pt x="29" y="14"/>
                </a:cubicBezTo>
                <a:cubicBezTo>
                  <a:pt x="29" y="6"/>
                  <a:pt x="23" y="0"/>
                  <a:pt x="15" y="0"/>
                </a:cubicBezTo>
                <a:close/>
                <a:moveTo>
                  <a:pt x="15" y="3"/>
                </a:moveTo>
                <a:cubicBezTo>
                  <a:pt x="21" y="3"/>
                  <a:pt x="26" y="8"/>
                  <a:pt x="26" y="14"/>
                </a:cubicBezTo>
                <a:cubicBezTo>
                  <a:pt x="26" y="20"/>
                  <a:pt x="21" y="25"/>
                  <a:pt x="15" y="25"/>
                </a:cubicBezTo>
                <a:cubicBezTo>
                  <a:pt x="9" y="25"/>
                  <a:pt x="4" y="20"/>
                  <a:pt x="4" y="14"/>
                </a:cubicBezTo>
                <a:cubicBezTo>
                  <a:pt x="4" y="8"/>
                  <a:pt x="9" y="3"/>
                  <a:pt x="15" y="3"/>
                </a:cubicBezTo>
                <a:close/>
                <a:moveTo>
                  <a:pt x="16" y="19"/>
                </a:moveTo>
                <a:cubicBezTo>
                  <a:pt x="16" y="22"/>
                  <a:pt x="16" y="22"/>
                  <a:pt x="16" y="22"/>
                </a:cubicBezTo>
                <a:cubicBezTo>
                  <a:pt x="14" y="22"/>
                  <a:pt x="14" y="22"/>
                  <a:pt x="14" y="22"/>
                </a:cubicBezTo>
                <a:cubicBezTo>
                  <a:pt x="14" y="19"/>
                  <a:pt x="14" y="19"/>
                  <a:pt x="14" y="19"/>
                </a:cubicBezTo>
                <a:cubicBezTo>
                  <a:pt x="16" y="19"/>
                  <a:pt x="16" y="19"/>
                  <a:pt x="16" y="19"/>
                </a:cubicBezTo>
                <a:close/>
                <a:moveTo>
                  <a:pt x="16" y="8"/>
                </a:moveTo>
                <a:cubicBezTo>
                  <a:pt x="16" y="17"/>
                  <a:pt x="16" y="17"/>
                  <a:pt x="16" y="17"/>
                </a:cubicBezTo>
                <a:cubicBezTo>
                  <a:pt x="14" y="17"/>
                  <a:pt x="14" y="17"/>
                  <a:pt x="14" y="17"/>
                </a:cubicBezTo>
                <a:cubicBezTo>
                  <a:pt x="13" y="8"/>
                  <a:pt x="13" y="8"/>
                  <a:pt x="13" y="8"/>
                </a:cubicBezTo>
                <a:cubicBezTo>
                  <a:pt x="16" y="8"/>
                  <a:pt x="16" y="8"/>
                  <a:pt x="16" y="8"/>
                </a:cubicBezTo>
                <a:close/>
                <a:moveTo>
                  <a:pt x="15" y="2"/>
                </a:moveTo>
                <a:cubicBezTo>
                  <a:pt x="22" y="2"/>
                  <a:pt x="27" y="7"/>
                  <a:pt x="27" y="14"/>
                </a:cubicBezTo>
                <a:cubicBezTo>
                  <a:pt x="27" y="21"/>
                  <a:pt x="22" y="27"/>
                  <a:pt x="15" y="27"/>
                </a:cubicBezTo>
                <a:cubicBezTo>
                  <a:pt x="8" y="27"/>
                  <a:pt x="2" y="21"/>
                  <a:pt x="2" y="14"/>
                </a:cubicBezTo>
                <a:cubicBezTo>
                  <a:pt x="2" y="7"/>
                  <a:pt x="8" y="2"/>
                  <a:pt x="15" y="2"/>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05" name="Freeform 231"/>
          <p:cNvSpPr>
            <a:spLocks noEditPoints="1"/>
          </p:cNvSpPr>
          <p:nvPr/>
        </p:nvSpPr>
        <p:spPr bwMode="auto">
          <a:xfrm>
            <a:off x="1900251" y="3762170"/>
            <a:ext cx="278706" cy="278706"/>
          </a:xfrm>
          <a:custGeom>
            <a:avLst/>
            <a:gdLst>
              <a:gd name="T0" fmla="*/ 15 w 29"/>
              <a:gd name="T1" fmla="*/ 3 h 29"/>
              <a:gd name="T2" fmla="*/ 4 w 29"/>
              <a:gd name="T3" fmla="*/ 14 h 29"/>
              <a:gd name="T4" fmla="*/ 15 w 29"/>
              <a:gd name="T5" fmla="*/ 25 h 29"/>
              <a:gd name="T6" fmla="*/ 26 w 29"/>
              <a:gd name="T7" fmla="*/ 14 h 29"/>
              <a:gd name="T8" fmla="*/ 15 w 29"/>
              <a:gd name="T9" fmla="*/ 3 h 29"/>
              <a:gd name="T10" fmla="*/ 15 w 29"/>
              <a:gd name="T11" fmla="*/ 0 h 29"/>
              <a:gd name="T12" fmla="*/ 29 w 29"/>
              <a:gd name="T13" fmla="*/ 14 h 29"/>
              <a:gd name="T14" fmla="*/ 15 w 29"/>
              <a:gd name="T15" fmla="*/ 29 h 29"/>
              <a:gd name="T16" fmla="*/ 0 w 29"/>
              <a:gd name="T17" fmla="*/ 14 h 29"/>
              <a:gd name="T18" fmla="*/ 15 w 29"/>
              <a:gd name="T19" fmla="*/ 0 h 29"/>
              <a:gd name="T20" fmla="*/ 15 w 29"/>
              <a:gd name="T21" fmla="*/ 2 h 29"/>
              <a:gd name="T22" fmla="*/ 27 w 29"/>
              <a:gd name="T23" fmla="*/ 14 h 29"/>
              <a:gd name="T24" fmla="*/ 15 w 29"/>
              <a:gd name="T25" fmla="*/ 27 h 29"/>
              <a:gd name="T26" fmla="*/ 2 w 29"/>
              <a:gd name="T27" fmla="*/ 14 h 29"/>
              <a:gd name="T28" fmla="*/ 15 w 29"/>
              <a:gd name="T29" fmla="*/ 2 h 29"/>
              <a:gd name="T30" fmla="*/ 15 w 29"/>
              <a:gd name="T31" fmla="*/ 19 h 29"/>
              <a:gd name="T32" fmla="*/ 15 w 29"/>
              <a:gd name="T33" fmla="*/ 22 h 29"/>
              <a:gd name="T34" fmla="*/ 13 w 29"/>
              <a:gd name="T35" fmla="*/ 22 h 29"/>
              <a:gd name="T36" fmla="*/ 13 w 29"/>
              <a:gd name="T37" fmla="*/ 19 h 29"/>
              <a:gd name="T38" fmla="*/ 15 w 29"/>
              <a:gd name="T39" fmla="*/ 19 h 29"/>
              <a:gd name="T40" fmla="*/ 15 w 29"/>
              <a:gd name="T41" fmla="*/ 17 h 29"/>
              <a:gd name="T42" fmla="*/ 13 w 29"/>
              <a:gd name="T43" fmla="*/ 17 h 29"/>
              <a:gd name="T44" fmla="*/ 13 w 29"/>
              <a:gd name="T45" fmla="*/ 16 h 29"/>
              <a:gd name="T46" fmla="*/ 14 w 29"/>
              <a:gd name="T47" fmla="*/ 15 h 29"/>
              <a:gd name="T48" fmla="*/ 15 w 29"/>
              <a:gd name="T49" fmla="*/ 14 h 29"/>
              <a:gd name="T50" fmla="*/ 16 w 29"/>
              <a:gd name="T51" fmla="*/ 14 h 29"/>
              <a:gd name="T52" fmla="*/ 17 w 29"/>
              <a:gd name="T53" fmla="*/ 13 h 29"/>
              <a:gd name="T54" fmla="*/ 17 w 29"/>
              <a:gd name="T55" fmla="*/ 12 h 29"/>
              <a:gd name="T56" fmla="*/ 17 w 29"/>
              <a:gd name="T57" fmla="*/ 11 h 29"/>
              <a:gd name="T58" fmla="*/ 16 w 29"/>
              <a:gd name="T59" fmla="*/ 10 h 29"/>
              <a:gd name="T60" fmla="*/ 15 w 29"/>
              <a:gd name="T61" fmla="*/ 10 h 29"/>
              <a:gd name="T62" fmla="*/ 13 w 29"/>
              <a:gd name="T63" fmla="*/ 10 h 29"/>
              <a:gd name="T64" fmla="*/ 13 w 29"/>
              <a:gd name="T65" fmla="*/ 11 h 29"/>
              <a:gd name="T66" fmla="*/ 13 w 29"/>
              <a:gd name="T67" fmla="*/ 12 h 29"/>
              <a:gd name="T68" fmla="*/ 13 w 29"/>
              <a:gd name="T69" fmla="*/ 12 h 29"/>
              <a:gd name="T70" fmla="*/ 10 w 29"/>
              <a:gd name="T71" fmla="*/ 12 h 29"/>
              <a:gd name="T72" fmla="*/ 10 w 29"/>
              <a:gd name="T73" fmla="*/ 12 h 29"/>
              <a:gd name="T74" fmla="*/ 11 w 29"/>
              <a:gd name="T75" fmla="*/ 10 h 29"/>
              <a:gd name="T76" fmla="*/ 12 w 29"/>
              <a:gd name="T77" fmla="*/ 8 h 29"/>
              <a:gd name="T78" fmla="*/ 15 w 29"/>
              <a:gd name="T79" fmla="*/ 8 h 29"/>
              <a:gd name="T80" fmla="*/ 17 w 29"/>
              <a:gd name="T81" fmla="*/ 8 h 29"/>
              <a:gd name="T82" fmla="*/ 19 w 29"/>
              <a:gd name="T83" fmla="*/ 9 h 29"/>
              <a:gd name="T84" fmla="*/ 19 w 29"/>
              <a:gd name="T85" fmla="*/ 12 h 29"/>
              <a:gd name="T86" fmla="*/ 19 w 29"/>
              <a:gd name="T87" fmla="*/ 13 h 29"/>
              <a:gd name="T88" fmla="*/ 18 w 29"/>
              <a:gd name="T89" fmla="*/ 14 h 29"/>
              <a:gd name="T90" fmla="*/ 17 w 29"/>
              <a:gd name="T91" fmla="*/ 15 h 29"/>
              <a:gd name="T92" fmla="*/ 16 w 29"/>
              <a:gd name="T93" fmla="*/ 16 h 29"/>
              <a:gd name="T94" fmla="*/ 16 w 29"/>
              <a:gd name="T95" fmla="*/ 16 h 29"/>
              <a:gd name="T96" fmla="*/ 16 w 29"/>
              <a:gd name="T97" fmla="*/ 16 h 29"/>
              <a:gd name="T98" fmla="*/ 15 w 29"/>
              <a:gd name="T99" fmla="*/ 17 h 29"/>
              <a:gd name="T100" fmla="*/ 15 w 29"/>
              <a:gd name="T101" fmla="*/ 17 h 29"/>
              <a:gd name="T102" fmla="*/ 15 w 29"/>
              <a:gd name="T103" fmla="*/ 1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9" h="29">
                <a:moveTo>
                  <a:pt x="15" y="3"/>
                </a:moveTo>
                <a:cubicBezTo>
                  <a:pt x="9" y="3"/>
                  <a:pt x="4" y="8"/>
                  <a:pt x="4" y="14"/>
                </a:cubicBezTo>
                <a:cubicBezTo>
                  <a:pt x="4" y="20"/>
                  <a:pt x="9" y="25"/>
                  <a:pt x="15" y="25"/>
                </a:cubicBezTo>
                <a:cubicBezTo>
                  <a:pt x="21" y="25"/>
                  <a:pt x="26" y="20"/>
                  <a:pt x="26" y="14"/>
                </a:cubicBezTo>
                <a:cubicBezTo>
                  <a:pt x="26" y="8"/>
                  <a:pt x="21" y="3"/>
                  <a:pt x="15" y="3"/>
                </a:cubicBezTo>
                <a:close/>
                <a:moveTo>
                  <a:pt x="15" y="0"/>
                </a:moveTo>
                <a:cubicBezTo>
                  <a:pt x="23" y="0"/>
                  <a:pt x="29" y="6"/>
                  <a:pt x="29" y="14"/>
                </a:cubicBezTo>
                <a:cubicBezTo>
                  <a:pt x="29" y="22"/>
                  <a:pt x="23" y="29"/>
                  <a:pt x="15" y="29"/>
                </a:cubicBezTo>
                <a:cubicBezTo>
                  <a:pt x="7" y="29"/>
                  <a:pt x="0" y="22"/>
                  <a:pt x="0" y="14"/>
                </a:cubicBezTo>
                <a:cubicBezTo>
                  <a:pt x="0" y="6"/>
                  <a:pt x="7" y="0"/>
                  <a:pt x="15" y="0"/>
                </a:cubicBezTo>
                <a:close/>
                <a:moveTo>
                  <a:pt x="15" y="2"/>
                </a:moveTo>
                <a:cubicBezTo>
                  <a:pt x="22" y="2"/>
                  <a:pt x="27" y="7"/>
                  <a:pt x="27" y="14"/>
                </a:cubicBezTo>
                <a:cubicBezTo>
                  <a:pt x="27" y="21"/>
                  <a:pt x="22" y="27"/>
                  <a:pt x="15" y="27"/>
                </a:cubicBezTo>
                <a:cubicBezTo>
                  <a:pt x="8" y="27"/>
                  <a:pt x="2" y="21"/>
                  <a:pt x="2" y="14"/>
                </a:cubicBezTo>
                <a:cubicBezTo>
                  <a:pt x="2" y="7"/>
                  <a:pt x="8" y="2"/>
                  <a:pt x="15" y="2"/>
                </a:cubicBezTo>
                <a:close/>
                <a:moveTo>
                  <a:pt x="15" y="19"/>
                </a:moveTo>
                <a:cubicBezTo>
                  <a:pt x="15" y="22"/>
                  <a:pt x="15" y="22"/>
                  <a:pt x="15" y="22"/>
                </a:cubicBezTo>
                <a:cubicBezTo>
                  <a:pt x="13" y="22"/>
                  <a:pt x="13" y="22"/>
                  <a:pt x="13" y="22"/>
                </a:cubicBezTo>
                <a:cubicBezTo>
                  <a:pt x="13" y="19"/>
                  <a:pt x="13" y="19"/>
                  <a:pt x="13" y="19"/>
                </a:cubicBezTo>
                <a:cubicBezTo>
                  <a:pt x="15" y="19"/>
                  <a:pt x="15" y="19"/>
                  <a:pt x="15" y="19"/>
                </a:cubicBezTo>
                <a:close/>
                <a:moveTo>
                  <a:pt x="15" y="17"/>
                </a:moveTo>
                <a:cubicBezTo>
                  <a:pt x="13" y="17"/>
                  <a:pt x="13" y="17"/>
                  <a:pt x="13" y="17"/>
                </a:cubicBezTo>
                <a:cubicBezTo>
                  <a:pt x="13" y="17"/>
                  <a:pt x="13" y="16"/>
                  <a:pt x="13" y="16"/>
                </a:cubicBezTo>
                <a:cubicBezTo>
                  <a:pt x="13" y="15"/>
                  <a:pt x="13" y="15"/>
                  <a:pt x="14" y="15"/>
                </a:cubicBezTo>
                <a:cubicBezTo>
                  <a:pt x="14" y="15"/>
                  <a:pt x="14" y="14"/>
                  <a:pt x="15" y="14"/>
                </a:cubicBezTo>
                <a:cubicBezTo>
                  <a:pt x="16" y="14"/>
                  <a:pt x="16" y="14"/>
                  <a:pt x="16" y="14"/>
                </a:cubicBezTo>
                <a:cubicBezTo>
                  <a:pt x="16" y="13"/>
                  <a:pt x="17" y="13"/>
                  <a:pt x="17" y="13"/>
                </a:cubicBezTo>
                <a:cubicBezTo>
                  <a:pt x="17" y="13"/>
                  <a:pt x="17" y="12"/>
                  <a:pt x="17" y="12"/>
                </a:cubicBezTo>
                <a:cubicBezTo>
                  <a:pt x="17" y="11"/>
                  <a:pt x="17" y="11"/>
                  <a:pt x="17" y="11"/>
                </a:cubicBezTo>
                <a:cubicBezTo>
                  <a:pt x="17" y="10"/>
                  <a:pt x="16" y="10"/>
                  <a:pt x="16" y="10"/>
                </a:cubicBezTo>
                <a:cubicBezTo>
                  <a:pt x="16" y="10"/>
                  <a:pt x="15" y="10"/>
                  <a:pt x="15" y="10"/>
                </a:cubicBezTo>
                <a:cubicBezTo>
                  <a:pt x="14" y="10"/>
                  <a:pt x="14" y="10"/>
                  <a:pt x="13" y="10"/>
                </a:cubicBezTo>
                <a:cubicBezTo>
                  <a:pt x="13" y="10"/>
                  <a:pt x="13" y="10"/>
                  <a:pt x="13" y="11"/>
                </a:cubicBezTo>
                <a:cubicBezTo>
                  <a:pt x="13" y="11"/>
                  <a:pt x="13" y="11"/>
                  <a:pt x="13" y="12"/>
                </a:cubicBezTo>
                <a:cubicBezTo>
                  <a:pt x="13" y="12"/>
                  <a:pt x="13" y="12"/>
                  <a:pt x="13" y="12"/>
                </a:cubicBezTo>
                <a:cubicBezTo>
                  <a:pt x="10" y="12"/>
                  <a:pt x="10" y="12"/>
                  <a:pt x="10" y="12"/>
                </a:cubicBezTo>
                <a:cubicBezTo>
                  <a:pt x="10" y="12"/>
                  <a:pt x="10" y="12"/>
                  <a:pt x="10" y="12"/>
                </a:cubicBezTo>
                <a:cubicBezTo>
                  <a:pt x="10" y="11"/>
                  <a:pt x="11" y="10"/>
                  <a:pt x="11" y="10"/>
                </a:cubicBezTo>
                <a:cubicBezTo>
                  <a:pt x="11" y="9"/>
                  <a:pt x="12" y="9"/>
                  <a:pt x="12" y="8"/>
                </a:cubicBezTo>
                <a:cubicBezTo>
                  <a:pt x="13" y="8"/>
                  <a:pt x="14" y="8"/>
                  <a:pt x="15" y="8"/>
                </a:cubicBezTo>
                <a:cubicBezTo>
                  <a:pt x="16" y="8"/>
                  <a:pt x="16" y="8"/>
                  <a:pt x="17" y="8"/>
                </a:cubicBezTo>
                <a:cubicBezTo>
                  <a:pt x="18" y="9"/>
                  <a:pt x="18" y="9"/>
                  <a:pt x="19" y="9"/>
                </a:cubicBezTo>
                <a:cubicBezTo>
                  <a:pt x="19" y="10"/>
                  <a:pt x="19" y="11"/>
                  <a:pt x="19" y="12"/>
                </a:cubicBezTo>
                <a:cubicBezTo>
                  <a:pt x="19" y="12"/>
                  <a:pt x="19" y="13"/>
                  <a:pt x="19" y="13"/>
                </a:cubicBezTo>
                <a:cubicBezTo>
                  <a:pt x="19" y="14"/>
                  <a:pt x="19" y="14"/>
                  <a:pt x="18" y="14"/>
                </a:cubicBezTo>
                <a:cubicBezTo>
                  <a:pt x="18" y="15"/>
                  <a:pt x="18" y="15"/>
                  <a:pt x="17" y="15"/>
                </a:cubicBezTo>
                <a:cubicBezTo>
                  <a:pt x="17" y="15"/>
                  <a:pt x="17" y="15"/>
                  <a:pt x="16" y="16"/>
                </a:cubicBezTo>
                <a:cubicBezTo>
                  <a:pt x="16" y="16"/>
                  <a:pt x="16" y="16"/>
                  <a:pt x="16" y="16"/>
                </a:cubicBezTo>
                <a:cubicBezTo>
                  <a:pt x="16" y="16"/>
                  <a:pt x="16" y="16"/>
                  <a:pt x="16" y="16"/>
                </a:cubicBezTo>
                <a:cubicBezTo>
                  <a:pt x="15" y="17"/>
                  <a:pt x="15" y="17"/>
                  <a:pt x="15" y="17"/>
                </a:cubicBezTo>
                <a:cubicBezTo>
                  <a:pt x="15" y="17"/>
                  <a:pt x="15" y="17"/>
                  <a:pt x="15" y="17"/>
                </a:cubicBezTo>
                <a:cubicBezTo>
                  <a:pt x="15" y="17"/>
                  <a:pt x="15" y="17"/>
                  <a:pt x="15" y="17"/>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06" name="Freeform 232"/>
          <p:cNvSpPr>
            <a:spLocks noEditPoints="1"/>
          </p:cNvSpPr>
          <p:nvPr/>
        </p:nvSpPr>
        <p:spPr bwMode="auto">
          <a:xfrm>
            <a:off x="3129090" y="3762170"/>
            <a:ext cx="316712" cy="269658"/>
          </a:xfrm>
          <a:custGeom>
            <a:avLst/>
            <a:gdLst>
              <a:gd name="T0" fmla="*/ 16 w 33"/>
              <a:gd name="T1" fmla="*/ 5 h 28"/>
              <a:gd name="T2" fmla="*/ 22 w 33"/>
              <a:gd name="T3" fmla="*/ 15 h 28"/>
              <a:gd name="T4" fmla="*/ 28 w 33"/>
              <a:gd name="T5" fmla="*/ 25 h 28"/>
              <a:gd name="T6" fmla="*/ 16 w 33"/>
              <a:gd name="T7" fmla="*/ 25 h 28"/>
              <a:gd name="T8" fmla="*/ 5 w 33"/>
              <a:gd name="T9" fmla="*/ 25 h 28"/>
              <a:gd name="T10" fmla="*/ 11 w 33"/>
              <a:gd name="T11" fmla="*/ 15 h 28"/>
              <a:gd name="T12" fmla="*/ 16 w 33"/>
              <a:gd name="T13" fmla="*/ 5 h 28"/>
              <a:gd name="T14" fmla="*/ 17 w 33"/>
              <a:gd name="T15" fmla="*/ 0 h 28"/>
              <a:gd name="T16" fmla="*/ 17 w 33"/>
              <a:gd name="T17" fmla="*/ 0 h 28"/>
              <a:gd name="T18" fmla="*/ 15 w 33"/>
              <a:gd name="T19" fmla="*/ 0 h 28"/>
              <a:gd name="T20" fmla="*/ 8 w 33"/>
              <a:gd name="T21" fmla="*/ 14 h 28"/>
              <a:gd name="T22" fmla="*/ 8 w 33"/>
              <a:gd name="T23" fmla="*/ 14 h 28"/>
              <a:gd name="T24" fmla="*/ 8 w 33"/>
              <a:gd name="T25" fmla="*/ 14 h 28"/>
              <a:gd name="T26" fmla="*/ 0 w 33"/>
              <a:gd name="T27" fmla="*/ 27 h 28"/>
              <a:gd name="T28" fmla="*/ 0 w 33"/>
              <a:gd name="T29" fmla="*/ 28 h 28"/>
              <a:gd name="T30" fmla="*/ 1 w 33"/>
              <a:gd name="T31" fmla="*/ 28 h 28"/>
              <a:gd name="T32" fmla="*/ 16 w 33"/>
              <a:gd name="T33" fmla="*/ 28 h 28"/>
              <a:gd name="T34" fmla="*/ 32 w 33"/>
              <a:gd name="T35" fmla="*/ 28 h 28"/>
              <a:gd name="T36" fmla="*/ 32 w 33"/>
              <a:gd name="T37" fmla="*/ 28 h 28"/>
              <a:gd name="T38" fmla="*/ 32 w 33"/>
              <a:gd name="T39" fmla="*/ 28 h 28"/>
              <a:gd name="T40" fmla="*/ 33 w 33"/>
              <a:gd name="T41" fmla="*/ 27 h 28"/>
              <a:gd name="T42" fmla="*/ 25 w 33"/>
              <a:gd name="T43" fmla="*/ 14 h 28"/>
              <a:gd name="T44" fmla="*/ 17 w 33"/>
              <a:gd name="T45" fmla="*/ 0 h 28"/>
              <a:gd name="T46" fmla="*/ 23 w 33"/>
              <a:gd name="T47" fmla="*/ 15 h 28"/>
              <a:gd name="T48" fmla="*/ 16 w 33"/>
              <a:gd name="T49" fmla="*/ 3 h 28"/>
              <a:gd name="T50" fmla="*/ 9 w 33"/>
              <a:gd name="T51" fmla="*/ 15 h 28"/>
              <a:gd name="T52" fmla="*/ 9 w 33"/>
              <a:gd name="T53" fmla="*/ 15 h 28"/>
              <a:gd name="T54" fmla="*/ 2 w 33"/>
              <a:gd name="T55" fmla="*/ 27 h 28"/>
              <a:gd name="T56" fmla="*/ 16 w 33"/>
              <a:gd name="T57" fmla="*/ 27 h 28"/>
              <a:gd name="T58" fmla="*/ 30 w 33"/>
              <a:gd name="T59" fmla="*/ 27 h 28"/>
              <a:gd name="T60" fmla="*/ 23 w 33"/>
              <a:gd name="T61" fmla="*/ 15 h 28"/>
              <a:gd name="T62" fmla="*/ 17 w 33"/>
              <a:gd name="T63" fmla="*/ 21 h 28"/>
              <a:gd name="T64" fmla="*/ 15 w 33"/>
              <a:gd name="T65" fmla="*/ 21 h 28"/>
              <a:gd name="T66" fmla="*/ 15 w 33"/>
              <a:gd name="T67" fmla="*/ 24 h 28"/>
              <a:gd name="T68" fmla="*/ 17 w 33"/>
              <a:gd name="T69" fmla="*/ 24 h 28"/>
              <a:gd name="T70" fmla="*/ 17 w 33"/>
              <a:gd name="T71" fmla="*/ 21 h 28"/>
              <a:gd name="T72" fmla="*/ 18 w 33"/>
              <a:gd name="T73" fmla="*/ 10 h 28"/>
              <a:gd name="T74" fmla="*/ 15 w 33"/>
              <a:gd name="T75" fmla="*/ 10 h 28"/>
              <a:gd name="T76" fmla="*/ 15 w 33"/>
              <a:gd name="T77" fmla="*/ 19 h 28"/>
              <a:gd name="T78" fmla="*/ 17 w 33"/>
              <a:gd name="T79" fmla="*/ 19 h 28"/>
              <a:gd name="T80" fmla="*/ 18 w 33"/>
              <a:gd name="T81"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3" h="28">
                <a:moveTo>
                  <a:pt x="16" y="5"/>
                </a:moveTo>
                <a:cubicBezTo>
                  <a:pt x="22" y="15"/>
                  <a:pt x="22" y="15"/>
                  <a:pt x="22" y="15"/>
                </a:cubicBezTo>
                <a:cubicBezTo>
                  <a:pt x="28" y="25"/>
                  <a:pt x="28" y="25"/>
                  <a:pt x="28" y="25"/>
                </a:cubicBezTo>
                <a:cubicBezTo>
                  <a:pt x="16" y="25"/>
                  <a:pt x="16" y="25"/>
                  <a:pt x="16" y="25"/>
                </a:cubicBezTo>
                <a:cubicBezTo>
                  <a:pt x="5" y="25"/>
                  <a:pt x="5" y="25"/>
                  <a:pt x="5" y="25"/>
                </a:cubicBezTo>
                <a:cubicBezTo>
                  <a:pt x="11" y="15"/>
                  <a:pt x="11" y="15"/>
                  <a:pt x="11" y="15"/>
                </a:cubicBezTo>
                <a:cubicBezTo>
                  <a:pt x="16" y="5"/>
                  <a:pt x="16" y="5"/>
                  <a:pt x="16" y="5"/>
                </a:cubicBezTo>
                <a:close/>
                <a:moveTo>
                  <a:pt x="17" y="0"/>
                </a:moveTo>
                <a:cubicBezTo>
                  <a:pt x="17" y="0"/>
                  <a:pt x="17" y="0"/>
                  <a:pt x="17" y="0"/>
                </a:cubicBezTo>
                <a:cubicBezTo>
                  <a:pt x="16" y="0"/>
                  <a:pt x="16" y="0"/>
                  <a:pt x="15" y="0"/>
                </a:cubicBezTo>
                <a:cubicBezTo>
                  <a:pt x="8" y="14"/>
                  <a:pt x="8" y="14"/>
                  <a:pt x="8" y="14"/>
                </a:cubicBezTo>
                <a:cubicBezTo>
                  <a:pt x="8" y="14"/>
                  <a:pt x="8" y="14"/>
                  <a:pt x="8" y="14"/>
                </a:cubicBezTo>
                <a:cubicBezTo>
                  <a:pt x="8" y="14"/>
                  <a:pt x="8" y="14"/>
                  <a:pt x="8" y="14"/>
                </a:cubicBezTo>
                <a:cubicBezTo>
                  <a:pt x="0" y="27"/>
                  <a:pt x="0" y="27"/>
                  <a:pt x="0" y="27"/>
                </a:cubicBezTo>
                <a:cubicBezTo>
                  <a:pt x="0" y="27"/>
                  <a:pt x="0" y="27"/>
                  <a:pt x="0" y="28"/>
                </a:cubicBezTo>
                <a:cubicBezTo>
                  <a:pt x="0" y="28"/>
                  <a:pt x="0" y="28"/>
                  <a:pt x="1" y="28"/>
                </a:cubicBezTo>
                <a:cubicBezTo>
                  <a:pt x="16" y="28"/>
                  <a:pt x="16" y="28"/>
                  <a:pt x="16" y="28"/>
                </a:cubicBezTo>
                <a:cubicBezTo>
                  <a:pt x="32" y="28"/>
                  <a:pt x="32" y="28"/>
                  <a:pt x="32" y="28"/>
                </a:cubicBezTo>
                <a:cubicBezTo>
                  <a:pt x="32" y="28"/>
                  <a:pt x="32" y="28"/>
                  <a:pt x="32" y="28"/>
                </a:cubicBezTo>
                <a:cubicBezTo>
                  <a:pt x="32" y="28"/>
                  <a:pt x="32" y="28"/>
                  <a:pt x="32" y="28"/>
                </a:cubicBezTo>
                <a:cubicBezTo>
                  <a:pt x="33" y="28"/>
                  <a:pt x="33" y="27"/>
                  <a:pt x="33" y="27"/>
                </a:cubicBezTo>
                <a:cubicBezTo>
                  <a:pt x="25" y="14"/>
                  <a:pt x="25" y="14"/>
                  <a:pt x="25" y="14"/>
                </a:cubicBezTo>
                <a:cubicBezTo>
                  <a:pt x="17" y="0"/>
                  <a:pt x="17" y="0"/>
                  <a:pt x="17" y="0"/>
                </a:cubicBezTo>
                <a:close/>
                <a:moveTo>
                  <a:pt x="23" y="15"/>
                </a:moveTo>
                <a:cubicBezTo>
                  <a:pt x="16" y="3"/>
                  <a:pt x="16" y="3"/>
                  <a:pt x="16" y="3"/>
                </a:cubicBezTo>
                <a:cubicBezTo>
                  <a:pt x="9" y="15"/>
                  <a:pt x="9" y="15"/>
                  <a:pt x="9" y="15"/>
                </a:cubicBezTo>
                <a:cubicBezTo>
                  <a:pt x="9" y="15"/>
                  <a:pt x="9" y="15"/>
                  <a:pt x="9" y="15"/>
                </a:cubicBezTo>
                <a:cubicBezTo>
                  <a:pt x="2" y="27"/>
                  <a:pt x="2" y="27"/>
                  <a:pt x="2" y="27"/>
                </a:cubicBezTo>
                <a:cubicBezTo>
                  <a:pt x="16" y="27"/>
                  <a:pt x="16" y="27"/>
                  <a:pt x="16" y="27"/>
                </a:cubicBezTo>
                <a:cubicBezTo>
                  <a:pt x="30" y="27"/>
                  <a:pt x="30" y="27"/>
                  <a:pt x="30" y="27"/>
                </a:cubicBezTo>
                <a:cubicBezTo>
                  <a:pt x="23" y="15"/>
                  <a:pt x="23" y="15"/>
                  <a:pt x="23" y="15"/>
                </a:cubicBezTo>
                <a:close/>
                <a:moveTo>
                  <a:pt x="17" y="21"/>
                </a:moveTo>
                <a:cubicBezTo>
                  <a:pt x="15" y="21"/>
                  <a:pt x="15" y="21"/>
                  <a:pt x="15" y="21"/>
                </a:cubicBezTo>
                <a:cubicBezTo>
                  <a:pt x="15" y="24"/>
                  <a:pt x="15" y="24"/>
                  <a:pt x="15" y="24"/>
                </a:cubicBezTo>
                <a:cubicBezTo>
                  <a:pt x="17" y="24"/>
                  <a:pt x="17" y="24"/>
                  <a:pt x="17" y="24"/>
                </a:cubicBezTo>
                <a:cubicBezTo>
                  <a:pt x="17" y="21"/>
                  <a:pt x="17" y="21"/>
                  <a:pt x="17" y="21"/>
                </a:cubicBezTo>
                <a:close/>
                <a:moveTo>
                  <a:pt x="18" y="10"/>
                </a:moveTo>
                <a:cubicBezTo>
                  <a:pt x="15" y="10"/>
                  <a:pt x="15" y="10"/>
                  <a:pt x="15" y="10"/>
                </a:cubicBezTo>
                <a:cubicBezTo>
                  <a:pt x="15" y="19"/>
                  <a:pt x="15" y="19"/>
                  <a:pt x="15" y="19"/>
                </a:cubicBezTo>
                <a:cubicBezTo>
                  <a:pt x="17" y="19"/>
                  <a:pt x="17" y="19"/>
                  <a:pt x="17" y="19"/>
                </a:cubicBezTo>
                <a:lnTo>
                  <a:pt x="18" y="10"/>
                </a:ln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07" name="Freeform 233"/>
          <p:cNvSpPr>
            <a:spLocks noEditPoints="1"/>
          </p:cNvSpPr>
          <p:nvPr/>
        </p:nvSpPr>
        <p:spPr bwMode="auto">
          <a:xfrm>
            <a:off x="4971445" y="3744072"/>
            <a:ext cx="345668" cy="305853"/>
          </a:xfrm>
          <a:custGeom>
            <a:avLst/>
            <a:gdLst>
              <a:gd name="T0" fmla="*/ 28 w 36"/>
              <a:gd name="T1" fmla="*/ 4 h 32"/>
              <a:gd name="T2" fmla="*/ 27 w 36"/>
              <a:gd name="T3" fmla="*/ 2 h 32"/>
              <a:gd name="T4" fmla="*/ 2 w 36"/>
              <a:gd name="T5" fmla="*/ 8 h 32"/>
              <a:gd name="T6" fmla="*/ 2 w 36"/>
              <a:gd name="T7" fmla="*/ 6 h 32"/>
              <a:gd name="T8" fmla="*/ 29 w 36"/>
              <a:gd name="T9" fmla="*/ 2 h 32"/>
              <a:gd name="T10" fmla="*/ 30 w 36"/>
              <a:gd name="T11" fmla="*/ 13 h 32"/>
              <a:gd name="T12" fmla="*/ 3 w 36"/>
              <a:gd name="T13" fmla="*/ 14 h 32"/>
              <a:gd name="T14" fmla="*/ 5 w 36"/>
              <a:gd name="T15" fmla="*/ 22 h 32"/>
              <a:gd name="T16" fmla="*/ 6 w 36"/>
              <a:gd name="T17" fmla="*/ 22 h 32"/>
              <a:gd name="T18" fmla="*/ 6 w 36"/>
              <a:gd name="T19" fmla="*/ 23 h 32"/>
              <a:gd name="T20" fmla="*/ 0 w 36"/>
              <a:gd name="T21" fmla="*/ 8 h 32"/>
              <a:gd name="T22" fmla="*/ 2 w 36"/>
              <a:gd name="T23" fmla="*/ 6 h 32"/>
              <a:gd name="T24" fmla="*/ 6 w 36"/>
              <a:gd name="T25" fmla="*/ 16 h 32"/>
              <a:gd name="T26" fmla="*/ 9 w 36"/>
              <a:gd name="T27" fmla="*/ 32 h 32"/>
              <a:gd name="T28" fmla="*/ 36 w 36"/>
              <a:gd name="T29" fmla="*/ 30 h 32"/>
              <a:gd name="T30" fmla="*/ 34 w 36"/>
              <a:gd name="T31" fmla="*/ 14 h 32"/>
              <a:gd name="T32" fmla="*/ 33 w 36"/>
              <a:gd name="T33" fmla="*/ 20 h 32"/>
              <a:gd name="T34" fmla="*/ 33 w 36"/>
              <a:gd name="T35" fmla="*/ 17 h 32"/>
              <a:gd name="T36" fmla="*/ 26 w 36"/>
              <a:gd name="T37" fmla="*/ 17 h 32"/>
              <a:gd name="T38" fmla="*/ 26 w 36"/>
              <a:gd name="T39" fmla="*/ 20 h 32"/>
              <a:gd name="T40" fmla="*/ 33 w 36"/>
              <a:gd name="T41" fmla="*/ 20 h 32"/>
              <a:gd name="T42" fmla="*/ 28 w 36"/>
              <a:gd name="T43" fmla="*/ 28 h 32"/>
              <a:gd name="T44" fmla="*/ 28 w 36"/>
              <a:gd name="T45" fmla="*/ 27 h 32"/>
              <a:gd name="T46" fmla="*/ 33 w 36"/>
              <a:gd name="T47" fmla="*/ 28 h 32"/>
              <a:gd name="T48" fmla="*/ 33 w 36"/>
              <a:gd name="T49" fmla="*/ 29 h 32"/>
              <a:gd name="T50" fmla="*/ 22 w 36"/>
              <a:gd name="T51" fmla="*/ 29 h 32"/>
              <a:gd name="T52" fmla="*/ 22 w 36"/>
              <a:gd name="T53" fmla="*/ 28 h 32"/>
              <a:gd name="T54" fmla="*/ 27 w 36"/>
              <a:gd name="T55" fmla="*/ 27 h 32"/>
              <a:gd name="T56" fmla="*/ 27 w 36"/>
              <a:gd name="T57" fmla="*/ 28 h 32"/>
              <a:gd name="T58" fmla="*/ 22 w 36"/>
              <a:gd name="T59" fmla="*/ 29 h 32"/>
              <a:gd name="T60" fmla="*/ 16 w 36"/>
              <a:gd name="T61" fmla="*/ 28 h 32"/>
              <a:gd name="T62" fmla="*/ 16 w 36"/>
              <a:gd name="T63" fmla="*/ 27 h 32"/>
              <a:gd name="T64" fmla="*/ 21 w 36"/>
              <a:gd name="T65" fmla="*/ 28 h 32"/>
              <a:gd name="T66" fmla="*/ 21 w 36"/>
              <a:gd name="T67" fmla="*/ 29 h 32"/>
              <a:gd name="T68" fmla="*/ 10 w 36"/>
              <a:gd name="T69" fmla="*/ 29 h 32"/>
              <a:gd name="T70" fmla="*/ 10 w 36"/>
              <a:gd name="T71" fmla="*/ 28 h 32"/>
              <a:gd name="T72" fmla="*/ 14 w 36"/>
              <a:gd name="T73" fmla="*/ 27 h 32"/>
              <a:gd name="T74" fmla="*/ 15 w 36"/>
              <a:gd name="T75" fmla="*/ 28 h 32"/>
              <a:gd name="T76" fmla="*/ 10 w 36"/>
              <a:gd name="T77" fmla="*/ 2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6" h="32">
                <a:moveTo>
                  <a:pt x="2" y="10"/>
                </a:moveTo>
                <a:cubicBezTo>
                  <a:pt x="28" y="4"/>
                  <a:pt x="28" y="4"/>
                  <a:pt x="28" y="4"/>
                </a:cubicBezTo>
                <a:cubicBezTo>
                  <a:pt x="28" y="2"/>
                  <a:pt x="28" y="2"/>
                  <a:pt x="28" y="2"/>
                </a:cubicBezTo>
                <a:cubicBezTo>
                  <a:pt x="28" y="2"/>
                  <a:pt x="27" y="1"/>
                  <a:pt x="27" y="2"/>
                </a:cubicBezTo>
                <a:cubicBezTo>
                  <a:pt x="3" y="7"/>
                  <a:pt x="3" y="7"/>
                  <a:pt x="3" y="7"/>
                </a:cubicBezTo>
                <a:cubicBezTo>
                  <a:pt x="2" y="7"/>
                  <a:pt x="2" y="8"/>
                  <a:pt x="2" y="8"/>
                </a:cubicBezTo>
                <a:cubicBezTo>
                  <a:pt x="2" y="9"/>
                  <a:pt x="2" y="9"/>
                  <a:pt x="2" y="10"/>
                </a:cubicBezTo>
                <a:close/>
                <a:moveTo>
                  <a:pt x="2" y="6"/>
                </a:moveTo>
                <a:cubicBezTo>
                  <a:pt x="27" y="0"/>
                  <a:pt x="27" y="0"/>
                  <a:pt x="27" y="0"/>
                </a:cubicBezTo>
                <a:cubicBezTo>
                  <a:pt x="28" y="0"/>
                  <a:pt x="29" y="1"/>
                  <a:pt x="29" y="2"/>
                </a:cubicBezTo>
                <a:cubicBezTo>
                  <a:pt x="32" y="13"/>
                  <a:pt x="32" y="13"/>
                  <a:pt x="32" y="13"/>
                </a:cubicBezTo>
                <a:cubicBezTo>
                  <a:pt x="30" y="13"/>
                  <a:pt x="30" y="13"/>
                  <a:pt x="30" y="13"/>
                </a:cubicBezTo>
                <a:cubicBezTo>
                  <a:pt x="29" y="8"/>
                  <a:pt x="29" y="8"/>
                  <a:pt x="29" y="8"/>
                </a:cubicBezTo>
                <a:cubicBezTo>
                  <a:pt x="3" y="14"/>
                  <a:pt x="3" y="14"/>
                  <a:pt x="3" y="14"/>
                </a:cubicBezTo>
                <a:cubicBezTo>
                  <a:pt x="5" y="21"/>
                  <a:pt x="5" y="21"/>
                  <a:pt x="5" y="21"/>
                </a:cubicBezTo>
                <a:cubicBezTo>
                  <a:pt x="5" y="22"/>
                  <a:pt x="5" y="22"/>
                  <a:pt x="5" y="22"/>
                </a:cubicBezTo>
                <a:cubicBezTo>
                  <a:pt x="5" y="22"/>
                  <a:pt x="5" y="22"/>
                  <a:pt x="6" y="22"/>
                </a:cubicBezTo>
                <a:cubicBezTo>
                  <a:pt x="6" y="22"/>
                  <a:pt x="6" y="22"/>
                  <a:pt x="6" y="22"/>
                </a:cubicBezTo>
                <a:cubicBezTo>
                  <a:pt x="6" y="23"/>
                  <a:pt x="6" y="23"/>
                  <a:pt x="6" y="23"/>
                </a:cubicBezTo>
                <a:cubicBezTo>
                  <a:pt x="6" y="23"/>
                  <a:pt x="6" y="23"/>
                  <a:pt x="6" y="23"/>
                </a:cubicBezTo>
                <a:cubicBezTo>
                  <a:pt x="5" y="24"/>
                  <a:pt x="4" y="23"/>
                  <a:pt x="4" y="22"/>
                </a:cubicBezTo>
                <a:cubicBezTo>
                  <a:pt x="0" y="8"/>
                  <a:pt x="0" y="8"/>
                  <a:pt x="0" y="8"/>
                </a:cubicBezTo>
                <a:cubicBezTo>
                  <a:pt x="0" y="8"/>
                  <a:pt x="0" y="7"/>
                  <a:pt x="1" y="7"/>
                </a:cubicBezTo>
                <a:cubicBezTo>
                  <a:pt x="1" y="6"/>
                  <a:pt x="2" y="6"/>
                  <a:pt x="2" y="6"/>
                </a:cubicBezTo>
                <a:close/>
                <a:moveTo>
                  <a:pt x="9" y="14"/>
                </a:moveTo>
                <a:cubicBezTo>
                  <a:pt x="7" y="14"/>
                  <a:pt x="6" y="15"/>
                  <a:pt x="6" y="16"/>
                </a:cubicBezTo>
                <a:cubicBezTo>
                  <a:pt x="6" y="30"/>
                  <a:pt x="6" y="30"/>
                  <a:pt x="6" y="30"/>
                </a:cubicBezTo>
                <a:cubicBezTo>
                  <a:pt x="6" y="31"/>
                  <a:pt x="7" y="32"/>
                  <a:pt x="9" y="32"/>
                </a:cubicBezTo>
                <a:cubicBezTo>
                  <a:pt x="34" y="32"/>
                  <a:pt x="34" y="32"/>
                  <a:pt x="34" y="32"/>
                </a:cubicBezTo>
                <a:cubicBezTo>
                  <a:pt x="35" y="32"/>
                  <a:pt x="36" y="31"/>
                  <a:pt x="36" y="30"/>
                </a:cubicBezTo>
                <a:cubicBezTo>
                  <a:pt x="36" y="16"/>
                  <a:pt x="36" y="16"/>
                  <a:pt x="36" y="16"/>
                </a:cubicBezTo>
                <a:cubicBezTo>
                  <a:pt x="36" y="15"/>
                  <a:pt x="35" y="14"/>
                  <a:pt x="34" y="14"/>
                </a:cubicBezTo>
                <a:cubicBezTo>
                  <a:pt x="9" y="14"/>
                  <a:pt x="9" y="14"/>
                  <a:pt x="9" y="14"/>
                </a:cubicBezTo>
                <a:close/>
                <a:moveTo>
                  <a:pt x="33" y="20"/>
                </a:moveTo>
                <a:cubicBezTo>
                  <a:pt x="33" y="19"/>
                  <a:pt x="33" y="18"/>
                  <a:pt x="33" y="17"/>
                </a:cubicBezTo>
                <a:cubicBezTo>
                  <a:pt x="33" y="17"/>
                  <a:pt x="33" y="17"/>
                  <a:pt x="33" y="17"/>
                </a:cubicBezTo>
                <a:cubicBezTo>
                  <a:pt x="31" y="17"/>
                  <a:pt x="29" y="17"/>
                  <a:pt x="26" y="17"/>
                </a:cubicBezTo>
                <a:cubicBezTo>
                  <a:pt x="26" y="17"/>
                  <a:pt x="26" y="17"/>
                  <a:pt x="26" y="17"/>
                </a:cubicBezTo>
                <a:cubicBezTo>
                  <a:pt x="26" y="18"/>
                  <a:pt x="26" y="19"/>
                  <a:pt x="26" y="20"/>
                </a:cubicBezTo>
                <a:cubicBezTo>
                  <a:pt x="26" y="20"/>
                  <a:pt x="26" y="20"/>
                  <a:pt x="26" y="20"/>
                </a:cubicBezTo>
                <a:cubicBezTo>
                  <a:pt x="29" y="20"/>
                  <a:pt x="31" y="20"/>
                  <a:pt x="33" y="20"/>
                </a:cubicBezTo>
                <a:cubicBezTo>
                  <a:pt x="33" y="20"/>
                  <a:pt x="33" y="20"/>
                  <a:pt x="33" y="20"/>
                </a:cubicBezTo>
                <a:close/>
                <a:moveTo>
                  <a:pt x="28" y="29"/>
                </a:moveTo>
                <a:cubicBezTo>
                  <a:pt x="28" y="29"/>
                  <a:pt x="28" y="29"/>
                  <a:pt x="28" y="28"/>
                </a:cubicBezTo>
                <a:cubicBezTo>
                  <a:pt x="28" y="28"/>
                  <a:pt x="28" y="28"/>
                  <a:pt x="28" y="28"/>
                </a:cubicBezTo>
                <a:cubicBezTo>
                  <a:pt x="28" y="27"/>
                  <a:pt x="28" y="27"/>
                  <a:pt x="28" y="27"/>
                </a:cubicBezTo>
                <a:cubicBezTo>
                  <a:pt x="33" y="27"/>
                  <a:pt x="33" y="27"/>
                  <a:pt x="33" y="27"/>
                </a:cubicBezTo>
                <a:cubicBezTo>
                  <a:pt x="33" y="27"/>
                  <a:pt x="33" y="27"/>
                  <a:pt x="33" y="28"/>
                </a:cubicBezTo>
                <a:cubicBezTo>
                  <a:pt x="33" y="28"/>
                  <a:pt x="33" y="28"/>
                  <a:pt x="33" y="28"/>
                </a:cubicBezTo>
                <a:cubicBezTo>
                  <a:pt x="33" y="29"/>
                  <a:pt x="33" y="29"/>
                  <a:pt x="33" y="29"/>
                </a:cubicBezTo>
                <a:cubicBezTo>
                  <a:pt x="28" y="29"/>
                  <a:pt x="28" y="29"/>
                  <a:pt x="28" y="29"/>
                </a:cubicBezTo>
                <a:close/>
                <a:moveTo>
                  <a:pt x="22" y="29"/>
                </a:moveTo>
                <a:cubicBezTo>
                  <a:pt x="22" y="29"/>
                  <a:pt x="22" y="29"/>
                  <a:pt x="22" y="28"/>
                </a:cubicBezTo>
                <a:cubicBezTo>
                  <a:pt x="22" y="28"/>
                  <a:pt x="22" y="28"/>
                  <a:pt x="22" y="28"/>
                </a:cubicBezTo>
                <a:cubicBezTo>
                  <a:pt x="22" y="27"/>
                  <a:pt x="22" y="27"/>
                  <a:pt x="22" y="27"/>
                </a:cubicBezTo>
                <a:cubicBezTo>
                  <a:pt x="27" y="27"/>
                  <a:pt x="27" y="27"/>
                  <a:pt x="27" y="27"/>
                </a:cubicBezTo>
                <a:cubicBezTo>
                  <a:pt x="27" y="27"/>
                  <a:pt x="27" y="27"/>
                  <a:pt x="27" y="28"/>
                </a:cubicBezTo>
                <a:cubicBezTo>
                  <a:pt x="27" y="28"/>
                  <a:pt x="27" y="28"/>
                  <a:pt x="27" y="28"/>
                </a:cubicBezTo>
                <a:cubicBezTo>
                  <a:pt x="27" y="29"/>
                  <a:pt x="27" y="29"/>
                  <a:pt x="27" y="29"/>
                </a:cubicBezTo>
                <a:cubicBezTo>
                  <a:pt x="22" y="29"/>
                  <a:pt x="22" y="29"/>
                  <a:pt x="22" y="29"/>
                </a:cubicBezTo>
                <a:close/>
                <a:moveTo>
                  <a:pt x="16" y="29"/>
                </a:moveTo>
                <a:cubicBezTo>
                  <a:pt x="16" y="29"/>
                  <a:pt x="16" y="29"/>
                  <a:pt x="16" y="28"/>
                </a:cubicBezTo>
                <a:cubicBezTo>
                  <a:pt x="16" y="28"/>
                  <a:pt x="16" y="28"/>
                  <a:pt x="16" y="28"/>
                </a:cubicBezTo>
                <a:cubicBezTo>
                  <a:pt x="16" y="27"/>
                  <a:pt x="16" y="27"/>
                  <a:pt x="16" y="27"/>
                </a:cubicBezTo>
                <a:cubicBezTo>
                  <a:pt x="21" y="27"/>
                  <a:pt x="21" y="27"/>
                  <a:pt x="21" y="27"/>
                </a:cubicBezTo>
                <a:cubicBezTo>
                  <a:pt x="21" y="27"/>
                  <a:pt x="21" y="27"/>
                  <a:pt x="21" y="28"/>
                </a:cubicBezTo>
                <a:cubicBezTo>
                  <a:pt x="21" y="28"/>
                  <a:pt x="21" y="28"/>
                  <a:pt x="21" y="28"/>
                </a:cubicBezTo>
                <a:cubicBezTo>
                  <a:pt x="21" y="29"/>
                  <a:pt x="21" y="29"/>
                  <a:pt x="21" y="29"/>
                </a:cubicBezTo>
                <a:cubicBezTo>
                  <a:pt x="16" y="29"/>
                  <a:pt x="16" y="29"/>
                  <a:pt x="16" y="29"/>
                </a:cubicBezTo>
                <a:close/>
                <a:moveTo>
                  <a:pt x="10" y="29"/>
                </a:moveTo>
                <a:cubicBezTo>
                  <a:pt x="10" y="29"/>
                  <a:pt x="10" y="29"/>
                  <a:pt x="10" y="28"/>
                </a:cubicBezTo>
                <a:cubicBezTo>
                  <a:pt x="10" y="28"/>
                  <a:pt x="10" y="28"/>
                  <a:pt x="10" y="28"/>
                </a:cubicBezTo>
                <a:cubicBezTo>
                  <a:pt x="10" y="27"/>
                  <a:pt x="10" y="27"/>
                  <a:pt x="10" y="27"/>
                </a:cubicBezTo>
                <a:cubicBezTo>
                  <a:pt x="14" y="27"/>
                  <a:pt x="14" y="27"/>
                  <a:pt x="14" y="27"/>
                </a:cubicBezTo>
                <a:cubicBezTo>
                  <a:pt x="15" y="27"/>
                  <a:pt x="15" y="27"/>
                  <a:pt x="15" y="28"/>
                </a:cubicBezTo>
                <a:cubicBezTo>
                  <a:pt x="15" y="28"/>
                  <a:pt x="15" y="28"/>
                  <a:pt x="15" y="28"/>
                </a:cubicBezTo>
                <a:cubicBezTo>
                  <a:pt x="15" y="29"/>
                  <a:pt x="15" y="29"/>
                  <a:pt x="14" y="29"/>
                </a:cubicBezTo>
                <a:lnTo>
                  <a:pt x="10" y="29"/>
                </a:ln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08" name="Freeform 234"/>
          <p:cNvSpPr>
            <a:spLocks noEditPoints="1"/>
          </p:cNvSpPr>
          <p:nvPr/>
        </p:nvSpPr>
        <p:spPr bwMode="auto">
          <a:xfrm>
            <a:off x="6229243" y="3791126"/>
            <a:ext cx="316712" cy="211745"/>
          </a:xfrm>
          <a:custGeom>
            <a:avLst/>
            <a:gdLst>
              <a:gd name="T0" fmla="*/ 13 w 33"/>
              <a:gd name="T1" fmla="*/ 21 h 22"/>
              <a:gd name="T2" fmla="*/ 2 w 33"/>
              <a:gd name="T3" fmla="*/ 21 h 22"/>
              <a:gd name="T4" fmla="*/ 13 w 33"/>
              <a:gd name="T5" fmla="*/ 19 h 22"/>
              <a:gd name="T6" fmla="*/ 2 w 33"/>
              <a:gd name="T7" fmla="*/ 19 h 22"/>
              <a:gd name="T8" fmla="*/ 13 w 33"/>
              <a:gd name="T9" fmla="*/ 16 h 22"/>
              <a:gd name="T10" fmla="*/ 2 w 33"/>
              <a:gd name="T11" fmla="*/ 3 h 22"/>
              <a:gd name="T12" fmla="*/ 13 w 33"/>
              <a:gd name="T13" fmla="*/ 0 h 22"/>
              <a:gd name="T14" fmla="*/ 0 w 33"/>
              <a:gd name="T15" fmla="*/ 19 h 22"/>
              <a:gd name="T16" fmla="*/ 19 w 33"/>
              <a:gd name="T17" fmla="*/ 22 h 22"/>
              <a:gd name="T18" fmla="*/ 19 w 33"/>
              <a:gd name="T19" fmla="*/ 21 h 22"/>
              <a:gd name="T20" fmla="*/ 19 w 33"/>
              <a:gd name="T21" fmla="*/ 19 h 22"/>
              <a:gd name="T22" fmla="*/ 19 w 33"/>
              <a:gd name="T23" fmla="*/ 16 h 22"/>
              <a:gd name="T24" fmla="*/ 19 w 33"/>
              <a:gd name="T25" fmla="*/ 14 h 22"/>
              <a:gd name="T26" fmla="*/ 19 w 33"/>
              <a:gd name="T27" fmla="*/ 3 h 22"/>
              <a:gd name="T28" fmla="*/ 14 w 33"/>
              <a:gd name="T29" fmla="*/ 0 h 22"/>
              <a:gd name="T30" fmla="*/ 14 w 33"/>
              <a:gd name="T31" fmla="*/ 5 h 22"/>
              <a:gd name="T32" fmla="*/ 14 w 33"/>
              <a:gd name="T33" fmla="*/ 16 h 22"/>
              <a:gd name="T34" fmla="*/ 14 w 33"/>
              <a:gd name="T35" fmla="*/ 19 h 22"/>
              <a:gd name="T36" fmla="*/ 14 w 33"/>
              <a:gd name="T37" fmla="*/ 21 h 22"/>
              <a:gd name="T38" fmla="*/ 14 w 33"/>
              <a:gd name="T39" fmla="*/ 21 h 22"/>
              <a:gd name="T40" fmla="*/ 31 w 33"/>
              <a:gd name="T41" fmla="*/ 22 h 22"/>
              <a:gd name="T42" fmla="*/ 31 w 33"/>
              <a:gd name="T43" fmla="*/ 0 h 22"/>
              <a:gd name="T44" fmla="*/ 31 w 33"/>
              <a:gd name="T45" fmla="*/ 2 h 22"/>
              <a:gd name="T46" fmla="*/ 31 w 33"/>
              <a:gd name="T47" fmla="*/ 16 h 22"/>
              <a:gd name="T48" fmla="*/ 31 w 33"/>
              <a:gd name="T49" fmla="*/ 19 h 22"/>
              <a:gd name="T50" fmla="*/ 31 w 33"/>
              <a:gd name="T51" fmla="*/ 19 h 22"/>
              <a:gd name="T52" fmla="*/ 31 w 33"/>
              <a:gd name="T53" fmla="*/ 20 h 22"/>
              <a:gd name="T54" fmla="*/ 31 w 33"/>
              <a:gd name="T55" fmla="*/ 21 h 22"/>
              <a:gd name="T56" fmla="*/ 13 w 33"/>
              <a:gd name="T57" fmla="*/ 4 h 22"/>
              <a:gd name="T58" fmla="*/ 13 w 33"/>
              <a:gd name="T59" fmla="*/ 12 h 22"/>
              <a:gd name="T60" fmla="*/ 13 w 33"/>
              <a:gd name="T61" fmla="*/ 4 h 22"/>
              <a:gd name="T62" fmla="*/ 21 w 33"/>
              <a:gd name="T63" fmla="*/ 6 h 22"/>
              <a:gd name="T64" fmla="*/ 21 w 33"/>
              <a:gd name="T65" fmla="*/ 15 h 22"/>
              <a:gd name="T66" fmla="*/ 30 w 33"/>
              <a:gd name="T67" fmla="*/ 9 h 22"/>
              <a:gd name="T68" fmla="*/ 29 w 33"/>
              <a:gd name="T69" fmla="*/ 8 h 22"/>
              <a:gd name="T70" fmla="*/ 31 w 33"/>
              <a:gd name="T71" fmla="*/ 15 h 22"/>
              <a:gd name="T72" fmla="*/ 27 w 33"/>
              <a:gd name="T73" fmla="*/ 16 h 22"/>
              <a:gd name="T74" fmla="*/ 27 w 33"/>
              <a:gd name="T75" fmla="*/ 15 h 22"/>
              <a:gd name="T76" fmla="*/ 31 w 33"/>
              <a:gd name="T77" fmla="*/ 3 h 22"/>
              <a:gd name="T78" fmla="*/ 27 w 33"/>
              <a:gd name="T79" fmla="*/ 4 h 22"/>
              <a:gd name="T80" fmla="*/ 27 w 33"/>
              <a:gd name="T81" fmla="*/ 3 h 22"/>
              <a:gd name="T82" fmla="*/ 5 w 33"/>
              <a:gd name="T83" fmla="*/ 8 h 22"/>
              <a:gd name="T84" fmla="*/ 3 w 33"/>
              <a:gd name="T85" fmla="*/ 9 h 22"/>
              <a:gd name="T86" fmla="*/ 7 w 33"/>
              <a:gd name="T87" fmla="*/ 15 h 22"/>
              <a:gd name="T88" fmla="*/ 3 w 33"/>
              <a:gd name="T89" fmla="*/ 16 h 22"/>
              <a:gd name="T90" fmla="*/ 3 w 33"/>
              <a:gd name="T91" fmla="*/ 15 h 22"/>
              <a:gd name="T92" fmla="*/ 7 w 33"/>
              <a:gd name="T93" fmla="*/ 3 h 22"/>
              <a:gd name="T94" fmla="*/ 3 w 33"/>
              <a:gd name="T95" fmla="*/ 4 h 22"/>
              <a:gd name="T96" fmla="*/ 3 w 33"/>
              <a:gd name="T97"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 h="22">
                <a:moveTo>
                  <a:pt x="3" y="22"/>
                </a:moveTo>
                <a:cubicBezTo>
                  <a:pt x="13" y="22"/>
                  <a:pt x="13" y="22"/>
                  <a:pt x="13" y="22"/>
                </a:cubicBezTo>
                <a:cubicBezTo>
                  <a:pt x="13" y="21"/>
                  <a:pt x="13" y="21"/>
                  <a:pt x="13" y="21"/>
                </a:cubicBezTo>
                <a:cubicBezTo>
                  <a:pt x="2" y="21"/>
                  <a:pt x="2" y="21"/>
                  <a:pt x="2" y="21"/>
                </a:cubicBezTo>
                <a:cubicBezTo>
                  <a:pt x="2" y="21"/>
                  <a:pt x="2" y="21"/>
                  <a:pt x="2" y="21"/>
                </a:cubicBezTo>
                <a:cubicBezTo>
                  <a:pt x="2" y="21"/>
                  <a:pt x="2" y="21"/>
                  <a:pt x="2" y="21"/>
                </a:cubicBezTo>
                <a:cubicBezTo>
                  <a:pt x="2" y="20"/>
                  <a:pt x="2" y="20"/>
                  <a:pt x="2" y="20"/>
                </a:cubicBezTo>
                <a:cubicBezTo>
                  <a:pt x="13" y="20"/>
                  <a:pt x="13" y="20"/>
                  <a:pt x="13" y="20"/>
                </a:cubicBezTo>
                <a:cubicBezTo>
                  <a:pt x="13" y="19"/>
                  <a:pt x="13" y="19"/>
                  <a:pt x="13" y="19"/>
                </a:cubicBezTo>
                <a:cubicBezTo>
                  <a:pt x="2" y="19"/>
                  <a:pt x="2" y="19"/>
                  <a:pt x="2" y="19"/>
                </a:cubicBezTo>
                <a:cubicBezTo>
                  <a:pt x="2" y="19"/>
                  <a:pt x="2" y="19"/>
                  <a:pt x="2" y="19"/>
                </a:cubicBezTo>
                <a:cubicBezTo>
                  <a:pt x="2" y="19"/>
                  <a:pt x="2" y="19"/>
                  <a:pt x="2" y="19"/>
                </a:cubicBezTo>
                <a:cubicBezTo>
                  <a:pt x="2" y="19"/>
                  <a:pt x="2" y="19"/>
                  <a:pt x="2" y="19"/>
                </a:cubicBezTo>
                <a:cubicBezTo>
                  <a:pt x="13" y="19"/>
                  <a:pt x="13" y="19"/>
                  <a:pt x="13" y="19"/>
                </a:cubicBezTo>
                <a:cubicBezTo>
                  <a:pt x="13" y="16"/>
                  <a:pt x="13" y="16"/>
                  <a:pt x="13" y="16"/>
                </a:cubicBezTo>
                <a:cubicBezTo>
                  <a:pt x="3" y="16"/>
                  <a:pt x="3" y="16"/>
                  <a:pt x="3" y="16"/>
                </a:cubicBezTo>
                <a:cubicBezTo>
                  <a:pt x="2" y="16"/>
                  <a:pt x="2" y="16"/>
                  <a:pt x="2" y="15"/>
                </a:cubicBezTo>
                <a:cubicBezTo>
                  <a:pt x="2" y="11"/>
                  <a:pt x="2" y="7"/>
                  <a:pt x="2" y="3"/>
                </a:cubicBezTo>
                <a:cubicBezTo>
                  <a:pt x="2" y="3"/>
                  <a:pt x="2" y="2"/>
                  <a:pt x="3" y="2"/>
                </a:cubicBezTo>
                <a:cubicBezTo>
                  <a:pt x="13" y="2"/>
                  <a:pt x="13" y="2"/>
                  <a:pt x="13" y="2"/>
                </a:cubicBezTo>
                <a:cubicBezTo>
                  <a:pt x="13" y="0"/>
                  <a:pt x="13" y="0"/>
                  <a:pt x="13" y="0"/>
                </a:cubicBezTo>
                <a:cubicBezTo>
                  <a:pt x="3" y="0"/>
                  <a:pt x="3" y="0"/>
                  <a:pt x="3" y="0"/>
                </a:cubicBezTo>
                <a:cubicBezTo>
                  <a:pt x="1" y="0"/>
                  <a:pt x="0" y="1"/>
                  <a:pt x="0" y="3"/>
                </a:cubicBezTo>
                <a:cubicBezTo>
                  <a:pt x="0" y="19"/>
                  <a:pt x="0" y="19"/>
                  <a:pt x="0" y="19"/>
                </a:cubicBezTo>
                <a:cubicBezTo>
                  <a:pt x="0" y="21"/>
                  <a:pt x="1" y="22"/>
                  <a:pt x="3" y="22"/>
                </a:cubicBezTo>
                <a:close/>
                <a:moveTo>
                  <a:pt x="14" y="22"/>
                </a:moveTo>
                <a:cubicBezTo>
                  <a:pt x="19" y="22"/>
                  <a:pt x="19" y="22"/>
                  <a:pt x="19" y="22"/>
                </a:cubicBezTo>
                <a:cubicBezTo>
                  <a:pt x="19" y="21"/>
                  <a:pt x="19" y="21"/>
                  <a:pt x="19" y="21"/>
                </a:cubicBezTo>
                <a:cubicBezTo>
                  <a:pt x="19" y="21"/>
                  <a:pt x="19" y="21"/>
                  <a:pt x="19" y="21"/>
                </a:cubicBezTo>
                <a:cubicBezTo>
                  <a:pt x="19" y="21"/>
                  <a:pt x="19" y="21"/>
                  <a:pt x="19" y="21"/>
                </a:cubicBezTo>
                <a:cubicBezTo>
                  <a:pt x="19" y="21"/>
                  <a:pt x="19" y="21"/>
                  <a:pt x="19" y="21"/>
                </a:cubicBezTo>
                <a:cubicBezTo>
                  <a:pt x="19" y="19"/>
                  <a:pt x="19" y="19"/>
                  <a:pt x="19" y="19"/>
                </a:cubicBezTo>
                <a:cubicBezTo>
                  <a:pt x="19" y="19"/>
                  <a:pt x="19" y="19"/>
                  <a:pt x="19" y="19"/>
                </a:cubicBezTo>
                <a:cubicBezTo>
                  <a:pt x="19" y="19"/>
                  <a:pt x="19" y="19"/>
                  <a:pt x="19" y="19"/>
                </a:cubicBezTo>
                <a:cubicBezTo>
                  <a:pt x="19" y="19"/>
                  <a:pt x="19" y="19"/>
                  <a:pt x="19" y="19"/>
                </a:cubicBezTo>
                <a:cubicBezTo>
                  <a:pt x="19" y="16"/>
                  <a:pt x="19" y="16"/>
                  <a:pt x="19" y="16"/>
                </a:cubicBezTo>
                <a:cubicBezTo>
                  <a:pt x="19" y="16"/>
                  <a:pt x="19" y="16"/>
                  <a:pt x="19" y="16"/>
                </a:cubicBezTo>
                <a:cubicBezTo>
                  <a:pt x="19" y="14"/>
                  <a:pt x="19" y="14"/>
                  <a:pt x="19" y="14"/>
                </a:cubicBezTo>
                <a:cubicBezTo>
                  <a:pt x="19" y="14"/>
                  <a:pt x="19" y="14"/>
                  <a:pt x="19" y="14"/>
                </a:cubicBezTo>
                <a:cubicBezTo>
                  <a:pt x="19" y="5"/>
                  <a:pt x="19" y="5"/>
                  <a:pt x="19" y="5"/>
                </a:cubicBezTo>
                <a:cubicBezTo>
                  <a:pt x="19" y="5"/>
                  <a:pt x="19" y="5"/>
                  <a:pt x="19" y="5"/>
                </a:cubicBezTo>
                <a:cubicBezTo>
                  <a:pt x="19" y="3"/>
                  <a:pt x="19" y="3"/>
                  <a:pt x="19" y="3"/>
                </a:cubicBezTo>
                <a:cubicBezTo>
                  <a:pt x="19" y="2"/>
                  <a:pt x="19" y="2"/>
                  <a:pt x="19" y="2"/>
                </a:cubicBezTo>
                <a:cubicBezTo>
                  <a:pt x="19" y="0"/>
                  <a:pt x="19" y="0"/>
                  <a:pt x="19" y="0"/>
                </a:cubicBezTo>
                <a:cubicBezTo>
                  <a:pt x="14" y="0"/>
                  <a:pt x="14" y="0"/>
                  <a:pt x="14" y="0"/>
                </a:cubicBezTo>
                <a:cubicBezTo>
                  <a:pt x="14" y="2"/>
                  <a:pt x="14" y="2"/>
                  <a:pt x="14" y="2"/>
                </a:cubicBezTo>
                <a:cubicBezTo>
                  <a:pt x="14" y="3"/>
                  <a:pt x="14" y="3"/>
                  <a:pt x="14" y="3"/>
                </a:cubicBezTo>
                <a:cubicBezTo>
                  <a:pt x="14" y="5"/>
                  <a:pt x="14" y="5"/>
                  <a:pt x="14" y="5"/>
                </a:cubicBezTo>
                <a:cubicBezTo>
                  <a:pt x="14" y="5"/>
                  <a:pt x="14" y="5"/>
                  <a:pt x="14" y="5"/>
                </a:cubicBezTo>
                <a:cubicBezTo>
                  <a:pt x="14" y="14"/>
                  <a:pt x="14" y="14"/>
                  <a:pt x="14" y="14"/>
                </a:cubicBezTo>
                <a:cubicBezTo>
                  <a:pt x="14" y="16"/>
                  <a:pt x="14" y="16"/>
                  <a:pt x="14" y="16"/>
                </a:cubicBezTo>
                <a:cubicBezTo>
                  <a:pt x="14" y="16"/>
                  <a:pt x="14" y="16"/>
                  <a:pt x="14" y="16"/>
                </a:cubicBezTo>
                <a:cubicBezTo>
                  <a:pt x="14" y="19"/>
                  <a:pt x="14" y="19"/>
                  <a:pt x="14" y="19"/>
                </a:cubicBezTo>
                <a:cubicBezTo>
                  <a:pt x="14" y="19"/>
                  <a:pt x="14" y="19"/>
                  <a:pt x="14" y="19"/>
                </a:cubicBezTo>
                <a:cubicBezTo>
                  <a:pt x="14" y="19"/>
                  <a:pt x="14" y="19"/>
                  <a:pt x="14" y="19"/>
                </a:cubicBezTo>
                <a:cubicBezTo>
                  <a:pt x="14" y="19"/>
                  <a:pt x="14" y="19"/>
                  <a:pt x="14" y="19"/>
                </a:cubicBezTo>
                <a:cubicBezTo>
                  <a:pt x="14" y="21"/>
                  <a:pt x="14" y="21"/>
                  <a:pt x="14" y="21"/>
                </a:cubicBezTo>
                <a:cubicBezTo>
                  <a:pt x="14" y="21"/>
                  <a:pt x="14" y="21"/>
                  <a:pt x="14" y="21"/>
                </a:cubicBezTo>
                <a:cubicBezTo>
                  <a:pt x="14" y="21"/>
                  <a:pt x="14" y="21"/>
                  <a:pt x="14" y="21"/>
                </a:cubicBezTo>
                <a:cubicBezTo>
                  <a:pt x="14" y="21"/>
                  <a:pt x="14" y="21"/>
                  <a:pt x="14" y="21"/>
                </a:cubicBezTo>
                <a:cubicBezTo>
                  <a:pt x="14" y="22"/>
                  <a:pt x="14" y="22"/>
                  <a:pt x="14" y="22"/>
                </a:cubicBezTo>
                <a:close/>
                <a:moveTo>
                  <a:pt x="21" y="22"/>
                </a:moveTo>
                <a:cubicBezTo>
                  <a:pt x="31" y="22"/>
                  <a:pt x="31" y="22"/>
                  <a:pt x="31" y="22"/>
                </a:cubicBezTo>
                <a:cubicBezTo>
                  <a:pt x="32" y="22"/>
                  <a:pt x="33" y="21"/>
                  <a:pt x="33" y="19"/>
                </a:cubicBezTo>
                <a:cubicBezTo>
                  <a:pt x="33" y="3"/>
                  <a:pt x="33" y="3"/>
                  <a:pt x="33" y="3"/>
                </a:cubicBezTo>
                <a:cubicBezTo>
                  <a:pt x="33" y="1"/>
                  <a:pt x="32" y="0"/>
                  <a:pt x="31" y="0"/>
                </a:cubicBezTo>
                <a:cubicBezTo>
                  <a:pt x="21" y="0"/>
                  <a:pt x="21" y="0"/>
                  <a:pt x="21" y="0"/>
                </a:cubicBezTo>
                <a:cubicBezTo>
                  <a:pt x="21" y="2"/>
                  <a:pt x="21" y="2"/>
                  <a:pt x="21" y="2"/>
                </a:cubicBezTo>
                <a:cubicBezTo>
                  <a:pt x="31" y="2"/>
                  <a:pt x="31" y="2"/>
                  <a:pt x="31" y="2"/>
                </a:cubicBezTo>
                <a:cubicBezTo>
                  <a:pt x="31" y="2"/>
                  <a:pt x="32" y="3"/>
                  <a:pt x="32" y="3"/>
                </a:cubicBezTo>
                <a:cubicBezTo>
                  <a:pt x="32" y="7"/>
                  <a:pt x="32" y="11"/>
                  <a:pt x="32" y="15"/>
                </a:cubicBezTo>
                <a:cubicBezTo>
                  <a:pt x="32" y="16"/>
                  <a:pt x="31" y="16"/>
                  <a:pt x="31" y="16"/>
                </a:cubicBezTo>
                <a:cubicBezTo>
                  <a:pt x="21" y="16"/>
                  <a:pt x="21" y="16"/>
                  <a:pt x="21" y="16"/>
                </a:cubicBezTo>
                <a:cubicBezTo>
                  <a:pt x="21" y="19"/>
                  <a:pt x="21" y="19"/>
                  <a:pt x="21" y="19"/>
                </a:cubicBezTo>
                <a:cubicBezTo>
                  <a:pt x="31" y="19"/>
                  <a:pt x="31" y="19"/>
                  <a:pt x="31" y="19"/>
                </a:cubicBezTo>
                <a:cubicBezTo>
                  <a:pt x="32" y="19"/>
                  <a:pt x="32" y="19"/>
                  <a:pt x="32" y="19"/>
                </a:cubicBezTo>
                <a:cubicBezTo>
                  <a:pt x="32" y="19"/>
                  <a:pt x="32" y="19"/>
                  <a:pt x="32" y="19"/>
                </a:cubicBezTo>
                <a:cubicBezTo>
                  <a:pt x="32" y="19"/>
                  <a:pt x="32" y="19"/>
                  <a:pt x="31" y="19"/>
                </a:cubicBezTo>
                <a:cubicBezTo>
                  <a:pt x="21" y="19"/>
                  <a:pt x="21" y="19"/>
                  <a:pt x="21" y="19"/>
                </a:cubicBezTo>
                <a:cubicBezTo>
                  <a:pt x="21" y="20"/>
                  <a:pt x="21" y="20"/>
                  <a:pt x="21" y="20"/>
                </a:cubicBezTo>
                <a:cubicBezTo>
                  <a:pt x="31" y="20"/>
                  <a:pt x="31" y="20"/>
                  <a:pt x="31" y="20"/>
                </a:cubicBezTo>
                <a:cubicBezTo>
                  <a:pt x="32" y="20"/>
                  <a:pt x="32" y="20"/>
                  <a:pt x="32" y="21"/>
                </a:cubicBezTo>
                <a:cubicBezTo>
                  <a:pt x="32" y="21"/>
                  <a:pt x="32" y="21"/>
                  <a:pt x="32" y="21"/>
                </a:cubicBezTo>
                <a:cubicBezTo>
                  <a:pt x="32" y="21"/>
                  <a:pt x="32" y="21"/>
                  <a:pt x="31" y="21"/>
                </a:cubicBezTo>
                <a:cubicBezTo>
                  <a:pt x="21" y="21"/>
                  <a:pt x="21" y="21"/>
                  <a:pt x="21" y="21"/>
                </a:cubicBezTo>
                <a:cubicBezTo>
                  <a:pt x="21" y="22"/>
                  <a:pt x="21" y="22"/>
                  <a:pt x="21" y="22"/>
                </a:cubicBezTo>
                <a:close/>
                <a:moveTo>
                  <a:pt x="13" y="4"/>
                </a:moveTo>
                <a:cubicBezTo>
                  <a:pt x="13" y="6"/>
                  <a:pt x="13" y="6"/>
                  <a:pt x="13" y="6"/>
                </a:cubicBezTo>
                <a:cubicBezTo>
                  <a:pt x="13" y="7"/>
                  <a:pt x="12" y="8"/>
                  <a:pt x="12" y="9"/>
                </a:cubicBezTo>
                <a:cubicBezTo>
                  <a:pt x="12" y="10"/>
                  <a:pt x="13" y="11"/>
                  <a:pt x="13" y="12"/>
                </a:cubicBezTo>
                <a:cubicBezTo>
                  <a:pt x="13" y="15"/>
                  <a:pt x="13" y="15"/>
                  <a:pt x="13" y="15"/>
                </a:cubicBezTo>
                <a:cubicBezTo>
                  <a:pt x="12" y="14"/>
                  <a:pt x="11" y="12"/>
                  <a:pt x="11" y="9"/>
                </a:cubicBezTo>
                <a:cubicBezTo>
                  <a:pt x="11" y="7"/>
                  <a:pt x="12" y="5"/>
                  <a:pt x="13" y="4"/>
                </a:cubicBezTo>
                <a:close/>
                <a:moveTo>
                  <a:pt x="21" y="12"/>
                </a:moveTo>
                <a:cubicBezTo>
                  <a:pt x="21" y="11"/>
                  <a:pt x="21" y="10"/>
                  <a:pt x="21" y="9"/>
                </a:cubicBezTo>
                <a:cubicBezTo>
                  <a:pt x="21" y="8"/>
                  <a:pt x="21" y="7"/>
                  <a:pt x="21" y="6"/>
                </a:cubicBezTo>
                <a:cubicBezTo>
                  <a:pt x="21" y="4"/>
                  <a:pt x="21" y="4"/>
                  <a:pt x="21" y="4"/>
                </a:cubicBezTo>
                <a:cubicBezTo>
                  <a:pt x="22" y="5"/>
                  <a:pt x="23" y="7"/>
                  <a:pt x="23" y="9"/>
                </a:cubicBezTo>
                <a:cubicBezTo>
                  <a:pt x="23" y="12"/>
                  <a:pt x="22" y="14"/>
                  <a:pt x="21" y="15"/>
                </a:cubicBezTo>
                <a:cubicBezTo>
                  <a:pt x="21" y="12"/>
                  <a:pt x="21" y="12"/>
                  <a:pt x="21" y="12"/>
                </a:cubicBezTo>
                <a:close/>
                <a:moveTo>
                  <a:pt x="29" y="8"/>
                </a:moveTo>
                <a:cubicBezTo>
                  <a:pt x="30" y="8"/>
                  <a:pt x="30" y="9"/>
                  <a:pt x="30" y="9"/>
                </a:cubicBezTo>
                <a:cubicBezTo>
                  <a:pt x="30" y="10"/>
                  <a:pt x="30" y="11"/>
                  <a:pt x="29" y="11"/>
                </a:cubicBezTo>
                <a:cubicBezTo>
                  <a:pt x="28" y="11"/>
                  <a:pt x="28" y="10"/>
                  <a:pt x="28" y="9"/>
                </a:cubicBezTo>
                <a:cubicBezTo>
                  <a:pt x="28" y="9"/>
                  <a:pt x="28" y="8"/>
                  <a:pt x="29" y="8"/>
                </a:cubicBezTo>
                <a:close/>
                <a:moveTo>
                  <a:pt x="27" y="15"/>
                </a:moveTo>
                <a:cubicBezTo>
                  <a:pt x="31" y="15"/>
                  <a:pt x="31" y="15"/>
                  <a:pt x="31" y="15"/>
                </a:cubicBezTo>
                <a:cubicBezTo>
                  <a:pt x="31" y="15"/>
                  <a:pt x="31" y="15"/>
                  <a:pt x="31" y="15"/>
                </a:cubicBezTo>
                <a:cubicBezTo>
                  <a:pt x="31" y="15"/>
                  <a:pt x="31" y="15"/>
                  <a:pt x="31" y="15"/>
                </a:cubicBezTo>
                <a:cubicBezTo>
                  <a:pt x="31" y="16"/>
                  <a:pt x="31" y="16"/>
                  <a:pt x="31" y="16"/>
                </a:cubicBezTo>
                <a:cubicBezTo>
                  <a:pt x="27" y="16"/>
                  <a:pt x="27" y="16"/>
                  <a:pt x="27" y="16"/>
                </a:cubicBezTo>
                <a:cubicBezTo>
                  <a:pt x="27" y="16"/>
                  <a:pt x="27" y="16"/>
                  <a:pt x="27" y="15"/>
                </a:cubicBezTo>
                <a:cubicBezTo>
                  <a:pt x="27" y="15"/>
                  <a:pt x="27" y="15"/>
                  <a:pt x="27" y="15"/>
                </a:cubicBezTo>
                <a:cubicBezTo>
                  <a:pt x="27" y="15"/>
                  <a:pt x="27" y="15"/>
                  <a:pt x="27" y="15"/>
                </a:cubicBezTo>
                <a:close/>
                <a:moveTo>
                  <a:pt x="27" y="3"/>
                </a:moveTo>
                <a:cubicBezTo>
                  <a:pt x="31" y="3"/>
                  <a:pt x="31" y="3"/>
                  <a:pt x="31" y="3"/>
                </a:cubicBezTo>
                <a:cubicBezTo>
                  <a:pt x="31" y="3"/>
                  <a:pt x="31" y="3"/>
                  <a:pt x="31" y="3"/>
                </a:cubicBezTo>
                <a:cubicBezTo>
                  <a:pt x="31" y="4"/>
                  <a:pt x="31" y="4"/>
                  <a:pt x="31" y="4"/>
                </a:cubicBezTo>
                <a:cubicBezTo>
                  <a:pt x="31" y="4"/>
                  <a:pt x="31" y="4"/>
                  <a:pt x="31" y="4"/>
                </a:cubicBezTo>
                <a:cubicBezTo>
                  <a:pt x="27" y="4"/>
                  <a:pt x="27" y="4"/>
                  <a:pt x="27" y="4"/>
                </a:cubicBezTo>
                <a:cubicBezTo>
                  <a:pt x="27" y="4"/>
                  <a:pt x="27" y="4"/>
                  <a:pt x="27" y="4"/>
                </a:cubicBezTo>
                <a:cubicBezTo>
                  <a:pt x="27" y="3"/>
                  <a:pt x="27" y="3"/>
                  <a:pt x="27" y="3"/>
                </a:cubicBezTo>
                <a:cubicBezTo>
                  <a:pt x="27" y="3"/>
                  <a:pt x="27" y="3"/>
                  <a:pt x="27" y="3"/>
                </a:cubicBezTo>
                <a:close/>
                <a:moveTo>
                  <a:pt x="14" y="14"/>
                </a:moveTo>
                <a:cubicBezTo>
                  <a:pt x="14" y="14"/>
                  <a:pt x="14" y="14"/>
                  <a:pt x="14" y="14"/>
                </a:cubicBezTo>
                <a:close/>
                <a:moveTo>
                  <a:pt x="5" y="8"/>
                </a:moveTo>
                <a:cubicBezTo>
                  <a:pt x="5" y="8"/>
                  <a:pt x="6" y="9"/>
                  <a:pt x="6" y="9"/>
                </a:cubicBezTo>
                <a:cubicBezTo>
                  <a:pt x="6" y="10"/>
                  <a:pt x="5" y="11"/>
                  <a:pt x="5" y="11"/>
                </a:cubicBezTo>
                <a:cubicBezTo>
                  <a:pt x="4" y="11"/>
                  <a:pt x="3" y="10"/>
                  <a:pt x="3" y="9"/>
                </a:cubicBezTo>
                <a:cubicBezTo>
                  <a:pt x="3" y="9"/>
                  <a:pt x="4" y="8"/>
                  <a:pt x="5" y="8"/>
                </a:cubicBezTo>
                <a:close/>
                <a:moveTo>
                  <a:pt x="7" y="15"/>
                </a:moveTo>
                <a:cubicBezTo>
                  <a:pt x="7" y="15"/>
                  <a:pt x="7" y="15"/>
                  <a:pt x="7" y="15"/>
                </a:cubicBezTo>
                <a:cubicBezTo>
                  <a:pt x="7" y="15"/>
                  <a:pt x="7" y="15"/>
                  <a:pt x="7" y="15"/>
                </a:cubicBezTo>
                <a:cubicBezTo>
                  <a:pt x="7" y="16"/>
                  <a:pt x="7" y="16"/>
                  <a:pt x="7" y="16"/>
                </a:cubicBezTo>
                <a:cubicBezTo>
                  <a:pt x="3" y="16"/>
                  <a:pt x="3" y="16"/>
                  <a:pt x="3" y="16"/>
                </a:cubicBezTo>
                <a:cubicBezTo>
                  <a:pt x="3" y="16"/>
                  <a:pt x="3" y="16"/>
                  <a:pt x="3" y="15"/>
                </a:cubicBezTo>
                <a:cubicBezTo>
                  <a:pt x="3" y="15"/>
                  <a:pt x="3" y="15"/>
                  <a:pt x="3" y="15"/>
                </a:cubicBezTo>
                <a:cubicBezTo>
                  <a:pt x="3" y="15"/>
                  <a:pt x="3" y="15"/>
                  <a:pt x="3" y="15"/>
                </a:cubicBezTo>
                <a:cubicBezTo>
                  <a:pt x="7" y="15"/>
                  <a:pt x="7" y="15"/>
                  <a:pt x="7" y="15"/>
                </a:cubicBezTo>
                <a:close/>
                <a:moveTo>
                  <a:pt x="7" y="3"/>
                </a:moveTo>
                <a:cubicBezTo>
                  <a:pt x="7" y="3"/>
                  <a:pt x="7" y="3"/>
                  <a:pt x="7" y="3"/>
                </a:cubicBezTo>
                <a:cubicBezTo>
                  <a:pt x="7" y="4"/>
                  <a:pt x="7" y="4"/>
                  <a:pt x="7" y="4"/>
                </a:cubicBezTo>
                <a:cubicBezTo>
                  <a:pt x="7" y="4"/>
                  <a:pt x="7" y="4"/>
                  <a:pt x="7" y="4"/>
                </a:cubicBezTo>
                <a:cubicBezTo>
                  <a:pt x="3" y="4"/>
                  <a:pt x="3" y="4"/>
                  <a:pt x="3" y="4"/>
                </a:cubicBezTo>
                <a:cubicBezTo>
                  <a:pt x="3" y="4"/>
                  <a:pt x="3" y="4"/>
                  <a:pt x="3" y="4"/>
                </a:cubicBezTo>
                <a:cubicBezTo>
                  <a:pt x="3" y="3"/>
                  <a:pt x="3" y="3"/>
                  <a:pt x="3" y="3"/>
                </a:cubicBezTo>
                <a:cubicBezTo>
                  <a:pt x="3" y="3"/>
                  <a:pt x="3" y="3"/>
                  <a:pt x="3" y="3"/>
                </a:cubicBezTo>
                <a:lnTo>
                  <a:pt x="7" y="3"/>
                </a:ln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09" name="Freeform 235"/>
          <p:cNvSpPr>
            <a:spLocks noEditPoints="1"/>
          </p:cNvSpPr>
          <p:nvPr/>
        </p:nvSpPr>
        <p:spPr bwMode="auto">
          <a:xfrm>
            <a:off x="6851806" y="3753120"/>
            <a:ext cx="327571" cy="325761"/>
          </a:xfrm>
          <a:custGeom>
            <a:avLst/>
            <a:gdLst>
              <a:gd name="T0" fmla="*/ 21 w 34"/>
              <a:gd name="T1" fmla="*/ 26 h 34"/>
              <a:gd name="T2" fmla="*/ 21 w 34"/>
              <a:gd name="T3" fmla="*/ 20 h 34"/>
              <a:gd name="T4" fmla="*/ 31 w 34"/>
              <a:gd name="T5" fmla="*/ 19 h 34"/>
              <a:gd name="T6" fmla="*/ 34 w 34"/>
              <a:gd name="T7" fmla="*/ 24 h 34"/>
              <a:gd name="T8" fmla="*/ 31 w 34"/>
              <a:gd name="T9" fmla="*/ 20 h 34"/>
              <a:gd name="T10" fmla="*/ 22 w 34"/>
              <a:gd name="T11" fmla="*/ 20 h 34"/>
              <a:gd name="T12" fmla="*/ 29 w 34"/>
              <a:gd name="T13" fmla="*/ 32 h 34"/>
              <a:gd name="T14" fmla="*/ 27 w 34"/>
              <a:gd name="T15" fmla="*/ 29 h 34"/>
              <a:gd name="T16" fmla="*/ 23 w 34"/>
              <a:gd name="T17" fmla="*/ 32 h 34"/>
              <a:gd name="T18" fmla="*/ 23 w 34"/>
              <a:gd name="T19" fmla="*/ 30 h 34"/>
              <a:gd name="T20" fmla="*/ 24 w 34"/>
              <a:gd name="T21" fmla="*/ 29 h 34"/>
              <a:gd name="T22" fmla="*/ 23 w 34"/>
              <a:gd name="T23" fmla="*/ 27 h 34"/>
              <a:gd name="T24" fmla="*/ 24 w 34"/>
              <a:gd name="T25" fmla="*/ 26 h 34"/>
              <a:gd name="T26" fmla="*/ 23 w 34"/>
              <a:gd name="T27" fmla="*/ 21 h 34"/>
              <a:gd name="T28" fmla="*/ 24 w 34"/>
              <a:gd name="T29" fmla="*/ 23 h 34"/>
              <a:gd name="T30" fmla="*/ 17 w 34"/>
              <a:gd name="T31" fmla="*/ 12 h 34"/>
              <a:gd name="T32" fmla="*/ 11 w 34"/>
              <a:gd name="T33" fmla="*/ 11 h 34"/>
              <a:gd name="T34" fmla="*/ 12 w 34"/>
              <a:gd name="T35" fmla="*/ 15 h 34"/>
              <a:gd name="T36" fmla="*/ 10 w 34"/>
              <a:gd name="T37" fmla="*/ 15 h 34"/>
              <a:gd name="T38" fmla="*/ 8 w 34"/>
              <a:gd name="T39" fmla="*/ 13 h 34"/>
              <a:gd name="T40" fmla="*/ 10 w 34"/>
              <a:gd name="T41" fmla="*/ 14 h 34"/>
              <a:gd name="T42" fmla="*/ 8 w 34"/>
              <a:gd name="T43" fmla="*/ 10 h 34"/>
              <a:gd name="T44" fmla="*/ 11 w 34"/>
              <a:gd name="T45" fmla="*/ 8 h 34"/>
              <a:gd name="T46" fmla="*/ 12 w 34"/>
              <a:gd name="T47" fmla="*/ 10 h 34"/>
              <a:gd name="T48" fmla="*/ 10 w 34"/>
              <a:gd name="T49" fmla="*/ 10 h 34"/>
              <a:gd name="T50" fmla="*/ 10 w 34"/>
              <a:gd name="T51" fmla="*/ 10 h 34"/>
              <a:gd name="T52" fmla="*/ 12 w 34"/>
              <a:gd name="T53" fmla="*/ 12 h 34"/>
              <a:gd name="T54" fmla="*/ 11 w 34"/>
              <a:gd name="T55" fmla="*/ 12 h 34"/>
              <a:gd name="T56" fmla="*/ 11 w 34"/>
              <a:gd name="T57" fmla="*/ 7 h 34"/>
              <a:gd name="T58" fmla="*/ 14 w 34"/>
              <a:gd name="T59" fmla="*/ 16 h 34"/>
              <a:gd name="T60" fmla="*/ 11 w 34"/>
              <a:gd name="T61" fmla="*/ 6 h 34"/>
              <a:gd name="T62" fmla="*/ 3 w 34"/>
              <a:gd name="T63" fmla="*/ 4 h 34"/>
              <a:gd name="T64" fmla="*/ 3 w 34"/>
              <a:gd name="T65" fmla="*/ 19 h 34"/>
              <a:gd name="T66" fmla="*/ 31 w 34"/>
              <a:gd name="T67" fmla="*/ 17 h 34"/>
              <a:gd name="T68" fmla="*/ 21 w 34"/>
              <a:gd name="T69" fmla="*/ 17 h 34"/>
              <a:gd name="T70" fmla="*/ 30 w 34"/>
              <a:gd name="T71" fmla="*/ 7 h 34"/>
              <a:gd name="T72" fmla="*/ 30 w 34"/>
              <a:gd name="T73" fmla="*/ 4 h 34"/>
              <a:gd name="T74" fmla="*/ 21 w 34"/>
              <a:gd name="T75" fmla="*/ 13 h 34"/>
              <a:gd name="T76" fmla="*/ 27 w 34"/>
              <a:gd name="T77" fmla="*/ 11 h 34"/>
              <a:gd name="T78" fmla="*/ 24 w 34"/>
              <a:gd name="T79" fmla="*/ 13 h 34"/>
              <a:gd name="T80" fmla="*/ 31 w 34"/>
              <a:gd name="T81" fmla="*/ 11 h 34"/>
              <a:gd name="T82" fmla="*/ 28 w 34"/>
              <a:gd name="T83" fmla="*/ 11 h 34"/>
              <a:gd name="T84" fmla="*/ 24 w 34"/>
              <a:gd name="T85" fmla="*/ 10 h 34"/>
              <a:gd name="T86" fmla="*/ 21 w 34"/>
              <a:gd name="T87" fmla="*/ 8 h 34"/>
              <a:gd name="T88" fmla="*/ 27 w 34"/>
              <a:gd name="T89" fmla="*/ 10 h 34"/>
              <a:gd name="T90" fmla="*/ 27 w 34"/>
              <a:gd name="T91" fmla="*/ 8 h 34"/>
              <a:gd name="T92" fmla="*/ 28 w 34"/>
              <a:gd name="T93" fmla="*/ 10 h 34"/>
              <a:gd name="T94" fmla="*/ 24 w 34"/>
              <a:gd name="T95" fmla="*/ 4 h 34"/>
              <a:gd name="T96" fmla="*/ 21 w 34"/>
              <a:gd name="T97" fmla="*/ 7 h 34"/>
              <a:gd name="T98" fmla="*/ 27 w 34"/>
              <a:gd name="T99" fmla="*/ 5 h 34"/>
              <a:gd name="T100" fmla="*/ 24 w 34"/>
              <a:gd name="T101" fmla="*/ 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 h="34">
                <a:moveTo>
                  <a:pt x="2" y="0"/>
                </a:moveTo>
                <a:cubicBezTo>
                  <a:pt x="1" y="0"/>
                  <a:pt x="0" y="1"/>
                  <a:pt x="0" y="2"/>
                </a:cubicBezTo>
                <a:cubicBezTo>
                  <a:pt x="0" y="11"/>
                  <a:pt x="0" y="15"/>
                  <a:pt x="0" y="24"/>
                </a:cubicBezTo>
                <a:cubicBezTo>
                  <a:pt x="0" y="25"/>
                  <a:pt x="1" y="26"/>
                  <a:pt x="2" y="26"/>
                </a:cubicBezTo>
                <a:cubicBezTo>
                  <a:pt x="21" y="26"/>
                  <a:pt x="21" y="26"/>
                  <a:pt x="21" y="26"/>
                </a:cubicBezTo>
                <a:cubicBezTo>
                  <a:pt x="21" y="24"/>
                  <a:pt x="21" y="24"/>
                  <a:pt x="21" y="24"/>
                </a:cubicBezTo>
                <a:cubicBezTo>
                  <a:pt x="7" y="24"/>
                  <a:pt x="7" y="24"/>
                  <a:pt x="7" y="24"/>
                </a:cubicBezTo>
                <a:cubicBezTo>
                  <a:pt x="7" y="23"/>
                  <a:pt x="7" y="23"/>
                  <a:pt x="7" y="23"/>
                </a:cubicBezTo>
                <a:cubicBezTo>
                  <a:pt x="21" y="23"/>
                  <a:pt x="21" y="23"/>
                  <a:pt x="21" y="23"/>
                </a:cubicBezTo>
                <a:cubicBezTo>
                  <a:pt x="21" y="20"/>
                  <a:pt x="21" y="20"/>
                  <a:pt x="21" y="20"/>
                </a:cubicBezTo>
                <a:cubicBezTo>
                  <a:pt x="21" y="20"/>
                  <a:pt x="21" y="19"/>
                  <a:pt x="21" y="19"/>
                </a:cubicBezTo>
                <a:cubicBezTo>
                  <a:pt x="21" y="19"/>
                  <a:pt x="21" y="19"/>
                  <a:pt x="21" y="19"/>
                </a:cubicBezTo>
                <a:cubicBezTo>
                  <a:pt x="22" y="19"/>
                  <a:pt x="22" y="18"/>
                  <a:pt x="23" y="18"/>
                </a:cubicBezTo>
                <a:cubicBezTo>
                  <a:pt x="29" y="18"/>
                  <a:pt x="29" y="18"/>
                  <a:pt x="29" y="18"/>
                </a:cubicBezTo>
                <a:cubicBezTo>
                  <a:pt x="30" y="18"/>
                  <a:pt x="31" y="19"/>
                  <a:pt x="31" y="19"/>
                </a:cubicBezTo>
                <a:cubicBezTo>
                  <a:pt x="31" y="19"/>
                  <a:pt x="31" y="19"/>
                  <a:pt x="31" y="19"/>
                </a:cubicBezTo>
                <a:cubicBezTo>
                  <a:pt x="31" y="19"/>
                  <a:pt x="32" y="20"/>
                  <a:pt x="32" y="20"/>
                </a:cubicBezTo>
                <a:cubicBezTo>
                  <a:pt x="32" y="20"/>
                  <a:pt x="32" y="20"/>
                  <a:pt x="32" y="20"/>
                </a:cubicBezTo>
                <a:cubicBezTo>
                  <a:pt x="32" y="26"/>
                  <a:pt x="32" y="26"/>
                  <a:pt x="32" y="26"/>
                </a:cubicBezTo>
                <a:cubicBezTo>
                  <a:pt x="33" y="26"/>
                  <a:pt x="34" y="25"/>
                  <a:pt x="34" y="24"/>
                </a:cubicBezTo>
                <a:cubicBezTo>
                  <a:pt x="34" y="15"/>
                  <a:pt x="34" y="11"/>
                  <a:pt x="34" y="2"/>
                </a:cubicBezTo>
                <a:cubicBezTo>
                  <a:pt x="34" y="1"/>
                  <a:pt x="32" y="0"/>
                  <a:pt x="31" y="0"/>
                </a:cubicBezTo>
                <a:cubicBezTo>
                  <a:pt x="30" y="0"/>
                  <a:pt x="30" y="0"/>
                  <a:pt x="30" y="0"/>
                </a:cubicBezTo>
                <a:cubicBezTo>
                  <a:pt x="2" y="0"/>
                  <a:pt x="2" y="0"/>
                  <a:pt x="2" y="0"/>
                </a:cubicBezTo>
                <a:close/>
                <a:moveTo>
                  <a:pt x="31" y="20"/>
                </a:moveTo>
                <a:cubicBezTo>
                  <a:pt x="31" y="33"/>
                  <a:pt x="31" y="33"/>
                  <a:pt x="31" y="33"/>
                </a:cubicBezTo>
                <a:cubicBezTo>
                  <a:pt x="31" y="33"/>
                  <a:pt x="30" y="34"/>
                  <a:pt x="29" y="34"/>
                </a:cubicBezTo>
                <a:cubicBezTo>
                  <a:pt x="23" y="34"/>
                  <a:pt x="23" y="34"/>
                  <a:pt x="23" y="34"/>
                </a:cubicBezTo>
                <a:cubicBezTo>
                  <a:pt x="22" y="34"/>
                  <a:pt x="22" y="33"/>
                  <a:pt x="22" y="33"/>
                </a:cubicBezTo>
                <a:cubicBezTo>
                  <a:pt x="22" y="20"/>
                  <a:pt x="22" y="20"/>
                  <a:pt x="22" y="20"/>
                </a:cubicBezTo>
                <a:cubicBezTo>
                  <a:pt x="22" y="20"/>
                  <a:pt x="22" y="19"/>
                  <a:pt x="23" y="19"/>
                </a:cubicBezTo>
                <a:cubicBezTo>
                  <a:pt x="29" y="19"/>
                  <a:pt x="29" y="19"/>
                  <a:pt x="29" y="19"/>
                </a:cubicBezTo>
                <a:cubicBezTo>
                  <a:pt x="30" y="19"/>
                  <a:pt x="31" y="20"/>
                  <a:pt x="31" y="20"/>
                </a:cubicBezTo>
                <a:close/>
                <a:moveTo>
                  <a:pt x="27" y="32"/>
                </a:moveTo>
                <a:cubicBezTo>
                  <a:pt x="28" y="32"/>
                  <a:pt x="28" y="32"/>
                  <a:pt x="29" y="32"/>
                </a:cubicBezTo>
                <a:cubicBezTo>
                  <a:pt x="29" y="32"/>
                  <a:pt x="29" y="32"/>
                  <a:pt x="29" y="32"/>
                </a:cubicBezTo>
                <a:cubicBezTo>
                  <a:pt x="29" y="31"/>
                  <a:pt x="29" y="30"/>
                  <a:pt x="29" y="29"/>
                </a:cubicBezTo>
                <a:cubicBezTo>
                  <a:pt x="29" y="29"/>
                  <a:pt x="29" y="29"/>
                  <a:pt x="29" y="29"/>
                </a:cubicBezTo>
                <a:cubicBezTo>
                  <a:pt x="28" y="29"/>
                  <a:pt x="28" y="29"/>
                  <a:pt x="27" y="29"/>
                </a:cubicBezTo>
                <a:cubicBezTo>
                  <a:pt x="27" y="29"/>
                  <a:pt x="27" y="29"/>
                  <a:pt x="27" y="29"/>
                </a:cubicBezTo>
                <a:cubicBezTo>
                  <a:pt x="27" y="30"/>
                  <a:pt x="27" y="31"/>
                  <a:pt x="27" y="32"/>
                </a:cubicBezTo>
                <a:cubicBezTo>
                  <a:pt x="27" y="32"/>
                  <a:pt x="27" y="32"/>
                  <a:pt x="27" y="32"/>
                </a:cubicBezTo>
                <a:close/>
                <a:moveTo>
                  <a:pt x="23" y="30"/>
                </a:moveTo>
                <a:cubicBezTo>
                  <a:pt x="23" y="32"/>
                  <a:pt x="23" y="32"/>
                  <a:pt x="23" y="32"/>
                </a:cubicBezTo>
                <a:cubicBezTo>
                  <a:pt x="23" y="32"/>
                  <a:pt x="23" y="32"/>
                  <a:pt x="23" y="32"/>
                </a:cubicBezTo>
                <a:cubicBezTo>
                  <a:pt x="24" y="32"/>
                  <a:pt x="24" y="32"/>
                  <a:pt x="24" y="32"/>
                </a:cubicBezTo>
                <a:cubicBezTo>
                  <a:pt x="24" y="32"/>
                  <a:pt x="24" y="32"/>
                  <a:pt x="24" y="32"/>
                </a:cubicBezTo>
                <a:cubicBezTo>
                  <a:pt x="24" y="30"/>
                  <a:pt x="24" y="30"/>
                  <a:pt x="24" y="30"/>
                </a:cubicBezTo>
                <a:cubicBezTo>
                  <a:pt x="24" y="30"/>
                  <a:pt x="24" y="30"/>
                  <a:pt x="24" y="30"/>
                </a:cubicBezTo>
                <a:cubicBezTo>
                  <a:pt x="23" y="30"/>
                  <a:pt x="23" y="30"/>
                  <a:pt x="23" y="30"/>
                </a:cubicBezTo>
                <a:cubicBezTo>
                  <a:pt x="23" y="30"/>
                  <a:pt x="23" y="30"/>
                  <a:pt x="23" y="30"/>
                </a:cubicBezTo>
                <a:close/>
                <a:moveTo>
                  <a:pt x="23" y="27"/>
                </a:moveTo>
                <a:cubicBezTo>
                  <a:pt x="23" y="29"/>
                  <a:pt x="23" y="29"/>
                  <a:pt x="23" y="29"/>
                </a:cubicBezTo>
                <a:cubicBezTo>
                  <a:pt x="23" y="29"/>
                  <a:pt x="23" y="29"/>
                  <a:pt x="23" y="29"/>
                </a:cubicBezTo>
                <a:cubicBezTo>
                  <a:pt x="24" y="29"/>
                  <a:pt x="24" y="29"/>
                  <a:pt x="24" y="29"/>
                </a:cubicBezTo>
                <a:cubicBezTo>
                  <a:pt x="24" y="29"/>
                  <a:pt x="24" y="29"/>
                  <a:pt x="24" y="29"/>
                </a:cubicBezTo>
                <a:cubicBezTo>
                  <a:pt x="24" y="27"/>
                  <a:pt x="24" y="27"/>
                  <a:pt x="24" y="27"/>
                </a:cubicBezTo>
                <a:cubicBezTo>
                  <a:pt x="24" y="27"/>
                  <a:pt x="24" y="27"/>
                  <a:pt x="24" y="27"/>
                </a:cubicBezTo>
                <a:cubicBezTo>
                  <a:pt x="23" y="27"/>
                  <a:pt x="23" y="27"/>
                  <a:pt x="23" y="27"/>
                </a:cubicBezTo>
                <a:cubicBezTo>
                  <a:pt x="23" y="27"/>
                  <a:pt x="23" y="27"/>
                  <a:pt x="23" y="27"/>
                </a:cubicBezTo>
                <a:close/>
                <a:moveTo>
                  <a:pt x="23" y="24"/>
                </a:moveTo>
                <a:cubicBezTo>
                  <a:pt x="23" y="24"/>
                  <a:pt x="23" y="24"/>
                  <a:pt x="23" y="24"/>
                </a:cubicBezTo>
                <a:cubicBezTo>
                  <a:pt x="24" y="24"/>
                  <a:pt x="24" y="24"/>
                  <a:pt x="24" y="24"/>
                </a:cubicBezTo>
                <a:cubicBezTo>
                  <a:pt x="24" y="24"/>
                  <a:pt x="24" y="24"/>
                  <a:pt x="24" y="24"/>
                </a:cubicBezTo>
                <a:cubicBezTo>
                  <a:pt x="24" y="26"/>
                  <a:pt x="24" y="26"/>
                  <a:pt x="24" y="26"/>
                </a:cubicBezTo>
                <a:cubicBezTo>
                  <a:pt x="24" y="26"/>
                  <a:pt x="24" y="26"/>
                  <a:pt x="24" y="26"/>
                </a:cubicBezTo>
                <a:cubicBezTo>
                  <a:pt x="23" y="26"/>
                  <a:pt x="23" y="26"/>
                  <a:pt x="23" y="26"/>
                </a:cubicBezTo>
                <a:cubicBezTo>
                  <a:pt x="23" y="26"/>
                  <a:pt x="23" y="26"/>
                  <a:pt x="23" y="26"/>
                </a:cubicBezTo>
                <a:cubicBezTo>
                  <a:pt x="23" y="24"/>
                  <a:pt x="23" y="24"/>
                  <a:pt x="23" y="24"/>
                </a:cubicBezTo>
                <a:close/>
                <a:moveTo>
                  <a:pt x="23" y="21"/>
                </a:moveTo>
                <a:cubicBezTo>
                  <a:pt x="23" y="21"/>
                  <a:pt x="23" y="21"/>
                  <a:pt x="23" y="21"/>
                </a:cubicBezTo>
                <a:cubicBezTo>
                  <a:pt x="24" y="21"/>
                  <a:pt x="24" y="21"/>
                  <a:pt x="24" y="21"/>
                </a:cubicBezTo>
                <a:cubicBezTo>
                  <a:pt x="24" y="21"/>
                  <a:pt x="24" y="21"/>
                  <a:pt x="24" y="21"/>
                </a:cubicBezTo>
                <a:cubicBezTo>
                  <a:pt x="24" y="23"/>
                  <a:pt x="24" y="23"/>
                  <a:pt x="24" y="23"/>
                </a:cubicBezTo>
                <a:cubicBezTo>
                  <a:pt x="24" y="23"/>
                  <a:pt x="24" y="23"/>
                  <a:pt x="24" y="23"/>
                </a:cubicBezTo>
                <a:cubicBezTo>
                  <a:pt x="23" y="23"/>
                  <a:pt x="23" y="23"/>
                  <a:pt x="23" y="23"/>
                </a:cubicBezTo>
                <a:cubicBezTo>
                  <a:pt x="23" y="23"/>
                  <a:pt x="23" y="23"/>
                  <a:pt x="23" y="23"/>
                </a:cubicBezTo>
                <a:cubicBezTo>
                  <a:pt x="23" y="21"/>
                  <a:pt x="23" y="21"/>
                  <a:pt x="23" y="21"/>
                </a:cubicBezTo>
                <a:close/>
                <a:moveTo>
                  <a:pt x="11" y="5"/>
                </a:moveTo>
                <a:cubicBezTo>
                  <a:pt x="14" y="5"/>
                  <a:pt x="17" y="8"/>
                  <a:pt x="17" y="12"/>
                </a:cubicBezTo>
                <a:cubicBezTo>
                  <a:pt x="17" y="15"/>
                  <a:pt x="14" y="18"/>
                  <a:pt x="11" y="18"/>
                </a:cubicBezTo>
                <a:cubicBezTo>
                  <a:pt x="7" y="18"/>
                  <a:pt x="4" y="15"/>
                  <a:pt x="4" y="12"/>
                </a:cubicBezTo>
                <a:cubicBezTo>
                  <a:pt x="4" y="8"/>
                  <a:pt x="7" y="5"/>
                  <a:pt x="11" y="5"/>
                </a:cubicBezTo>
                <a:close/>
                <a:moveTo>
                  <a:pt x="11" y="10"/>
                </a:moveTo>
                <a:cubicBezTo>
                  <a:pt x="11" y="11"/>
                  <a:pt x="11" y="11"/>
                  <a:pt x="11" y="11"/>
                </a:cubicBezTo>
                <a:cubicBezTo>
                  <a:pt x="11" y="11"/>
                  <a:pt x="12" y="11"/>
                  <a:pt x="12" y="11"/>
                </a:cubicBezTo>
                <a:cubicBezTo>
                  <a:pt x="13" y="11"/>
                  <a:pt x="13" y="12"/>
                  <a:pt x="13" y="12"/>
                </a:cubicBezTo>
                <a:cubicBezTo>
                  <a:pt x="13" y="12"/>
                  <a:pt x="13" y="12"/>
                  <a:pt x="13" y="13"/>
                </a:cubicBezTo>
                <a:cubicBezTo>
                  <a:pt x="13" y="13"/>
                  <a:pt x="13" y="14"/>
                  <a:pt x="13" y="14"/>
                </a:cubicBezTo>
                <a:cubicBezTo>
                  <a:pt x="13" y="14"/>
                  <a:pt x="13" y="15"/>
                  <a:pt x="12" y="15"/>
                </a:cubicBezTo>
                <a:cubicBezTo>
                  <a:pt x="12" y="15"/>
                  <a:pt x="12" y="15"/>
                  <a:pt x="11" y="15"/>
                </a:cubicBezTo>
                <a:cubicBezTo>
                  <a:pt x="11" y="15"/>
                  <a:pt x="11" y="15"/>
                  <a:pt x="11" y="15"/>
                </a:cubicBezTo>
                <a:cubicBezTo>
                  <a:pt x="11" y="16"/>
                  <a:pt x="11" y="16"/>
                  <a:pt x="11" y="16"/>
                </a:cubicBezTo>
                <a:cubicBezTo>
                  <a:pt x="10" y="16"/>
                  <a:pt x="10" y="16"/>
                  <a:pt x="10" y="16"/>
                </a:cubicBezTo>
                <a:cubicBezTo>
                  <a:pt x="10" y="15"/>
                  <a:pt x="10" y="15"/>
                  <a:pt x="10" y="15"/>
                </a:cubicBezTo>
                <a:cubicBezTo>
                  <a:pt x="10" y="15"/>
                  <a:pt x="10" y="15"/>
                  <a:pt x="9" y="15"/>
                </a:cubicBezTo>
                <a:cubicBezTo>
                  <a:pt x="9" y="15"/>
                  <a:pt x="9" y="15"/>
                  <a:pt x="9" y="15"/>
                </a:cubicBezTo>
                <a:cubicBezTo>
                  <a:pt x="8" y="14"/>
                  <a:pt x="8" y="14"/>
                  <a:pt x="8" y="14"/>
                </a:cubicBezTo>
                <a:cubicBezTo>
                  <a:pt x="8" y="14"/>
                  <a:pt x="8" y="13"/>
                  <a:pt x="8" y="13"/>
                </a:cubicBezTo>
                <a:cubicBezTo>
                  <a:pt x="8" y="13"/>
                  <a:pt x="8" y="13"/>
                  <a:pt x="8" y="13"/>
                </a:cubicBezTo>
                <a:cubicBezTo>
                  <a:pt x="9" y="13"/>
                  <a:pt x="9" y="13"/>
                  <a:pt x="9" y="13"/>
                </a:cubicBezTo>
                <a:cubicBezTo>
                  <a:pt x="9" y="13"/>
                  <a:pt x="9" y="13"/>
                  <a:pt x="9" y="13"/>
                </a:cubicBezTo>
                <a:cubicBezTo>
                  <a:pt x="9" y="14"/>
                  <a:pt x="9" y="14"/>
                  <a:pt x="9" y="14"/>
                </a:cubicBezTo>
                <a:cubicBezTo>
                  <a:pt x="9" y="14"/>
                  <a:pt x="9" y="14"/>
                  <a:pt x="10" y="14"/>
                </a:cubicBezTo>
                <a:cubicBezTo>
                  <a:pt x="10" y="14"/>
                  <a:pt x="10" y="14"/>
                  <a:pt x="10" y="14"/>
                </a:cubicBezTo>
                <a:cubicBezTo>
                  <a:pt x="10" y="12"/>
                  <a:pt x="10" y="12"/>
                  <a:pt x="10" y="12"/>
                </a:cubicBezTo>
                <a:cubicBezTo>
                  <a:pt x="10" y="12"/>
                  <a:pt x="9" y="12"/>
                  <a:pt x="9" y="12"/>
                </a:cubicBezTo>
                <a:cubicBezTo>
                  <a:pt x="9" y="12"/>
                  <a:pt x="9" y="12"/>
                  <a:pt x="9" y="12"/>
                </a:cubicBezTo>
                <a:cubicBezTo>
                  <a:pt x="8" y="12"/>
                  <a:pt x="8" y="11"/>
                  <a:pt x="8" y="11"/>
                </a:cubicBezTo>
                <a:cubicBezTo>
                  <a:pt x="8" y="11"/>
                  <a:pt x="8" y="11"/>
                  <a:pt x="8" y="10"/>
                </a:cubicBezTo>
                <a:cubicBezTo>
                  <a:pt x="8" y="10"/>
                  <a:pt x="8" y="9"/>
                  <a:pt x="8" y="9"/>
                </a:cubicBezTo>
                <a:cubicBezTo>
                  <a:pt x="8" y="9"/>
                  <a:pt x="9" y="9"/>
                  <a:pt x="9" y="9"/>
                </a:cubicBezTo>
                <a:cubicBezTo>
                  <a:pt x="9" y="9"/>
                  <a:pt x="10" y="9"/>
                  <a:pt x="10" y="9"/>
                </a:cubicBezTo>
                <a:cubicBezTo>
                  <a:pt x="10" y="8"/>
                  <a:pt x="10" y="8"/>
                  <a:pt x="10" y="8"/>
                </a:cubicBezTo>
                <a:cubicBezTo>
                  <a:pt x="11" y="8"/>
                  <a:pt x="11" y="8"/>
                  <a:pt x="11" y="8"/>
                </a:cubicBezTo>
                <a:cubicBezTo>
                  <a:pt x="11" y="9"/>
                  <a:pt x="11" y="9"/>
                  <a:pt x="11" y="9"/>
                </a:cubicBezTo>
                <a:cubicBezTo>
                  <a:pt x="11" y="9"/>
                  <a:pt x="12" y="9"/>
                  <a:pt x="12" y="9"/>
                </a:cubicBezTo>
                <a:cubicBezTo>
                  <a:pt x="12" y="9"/>
                  <a:pt x="13" y="9"/>
                  <a:pt x="13" y="9"/>
                </a:cubicBezTo>
                <a:cubicBezTo>
                  <a:pt x="13" y="10"/>
                  <a:pt x="13" y="10"/>
                  <a:pt x="13" y="10"/>
                </a:cubicBezTo>
                <a:cubicBezTo>
                  <a:pt x="12" y="10"/>
                  <a:pt x="12" y="10"/>
                  <a:pt x="12" y="10"/>
                </a:cubicBezTo>
                <a:cubicBezTo>
                  <a:pt x="12" y="10"/>
                  <a:pt x="12" y="10"/>
                  <a:pt x="12" y="10"/>
                </a:cubicBezTo>
                <a:cubicBezTo>
                  <a:pt x="12" y="10"/>
                  <a:pt x="12" y="10"/>
                  <a:pt x="12" y="10"/>
                </a:cubicBezTo>
                <a:cubicBezTo>
                  <a:pt x="12" y="10"/>
                  <a:pt x="12" y="10"/>
                  <a:pt x="11" y="10"/>
                </a:cubicBezTo>
                <a:cubicBezTo>
                  <a:pt x="11" y="10"/>
                  <a:pt x="11" y="10"/>
                  <a:pt x="11" y="10"/>
                </a:cubicBezTo>
                <a:close/>
                <a:moveTo>
                  <a:pt x="10" y="10"/>
                </a:moveTo>
                <a:cubicBezTo>
                  <a:pt x="10" y="11"/>
                  <a:pt x="10" y="11"/>
                  <a:pt x="10" y="11"/>
                </a:cubicBezTo>
                <a:cubicBezTo>
                  <a:pt x="10" y="11"/>
                  <a:pt x="10" y="11"/>
                  <a:pt x="9" y="11"/>
                </a:cubicBezTo>
                <a:cubicBezTo>
                  <a:pt x="9" y="11"/>
                  <a:pt x="9" y="11"/>
                  <a:pt x="9" y="10"/>
                </a:cubicBezTo>
                <a:cubicBezTo>
                  <a:pt x="9" y="10"/>
                  <a:pt x="9" y="10"/>
                  <a:pt x="9" y="10"/>
                </a:cubicBezTo>
                <a:cubicBezTo>
                  <a:pt x="9" y="10"/>
                  <a:pt x="9" y="10"/>
                  <a:pt x="10" y="10"/>
                </a:cubicBezTo>
                <a:cubicBezTo>
                  <a:pt x="10" y="10"/>
                  <a:pt x="10" y="10"/>
                  <a:pt x="10" y="10"/>
                </a:cubicBezTo>
                <a:cubicBezTo>
                  <a:pt x="10" y="10"/>
                  <a:pt x="10" y="10"/>
                  <a:pt x="10" y="10"/>
                </a:cubicBezTo>
                <a:close/>
                <a:moveTo>
                  <a:pt x="11" y="12"/>
                </a:moveTo>
                <a:cubicBezTo>
                  <a:pt x="11" y="12"/>
                  <a:pt x="12" y="12"/>
                  <a:pt x="12" y="12"/>
                </a:cubicBezTo>
                <a:cubicBezTo>
                  <a:pt x="12" y="12"/>
                  <a:pt x="12" y="12"/>
                  <a:pt x="12" y="12"/>
                </a:cubicBezTo>
                <a:cubicBezTo>
                  <a:pt x="12" y="13"/>
                  <a:pt x="12" y="13"/>
                  <a:pt x="12" y="13"/>
                </a:cubicBezTo>
                <a:cubicBezTo>
                  <a:pt x="12" y="13"/>
                  <a:pt x="12" y="14"/>
                  <a:pt x="12" y="14"/>
                </a:cubicBezTo>
                <a:cubicBezTo>
                  <a:pt x="12" y="14"/>
                  <a:pt x="11" y="14"/>
                  <a:pt x="11" y="14"/>
                </a:cubicBezTo>
                <a:cubicBezTo>
                  <a:pt x="11" y="14"/>
                  <a:pt x="11" y="14"/>
                  <a:pt x="11" y="14"/>
                </a:cubicBezTo>
                <a:cubicBezTo>
                  <a:pt x="11" y="12"/>
                  <a:pt x="11" y="12"/>
                  <a:pt x="11" y="12"/>
                </a:cubicBezTo>
                <a:close/>
                <a:moveTo>
                  <a:pt x="11" y="16"/>
                </a:moveTo>
                <a:cubicBezTo>
                  <a:pt x="9" y="16"/>
                  <a:pt x="8" y="16"/>
                  <a:pt x="7" y="15"/>
                </a:cubicBezTo>
                <a:cubicBezTo>
                  <a:pt x="7" y="14"/>
                  <a:pt x="6" y="13"/>
                  <a:pt x="6" y="12"/>
                </a:cubicBezTo>
                <a:cubicBezTo>
                  <a:pt x="6" y="11"/>
                  <a:pt x="7" y="9"/>
                  <a:pt x="7" y="9"/>
                </a:cubicBezTo>
                <a:cubicBezTo>
                  <a:pt x="8" y="8"/>
                  <a:pt x="9" y="7"/>
                  <a:pt x="11" y="7"/>
                </a:cubicBezTo>
                <a:cubicBezTo>
                  <a:pt x="12" y="7"/>
                  <a:pt x="13" y="8"/>
                  <a:pt x="14" y="9"/>
                </a:cubicBezTo>
                <a:cubicBezTo>
                  <a:pt x="15" y="9"/>
                  <a:pt x="15" y="11"/>
                  <a:pt x="15" y="12"/>
                </a:cubicBezTo>
                <a:cubicBezTo>
                  <a:pt x="15" y="13"/>
                  <a:pt x="15" y="14"/>
                  <a:pt x="14" y="15"/>
                </a:cubicBezTo>
                <a:cubicBezTo>
                  <a:pt x="13" y="16"/>
                  <a:pt x="12" y="16"/>
                  <a:pt x="11" y="16"/>
                </a:cubicBezTo>
                <a:close/>
                <a:moveTo>
                  <a:pt x="14" y="16"/>
                </a:moveTo>
                <a:cubicBezTo>
                  <a:pt x="13" y="17"/>
                  <a:pt x="12" y="17"/>
                  <a:pt x="11" y="17"/>
                </a:cubicBezTo>
                <a:cubicBezTo>
                  <a:pt x="9" y="17"/>
                  <a:pt x="8" y="17"/>
                  <a:pt x="7" y="16"/>
                </a:cubicBezTo>
                <a:cubicBezTo>
                  <a:pt x="6" y="15"/>
                  <a:pt x="5" y="13"/>
                  <a:pt x="5" y="12"/>
                </a:cubicBezTo>
                <a:cubicBezTo>
                  <a:pt x="5" y="10"/>
                  <a:pt x="6" y="9"/>
                  <a:pt x="7" y="8"/>
                </a:cubicBezTo>
                <a:cubicBezTo>
                  <a:pt x="8" y="7"/>
                  <a:pt x="9" y="6"/>
                  <a:pt x="11" y="6"/>
                </a:cubicBezTo>
                <a:cubicBezTo>
                  <a:pt x="12" y="6"/>
                  <a:pt x="13" y="7"/>
                  <a:pt x="14" y="8"/>
                </a:cubicBezTo>
                <a:cubicBezTo>
                  <a:pt x="15" y="9"/>
                  <a:pt x="16" y="10"/>
                  <a:pt x="16" y="12"/>
                </a:cubicBezTo>
                <a:cubicBezTo>
                  <a:pt x="16" y="13"/>
                  <a:pt x="15" y="15"/>
                  <a:pt x="14" y="16"/>
                </a:cubicBezTo>
                <a:close/>
                <a:moveTo>
                  <a:pt x="3" y="5"/>
                </a:moveTo>
                <a:cubicBezTo>
                  <a:pt x="3" y="5"/>
                  <a:pt x="3" y="4"/>
                  <a:pt x="3" y="4"/>
                </a:cubicBezTo>
                <a:cubicBezTo>
                  <a:pt x="18" y="4"/>
                  <a:pt x="18" y="4"/>
                  <a:pt x="18" y="4"/>
                </a:cubicBezTo>
                <a:cubicBezTo>
                  <a:pt x="18" y="4"/>
                  <a:pt x="18" y="5"/>
                  <a:pt x="18" y="5"/>
                </a:cubicBezTo>
                <a:cubicBezTo>
                  <a:pt x="18" y="19"/>
                  <a:pt x="18" y="19"/>
                  <a:pt x="18" y="19"/>
                </a:cubicBezTo>
                <a:cubicBezTo>
                  <a:pt x="18" y="19"/>
                  <a:pt x="18" y="19"/>
                  <a:pt x="18" y="19"/>
                </a:cubicBezTo>
                <a:cubicBezTo>
                  <a:pt x="3" y="19"/>
                  <a:pt x="3" y="19"/>
                  <a:pt x="3" y="19"/>
                </a:cubicBezTo>
                <a:cubicBezTo>
                  <a:pt x="3" y="19"/>
                  <a:pt x="3" y="19"/>
                  <a:pt x="3" y="19"/>
                </a:cubicBezTo>
                <a:cubicBezTo>
                  <a:pt x="3" y="17"/>
                  <a:pt x="3" y="6"/>
                  <a:pt x="3" y="5"/>
                </a:cubicBezTo>
                <a:close/>
                <a:moveTo>
                  <a:pt x="21" y="15"/>
                </a:moveTo>
                <a:cubicBezTo>
                  <a:pt x="31" y="15"/>
                  <a:pt x="31" y="15"/>
                  <a:pt x="31" y="15"/>
                </a:cubicBezTo>
                <a:cubicBezTo>
                  <a:pt x="31" y="17"/>
                  <a:pt x="31" y="17"/>
                  <a:pt x="31" y="17"/>
                </a:cubicBezTo>
                <a:cubicBezTo>
                  <a:pt x="29" y="17"/>
                  <a:pt x="29" y="17"/>
                  <a:pt x="29" y="17"/>
                </a:cubicBezTo>
                <a:cubicBezTo>
                  <a:pt x="29" y="17"/>
                  <a:pt x="29" y="17"/>
                  <a:pt x="29" y="17"/>
                </a:cubicBezTo>
                <a:cubicBezTo>
                  <a:pt x="23" y="17"/>
                  <a:pt x="23" y="17"/>
                  <a:pt x="23" y="17"/>
                </a:cubicBezTo>
                <a:cubicBezTo>
                  <a:pt x="23" y="17"/>
                  <a:pt x="23" y="17"/>
                  <a:pt x="23" y="17"/>
                </a:cubicBezTo>
                <a:cubicBezTo>
                  <a:pt x="21" y="17"/>
                  <a:pt x="21" y="17"/>
                  <a:pt x="21" y="17"/>
                </a:cubicBezTo>
                <a:cubicBezTo>
                  <a:pt x="21" y="15"/>
                  <a:pt x="21" y="15"/>
                  <a:pt x="21" y="15"/>
                </a:cubicBezTo>
                <a:close/>
                <a:moveTo>
                  <a:pt x="30" y="4"/>
                </a:moveTo>
                <a:cubicBezTo>
                  <a:pt x="30" y="4"/>
                  <a:pt x="31" y="5"/>
                  <a:pt x="31" y="5"/>
                </a:cubicBezTo>
                <a:cubicBezTo>
                  <a:pt x="31" y="7"/>
                  <a:pt x="31" y="7"/>
                  <a:pt x="31" y="7"/>
                </a:cubicBezTo>
                <a:cubicBezTo>
                  <a:pt x="31" y="7"/>
                  <a:pt x="30" y="7"/>
                  <a:pt x="30" y="7"/>
                </a:cubicBezTo>
                <a:cubicBezTo>
                  <a:pt x="28" y="7"/>
                  <a:pt x="28" y="7"/>
                  <a:pt x="28" y="7"/>
                </a:cubicBezTo>
                <a:cubicBezTo>
                  <a:pt x="28" y="7"/>
                  <a:pt x="28" y="7"/>
                  <a:pt x="28" y="7"/>
                </a:cubicBezTo>
                <a:cubicBezTo>
                  <a:pt x="28" y="5"/>
                  <a:pt x="28" y="5"/>
                  <a:pt x="28" y="5"/>
                </a:cubicBezTo>
                <a:cubicBezTo>
                  <a:pt x="28" y="5"/>
                  <a:pt x="28" y="4"/>
                  <a:pt x="28" y="4"/>
                </a:cubicBezTo>
                <a:cubicBezTo>
                  <a:pt x="30" y="4"/>
                  <a:pt x="30" y="4"/>
                  <a:pt x="30" y="4"/>
                </a:cubicBezTo>
                <a:close/>
                <a:moveTo>
                  <a:pt x="24" y="11"/>
                </a:moveTo>
                <a:cubicBezTo>
                  <a:pt x="24" y="11"/>
                  <a:pt x="24" y="11"/>
                  <a:pt x="24" y="11"/>
                </a:cubicBezTo>
                <a:cubicBezTo>
                  <a:pt x="24" y="13"/>
                  <a:pt x="24" y="13"/>
                  <a:pt x="24" y="13"/>
                </a:cubicBezTo>
                <a:cubicBezTo>
                  <a:pt x="24" y="13"/>
                  <a:pt x="24" y="13"/>
                  <a:pt x="24" y="13"/>
                </a:cubicBezTo>
                <a:cubicBezTo>
                  <a:pt x="21" y="13"/>
                  <a:pt x="21" y="13"/>
                  <a:pt x="21" y="13"/>
                </a:cubicBezTo>
                <a:cubicBezTo>
                  <a:pt x="21" y="13"/>
                  <a:pt x="21" y="13"/>
                  <a:pt x="21" y="13"/>
                </a:cubicBezTo>
                <a:cubicBezTo>
                  <a:pt x="21" y="11"/>
                  <a:pt x="21" y="11"/>
                  <a:pt x="21" y="11"/>
                </a:cubicBezTo>
                <a:cubicBezTo>
                  <a:pt x="21" y="11"/>
                  <a:pt x="21" y="11"/>
                  <a:pt x="21" y="11"/>
                </a:cubicBezTo>
                <a:cubicBezTo>
                  <a:pt x="24" y="11"/>
                  <a:pt x="24" y="11"/>
                  <a:pt x="24" y="11"/>
                </a:cubicBezTo>
                <a:close/>
                <a:moveTo>
                  <a:pt x="27" y="11"/>
                </a:moveTo>
                <a:cubicBezTo>
                  <a:pt x="27" y="11"/>
                  <a:pt x="27" y="11"/>
                  <a:pt x="27" y="11"/>
                </a:cubicBezTo>
                <a:cubicBezTo>
                  <a:pt x="27" y="13"/>
                  <a:pt x="27" y="13"/>
                  <a:pt x="27" y="13"/>
                </a:cubicBezTo>
                <a:cubicBezTo>
                  <a:pt x="27" y="13"/>
                  <a:pt x="27" y="13"/>
                  <a:pt x="27" y="13"/>
                </a:cubicBezTo>
                <a:cubicBezTo>
                  <a:pt x="25" y="13"/>
                  <a:pt x="25" y="13"/>
                  <a:pt x="25" y="13"/>
                </a:cubicBezTo>
                <a:cubicBezTo>
                  <a:pt x="25" y="13"/>
                  <a:pt x="24" y="13"/>
                  <a:pt x="24" y="13"/>
                </a:cubicBezTo>
                <a:cubicBezTo>
                  <a:pt x="24" y="11"/>
                  <a:pt x="24" y="11"/>
                  <a:pt x="24" y="11"/>
                </a:cubicBezTo>
                <a:cubicBezTo>
                  <a:pt x="24" y="11"/>
                  <a:pt x="25" y="11"/>
                  <a:pt x="25" y="11"/>
                </a:cubicBezTo>
                <a:cubicBezTo>
                  <a:pt x="27" y="11"/>
                  <a:pt x="27" y="11"/>
                  <a:pt x="27" y="11"/>
                </a:cubicBezTo>
                <a:close/>
                <a:moveTo>
                  <a:pt x="30" y="11"/>
                </a:moveTo>
                <a:cubicBezTo>
                  <a:pt x="30" y="11"/>
                  <a:pt x="31" y="11"/>
                  <a:pt x="31" y="11"/>
                </a:cubicBezTo>
                <a:cubicBezTo>
                  <a:pt x="31" y="13"/>
                  <a:pt x="31" y="13"/>
                  <a:pt x="31" y="13"/>
                </a:cubicBezTo>
                <a:cubicBezTo>
                  <a:pt x="31" y="13"/>
                  <a:pt x="30" y="13"/>
                  <a:pt x="30" y="13"/>
                </a:cubicBezTo>
                <a:cubicBezTo>
                  <a:pt x="28" y="13"/>
                  <a:pt x="28" y="13"/>
                  <a:pt x="28" y="13"/>
                </a:cubicBezTo>
                <a:cubicBezTo>
                  <a:pt x="28" y="13"/>
                  <a:pt x="28" y="13"/>
                  <a:pt x="28" y="13"/>
                </a:cubicBezTo>
                <a:cubicBezTo>
                  <a:pt x="28" y="11"/>
                  <a:pt x="28" y="11"/>
                  <a:pt x="28" y="11"/>
                </a:cubicBezTo>
                <a:cubicBezTo>
                  <a:pt x="28" y="11"/>
                  <a:pt x="28" y="11"/>
                  <a:pt x="28" y="11"/>
                </a:cubicBezTo>
                <a:cubicBezTo>
                  <a:pt x="30" y="11"/>
                  <a:pt x="30" y="11"/>
                  <a:pt x="30" y="11"/>
                </a:cubicBezTo>
                <a:close/>
                <a:moveTo>
                  <a:pt x="24" y="8"/>
                </a:moveTo>
                <a:cubicBezTo>
                  <a:pt x="24" y="8"/>
                  <a:pt x="24" y="8"/>
                  <a:pt x="24" y="8"/>
                </a:cubicBezTo>
                <a:cubicBezTo>
                  <a:pt x="24" y="10"/>
                  <a:pt x="24" y="10"/>
                  <a:pt x="24" y="10"/>
                </a:cubicBezTo>
                <a:cubicBezTo>
                  <a:pt x="24" y="10"/>
                  <a:pt x="24" y="10"/>
                  <a:pt x="24" y="10"/>
                </a:cubicBezTo>
                <a:cubicBezTo>
                  <a:pt x="21" y="10"/>
                  <a:pt x="21" y="10"/>
                  <a:pt x="21" y="10"/>
                </a:cubicBezTo>
                <a:cubicBezTo>
                  <a:pt x="21" y="10"/>
                  <a:pt x="21" y="10"/>
                  <a:pt x="21" y="10"/>
                </a:cubicBezTo>
                <a:cubicBezTo>
                  <a:pt x="21" y="8"/>
                  <a:pt x="21" y="8"/>
                  <a:pt x="21" y="8"/>
                </a:cubicBezTo>
                <a:cubicBezTo>
                  <a:pt x="21" y="8"/>
                  <a:pt x="21" y="8"/>
                  <a:pt x="21" y="8"/>
                </a:cubicBezTo>
                <a:cubicBezTo>
                  <a:pt x="24" y="8"/>
                  <a:pt x="24" y="8"/>
                  <a:pt x="24" y="8"/>
                </a:cubicBezTo>
                <a:close/>
                <a:moveTo>
                  <a:pt x="27" y="8"/>
                </a:moveTo>
                <a:cubicBezTo>
                  <a:pt x="27" y="8"/>
                  <a:pt x="27" y="8"/>
                  <a:pt x="27" y="8"/>
                </a:cubicBezTo>
                <a:cubicBezTo>
                  <a:pt x="27" y="10"/>
                  <a:pt x="27" y="10"/>
                  <a:pt x="27" y="10"/>
                </a:cubicBezTo>
                <a:cubicBezTo>
                  <a:pt x="27" y="10"/>
                  <a:pt x="27" y="10"/>
                  <a:pt x="27" y="10"/>
                </a:cubicBezTo>
                <a:cubicBezTo>
                  <a:pt x="25" y="10"/>
                  <a:pt x="25" y="10"/>
                  <a:pt x="25" y="10"/>
                </a:cubicBezTo>
                <a:cubicBezTo>
                  <a:pt x="25" y="10"/>
                  <a:pt x="24" y="10"/>
                  <a:pt x="24" y="10"/>
                </a:cubicBezTo>
                <a:cubicBezTo>
                  <a:pt x="24" y="8"/>
                  <a:pt x="24" y="8"/>
                  <a:pt x="24" y="8"/>
                </a:cubicBezTo>
                <a:cubicBezTo>
                  <a:pt x="24" y="8"/>
                  <a:pt x="25" y="8"/>
                  <a:pt x="25" y="8"/>
                </a:cubicBezTo>
                <a:cubicBezTo>
                  <a:pt x="27" y="8"/>
                  <a:pt x="27" y="8"/>
                  <a:pt x="27" y="8"/>
                </a:cubicBezTo>
                <a:close/>
                <a:moveTo>
                  <a:pt x="30" y="8"/>
                </a:moveTo>
                <a:cubicBezTo>
                  <a:pt x="30" y="8"/>
                  <a:pt x="31" y="8"/>
                  <a:pt x="31" y="8"/>
                </a:cubicBezTo>
                <a:cubicBezTo>
                  <a:pt x="31" y="10"/>
                  <a:pt x="31" y="10"/>
                  <a:pt x="31" y="10"/>
                </a:cubicBezTo>
                <a:cubicBezTo>
                  <a:pt x="31" y="10"/>
                  <a:pt x="30" y="10"/>
                  <a:pt x="30" y="10"/>
                </a:cubicBezTo>
                <a:cubicBezTo>
                  <a:pt x="28" y="10"/>
                  <a:pt x="28" y="10"/>
                  <a:pt x="28" y="10"/>
                </a:cubicBezTo>
                <a:cubicBezTo>
                  <a:pt x="28" y="10"/>
                  <a:pt x="28" y="10"/>
                  <a:pt x="28" y="10"/>
                </a:cubicBezTo>
                <a:cubicBezTo>
                  <a:pt x="28" y="8"/>
                  <a:pt x="28" y="8"/>
                  <a:pt x="28" y="8"/>
                </a:cubicBezTo>
                <a:cubicBezTo>
                  <a:pt x="28" y="8"/>
                  <a:pt x="28" y="8"/>
                  <a:pt x="28" y="8"/>
                </a:cubicBezTo>
                <a:cubicBezTo>
                  <a:pt x="30" y="8"/>
                  <a:pt x="30" y="8"/>
                  <a:pt x="30" y="8"/>
                </a:cubicBezTo>
                <a:close/>
                <a:moveTo>
                  <a:pt x="24" y="4"/>
                </a:moveTo>
                <a:cubicBezTo>
                  <a:pt x="24" y="4"/>
                  <a:pt x="24" y="5"/>
                  <a:pt x="24" y="5"/>
                </a:cubicBezTo>
                <a:cubicBezTo>
                  <a:pt x="24" y="7"/>
                  <a:pt x="24" y="7"/>
                  <a:pt x="24" y="7"/>
                </a:cubicBezTo>
                <a:cubicBezTo>
                  <a:pt x="24" y="7"/>
                  <a:pt x="24" y="7"/>
                  <a:pt x="24" y="7"/>
                </a:cubicBezTo>
                <a:cubicBezTo>
                  <a:pt x="21" y="7"/>
                  <a:pt x="21" y="7"/>
                  <a:pt x="21" y="7"/>
                </a:cubicBezTo>
                <a:cubicBezTo>
                  <a:pt x="21" y="7"/>
                  <a:pt x="21" y="7"/>
                  <a:pt x="21" y="7"/>
                </a:cubicBezTo>
                <a:cubicBezTo>
                  <a:pt x="21" y="5"/>
                  <a:pt x="21" y="5"/>
                  <a:pt x="21" y="5"/>
                </a:cubicBezTo>
                <a:cubicBezTo>
                  <a:pt x="21" y="5"/>
                  <a:pt x="21" y="4"/>
                  <a:pt x="21" y="4"/>
                </a:cubicBezTo>
                <a:cubicBezTo>
                  <a:pt x="24" y="4"/>
                  <a:pt x="24" y="4"/>
                  <a:pt x="24" y="4"/>
                </a:cubicBezTo>
                <a:close/>
                <a:moveTo>
                  <a:pt x="27" y="4"/>
                </a:moveTo>
                <a:cubicBezTo>
                  <a:pt x="27" y="4"/>
                  <a:pt x="27" y="5"/>
                  <a:pt x="27" y="5"/>
                </a:cubicBezTo>
                <a:cubicBezTo>
                  <a:pt x="27" y="7"/>
                  <a:pt x="27" y="7"/>
                  <a:pt x="27" y="7"/>
                </a:cubicBezTo>
                <a:cubicBezTo>
                  <a:pt x="27" y="7"/>
                  <a:pt x="27" y="7"/>
                  <a:pt x="27" y="7"/>
                </a:cubicBezTo>
                <a:cubicBezTo>
                  <a:pt x="25" y="7"/>
                  <a:pt x="25" y="7"/>
                  <a:pt x="25" y="7"/>
                </a:cubicBezTo>
                <a:cubicBezTo>
                  <a:pt x="25" y="7"/>
                  <a:pt x="24" y="7"/>
                  <a:pt x="24" y="7"/>
                </a:cubicBezTo>
                <a:cubicBezTo>
                  <a:pt x="24" y="5"/>
                  <a:pt x="24" y="5"/>
                  <a:pt x="24" y="5"/>
                </a:cubicBezTo>
                <a:cubicBezTo>
                  <a:pt x="24" y="5"/>
                  <a:pt x="25" y="4"/>
                  <a:pt x="25" y="4"/>
                </a:cubicBezTo>
                <a:lnTo>
                  <a:pt x="27" y="4"/>
                </a:ln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10" name="Freeform 236"/>
          <p:cNvSpPr>
            <a:spLocks noEditPoints="1"/>
          </p:cNvSpPr>
          <p:nvPr/>
        </p:nvSpPr>
        <p:spPr bwMode="auto">
          <a:xfrm>
            <a:off x="5624776" y="3762170"/>
            <a:ext cx="276897" cy="269658"/>
          </a:xfrm>
          <a:custGeom>
            <a:avLst/>
            <a:gdLst>
              <a:gd name="T0" fmla="*/ 20 w 29"/>
              <a:gd name="T1" fmla="*/ 21 h 28"/>
              <a:gd name="T2" fmla="*/ 27 w 29"/>
              <a:gd name="T3" fmla="*/ 15 h 28"/>
              <a:gd name="T4" fmla="*/ 29 w 29"/>
              <a:gd name="T5" fmla="*/ 15 h 28"/>
              <a:gd name="T6" fmla="*/ 29 w 29"/>
              <a:gd name="T7" fmla="*/ 15 h 28"/>
              <a:gd name="T8" fmla="*/ 29 w 29"/>
              <a:gd name="T9" fmla="*/ 20 h 28"/>
              <a:gd name="T10" fmla="*/ 26 w 29"/>
              <a:gd name="T11" fmla="*/ 21 h 28"/>
              <a:gd name="T12" fmla="*/ 27 w 29"/>
              <a:gd name="T13" fmla="*/ 7 h 28"/>
              <a:gd name="T14" fmla="*/ 24 w 29"/>
              <a:gd name="T15" fmla="*/ 4 h 28"/>
              <a:gd name="T16" fmla="*/ 16 w 29"/>
              <a:gd name="T17" fmla="*/ 4 h 28"/>
              <a:gd name="T18" fmla="*/ 10 w 29"/>
              <a:gd name="T19" fmla="*/ 1 h 28"/>
              <a:gd name="T20" fmla="*/ 3 w 29"/>
              <a:gd name="T21" fmla="*/ 6 h 28"/>
              <a:gd name="T22" fmla="*/ 0 w 29"/>
              <a:gd name="T23" fmla="*/ 11 h 28"/>
              <a:gd name="T24" fmla="*/ 2 w 29"/>
              <a:gd name="T25" fmla="*/ 28 h 28"/>
              <a:gd name="T26" fmla="*/ 28 w 29"/>
              <a:gd name="T27" fmla="*/ 26 h 28"/>
              <a:gd name="T28" fmla="*/ 20 w 29"/>
              <a:gd name="T29" fmla="*/ 21 h 28"/>
              <a:gd name="T30" fmla="*/ 28 w 29"/>
              <a:gd name="T31" fmla="*/ 15 h 28"/>
              <a:gd name="T32" fmla="*/ 25 w 29"/>
              <a:gd name="T33" fmla="*/ 8 h 28"/>
              <a:gd name="T34" fmla="*/ 2 w 29"/>
              <a:gd name="T35" fmla="*/ 8 h 28"/>
              <a:gd name="T36" fmla="*/ 2 w 29"/>
              <a:gd name="T37" fmla="*/ 7 h 28"/>
              <a:gd name="T38" fmla="*/ 2 w 29"/>
              <a:gd name="T39" fmla="*/ 8 h 28"/>
              <a:gd name="T40" fmla="*/ 6 w 29"/>
              <a:gd name="T41" fmla="*/ 8 h 28"/>
              <a:gd name="T42" fmla="*/ 22 w 29"/>
              <a:gd name="T43" fmla="*/ 5 h 28"/>
              <a:gd name="T44" fmla="*/ 24 w 29"/>
              <a:gd name="T45" fmla="*/ 8 h 28"/>
              <a:gd name="T46" fmla="*/ 25 w 29"/>
              <a:gd name="T47" fmla="*/ 7 h 28"/>
              <a:gd name="T48" fmla="*/ 28 w 29"/>
              <a:gd name="T49" fmla="*/ 10 h 28"/>
              <a:gd name="T50" fmla="*/ 29 w 29"/>
              <a:gd name="T51" fmla="*/ 14 h 28"/>
              <a:gd name="T52" fmla="*/ 6 w 29"/>
              <a:gd name="T53" fmla="*/ 7 h 28"/>
              <a:gd name="T54" fmla="*/ 13 w 29"/>
              <a:gd name="T55" fmla="*/ 3 h 28"/>
              <a:gd name="T56" fmla="*/ 11 w 29"/>
              <a:gd name="T57" fmla="*/ 6 h 28"/>
              <a:gd name="T58" fmla="*/ 13 w 29"/>
              <a:gd name="T59" fmla="*/ 4 h 28"/>
              <a:gd name="T60" fmla="*/ 12 w 29"/>
              <a:gd name="T61" fmla="*/ 4 h 28"/>
              <a:gd name="T62" fmla="*/ 9 w 29"/>
              <a:gd name="T63" fmla="*/ 7 h 28"/>
              <a:gd name="T64" fmla="*/ 18 w 29"/>
              <a:gd name="T65" fmla="*/ 7 h 28"/>
              <a:gd name="T66" fmla="*/ 22 w 29"/>
              <a:gd name="T67" fmla="*/ 6 h 28"/>
              <a:gd name="T68" fmla="*/ 22 w 29"/>
              <a:gd name="T69" fmla="*/ 7 h 28"/>
              <a:gd name="T70" fmla="*/ 18 w 29"/>
              <a:gd name="T71" fmla="*/ 8 h 28"/>
              <a:gd name="T72" fmla="*/ 18 w 29"/>
              <a:gd name="T73" fmla="*/ 7 h 28"/>
              <a:gd name="T74" fmla="*/ 28 w 29"/>
              <a:gd name="T75" fmla="*/ 21 h 28"/>
              <a:gd name="T76" fmla="*/ 29 w 29"/>
              <a:gd name="T77" fmla="*/ 2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 h="28">
                <a:moveTo>
                  <a:pt x="26" y="21"/>
                </a:moveTo>
                <a:cubicBezTo>
                  <a:pt x="20" y="21"/>
                  <a:pt x="20" y="21"/>
                  <a:pt x="20" y="21"/>
                </a:cubicBezTo>
                <a:cubicBezTo>
                  <a:pt x="19" y="21"/>
                  <a:pt x="19" y="15"/>
                  <a:pt x="20" y="15"/>
                </a:cubicBezTo>
                <a:cubicBezTo>
                  <a:pt x="27" y="15"/>
                  <a:pt x="27" y="15"/>
                  <a:pt x="27" y="15"/>
                </a:cubicBezTo>
                <a:cubicBezTo>
                  <a:pt x="27" y="15"/>
                  <a:pt x="27" y="15"/>
                  <a:pt x="28" y="15"/>
                </a:cubicBezTo>
                <a:cubicBezTo>
                  <a:pt x="29" y="15"/>
                  <a:pt x="29" y="15"/>
                  <a:pt x="29" y="15"/>
                </a:cubicBezTo>
                <a:cubicBezTo>
                  <a:pt x="29" y="15"/>
                  <a:pt x="29" y="15"/>
                  <a:pt x="29" y="15"/>
                </a:cubicBezTo>
                <a:cubicBezTo>
                  <a:pt x="29" y="15"/>
                  <a:pt x="29" y="15"/>
                  <a:pt x="29" y="15"/>
                </a:cubicBezTo>
                <a:cubicBezTo>
                  <a:pt x="29" y="19"/>
                  <a:pt x="29" y="19"/>
                  <a:pt x="29" y="19"/>
                </a:cubicBezTo>
                <a:cubicBezTo>
                  <a:pt x="29" y="19"/>
                  <a:pt x="29" y="20"/>
                  <a:pt x="29" y="20"/>
                </a:cubicBezTo>
                <a:cubicBezTo>
                  <a:pt x="28" y="20"/>
                  <a:pt x="28" y="20"/>
                  <a:pt x="28" y="20"/>
                </a:cubicBezTo>
                <a:cubicBezTo>
                  <a:pt x="27" y="20"/>
                  <a:pt x="27" y="21"/>
                  <a:pt x="26" y="21"/>
                </a:cubicBezTo>
                <a:close/>
                <a:moveTo>
                  <a:pt x="29" y="9"/>
                </a:moveTo>
                <a:cubicBezTo>
                  <a:pt x="29" y="8"/>
                  <a:pt x="28" y="7"/>
                  <a:pt x="27" y="7"/>
                </a:cubicBezTo>
                <a:cubicBezTo>
                  <a:pt x="25" y="7"/>
                  <a:pt x="25" y="7"/>
                  <a:pt x="25" y="7"/>
                </a:cubicBezTo>
                <a:cubicBezTo>
                  <a:pt x="24" y="4"/>
                  <a:pt x="24" y="4"/>
                  <a:pt x="24" y="4"/>
                </a:cubicBezTo>
                <a:cubicBezTo>
                  <a:pt x="24" y="3"/>
                  <a:pt x="22" y="2"/>
                  <a:pt x="21" y="2"/>
                </a:cubicBezTo>
                <a:cubicBezTo>
                  <a:pt x="16" y="4"/>
                  <a:pt x="16" y="4"/>
                  <a:pt x="16" y="4"/>
                </a:cubicBezTo>
                <a:cubicBezTo>
                  <a:pt x="14" y="1"/>
                  <a:pt x="14" y="1"/>
                  <a:pt x="14" y="1"/>
                </a:cubicBezTo>
                <a:cubicBezTo>
                  <a:pt x="13" y="0"/>
                  <a:pt x="11" y="0"/>
                  <a:pt x="10" y="1"/>
                </a:cubicBezTo>
                <a:cubicBezTo>
                  <a:pt x="4" y="6"/>
                  <a:pt x="4" y="6"/>
                  <a:pt x="4" y="6"/>
                </a:cubicBezTo>
                <a:cubicBezTo>
                  <a:pt x="3" y="6"/>
                  <a:pt x="3" y="6"/>
                  <a:pt x="3" y="6"/>
                </a:cubicBezTo>
                <a:cubicBezTo>
                  <a:pt x="1" y="6"/>
                  <a:pt x="0" y="7"/>
                  <a:pt x="0" y="8"/>
                </a:cubicBezTo>
                <a:cubicBezTo>
                  <a:pt x="0" y="11"/>
                  <a:pt x="0" y="11"/>
                  <a:pt x="0" y="11"/>
                </a:cubicBezTo>
                <a:cubicBezTo>
                  <a:pt x="0" y="15"/>
                  <a:pt x="0" y="19"/>
                  <a:pt x="0" y="26"/>
                </a:cubicBezTo>
                <a:cubicBezTo>
                  <a:pt x="0" y="27"/>
                  <a:pt x="1" y="28"/>
                  <a:pt x="2" y="28"/>
                </a:cubicBezTo>
                <a:cubicBezTo>
                  <a:pt x="8" y="28"/>
                  <a:pt x="20" y="28"/>
                  <a:pt x="25" y="28"/>
                </a:cubicBezTo>
                <a:cubicBezTo>
                  <a:pt x="27" y="28"/>
                  <a:pt x="28" y="27"/>
                  <a:pt x="28" y="26"/>
                </a:cubicBezTo>
                <a:cubicBezTo>
                  <a:pt x="28" y="21"/>
                  <a:pt x="28" y="21"/>
                  <a:pt x="28" y="21"/>
                </a:cubicBezTo>
                <a:cubicBezTo>
                  <a:pt x="20" y="21"/>
                  <a:pt x="20" y="21"/>
                  <a:pt x="20" y="21"/>
                </a:cubicBezTo>
                <a:cubicBezTo>
                  <a:pt x="17" y="21"/>
                  <a:pt x="17" y="15"/>
                  <a:pt x="20" y="15"/>
                </a:cubicBezTo>
                <a:cubicBezTo>
                  <a:pt x="28" y="15"/>
                  <a:pt x="28" y="15"/>
                  <a:pt x="28" y="15"/>
                </a:cubicBezTo>
                <a:cubicBezTo>
                  <a:pt x="28" y="10"/>
                  <a:pt x="28" y="10"/>
                  <a:pt x="28" y="10"/>
                </a:cubicBezTo>
                <a:cubicBezTo>
                  <a:pt x="28" y="9"/>
                  <a:pt x="27" y="8"/>
                  <a:pt x="25" y="8"/>
                </a:cubicBezTo>
                <a:cubicBezTo>
                  <a:pt x="18" y="8"/>
                  <a:pt x="10" y="8"/>
                  <a:pt x="2" y="8"/>
                </a:cubicBezTo>
                <a:cubicBezTo>
                  <a:pt x="2" y="8"/>
                  <a:pt x="2" y="8"/>
                  <a:pt x="2" y="8"/>
                </a:cubicBezTo>
                <a:cubicBezTo>
                  <a:pt x="2" y="8"/>
                  <a:pt x="2" y="8"/>
                  <a:pt x="2" y="8"/>
                </a:cubicBezTo>
                <a:cubicBezTo>
                  <a:pt x="2" y="7"/>
                  <a:pt x="2" y="7"/>
                  <a:pt x="2" y="7"/>
                </a:cubicBezTo>
                <a:cubicBezTo>
                  <a:pt x="3" y="7"/>
                  <a:pt x="3" y="7"/>
                  <a:pt x="3" y="7"/>
                </a:cubicBezTo>
                <a:cubicBezTo>
                  <a:pt x="2" y="8"/>
                  <a:pt x="2" y="8"/>
                  <a:pt x="2" y="8"/>
                </a:cubicBezTo>
                <a:cubicBezTo>
                  <a:pt x="6" y="8"/>
                  <a:pt x="6" y="8"/>
                  <a:pt x="6" y="8"/>
                </a:cubicBezTo>
                <a:cubicBezTo>
                  <a:pt x="6" y="8"/>
                  <a:pt x="6" y="8"/>
                  <a:pt x="6" y="8"/>
                </a:cubicBezTo>
                <a:cubicBezTo>
                  <a:pt x="13" y="8"/>
                  <a:pt x="13" y="8"/>
                  <a:pt x="13" y="8"/>
                </a:cubicBezTo>
                <a:cubicBezTo>
                  <a:pt x="22" y="5"/>
                  <a:pt x="22" y="5"/>
                  <a:pt x="22" y="5"/>
                </a:cubicBezTo>
                <a:cubicBezTo>
                  <a:pt x="22" y="5"/>
                  <a:pt x="23" y="5"/>
                  <a:pt x="23" y="5"/>
                </a:cubicBezTo>
                <a:cubicBezTo>
                  <a:pt x="24" y="8"/>
                  <a:pt x="24" y="8"/>
                  <a:pt x="24" y="8"/>
                </a:cubicBezTo>
                <a:cubicBezTo>
                  <a:pt x="26" y="8"/>
                  <a:pt x="26" y="8"/>
                  <a:pt x="26" y="8"/>
                </a:cubicBezTo>
                <a:cubicBezTo>
                  <a:pt x="25" y="7"/>
                  <a:pt x="25" y="7"/>
                  <a:pt x="25" y="7"/>
                </a:cubicBezTo>
                <a:cubicBezTo>
                  <a:pt x="26" y="7"/>
                  <a:pt x="26" y="7"/>
                  <a:pt x="26" y="7"/>
                </a:cubicBezTo>
                <a:cubicBezTo>
                  <a:pt x="27" y="7"/>
                  <a:pt x="28" y="8"/>
                  <a:pt x="28" y="10"/>
                </a:cubicBezTo>
                <a:cubicBezTo>
                  <a:pt x="28" y="14"/>
                  <a:pt x="28" y="14"/>
                  <a:pt x="28" y="14"/>
                </a:cubicBezTo>
                <a:cubicBezTo>
                  <a:pt x="29" y="14"/>
                  <a:pt x="29" y="14"/>
                  <a:pt x="29" y="14"/>
                </a:cubicBezTo>
                <a:cubicBezTo>
                  <a:pt x="29" y="9"/>
                  <a:pt x="29" y="9"/>
                  <a:pt x="29" y="9"/>
                </a:cubicBezTo>
                <a:close/>
                <a:moveTo>
                  <a:pt x="6" y="7"/>
                </a:moveTo>
                <a:cubicBezTo>
                  <a:pt x="12" y="3"/>
                  <a:pt x="12" y="3"/>
                  <a:pt x="12" y="3"/>
                </a:cubicBezTo>
                <a:cubicBezTo>
                  <a:pt x="12" y="3"/>
                  <a:pt x="13" y="3"/>
                  <a:pt x="13" y="3"/>
                </a:cubicBezTo>
                <a:cubicBezTo>
                  <a:pt x="15" y="5"/>
                  <a:pt x="15" y="5"/>
                  <a:pt x="15" y="5"/>
                </a:cubicBezTo>
                <a:cubicBezTo>
                  <a:pt x="11" y="6"/>
                  <a:pt x="11" y="6"/>
                  <a:pt x="11" y="6"/>
                </a:cubicBezTo>
                <a:cubicBezTo>
                  <a:pt x="13" y="5"/>
                  <a:pt x="13" y="5"/>
                  <a:pt x="13" y="5"/>
                </a:cubicBezTo>
                <a:cubicBezTo>
                  <a:pt x="13" y="4"/>
                  <a:pt x="13" y="4"/>
                  <a:pt x="13" y="4"/>
                </a:cubicBezTo>
                <a:cubicBezTo>
                  <a:pt x="12" y="4"/>
                  <a:pt x="12" y="4"/>
                  <a:pt x="12" y="4"/>
                </a:cubicBezTo>
                <a:cubicBezTo>
                  <a:pt x="12" y="4"/>
                  <a:pt x="12" y="4"/>
                  <a:pt x="12" y="4"/>
                </a:cubicBezTo>
                <a:cubicBezTo>
                  <a:pt x="9" y="6"/>
                  <a:pt x="9" y="6"/>
                  <a:pt x="9" y="6"/>
                </a:cubicBezTo>
                <a:cubicBezTo>
                  <a:pt x="9" y="6"/>
                  <a:pt x="9" y="6"/>
                  <a:pt x="9" y="7"/>
                </a:cubicBezTo>
                <a:cubicBezTo>
                  <a:pt x="6" y="7"/>
                  <a:pt x="6" y="7"/>
                  <a:pt x="6" y="7"/>
                </a:cubicBezTo>
                <a:close/>
                <a:moveTo>
                  <a:pt x="18" y="7"/>
                </a:moveTo>
                <a:cubicBezTo>
                  <a:pt x="22" y="6"/>
                  <a:pt x="22" y="6"/>
                  <a:pt x="22" y="6"/>
                </a:cubicBezTo>
                <a:cubicBezTo>
                  <a:pt x="22" y="6"/>
                  <a:pt x="22" y="6"/>
                  <a:pt x="22" y="6"/>
                </a:cubicBezTo>
                <a:cubicBezTo>
                  <a:pt x="22" y="6"/>
                  <a:pt x="22" y="6"/>
                  <a:pt x="22" y="6"/>
                </a:cubicBezTo>
                <a:cubicBezTo>
                  <a:pt x="22" y="6"/>
                  <a:pt x="22" y="7"/>
                  <a:pt x="22" y="7"/>
                </a:cubicBezTo>
                <a:cubicBezTo>
                  <a:pt x="19" y="8"/>
                  <a:pt x="19" y="8"/>
                  <a:pt x="19" y="8"/>
                </a:cubicBezTo>
                <a:cubicBezTo>
                  <a:pt x="18" y="8"/>
                  <a:pt x="18" y="8"/>
                  <a:pt x="18" y="8"/>
                </a:cubicBezTo>
                <a:cubicBezTo>
                  <a:pt x="18" y="7"/>
                  <a:pt x="18" y="7"/>
                  <a:pt x="18" y="7"/>
                </a:cubicBezTo>
                <a:cubicBezTo>
                  <a:pt x="18" y="7"/>
                  <a:pt x="18" y="7"/>
                  <a:pt x="18" y="7"/>
                </a:cubicBezTo>
                <a:close/>
                <a:moveTo>
                  <a:pt x="29" y="21"/>
                </a:moveTo>
                <a:cubicBezTo>
                  <a:pt x="28" y="21"/>
                  <a:pt x="28" y="21"/>
                  <a:pt x="28" y="21"/>
                </a:cubicBezTo>
                <a:cubicBezTo>
                  <a:pt x="28" y="26"/>
                  <a:pt x="28" y="26"/>
                  <a:pt x="28" y="26"/>
                </a:cubicBezTo>
                <a:cubicBezTo>
                  <a:pt x="29" y="26"/>
                  <a:pt x="29" y="25"/>
                  <a:pt x="29" y="25"/>
                </a:cubicBezTo>
                <a:lnTo>
                  <a:pt x="29" y="21"/>
                </a:ln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11" name="Freeform 237"/>
          <p:cNvSpPr>
            <a:spLocks noEditPoints="1"/>
          </p:cNvSpPr>
          <p:nvPr/>
        </p:nvSpPr>
        <p:spPr bwMode="auto">
          <a:xfrm>
            <a:off x="8752075" y="3753120"/>
            <a:ext cx="229843" cy="287756"/>
          </a:xfrm>
          <a:custGeom>
            <a:avLst/>
            <a:gdLst>
              <a:gd name="T0" fmla="*/ 24 w 24"/>
              <a:gd name="T1" fmla="*/ 2 h 30"/>
              <a:gd name="T2" fmla="*/ 2 w 24"/>
              <a:gd name="T3" fmla="*/ 30 h 30"/>
              <a:gd name="T4" fmla="*/ 2 w 24"/>
              <a:gd name="T5" fmla="*/ 0 h 30"/>
              <a:gd name="T6" fmla="*/ 2 w 24"/>
              <a:gd name="T7" fmla="*/ 28 h 30"/>
              <a:gd name="T8" fmla="*/ 22 w 24"/>
              <a:gd name="T9" fmla="*/ 24 h 30"/>
              <a:gd name="T10" fmla="*/ 20 w 24"/>
              <a:gd name="T11" fmla="*/ 25 h 30"/>
              <a:gd name="T12" fmla="*/ 19 w 24"/>
              <a:gd name="T13" fmla="*/ 24 h 30"/>
              <a:gd name="T14" fmla="*/ 18 w 24"/>
              <a:gd name="T15" fmla="*/ 25 h 30"/>
              <a:gd name="T16" fmla="*/ 17 w 24"/>
              <a:gd name="T17" fmla="*/ 24 h 30"/>
              <a:gd name="T18" fmla="*/ 9 w 24"/>
              <a:gd name="T19" fmla="*/ 25 h 30"/>
              <a:gd name="T20" fmla="*/ 8 w 24"/>
              <a:gd name="T21" fmla="*/ 24 h 30"/>
              <a:gd name="T22" fmla="*/ 6 w 24"/>
              <a:gd name="T23" fmla="*/ 25 h 30"/>
              <a:gd name="T24" fmla="*/ 5 w 24"/>
              <a:gd name="T25" fmla="*/ 24 h 30"/>
              <a:gd name="T26" fmla="*/ 22 w 24"/>
              <a:gd name="T27" fmla="*/ 16 h 30"/>
              <a:gd name="T28" fmla="*/ 20 w 24"/>
              <a:gd name="T29" fmla="*/ 17 h 30"/>
              <a:gd name="T30" fmla="*/ 19 w 24"/>
              <a:gd name="T31" fmla="*/ 16 h 30"/>
              <a:gd name="T32" fmla="*/ 18 w 24"/>
              <a:gd name="T33" fmla="*/ 17 h 30"/>
              <a:gd name="T34" fmla="*/ 17 w 24"/>
              <a:gd name="T35" fmla="*/ 16 h 30"/>
              <a:gd name="T36" fmla="*/ 15 w 24"/>
              <a:gd name="T37" fmla="*/ 17 h 30"/>
              <a:gd name="T38" fmla="*/ 14 w 24"/>
              <a:gd name="T39" fmla="*/ 16 h 30"/>
              <a:gd name="T40" fmla="*/ 13 w 24"/>
              <a:gd name="T41" fmla="*/ 17 h 30"/>
              <a:gd name="T42" fmla="*/ 12 w 24"/>
              <a:gd name="T43" fmla="*/ 16 h 30"/>
              <a:gd name="T44" fmla="*/ 5 w 24"/>
              <a:gd name="T45" fmla="*/ 22 h 30"/>
              <a:gd name="T46" fmla="*/ 6 w 24"/>
              <a:gd name="T47" fmla="*/ 21 h 30"/>
              <a:gd name="T48" fmla="*/ 8 w 24"/>
              <a:gd name="T49" fmla="*/ 22 h 30"/>
              <a:gd name="T50" fmla="*/ 9 w 24"/>
              <a:gd name="T51" fmla="*/ 21 h 30"/>
              <a:gd name="T52" fmla="*/ 17 w 24"/>
              <a:gd name="T53" fmla="*/ 22 h 30"/>
              <a:gd name="T54" fmla="*/ 18 w 24"/>
              <a:gd name="T55" fmla="*/ 21 h 30"/>
              <a:gd name="T56" fmla="*/ 19 w 24"/>
              <a:gd name="T57" fmla="*/ 22 h 30"/>
              <a:gd name="T58" fmla="*/ 20 w 24"/>
              <a:gd name="T59" fmla="*/ 21 h 30"/>
              <a:gd name="T60" fmla="*/ 22 w 24"/>
              <a:gd name="T61" fmla="*/ 22 h 30"/>
              <a:gd name="T62" fmla="*/ 21 w 24"/>
              <a:gd name="T63" fmla="*/ 8 h 30"/>
              <a:gd name="T64" fmla="*/ 20 w 24"/>
              <a:gd name="T65" fmla="*/ 9 h 30"/>
              <a:gd name="T66" fmla="*/ 19 w 24"/>
              <a:gd name="T67" fmla="*/ 8 h 30"/>
              <a:gd name="T68" fmla="*/ 18 w 24"/>
              <a:gd name="T69" fmla="*/ 9 h 30"/>
              <a:gd name="T70" fmla="*/ 16 w 24"/>
              <a:gd name="T71" fmla="*/ 8 h 30"/>
              <a:gd name="T72" fmla="*/ 15 w 24"/>
              <a:gd name="T73" fmla="*/ 9 h 30"/>
              <a:gd name="T74" fmla="*/ 13 w 24"/>
              <a:gd name="T75" fmla="*/ 8 h 30"/>
              <a:gd name="T76" fmla="*/ 13 w 24"/>
              <a:gd name="T77" fmla="*/ 9 h 30"/>
              <a:gd name="T78" fmla="*/ 2 w 24"/>
              <a:gd name="T79" fmla="*/ 8 h 30"/>
              <a:gd name="T80" fmla="*/ 12 w 24"/>
              <a:gd name="T81" fmla="*/ 14 h 30"/>
              <a:gd name="T82" fmla="*/ 13 w 24"/>
              <a:gd name="T83" fmla="*/ 14 h 30"/>
              <a:gd name="T84" fmla="*/ 14 w 24"/>
              <a:gd name="T85" fmla="*/ 14 h 30"/>
              <a:gd name="T86" fmla="*/ 16 w 24"/>
              <a:gd name="T87" fmla="*/ 14 h 30"/>
              <a:gd name="T88" fmla="*/ 17 w 24"/>
              <a:gd name="T89" fmla="*/ 14 h 30"/>
              <a:gd name="T90" fmla="*/ 19 w 24"/>
              <a:gd name="T91" fmla="*/ 14 h 30"/>
              <a:gd name="T92" fmla="*/ 19 w 24"/>
              <a:gd name="T93" fmla="*/ 14 h 30"/>
              <a:gd name="T94" fmla="*/ 21 w 24"/>
              <a:gd name="T95" fmla="*/ 14 h 30"/>
              <a:gd name="T96" fmla="*/ 22 w 24"/>
              <a:gd name="T97" fmla="*/ 7 h 30"/>
              <a:gd name="T98" fmla="*/ 2 w 24"/>
              <a:gd name="T99" fmla="*/ 2 h 30"/>
              <a:gd name="T100" fmla="*/ 12 w 24"/>
              <a:gd name="T101" fmla="*/ 7 h 30"/>
              <a:gd name="T102" fmla="*/ 13 w 24"/>
              <a:gd name="T103" fmla="*/ 5 h 30"/>
              <a:gd name="T104" fmla="*/ 14 w 24"/>
              <a:gd name="T105" fmla="*/ 7 h 30"/>
              <a:gd name="T106" fmla="*/ 15 w 24"/>
              <a:gd name="T107" fmla="*/ 5 h 30"/>
              <a:gd name="T108" fmla="*/ 17 w 24"/>
              <a:gd name="T109" fmla="*/ 7 h 30"/>
              <a:gd name="T110" fmla="*/ 18 w 24"/>
              <a:gd name="T111" fmla="*/ 5 h 30"/>
              <a:gd name="T112" fmla="*/ 19 w 24"/>
              <a:gd name="T113" fmla="*/ 7 h 30"/>
              <a:gd name="T114" fmla="*/ 20 w 24"/>
              <a:gd name="T115" fmla="*/ 5 h 30"/>
              <a:gd name="T116" fmla="*/ 22 w 24"/>
              <a:gd name="T117" fmla="*/ 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 h="30">
                <a:moveTo>
                  <a:pt x="2" y="0"/>
                </a:moveTo>
                <a:cubicBezTo>
                  <a:pt x="22" y="0"/>
                  <a:pt x="22" y="0"/>
                  <a:pt x="22" y="0"/>
                </a:cubicBezTo>
                <a:cubicBezTo>
                  <a:pt x="23" y="0"/>
                  <a:pt x="24" y="1"/>
                  <a:pt x="24" y="2"/>
                </a:cubicBezTo>
                <a:cubicBezTo>
                  <a:pt x="24" y="29"/>
                  <a:pt x="24" y="29"/>
                  <a:pt x="24" y="29"/>
                </a:cubicBezTo>
                <a:cubicBezTo>
                  <a:pt x="24" y="30"/>
                  <a:pt x="23" y="30"/>
                  <a:pt x="22" y="30"/>
                </a:cubicBezTo>
                <a:cubicBezTo>
                  <a:pt x="2" y="30"/>
                  <a:pt x="2" y="30"/>
                  <a:pt x="2" y="30"/>
                </a:cubicBezTo>
                <a:cubicBezTo>
                  <a:pt x="1" y="30"/>
                  <a:pt x="0" y="30"/>
                  <a:pt x="0" y="29"/>
                </a:cubicBezTo>
                <a:cubicBezTo>
                  <a:pt x="0" y="2"/>
                  <a:pt x="0" y="2"/>
                  <a:pt x="0" y="2"/>
                </a:cubicBezTo>
                <a:cubicBezTo>
                  <a:pt x="0" y="1"/>
                  <a:pt x="1" y="0"/>
                  <a:pt x="2" y="0"/>
                </a:cubicBezTo>
                <a:close/>
                <a:moveTo>
                  <a:pt x="2" y="24"/>
                </a:moveTo>
                <a:cubicBezTo>
                  <a:pt x="2" y="28"/>
                  <a:pt x="2" y="28"/>
                  <a:pt x="2" y="28"/>
                </a:cubicBezTo>
                <a:cubicBezTo>
                  <a:pt x="2" y="28"/>
                  <a:pt x="2" y="28"/>
                  <a:pt x="2" y="28"/>
                </a:cubicBezTo>
                <a:cubicBezTo>
                  <a:pt x="22" y="28"/>
                  <a:pt x="22" y="28"/>
                  <a:pt x="22" y="28"/>
                </a:cubicBezTo>
                <a:cubicBezTo>
                  <a:pt x="22" y="28"/>
                  <a:pt x="22" y="28"/>
                  <a:pt x="22" y="28"/>
                </a:cubicBezTo>
                <a:cubicBezTo>
                  <a:pt x="22" y="24"/>
                  <a:pt x="22" y="24"/>
                  <a:pt x="22" y="24"/>
                </a:cubicBezTo>
                <a:cubicBezTo>
                  <a:pt x="21" y="24"/>
                  <a:pt x="21" y="24"/>
                  <a:pt x="21" y="24"/>
                </a:cubicBezTo>
                <a:cubicBezTo>
                  <a:pt x="21" y="24"/>
                  <a:pt x="21" y="24"/>
                  <a:pt x="21" y="24"/>
                </a:cubicBezTo>
                <a:cubicBezTo>
                  <a:pt x="21" y="25"/>
                  <a:pt x="21" y="25"/>
                  <a:pt x="20" y="25"/>
                </a:cubicBezTo>
                <a:cubicBezTo>
                  <a:pt x="20" y="25"/>
                  <a:pt x="20" y="25"/>
                  <a:pt x="20" y="25"/>
                </a:cubicBezTo>
                <a:cubicBezTo>
                  <a:pt x="20" y="25"/>
                  <a:pt x="19" y="25"/>
                  <a:pt x="19" y="24"/>
                </a:cubicBezTo>
                <a:cubicBezTo>
                  <a:pt x="19" y="24"/>
                  <a:pt x="19" y="24"/>
                  <a:pt x="19" y="24"/>
                </a:cubicBezTo>
                <a:cubicBezTo>
                  <a:pt x="19" y="24"/>
                  <a:pt x="19" y="24"/>
                  <a:pt x="19" y="24"/>
                </a:cubicBezTo>
                <a:cubicBezTo>
                  <a:pt x="19" y="24"/>
                  <a:pt x="19" y="24"/>
                  <a:pt x="19" y="24"/>
                </a:cubicBezTo>
                <a:cubicBezTo>
                  <a:pt x="19" y="25"/>
                  <a:pt x="18" y="25"/>
                  <a:pt x="18" y="25"/>
                </a:cubicBezTo>
                <a:cubicBezTo>
                  <a:pt x="18" y="25"/>
                  <a:pt x="18" y="25"/>
                  <a:pt x="18" y="25"/>
                </a:cubicBezTo>
                <a:cubicBezTo>
                  <a:pt x="17" y="25"/>
                  <a:pt x="17" y="25"/>
                  <a:pt x="17" y="24"/>
                </a:cubicBezTo>
                <a:cubicBezTo>
                  <a:pt x="17" y="24"/>
                  <a:pt x="17" y="24"/>
                  <a:pt x="17" y="24"/>
                </a:cubicBezTo>
                <a:cubicBezTo>
                  <a:pt x="10" y="24"/>
                  <a:pt x="10" y="24"/>
                  <a:pt x="10" y="24"/>
                </a:cubicBezTo>
                <a:cubicBezTo>
                  <a:pt x="10" y="24"/>
                  <a:pt x="10" y="24"/>
                  <a:pt x="10" y="24"/>
                </a:cubicBezTo>
                <a:cubicBezTo>
                  <a:pt x="10" y="25"/>
                  <a:pt x="9" y="25"/>
                  <a:pt x="9" y="25"/>
                </a:cubicBezTo>
                <a:cubicBezTo>
                  <a:pt x="9" y="25"/>
                  <a:pt x="9" y="25"/>
                  <a:pt x="9" y="25"/>
                </a:cubicBezTo>
                <a:cubicBezTo>
                  <a:pt x="8" y="25"/>
                  <a:pt x="8" y="25"/>
                  <a:pt x="8" y="24"/>
                </a:cubicBezTo>
                <a:cubicBezTo>
                  <a:pt x="8" y="24"/>
                  <a:pt x="8" y="24"/>
                  <a:pt x="8" y="24"/>
                </a:cubicBezTo>
                <a:cubicBezTo>
                  <a:pt x="7" y="24"/>
                  <a:pt x="7" y="24"/>
                  <a:pt x="7" y="24"/>
                </a:cubicBezTo>
                <a:cubicBezTo>
                  <a:pt x="7" y="24"/>
                  <a:pt x="7" y="24"/>
                  <a:pt x="7" y="24"/>
                </a:cubicBezTo>
                <a:cubicBezTo>
                  <a:pt x="7" y="25"/>
                  <a:pt x="7" y="25"/>
                  <a:pt x="6" y="25"/>
                </a:cubicBezTo>
                <a:cubicBezTo>
                  <a:pt x="6" y="25"/>
                  <a:pt x="6" y="25"/>
                  <a:pt x="6" y="25"/>
                </a:cubicBezTo>
                <a:cubicBezTo>
                  <a:pt x="6" y="25"/>
                  <a:pt x="5" y="25"/>
                  <a:pt x="5" y="24"/>
                </a:cubicBezTo>
                <a:cubicBezTo>
                  <a:pt x="5" y="24"/>
                  <a:pt x="5" y="24"/>
                  <a:pt x="5" y="24"/>
                </a:cubicBezTo>
                <a:cubicBezTo>
                  <a:pt x="2" y="24"/>
                  <a:pt x="2" y="24"/>
                  <a:pt x="2" y="24"/>
                </a:cubicBezTo>
                <a:close/>
                <a:moveTo>
                  <a:pt x="22" y="22"/>
                </a:moveTo>
                <a:cubicBezTo>
                  <a:pt x="22" y="16"/>
                  <a:pt x="22" y="16"/>
                  <a:pt x="22" y="16"/>
                </a:cubicBezTo>
                <a:cubicBezTo>
                  <a:pt x="21" y="16"/>
                  <a:pt x="21" y="16"/>
                  <a:pt x="21" y="16"/>
                </a:cubicBezTo>
                <a:cubicBezTo>
                  <a:pt x="21" y="16"/>
                  <a:pt x="21" y="16"/>
                  <a:pt x="21" y="16"/>
                </a:cubicBezTo>
                <a:cubicBezTo>
                  <a:pt x="21" y="17"/>
                  <a:pt x="21" y="17"/>
                  <a:pt x="20" y="17"/>
                </a:cubicBezTo>
                <a:cubicBezTo>
                  <a:pt x="20" y="17"/>
                  <a:pt x="20" y="17"/>
                  <a:pt x="20" y="17"/>
                </a:cubicBezTo>
                <a:cubicBezTo>
                  <a:pt x="20" y="17"/>
                  <a:pt x="19" y="17"/>
                  <a:pt x="19" y="16"/>
                </a:cubicBezTo>
                <a:cubicBezTo>
                  <a:pt x="19" y="16"/>
                  <a:pt x="19" y="16"/>
                  <a:pt x="19" y="16"/>
                </a:cubicBezTo>
                <a:cubicBezTo>
                  <a:pt x="19" y="16"/>
                  <a:pt x="19" y="16"/>
                  <a:pt x="19" y="16"/>
                </a:cubicBezTo>
                <a:cubicBezTo>
                  <a:pt x="19" y="16"/>
                  <a:pt x="19" y="16"/>
                  <a:pt x="19" y="16"/>
                </a:cubicBezTo>
                <a:cubicBezTo>
                  <a:pt x="19" y="17"/>
                  <a:pt x="18" y="17"/>
                  <a:pt x="18" y="17"/>
                </a:cubicBezTo>
                <a:cubicBezTo>
                  <a:pt x="18" y="17"/>
                  <a:pt x="18" y="17"/>
                  <a:pt x="18" y="17"/>
                </a:cubicBezTo>
                <a:cubicBezTo>
                  <a:pt x="17" y="17"/>
                  <a:pt x="17" y="17"/>
                  <a:pt x="17" y="16"/>
                </a:cubicBezTo>
                <a:cubicBezTo>
                  <a:pt x="17" y="16"/>
                  <a:pt x="17" y="16"/>
                  <a:pt x="17" y="16"/>
                </a:cubicBezTo>
                <a:cubicBezTo>
                  <a:pt x="16" y="16"/>
                  <a:pt x="16" y="16"/>
                  <a:pt x="16" y="16"/>
                </a:cubicBezTo>
                <a:cubicBezTo>
                  <a:pt x="16" y="16"/>
                  <a:pt x="16" y="16"/>
                  <a:pt x="16" y="16"/>
                </a:cubicBezTo>
                <a:cubicBezTo>
                  <a:pt x="16" y="17"/>
                  <a:pt x="16" y="17"/>
                  <a:pt x="15" y="17"/>
                </a:cubicBezTo>
                <a:cubicBezTo>
                  <a:pt x="15" y="17"/>
                  <a:pt x="15" y="17"/>
                  <a:pt x="15" y="17"/>
                </a:cubicBezTo>
                <a:cubicBezTo>
                  <a:pt x="15" y="17"/>
                  <a:pt x="14" y="17"/>
                  <a:pt x="14" y="16"/>
                </a:cubicBezTo>
                <a:cubicBezTo>
                  <a:pt x="14" y="16"/>
                  <a:pt x="14" y="16"/>
                  <a:pt x="14" y="16"/>
                </a:cubicBezTo>
                <a:cubicBezTo>
                  <a:pt x="13" y="16"/>
                  <a:pt x="13" y="16"/>
                  <a:pt x="13" y="16"/>
                </a:cubicBezTo>
                <a:cubicBezTo>
                  <a:pt x="13" y="16"/>
                  <a:pt x="13" y="16"/>
                  <a:pt x="13" y="16"/>
                </a:cubicBezTo>
                <a:cubicBezTo>
                  <a:pt x="13" y="17"/>
                  <a:pt x="13" y="17"/>
                  <a:pt x="13" y="17"/>
                </a:cubicBezTo>
                <a:cubicBezTo>
                  <a:pt x="13" y="17"/>
                  <a:pt x="13" y="17"/>
                  <a:pt x="13" y="17"/>
                </a:cubicBezTo>
                <a:cubicBezTo>
                  <a:pt x="12" y="17"/>
                  <a:pt x="12" y="17"/>
                  <a:pt x="12" y="16"/>
                </a:cubicBezTo>
                <a:cubicBezTo>
                  <a:pt x="12" y="16"/>
                  <a:pt x="12" y="16"/>
                  <a:pt x="12" y="16"/>
                </a:cubicBezTo>
                <a:cubicBezTo>
                  <a:pt x="2" y="16"/>
                  <a:pt x="2" y="16"/>
                  <a:pt x="2" y="16"/>
                </a:cubicBezTo>
                <a:cubicBezTo>
                  <a:pt x="2" y="22"/>
                  <a:pt x="2" y="22"/>
                  <a:pt x="2" y="22"/>
                </a:cubicBezTo>
                <a:cubicBezTo>
                  <a:pt x="5" y="22"/>
                  <a:pt x="5" y="22"/>
                  <a:pt x="5" y="22"/>
                </a:cubicBezTo>
                <a:cubicBezTo>
                  <a:pt x="5" y="22"/>
                  <a:pt x="5" y="22"/>
                  <a:pt x="5" y="22"/>
                </a:cubicBezTo>
                <a:cubicBezTo>
                  <a:pt x="5" y="21"/>
                  <a:pt x="6" y="21"/>
                  <a:pt x="6" y="21"/>
                </a:cubicBezTo>
                <a:cubicBezTo>
                  <a:pt x="6" y="21"/>
                  <a:pt x="6" y="21"/>
                  <a:pt x="6" y="21"/>
                </a:cubicBezTo>
                <a:cubicBezTo>
                  <a:pt x="7" y="21"/>
                  <a:pt x="7" y="21"/>
                  <a:pt x="7" y="22"/>
                </a:cubicBezTo>
                <a:cubicBezTo>
                  <a:pt x="7" y="22"/>
                  <a:pt x="7" y="22"/>
                  <a:pt x="7" y="22"/>
                </a:cubicBezTo>
                <a:cubicBezTo>
                  <a:pt x="8" y="22"/>
                  <a:pt x="8" y="22"/>
                  <a:pt x="8" y="22"/>
                </a:cubicBezTo>
                <a:cubicBezTo>
                  <a:pt x="8" y="22"/>
                  <a:pt x="8" y="22"/>
                  <a:pt x="8" y="22"/>
                </a:cubicBezTo>
                <a:cubicBezTo>
                  <a:pt x="8" y="21"/>
                  <a:pt x="8" y="21"/>
                  <a:pt x="9" y="21"/>
                </a:cubicBezTo>
                <a:cubicBezTo>
                  <a:pt x="9" y="21"/>
                  <a:pt x="9" y="21"/>
                  <a:pt x="9" y="21"/>
                </a:cubicBezTo>
                <a:cubicBezTo>
                  <a:pt x="9" y="21"/>
                  <a:pt x="10" y="21"/>
                  <a:pt x="10" y="22"/>
                </a:cubicBezTo>
                <a:cubicBezTo>
                  <a:pt x="10" y="22"/>
                  <a:pt x="10" y="22"/>
                  <a:pt x="10" y="22"/>
                </a:cubicBezTo>
                <a:cubicBezTo>
                  <a:pt x="17" y="22"/>
                  <a:pt x="17" y="22"/>
                  <a:pt x="17" y="22"/>
                </a:cubicBezTo>
                <a:cubicBezTo>
                  <a:pt x="17" y="22"/>
                  <a:pt x="17" y="22"/>
                  <a:pt x="17" y="22"/>
                </a:cubicBezTo>
                <a:cubicBezTo>
                  <a:pt x="17" y="21"/>
                  <a:pt x="17" y="21"/>
                  <a:pt x="18" y="21"/>
                </a:cubicBezTo>
                <a:cubicBezTo>
                  <a:pt x="18" y="21"/>
                  <a:pt x="18" y="21"/>
                  <a:pt x="18" y="21"/>
                </a:cubicBezTo>
                <a:cubicBezTo>
                  <a:pt x="18" y="21"/>
                  <a:pt x="19" y="21"/>
                  <a:pt x="19" y="22"/>
                </a:cubicBezTo>
                <a:cubicBezTo>
                  <a:pt x="19" y="22"/>
                  <a:pt x="19" y="22"/>
                  <a:pt x="19" y="22"/>
                </a:cubicBezTo>
                <a:cubicBezTo>
                  <a:pt x="19" y="22"/>
                  <a:pt x="19" y="22"/>
                  <a:pt x="19" y="22"/>
                </a:cubicBezTo>
                <a:cubicBezTo>
                  <a:pt x="19" y="22"/>
                  <a:pt x="19" y="22"/>
                  <a:pt x="19" y="22"/>
                </a:cubicBezTo>
                <a:cubicBezTo>
                  <a:pt x="19" y="21"/>
                  <a:pt x="20" y="21"/>
                  <a:pt x="20" y="21"/>
                </a:cubicBezTo>
                <a:cubicBezTo>
                  <a:pt x="20" y="21"/>
                  <a:pt x="20" y="21"/>
                  <a:pt x="20" y="21"/>
                </a:cubicBezTo>
                <a:cubicBezTo>
                  <a:pt x="21" y="21"/>
                  <a:pt x="21" y="21"/>
                  <a:pt x="21" y="22"/>
                </a:cubicBezTo>
                <a:cubicBezTo>
                  <a:pt x="21" y="22"/>
                  <a:pt x="21" y="22"/>
                  <a:pt x="21" y="22"/>
                </a:cubicBezTo>
                <a:cubicBezTo>
                  <a:pt x="22" y="22"/>
                  <a:pt x="22" y="22"/>
                  <a:pt x="22" y="22"/>
                </a:cubicBezTo>
                <a:close/>
                <a:moveTo>
                  <a:pt x="22" y="14"/>
                </a:moveTo>
                <a:cubicBezTo>
                  <a:pt x="22" y="8"/>
                  <a:pt x="22" y="8"/>
                  <a:pt x="22" y="8"/>
                </a:cubicBezTo>
                <a:cubicBezTo>
                  <a:pt x="21" y="8"/>
                  <a:pt x="21" y="8"/>
                  <a:pt x="21" y="8"/>
                </a:cubicBezTo>
                <a:cubicBezTo>
                  <a:pt x="21" y="9"/>
                  <a:pt x="21" y="9"/>
                  <a:pt x="21" y="9"/>
                </a:cubicBezTo>
                <a:cubicBezTo>
                  <a:pt x="21" y="9"/>
                  <a:pt x="21" y="9"/>
                  <a:pt x="20" y="9"/>
                </a:cubicBezTo>
                <a:cubicBezTo>
                  <a:pt x="20" y="9"/>
                  <a:pt x="20" y="9"/>
                  <a:pt x="20" y="9"/>
                </a:cubicBezTo>
                <a:cubicBezTo>
                  <a:pt x="20" y="9"/>
                  <a:pt x="19" y="9"/>
                  <a:pt x="19" y="9"/>
                </a:cubicBezTo>
                <a:cubicBezTo>
                  <a:pt x="19" y="8"/>
                  <a:pt x="19" y="8"/>
                  <a:pt x="19" y="8"/>
                </a:cubicBezTo>
                <a:cubicBezTo>
                  <a:pt x="19" y="8"/>
                  <a:pt x="19" y="8"/>
                  <a:pt x="19" y="8"/>
                </a:cubicBezTo>
                <a:cubicBezTo>
                  <a:pt x="19" y="9"/>
                  <a:pt x="19" y="9"/>
                  <a:pt x="19" y="9"/>
                </a:cubicBezTo>
                <a:cubicBezTo>
                  <a:pt x="19" y="9"/>
                  <a:pt x="18" y="9"/>
                  <a:pt x="18" y="9"/>
                </a:cubicBezTo>
                <a:cubicBezTo>
                  <a:pt x="18" y="9"/>
                  <a:pt x="18" y="9"/>
                  <a:pt x="18" y="9"/>
                </a:cubicBezTo>
                <a:cubicBezTo>
                  <a:pt x="17" y="9"/>
                  <a:pt x="17" y="9"/>
                  <a:pt x="17" y="9"/>
                </a:cubicBezTo>
                <a:cubicBezTo>
                  <a:pt x="17" y="8"/>
                  <a:pt x="17" y="8"/>
                  <a:pt x="17" y="8"/>
                </a:cubicBezTo>
                <a:cubicBezTo>
                  <a:pt x="16" y="8"/>
                  <a:pt x="16" y="8"/>
                  <a:pt x="16" y="8"/>
                </a:cubicBezTo>
                <a:cubicBezTo>
                  <a:pt x="16" y="9"/>
                  <a:pt x="16" y="9"/>
                  <a:pt x="16" y="9"/>
                </a:cubicBezTo>
                <a:cubicBezTo>
                  <a:pt x="16" y="9"/>
                  <a:pt x="16" y="9"/>
                  <a:pt x="15" y="9"/>
                </a:cubicBezTo>
                <a:cubicBezTo>
                  <a:pt x="15" y="9"/>
                  <a:pt x="15" y="9"/>
                  <a:pt x="15" y="9"/>
                </a:cubicBezTo>
                <a:cubicBezTo>
                  <a:pt x="15" y="9"/>
                  <a:pt x="14" y="9"/>
                  <a:pt x="14" y="9"/>
                </a:cubicBezTo>
                <a:cubicBezTo>
                  <a:pt x="14" y="8"/>
                  <a:pt x="14" y="8"/>
                  <a:pt x="14" y="8"/>
                </a:cubicBezTo>
                <a:cubicBezTo>
                  <a:pt x="13" y="8"/>
                  <a:pt x="13" y="8"/>
                  <a:pt x="13" y="8"/>
                </a:cubicBezTo>
                <a:cubicBezTo>
                  <a:pt x="13" y="9"/>
                  <a:pt x="13" y="9"/>
                  <a:pt x="13" y="9"/>
                </a:cubicBezTo>
                <a:cubicBezTo>
                  <a:pt x="13" y="9"/>
                  <a:pt x="13" y="9"/>
                  <a:pt x="13" y="9"/>
                </a:cubicBezTo>
                <a:cubicBezTo>
                  <a:pt x="13" y="9"/>
                  <a:pt x="13" y="9"/>
                  <a:pt x="13" y="9"/>
                </a:cubicBezTo>
                <a:cubicBezTo>
                  <a:pt x="12" y="9"/>
                  <a:pt x="12" y="9"/>
                  <a:pt x="12" y="9"/>
                </a:cubicBezTo>
                <a:cubicBezTo>
                  <a:pt x="12" y="8"/>
                  <a:pt x="12" y="8"/>
                  <a:pt x="12" y="8"/>
                </a:cubicBezTo>
                <a:cubicBezTo>
                  <a:pt x="2" y="8"/>
                  <a:pt x="2" y="8"/>
                  <a:pt x="2" y="8"/>
                </a:cubicBezTo>
                <a:cubicBezTo>
                  <a:pt x="2" y="14"/>
                  <a:pt x="2" y="14"/>
                  <a:pt x="2" y="14"/>
                </a:cubicBezTo>
                <a:cubicBezTo>
                  <a:pt x="12" y="14"/>
                  <a:pt x="12" y="14"/>
                  <a:pt x="12" y="14"/>
                </a:cubicBezTo>
                <a:cubicBezTo>
                  <a:pt x="12" y="14"/>
                  <a:pt x="12" y="14"/>
                  <a:pt x="12" y="14"/>
                </a:cubicBezTo>
                <a:cubicBezTo>
                  <a:pt x="12" y="13"/>
                  <a:pt x="12" y="13"/>
                  <a:pt x="13" y="13"/>
                </a:cubicBezTo>
                <a:cubicBezTo>
                  <a:pt x="13" y="13"/>
                  <a:pt x="13" y="13"/>
                  <a:pt x="13" y="13"/>
                </a:cubicBezTo>
                <a:cubicBezTo>
                  <a:pt x="13" y="13"/>
                  <a:pt x="13" y="13"/>
                  <a:pt x="13" y="14"/>
                </a:cubicBezTo>
                <a:cubicBezTo>
                  <a:pt x="13" y="14"/>
                  <a:pt x="13" y="14"/>
                  <a:pt x="13" y="14"/>
                </a:cubicBezTo>
                <a:cubicBezTo>
                  <a:pt x="14" y="14"/>
                  <a:pt x="14" y="14"/>
                  <a:pt x="14" y="14"/>
                </a:cubicBezTo>
                <a:cubicBezTo>
                  <a:pt x="14" y="14"/>
                  <a:pt x="14" y="14"/>
                  <a:pt x="14" y="14"/>
                </a:cubicBezTo>
                <a:cubicBezTo>
                  <a:pt x="14" y="13"/>
                  <a:pt x="15" y="13"/>
                  <a:pt x="15" y="13"/>
                </a:cubicBezTo>
                <a:cubicBezTo>
                  <a:pt x="15" y="13"/>
                  <a:pt x="15" y="13"/>
                  <a:pt x="15" y="13"/>
                </a:cubicBezTo>
                <a:cubicBezTo>
                  <a:pt x="16" y="13"/>
                  <a:pt x="16" y="13"/>
                  <a:pt x="16" y="14"/>
                </a:cubicBezTo>
                <a:cubicBezTo>
                  <a:pt x="16" y="14"/>
                  <a:pt x="16" y="14"/>
                  <a:pt x="16" y="14"/>
                </a:cubicBezTo>
                <a:cubicBezTo>
                  <a:pt x="17" y="14"/>
                  <a:pt x="17" y="14"/>
                  <a:pt x="17" y="14"/>
                </a:cubicBezTo>
                <a:cubicBezTo>
                  <a:pt x="17" y="14"/>
                  <a:pt x="17" y="14"/>
                  <a:pt x="17" y="14"/>
                </a:cubicBezTo>
                <a:cubicBezTo>
                  <a:pt x="17" y="13"/>
                  <a:pt x="17" y="13"/>
                  <a:pt x="18" y="13"/>
                </a:cubicBezTo>
                <a:cubicBezTo>
                  <a:pt x="18" y="13"/>
                  <a:pt x="18" y="13"/>
                  <a:pt x="18" y="13"/>
                </a:cubicBezTo>
                <a:cubicBezTo>
                  <a:pt x="18" y="13"/>
                  <a:pt x="19" y="13"/>
                  <a:pt x="19" y="14"/>
                </a:cubicBezTo>
                <a:cubicBezTo>
                  <a:pt x="19" y="14"/>
                  <a:pt x="19" y="14"/>
                  <a:pt x="19" y="14"/>
                </a:cubicBezTo>
                <a:cubicBezTo>
                  <a:pt x="19" y="14"/>
                  <a:pt x="19" y="14"/>
                  <a:pt x="19" y="14"/>
                </a:cubicBezTo>
                <a:cubicBezTo>
                  <a:pt x="19" y="14"/>
                  <a:pt x="19" y="14"/>
                  <a:pt x="19" y="14"/>
                </a:cubicBezTo>
                <a:cubicBezTo>
                  <a:pt x="19" y="13"/>
                  <a:pt x="20" y="13"/>
                  <a:pt x="20" y="13"/>
                </a:cubicBezTo>
                <a:cubicBezTo>
                  <a:pt x="20" y="13"/>
                  <a:pt x="20" y="13"/>
                  <a:pt x="20" y="13"/>
                </a:cubicBezTo>
                <a:cubicBezTo>
                  <a:pt x="21" y="13"/>
                  <a:pt x="21" y="13"/>
                  <a:pt x="21" y="14"/>
                </a:cubicBezTo>
                <a:cubicBezTo>
                  <a:pt x="21" y="14"/>
                  <a:pt x="21" y="14"/>
                  <a:pt x="21" y="14"/>
                </a:cubicBezTo>
                <a:cubicBezTo>
                  <a:pt x="22" y="14"/>
                  <a:pt x="22" y="14"/>
                  <a:pt x="22" y="14"/>
                </a:cubicBezTo>
                <a:close/>
                <a:moveTo>
                  <a:pt x="22" y="7"/>
                </a:moveTo>
                <a:cubicBezTo>
                  <a:pt x="22" y="2"/>
                  <a:pt x="22" y="2"/>
                  <a:pt x="22" y="2"/>
                </a:cubicBezTo>
                <a:cubicBezTo>
                  <a:pt x="22" y="2"/>
                  <a:pt x="22" y="2"/>
                  <a:pt x="22" y="2"/>
                </a:cubicBezTo>
                <a:cubicBezTo>
                  <a:pt x="2" y="2"/>
                  <a:pt x="2" y="2"/>
                  <a:pt x="2" y="2"/>
                </a:cubicBezTo>
                <a:cubicBezTo>
                  <a:pt x="2" y="2"/>
                  <a:pt x="2" y="2"/>
                  <a:pt x="2" y="2"/>
                </a:cubicBezTo>
                <a:cubicBezTo>
                  <a:pt x="2" y="7"/>
                  <a:pt x="2" y="7"/>
                  <a:pt x="2" y="7"/>
                </a:cubicBezTo>
                <a:cubicBezTo>
                  <a:pt x="12" y="7"/>
                  <a:pt x="12" y="7"/>
                  <a:pt x="12" y="7"/>
                </a:cubicBezTo>
                <a:cubicBezTo>
                  <a:pt x="12" y="6"/>
                  <a:pt x="12" y="6"/>
                  <a:pt x="12" y="6"/>
                </a:cubicBezTo>
                <a:cubicBezTo>
                  <a:pt x="12" y="5"/>
                  <a:pt x="12" y="5"/>
                  <a:pt x="13" y="5"/>
                </a:cubicBezTo>
                <a:cubicBezTo>
                  <a:pt x="13" y="5"/>
                  <a:pt x="13" y="5"/>
                  <a:pt x="13" y="5"/>
                </a:cubicBezTo>
                <a:cubicBezTo>
                  <a:pt x="13" y="5"/>
                  <a:pt x="13" y="5"/>
                  <a:pt x="13" y="6"/>
                </a:cubicBezTo>
                <a:cubicBezTo>
                  <a:pt x="13" y="7"/>
                  <a:pt x="13" y="7"/>
                  <a:pt x="13" y="7"/>
                </a:cubicBezTo>
                <a:cubicBezTo>
                  <a:pt x="14" y="7"/>
                  <a:pt x="14" y="7"/>
                  <a:pt x="14" y="7"/>
                </a:cubicBezTo>
                <a:cubicBezTo>
                  <a:pt x="14" y="6"/>
                  <a:pt x="14" y="6"/>
                  <a:pt x="14" y="6"/>
                </a:cubicBezTo>
                <a:cubicBezTo>
                  <a:pt x="14" y="5"/>
                  <a:pt x="15" y="5"/>
                  <a:pt x="15" y="5"/>
                </a:cubicBezTo>
                <a:cubicBezTo>
                  <a:pt x="15" y="5"/>
                  <a:pt x="15" y="5"/>
                  <a:pt x="15" y="5"/>
                </a:cubicBezTo>
                <a:cubicBezTo>
                  <a:pt x="16" y="5"/>
                  <a:pt x="16" y="5"/>
                  <a:pt x="16" y="6"/>
                </a:cubicBezTo>
                <a:cubicBezTo>
                  <a:pt x="16" y="7"/>
                  <a:pt x="16" y="7"/>
                  <a:pt x="16" y="7"/>
                </a:cubicBezTo>
                <a:cubicBezTo>
                  <a:pt x="17" y="7"/>
                  <a:pt x="17" y="7"/>
                  <a:pt x="17" y="7"/>
                </a:cubicBezTo>
                <a:cubicBezTo>
                  <a:pt x="17" y="6"/>
                  <a:pt x="17" y="6"/>
                  <a:pt x="17" y="6"/>
                </a:cubicBezTo>
                <a:cubicBezTo>
                  <a:pt x="17" y="5"/>
                  <a:pt x="17" y="5"/>
                  <a:pt x="18" y="5"/>
                </a:cubicBezTo>
                <a:cubicBezTo>
                  <a:pt x="18" y="5"/>
                  <a:pt x="18" y="5"/>
                  <a:pt x="18" y="5"/>
                </a:cubicBezTo>
                <a:cubicBezTo>
                  <a:pt x="18" y="5"/>
                  <a:pt x="19" y="5"/>
                  <a:pt x="19" y="6"/>
                </a:cubicBezTo>
                <a:cubicBezTo>
                  <a:pt x="19" y="7"/>
                  <a:pt x="19" y="7"/>
                  <a:pt x="19" y="7"/>
                </a:cubicBezTo>
                <a:cubicBezTo>
                  <a:pt x="19" y="7"/>
                  <a:pt x="19" y="7"/>
                  <a:pt x="19" y="7"/>
                </a:cubicBezTo>
                <a:cubicBezTo>
                  <a:pt x="19" y="6"/>
                  <a:pt x="19" y="6"/>
                  <a:pt x="19" y="6"/>
                </a:cubicBezTo>
                <a:cubicBezTo>
                  <a:pt x="19" y="5"/>
                  <a:pt x="20" y="5"/>
                  <a:pt x="20" y="5"/>
                </a:cubicBezTo>
                <a:cubicBezTo>
                  <a:pt x="20" y="5"/>
                  <a:pt x="20" y="5"/>
                  <a:pt x="20" y="5"/>
                </a:cubicBezTo>
                <a:cubicBezTo>
                  <a:pt x="21" y="5"/>
                  <a:pt x="21" y="5"/>
                  <a:pt x="21" y="6"/>
                </a:cubicBezTo>
                <a:cubicBezTo>
                  <a:pt x="21" y="7"/>
                  <a:pt x="21" y="7"/>
                  <a:pt x="21" y="7"/>
                </a:cubicBezTo>
                <a:lnTo>
                  <a:pt x="22" y="7"/>
                </a:ln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12" name="Freeform 238"/>
          <p:cNvSpPr>
            <a:spLocks noEditPoints="1"/>
          </p:cNvSpPr>
          <p:nvPr/>
        </p:nvSpPr>
        <p:spPr bwMode="auto">
          <a:xfrm>
            <a:off x="7427316" y="3724164"/>
            <a:ext cx="394532" cy="325761"/>
          </a:xfrm>
          <a:custGeom>
            <a:avLst/>
            <a:gdLst>
              <a:gd name="T0" fmla="*/ 6 w 41"/>
              <a:gd name="T1" fmla="*/ 13 h 34"/>
              <a:gd name="T2" fmla="*/ 0 w 41"/>
              <a:gd name="T3" fmla="*/ 2 h 34"/>
              <a:gd name="T4" fmla="*/ 16 w 41"/>
              <a:gd name="T5" fmla="*/ 31 h 34"/>
              <a:gd name="T6" fmla="*/ 27 w 41"/>
              <a:gd name="T7" fmla="*/ 32 h 34"/>
              <a:gd name="T8" fmla="*/ 35 w 41"/>
              <a:gd name="T9" fmla="*/ 31 h 34"/>
              <a:gd name="T10" fmla="*/ 36 w 41"/>
              <a:gd name="T11" fmla="*/ 29 h 34"/>
              <a:gd name="T12" fmla="*/ 36 w 41"/>
              <a:gd name="T13" fmla="*/ 12 h 34"/>
              <a:gd name="T14" fmla="*/ 39 w 41"/>
              <a:gd name="T15" fmla="*/ 6 h 34"/>
              <a:gd name="T16" fmla="*/ 27 w 41"/>
              <a:gd name="T17" fmla="*/ 2 h 34"/>
              <a:gd name="T18" fmla="*/ 22 w 41"/>
              <a:gd name="T19" fmla="*/ 29 h 34"/>
              <a:gd name="T20" fmla="*/ 21 w 41"/>
              <a:gd name="T21" fmla="*/ 28 h 34"/>
              <a:gd name="T22" fmla="*/ 22 w 41"/>
              <a:gd name="T23" fmla="*/ 28 h 34"/>
              <a:gd name="T24" fmla="*/ 29 w 41"/>
              <a:gd name="T25" fmla="*/ 23 h 34"/>
              <a:gd name="T26" fmla="*/ 29 w 41"/>
              <a:gd name="T27" fmla="*/ 28 h 34"/>
              <a:gd name="T28" fmla="*/ 34 w 41"/>
              <a:gd name="T29" fmla="*/ 24 h 34"/>
              <a:gd name="T30" fmla="*/ 33 w 41"/>
              <a:gd name="T31" fmla="*/ 27 h 34"/>
              <a:gd name="T32" fmla="*/ 33 w 41"/>
              <a:gd name="T33" fmla="*/ 22 h 34"/>
              <a:gd name="T34" fmla="*/ 34 w 41"/>
              <a:gd name="T35" fmla="*/ 22 h 34"/>
              <a:gd name="T36" fmla="*/ 27 w 41"/>
              <a:gd name="T37" fmla="*/ 27 h 34"/>
              <a:gd name="T38" fmla="*/ 22 w 41"/>
              <a:gd name="T39" fmla="*/ 27 h 34"/>
              <a:gd name="T40" fmla="*/ 24 w 41"/>
              <a:gd name="T41" fmla="*/ 27 h 34"/>
              <a:gd name="T42" fmla="*/ 24 w 41"/>
              <a:gd name="T43" fmla="*/ 22 h 34"/>
              <a:gd name="T44" fmla="*/ 19 w 41"/>
              <a:gd name="T45" fmla="*/ 21 h 34"/>
              <a:gd name="T46" fmla="*/ 7 w 41"/>
              <a:gd name="T47" fmla="*/ 22 h 34"/>
              <a:gd name="T48" fmla="*/ 12 w 41"/>
              <a:gd name="T49" fmla="*/ 22 h 34"/>
              <a:gd name="T50" fmla="*/ 14 w 41"/>
              <a:gd name="T51" fmla="*/ 22 h 34"/>
              <a:gd name="T52" fmla="*/ 19 w 41"/>
              <a:gd name="T53" fmla="*/ 22 h 34"/>
              <a:gd name="T54" fmla="*/ 19 w 41"/>
              <a:gd name="T55" fmla="*/ 24 h 34"/>
              <a:gd name="T56" fmla="*/ 19 w 41"/>
              <a:gd name="T57" fmla="*/ 27 h 34"/>
              <a:gd name="T58" fmla="*/ 19 w 41"/>
              <a:gd name="T59" fmla="*/ 22 h 34"/>
              <a:gd name="T60" fmla="*/ 12 w 41"/>
              <a:gd name="T61" fmla="*/ 23 h 34"/>
              <a:gd name="T62" fmla="*/ 9 w 41"/>
              <a:gd name="T63" fmla="*/ 25 h 34"/>
              <a:gd name="T64" fmla="*/ 9 w 41"/>
              <a:gd name="T65" fmla="*/ 27 h 34"/>
              <a:gd name="T66" fmla="*/ 7 w 41"/>
              <a:gd name="T67" fmla="*/ 22 h 34"/>
              <a:gd name="T68" fmla="*/ 34 w 41"/>
              <a:gd name="T69" fmla="*/ 20 h 34"/>
              <a:gd name="T70" fmla="*/ 22 w 41"/>
              <a:gd name="T71" fmla="*/ 20 h 34"/>
              <a:gd name="T72" fmla="*/ 27 w 41"/>
              <a:gd name="T73" fmla="*/ 19 h 34"/>
              <a:gd name="T74" fmla="*/ 29 w 41"/>
              <a:gd name="T75" fmla="*/ 14 h 34"/>
              <a:gd name="T76" fmla="*/ 34 w 41"/>
              <a:gd name="T77" fmla="*/ 19 h 34"/>
              <a:gd name="T78" fmla="*/ 33 w 41"/>
              <a:gd name="T79" fmla="*/ 16 h 34"/>
              <a:gd name="T80" fmla="*/ 33 w 41"/>
              <a:gd name="T81" fmla="*/ 19 h 34"/>
              <a:gd name="T82" fmla="*/ 33 w 41"/>
              <a:gd name="T83" fmla="*/ 13 h 34"/>
              <a:gd name="T84" fmla="*/ 33 w 41"/>
              <a:gd name="T85" fmla="*/ 13 h 34"/>
              <a:gd name="T86" fmla="*/ 23 w 41"/>
              <a:gd name="T87" fmla="*/ 15 h 34"/>
              <a:gd name="T88" fmla="*/ 22 w 41"/>
              <a:gd name="T89" fmla="*/ 18 h 34"/>
              <a:gd name="T90" fmla="*/ 24 w 41"/>
              <a:gd name="T91" fmla="*/ 13 h 34"/>
              <a:gd name="T92" fmla="*/ 24 w 41"/>
              <a:gd name="T93" fmla="*/ 13 h 34"/>
              <a:gd name="T94" fmla="*/ 7 w 41"/>
              <a:gd name="T95" fmla="*/ 18 h 34"/>
              <a:gd name="T96" fmla="*/ 14 w 41"/>
              <a:gd name="T97" fmla="*/ 14 h 34"/>
              <a:gd name="T98" fmla="*/ 20 w 41"/>
              <a:gd name="T99" fmla="*/ 13 h 34"/>
              <a:gd name="T100" fmla="*/ 19 w 41"/>
              <a:gd name="T101" fmla="*/ 15 h 34"/>
              <a:gd name="T102" fmla="*/ 19 w 41"/>
              <a:gd name="T103" fmla="*/ 18 h 34"/>
              <a:gd name="T104" fmla="*/ 18 w 41"/>
              <a:gd name="T105" fmla="*/ 13 h 34"/>
              <a:gd name="T106" fmla="*/ 18 w 41"/>
              <a:gd name="T107" fmla="*/ 13 h 34"/>
              <a:gd name="T108" fmla="*/ 12 w 41"/>
              <a:gd name="T109" fmla="*/ 18 h 34"/>
              <a:gd name="T110" fmla="*/ 9 w 41"/>
              <a:gd name="T111" fmla="*/ 18 h 34"/>
              <a:gd name="T112" fmla="*/ 9 w 41"/>
              <a:gd name="T113" fmla="*/ 18 h 34"/>
              <a:gd name="T114" fmla="*/ 7 w 41"/>
              <a:gd name="T115" fmla="*/ 1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 h="34">
                <a:moveTo>
                  <a:pt x="7" y="20"/>
                </a:moveTo>
                <a:cubicBezTo>
                  <a:pt x="19" y="20"/>
                  <a:pt x="19" y="20"/>
                  <a:pt x="19" y="20"/>
                </a:cubicBezTo>
                <a:cubicBezTo>
                  <a:pt x="20" y="20"/>
                  <a:pt x="20" y="19"/>
                  <a:pt x="20" y="19"/>
                </a:cubicBezTo>
                <a:cubicBezTo>
                  <a:pt x="20" y="13"/>
                  <a:pt x="20" y="13"/>
                  <a:pt x="20" y="13"/>
                </a:cubicBezTo>
                <a:cubicBezTo>
                  <a:pt x="20" y="12"/>
                  <a:pt x="20" y="12"/>
                  <a:pt x="19" y="12"/>
                </a:cubicBezTo>
                <a:cubicBezTo>
                  <a:pt x="7" y="12"/>
                  <a:pt x="7" y="12"/>
                  <a:pt x="7" y="12"/>
                </a:cubicBezTo>
                <a:cubicBezTo>
                  <a:pt x="6" y="12"/>
                  <a:pt x="6" y="12"/>
                  <a:pt x="6" y="13"/>
                </a:cubicBezTo>
                <a:cubicBezTo>
                  <a:pt x="6" y="19"/>
                  <a:pt x="6" y="19"/>
                  <a:pt x="6" y="19"/>
                </a:cubicBezTo>
                <a:cubicBezTo>
                  <a:pt x="6" y="19"/>
                  <a:pt x="6" y="20"/>
                  <a:pt x="7" y="20"/>
                </a:cubicBezTo>
                <a:close/>
                <a:moveTo>
                  <a:pt x="41" y="3"/>
                </a:moveTo>
                <a:cubicBezTo>
                  <a:pt x="41" y="3"/>
                  <a:pt x="41" y="2"/>
                  <a:pt x="41" y="2"/>
                </a:cubicBezTo>
                <a:cubicBezTo>
                  <a:pt x="41" y="1"/>
                  <a:pt x="40" y="0"/>
                  <a:pt x="39" y="0"/>
                </a:cubicBezTo>
                <a:cubicBezTo>
                  <a:pt x="26" y="0"/>
                  <a:pt x="15" y="0"/>
                  <a:pt x="2" y="0"/>
                </a:cubicBezTo>
                <a:cubicBezTo>
                  <a:pt x="1" y="0"/>
                  <a:pt x="0" y="1"/>
                  <a:pt x="0" y="2"/>
                </a:cubicBezTo>
                <a:cubicBezTo>
                  <a:pt x="0" y="2"/>
                  <a:pt x="0" y="3"/>
                  <a:pt x="0" y="3"/>
                </a:cubicBezTo>
                <a:cubicBezTo>
                  <a:pt x="0" y="4"/>
                  <a:pt x="1" y="5"/>
                  <a:pt x="2" y="5"/>
                </a:cubicBezTo>
                <a:cubicBezTo>
                  <a:pt x="15" y="5"/>
                  <a:pt x="26" y="5"/>
                  <a:pt x="39" y="5"/>
                </a:cubicBezTo>
                <a:cubicBezTo>
                  <a:pt x="40" y="5"/>
                  <a:pt x="41" y="4"/>
                  <a:pt x="41" y="3"/>
                </a:cubicBezTo>
                <a:close/>
                <a:moveTo>
                  <a:pt x="14" y="32"/>
                </a:moveTo>
                <a:cubicBezTo>
                  <a:pt x="14" y="32"/>
                  <a:pt x="14" y="31"/>
                  <a:pt x="14" y="31"/>
                </a:cubicBezTo>
                <a:cubicBezTo>
                  <a:pt x="16" y="31"/>
                  <a:pt x="16" y="31"/>
                  <a:pt x="16" y="31"/>
                </a:cubicBezTo>
                <a:cubicBezTo>
                  <a:pt x="16" y="32"/>
                  <a:pt x="16" y="32"/>
                  <a:pt x="16" y="32"/>
                </a:cubicBezTo>
                <a:cubicBezTo>
                  <a:pt x="16" y="33"/>
                  <a:pt x="16" y="33"/>
                  <a:pt x="16" y="33"/>
                </a:cubicBezTo>
                <a:cubicBezTo>
                  <a:pt x="19" y="33"/>
                  <a:pt x="22" y="33"/>
                  <a:pt x="25" y="33"/>
                </a:cubicBezTo>
                <a:cubicBezTo>
                  <a:pt x="25" y="33"/>
                  <a:pt x="26" y="33"/>
                  <a:pt x="26" y="32"/>
                </a:cubicBezTo>
                <a:cubicBezTo>
                  <a:pt x="26" y="31"/>
                  <a:pt x="26" y="31"/>
                  <a:pt x="26" y="31"/>
                </a:cubicBezTo>
                <a:cubicBezTo>
                  <a:pt x="27" y="31"/>
                  <a:pt x="27" y="31"/>
                  <a:pt x="27" y="31"/>
                </a:cubicBezTo>
                <a:cubicBezTo>
                  <a:pt x="27" y="32"/>
                  <a:pt x="27" y="32"/>
                  <a:pt x="27" y="32"/>
                </a:cubicBezTo>
                <a:cubicBezTo>
                  <a:pt x="27" y="33"/>
                  <a:pt x="26" y="34"/>
                  <a:pt x="25" y="34"/>
                </a:cubicBezTo>
                <a:cubicBezTo>
                  <a:pt x="22" y="34"/>
                  <a:pt x="19" y="34"/>
                  <a:pt x="16" y="34"/>
                </a:cubicBezTo>
                <a:cubicBezTo>
                  <a:pt x="15" y="34"/>
                  <a:pt x="14" y="33"/>
                  <a:pt x="14" y="32"/>
                </a:cubicBezTo>
                <a:close/>
                <a:moveTo>
                  <a:pt x="35" y="10"/>
                </a:moveTo>
                <a:cubicBezTo>
                  <a:pt x="36" y="10"/>
                  <a:pt x="37" y="11"/>
                  <a:pt x="37" y="12"/>
                </a:cubicBezTo>
                <a:cubicBezTo>
                  <a:pt x="37" y="28"/>
                  <a:pt x="37" y="28"/>
                  <a:pt x="37" y="28"/>
                </a:cubicBezTo>
                <a:cubicBezTo>
                  <a:pt x="37" y="30"/>
                  <a:pt x="36" y="31"/>
                  <a:pt x="35" y="31"/>
                </a:cubicBezTo>
                <a:cubicBezTo>
                  <a:pt x="6" y="31"/>
                  <a:pt x="6" y="31"/>
                  <a:pt x="6" y="31"/>
                </a:cubicBezTo>
                <a:cubicBezTo>
                  <a:pt x="5" y="31"/>
                  <a:pt x="4" y="30"/>
                  <a:pt x="4" y="28"/>
                </a:cubicBezTo>
                <a:cubicBezTo>
                  <a:pt x="4" y="12"/>
                  <a:pt x="4" y="12"/>
                  <a:pt x="4" y="12"/>
                </a:cubicBezTo>
                <a:cubicBezTo>
                  <a:pt x="4" y="11"/>
                  <a:pt x="5" y="10"/>
                  <a:pt x="6" y="10"/>
                </a:cubicBezTo>
                <a:cubicBezTo>
                  <a:pt x="35" y="10"/>
                  <a:pt x="35" y="10"/>
                  <a:pt x="35" y="10"/>
                </a:cubicBezTo>
                <a:close/>
                <a:moveTo>
                  <a:pt x="36" y="12"/>
                </a:moveTo>
                <a:cubicBezTo>
                  <a:pt x="36" y="29"/>
                  <a:pt x="36" y="29"/>
                  <a:pt x="36" y="29"/>
                </a:cubicBezTo>
                <a:cubicBezTo>
                  <a:pt x="36" y="29"/>
                  <a:pt x="36" y="30"/>
                  <a:pt x="35" y="30"/>
                </a:cubicBezTo>
                <a:cubicBezTo>
                  <a:pt x="6" y="30"/>
                  <a:pt x="6" y="30"/>
                  <a:pt x="6" y="30"/>
                </a:cubicBezTo>
                <a:cubicBezTo>
                  <a:pt x="6" y="30"/>
                  <a:pt x="5" y="29"/>
                  <a:pt x="5" y="29"/>
                </a:cubicBezTo>
                <a:cubicBezTo>
                  <a:pt x="5" y="12"/>
                  <a:pt x="5" y="12"/>
                  <a:pt x="5" y="12"/>
                </a:cubicBezTo>
                <a:cubicBezTo>
                  <a:pt x="5" y="11"/>
                  <a:pt x="6" y="11"/>
                  <a:pt x="6" y="11"/>
                </a:cubicBezTo>
                <a:cubicBezTo>
                  <a:pt x="35" y="11"/>
                  <a:pt x="35" y="11"/>
                  <a:pt x="35" y="11"/>
                </a:cubicBezTo>
                <a:cubicBezTo>
                  <a:pt x="36" y="11"/>
                  <a:pt x="36" y="11"/>
                  <a:pt x="36" y="12"/>
                </a:cubicBezTo>
                <a:close/>
                <a:moveTo>
                  <a:pt x="6" y="9"/>
                </a:moveTo>
                <a:cubicBezTo>
                  <a:pt x="2" y="6"/>
                  <a:pt x="2" y="6"/>
                  <a:pt x="2" y="6"/>
                </a:cubicBezTo>
                <a:cubicBezTo>
                  <a:pt x="2" y="6"/>
                  <a:pt x="2" y="6"/>
                  <a:pt x="2" y="6"/>
                </a:cubicBezTo>
                <a:cubicBezTo>
                  <a:pt x="2" y="6"/>
                  <a:pt x="2" y="6"/>
                  <a:pt x="2" y="6"/>
                </a:cubicBezTo>
                <a:cubicBezTo>
                  <a:pt x="39" y="6"/>
                  <a:pt x="39" y="6"/>
                  <a:pt x="39" y="6"/>
                </a:cubicBezTo>
                <a:cubicBezTo>
                  <a:pt x="39" y="6"/>
                  <a:pt x="39" y="6"/>
                  <a:pt x="39" y="6"/>
                </a:cubicBezTo>
                <a:cubicBezTo>
                  <a:pt x="39" y="6"/>
                  <a:pt x="39" y="6"/>
                  <a:pt x="39" y="6"/>
                </a:cubicBezTo>
                <a:cubicBezTo>
                  <a:pt x="35" y="9"/>
                  <a:pt x="35" y="9"/>
                  <a:pt x="35" y="9"/>
                </a:cubicBezTo>
                <a:cubicBezTo>
                  <a:pt x="35" y="9"/>
                  <a:pt x="35" y="9"/>
                  <a:pt x="35" y="9"/>
                </a:cubicBezTo>
                <a:cubicBezTo>
                  <a:pt x="7" y="9"/>
                  <a:pt x="7" y="9"/>
                  <a:pt x="7" y="9"/>
                </a:cubicBezTo>
                <a:cubicBezTo>
                  <a:pt x="7" y="9"/>
                  <a:pt x="6" y="9"/>
                  <a:pt x="6" y="9"/>
                </a:cubicBezTo>
                <a:close/>
                <a:moveTo>
                  <a:pt x="15" y="2"/>
                </a:moveTo>
                <a:cubicBezTo>
                  <a:pt x="26" y="2"/>
                  <a:pt x="26" y="2"/>
                  <a:pt x="26" y="2"/>
                </a:cubicBezTo>
                <a:cubicBezTo>
                  <a:pt x="27" y="2"/>
                  <a:pt x="27" y="2"/>
                  <a:pt x="27" y="2"/>
                </a:cubicBezTo>
                <a:cubicBezTo>
                  <a:pt x="27" y="3"/>
                  <a:pt x="27" y="3"/>
                  <a:pt x="27" y="3"/>
                </a:cubicBezTo>
                <a:cubicBezTo>
                  <a:pt x="27" y="3"/>
                  <a:pt x="27" y="3"/>
                  <a:pt x="26" y="3"/>
                </a:cubicBezTo>
                <a:cubicBezTo>
                  <a:pt x="15" y="3"/>
                  <a:pt x="15" y="3"/>
                  <a:pt x="15" y="3"/>
                </a:cubicBezTo>
                <a:cubicBezTo>
                  <a:pt x="15" y="3"/>
                  <a:pt x="14" y="3"/>
                  <a:pt x="14" y="3"/>
                </a:cubicBezTo>
                <a:cubicBezTo>
                  <a:pt x="14" y="2"/>
                  <a:pt x="14" y="2"/>
                  <a:pt x="14" y="2"/>
                </a:cubicBezTo>
                <a:cubicBezTo>
                  <a:pt x="14" y="2"/>
                  <a:pt x="15" y="2"/>
                  <a:pt x="15" y="2"/>
                </a:cubicBezTo>
                <a:close/>
                <a:moveTo>
                  <a:pt x="22" y="29"/>
                </a:moveTo>
                <a:cubicBezTo>
                  <a:pt x="34" y="29"/>
                  <a:pt x="34" y="29"/>
                  <a:pt x="34" y="29"/>
                </a:cubicBezTo>
                <a:cubicBezTo>
                  <a:pt x="35" y="29"/>
                  <a:pt x="36" y="28"/>
                  <a:pt x="36" y="28"/>
                </a:cubicBezTo>
                <a:cubicBezTo>
                  <a:pt x="36" y="22"/>
                  <a:pt x="36" y="22"/>
                  <a:pt x="36" y="22"/>
                </a:cubicBezTo>
                <a:cubicBezTo>
                  <a:pt x="36" y="21"/>
                  <a:pt x="35" y="21"/>
                  <a:pt x="34" y="21"/>
                </a:cubicBezTo>
                <a:cubicBezTo>
                  <a:pt x="22" y="21"/>
                  <a:pt x="22" y="21"/>
                  <a:pt x="22" y="21"/>
                </a:cubicBezTo>
                <a:cubicBezTo>
                  <a:pt x="22" y="21"/>
                  <a:pt x="21" y="21"/>
                  <a:pt x="21" y="22"/>
                </a:cubicBezTo>
                <a:cubicBezTo>
                  <a:pt x="21" y="28"/>
                  <a:pt x="21" y="28"/>
                  <a:pt x="21" y="28"/>
                </a:cubicBezTo>
                <a:cubicBezTo>
                  <a:pt x="21" y="28"/>
                  <a:pt x="22" y="29"/>
                  <a:pt x="22" y="29"/>
                </a:cubicBezTo>
                <a:close/>
                <a:moveTo>
                  <a:pt x="27" y="22"/>
                </a:moveTo>
                <a:cubicBezTo>
                  <a:pt x="27" y="22"/>
                  <a:pt x="27" y="22"/>
                  <a:pt x="27" y="22"/>
                </a:cubicBezTo>
                <a:cubicBezTo>
                  <a:pt x="25" y="22"/>
                  <a:pt x="24" y="22"/>
                  <a:pt x="22" y="22"/>
                </a:cubicBezTo>
                <a:cubicBezTo>
                  <a:pt x="22" y="22"/>
                  <a:pt x="22" y="22"/>
                  <a:pt x="22" y="22"/>
                </a:cubicBezTo>
                <a:cubicBezTo>
                  <a:pt x="22" y="24"/>
                  <a:pt x="22" y="26"/>
                  <a:pt x="22" y="27"/>
                </a:cubicBezTo>
                <a:cubicBezTo>
                  <a:pt x="22" y="27"/>
                  <a:pt x="22" y="28"/>
                  <a:pt x="22" y="28"/>
                </a:cubicBezTo>
                <a:cubicBezTo>
                  <a:pt x="24" y="28"/>
                  <a:pt x="25" y="28"/>
                  <a:pt x="27" y="28"/>
                </a:cubicBezTo>
                <a:cubicBezTo>
                  <a:pt x="27" y="27"/>
                  <a:pt x="27" y="27"/>
                  <a:pt x="27" y="27"/>
                </a:cubicBezTo>
                <a:cubicBezTo>
                  <a:pt x="26" y="27"/>
                  <a:pt x="26" y="26"/>
                  <a:pt x="26" y="25"/>
                </a:cubicBezTo>
                <a:cubicBezTo>
                  <a:pt x="26" y="23"/>
                  <a:pt x="26" y="22"/>
                  <a:pt x="27" y="22"/>
                </a:cubicBezTo>
                <a:close/>
                <a:moveTo>
                  <a:pt x="29" y="27"/>
                </a:moveTo>
                <a:cubicBezTo>
                  <a:pt x="30" y="26"/>
                  <a:pt x="30" y="25"/>
                  <a:pt x="30" y="25"/>
                </a:cubicBezTo>
                <a:cubicBezTo>
                  <a:pt x="30" y="24"/>
                  <a:pt x="30" y="23"/>
                  <a:pt x="29" y="23"/>
                </a:cubicBezTo>
                <a:cubicBezTo>
                  <a:pt x="29" y="23"/>
                  <a:pt x="29" y="23"/>
                  <a:pt x="29" y="23"/>
                </a:cubicBezTo>
                <a:cubicBezTo>
                  <a:pt x="29" y="27"/>
                  <a:pt x="29" y="27"/>
                  <a:pt x="29" y="27"/>
                </a:cubicBezTo>
                <a:cubicBezTo>
                  <a:pt x="29" y="27"/>
                  <a:pt x="29" y="27"/>
                  <a:pt x="29" y="27"/>
                </a:cubicBezTo>
                <a:close/>
                <a:moveTo>
                  <a:pt x="29" y="22"/>
                </a:moveTo>
                <a:cubicBezTo>
                  <a:pt x="30" y="22"/>
                  <a:pt x="31" y="23"/>
                  <a:pt x="31" y="25"/>
                </a:cubicBezTo>
                <a:cubicBezTo>
                  <a:pt x="31" y="26"/>
                  <a:pt x="30" y="27"/>
                  <a:pt x="29" y="27"/>
                </a:cubicBezTo>
                <a:cubicBezTo>
                  <a:pt x="29" y="28"/>
                  <a:pt x="29" y="28"/>
                  <a:pt x="29" y="28"/>
                </a:cubicBezTo>
                <a:cubicBezTo>
                  <a:pt x="31" y="28"/>
                  <a:pt x="33" y="28"/>
                  <a:pt x="34" y="28"/>
                </a:cubicBezTo>
                <a:cubicBezTo>
                  <a:pt x="35" y="28"/>
                  <a:pt x="35" y="27"/>
                  <a:pt x="35" y="27"/>
                </a:cubicBezTo>
                <a:cubicBezTo>
                  <a:pt x="35" y="26"/>
                  <a:pt x="35" y="24"/>
                  <a:pt x="35" y="22"/>
                </a:cubicBezTo>
                <a:cubicBezTo>
                  <a:pt x="35" y="22"/>
                  <a:pt x="35" y="22"/>
                  <a:pt x="34" y="22"/>
                </a:cubicBezTo>
                <a:cubicBezTo>
                  <a:pt x="33" y="22"/>
                  <a:pt x="31" y="22"/>
                  <a:pt x="29" y="22"/>
                </a:cubicBezTo>
                <a:cubicBezTo>
                  <a:pt x="29" y="22"/>
                  <a:pt x="29" y="22"/>
                  <a:pt x="29" y="22"/>
                </a:cubicBezTo>
                <a:close/>
                <a:moveTo>
                  <a:pt x="34" y="24"/>
                </a:moveTo>
                <a:cubicBezTo>
                  <a:pt x="33" y="24"/>
                  <a:pt x="33" y="24"/>
                  <a:pt x="33" y="25"/>
                </a:cubicBezTo>
                <a:cubicBezTo>
                  <a:pt x="33" y="25"/>
                  <a:pt x="33" y="25"/>
                  <a:pt x="34" y="25"/>
                </a:cubicBezTo>
                <a:cubicBezTo>
                  <a:pt x="34" y="25"/>
                  <a:pt x="34" y="25"/>
                  <a:pt x="34" y="25"/>
                </a:cubicBezTo>
                <a:cubicBezTo>
                  <a:pt x="34" y="24"/>
                  <a:pt x="34" y="24"/>
                  <a:pt x="34" y="24"/>
                </a:cubicBezTo>
                <a:close/>
                <a:moveTo>
                  <a:pt x="33" y="27"/>
                </a:moveTo>
                <a:cubicBezTo>
                  <a:pt x="33" y="27"/>
                  <a:pt x="33" y="27"/>
                  <a:pt x="33" y="27"/>
                </a:cubicBezTo>
                <a:cubicBezTo>
                  <a:pt x="33" y="27"/>
                  <a:pt x="33" y="27"/>
                  <a:pt x="33" y="27"/>
                </a:cubicBezTo>
                <a:cubicBezTo>
                  <a:pt x="33" y="27"/>
                  <a:pt x="33" y="27"/>
                  <a:pt x="33" y="27"/>
                </a:cubicBezTo>
                <a:cubicBezTo>
                  <a:pt x="34" y="27"/>
                  <a:pt x="34" y="27"/>
                  <a:pt x="34" y="27"/>
                </a:cubicBezTo>
                <a:cubicBezTo>
                  <a:pt x="34" y="27"/>
                  <a:pt x="34" y="27"/>
                  <a:pt x="34" y="27"/>
                </a:cubicBezTo>
                <a:cubicBezTo>
                  <a:pt x="34" y="27"/>
                  <a:pt x="34" y="27"/>
                  <a:pt x="34" y="27"/>
                </a:cubicBezTo>
                <a:cubicBezTo>
                  <a:pt x="34" y="27"/>
                  <a:pt x="34" y="27"/>
                  <a:pt x="34" y="27"/>
                </a:cubicBezTo>
                <a:cubicBezTo>
                  <a:pt x="33" y="27"/>
                  <a:pt x="33" y="27"/>
                  <a:pt x="33" y="27"/>
                </a:cubicBezTo>
                <a:close/>
                <a:moveTo>
                  <a:pt x="33" y="22"/>
                </a:moveTo>
                <a:cubicBezTo>
                  <a:pt x="33" y="22"/>
                  <a:pt x="33" y="22"/>
                  <a:pt x="33" y="22"/>
                </a:cubicBezTo>
                <a:cubicBezTo>
                  <a:pt x="33" y="22"/>
                  <a:pt x="33" y="22"/>
                  <a:pt x="33" y="22"/>
                </a:cubicBezTo>
                <a:cubicBezTo>
                  <a:pt x="33" y="22"/>
                  <a:pt x="33" y="22"/>
                  <a:pt x="33" y="22"/>
                </a:cubicBezTo>
                <a:cubicBezTo>
                  <a:pt x="34" y="22"/>
                  <a:pt x="34" y="22"/>
                  <a:pt x="34" y="22"/>
                </a:cubicBezTo>
                <a:cubicBezTo>
                  <a:pt x="34" y="22"/>
                  <a:pt x="34" y="22"/>
                  <a:pt x="34" y="22"/>
                </a:cubicBezTo>
                <a:cubicBezTo>
                  <a:pt x="34" y="22"/>
                  <a:pt x="34" y="22"/>
                  <a:pt x="34" y="22"/>
                </a:cubicBezTo>
                <a:cubicBezTo>
                  <a:pt x="34" y="22"/>
                  <a:pt x="34" y="22"/>
                  <a:pt x="34" y="22"/>
                </a:cubicBezTo>
                <a:cubicBezTo>
                  <a:pt x="33" y="22"/>
                  <a:pt x="33" y="22"/>
                  <a:pt x="33" y="22"/>
                </a:cubicBezTo>
                <a:close/>
                <a:moveTo>
                  <a:pt x="27" y="27"/>
                </a:moveTo>
                <a:cubicBezTo>
                  <a:pt x="27" y="27"/>
                  <a:pt x="27" y="27"/>
                  <a:pt x="27" y="27"/>
                </a:cubicBezTo>
                <a:cubicBezTo>
                  <a:pt x="27" y="23"/>
                  <a:pt x="27" y="23"/>
                  <a:pt x="27" y="23"/>
                </a:cubicBezTo>
                <a:cubicBezTo>
                  <a:pt x="27" y="23"/>
                  <a:pt x="27" y="23"/>
                  <a:pt x="27" y="23"/>
                </a:cubicBezTo>
                <a:cubicBezTo>
                  <a:pt x="27" y="23"/>
                  <a:pt x="26" y="24"/>
                  <a:pt x="26" y="25"/>
                </a:cubicBezTo>
                <a:cubicBezTo>
                  <a:pt x="26" y="25"/>
                  <a:pt x="27" y="26"/>
                  <a:pt x="27" y="27"/>
                </a:cubicBezTo>
                <a:close/>
                <a:moveTo>
                  <a:pt x="23" y="24"/>
                </a:moveTo>
                <a:cubicBezTo>
                  <a:pt x="23" y="24"/>
                  <a:pt x="22" y="24"/>
                  <a:pt x="22" y="25"/>
                </a:cubicBezTo>
                <a:cubicBezTo>
                  <a:pt x="22" y="25"/>
                  <a:pt x="23" y="25"/>
                  <a:pt x="23" y="25"/>
                </a:cubicBezTo>
                <a:cubicBezTo>
                  <a:pt x="23" y="25"/>
                  <a:pt x="24" y="25"/>
                  <a:pt x="24" y="25"/>
                </a:cubicBezTo>
                <a:cubicBezTo>
                  <a:pt x="24" y="24"/>
                  <a:pt x="23" y="24"/>
                  <a:pt x="23" y="24"/>
                </a:cubicBezTo>
                <a:close/>
                <a:moveTo>
                  <a:pt x="24" y="27"/>
                </a:moveTo>
                <a:cubicBezTo>
                  <a:pt x="22" y="27"/>
                  <a:pt x="22" y="27"/>
                  <a:pt x="22" y="27"/>
                </a:cubicBezTo>
                <a:cubicBezTo>
                  <a:pt x="22" y="27"/>
                  <a:pt x="22" y="27"/>
                  <a:pt x="22" y="27"/>
                </a:cubicBezTo>
                <a:cubicBezTo>
                  <a:pt x="22" y="27"/>
                  <a:pt x="22" y="27"/>
                  <a:pt x="22" y="27"/>
                </a:cubicBezTo>
                <a:cubicBezTo>
                  <a:pt x="22" y="27"/>
                  <a:pt x="22" y="27"/>
                  <a:pt x="22" y="27"/>
                </a:cubicBezTo>
                <a:cubicBezTo>
                  <a:pt x="24" y="27"/>
                  <a:pt x="24" y="27"/>
                  <a:pt x="24" y="27"/>
                </a:cubicBezTo>
                <a:cubicBezTo>
                  <a:pt x="24" y="27"/>
                  <a:pt x="24" y="27"/>
                  <a:pt x="24" y="27"/>
                </a:cubicBezTo>
                <a:cubicBezTo>
                  <a:pt x="24" y="27"/>
                  <a:pt x="24" y="27"/>
                  <a:pt x="24" y="27"/>
                </a:cubicBezTo>
                <a:cubicBezTo>
                  <a:pt x="24" y="27"/>
                  <a:pt x="24" y="27"/>
                  <a:pt x="24" y="27"/>
                </a:cubicBezTo>
                <a:close/>
                <a:moveTo>
                  <a:pt x="24" y="22"/>
                </a:moveTo>
                <a:cubicBezTo>
                  <a:pt x="22" y="22"/>
                  <a:pt x="22" y="22"/>
                  <a:pt x="22" y="22"/>
                </a:cubicBezTo>
                <a:cubicBezTo>
                  <a:pt x="22" y="22"/>
                  <a:pt x="22" y="22"/>
                  <a:pt x="22" y="22"/>
                </a:cubicBezTo>
                <a:cubicBezTo>
                  <a:pt x="22" y="22"/>
                  <a:pt x="22" y="22"/>
                  <a:pt x="22" y="22"/>
                </a:cubicBezTo>
                <a:cubicBezTo>
                  <a:pt x="22" y="22"/>
                  <a:pt x="22" y="22"/>
                  <a:pt x="22" y="22"/>
                </a:cubicBezTo>
                <a:cubicBezTo>
                  <a:pt x="24" y="22"/>
                  <a:pt x="24" y="22"/>
                  <a:pt x="24" y="22"/>
                </a:cubicBezTo>
                <a:cubicBezTo>
                  <a:pt x="24" y="22"/>
                  <a:pt x="24" y="22"/>
                  <a:pt x="24" y="22"/>
                </a:cubicBezTo>
                <a:cubicBezTo>
                  <a:pt x="24" y="22"/>
                  <a:pt x="24" y="22"/>
                  <a:pt x="24" y="22"/>
                </a:cubicBezTo>
                <a:cubicBezTo>
                  <a:pt x="24" y="22"/>
                  <a:pt x="24" y="22"/>
                  <a:pt x="24" y="22"/>
                </a:cubicBezTo>
                <a:close/>
                <a:moveTo>
                  <a:pt x="7" y="29"/>
                </a:moveTo>
                <a:cubicBezTo>
                  <a:pt x="19" y="29"/>
                  <a:pt x="19" y="29"/>
                  <a:pt x="19" y="29"/>
                </a:cubicBezTo>
                <a:cubicBezTo>
                  <a:pt x="20" y="29"/>
                  <a:pt x="20" y="28"/>
                  <a:pt x="20" y="28"/>
                </a:cubicBezTo>
                <a:cubicBezTo>
                  <a:pt x="20" y="22"/>
                  <a:pt x="20" y="22"/>
                  <a:pt x="20" y="22"/>
                </a:cubicBezTo>
                <a:cubicBezTo>
                  <a:pt x="20" y="21"/>
                  <a:pt x="20" y="21"/>
                  <a:pt x="19" y="21"/>
                </a:cubicBezTo>
                <a:cubicBezTo>
                  <a:pt x="7" y="21"/>
                  <a:pt x="7" y="21"/>
                  <a:pt x="7" y="21"/>
                </a:cubicBezTo>
                <a:cubicBezTo>
                  <a:pt x="6" y="21"/>
                  <a:pt x="6" y="21"/>
                  <a:pt x="6" y="22"/>
                </a:cubicBezTo>
                <a:cubicBezTo>
                  <a:pt x="6" y="28"/>
                  <a:pt x="6" y="28"/>
                  <a:pt x="6" y="28"/>
                </a:cubicBezTo>
                <a:cubicBezTo>
                  <a:pt x="6" y="28"/>
                  <a:pt x="6" y="29"/>
                  <a:pt x="7" y="29"/>
                </a:cubicBezTo>
                <a:close/>
                <a:moveTo>
                  <a:pt x="12" y="22"/>
                </a:moveTo>
                <a:cubicBezTo>
                  <a:pt x="12" y="22"/>
                  <a:pt x="12" y="22"/>
                  <a:pt x="12" y="22"/>
                </a:cubicBezTo>
                <a:cubicBezTo>
                  <a:pt x="10" y="22"/>
                  <a:pt x="9" y="22"/>
                  <a:pt x="7" y="22"/>
                </a:cubicBezTo>
                <a:cubicBezTo>
                  <a:pt x="7" y="22"/>
                  <a:pt x="7" y="22"/>
                  <a:pt x="7" y="22"/>
                </a:cubicBezTo>
                <a:cubicBezTo>
                  <a:pt x="7" y="24"/>
                  <a:pt x="7" y="26"/>
                  <a:pt x="7" y="27"/>
                </a:cubicBezTo>
                <a:cubicBezTo>
                  <a:pt x="7" y="27"/>
                  <a:pt x="7" y="28"/>
                  <a:pt x="7" y="28"/>
                </a:cubicBezTo>
                <a:cubicBezTo>
                  <a:pt x="9" y="28"/>
                  <a:pt x="10" y="28"/>
                  <a:pt x="12" y="28"/>
                </a:cubicBezTo>
                <a:cubicBezTo>
                  <a:pt x="12" y="27"/>
                  <a:pt x="12" y="27"/>
                  <a:pt x="12" y="27"/>
                </a:cubicBezTo>
                <a:cubicBezTo>
                  <a:pt x="11" y="27"/>
                  <a:pt x="11" y="26"/>
                  <a:pt x="11" y="25"/>
                </a:cubicBezTo>
                <a:cubicBezTo>
                  <a:pt x="11" y="23"/>
                  <a:pt x="11" y="22"/>
                  <a:pt x="12" y="22"/>
                </a:cubicBezTo>
                <a:close/>
                <a:moveTo>
                  <a:pt x="14" y="27"/>
                </a:moveTo>
                <a:cubicBezTo>
                  <a:pt x="15" y="26"/>
                  <a:pt x="15" y="25"/>
                  <a:pt x="15" y="25"/>
                </a:cubicBezTo>
                <a:cubicBezTo>
                  <a:pt x="15" y="24"/>
                  <a:pt x="15" y="23"/>
                  <a:pt x="14" y="23"/>
                </a:cubicBezTo>
                <a:cubicBezTo>
                  <a:pt x="14" y="23"/>
                  <a:pt x="14" y="23"/>
                  <a:pt x="14" y="23"/>
                </a:cubicBezTo>
                <a:cubicBezTo>
                  <a:pt x="14" y="27"/>
                  <a:pt x="14" y="27"/>
                  <a:pt x="14" y="27"/>
                </a:cubicBezTo>
                <a:cubicBezTo>
                  <a:pt x="14" y="27"/>
                  <a:pt x="14" y="27"/>
                  <a:pt x="14" y="27"/>
                </a:cubicBezTo>
                <a:close/>
                <a:moveTo>
                  <a:pt x="14" y="22"/>
                </a:moveTo>
                <a:cubicBezTo>
                  <a:pt x="15" y="22"/>
                  <a:pt x="16" y="23"/>
                  <a:pt x="16" y="25"/>
                </a:cubicBezTo>
                <a:cubicBezTo>
                  <a:pt x="16" y="26"/>
                  <a:pt x="15" y="27"/>
                  <a:pt x="14" y="27"/>
                </a:cubicBezTo>
                <a:cubicBezTo>
                  <a:pt x="14" y="28"/>
                  <a:pt x="14" y="28"/>
                  <a:pt x="14" y="28"/>
                </a:cubicBezTo>
                <a:cubicBezTo>
                  <a:pt x="16" y="28"/>
                  <a:pt x="18" y="28"/>
                  <a:pt x="19" y="28"/>
                </a:cubicBezTo>
                <a:cubicBezTo>
                  <a:pt x="20" y="28"/>
                  <a:pt x="20" y="27"/>
                  <a:pt x="20" y="27"/>
                </a:cubicBezTo>
                <a:cubicBezTo>
                  <a:pt x="20" y="26"/>
                  <a:pt x="20" y="24"/>
                  <a:pt x="20" y="22"/>
                </a:cubicBezTo>
                <a:cubicBezTo>
                  <a:pt x="20" y="22"/>
                  <a:pt x="20" y="22"/>
                  <a:pt x="19" y="22"/>
                </a:cubicBezTo>
                <a:cubicBezTo>
                  <a:pt x="18" y="22"/>
                  <a:pt x="16" y="22"/>
                  <a:pt x="14" y="22"/>
                </a:cubicBezTo>
                <a:cubicBezTo>
                  <a:pt x="14" y="22"/>
                  <a:pt x="14" y="22"/>
                  <a:pt x="14" y="22"/>
                </a:cubicBezTo>
                <a:close/>
                <a:moveTo>
                  <a:pt x="19" y="24"/>
                </a:moveTo>
                <a:cubicBezTo>
                  <a:pt x="18" y="24"/>
                  <a:pt x="18" y="24"/>
                  <a:pt x="18" y="25"/>
                </a:cubicBezTo>
                <a:cubicBezTo>
                  <a:pt x="18" y="25"/>
                  <a:pt x="18" y="25"/>
                  <a:pt x="19" y="25"/>
                </a:cubicBezTo>
                <a:cubicBezTo>
                  <a:pt x="19" y="25"/>
                  <a:pt x="19" y="25"/>
                  <a:pt x="19" y="25"/>
                </a:cubicBezTo>
                <a:cubicBezTo>
                  <a:pt x="19" y="24"/>
                  <a:pt x="19" y="24"/>
                  <a:pt x="19" y="24"/>
                </a:cubicBezTo>
                <a:close/>
                <a:moveTo>
                  <a:pt x="18" y="27"/>
                </a:moveTo>
                <a:cubicBezTo>
                  <a:pt x="18" y="27"/>
                  <a:pt x="18" y="27"/>
                  <a:pt x="18" y="27"/>
                </a:cubicBezTo>
                <a:cubicBezTo>
                  <a:pt x="18" y="27"/>
                  <a:pt x="18" y="27"/>
                  <a:pt x="18" y="27"/>
                </a:cubicBezTo>
                <a:cubicBezTo>
                  <a:pt x="18" y="27"/>
                  <a:pt x="18" y="27"/>
                  <a:pt x="18" y="27"/>
                </a:cubicBezTo>
                <a:cubicBezTo>
                  <a:pt x="19" y="27"/>
                  <a:pt x="19" y="27"/>
                  <a:pt x="19" y="27"/>
                </a:cubicBezTo>
                <a:cubicBezTo>
                  <a:pt x="19" y="27"/>
                  <a:pt x="19" y="27"/>
                  <a:pt x="19" y="27"/>
                </a:cubicBezTo>
                <a:cubicBezTo>
                  <a:pt x="19" y="27"/>
                  <a:pt x="19" y="27"/>
                  <a:pt x="19" y="27"/>
                </a:cubicBezTo>
                <a:cubicBezTo>
                  <a:pt x="19" y="27"/>
                  <a:pt x="19" y="27"/>
                  <a:pt x="19" y="27"/>
                </a:cubicBezTo>
                <a:cubicBezTo>
                  <a:pt x="18" y="27"/>
                  <a:pt x="18" y="27"/>
                  <a:pt x="18" y="27"/>
                </a:cubicBezTo>
                <a:close/>
                <a:moveTo>
                  <a:pt x="18" y="22"/>
                </a:moveTo>
                <a:cubicBezTo>
                  <a:pt x="18" y="22"/>
                  <a:pt x="18" y="22"/>
                  <a:pt x="18" y="22"/>
                </a:cubicBezTo>
                <a:cubicBezTo>
                  <a:pt x="18" y="22"/>
                  <a:pt x="18" y="22"/>
                  <a:pt x="18" y="22"/>
                </a:cubicBezTo>
                <a:cubicBezTo>
                  <a:pt x="18" y="22"/>
                  <a:pt x="18" y="22"/>
                  <a:pt x="18" y="22"/>
                </a:cubicBezTo>
                <a:cubicBezTo>
                  <a:pt x="19" y="22"/>
                  <a:pt x="19" y="22"/>
                  <a:pt x="19" y="22"/>
                </a:cubicBezTo>
                <a:cubicBezTo>
                  <a:pt x="19" y="22"/>
                  <a:pt x="19" y="22"/>
                  <a:pt x="19" y="22"/>
                </a:cubicBezTo>
                <a:cubicBezTo>
                  <a:pt x="19" y="22"/>
                  <a:pt x="19" y="22"/>
                  <a:pt x="19" y="22"/>
                </a:cubicBezTo>
                <a:cubicBezTo>
                  <a:pt x="19" y="22"/>
                  <a:pt x="19" y="22"/>
                  <a:pt x="19" y="22"/>
                </a:cubicBezTo>
                <a:cubicBezTo>
                  <a:pt x="18" y="22"/>
                  <a:pt x="18" y="22"/>
                  <a:pt x="18" y="22"/>
                </a:cubicBezTo>
                <a:close/>
                <a:moveTo>
                  <a:pt x="12" y="27"/>
                </a:moveTo>
                <a:cubicBezTo>
                  <a:pt x="12" y="27"/>
                  <a:pt x="12" y="27"/>
                  <a:pt x="12" y="27"/>
                </a:cubicBezTo>
                <a:cubicBezTo>
                  <a:pt x="12" y="23"/>
                  <a:pt x="12" y="23"/>
                  <a:pt x="12" y="23"/>
                </a:cubicBezTo>
                <a:cubicBezTo>
                  <a:pt x="12" y="23"/>
                  <a:pt x="12" y="23"/>
                  <a:pt x="12" y="23"/>
                </a:cubicBezTo>
                <a:cubicBezTo>
                  <a:pt x="12" y="23"/>
                  <a:pt x="11" y="24"/>
                  <a:pt x="11" y="25"/>
                </a:cubicBezTo>
                <a:cubicBezTo>
                  <a:pt x="11" y="25"/>
                  <a:pt x="12" y="26"/>
                  <a:pt x="12" y="27"/>
                </a:cubicBezTo>
                <a:close/>
                <a:moveTo>
                  <a:pt x="8" y="24"/>
                </a:moveTo>
                <a:cubicBezTo>
                  <a:pt x="8" y="24"/>
                  <a:pt x="7" y="24"/>
                  <a:pt x="7" y="25"/>
                </a:cubicBezTo>
                <a:cubicBezTo>
                  <a:pt x="7" y="25"/>
                  <a:pt x="8" y="25"/>
                  <a:pt x="8" y="25"/>
                </a:cubicBezTo>
                <a:cubicBezTo>
                  <a:pt x="8" y="25"/>
                  <a:pt x="9" y="25"/>
                  <a:pt x="9" y="25"/>
                </a:cubicBezTo>
                <a:cubicBezTo>
                  <a:pt x="9" y="24"/>
                  <a:pt x="8" y="24"/>
                  <a:pt x="8" y="24"/>
                </a:cubicBezTo>
                <a:close/>
                <a:moveTo>
                  <a:pt x="9" y="27"/>
                </a:moveTo>
                <a:cubicBezTo>
                  <a:pt x="7" y="27"/>
                  <a:pt x="7" y="27"/>
                  <a:pt x="7" y="27"/>
                </a:cubicBezTo>
                <a:cubicBezTo>
                  <a:pt x="7" y="27"/>
                  <a:pt x="7" y="27"/>
                  <a:pt x="7" y="27"/>
                </a:cubicBezTo>
                <a:cubicBezTo>
                  <a:pt x="7" y="27"/>
                  <a:pt x="7" y="27"/>
                  <a:pt x="7" y="27"/>
                </a:cubicBezTo>
                <a:cubicBezTo>
                  <a:pt x="7" y="27"/>
                  <a:pt x="7" y="27"/>
                  <a:pt x="7" y="27"/>
                </a:cubicBezTo>
                <a:cubicBezTo>
                  <a:pt x="9" y="27"/>
                  <a:pt x="9" y="27"/>
                  <a:pt x="9" y="27"/>
                </a:cubicBezTo>
                <a:cubicBezTo>
                  <a:pt x="9" y="27"/>
                  <a:pt x="9" y="27"/>
                  <a:pt x="9" y="27"/>
                </a:cubicBezTo>
                <a:cubicBezTo>
                  <a:pt x="9" y="27"/>
                  <a:pt x="9" y="27"/>
                  <a:pt x="9" y="27"/>
                </a:cubicBezTo>
                <a:cubicBezTo>
                  <a:pt x="9" y="27"/>
                  <a:pt x="9" y="27"/>
                  <a:pt x="9" y="27"/>
                </a:cubicBezTo>
                <a:close/>
                <a:moveTo>
                  <a:pt x="9" y="22"/>
                </a:moveTo>
                <a:cubicBezTo>
                  <a:pt x="7" y="22"/>
                  <a:pt x="7" y="22"/>
                  <a:pt x="7" y="22"/>
                </a:cubicBezTo>
                <a:cubicBezTo>
                  <a:pt x="7" y="22"/>
                  <a:pt x="7" y="22"/>
                  <a:pt x="7" y="22"/>
                </a:cubicBezTo>
                <a:cubicBezTo>
                  <a:pt x="7" y="22"/>
                  <a:pt x="7" y="22"/>
                  <a:pt x="7" y="22"/>
                </a:cubicBezTo>
                <a:cubicBezTo>
                  <a:pt x="7" y="22"/>
                  <a:pt x="7" y="22"/>
                  <a:pt x="7" y="22"/>
                </a:cubicBezTo>
                <a:cubicBezTo>
                  <a:pt x="9" y="22"/>
                  <a:pt x="9" y="22"/>
                  <a:pt x="9" y="22"/>
                </a:cubicBezTo>
                <a:cubicBezTo>
                  <a:pt x="9" y="22"/>
                  <a:pt x="9" y="22"/>
                  <a:pt x="9" y="22"/>
                </a:cubicBezTo>
                <a:cubicBezTo>
                  <a:pt x="9" y="22"/>
                  <a:pt x="9" y="22"/>
                  <a:pt x="9" y="22"/>
                </a:cubicBezTo>
                <a:cubicBezTo>
                  <a:pt x="9" y="22"/>
                  <a:pt x="9" y="22"/>
                  <a:pt x="9" y="22"/>
                </a:cubicBezTo>
                <a:close/>
                <a:moveTo>
                  <a:pt x="22" y="20"/>
                </a:moveTo>
                <a:cubicBezTo>
                  <a:pt x="34" y="20"/>
                  <a:pt x="34" y="20"/>
                  <a:pt x="34" y="20"/>
                </a:cubicBezTo>
                <a:cubicBezTo>
                  <a:pt x="35" y="20"/>
                  <a:pt x="36" y="19"/>
                  <a:pt x="36" y="19"/>
                </a:cubicBezTo>
                <a:cubicBezTo>
                  <a:pt x="36" y="13"/>
                  <a:pt x="36" y="13"/>
                  <a:pt x="36" y="13"/>
                </a:cubicBezTo>
                <a:cubicBezTo>
                  <a:pt x="36" y="12"/>
                  <a:pt x="35" y="12"/>
                  <a:pt x="34" y="12"/>
                </a:cubicBezTo>
                <a:cubicBezTo>
                  <a:pt x="22" y="12"/>
                  <a:pt x="22" y="12"/>
                  <a:pt x="22" y="12"/>
                </a:cubicBezTo>
                <a:cubicBezTo>
                  <a:pt x="22" y="12"/>
                  <a:pt x="21" y="12"/>
                  <a:pt x="21" y="13"/>
                </a:cubicBezTo>
                <a:cubicBezTo>
                  <a:pt x="21" y="19"/>
                  <a:pt x="21" y="19"/>
                  <a:pt x="21" y="19"/>
                </a:cubicBezTo>
                <a:cubicBezTo>
                  <a:pt x="21" y="19"/>
                  <a:pt x="22" y="20"/>
                  <a:pt x="22" y="20"/>
                </a:cubicBezTo>
                <a:close/>
                <a:moveTo>
                  <a:pt x="27" y="13"/>
                </a:moveTo>
                <a:cubicBezTo>
                  <a:pt x="27" y="13"/>
                  <a:pt x="27" y="13"/>
                  <a:pt x="27" y="13"/>
                </a:cubicBezTo>
                <a:cubicBezTo>
                  <a:pt x="25" y="13"/>
                  <a:pt x="24" y="13"/>
                  <a:pt x="22" y="13"/>
                </a:cubicBezTo>
                <a:cubicBezTo>
                  <a:pt x="22" y="13"/>
                  <a:pt x="22" y="13"/>
                  <a:pt x="22" y="13"/>
                </a:cubicBezTo>
                <a:cubicBezTo>
                  <a:pt x="22" y="15"/>
                  <a:pt x="22" y="17"/>
                  <a:pt x="22" y="18"/>
                </a:cubicBezTo>
                <a:cubicBezTo>
                  <a:pt x="22" y="19"/>
                  <a:pt x="22" y="19"/>
                  <a:pt x="22" y="19"/>
                </a:cubicBezTo>
                <a:cubicBezTo>
                  <a:pt x="24" y="19"/>
                  <a:pt x="25" y="19"/>
                  <a:pt x="27" y="19"/>
                </a:cubicBezTo>
                <a:cubicBezTo>
                  <a:pt x="27" y="19"/>
                  <a:pt x="27" y="19"/>
                  <a:pt x="27" y="19"/>
                </a:cubicBezTo>
                <a:cubicBezTo>
                  <a:pt x="26" y="18"/>
                  <a:pt x="26" y="17"/>
                  <a:pt x="26" y="16"/>
                </a:cubicBezTo>
                <a:cubicBezTo>
                  <a:pt x="26" y="15"/>
                  <a:pt x="26" y="14"/>
                  <a:pt x="27" y="13"/>
                </a:cubicBezTo>
                <a:close/>
                <a:moveTo>
                  <a:pt x="29" y="18"/>
                </a:moveTo>
                <a:cubicBezTo>
                  <a:pt x="30" y="17"/>
                  <a:pt x="30" y="17"/>
                  <a:pt x="30" y="16"/>
                </a:cubicBezTo>
                <a:cubicBezTo>
                  <a:pt x="30" y="15"/>
                  <a:pt x="30" y="14"/>
                  <a:pt x="29" y="14"/>
                </a:cubicBezTo>
                <a:cubicBezTo>
                  <a:pt x="29" y="14"/>
                  <a:pt x="29" y="14"/>
                  <a:pt x="29" y="14"/>
                </a:cubicBezTo>
                <a:cubicBezTo>
                  <a:pt x="29" y="18"/>
                  <a:pt x="29" y="18"/>
                  <a:pt x="29" y="18"/>
                </a:cubicBezTo>
                <a:cubicBezTo>
                  <a:pt x="29" y="18"/>
                  <a:pt x="29" y="18"/>
                  <a:pt x="29" y="18"/>
                </a:cubicBezTo>
                <a:close/>
                <a:moveTo>
                  <a:pt x="29" y="13"/>
                </a:moveTo>
                <a:cubicBezTo>
                  <a:pt x="30" y="14"/>
                  <a:pt x="31" y="15"/>
                  <a:pt x="31" y="16"/>
                </a:cubicBezTo>
                <a:cubicBezTo>
                  <a:pt x="31" y="17"/>
                  <a:pt x="30" y="18"/>
                  <a:pt x="29" y="19"/>
                </a:cubicBezTo>
                <a:cubicBezTo>
                  <a:pt x="29" y="19"/>
                  <a:pt x="29" y="19"/>
                  <a:pt x="29" y="19"/>
                </a:cubicBezTo>
                <a:cubicBezTo>
                  <a:pt x="31" y="19"/>
                  <a:pt x="33" y="19"/>
                  <a:pt x="34" y="19"/>
                </a:cubicBezTo>
                <a:cubicBezTo>
                  <a:pt x="35" y="19"/>
                  <a:pt x="35" y="19"/>
                  <a:pt x="35" y="18"/>
                </a:cubicBezTo>
                <a:cubicBezTo>
                  <a:pt x="35" y="17"/>
                  <a:pt x="35" y="15"/>
                  <a:pt x="35" y="13"/>
                </a:cubicBezTo>
                <a:cubicBezTo>
                  <a:pt x="35" y="13"/>
                  <a:pt x="35" y="13"/>
                  <a:pt x="34" y="13"/>
                </a:cubicBezTo>
                <a:cubicBezTo>
                  <a:pt x="33" y="13"/>
                  <a:pt x="31" y="13"/>
                  <a:pt x="29" y="13"/>
                </a:cubicBezTo>
                <a:cubicBezTo>
                  <a:pt x="29" y="13"/>
                  <a:pt x="29" y="13"/>
                  <a:pt x="29" y="13"/>
                </a:cubicBezTo>
                <a:close/>
                <a:moveTo>
                  <a:pt x="34" y="15"/>
                </a:moveTo>
                <a:cubicBezTo>
                  <a:pt x="33" y="15"/>
                  <a:pt x="33" y="16"/>
                  <a:pt x="33" y="16"/>
                </a:cubicBezTo>
                <a:cubicBezTo>
                  <a:pt x="33" y="16"/>
                  <a:pt x="33" y="16"/>
                  <a:pt x="34" y="16"/>
                </a:cubicBezTo>
                <a:cubicBezTo>
                  <a:pt x="34" y="16"/>
                  <a:pt x="34" y="16"/>
                  <a:pt x="34" y="16"/>
                </a:cubicBezTo>
                <a:cubicBezTo>
                  <a:pt x="34" y="16"/>
                  <a:pt x="34" y="15"/>
                  <a:pt x="34" y="15"/>
                </a:cubicBezTo>
                <a:close/>
                <a:moveTo>
                  <a:pt x="33" y="18"/>
                </a:moveTo>
                <a:cubicBezTo>
                  <a:pt x="33" y="18"/>
                  <a:pt x="33" y="18"/>
                  <a:pt x="33" y="18"/>
                </a:cubicBezTo>
                <a:cubicBezTo>
                  <a:pt x="33" y="18"/>
                  <a:pt x="33" y="18"/>
                  <a:pt x="33" y="18"/>
                </a:cubicBezTo>
                <a:cubicBezTo>
                  <a:pt x="33" y="19"/>
                  <a:pt x="33" y="19"/>
                  <a:pt x="33" y="19"/>
                </a:cubicBezTo>
                <a:cubicBezTo>
                  <a:pt x="34" y="19"/>
                  <a:pt x="34" y="19"/>
                  <a:pt x="34" y="19"/>
                </a:cubicBezTo>
                <a:cubicBezTo>
                  <a:pt x="34" y="19"/>
                  <a:pt x="34" y="19"/>
                  <a:pt x="34" y="18"/>
                </a:cubicBezTo>
                <a:cubicBezTo>
                  <a:pt x="34" y="18"/>
                  <a:pt x="34" y="18"/>
                  <a:pt x="34" y="18"/>
                </a:cubicBezTo>
                <a:cubicBezTo>
                  <a:pt x="34" y="18"/>
                  <a:pt x="34" y="18"/>
                  <a:pt x="34" y="18"/>
                </a:cubicBezTo>
                <a:cubicBezTo>
                  <a:pt x="33" y="18"/>
                  <a:pt x="33" y="18"/>
                  <a:pt x="33" y="18"/>
                </a:cubicBezTo>
                <a:close/>
                <a:moveTo>
                  <a:pt x="33" y="13"/>
                </a:moveTo>
                <a:cubicBezTo>
                  <a:pt x="33" y="13"/>
                  <a:pt x="33" y="13"/>
                  <a:pt x="33" y="13"/>
                </a:cubicBezTo>
                <a:cubicBezTo>
                  <a:pt x="33" y="13"/>
                  <a:pt x="33" y="13"/>
                  <a:pt x="33" y="13"/>
                </a:cubicBezTo>
                <a:cubicBezTo>
                  <a:pt x="33" y="14"/>
                  <a:pt x="33" y="14"/>
                  <a:pt x="33" y="14"/>
                </a:cubicBezTo>
                <a:cubicBezTo>
                  <a:pt x="34" y="14"/>
                  <a:pt x="34" y="14"/>
                  <a:pt x="34" y="14"/>
                </a:cubicBezTo>
                <a:cubicBezTo>
                  <a:pt x="34" y="14"/>
                  <a:pt x="34" y="14"/>
                  <a:pt x="34" y="13"/>
                </a:cubicBezTo>
                <a:cubicBezTo>
                  <a:pt x="34" y="13"/>
                  <a:pt x="34" y="13"/>
                  <a:pt x="34" y="13"/>
                </a:cubicBezTo>
                <a:cubicBezTo>
                  <a:pt x="34" y="13"/>
                  <a:pt x="34" y="13"/>
                  <a:pt x="34" y="13"/>
                </a:cubicBezTo>
                <a:cubicBezTo>
                  <a:pt x="33" y="13"/>
                  <a:pt x="33" y="13"/>
                  <a:pt x="33" y="13"/>
                </a:cubicBezTo>
                <a:close/>
                <a:moveTo>
                  <a:pt x="27" y="18"/>
                </a:moveTo>
                <a:cubicBezTo>
                  <a:pt x="27" y="18"/>
                  <a:pt x="27" y="18"/>
                  <a:pt x="27" y="18"/>
                </a:cubicBezTo>
                <a:cubicBezTo>
                  <a:pt x="27" y="14"/>
                  <a:pt x="27" y="14"/>
                  <a:pt x="27" y="14"/>
                </a:cubicBezTo>
                <a:cubicBezTo>
                  <a:pt x="27" y="14"/>
                  <a:pt x="27" y="14"/>
                  <a:pt x="27" y="14"/>
                </a:cubicBezTo>
                <a:cubicBezTo>
                  <a:pt x="27" y="14"/>
                  <a:pt x="26" y="15"/>
                  <a:pt x="26" y="16"/>
                </a:cubicBezTo>
                <a:cubicBezTo>
                  <a:pt x="26" y="17"/>
                  <a:pt x="27" y="17"/>
                  <a:pt x="27" y="18"/>
                </a:cubicBezTo>
                <a:close/>
                <a:moveTo>
                  <a:pt x="23" y="15"/>
                </a:moveTo>
                <a:cubicBezTo>
                  <a:pt x="23" y="15"/>
                  <a:pt x="22" y="16"/>
                  <a:pt x="22" y="16"/>
                </a:cubicBezTo>
                <a:cubicBezTo>
                  <a:pt x="22" y="16"/>
                  <a:pt x="23" y="16"/>
                  <a:pt x="23" y="16"/>
                </a:cubicBezTo>
                <a:cubicBezTo>
                  <a:pt x="23" y="16"/>
                  <a:pt x="24" y="16"/>
                  <a:pt x="24" y="16"/>
                </a:cubicBezTo>
                <a:cubicBezTo>
                  <a:pt x="24" y="16"/>
                  <a:pt x="23" y="15"/>
                  <a:pt x="23" y="15"/>
                </a:cubicBezTo>
                <a:close/>
                <a:moveTo>
                  <a:pt x="24" y="18"/>
                </a:moveTo>
                <a:cubicBezTo>
                  <a:pt x="22" y="18"/>
                  <a:pt x="22" y="18"/>
                  <a:pt x="22" y="18"/>
                </a:cubicBezTo>
                <a:cubicBezTo>
                  <a:pt x="22" y="18"/>
                  <a:pt x="22" y="18"/>
                  <a:pt x="22" y="18"/>
                </a:cubicBezTo>
                <a:cubicBezTo>
                  <a:pt x="22" y="18"/>
                  <a:pt x="22" y="18"/>
                  <a:pt x="22" y="18"/>
                </a:cubicBezTo>
                <a:cubicBezTo>
                  <a:pt x="22" y="19"/>
                  <a:pt x="22" y="19"/>
                  <a:pt x="22" y="19"/>
                </a:cubicBezTo>
                <a:cubicBezTo>
                  <a:pt x="24" y="19"/>
                  <a:pt x="24" y="19"/>
                  <a:pt x="24" y="19"/>
                </a:cubicBezTo>
                <a:cubicBezTo>
                  <a:pt x="24" y="19"/>
                  <a:pt x="24" y="19"/>
                  <a:pt x="24" y="18"/>
                </a:cubicBezTo>
                <a:cubicBezTo>
                  <a:pt x="24" y="18"/>
                  <a:pt x="24" y="18"/>
                  <a:pt x="24" y="18"/>
                </a:cubicBezTo>
                <a:cubicBezTo>
                  <a:pt x="24" y="18"/>
                  <a:pt x="24" y="18"/>
                  <a:pt x="24" y="18"/>
                </a:cubicBezTo>
                <a:close/>
                <a:moveTo>
                  <a:pt x="24" y="13"/>
                </a:moveTo>
                <a:cubicBezTo>
                  <a:pt x="22" y="13"/>
                  <a:pt x="22" y="13"/>
                  <a:pt x="22" y="13"/>
                </a:cubicBezTo>
                <a:cubicBezTo>
                  <a:pt x="22" y="13"/>
                  <a:pt x="22" y="13"/>
                  <a:pt x="22" y="13"/>
                </a:cubicBezTo>
                <a:cubicBezTo>
                  <a:pt x="22" y="13"/>
                  <a:pt x="22" y="13"/>
                  <a:pt x="22" y="13"/>
                </a:cubicBezTo>
                <a:cubicBezTo>
                  <a:pt x="22" y="14"/>
                  <a:pt x="22" y="14"/>
                  <a:pt x="22" y="14"/>
                </a:cubicBezTo>
                <a:cubicBezTo>
                  <a:pt x="24" y="14"/>
                  <a:pt x="24" y="14"/>
                  <a:pt x="24" y="14"/>
                </a:cubicBezTo>
                <a:cubicBezTo>
                  <a:pt x="24" y="14"/>
                  <a:pt x="24" y="14"/>
                  <a:pt x="24" y="13"/>
                </a:cubicBezTo>
                <a:cubicBezTo>
                  <a:pt x="24" y="13"/>
                  <a:pt x="24" y="13"/>
                  <a:pt x="24" y="13"/>
                </a:cubicBezTo>
                <a:cubicBezTo>
                  <a:pt x="24" y="13"/>
                  <a:pt x="24" y="13"/>
                  <a:pt x="24" y="13"/>
                </a:cubicBezTo>
                <a:close/>
                <a:moveTo>
                  <a:pt x="12" y="13"/>
                </a:moveTo>
                <a:cubicBezTo>
                  <a:pt x="11" y="14"/>
                  <a:pt x="11" y="15"/>
                  <a:pt x="11" y="16"/>
                </a:cubicBezTo>
                <a:cubicBezTo>
                  <a:pt x="11" y="17"/>
                  <a:pt x="11" y="18"/>
                  <a:pt x="12" y="19"/>
                </a:cubicBezTo>
                <a:cubicBezTo>
                  <a:pt x="12" y="19"/>
                  <a:pt x="12" y="19"/>
                  <a:pt x="12" y="19"/>
                </a:cubicBezTo>
                <a:cubicBezTo>
                  <a:pt x="10" y="19"/>
                  <a:pt x="9" y="19"/>
                  <a:pt x="7" y="19"/>
                </a:cubicBezTo>
                <a:cubicBezTo>
                  <a:pt x="7" y="19"/>
                  <a:pt x="7" y="19"/>
                  <a:pt x="7" y="18"/>
                </a:cubicBezTo>
                <a:cubicBezTo>
                  <a:pt x="7" y="17"/>
                  <a:pt x="7" y="15"/>
                  <a:pt x="7" y="13"/>
                </a:cubicBezTo>
                <a:cubicBezTo>
                  <a:pt x="7" y="13"/>
                  <a:pt x="7" y="13"/>
                  <a:pt x="7" y="13"/>
                </a:cubicBezTo>
                <a:cubicBezTo>
                  <a:pt x="9" y="13"/>
                  <a:pt x="10" y="13"/>
                  <a:pt x="12" y="13"/>
                </a:cubicBezTo>
                <a:cubicBezTo>
                  <a:pt x="12" y="13"/>
                  <a:pt x="12" y="13"/>
                  <a:pt x="12" y="13"/>
                </a:cubicBezTo>
                <a:close/>
                <a:moveTo>
                  <a:pt x="14" y="18"/>
                </a:moveTo>
                <a:cubicBezTo>
                  <a:pt x="14" y="18"/>
                  <a:pt x="14" y="18"/>
                  <a:pt x="14" y="18"/>
                </a:cubicBezTo>
                <a:cubicBezTo>
                  <a:pt x="14" y="14"/>
                  <a:pt x="14" y="14"/>
                  <a:pt x="14" y="14"/>
                </a:cubicBezTo>
                <a:cubicBezTo>
                  <a:pt x="14" y="14"/>
                  <a:pt x="14" y="14"/>
                  <a:pt x="14" y="14"/>
                </a:cubicBezTo>
                <a:cubicBezTo>
                  <a:pt x="15" y="14"/>
                  <a:pt x="15" y="15"/>
                  <a:pt x="15" y="16"/>
                </a:cubicBezTo>
                <a:cubicBezTo>
                  <a:pt x="15" y="17"/>
                  <a:pt x="15" y="17"/>
                  <a:pt x="14" y="18"/>
                </a:cubicBezTo>
                <a:close/>
                <a:moveTo>
                  <a:pt x="14" y="13"/>
                </a:moveTo>
                <a:cubicBezTo>
                  <a:pt x="14" y="13"/>
                  <a:pt x="14" y="13"/>
                  <a:pt x="14" y="13"/>
                </a:cubicBezTo>
                <a:cubicBezTo>
                  <a:pt x="16" y="13"/>
                  <a:pt x="18" y="13"/>
                  <a:pt x="19" y="13"/>
                </a:cubicBezTo>
                <a:cubicBezTo>
                  <a:pt x="20" y="13"/>
                  <a:pt x="20" y="13"/>
                  <a:pt x="20" y="13"/>
                </a:cubicBezTo>
                <a:cubicBezTo>
                  <a:pt x="20" y="15"/>
                  <a:pt x="20" y="17"/>
                  <a:pt x="20" y="18"/>
                </a:cubicBezTo>
                <a:cubicBezTo>
                  <a:pt x="20" y="19"/>
                  <a:pt x="20" y="19"/>
                  <a:pt x="19" y="19"/>
                </a:cubicBezTo>
                <a:cubicBezTo>
                  <a:pt x="18" y="19"/>
                  <a:pt x="16" y="19"/>
                  <a:pt x="14" y="19"/>
                </a:cubicBezTo>
                <a:cubicBezTo>
                  <a:pt x="14" y="19"/>
                  <a:pt x="14" y="19"/>
                  <a:pt x="14" y="19"/>
                </a:cubicBezTo>
                <a:cubicBezTo>
                  <a:pt x="15" y="18"/>
                  <a:pt x="16" y="17"/>
                  <a:pt x="16" y="16"/>
                </a:cubicBezTo>
                <a:cubicBezTo>
                  <a:pt x="16" y="15"/>
                  <a:pt x="15" y="14"/>
                  <a:pt x="14" y="13"/>
                </a:cubicBezTo>
                <a:close/>
                <a:moveTo>
                  <a:pt x="19" y="15"/>
                </a:moveTo>
                <a:cubicBezTo>
                  <a:pt x="19" y="15"/>
                  <a:pt x="19" y="16"/>
                  <a:pt x="19" y="16"/>
                </a:cubicBezTo>
                <a:cubicBezTo>
                  <a:pt x="19" y="16"/>
                  <a:pt x="19" y="16"/>
                  <a:pt x="19" y="16"/>
                </a:cubicBezTo>
                <a:cubicBezTo>
                  <a:pt x="18" y="16"/>
                  <a:pt x="18" y="16"/>
                  <a:pt x="18" y="16"/>
                </a:cubicBezTo>
                <a:cubicBezTo>
                  <a:pt x="18" y="16"/>
                  <a:pt x="18" y="15"/>
                  <a:pt x="19" y="15"/>
                </a:cubicBezTo>
                <a:close/>
                <a:moveTo>
                  <a:pt x="18" y="18"/>
                </a:moveTo>
                <a:cubicBezTo>
                  <a:pt x="19" y="18"/>
                  <a:pt x="19" y="18"/>
                  <a:pt x="19" y="18"/>
                </a:cubicBezTo>
                <a:cubicBezTo>
                  <a:pt x="19" y="18"/>
                  <a:pt x="19" y="18"/>
                  <a:pt x="19" y="18"/>
                </a:cubicBezTo>
                <a:cubicBezTo>
                  <a:pt x="19" y="18"/>
                  <a:pt x="19" y="18"/>
                  <a:pt x="19" y="18"/>
                </a:cubicBezTo>
                <a:cubicBezTo>
                  <a:pt x="19" y="19"/>
                  <a:pt x="19" y="19"/>
                  <a:pt x="19" y="19"/>
                </a:cubicBezTo>
                <a:cubicBezTo>
                  <a:pt x="18" y="19"/>
                  <a:pt x="18" y="19"/>
                  <a:pt x="18" y="19"/>
                </a:cubicBezTo>
                <a:cubicBezTo>
                  <a:pt x="18" y="19"/>
                  <a:pt x="18" y="19"/>
                  <a:pt x="18" y="18"/>
                </a:cubicBezTo>
                <a:cubicBezTo>
                  <a:pt x="18" y="18"/>
                  <a:pt x="18" y="18"/>
                  <a:pt x="18" y="18"/>
                </a:cubicBezTo>
                <a:cubicBezTo>
                  <a:pt x="18" y="18"/>
                  <a:pt x="18" y="18"/>
                  <a:pt x="18" y="18"/>
                </a:cubicBezTo>
                <a:close/>
                <a:moveTo>
                  <a:pt x="18" y="13"/>
                </a:moveTo>
                <a:cubicBezTo>
                  <a:pt x="19" y="13"/>
                  <a:pt x="19" y="13"/>
                  <a:pt x="19" y="13"/>
                </a:cubicBezTo>
                <a:cubicBezTo>
                  <a:pt x="19" y="13"/>
                  <a:pt x="19" y="13"/>
                  <a:pt x="19" y="13"/>
                </a:cubicBezTo>
                <a:cubicBezTo>
                  <a:pt x="19" y="13"/>
                  <a:pt x="19" y="13"/>
                  <a:pt x="19" y="13"/>
                </a:cubicBezTo>
                <a:cubicBezTo>
                  <a:pt x="19" y="14"/>
                  <a:pt x="19" y="14"/>
                  <a:pt x="19" y="14"/>
                </a:cubicBezTo>
                <a:cubicBezTo>
                  <a:pt x="18" y="14"/>
                  <a:pt x="18" y="14"/>
                  <a:pt x="18" y="14"/>
                </a:cubicBezTo>
                <a:cubicBezTo>
                  <a:pt x="18" y="14"/>
                  <a:pt x="18" y="14"/>
                  <a:pt x="18" y="13"/>
                </a:cubicBezTo>
                <a:cubicBezTo>
                  <a:pt x="18" y="13"/>
                  <a:pt x="18" y="13"/>
                  <a:pt x="18" y="13"/>
                </a:cubicBezTo>
                <a:cubicBezTo>
                  <a:pt x="18" y="13"/>
                  <a:pt x="18" y="13"/>
                  <a:pt x="18" y="13"/>
                </a:cubicBezTo>
                <a:close/>
                <a:moveTo>
                  <a:pt x="12" y="18"/>
                </a:moveTo>
                <a:cubicBezTo>
                  <a:pt x="12" y="17"/>
                  <a:pt x="11" y="17"/>
                  <a:pt x="11" y="16"/>
                </a:cubicBezTo>
                <a:cubicBezTo>
                  <a:pt x="11" y="15"/>
                  <a:pt x="12" y="14"/>
                  <a:pt x="12" y="14"/>
                </a:cubicBezTo>
                <a:cubicBezTo>
                  <a:pt x="12" y="14"/>
                  <a:pt x="12" y="14"/>
                  <a:pt x="12" y="14"/>
                </a:cubicBezTo>
                <a:cubicBezTo>
                  <a:pt x="12" y="18"/>
                  <a:pt x="12" y="18"/>
                  <a:pt x="12" y="18"/>
                </a:cubicBezTo>
                <a:cubicBezTo>
                  <a:pt x="12" y="18"/>
                  <a:pt x="12" y="18"/>
                  <a:pt x="12" y="18"/>
                </a:cubicBezTo>
                <a:close/>
                <a:moveTo>
                  <a:pt x="8" y="15"/>
                </a:moveTo>
                <a:cubicBezTo>
                  <a:pt x="8" y="15"/>
                  <a:pt x="9" y="16"/>
                  <a:pt x="9" y="16"/>
                </a:cubicBezTo>
                <a:cubicBezTo>
                  <a:pt x="9" y="16"/>
                  <a:pt x="8" y="16"/>
                  <a:pt x="8" y="16"/>
                </a:cubicBezTo>
                <a:cubicBezTo>
                  <a:pt x="8" y="16"/>
                  <a:pt x="7" y="16"/>
                  <a:pt x="7" y="16"/>
                </a:cubicBezTo>
                <a:cubicBezTo>
                  <a:pt x="7" y="16"/>
                  <a:pt x="8" y="15"/>
                  <a:pt x="8" y="15"/>
                </a:cubicBezTo>
                <a:close/>
                <a:moveTo>
                  <a:pt x="9" y="18"/>
                </a:moveTo>
                <a:cubicBezTo>
                  <a:pt x="9" y="18"/>
                  <a:pt x="9" y="18"/>
                  <a:pt x="9" y="18"/>
                </a:cubicBezTo>
                <a:cubicBezTo>
                  <a:pt x="9" y="18"/>
                  <a:pt x="9" y="18"/>
                  <a:pt x="9" y="18"/>
                </a:cubicBezTo>
                <a:cubicBezTo>
                  <a:pt x="9" y="19"/>
                  <a:pt x="9" y="19"/>
                  <a:pt x="9" y="19"/>
                </a:cubicBezTo>
                <a:cubicBezTo>
                  <a:pt x="7" y="19"/>
                  <a:pt x="7" y="19"/>
                  <a:pt x="7" y="19"/>
                </a:cubicBezTo>
                <a:cubicBezTo>
                  <a:pt x="7" y="19"/>
                  <a:pt x="7" y="19"/>
                  <a:pt x="7" y="18"/>
                </a:cubicBezTo>
                <a:cubicBezTo>
                  <a:pt x="7" y="18"/>
                  <a:pt x="7" y="18"/>
                  <a:pt x="7" y="18"/>
                </a:cubicBezTo>
                <a:cubicBezTo>
                  <a:pt x="7" y="18"/>
                  <a:pt x="7" y="18"/>
                  <a:pt x="7" y="18"/>
                </a:cubicBezTo>
                <a:cubicBezTo>
                  <a:pt x="9" y="18"/>
                  <a:pt x="9" y="18"/>
                  <a:pt x="9" y="18"/>
                </a:cubicBezTo>
                <a:close/>
                <a:moveTo>
                  <a:pt x="9" y="13"/>
                </a:moveTo>
                <a:cubicBezTo>
                  <a:pt x="9" y="13"/>
                  <a:pt x="9" y="13"/>
                  <a:pt x="9" y="13"/>
                </a:cubicBezTo>
                <a:cubicBezTo>
                  <a:pt x="9" y="13"/>
                  <a:pt x="9" y="13"/>
                  <a:pt x="9" y="13"/>
                </a:cubicBezTo>
                <a:cubicBezTo>
                  <a:pt x="9" y="14"/>
                  <a:pt x="9" y="14"/>
                  <a:pt x="9" y="14"/>
                </a:cubicBezTo>
                <a:cubicBezTo>
                  <a:pt x="7" y="14"/>
                  <a:pt x="7" y="14"/>
                  <a:pt x="7" y="14"/>
                </a:cubicBezTo>
                <a:cubicBezTo>
                  <a:pt x="7" y="14"/>
                  <a:pt x="7" y="14"/>
                  <a:pt x="7" y="13"/>
                </a:cubicBezTo>
                <a:cubicBezTo>
                  <a:pt x="7" y="13"/>
                  <a:pt x="7" y="13"/>
                  <a:pt x="7" y="13"/>
                </a:cubicBezTo>
                <a:cubicBezTo>
                  <a:pt x="7" y="13"/>
                  <a:pt x="7" y="13"/>
                  <a:pt x="7" y="13"/>
                </a:cubicBezTo>
                <a:lnTo>
                  <a:pt x="9" y="13"/>
                </a:ln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13" name="Freeform 239"/>
          <p:cNvSpPr>
            <a:spLocks noEditPoints="1"/>
          </p:cNvSpPr>
          <p:nvPr/>
        </p:nvSpPr>
        <p:spPr bwMode="auto">
          <a:xfrm>
            <a:off x="4366979" y="3782077"/>
            <a:ext cx="316712" cy="258799"/>
          </a:xfrm>
          <a:custGeom>
            <a:avLst/>
            <a:gdLst>
              <a:gd name="T0" fmla="*/ 2 w 33"/>
              <a:gd name="T1" fmla="*/ 22 h 27"/>
              <a:gd name="T2" fmla="*/ 0 w 33"/>
              <a:gd name="T3" fmla="*/ 19 h 27"/>
              <a:gd name="T4" fmla="*/ 10 w 33"/>
              <a:gd name="T5" fmla="*/ 18 h 27"/>
              <a:gd name="T6" fmla="*/ 23 w 33"/>
              <a:gd name="T7" fmla="*/ 10 h 27"/>
              <a:gd name="T8" fmla="*/ 26 w 33"/>
              <a:gd name="T9" fmla="*/ 14 h 27"/>
              <a:gd name="T10" fmla="*/ 28 w 33"/>
              <a:gd name="T11" fmla="*/ 18 h 27"/>
              <a:gd name="T12" fmla="*/ 26 w 33"/>
              <a:gd name="T13" fmla="*/ 21 h 27"/>
              <a:gd name="T14" fmla="*/ 23 w 33"/>
              <a:gd name="T15" fmla="*/ 22 h 27"/>
              <a:gd name="T16" fmla="*/ 21 w 33"/>
              <a:gd name="T17" fmla="*/ 23 h 27"/>
              <a:gd name="T18" fmla="*/ 19 w 33"/>
              <a:gd name="T19" fmla="*/ 22 h 27"/>
              <a:gd name="T20" fmla="*/ 17 w 33"/>
              <a:gd name="T21" fmla="*/ 20 h 27"/>
              <a:gd name="T22" fmla="*/ 16 w 33"/>
              <a:gd name="T23" fmla="*/ 17 h 27"/>
              <a:gd name="T24" fmla="*/ 19 w 33"/>
              <a:gd name="T25" fmla="*/ 19 h 27"/>
              <a:gd name="T26" fmla="*/ 20 w 33"/>
              <a:gd name="T27" fmla="*/ 20 h 27"/>
              <a:gd name="T28" fmla="*/ 21 w 33"/>
              <a:gd name="T29" fmla="*/ 16 h 27"/>
              <a:gd name="T30" fmla="*/ 18 w 33"/>
              <a:gd name="T31" fmla="*/ 15 h 27"/>
              <a:gd name="T32" fmla="*/ 17 w 33"/>
              <a:gd name="T33" fmla="*/ 12 h 27"/>
              <a:gd name="T34" fmla="*/ 19 w 33"/>
              <a:gd name="T35" fmla="*/ 9 h 27"/>
              <a:gd name="T36" fmla="*/ 21 w 33"/>
              <a:gd name="T37" fmla="*/ 7 h 27"/>
              <a:gd name="T38" fmla="*/ 23 w 33"/>
              <a:gd name="T39" fmla="*/ 8 h 27"/>
              <a:gd name="T40" fmla="*/ 27 w 33"/>
              <a:gd name="T41" fmla="*/ 10 h 27"/>
              <a:gd name="T42" fmla="*/ 25 w 33"/>
              <a:gd name="T43" fmla="*/ 12 h 27"/>
              <a:gd name="T44" fmla="*/ 25 w 33"/>
              <a:gd name="T45" fmla="*/ 11 h 27"/>
              <a:gd name="T46" fmla="*/ 23 w 33"/>
              <a:gd name="T47" fmla="*/ 10 h 27"/>
              <a:gd name="T48" fmla="*/ 21 w 33"/>
              <a:gd name="T49" fmla="*/ 10 h 27"/>
              <a:gd name="T50" fmla="*/ 19 w 33"/>
              <a:gd name="T51" fmla="*/ 11 h 27"/>
              <a:gd name="T52" fmla="*/ 19 w 33"/>
              <a:gd name="T53" fmla="*/ 14 h 27"/>
              <a:gd name="T54" fmla="*/ 21 w 33"/>
              <a:gd name="T55" fmla="*/ 10 h 27"/>
              <a:gd name="T56" fmla="*/ 23 w 33"/>
              <a:gd name="T57" fmla="*/ 20 h 27"/>
              <a:gd name="T58" fmla="*/ 25 w 33"/>
              <a:gd name="T59" fmla="*/ 19 h 27"/>
              <a:gd name="T60" fmla="*/ 25 w 33"/>
              <a:gd name="T61" fmla="*/ 17 h 27"/>
              <a:gd name="T62" fmla="*/ 23 w 33"/>
              <a:gd name="T63" fmla="*/ 16 h 27"/>
              <a:gd name="T64" fmla="*/ 29 w 33"/>
              <a:gd name="T65" fmla="*/ 22 h 27"/>
              <a:gd name="T66" fmla="*/ 29 w 33"/>
              <a:gd name="T67" fmla="*/ 9 h 27"/>
              <a:gd name="T68" fmla="*/ 15 w 33"/>
              <a:gd name="T69" fmla="*/ 9 h 27"/>
              <a:gd name="T70" fmla="*/ 15 w 33"/>
              <a:gd name="T71" fmla="*/ 22 h 27"/>
              <a:gd name="T72" fmla="*/ 30 w 33"/>
              <a:gd name="T73" fmla="*/ 23 h 27"/>
              <a:gd name="T74" fmla="*/ 30 w 33"/>
              <a:gd name="T75" fmla="*/ 7 h 27"/>
              <a:gd name="T76" fmla="*/ 14 w 33"/>
              <a:gd name="T77" fmla="*/ 7 h 27"/>
              <a:gd name="T78" fmla="*/ 14 w 33"/>
              <a:gd name="T79" fmla="*/ 23 h 27"/>
              <a:gd name="T80" fmla="*/ 30 w 33"/>
              <a:gd name="T81" fmla="*/ 23 h 27"/>
              <a:gd name="T82" fmla="*/ 2 w 33"/>
              <a:gd name="T83" fmla="*/ 5 h 27"/>
              <a:gd name="T84" fmla="*/ 0 w 33"/>
              <a:gd name="T85" fmla="*/ 1 h 27"/>
              <a:gd name="T86" fmla="*/ 21 w 33"/>
              <a:gd name="T87" fmla="*/ 0 h 27"/>
              <a:gd name="T88" fmla="*/ 22 w 33"/>
              <a:gd name="T89" fmla="*/ 2 h 27"/>
              <a:gd name="T90" fmla="*/ 14 w 33"/>
              <a:gd name="T91" fmla="*/ 5 h 27"/>
              <a:gd name="T92" fmla="*/ 2 w 33"/>
              <a:gd name="T93" fmla="*/ 11 h 27"/>
              <a:gd name="T94" fmla="*/ 0 w 33"/>
              <a:gd name="T95" fmla="*/ 7 h 27"/>
              <a:gd name="T96" fmla="*/ 13 w 33"/>
              <a:gd name="T97" fmla="*/ 6 h 27"/>
              <a:gd name="T98" fmla="*/ 9 w 33"/>
              <a:gd name="T99" fmla="*/ 17 h 27"/>
              <a:gd name="T100" fmla="*/ 0 w 33"/>
              <a:gd name="T101" fmla="*/ 15 h 27"/>
              <a:gd name="T102" fmla="*/ 2 w 33"/>
              <a:gd name="T103" fmla="*/ 12 h 27"/>
              <a:gd name="T104" fmla="*/ 9 w 33"/>
              <a:gd name="T105" fmla="*/ 1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3" h="27">
                <a:moveTo>
                  <a:pt x="11" y="22"/>
                </a:moveTo>
                <a:cubicBezTo>
                  <a:pt x="2" y="22"/>
                  <a:pt x="2" y="22"/>
                  <a:pt x="2" y="22"/>
                </a:cubicBezTo>
                <a:cubicBezTo>
                  <a:pt x="1" y="22"/>
                  <a:pt x="0" y="22"/>
                  <a:pt x="0" y="21"/>
                </a:cubicBezTo>
                <a:cubicBezTo>
                  <a:pt x="0" y="19"/>
                  <a:pt x="0" y="19"/>
                  <a:pt x="0" y="19"/>
                </a:cubicBezTo>
                <a:cubicBezTo>
                  <a:pt x="0" y="18"/>
                  <a:pt x="1" y="18"/>
                  <a:pt x="2" y="18"/>
                </a:cubicBezTo>
                <a:cubicBezTo>
                  <a:pt x="10" y="18"/>
                  <a:pt x="10" y="18"/>
                  <a:pt x="10" y="18"/>
                </a:cubicBezTo>
                <a:cubicBezTo>
                  <a:pt x="10" y="19"/>
                  <a:pt x="11" y="21"/>
                  <a:pt x="11" y="22"/>
                </a:cubicBezTo>
                <a:close/>
                <a:moveTo>
                  <a:pt x="23" y="10"/>
                </a:moveTo>
                <a:cubicBezTo>
                  <a:pt x="23" y="14"/>
                  <a:pt x="23" y="14"/>
                  <a:pt x="23" y="14"/>
                </a:cubicBezTo>
                <a:cubicBezTo>
                  <a:pt x="24" y="14"/>
                  <a:pt x="25" y="14"/>
                  <a:pt x="26" y="14"/>
                </a:cubicBezTo>
                <a:cubicBezTo>
                  <a:pt x="26" y="14"/>
                  <a:pt x="27" y="15"/>
                  <a:pt x="27" y="15"/>
                </a:cubicBezTo>
                <a:cubicBezTo>
                  <a:pt x="28" y="16"/>
                  <a:pt x="28" y="17"/>
                  <a:pt x="28" y="18"/>
                </a:cubicBezTo>
                <a:cubicBezTo>
                  <a:pt x="28" y="19"/>
                  <a:pt x="28" y="19"/>
                  <a:pt x="27" y="20"/>
                </a:cubicBezTo>
                <a:cubicBezTo>
                  <a:pt x="27" y="21"/>
                  <a:pt x="27" y="21"/>
                  <a:pt x="26" y="21"/>
                </a:cubicBezTo>
                <a:cubicBezTo>
                  <a:pt x="25" y="22"/>
                  <a:pt x="24" y="22"/>
                  <a:pt x="23" y="22"/>
                </a:cubicBezTo>
                <a:cubicBezTo>
                  <a:pt x="23" y="22"/>
                  <a:pt x="23" y="22"/>
                  <a:pt x="23" y="22"/>
                </a:cubicBezTo>
                <a:cubicBezTo>
                  <a:pt x="23" y="23"/>
                  <a:pt x="23" y="23"/>
                  <a:pt x="23" y="23"/>
                </a:cubicBezTo>
                <a:cubicBezTo>
                  <a:pt x="21" y="23"/>
                  <a:pt x="21" y="23"/>
                  <a:pt x="21" y="23"/>
                </a:cubicBezTo>
                <a:cubicBezTo>
                  <a:pt x="21" y="22"/>
                  <a:pt x="21" y="22"/>
                  <a:pt x="21" y="22"/>
                </a:cubicBezTo>
                <a:cubicBezTo>
                  <a:pt x="21" y="22"/>
                  <a:pt x="20" y="22"/>
                  <a:pt x="19" y="22"/>
                </a:cubicBezTo>
                <a:cubicBezTo>
                  <a:pt x="19" y="22"/>
                  <a:pt x="18" y="21"/>
                  <a:pt x="18" y="21"/>
                </a:cubicBezTo>
                <a:cubicBezTo>
                  <a:pt x="17" y="21"/>
                  <a:pt x="17" y="20"/>
                  <a:pt x="17" y="20"/>
                </a:cubicBezTo>
                <a:cubicBezTo>
                  <a:pt x="17" y="19"/>
                  <a:pt x="16" y="19"/>
                  <a:pt x="16" y="18"/>
                </a:cubicBezTo>
                <a:cubicBezTo>
                  <a:pt x="16" y="17"/>
                  <a:pt x="16" y="17"/>
                  <a:pt x="16" y="17"/>
                </a:cubicBezTo>
                <a:cubicBezTo>
                  <a:pt x="19" y="17"/>
                  <a:pt x="19" y="17"/>
                  <a:pt x="19" y="17"/>
                </a:cubicBezTo>
                <a:cubicBezTo>
                  <a:pt x="19" y="18"/>
                  <a:pt x="19" y="18"/>
                  <a:pt x="19" y="19"/>
                </a:cubicBezTo>
                <a:cubicBezTo>
                  <a:pt x="19" y="19"/>
                  <a:pt x="19" y="19"/>
                  <a:pt x="19" y="19"/>
                </a:cubicBezTo>
                <a:cubicBezTo>
                  <a:pt x="19" y="20"/>
                  <a:pt x="20" y="20"/>
                  <a:pt x="20" y="20"/>
                </a:cubicBezTo>
                <a:cubicBezTo>
                  <a:pt x="20" y="20"/>
                  <a:pt x="21" y="20"/>
                  <a:pt x="21" y="20"/>
                </a:cubicBezTo>
                <a:cubicBezTo>
                  <a:pt x="21" y="16"/>
                  <a:pt x="21" y="16"/>
                  <a:pt x="21" y="16"/>
                </a:cubicBezTo>
                <a:cubicBezTo>
                  <a:pt x="21" y="16"/>
                  <a:pt x="20" y="16"/>
                  <a:pt x="19" y="16"/>
                </a:cubicBezTo>
                <a:cubicBezTo>
                  <a:pt x="19" y="16"/>
                  <a:pt x="18" y="15"/>
                  <a:pt x="18" y="15"/>
                </a:cubicBezTo>
                <a:cubicBezTo>
                  <a:pt x="17" y="15"/>
                  <a:pt x="17" y="15"/>
                  <a:pt x="17" y="14"/>
                </a:cubicBezTo>
                <a:cubicBezTo>
                  <a:pt x="17" y="14"/>
                  <a:pt x="17" y="13"/>
                  <a:pt x="17" y="12"/>
                </a:cubicBezTo>
                <a:cubicBezTo>
                  <a:pt x="17" y="11"/>
                  <a:pt x="17" y="10"/>
                  <a:pt x="17" y="10"/>
                </a:cubicBezTo>
                <a:cubicBezTo>
                  <a:pt x="18" y="9"/>
                  <a:pt x="18" y="9"/>
                  <a:pt x="19" y="9"/>
                </a:cubicBezTo>
                <a:cubicBezTo>
                  <a:pt x="19" y="8"/>
                  <a:pt x="20" y="8"/>
                  <a:pt x="21" y="8"/>
                </a:cubicBezTo>
                <a:cubicBezTo>
                  <a:pt x="21" y="7"/>
                  <a:pt x="21" y="7"/>
                  <a:pt x="21" y="7"/>
                </a:cubicBezTo>
                <a:cubicBezTo>
                  <a:pt x="23" y="7"/>
                  <a:pt x="23" y="7"/>
                  <a:pt x="23" y="7"/>
                </a:cubicBezTo>
                <a:cubicBezTo>
                  <a:pt x="23" y="8"/>
                  <a:pt x="23" y="8"/>
                  <a:pt x="23" y="8"/>
                </a:cubicBezTo>
                <a:cubicBezTo>
                  <a:pt x="24" y="8"/>
                  <a:pt x="25" y="9"/>
                  <a:pt x="26" y="9"/>
                </a:cubicBezTo>
                <a:cubicBezTo>
                  <a:pt x="26" y="9"/>
                  <a:pt x="27" y="9"/>
                  <a:pt x="27" y="10"/>
                </a:cubicBezTo>
                <a:cubicBezTo>
                  <a:pt x="27" y="10"/>
                  <a:pt x="28" y="11"/>
                  <a:pt x="28" y="12"/>
                </a:cubicBezTo>
                <a:cubicBezTo>
                  <a:pt x="25" y="12"/>
                  <a:pt x="25" y="12"/>
                  <a:pt x="25" y="12"/>
                </a:cubicBezTo>
                <a:cubicBezTo>
                  <a:pt x="25" y="12"/>
                  <a:pt x="25" y="12"/>
                  <a:pt x="25" y="12"/>
                </a:cubicBezTo>
                <a:cubicBezTo>
                  <a:pt x="25" y="11"/>
                  <a:pt x="25" y="11"/>
                  <a:pt x="25" y="11"/>
                </a:cubicBezTo>
                <a:cubicBezTo>
                  <a:pt x="25" y="10"/>
                  <a:pt x="24" y="10"/>
                  <a:pt x="23" y="10"/>
                </a:cubicBezTo>
                <a:cubicBezTo>
                  <a:pt x="23" y="10"/>
                  <a:pt x="23" y="10"/>
                  <a:pt x="23" y="10"/>
                </a:cubicBezTo>
                <a:close/>
                <a:moveTo>
                  <a:pt x="21" y="10"/>
                </a:moveTo>
                <a:cubicBezTo>
                  <a:pt x="21" y="10"/>
                  <a:pt x="21" y="10"/>
                  <a:pt x="21" y="10"/>
                </a:cubicBezTo>
                <a:cubicBezTo>
                  <a:pt x="21" y="10"/>
                  <a:pt x="20" y="10"/>
                  <a:pt x="20" y="10"/>
                </a:cubicBezTo>
                <a:cubicBezTo>
                  <a:pt x="20" y="11"/>
                  <a:pt x="19" y="11"/>
                  <a:pt x="19" y="11"/>
                </a:cubicBezTo>
                <a:cubicBezTo>
                  <a:pt x="19" y="11"/>
                  <a:pt x="19" y="12"/>
                  <a:pt x="19" y="12"/>
                </a:cubicBezTo>
                <a:cubicBezTo>
                  <a:pt x="19" y="13"/>
                  <a:pt x="19" y="13"/>
                  <a:pt x="19" y="14"/>
                </a:cubicBezTo>
                <a:cubicBezTo>
                  <a:pt x="20" y="14"/>
                  <a:pt x="21" y="14"/>
                  <a:pt x="21" y="14"/>
                </a:cubicBezTo>
                <a:cubicBezTo>
                  <a:pt x="21" y="10"/>
                  <a:pt x="21" y="10"/>
                  <a:pt x="21" y="10"/>
                </a:cubicBezTo>
                <a:close/>
                <a:moveTo>
                  <a:pt x="23" y="16"/>
                </a:moveTo>
                <a:cubicBezTo>
                  <a:pt x="23" y="20"/>
                  <a:pt x="23" y="20"/>
                  <a:pt x="23" y="20"/>
                </a:cubicBezTo>
                <a:cubicBezTo>
                  <a:pt x="23" y="20"/>
                  <a:pt x="23" y="20"/>
                  <a:pt x="23" y="20"/>
                </a:cubicBezTo>
                <a:cubicBezTo>
                  <a:pt x="24" y="20"/>
                  <a:pt x="25" y="20"/>
                  <a:pt x="25" y="19"/>
                </a:cubicBezTo>
                <a:cubicBezTo>
                  <a:pt x="25" y="19"/>
                  <a:pt x="26" y="19"/>
                  <a:pt x="26" y="18"/>
                </a:cubicBezTo>
                <a:cubicBezTo>
                  <a:pt x="26" y="17"/>
                  <a:pt x="25" y="17"/>
                  <a:pt x="25" y="17"/>
                </a:cubicBezTo>
                <a:cubicBezTo>
                  <a:pt x="25" y="16"/>
                  <a:pt x="25" y="16"/>
                  <a:pt x="24" y="16"/>
                </a:cubicBezTo>
                <a:cubicBezTo>
                  <a:pt x="24" y="16"/>
                  <a:pt x="24" y="16"/>
                  <a:pt x="23" y="16"/>
                </a:cubicBezTo>
                <a:close/>
                <a:moveTo>
                  <a:pt x="22" y="25"/>
                </a:moveTo>
                <a:cubicBezTo>
                  <a:pt x="25" y="25"/>
                  <a:pt x="27" y="24"/>
                  <a:pt x="29" y="22"/>
                </a:cubicBezTo>
                <a:cubicBezTo>
                  <a:pt x="30" y="20"/>
                  <a:pt x="32" y="18"/>
                  <a:pt x="32" y="15"/>
                </a:cubicBezTo>
                <a:cubicBezTo>
                  <a:pt x="32" y="13"/>
                  <a:pt x="30" y="10"/>
                  <a:pt x="29" y="9"/>
                </a:cubicBezTo>
                <a:cubicBezTo>
                  <a:pt x="27" y="7"/>
                  <a:pt x="25" y="6"/>
                  <a:pt x="22" y="6"/>
                </a:cubicBezTo>
                <a:cubicBezTo>
                  <a:pt x="20" y="6"/>
                  <a:pt x="17" y="7"/>
                  <a:pt x="15" y="9"/>
                </a:cubicBezTo>
                <a:cubicBezTo>
                  <a:pt x="14" y="10"/>
                  <a:pt x="13" y="13"/>
                  <a:pt x="13" y="15"/>
                </a:cubicBezTo>
                <a:cubicBezTo>
                  <a:pt x="13" y="18"/>
                  <a:pt x="14" y="20"/>
                  <a:pt x="15" y="22"/>
                </a:cubicBezTo>
                <a:cubicBezTo>
                  <a:pt x="17" y="24"/>
                  <a:pt x="20" y="25"/>
                  <a:pt x="22" y="25"/>
                </a:cubicBezTo>
                <a:close/>
                <a:moveTo>
                  <a:pt x="30" y="23"/>
                </a:moveTo>
                <a:cubicBezTo>
                  <a:pt x="32" y="21"/>
                  <a:pt x="33" y="18"/>
                  <a:pt x="33" y="15"/>
                </a:cubicBezTo>
                <a:cubicBezTo>
                  <a:pt x="33" y="12"/>
                  <a:pt x="32" y="9"/>
                  <a:pt x="30" y="7"/>
                </a:cubicBezTo>
                <a:cubicBezTo>
                  <a:pt x="28" y="5"/>
                  <a:pt x="25" y="4"/>
                  <a:pt x="22" y="4"/>
                </a:cubicBezTo>
                <a:cubicBezTo>
                  <a:pt x="19" y="4"/>
                  <a:pt x="16" y="5"/>
                  <a:pt x="14" y="7"/>
                </a:cubicBezTo>
                <a:cubicBezTo>
                  <a:pt x="12" y="9"/>
                  <a:pt x="11" y="12"/>
                  <a:pt x="11" y="15"/>
                </a:cubicBezTo>
                <a:cubicBezTo>
                  <a:pt x="11" y="18"/>
                  <a:pt x="12" y="21"/>
                  <a:pt x="14" y="23"/>
                </a:cubicBezTo>
                <a:cubicBezTo>
                  <a:pt x="16" y="25"/>
                  <a:pt x="19" y="27"/>
                  <a:pt x="22" y="27"/>
                </a:cubicBezTo>
                <a:cubicBezTo>
                  <a:pt x="25" y="27"/>
                  <a:pt x="28" y="25"/>
                  <a:pt x="30" y="23"/>
                </a:cubicBezTo>
                <a:close/>
                <a:moveTo>
                  <a:pt x="14" y="5"/>
                </a:moveTo>
                <a:cubicBezTo>
                  <a:pt x="2" y="5"/>
                  <a:pt x="2" y="5"/>
                  <a:pt x="2" y="5"/>
                </a:cubicBezTo>
                <a:cubicBezTo>
                  <a:pt x="1" y="5"/>
                  <a:pt x="0" y="4"/>
                  <a:pt x="0" y="3"/>
                </a:cubicBezTo>
                <a:cubicBezTo>
                  <a:pt x="0" y="1"/>
                  <a:pt x="0" y="1"/>
                  <a:pt x="0" y="1"/>
                </a:cubicBezTo>
                <a:cubicBezTo>
                  <a:pt x="0" y="1"/>
                  <a:pt x="1" y="0"/>
                  <a:pt x="2" y="0"/>
                </a:cubicBezTo>
                <a:cubicBezTo>
                  <a:pt x="21" y="0"/>
                  <a:pt x="21" y="0"/>
                  <a:pt x="21" y="0"/>
                </a:cubicBezTo>
                <a:cubicBezTo>
                  <a:pt x="22" y="0"/>
                  <a:pt x="22" y="1"/>
                  <a:pt x="22" y="1"/>
                </a:cubicBezTo>
                <a:cubicBezTo>
                  <a:pt x="22" y="2"/>
                  <a:pt x="22" y="2"/>
                  <a:pt x="22" y="2"/>
                </a:cubicBezTo>
                <a:cubicBezTo>
                  <a:pt x="22" y="2"/>
                  <a:pt x="22" y="2"/>
                  <a:pt x="22" y="2"/>
                </a:cubicBezTo>
                <a:cubicBezTo>
                  <a:pt x="19" y="2"/>
                  <a:pt x="17" y="3"/>
                  <a:pt x="14" y="5"/>
                </a:cubicBezTo>
                <a:close/>
                <a:moveTo>
                  <a:pt x="10" y="11"/>
                </a:moveTo>
                <a:cubicBezTo>
                  <a:pt x="2" y="11"/>
                  <a:pt x="2" y="11"/>
                  <a:pt x="2" y="11"/>
                </a:cubicBezTo>
                <a:cubicBezTo>
                  <a:pt x="1" y="11"/>
                  <a:pt x="0" y="10"/>
                  <a:pt x="0" y="9"/>
                </a:cubicBezTo>
                <a:cubicBezTo>
                  <a:pt x="0" y="7"/>
                  <a:pt x="0" y="7"/>
                  <a:pt x="0" y="7"/>
                </a:cubicBezTo>
                <a:cubicBezTo>
                  <a:pt x="0" y="7"/>
                  <a:pt x="1" y="6"/>
                  <a:pt x="2" y="6"/>
                </a:cubicBezTo>
                <a:cubicBezTo>
                  <a:pt x="13" y="6"/>
                  <a:pt x="13" y="6"/>
                  <a:pt x="13" y="6"/>
                </a:cubicBezTo>
                <a:cubicBezTo>
                  <a:pt x="12" y="7"/>
                  <a:pt x="11" y="9"/>
                  <a:pt x="10" y="11"/>
                </a:cubicBezTo>
                <a:close/>
                <a:moveTo>
                  <a:pt x="9" y="17"/>
                </a:moveTo>
                <a:cubicBezTo>
                  <a:pt x="2" y="17"/>
                  <a:pt x="2" y="17"/>
                  <a:pt x="2" y="17"/>
                </a:cubicBezTo>
                <a:cubicBezTo>
                  <a:pt x="1" y="17"/>
                  <a:pt x="0" y="16"/>
                  <a:pt x="0" y="15"/>
                </a:cubicBezTo>
                <a:cubicBezTo>
                  <a:pt x="0" y="13"/>
                  <a:pt x="0" y="13"/>
                  <a:pt x="0" y="13"/>
                </a:cubicBezTo>
                <a:cubicBezTo>
                  <a:pt x="0" y="12"/>
                  <a:pt x="1" y="12"/>
                  <a:pt x="2" y="12"/>
                </a:cubicBezTo>
                <a:cubicBezTo>
                  <a:pt x="10" y="12"/>
                  <a:pt x="10" y="12"/>
                  <a:pt x="10" y="12"/>
                </a:cubicBezTo>
                <a:cubicBezTo>
                  <a:pt x="9" y="13"/>
                  <a:pt x="9" y="14"/>
                  <a:pt x="9" y="15"/>
                </a:cubicBezTo>
                <a:cubicBezTo>
                  <a:pt x="9" y="16"/>
                  <a:pt x="9" y="16"/>
                  <a:pt x="9" y="17"/>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14" name="Freeform 240"/>
          <p:cNvSpPr>
            <a:spLocks noEditPoints="1"/>
          </p:cNvSpPr>
          <p:nvPr/>
        </p:nvSpPr>
        <p:spPr bwMode="auto">
          <a:xfrm>
            <a:off x="8109603" y="3744072"/>
            <a:ext cx="278706" cy="305853"/>
          </a:xfrm>
          <a:custGeom>
            <a:avLst/>
            <a:gdLst>
              <a:gd name="T0" fmla="*/ 3 w 29"/>
              <a:gd name="T1" fmla="*/ 32 h 32"/>
              <a:gd name="T2" fmla="*/ 17 w 29"/>
              <a:gd name="T3" fmla="*/ 7 h 32"/>
              <a:gd name="T4" fmla="*/ 13 w 29"/>
              <a:gd name="T5" fmla="*/ 0 h 32"/>
              <a:gd name="T6" fmla="*/ 11 w 29"/>
              <a:gd name="T7" fmla="*/ 0 h 32"/>
              <a:gd name="T8" fmla="*/ 9 w 29"/>
              <a:gd name="T9" fmla="*/ 0 h 32"/>
              <a:gd name="T10" fmla="*/ 7 w 29"/>
              <a:gd name="T11" fmla="*/ 0 h 32"/>
              <a:gd name="T12" fmla="*/ 5 w 29"/>
              <a:gd name="T13" fmla="*/ 0 h 32"/>
              <a:gd name="T14" fmla="*/ 3 w 29"/>
              <a:gd name="T15" fmla="*/ 4 h 32"/>
              <a:gd name="T16" fmla="*/ 20 w 29"/>
              <a:gd name="T17" fmla="*/ 28 h 32"/>
              <a:gd name="T18" fmla="*/ 28 w 29"/>
              <a:gd name="T19" fmla="*/ 11 h 32"/>
              <a:gd name="T20" fmla="*/ 20 w 29"/>
              <a:gd name="T21" fmla="*/ 16 h 32"/>
              <a:gd name="T22" fmla="*/ 21 w 29"/>
              <a:gd name="T23" fmla="*/ 13 h 32"/>
              <a:gd name="T24" fmla="*/ 27 w 29"/>
              <a:gd name="T25" fmla="*/ 26 h 32"/>
              <a:gd name="T26" fmla="*/ 25 w 29"/>
              <a:gd name="T27" fmla="*/ 22 h 32"/>
              <a:gd name="T28" fmla="*/ 20 w 29"/>
              <a:gd name="T29" fmla="*/ 24 h 32"/>
              <a:gd name="T30" fmla="*/ 21 w 29"/>
              <a:gd name="T31" fmla="*/ 26 h 32"/>
              <a:gd name="T32" fmla="*/ 20 w 29"/>
              <a:gd name="T33" fmla="*/ 24 h 32"/>
              <a:gd name="T34" fmla="*/ 21 w 29"/>
              <a:gd name="T35" fmla="*/ 23 h 32"/>
              <a:gd name="T36" fmla="*/ 20 w 29"/>
              <a:gd name="T37" fmla="*/ 20 h 32"/>
              <a:gd name="T38" fmla="*/ 20 w 29"/>
              <a:gd name="T39" fmla="*/ 19 h 32"/>
              <a:gd name="T40" fmla="*/ 21 w 29"/>
              <a:gd name="T41" fmla="*/ 16 h 32"/>
              <a:gd name="T42" fmla="*/ 10 w 29"/>
              <a:gd name="T43" fmla="*/ 19 h 32"/>
              <a:gd name="T44" fmla="*/ 7 w 29"/>
              <a:gd name="T45" fmla="*/ 22 h 32"/>
              <a:gd name="T46" fmla="*/ 13 w 29"/>
              <a:gd name="T47" fmla="*/ 19 h 32"/>
              <a:gd name="T48" fmla="*/ 11 w 29"/>
              <a:gd name="T49" fmla="*/ 22 h 32"/>
              <a:gd name="T50" fmla="*/ 13 w 29"/>
              <a:gd name="T51" fmla="*/ 19 h 32"/>
              <a:gd name="T52" fmla="*/ 6 w 29"/>
              <a:gd name="T53" fmla="*/ 29 h 32"/>
              <a:gd name="T54" fmla="*/ 3 w 29"/>
              <a:gd name="T55" fmla="*/ 26 h 32"/>
              <a:gd name="T56" fmla="*/ 10 w 29"/>
              <a:gd name="T57" fmla="*/ 29 h 32"/>
              <a:gd name="T58" fmla="*/ 7 w 29"/>
              <a:gd name="T59" fmla="*/ 27 h 32"/>
              <a:gd name="T60" fmla="*/ 14 w 29"/>
              <a:gd name="T61" fmla="*/ 27 h 32"/>
              <a:gd name="T62" fmla="*/ 11 w 29"/>
              <a:gd name="T63" fmla="*/ 29 h 32"/>
              <a:gd name="T64" fmla="*/ 6 w 29"/>
              <a:gd name="T65" fmla="*/ 23 h 32"/>
              <a:gd name="T66" fmla="*/ 3 w 29"/>
              <a:gd name="T67" fmla="*/ 26 h 32"/>
              <a:gd name="T68" fmla="*/ 6 w 29"/>
              <a:gd name="T69" fmla="*/ 23 h 32"/>
              <a:gd name="T70" fmla="*/ 10 w 29"/>
              <a:gd name="T71" fmla="*/ 26 h 32"/>
              <a:gd name="T72" fmla="*/ 7 w 29"/>
              <a:gd name="T73" fmla="*/ 23 h 32"/>
              <a:gd name="T74" fmla="*/ 14 w 29"/>
              <a:gd name="T75" fmla="*/ 25 h 32"/>
              <a:gd name="T76" fmla="*/ 11 w 29"/>
              <a:gd name="T77" fmla="*/ 23 h 32"/>
              <a:gd name="T78" fmla="*/ 6 w 29"/>
              <a:gd name="T79" fmla="*/ 19 h 32"/>
              <a:gd name="T80" fmla="*/ 3 w 29"/>
              <a:gd name="T81" fmla="*/ 22 h 32"/>
              <a:gd name="T82" fmla="*/ 3 w 29"/>
              <a:gd name="T83" fmla="*/ 11 h 32"/>
              <a:gd name="T84" fmla="*/ 14 w 29"/>
              <a:gd name="T85" fmla="*/ 16 h 32"/>
              <a:gd name="T86" fmla="*/ 3 w 29"/>
              <a:gd name="T87" fmla="*/ 11 h 32"/>
              <a:gd name="T88" fmla="*/ 4 w 29"/>
              <a:gd name="T89" fmla="*/ 6 h 32"/>
              <a:gd name="T90" fmla="*/ 5 w 29"/>
              <a:gd name="T91" fmla="*/ 1 h 32"/>
              <a:gd name="T92" fmla="*/ 7 w 29"/>
              <a:gd name="T93" fmla="*/ 1 h 32"/>
              <a:gd name="T94" fmla="*/ 8 w 29"/>
              <a:gd name="T95" fmla="*/ 1 h 32"/>
              <a:gd name="T96" fmla="*/ 10 w 29"/>
              <a:gd name="T97" fmla="*/ 1 h 32"/>
              <a:gd name="T98" fmla="*/ 12 w 29"/>
              <a:gd name="T99" fmla="*/ 1 h 32"/>
              <a:gd name="T100" fmla="*/ 15 w 29"/>
              <a:gd name="T101" fmla="*/ 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 h="32">
                <a:moveTo>
                  <a:pt x="3" y="4"/>
                </a:moveTo>
                <a:cubicBezTo>
                  <a:pt x="1" y="4"/>
                  <a:pt x="0" y="5"/>
                  <a:pt x="0" y="7"/>
                </a:cubicBezTo>
                <a:cubicBezTo>
                  <a:pt x="0" y="17"/>
                  <a:pt x="0" y="19"/>
                  <a:pt x="0" y="29"/>
                </a:cubicBezTo>
                <a:cubicBezTo>
                  <a:pt x="0" y="31"/>
                  <a:pt x="1" y="32"/>
                  <a:pt x="3" y="32"/>
                </a:cubicBezTo>
                <a:cubicBezTo>
                  <a:pt x="4" y="32"/>
                  <a:pt x="4" y="32"/>
                  <a:pt x="4" y="32"/>
                </a:cubicBezTo>
                <a:cubicBezTo>
                  <a:pt x="14" y="32"/>
                  <a:pt x="14" y="32"/>
                  <a:pt x="14" y="32"/>
                </a:cubicBezTo>
                <a:cubicBezTo>
                  <a:pt x="15" y="32"/>
                  <a:pt x="17" y="31"/>
                  <a:pt x="17" y="30"/>
                </a:cubicBezTo>
                <a:cubicBezTo>
                  <a:pt x="17" y="7"/>
                  <a:pt x="17" y="7"/>
                  <a:pt x="17" y="7"/>
                </a:cubicBezTo>
                <a:cubicBezTo>
                  <a:pt x="17" y="5"/>
                  <a:pt x="15" y="4"/>
                  <a:pt x="14" y="4"/>
                </a:cubicBezTo>
                <a:cubicBezTo>
                  <a:pt x="13" y="4"/>
                  <a:pt x="13" y="4"/>
                  <a:pt x="13" y="4"/>
                </a:cubicBezTo>
                <a:cubicBezTo>
                  <a:pt x="13" y="0"/>
                  <a:pt x="13" y="0"/>
                  <a:pt x="13" y="0"/>
                </a:cubicBezTo>
                <a:cubicBezTo>
                  <a:pt x="13" y="0"/>
                  <a:pt x="13" y="0"/>
                  <a:pt x="13" y="0"/>
                </a:cubicBezTo>
                <a:cubicBezTo>
                  <a:pt x="12" y="0"/>
                  <a:pt x="12" y="0"/>
                  <a:pt x="12" y="0"/>
                </a:cubicBezTo>
                <a:cubicBezTo>
                  <a:pt x="12" y="0"/>
                  <a:pt x="12" y="0"/>
                  <a:pt x="12" y="0"/>
                </a:cubicBezTo>
                <a:cubicBezTo>
                  <a:pt x="11" y="0"/>
                  <a:pt x="11" y="0"/>
                  <a:pt x="11" y="0"/>
                </a:cubicBezTo>
                <a:cubicBezTo>
                  <a:pt x="11" y="0"/>
                  <a:pt x="11" y="0"/>
                  <a:pt x="11" y="0"/>
                </a:cubicBezTo>
                <a:cubicBezTo>
                  <a:pt x="10" y="0"/>
                  <a:pt x="10" y="0"/>
                  <a:pt x="10" y="0"/>
                </a:cubicBezTo>
                <a:cubicBezTo>
                  <a:pt x="10" y="0"/>
                  <a:pt x="10" y="0"/>
                  <a:pt x="10" y="0"/>
                </a:cubicBezTo>
                <a:cubicBezTo>
                  <a:pt x="9" y="0"/>
                  <a:pt x="9" y="0"/>
                  <a:pt x="9" y="0"/>
                </a:cubicBezTo>
                <a:cubicBezTo>
                  <a:pt x="9" y="0"/>
                  <a:pt x="9" y="0"/>
                  <a:pt x="9" y="0"/>
                </a:cubicBezTo>
                <a:cubicBezTo>
                  <a:pt x="8" y="0"/>
                  <a:pt x="8" y="0"/>
                  <a:pt x="8" y="0"/>
                </a:cubicBezTo>
                <a:cubicBezTo>
                  <a:pt x="8" y="0"/>
                  <a:pt x="8" y="0"/>
                  <a:pt x="8" y="0"/>
                </a:cubicBezTo>
                <a:cubicBezTo>
                  <a:pt x="7" y="0"/>
                  <a:pt x="7" y="0"/>
                  <a:pt x="7" y="0"/>
                </a:cubicBezTo>
                <a:cubicBezTo>
                  <a:pt x="7" y="0"/>
                  <a:pt x="7" y="0"/>
                  <a:pt x="7" y="0"/>
                </a:cubicBezTo>
                <a:cubicBezTo>
                  <a:pt x="6" y="0"/>
                  <a:pt x="6" y="0"/>
                  <a:pt x="6" y="0"/>
                </a:cubicBezTo>
                <a:cubicBezTo>
                  <a:pt x="6" y="0"/>
                  <a:pt x="6" y="0"/>
                  <a:pt x="6" y="0"/>
                </a:cubicBezTo>
                <a:cubicBezTo>
                  <a:pt x="5" y="0"/>
                  <a:pt x="5" y="0"/>
                  <a:pt x="5" y="0"/>
                </a:cubicBezTo>
                <a:cubicBezTo>
                  <a:pt x="5" y="0"/>
                  <a:pt x="5" y="0"/>
                  <a:pt x="5" y="0"/>
                </a:cubicBezTo>
                <a:cubicBezTo>
                  <a:pt x="4" y="0"/>
                  <a:pt x="4" y="0"/>
                  <a:pt x="4" y="0"/>
                </a:cubicBezTo>
                <a:cubicBezTo>
                  <a:pt x="4" y="0"/>
                  <a:pt x="4" y="0"/>
                  <a:pt x="4" y="0"/>
                </a:cubicBezTo>
                <a:cubicBezTo>
                  <a:pt x="4" y="4"/>
                  <a:pt x="4" y="4"/>
                  <a:pt x="4" y="4"/>
                </a:cubicBezTo>
                <a:cubicBezTo>
                  <a:pt x="3" y="4"/>
                  <a:pt x="3" y="4"/>
                  <a:pt x="3" y="4"/>
                </a:cubicBezTo>
                <a:close/>
                <a:moveTo>
                  <a:pt x="29" y="12"/>
                </a:moveTo>
                <a:cubicBezTo>
                  <a:pt x="29" y="27"/>
                  <a:pt x="29" y="27"/>
                  <a:pt x="29" y="27"/>
                </a:cubicBezTo>
                <a:cubicBezTo>
                  <a:pt x="29" y="27"/>
                  <a:pt x="28" y="28"/>
                  <a:pt x="28" y="28"/>
                </a:cubicBezTo>
                <a:cubicBezTo>
                  <a:pt x="20" y="28"/>
                  <a:pt x="20" y="28"/>
                  <a:pt x="20" y="28"/>
                </a:cubicBezTo>
                <a:cubicBezTo>
                  <a:pt x="19" y="28"/>
                  <a:pt x="18" y="27"/>
                  <a:pt x="18" y="27"/>
                </a:cubicBezTo>
                <a:cubicBezTo>
                  <a:pt x="18" y="12"/>
                  <a:pt x="18" y="12"/>
                  <a:pt x="18" y="12"/>
                </a:cubicBezTo>
                <a:cubicBezTo>
                  <a:pt x="18" y="12"/>
                  <a:pt x="19" y="11"/>
                  <a:pt x="20" y="11"/>
                </a:cubicBezTo>
                <a:cubicBezTo>
                  <a:pt x="28" y="11"/>
                  <a:pt x="28" y="11"/>
                  <a:pt x="28" y="11"/>
                </a:cubicBezTo>
                <a:cubicBezTo>
                  <a:pt x="28" y="11"/>
                  <a:pt x="29" y="12"/>
                  <a:pt x="29" y="12"/>
                </a:cubicBezTo>
                <a:close/>
                <a:moveTo>
                  <a:pt x="20" y="13"/>
                </a:moveTo>
                <a:cubicBezTo>
                  <a:pt x="20" y="16"/>
                  <a:pt x="20" y="16"/>
                  <a:pt x="20" y="16"/>
                </a:cubicBezTo>
                <a:cubicBezTo>
                  <a:pt x="20" y="16"/>
                  <a:pt x="20" y="16"/>
                  <a:pt x="20" y="16"/>
                </a:cubicBezTo>
                <a:cubicBezTo>
                  <a:pt x="21" y="16"/>
                  <a:pt x="21" y="16"/>
                  <a:pt x="21" y="16"/>
                </a:cubicBezTo>
                <a:cubicBezTo>
                  <a:pt x="21" y="16"/>
                  <a:pt x="21" y="16"/>
                  <a:pt x="21" y="16"/>
                </a:cubicBezTo>
                <a:cubicBezTo>
                  <a:pt x="21" y="13"/>
                  <a:pt x="21" y="13"/>
                  <a:pt x="21" y="13"/>
                </a:cubicBezTo>
                <a:cubicBezTo>
                  <a:pt x="21" y="13"/>
                  <a:pt x="21" y="13"/>
                  <a:pt x="21" y="13"/>
                </a:cubicBezTo>
                <a:cubicBezTo>
                  <a:pt x="20" y="13"/>
                  <a:pt x="20" y="13"/>
                  <a:pt x="20" y="13"/>
                </a:cubicBezTo>
                <a:cubicBezTo>
                  <a:pt x="20" y="13"/>
                  <a:pt x="20" y="13"/>
                  <a:pt x="20" y="13"/>
                </a:cubicBezTo>
                <a:close/>
                <a:moveTo>
                  <a:pt x="25" y="26"/>
                </a:moveTo>
                <a:cubicBezTo>
                  <a:pt x="26" y="26"/>
                  <a:pt x="26" y="26"/>
                  <a:pt x="27" y="26"/>
                </a:cubicBezTo>
                <a:cubicBezTo>
                  <a:pt x="27" y="26"/>
                  <a:pt x="27" y="26"/>
                  <a:pt x="27" y="26"/>
                </a:cubicBezTo>
                <a:cubicBezTo>
                  <a:pt x="27" y="25"/>
                  <a:pt x="27" y="24"/>
                  <a:pt x="27" y="23"/>
                </a:cubicBezTo>
                <a:cubicBezTo>
                  <a:pt x="27" y="22"/>
                  <a:pt x="27" y="22"/>
                  <a:pt x="27" y="22"/>
                </a:cubicBezTo>
                <a:cubicBezTo>
                  <a:pt x="26" y="22"/>
                  <a:pt x="26" y="22"/>
                  <a:pt x="25" y="22"/>
                </a:cubicBezTo>
                <a:cubicBezTo>
                  <a:pt x="25" y="22"/>
                  <a:pt x="25" y="22"/>
                  <a:pt x="25" y="23"/>
                </a:cubicBezTo>
                <a:cubicBezTo>
                  <a:pt x="25" y="24"/>
                  <a:pt x="25" y="25"/>
                  <a:pt x="25" y="26"/>
                </a:cubicBezTo>
                <a:cubicBezTo>
                  <a:pt x="25" y="26"/>
                  <a:pt x="25" y="26"/>
                  <a:pt x="25" y="26"/>
                </a:cubicBezTo>
                <a:close/>
                <a:moveTo>
                  <a:pt x="20" y="24"/>
                </a:moveTo>
                <a:cubicBezTo>
                  <a:pt x="20" y="26"/>
                  <a:pt x="20" y="26"/>
                  <a:pt x="20" y="26"/>
                </a:cubicBezTo>
                <a:cubicBezTo>
                  <a:pt x="20" y="26"/>
                  <a:pt x="20" y="26"/>
                  <a:pt x="20" y="26"/>
                </a:cubicBezTo>
                <a:cubicBezTo>
                  <a:pt x="21" y="26"/>
                  <a:pt x="21" y="26"/>
                  <a:pt x="21" y="26"/>
                </a:cubicBezTo>
                <a:cubicBezTo>
                  <a:pt x="21" y="26"/>
                  <a:pt x="21" y="26"/>
                  <a:pt x="21" y="26"/>
                </a:cubicBezTo>
                <a:cubicBezTo>
                  <a:pt x="21" y="24"/>
                  <a:pt x="21" y="24"/>
                  <a:pt x="21" y="24"/>
                </a:cubicBezTo>
                <a:cubicBezTo>
                  <a:pt x="21" y="24"/>
                  <a:pt x="21" y="24"/>
                  <a:pt x="21" y="24"/>
                </a:cubicBezTo>
                <a:cubicBezTo>
                  <a:pt x="20" y="24"/>
                  <a:pt x="20" y="24"/>
                  <a:pt x="20" y="24"/>
                </a:cubicBezTo>
                <a:cubicBezTo>
                  <a:pt x="20" y="24"/>
                  <a:pt x="20" y="24"/>
                  <a:pt x="20" y="24"/>
                </a:cubicBezTo>
                <a:close/>
                <a:moveTo>
                  <a:pt x="20" y="20"/>
                </a:moveTo>
                <a:cubicBezTo>
                  <a:pt x="20" y="23"/>
                  <a:pt x="20" y="23"/>
                  <a:pt x="20" y="23"/>
                </a:cubicBezTo>
                <a:cubicBezTo>
                  <a:pt x="20" y="23"/>
                  <a:pt x="20" y="23"/>
                  <a:pt x="20" y="23"/>
                </a:cubicBezTo>
                <a:cubicBezTo>
                  <a:pt x="21" y="23"/>
                  <a:pt x="21" y="23"/>
                  <a:pt x="21" y="23"/>
                </a:cubicBezTo>
                <a:cubicBezTo>
                  <a:pt x="21" y="23"/>
                  <a:pt x="21" y="23"/>
                  <a:pt x="21" y="23"/>
                </a:cubicBezTo>
                <a:cubicBezTo>
                  <a:pt x="21" y="20"/>
                  <a:pt x="21" y="20"/>
                  <a:pt x="21" y="20"/>
                </a:cubicBezTo>
                <a:cubicBezTo>
                  <a:pt x="21" y="20"/>
                  <a:pt x="21" y="20"/>
                  <a:pt x="21" y="20"/>
                </a:cubicBezTo>
                <a:cubicBezTo>
                  <a:pt x="20" y="20"/>
                  <a:pt x="20" y="20"/>
                  <a:pt x="20" y="20"/>
                </a:cubicBezTo>
                <a:cubicBezTo>
                  <a:pt x="20" y="20"/>
                  <a:pt x="20" y="20"/>
                  <a:pt x="20" y="20"/>
                </a:cubicBezTo>
                <a:close/>
                <a:moveTo>
                  <a:pt x="20" y="17"/>
                </a:moveTo>
                <a:cubicBezTo>
                  <a:pt x="20" y="19"/>
                  <a:pt x="20" y="19"/>
                  <a:pt x="20" y="19"/>
                </a:cubicBezTo>
                <a:cubicBezTo>
                  <a:pt x="20" y="19"/>
                  <a:pt x="20" y="19"/>
                  <a:pt x="20" y="19"/>
                </a:cubicBezTo>
                <a:cubicBezTo>
                  <a:pt x="21" y="19"/>
                  <a:pt x="21" y="19"/>
                  <a:pt x="21" y="19"/>
                </a:cubicBezTo>
                <a:cubicBezTo>
                  <a:pt x="21" y="19"/>
                  <a:pt x="21" y="19"/>
                  <a:pt x="21" y="19"/>
                </a:cubicBezTo>
                <a:cubicBezTo>
                  <a:pt x="21" y="17"/>
                  <a:pt x="21" y="17"/>
                  <a:pt x="21" y="17"/>
                </a:cubicBezTo>
                <a:cubicBezTo>
                  <a:pt x="21" y="17"/>
                  <a:pt x="21" y="16"/>
                  <a:pt x="21" y="16"/>
                </a:cubicBezTo>
                <a:cubicBezTo>
                  <a:pt x="20" y="16"/>
                  <a:pt x="20" y="16"/>
                  <a:pt x="20" y="16"/>
                </a:cubicBezTo>
                <a:cubicBezTo>
                  <a:pt x="20" y="16"/>
                  <a:pt x="20" y="17"/>
                  <a:pt x="20" y="17"/>
                </a:cubicBezTo>
                <a:close/>
                <a:moveTo>
                  <a:pt x="10" y="19"/>
                </a:moveTo>
                <a:cubicBezTo>
                  <a:pt x="10" y="19"/>
                  <a:pt x="10" y="19"/>
                  <a:pt x="10" y="19"/>
                </a:cubicBezTo>
                <a:cubicBezTo>
                  <a:pt x="10" y="22"/>
                  <a:pt x="10" y="22"/>
                  <a:pt x="10" y="22"/>
                </a:cubicBezTo>
                <a:cubicBezTo>
                  <a:pt x="10" y="22"/>
                  <a:pt x="10" y="22"/>
                  <a:pt x="10" y="22"/>
                </a:cubicBezTo>
                <a:cubicBezTo>
                  <a:pt x="7" y="22"/>
                  <a:pt x="7" y="22"/>
                  <a:pt x="7" y="22"/>
                </a:cubicBezTo>
                <a:cubicBezTo>
                  <a:pt x="7" y="22"/>
                  <a:pt x="7" y="22"/>
                  <a:pt x="7" y="22"/>
                </a:cubicBezTo>
                <a:cubicBezTo>
                  <a:pt x="7" y="19"/>
                  <a:pt x="7" y="19"/>
                  <a:pt x="7" y="19"/>
                </a:cubicBezTo>
                <a:cubicBezTo>
                  <a:pt x="7" y="19"/>
                  <a:pt x="7" y="19"/>
                  <a:pt x="7" y="19"/>
                </a:cubicBezTo>
                <a:cubicBezTo>
                  <a:pt x="10" y="19"/>
                  <a:pt x="10" y="19"/>
                  <a:pt x="10" y="19"/>
                </a:cubicBezTo>
                <a:close/>
                <a:moveTo>
                  <a:pt x="13" y="19"/>
                </a:moveTo>
                <a:cubicBezTo>
                  <a:pt x="14" y="19"/>
                  <a:pt x="14" y="19"/>
                  <a:pt x="14" y="19"/>
                </a:cubicBezTo>
                <a:cubicBezTo>
                  <a:pt x="14" y="22"/>
                  <a:pt x="14" y="22"/>
                  <a:pt x="14" y="22"/>
                </a:cubicBezTo>
                <a:cubicBezTo>
                  <a:pt x="14" y="22"/>
                  <a:pt x="14" y="22"/>
                  <a:pt x="13" y="22"/>
                </a:cubicBezTo>
                <a:cubicBezTo>
                  <a:pt x="11" y="22"/>
                  <a:pt x="11" y="22"/>
                  <a:pt x="11" y="22"/>
                </a:cubicBezTo>
                <a:cubicBezTo>
                  <a:pt x="11" y="22"/>
                  <a:pt x="11" y="22"/>
                  <a:pt x="11" y="22"/>
                </a:cubicBezTo>
                <a:cubicBezTo>
                  <a:pt x="11" y="19"/>
                  <a:pt x="11" y="19"/>
                  <a:pt x="11" y="19"/>
                </a:cubicBezTo>
                <a:cubicBezTo>
                  <a:pt x="11" y="19"/>
                  <a:pt x="11" y="19"/>
                  <a:pt x="11" y="19"/>
                </a:cubicBezTo>
                <a:cubicBezTo>
                  <a:pt x="13" y="19"/>
                  <a:pt x="13" y="19"/>
                  <a:pt x="13" y="19"/>
                </a:cubicBezTo>
                <a:close/>
                <a:moveTo>
                  <a:pt x="6" y="26"/>
                </a:moveTo>
                <a:cubicBezTo>
                  <a:pt x="6" y="26"/>
                  <a:pt x="6" y="26"/>
                  <a:pt x="6" y="27"/>
                </a:cubicBezTo>
                <a:cubicBezTo>
                  <a:pt x="6" y="29"/>
                  <a:pt x="6" y="29"/>
                  <a:pt x="6" y="29"/>
                </a:cubicBezTo>
                <a:cubicBezTo>
                  <a:pt x="6" y="29"/>
                  <a:pt x="6" y="29"/>
                  <a:pt x="6" y="29"/>
                </a:cubicBezTo>
                <a:cubicBezTo>
                  <a:pt x="3" y="29"/>
                  <a:pt x="3" y="29"/>
                  <a:pt x="3" y="29"/>
                </a:cubicBezTo>
                <a:cubicBezTo>
                  <a:pt x="3" y="29"/>
                  <a:pt x="3" y="29"/>
                  <a:pt x="3" y="29"/>
                </a:cubicBezTo>
                <a:cubicBezTo>
                  <a:pt x="3" y="27"/>
                  <a:pt x="3" y="27"/>
                  <a:pt x="3" y="27"/>
                </a:cubicBezTo>
                <a:cubicBezTo>
                  <a:pt x="3" y="26"/>
                  <a:pt x="3" y="26"/>
                  <a:pt x="3" y="26"/>
                </a:cubicBezTo>
                <a:cubicBezTo>
                  <a:pt x="6" y="26"/>
                  <a:pt x="6" y="26"/>
                  <a:pt x="6" y="26"/>
                </a:cubicBezTo>
                <a:close/>
                <a:moveTo>
                  <a:pt x="10" y="26"/>
                </a:moveTo>
                <a:cubicBezTo>
                  <a:pt x="10" y="26"/>
                  <a:pt x="10" y="26"/>
                  <a:pt x="10" y="27"/>
                </a:cubicBezTo>
                <a:cubicBezTo>
                  <a:pt x="10" y="29"/>
                  <a:pt x="10" y="29"/>
                  <a:pt x="10" y="29"/>
                </a:cubicBezTo>
                <a:cubicBezTo>
                  <a:pt x="10" y="29"/>
                  <a:pt x="10" y="29"/>
                  <a:pt x="10" y="29"/>
                </a:cubicBezTo>
                <a:cubicBezTo>
                  <a:pt x="7" y="29"/>
                  <a:pt x="7" y="29"/>
                  <a:pt x="7" y="29"/>
                </a:cubicBezTo>
                <a:cubicBezTo>
                  <a:pt x="7" y="29"/>
                  <a:pt x="7" y="29"/>
                  <a:pt x="7" y="29"/>
                </a:cubicBezTo>
                <a:cubicBezTo>
                  <a:pt x="7" y="27"/>
                  <a:pt x="7" y="27"/>
                  <a:pt x="7" y="27"/>
                </a:cubicBezTo>
                <a:cubicBezTo>
                  <a:pt x="7" y="26"/>
                  <a:pt x="7" y="26"/>
                  <a:pt x="7" y="26"/>
                </a:cubicBezTo>
                <a:cubicBezTo>
                  <a:pt x="10" y="26"/>
                  <a:pt x="10" y="26"/>
                  <a:pt x="10" y="26"/>
                </a:cubicBezTo>
                <a:close/>
                <a:moveTo>
                  <a:pt x="13" y="26"/>
                </a:moveTo>
                <a:cubicBezTo>
                  <a:pt x="14" y="26"/>
                  <a:pt x="14" y="26"/>
                  <a:pt x="14" y="27"/>
                </a:cubicBezTo>
                <a:cubicBezTo>
                  <a:pt x="14" y="29"/>
                  <a:pt x="14" y="29"/>
                  <a:pt x="14" y="29"/>
                </a:cubicBezTo>
                <a:cubicBezTo>
                  <a:pt x="14" y="29"/>
                  <a:pt x="14" y="29"/>
                  <a:pt x="13" y="29"/>
                </a:cubicBezTo>
                <a:cubicBezTo>
                  <a:pt x="11" y="29"/>
                  <a:pt x="11" y="29"/>
                  <a:pt x="11" y="29"/>
                </a:cubicBezTo>
                <a:cubicBezTo>
                  <a:pt x="11" y="29"/>
                  <a:pt x="11" y="29"/>
                  <a:pt x="11" y="29"/>
                </a:cubicBezTo>
                <a:cubicBezTo>
                  <a:pt x="11" y="27"/>
                  <a:pt x="11" y="27"/>
                  <a:pt x="11" y="27"/>
                </a:cubicBezTo>
                <a:cubicBezTo>
                  <a:pt x="11" y="26"/>
                  <a:pt x="11" y="26"/>
                  <a:pt x="11" y="26"/>
                </a:cubicBezTo>
                <a:cubicBezTo>
                  <a:pt x="13" y="26"/>
                  <a:pt x="13" y="26"/>
                  <a:pt x="13" y="26"/>
                </a:cubicBezTo>
                <a:close/>
                <a:moveTo>
                  <a:pt x="6" y="23"/>
                </a:moveTo>
                <a:cubicBezTo>
                  <a:pt x="6" y="23"/>
                  <a:pt x="6" y="23"/>
                  <a:pt x="6" y="23"/>
                </a:cubicBezTo>
                <a:cubicBezTo>
                  <a:pt x="6" y="25"/>
                  <a:pt x="6" y="25"/>
                  <a:pt x="6" y="25"/>
                </a:cubicBezTo>
                <a:cubicBezTo>
                  <a:pt x="6" y="25"/>
                  <a:pt x="6" y="26"/>
                  <a:pt x="6" y="26"/>
                </a:cubicBezTo>
                <a:cubicBezTo>
                  <a:pt x="3" y="26"/>
                  <a:pt x="3" y="26"/>
                  <a:pt x="3" y="26"/>
                </a:cubicBezTo>
                <a:cubicBezTo>
                  <a:pt x="3" y="26"/>
                  <a:pt x="3" y="25"/>
                  <a:pt x="3" y="25"/>
                </a:cubicBezTo>
                <a:cubicBezTo>
                  <a:pt x="3" y="23"/>
                  <a:pt x="3" y="23"/>
                  <a:pt x="3" y="23"/>
                </a:cubicBezTo>
                <a:cubicBezTo>
                  <a:pt x="3" y="23"/>
                  <a:pt x="3" y="23"/>
                  <a:pt x="3" y="23"/>
                </a:cubicBezTo>
                <a:cubicBezTo>
                  <a:pt x="6" y="23"/>
                  <a:pt x="6" y="23"/>
                  <a:pt x="6" y="23"/>
                </a:cubicBezTo>
                <a:close/>
                <a:moveTo>
                  <a:pt x="10" y="23"/>
                </a:moveTo>
                <a:cubicBezTo>
                  <a:pt x="10" y="23"/>
                  <a:pt x="10" y="23"/>
                  <a:pt x="10" y="23"/>
                </a:cubicBezTo>
                <a:cubicBezTo>
                  <a:pt x="10" y="25"/>
                  <a:pt x="10" y="25"/>
                  <a:pt x="10" y="25"/>
                </a:cubicBezTo>
                <a:cubicBezTo>
                  <a:pt x="10" y="25"/>
                  <a:pt x="10" y="26"/>
                  <a:pt x="10" y="26"/>
                </a:cubicBezTo>
                <a:cubicBezTo>
                  <a:pt x="7" y="26"/>
                  <a:pt x="7" y="26"/>
                  <a:pt x="7" y="26"/>
                </a:cubicBezTo>
                <a:cubicBezTo>
                  <a:pt x="7" y="26"/>
                  <a:pt x="7" y="25"/>
                  <a:pt x="7" y="25"/>
                </a:cubicBezTo>
                <a:cubicBezTo>
                  <a:pt x="7" y="23"/>
                  <a:pt x="7" y="23"/>
                  <a:pt x="7" y="23"/>
                </a:cubicBezTo>
                <a:cubicBezTo>
                  <a:pt x="7" y="23"/>
                  <a:pt x="7" y="23"/>
                  <a:pt x="7" y="23"/>
                </a:cubicBezTo>
                <a:cubicBezTo>
                  <a:pt x="10" y="23"/>
                  <a:pt x="10" y="23"/>
                  <a:pt x="10" y="23"/>
                </a:cubicBezTo>
                <a:close/>
                <a:moveTo>
                  <a:pt x="13" y="23"/>
                </a:moveTo>
                <a:cubicBezTo>
                  <a:pt x="14" y="23"/>
                  <a:pt x="14" y="23"/>
                  <a:pt x="14" y="23"/>
                </a:cubicBezTo>
                <a:cubicBezTo>
                  <a:pt x="14" y="25"/>
                  <a:pt x="14" y="25"/>
                  <a:pt x="14" y="25"/>
                </a:cubicBezTo>
                <a:cubicBezTo>
                  <a:pt x="14" y="25"/>
                  <a:pt x="14" y="26"/>
                  <a:pt x="13" y="26"/>
                </a:cubicBezTo>
                <a:cubicBezTo>
                  <a:pt x="11" y="26"/>
                  <a:pt x="11" y="26"/>
                  <a:pt x="11" y="26"/>
                </a:cubicBezTo>
                <a:cubicBezTo>
                  <a:pt x="11" y="26"/>
                  <a:pt x="11" y="25"/>
                  <a:pt x="11" y="25"/>
                </a:cubicBezTo>
                <a:cubicBezTo>
                  <a:pt x="11" y="23"/>
                  <a:pt x="11" y="23"/>
                  <a:pt x="11" y="23"/>
                </a:cubicBezTo>
                <a:cubicBezTo>
                  <a:pt x="11" y="23"/>
                  <a:pt x="11" y="23"/>
                  <a:pt x="11" y="23"/>
                </a:cubicBezTo>
                <a:cubicBezTo>
                  <a:pt x="13" y="23"/>
                  <a:pt x="13" y="23"/>
                  <a:pt x="13" y="23"/>
                </a:cubicBezTo>
                <a:close/>
                <a:moveTo>
                  <a:pt x="6" y="19"/>
                </a:moveTo>
                <a:cubicBezTo>
                  <a:pt x="6" y="19"/>
                  <a:pt x="6" y="19"/>
                  <a:pt x="6" y="19"/>
                </a:cubicBezTo>
                <a:cubicBezTo>
                  <a:pt x="6" y="22"/>
                  <a:pt x="6" y="22"/>
                  <a:pt x="6" y="22"/>
                </a:cubicBezTo>
                <a:cubicBezTo>
                  <a:pt x="6" y="22"/>
                  <a:pt x="6" y="22"/>
                  <a:pt x="6" y="22"/>
                </a:cubicBezTo>
                <a:cubicBezTo>
                  <a:pt x="3" y="22"/>
                  <a:pt x="3" y="22"/>
                  <a:pt x="3" y="22"/>
                </a:cubicBezTo>
                <a:cubicBezTo>
                  <a:pt x="3" y="22"/>
                  <a:pt x="3" y="22"/>
                  <a:pt x="3" y="22"/>
                </a:cubicBezTo>
                <a:cubicBezTo>
                  <a:pt x="3" y="19"/>
                  <a:pt x="3" y="19"/>
                  <a:pt x="3" y="19"/>
                </a:cubicBezTo>
                <a:cubicBezTo>
                  <a:pt x="3" y="19"/>
                  <a:pt x="3" y="19"/>
                  <a:pt x="3" y="19"/>
                </a:cubicBezTo>
                <a:cubicBezTo>
                  <a:pt x="6" y="19"/>
                  <a:pt x="6" y="19"/>
                  <a:pt x="6" y="19"/>
                </a:cubicBezTo>
                <a:close/>
                <a:moveTo>
                  <a:pt x="3" y="11"/>
                </a:moveTo>
                <a:cubicBezTo>
                  <a:pt x="3" y="11"/>
                  <a:pt x="3" y="11"/>
                  <a:pt x="3" y="11"/>
                </a:cubicBezTo>
                <a:cubicBezTo>
                  <a:pt x="13" y="11"/>
                  <a:pt x="13" y="11"/>
                  <a:pt x="13" y="11"/>
                </a:cubicBezTo>
                <a:cubicBezTo>
                  <a:pt x="14" y="11"/>
                  <a:pt x="14" y="11"/>
                  <a:pt x="14" y="11"/>
                </a:cubicBezTo>
                <a:cubicBezTo>
                  <a:pt x="14" y="16"/>
                  <a:pt x="14" y="16"/>
                  <a:pt x="14" y="16"/>
                </a:cubicBezTo>
                <a:cubicBezTo>
                  <a:pt x="14" y="17"/>
                  <a:pt x="14" y="17"/>
                  <a:pt x="13" y="17"/>
                </a:cubicBezTo>
                <a:cubicBezTo>
                  <a:pt x="3" y="17"/>
                  <a:pt x="3" y="17"/>
                  <a:pt x="3" y="17"/>
                </a:cubicBezTo>
                <a:cubicBezTo>
                  <a:pt x="3" y="17"/>
                  <a:pt x="3" y="17"/>
                  <a:pt x="3" y="16"/>
                </a:cubicBezTo>
                <a:cubicBezTo>
                  <a:pt x="3" y="15"/>
                  <a:pt x="3" y="13"/>
                  <a:pt x="3" y="11"/>
                </a:cubicBezTo>
                <a:close/>
                <a:moveTo>
                  <a:pt x="13" y="4"/>
                </a:moveTo>
                <a:cubicBezTo>
                  <a:pt x="13" y="5"/>
                  <a:pt x="13" y="5"/>
                  <a:pt x="13" y="5"/>
                </a:cubicBezTo>
                <a:cubicBezTo>
                  <a:pt x="13" y="6"/>
                  <a:pt x="13" y="6"/>
                  <a:pt x="13" y="6"/>
                </a:cubicBezTo>
                <a:cubicBezTo>
                  <a:pt x="4" y="6"/>
                  <a:pt x="4" y="6"/>
                  <a:pt x="4" y="6"/>
                </a:cubicBezTo>
                <a:cubicBezTo>
                  <a:pt x="4" y="5"/>
                  <a:pt x="4" y="5"/>
                  <a:pt x="4" y="5"/>
                </a:cubicBezTo>
                <a:cubicBezTo>
                  <a:pt x="4" y="4"/>
                  <a:pt x="4" y="4"/>
                  <a:pt x="4" y="4"/>
                </a:cubicBezTo>
                <a:cubicBezTo>
                  <a:pt x="4" y="1"/>
                  <a:pt x="4" y="1"/>
                  <a:pt x="4" y="1"/>
                </a:cubicBezTo>
                <a:cubicBezTo>
                  <a:pt x="5" y="1"/>
                  <a:pt x="5" y="1"/>
                  <a:pt x="5" y="1"/>
                </a:cubicBezTo>
                <a:cubicBezTo>
                  <a:pt x="5" y="1"/>
                  <a:pt x="5" y="1"/>
                  <a:pt x="5" y="1"/>
                </a:cubicBezTo>
                <a:cubicBezTo>
                  <a:pt x="5" y="1"/>
                  <a:pt x="5" y="1"/>
                  <a:pt x="5" y="1"/>
                </a:cubicBezTo>
                <a:cubicBezTo>
                  <a:pt x="6" y="1"/>
                  <a:pt x="6" y="1"/>
                  <a:pt x="6" y="1"/>
                </a:cubicBezTo>
                <a:cubicBezTo>
                  <a:pt x="7" y="1"/>
                  <a:pt x="7" y="1"/>
                  <a:pt x="7" y="1"/>
                </a:cubicBezTo>
                <a:cubicBezTo>
                  <a:pt x="7" y="1"/>
                  <a:pt x="7" y="1"/>
                  <a:pt x="7" y="1"/>
                </a:cubicBezTo>
                <a:cubicBezTo>
                  <a:pt x="7" y="1"/>
                  <a:pt x="7" y="1"/>
                  <a:pt x="7" y="1"/>
                </a:cubicBezTo>
                <a:cubicBezTo>
                  <a:pt x="8" y="1"/>
                  <a:pt x="8" y="1"/>
                  <a:pt x="8" y="1"/>
                </a:cubicBezTo>
                <a:cubicBezTo>
                  <a:pt x="8" y="1"/>
                  <a:pt x="8" y="1"/>
                  <a:pt x="8" y="1"/>
                </a:cubicBezTo>
                <a:cubicBezTo>
                  <a:pt x="9" y="1"/>
                  <a:pt x="9" y="1"/>
                  <a:pt x="9" y="1"/>
                </a:cubicBezTo>
                <a:cubicBezTo>
                  <a:pt x="10" y="1"/>
                  <a:pt x="10" y="1"/>
                  <a:pt x="10" y="1"/>
                </a:cubicBezTo>
                <a:cubicBezTo>
                  <a:pt x="10" y="1"/>
                  <a:pt x="10" y="1"/>
                  <a:pt x="10" y="1"/>
                </a:cubicBezTo>
                <a:cubicBezTo>
                  <a:pt x="10" y="1"/>
                  <a:pt x="10" y="1"/>
                  <a:pt x="10" y="1"/>
                </a:cubicBezTo>
                <a:cubicBezTo>
                  <a:pt x="11" y="1"/>
                  <a:pt x="11" y="1"/>
                  <a:pt x="11" y="1"/>
                </a:cubicBezTo>
                <a:cubicBezTo>
                  <a:pt x="11" y="1"/>
                  <a:pt x="11" y="1"/>
                  <a:pt x="11" y="1"/>
                </a:cubicBezTo>
                <a:cubicBezTo>
                  <a:pt x="12" y="1"/>
                  <a:pt x="12" y="1"/>
                  <a:pt x="12" y="1"/>
                </a:cubicBezTo>
                <a:cubicBezTo>
                  <a:pt x="12" y="1"/>
                  <a:pt x="12" y="1"/>
                  <a:pt x="12" y="1"/>
                </a:cubicBezTo>
                <a:cubicBezTo>
                  <a:pt x="13" y="1"/>
                  <a:pt x="13" y="1"/>
                  <a:pt x="13" y="1"/>
                </a:cubicBezTo>
                <a:cubicBezTo>
                  <a:pt x="13" y="4"/>
                  <a:pt x="13" y="4"/>
                  <a:pt x="13" y="4"/>
                </a:cubicBezTo>
                <a:close/>
                <a:moveTo>
                  <a:pt x="2" y="7"/>
                </a:moveTo>
                <a:cubicBezTo>
                  <a:pt x="15" y="7"/>
                  <a:pt x="15" y="7"/>
                  <a:pt x="15" y="7"/>
                </a:cubicBezTo>
                <a:cubicBezTo>
                  <a:pt x="15" y="9"/>
                  <a:pt x="15" y="9"/>
                  <a:pt x="15" y="9"/>
                </a:cubicBezTo>
                <a:cubicBezTo>
                  <a:pt x="2" y="9"/>
                  <a:pt x="2" y="9"/>
                  <a:pt x="2" y="9"/>
                </a:cubicBezTo>
                <a:lnTo>
                  <a:pt x="2" y="7"/>
                </a:ln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15" name="Freeform 241"/>
          <p:cNvSpPr>
            <a:spLocks noEditPoints="1"/>
          </p:cNvSpPr>
          <p:nvPr/>
        </p:nvSpPr>
        <p:spPr bwMode="auto">
          <a:xfrm>
            <a:off x="1266828" y="3744072"/>
            <a:ext cx="327571" cy="314902"/>
          </a:xfrm>
          <a:custGeom>
            <a:avLst/>
            <a:gdLst>
              <a:gd name="T0" fmla="*/ 34 w 34"/>
              <a:gd name="T1" fmla="*/ 24 h 33"/>
              <a:gd name="T2" fmla="*/ 16 w 34"/>
              <a:gd name="T3" fmla="*/ 24 h 33"/>
              <a:gd name="T4" fmla="*/ 23 w 34"/>
              <a:gd name="T5" fmla="*/ 20 h 33"/>
              <a:gd name="T6" fmla="*/ 18 w 34"/>
              <a:gd name="T7" fmla="*/ 22 h 33"/>
              <a:gd name="T8" fmla="*/ 21 w 34"/>
              <a:gd name="T9" fmla="*/ 21 h 33"/>
              <a:gd name="T10" fmla="*/ 23 w 34"/>
              <a:gd name="T11" fmla="*/ 28 h 33"/>
              <a:gd name="T12" fmla="*/ 31 w 34"/>
              <a:gd name="T13" fmla="*/ 27 h 33"/>
              <a:gd name="T14" fmla="*/ 27 w 34"/>
              <a:gd name="T15" fmla="*/ 26 h 33"/>
              <a:gd name="T16" fmla="*/ 29 w 34"/>
              <a:gd name="T17" fmla="*/ 25 h 33"/>
              <a:gd name="T18" fmla="*/ 31 w 34"/>
              <a:gd name="T19" fmla="*/ 22 h 33"/>
              <a:gd name="T20" fmla="*/ 28 w 34"/>
              <a:gd name="T21" fmla="*/ 20 h 33"/>
              <a:gd name="T22" fmla="*/ 25 w 34"/>
              <a:gd name="T23" fmla="*/ 22 h 33"/>
              <a:gd name="T24" fmla="*/ 27 w 34"/>
              <a:gd name="T25" fmla="*/ 23 h 33"/>
              <a:gd name="T26" fmla="*/ 27 w 34"/>
              <a:gd name="T27" fmla="*/ 21 h 33"/>
              <a:gd name="T28" fmla="*/ 30 w 34"/>
              <a:gd name="T29" fmla="*/ 21 h 33"/>
              <a:gd name="T30" fmla="*/ 30 w 34"/>
              <a:gd name="T31" fmla="*/ 23 h 33"/>
              <a:gd name="T32" fmla="*/ 26 w 34"/>
              <a:gd name="T33" fmla="*/ 25 h 33"/>
              <a:gd name="T34" fmla="*/ 25 w 34"/>
              <a:gd name="T35" fmla="*/ 28 h 33"/>
              <a:gd name="T36" fmla="*/ 31 w 34"/>
              <a:gd name="T37" fmla="*/ 27 h 33"/>
              <a:gd name="T38" fmla="*/ 15 w 34"/>
              <a:gd name="T39" fmla="*/ 13 h 33"/>
              <a:gd name="T40" fmla="*/ 9 w 34"/>
              <a:gd name="T41" fmla="*/ 9 h 33"/>
              <a:gd name="T42" fmla="*/ 9 w 34"/>
              <a:gd name="T43" fmla="*/ 10 h 33"/>
              <a:gd name="T44" fmla="*/ 14 w 34"/>
              <a:gd name="T45" fmla="*/ 14 h 33"/>
              <a:gd name="T46" fmla="*/ 13 w 34"/>
              <a:gd name="T47" fmla="*/ 15 h 33"/>
              <a:gd name="T48" fmla="*/ 14 w 34"/>
              <a:gd name="T49" fmla="*/ 16 h 33"/>
              <a:gd name="T50" fmla="*/ 11 w 34"/>
              <a:gd name="T51" fmla="*/ 23 h 33"/>
              <a:gd name="T52" fmla="*/ 12 w 34"/>
              <a:gd name="T53" fmla="*/ 23 h 33"/>
              <a:gd name="T54" fmla="*/ 15 w 34"/>
              <a:gd name="T55" fmla="*/ 15 h 33"/>
              <a:gd name="T56" fmla="*/ 16 w 34"/>
              <a:gd name="T57" fmla="*/ 16 h 33"/>
              <a:gd name="T58" fmla="*/ 17 w 34"/>
              <a:gd name="T59" fmla="*/ 16 h 33"/>
              <a:gd name="T60" fmla="*/ 17 w 34"/>
              <a:gd name="T61" fmla="*/ 15 h 33"/>
              <a:gd name="T62" fmla="*/ 16 w 34"/>
              <a:gd name="T63" fmla="*/ 14 h 33"/>
              <a:gd name="T64" fmla="*/ 22 w 34"/>
              <a:gd name="T65" fmla="*/ 7 h 33"/>
              <a:gd name="T66" fmla="*/ 22 w 34"/>
              <a:gd name="T67" fmla="*/ 7 h 33"/>
              <a:gd name="T68" fmla="*/ 16 w 34"/>
              <a:gd name="T69" fmla="*/ 12 h 33"/>
              <a:gd name="T70" fmla="*/ 16 w 34"/>
              <a:gd name="T71" fmla="*/ 12 h 33"/>
              <a:gd name="T72" fmla="*/ 15 w 34"/>
              <a:gd name="T73" fmla="*/ 12 h 33"/>
              <a:gd name="T74" fmla="*/ 25 w 34"/>
              <a:gd name="T75" fmla="*/ 10 h 33"/>
              <a:gd name="T76" fmla="*/ 29 w 34"/>
              <a:gd name="T77" fmla="*/ 13 h 33"/>
              <a:gd name="T78" fmla="*/ 15 w 34"/>
              <a:gd name="T79" fmla="*/ 0 h 33"/>
              <a:gd name="T80" fmla="*/ 0 w 34"/>
              <a:gd name="T81" fmla="*/ 14 h 33"/>
              <a:gd name="T82" fmla="*/ 15 w 34"/>
              <a:gd name="T83" fmla="*/ 29 h 33"/>
              <a:gd name="T84" fmla="*/ 11 w 34"/>
              <a:gd name="T85" fmla="*/ 24 h 33"/>
              <a:gd name="T86" fmla="*/ 5 w 34"/>
              <a:gd name="T87" fmla="*/ 18 h 33"/>
              <a:gd name="T88" fmla="*/ 5 w 34"/>
              <a:gd name="T89" fmla="*/ 10 h 33"/>
              <a:gd name="T90" fmla="*/ 11 w 34"/>
              <a:gd name="T91" fmla="*/ 4 h 33"/>
              <a:gd name="T92" fmla="*/ 19 w 34"/>
              <a:gd name="T93" fmla="*/ 4 h 33"/>
              <a:gd name="T94" fmla="*/ 9 w 34"/>
              <a:gd name="T95" fmla="*/ 14 h 33"/>
              <a:gd name="T96" fmla="*/ 9 w 34"/>
              <a:gd name="T97" fmla="*/ 15 h 33"/>
              <a:gd name="T98" fmla="*/ 5 w 34"/>
              <a:gd name="T99" fmla="*/ 14 h 33"/>
              <a:gd name="T100" fmla="*/ 9 w 34"/>
              <a:gd name="T101" fmla="*/ 14 h 33"/>
              <a:gd name="T102" fmla="*/ 15 w 34"/>
              <a:gd name="T103" fmla="*/ 8 h 33"/>
              <a:gd name="T104" fmla="*/ 14 w 34"/>
              <a:gd name="T105" fmla="*/ 5 h 33"/>
              <a:gd name="T106" fmla="*/ 15 w 34"/>
              <a:gd name="T107" fmla="*/ 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 h="33">
                <a:moveTo>
                  <a:pt x="25" y="15"/>
                </a:moveTo>
                <a:cubicBezTo>
                  <a:pt x="30" y="15"/>
                  <a:pt x="34" y="19"/>
                  <a:pt x="34" y="24"/>
                </a:cubicBezTo>
                <a:cubicBezTo>
                  <a:pt x="34" y="29"/>
                  <a:pt x="30" y="33"/>
                  <a:pt x="25" y="33"/>
                </a:cubicBezTo>
                <a:cubicBezTo>
                  <a:pt x="20" y="33"/>
                  <a:pt x="16" y="29"/>
                  <a:pt x="16" y="24"/>
                </a:cubicBezTo>
                <a:cubicBezTo>
                  <a:pt x="16" y="19"/>
                  <a:pt x="20" y="15"/>
                  <a:pt x="25" y="15"/>
                </a:cubicBezTo>
                <a:close/>
                <a:moveTo>
                  <a:pt x="23" y="20"/>
                </a:moveTo>
                <a:cubicBezTo>
                  <a:pt x="21" y="20"/>
                  <a:pt x="21" y="20"/>
                  <a:pt x="21" y="20"/>
                </a:cubicBezTo>
                <a:cubicBezTo>
                  <a:pt x="18" y="22"/>
                  <a:pt x="18" y="22"/>
                  <a:pt x="18" y="22"/>
                </a:cubicBezTo>
                <a:cubicBezTo>
                  <a:pt x="19" y="23"/>
                  <a:pt x="19" y="23"/>
                  <a:pt x="19" y="23"/>
                </a:cubicBezTo>
                <a:cubicBezTo>
                  <a:pt x="21" y="21"/>
                  <a:pt x="21" y="21"/>
                  <a:pt x="21" y="21"/>
                </a:cubicBezTo>
                <a:cubicBezTo>
                  <a:pt x="21" y="28"/>
                  <a:pt x="21" y="28"/>
                  <a:pt x="21" y="28"/>
                </a:cubicBezTo>
                <a:cubicBezTo>
                  <a:pt x="23" y="28"/>
                  <a:pt x="23" y="28"/>
                  <a:pt x="23" y="28"/>
                </a:cubicBezTo>
                <a:cubicBezTo>
                  <a:pt x="23" y="20"/>
                  <a:pt x="23" y="20"/>
                  <a:pt x="23" y="20"/>
                </a:cubicBezTo>
                <a:close/>
                <a:moveTo>
                  <a:pt x="31" y="27"/>
                </a:moveTo>
                <a:cubicBezTo>
                  <a:pt x="27" y="27"/>
                  <a:pt x="27" y="27"/>
                  <a:pt x="27" y="27"/>
                </a:cubicBezTo>
                <a:cubicBezTo>
                  <a:pt x="27" y="26"/>
                  <a:pt x="27" y="26"/>
                  <a:pt x="27" y="26"/>
                </a:cubicBezTo>
                <a:cubicBezTo>
                  <a:pt x="27" y="26"/>
                  <a:pt x="27" y="26"/>
                  <a:pt x="27" y="25"/>
                </a:cubicBezTo>
                <a:cubicBezTo>
                  <a:pt x="27" y="25"/>
                  <a:pt x="28" y="25"/>
                  <a:pt x="29" y="25"/>
                </a:cubicBezTo>
                <a:cubicBezTo>
                  <a:pt x="30" y="25"/>
                  <a:pt x="30" y="25"/>
                  <a:pt x="31" y="24"/>
                </a:cubicBezTo>
                <a:cubicBezTo>
                  <a:pt x="31" y="24"/>
                  <a:pt x="31" y="23"/>
                  <a:pt x="31" y="22"/>
                </a:cubicBezTo>
                <a:cubicBezTo>
                  <a:pt x="31" y="21"/>
                  <a:pt x="31" y="21"/>
                  <a:pt x="31" y="20"/>
                </a:cubicBezTo>
                <a:cubicBezTo>
                  <a:pt x="30" y="20"/>
                  <a:pt x="29" y="20"/>
                  <a:pt x="28" y="20"/>
                </a:cubicBezTo>
                <a:cubicBezTo>
                  <a:pt x="27" y="20"/>
                  <a:pt x="26" y="20"/>
                  <a:pt x="26" y="20"/>
                </a:cubicBezTo>
                <a:cubicBezTo>
                  <a:pt x="26" y="21"/>
                  <a:pt x="25" y="21"/>
                  <a:pt x="25" y="22"/>
                </a:cubicBezTo>
                <a:cubicBezTo>
                  <a:pt x="25" y="23"/>
                  <a:pt x="25" y="23"/>
                  <a:pt x="25" y="23"/>
                </a:cubicBezTo>
                <a:cubicBezTo>
                  <a:pt x="27" y="23"/>
                  <a:pt x="27" y="23"/>
                  <a:pt x="27" y="23"/>
                </a:cubicBezTo>
                <a:cubicBezTo>
                  <a:pt x="27" y="22"/>
                  <a:pt x="27" y="22"/>
                  <a:pt x="27" y="22"/>
                </a:cubicBezTo>
                <a:cubicBezTo>
                  <a:pt x="27" y="22"/>
                  <a:pt x="27" y="22"/>
                  <a:pt x="27" y="21"/>
                </a:cubicBezTo>
                <a:cubicBezTo>
                  <a:pt x="27" y="21"/>
                  <a:pt x="28" y="21"/>
                  <a:pt x="28" y="21"/>
                </a:cubicBezTo>
                <a:cubicBezTo>
                  <a:pt x="29" y="21"/>
                  <a:pt x="29" y="21"/>
                  <a:pt x="30" y="21"/>
                </a:cubicBezTo>
                <a:cubicBezTo>
                  <a:pt x="30" y="22"/>
                  <a:pt x="30" y="22"/>
                  <a:pt x="30" y="22"/>
                </a:cubicBezTo>
                <a:cubicBezTo>
                  <a:pt x="30" y="23"/>
                  <a:pt x="30" y="23"/>
                  <a:pt x="30" y="23"/>
                </a:cubicBezTo>
                <a:cubicBezTo>
                  <a:pt x="29" y="24"/>
                  <a:pt x="29" y="24"/>
                  <a:pt x="28" y="24"/>
                </a:cubicBezTo>
                <a:cubicBezTo>
                  <a:pt x="27" y="24"/>
                  <a:pt x="26" y="24"/>
                  <a:pt x="26" y="25"/>
                </a:cubicBezTo>
                <a:cubicBezTo>
                  <a:pt x="25" y="25"/>
                  <a:pt x="25" y="25"/>
                  <a:pt x="25" y="26"/>
                </a:cubicBezTo>
                <a:cubicBezTo>
                  <a:pt x="25" y="28"/>
                  <a:pt x="25" y="28"/>
                  <a:pt x="25" y="28"/>
                </a:cubicBezTo>
                <a:cubicBezTo>
                  <a:pt x="31" y="28"/>
                  <a:pt x="31" y="28"/>
                  <a:pt x="31" y="28"/>
                </a:cubicBezTo>
                <a:cubicBezTo>
                  <a:pt x="31" y="27"/>
                  <a:pt x="31" y="27"/>
                  <a:pt x="31" y="27"/>
                </a:cubicBezTo>
                <a:close/>
                <a:moveTo>
                  <a:pt x="15" y="12"/>
                </a:moveTo>
                <a:cubicBezTo>
                  <a:pt x="15" y="13"/>
                  <a:pt x="15" y="13"/>
                  <a:pt x="15" y="13"/>
                </a:cubicBezTo>
                <a:cubicBezTo>
                  <a:pt x="10" y="9"/>
                  <a:pt x="10" y="9"/>
                  <a:pt x="10" y="9"/>
                </a:cubicBezTo>
                <a:cubicBezTo>
                  <a:pt x="10" y="9"/>
                  <a:pt x="9" y="9"/>
                  <a:pt x="9" y="9"/>
                </a:cubicBezTo>
                <a:cubicBezTo>
                  <a:pt x="9" y="9"/>
                  <a:pt x="9" y="9"/>
                  <a:pt x="9" y="10"/>
                </a:cubicBezTo>
                <a:cubicBezTo>
                  <a:pt x="9" y="10"/>
                  <a:pt x="8" y="10"/>
                  <a:pt x="9" y="10"/>
                </a:cubicBezTo>
                <a:cubicBezTo>
                  <a:pt x="9" y="10"/>
                  <a:pt x="9" y="11"/>
                  <a:pt x="9" y="11"/>
                </a:cubicBezTo>
                <a:cubicBezTo>
                  <a:pt x="14" y="14"/>
                  <a:pt x="14" y="14"/>
                  <a:pt x="14" y="14"/>
                </a:cubicBezTo>
                <a:cubicBezTo>
                  <a:pt x="13" y="15"/>
                  <a:pt x="13" y="15"/>
                  <a:pt x="13" y="15"/>
                </a:cubicBezTo>
                <a:cubicBezTo>
                  <a:pt x="13" y="15"/>
                  <a:pt x="13" y="15"/>
                  <a:pt x="13" y="15"/>
                </a:cubicBezTo>
                <a:cubicBezTo>
                  <a:pt x="13" y="16"/>
                  <a:pt x="13" y="16"/>
                  <a:pt x="13" y="16"/>
                </a:cubicBezTo>
                <a:cubicBezTo>
                  <a:pt x="13" y="16"/>
                  <a:pt x="13" y="16"/>
                  <a:pt x="14" y="16"/>
                </a:cubicBezTo>
                <a:cubicBezTo>
                  <a:pt x="14" y="16"/>
                  <a:pt x="14" y="16"/>
                  <a:pt x="14" y="16"/>
                </a:cubicBezTo>
                <a:cubicBezTo>
                  <a:pt x="11" y="23"/>
                  <a:pt x="11" y="23"/>
                  <a:pt x="11" y="23"/>
                </a:cubicBezTo>
                <a:cubicBezTo>
                  <a:pt x="11" y="23"/>
                  <a:pt x="11" y="23"/>
                  <a:pt x="11" y="23"/>
                </a:cubicBezTo>
                <a:cubicBezTo>
                  <a:pt x="11" y="23"/>
                  <a:pt x="12" y="24"/>
                  <a:pt x="12" y="23"/>
                </a:cubicBezTo>
                <a:cubicBezTo>
                  <a:pt x="12" y="23"/>
                  <a:pt x="12" y="23"/>
                  <a:pt x="12" y="23"/>
                </a:cubicBezTo>
                <a:cubicBezTo>
                  <a:pt x="15" y="15"/>
                  <a:pt x="15" y="15"/>
                  <a:pt x="15" y="15"/>
                </a:cubicBezTo>
                <a:cubicBezTo>
                  <a:pt x="16" y="16"/>
                  <a:pt x="16" y="16"/>
                  <a:pt x="16" y="16"/>
                </a:cubicBezTo>
                <a:cubicBezTo>
                  <a:pt x="16" y="16"/>
                  <a:pt x="16" y="16"/>
                  <a:pt x="16" y="16"/>
                </a:cubicBezTo>
                <a:cubicBezTo>
                  <a:pt x="17" y="16"/>
                  <a:pt x="17" y="16"/>
                  <a:pt x="17" y="16"/>
                </a:cubicBezTo>
                <a:cubicBezTo>
                  <a:pt x="17" y="16"/>
                  <a:pt x="17" y="16"/>
                  <a:pt x="17" y="16"/>
                </a:cubicBezTo>
                <a:cubicBezTo>
                  <a:pt x="17" y="16"/>
                  <a:pt x="17" y="16"/>
                  <a:pt x="17" y="16"/>
                </a:cubicBezTo>
                <a:cubicBezTo>
                  <a:pt x="17" y="16"/>
                  <a:pt x="17" y="15"/>
                  <a:pt x="17" y="15"/>
                </a:cubicBezTo>
                <a:cubicBezTo>
                  <a:pt x="17" y="15"/>
                  <a:pt x="17" y="15"/>
                  <a:pt x="17" y="15"/>
                </a:cubicBezTo>
                <a:cubicBezTo>
                  <a:pt x="16" y="14"/>
                  <a:pt x="16" y="14"/>
                  <a:pt x="16" y="14"/>
                </a:cubicBezTo>
                <a:cubicBezTo>
                  <a:pt x="22" y="8"/>
                  <a:pt x="22" y="8"/>
                  <a:pt x="22" y="8"/>
                </a:cubicBezTo>
                <a:cubicBezTo>
                  <a:pt x="22" y="8"/>
                  <a:pt x="22" y="8"/>
                  <a:pt x="22" y="7"/>
                </a:cubicBezTo>
                <a:cubicBezTo>
                  <a:pt x="22" y="7"/>
                  <a:pt x="22" y="7"/>
                  <a:pt x="22" y="7"/>
                </a:cubicBezTo>
                <a:cubicBezTo>
                  <a:pt x="22" y="7"/>
                  <a:pt x="22" y="7"/>
                  <a:pt x="22" y="7"/>
                </a:cubicBezTo>
                <a:cubicBezTo>
                  <a:pt x="21" y="7"/>
                  <a:pt x="21" y="7"/>
                  <a:pt x="21" y="7"/>
                </a:cubicBezTo>
                <a:cubicBezTo>
                  <a:pt x="16" y="12"/>
                  <a:pt x="16" y="12"/>
                  <a:pt x="16" y="12"/>
                </a:cubicBezTo>
                <a:cubicBezTo>
                  <a:pt x="16" y="12"/>
                  <a:pt x="16" y="12"/>
                  <a:pt x="16" y="12"/>
                </a:cubicBezTo>
                <a:cubicBezTo>
                  <a:pt x="16" y="12"/>
                  <a:pt x="16" y="12"/>
                  <a:pt x="16" y="12"/>
                </a:cubicBezTo>
                <a:cubicBezTo>
                  <a:pt x="15" y="12"/>
                  <a:pt x="15" y="12"/>
                  <a:pt x="15" y="12"/>
                </a:cubicBezTo>
                <a:cubicBezTo>
                  <a:pt x="15" y="12"/>
                  <a:pt x="15" y="12"/>
                  <a:pt x="15" y="12"/>
                </a:cubicBezTo>
                <a:close/>
                <a:moveTo>
                  <a:pt x="23" y="6"/>
                </a:moveTo>
                <a:cubicBezTo>
                  <a:pt x="24" y="7"/>
                  <a:pt x="25" y="9"/>
                  <a:pt x="25" y="10"/>
                </a:cubicBezTo>
                <a:cubicBezTo>
                  <a:pt x="25" y="11"/>
                  <a:pt x="26" y="12"/>
                  <a:pt x="26" y="13"/>
                </a:cubicBezTo>
                <a:cubicBezTo>
                  <a:pt x="27" y="13"/>
                  <a:pt x="28" y="13"/>
                  <a:pt x="29" y="13"/>
                </a:cubicBezTo>
                <a:cubicBezTo>
                  <a:pt x="29" y="10"/>
                  <a:pt x="28" y="6"/>
                  <a:pt x="25" y="4"/>
                </a:cubicBezTo>
                <a:cubicBezTo>
                  <a:pt x="22" y="1"/>
                  <a:pt x="19" y="0"/>
                  <a:pt x="15" y="0"/>
                </a:cubicBezTo>
                <a:cubicBezTo>
                  <a:pt x="11" y="0"/>
                  <a:pt x="7" y="1"/>
                  <a:pt x="5" y="4"/>
                </a:cubicBezTo>
                <a:cubicBezTo>
                  <a:pt x="2" y="7"/>
                  <a:pt x="0" y="10"/>
                  <a:pt x="0" y="14"/>
                </a:cubicBezTo>
                <a:cubicBezTo>
                  <a:pt x="0" y="18"/>
                  <a:pt x="2" y="22"/>
                  <a:pt x="5" y="24"/>
                </a:cubicBezTo>
                <a:cubicBezTo>
                  <a:pt x="7" y="27"/>
                  <a:pt x="11" y="29"/>
                  <a:pt x="15" y="29"/>
                </a:cubicBezTo>
                <a:cubicBezTo>
                  <a:pt x="14" y="28"/>
                  <a:pt x="14" y="26"/>
                  <a:pt x="14" y="25"/>
                </a:cubicBezTo>
                <a:cubicBezTo>
                  <a:pt x="13" y="25"/>
                  <a:pt x="12" y="25"/>
                  <a:pt x="11" y="24"/>
                </a:cubicBezTo>
                <a:cubicBezTo>
                  <a:pt x="9" y="24"/>
                  <a:pt x="8" y="23"/>
                  <a:pt x="7" y="22"/>
                </a:cubicBezTo>
                <a:cubicBezTo>
                  <a:pt x="6" y="21"/>
                  <a:pt x="5" y="20"/>
                  <a:pt x="5" y="18"/>
                </a:cubicBezTo>
                <a:cubicBezTo>
                  <a:pt x="4" y="17"/>
                  <a:pt x="4" y="16"/>
                  <a:pt x="4" y="14"/>
                </a:cubicBezTo>
                <a:cubicBezTo>
                  <a:pt x="4" y="13"/>
                  <a:pt x="4" y="11"/>
                  <a:pt x="5" y="10"/>
                </a:cubicBezTo>
                <a:cubicBezTo>
                  <a:pt x="5" y="9"/>
                  <a:pt x="6" y="7"/>
                  <a:pt x="7" y="6"/>
                </a:cubicBezTo>
                <a:cubicBezTo>
                  <a:pt x="8" y="5"/>
                  <a:pt x="9" y="4"/>
                  <a:pt x="11" y="4"/>
                </a:cubicBezTo>
                <a:cubicBezTo>
                  <a:pt x="12" y="3"/>
                  <a:pt x="13" y="3"/>
                  <a:pt x="15" y="3"/>
                </a:cubicBezTo>
                <a:cubicBezTo>
                  <a:pt x="16" y="3"/>
                  <a:pt x="18" y="3"/>
                  <a:pt x="19" y="4"/>
                </a:cubicBezTo>
                <a:cubicBezTo>
                  <a:pt x="20" y="4"/>
                  <a:pt x="22" y="5"/>
                  <a:pt x="23" y="6"/>
                </a:cubicBezTo>
                <a:close/>
                <a:moveTo>
                  <a:pt x="9" y="14"/>
                </a:moveTo>
                <a:cubicBezTo>
                  <a:pt x="9" y="14"/>
                  <a:pt x="9" y="14"/>
                  <a:pt x="9" y="14"/>
                </a:cubicBezTo>
                <a:cubicBezTo>
                  <a:pt x="9" y="14"/>
                  <a:pt x="9" y="15"/>
                  <a:pt x="9" y="15"/>
                </a:cubicBezTo>
                <a:cubicBezTo>
                  <a:pt x="5" y="15"/>
                  <a:pt x="5" y="15"/>
                  <a:pt x="5" y="15"/>
                </a:cubicBezTo>
                <a:cubicBezTo>
                  <a:pt x="5" y="15"/>
                  <a:pt x="5" y="14"/>
                  <a:pt x="5" y="14"/>
                </a:cubicBezTo>
                <a:cubicBezTo>
                  <a:pt x="5" y="14"/>
                  <a:pt x="5" y="14"/>
                  <a:pt x="5" y="14"/>
                </a:cubicBezTo>
                <a:cubicBezTo>
                  <a:pt x="9" y="14"/>
                  <a:pt x="9" y="14"/>
                  <a:pt x="9" y="14"/>
                </a:cubicBezTo>
                <a:close/>
                <a:moveTo>
                  <a:pt x="15" y="8"/>
                </a:moveTo>
                <a:cubicBezTo>
                  <a:pt x="15" y="8"/>
                  <a:pt x="15" y="8"/>
                  <a:pt x="15" y="8"/>
                </a:cubicBezTo>
                <a:cubicBezTo>
                  <a:pt x="14" y="8"/>
                  <a:pt x="14" y="8"/>
                  <a:pt x="14" y="8"/>
                </a:cubicBezTo>
                <a:cubicBezTo>
                  <a:pt x="14" y="5"/>
                  <a:pt x="14" y="5"/>
                  <a:pt x="14" y="5"/>
                </a:cubicBezTo>
                <a:cubicBezTo>
                  <a:pt x="14" y="4"/>
                  <a:pt x="14" y="4"/>
                  <a:pt x="15" y="4"/>
                </a:cubicBezTo>
                <a:cubicBezTo>
                  <a:pt x="15" y="4"/>
                  <a:pt x="15" y="4"/>
                  <a:pt x="15" y="5"/>
                </a:cubicBezTo>
                <a:lnTo>
                  <a:pt x="15" y="8"/>
                </a:ln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16" name="Freeform 242"/>
          <p:cNvSpPr>
            <a:spLocks noEditPoints="1"/>
          </p:cNvSpPr>
          <p:nvPr/>
        </p:nvSpPr>
        <p:spPr bwMode="auto">
          <a:xfrm>
            <a:off x="1882152" y="2533329"/>
            <a:ext cx="325761" cy="249750"/>
          </a:xfrm>
          <a:custGeom>
            <a:avLst/>
            <a:gdLst>
              <a:gd name="T0" fmla="*/ 12 w 34"/>
              <a:gd name="T1" fmla="*/ 2 h 26"/>
              <a:gd name="T2" fmla="*/ 12 w 34"/>
              <a:gd name="T3" fmla="*/ 3 h 26"/>
              <a:gd name="T4" fmla="*/ 11 w 34"/>
              <a:gd name="T5" fmla="*/ 3 h 26"/>
              <a:gd name="T6" fmla="*/ 11 w 34"/>
              <a:gd name="T7" fmla="*/ 2 h 26"/>
              <a:gd name="T8" fmla="*/ 13 w 34"/>
              <a:gd name="T9" fmla="*/ 0 h 26"/>
              <a:gd name="T10" fmla="*/ 21 w 34"/>
              <a:gd name="T11" fmla="*/ 0 h 26"/>
              <a:gd name="T12" fmla="*/ 23 w 34"/>
              <a:gd name="T13" fmla="*/ 2 h 26"/>
              <a:gd name="T14" fmla="*/ 23 w 34"/>
              <a:gd name="T15" fmla="*/ 3 h 26"/>
              <a:gd name="T16" fmla="*/ 22 w 34"/>
              <a:gd name="T17" fmla="*/ 3 h 26"/>
              <a:gd name="T18" fmla="*/ 22 w 34"/>
              <a:gd name="T19" fmla="*/ 2 h 26"/>
              <a:gd name="T20" fmla="*/ 21 w 34"/>
              <a:gd name="T21" fmla="*/ 1 h 26"/>
              <a:gd name="T22" fmla="*/ 13 w 34"/>
              <a:gd name="T23" fmla="*/ 1 h 26"/>
              <a:gd name="T24" fmla="*/ 12 w 34"/>
              <a:gd name="T25" fmla="*/ 2 h 26"/>
              <a:gd name="T26" fmla="*/ 34 w 34"/>
              <a:gd name="T27" fmla="*/ 19 h 26"/>
              <a:gd name="T28" fmla="*/ 34 w 34"/>
              <a:gd name="T29" fmla="*/ 6 h 26"/>
              <a:gd name="T30" fmla="*/ 31 w 34"/>
              <a:gd name="T31" fmla="*/ 4 h 26"/>
              <a:gd name="T32" fmla="*/ 3 w 34"/>
              <a:gd name="T33" fmla="*/ 4 h 26"/>
              <a:gd name="T34" fmla="*/ 0 w 34"/>
              <a:gd name="T35" fmla="*/ 6 h 26"/>
              <a:gd name="T36" fmla="*/ 0 w 34"/>
              <a:gd name="T37" fmla="*/ 19 h 26"/>
              <a:gd name="T38" fmla="*/ 1 w 34"/>
              <a:gd name="T39" fmla="*/ 19 h 26"/>
              <a:gd name="T40" fmla="*/ 14 w 34"/>
              <a:gd name="T41" fmla="*/ 19 h 26"/>
              <a:gd name="T42" fmla="*/ 14 w 34"/>
              <a:gd name="T43" fmla="*/ 18 h 26"/>
              <a:gd name="T44" fmla="*/ 15 w 34"/>
              <a:gd name="T45" fmla="*/ 18 h 26"/>
              <a:gd name="T46" fmla="*/ 19 w 34"/>
              <a:gd name="T47" fmla="*/ 18 h 26"/>
              <a:gd name="T48" fmla="*/ 20 w 34"/>
              <a:gd name="T49" fmla="*/ 18 h 26"/>
              <a:gd name="T50" fmla="*/ 20 w 34"/>
              <a:gd name="T51" fmla="*/ 19 h 26"/>
              <a:gd name="T52" fmla="*/ 33 w 34"/>
              <a:gd name="T53" fmla="*/ 19 h 26"/>
              <a:gd name="T54" fmla="*/ 34 w 34"/>
              <a:gd name="T55" fmla="*/ 19 h 26"/>
              <a:gd name="T56" fmla="*/ 20 w 34"/>
              <a:gd name="T57" fmla="*/ 20 h 26"/>
              <a:gd name="T58" fmla="*/ 20 w 34"/>
              <a:gd name="T59" fmla="*/ 21 h 26"/>
              <a:gd name="T60" fmla="*/ 19 w 34"/>
              <a:gd name="T61" fmla="*/ 21 h 26"/>
              <a:gd name="T62" fmla="*/ 15 w 34"/>
              <a:gd name="T63" fmla="*/ 21 h 26"/>
              <a:gd name="T64" fmla="*/ 14 w 34"/>
              <a:gd name="T65" fmla="*/ 21 h 26"/>
              <a:gd name="T66" fmla="*/ 14 w 34"/>
              <a:gd name="T67" fmla="*/ 20 h 26"/>
              <a:gd name="T68" fmla="*/ 1 w 34"/>
              <a:gd name="T69" fmla="*/ 20 h 26"/>
              <a:gd name="T70" fmla="*/ 0 w 34"/>
              <a:gd name="T71" fmla="*/ 20 h 26"/>
              <a:gd name="T72" fmla="*/ 0 w 34"/>
              <a:gd name="T73" fmla="*/ 24 h 26"/>
              <a:gd name="T74" fmla="*/ 3 w 34"/>
              <a:gd name="T75" fmla="*/ 26 h 26"/>
              <a:gd name="T76" fmla="*/ 31 w 34"/>
              <a:gd name="T77" fmla="*/ 26 h 26"/>
              <a:gd name="T78" fmla="*/ 34 w 34"/>
              <a:gd name="T79" fmla="*/ 24 h 26"/>
              <a:gd name="T80" fmla="*/ 34 w 34"/>
              <a:gd name="T81" fmla="*/ 20 h 26"/>
              <a:gd name="T82" fmla="*/ 33 w 34"/>
              <a:gd name="T83" fmla="*/ 20 h 26"/>
              <a:gd name="T84" fmla="*/ 20 w 34"/>
              <a:gd name="T85"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4" h="26">
                <a:moveTo>
                  <a:pt x="12" y="2"/>
                </a:moveTo>
                <a:cubicBezTo>
                  <a:pt x="12" y="3"/>
                  <a:pt x="12" y="3"/>
                  <a:pt x="12" y="3"/>
                </a:cubicBezTo>
                <a:cubicBezTo>
                  <a:pt x="11" y="3"/>
                  <a:pt x="11" y="3"/>
                  <a:pt x="11" y="3"/>
                </a:cubicBezTo>
                <a:cubicBezTo>
                  <a:pt x="11" y="2"/>
                  <a:pt x="11" y="2"/>
                  <a:pt x="11" y="2"/>
                </a:cubicBezTo>
                <a:cubicBezTo>
                  <a:pt x="11" y="1"/>
                  <a:pt x="12" y="0"/>
                  <a:pt x="13" y="0"/>
                </a:cubicBezTo>
                <a:cubicBezTo>
                  <a:pt x="21" y="0"/>
                  <a:pt x="21" y="0"/>
                  <a:pt x="21" y="0"/>
                </a:cubicBezTo>
                <a:cubicBezTo>
                  <a:pt x="22" y="0"/>
                  <a:pt x="23" y="1"/>
                  <a:pt x="23" y="2"/>
                </a:cubicBezTo>
                <a:cubicBezTo>
                  <a:pt x="23" y="3"/>
                  <a:pt x="23" y="3"/>
                  <a:pt x="23" y="3"/>
                </a:cubicBezTo>
                <a:cubicBezTo>
                  <a:pt x="22" y="3"/>
                  <a:pt x="22" y="3"/>
                  <a:pt x="22" y="3"/>
                </a:cubicBezTo>
                <a:cubicBezTo>
                  <a:pt x="22" y="2"/>
                  <a:pt x="22" y="2"/>
                  <a:pt x="22" y="2"/>
                </a:cubicBezTo>
                <a:cubicBezTo>
                  <a:pt x="22" y="2"/>
                  <a:pt x="21" y="1"/>
                  <a:pt x="21" y="1"/>
                </a:cubicBezTo>
                <a:cubicBezTo>
                  <a:pt x="13" y="1"/>
                  <a:pt x="13" y="1"/>
                  <a:pt x="13" y="1"/>
                </a:cubicBezTo>
                <a:cubicBezTo>
                  <a:pt x="13" y="1"/>
                  <a:pt x="12" y="2"/>
                  <a:pt x="12" y="2"/>
                </a:cubicBezTo>
                <a:close/>
                <a:moveTo>
                  <a:pt x="34" y="19"/>
                </a:moveTo>
                <a:cubicBezTo>
                  <a:pt x="34" y="6"/>
                  <a:pt x="34" y="6"/>
                  <a:pt x="34" y="6"/>
                </a:cubicBezTo>
                <a:cubicBezTo>
                  <a:pt x="34" y="5"/>
                  <a:pt x="33" y="4"/>
                  <a:pt x="31" y="4"/>
                </a:cubicBezTo>
                <a:cubicBezTo>
                  <a:pt x="3" y="4"/>
                  <a:pt x="3" y="4"/>
                  <a:pt x="3" y="4"/>
                </a:cubicBezTo>
                <a:cubicBezTo>
                  <a:pt x="1" y="4"/>
                  <a:pt x="0" y="5"/>
                  <a:pt x="0" y="6"/>
                </a:cubicBezTo>
                <a:cubicBezTo>
                  <a:pt x="0" y="19"/>
                  <a:pt x="0" y="19"/>
                  <a:pt x="0" y="19"/>
                </a:cubicBezTo>
                <a:cubicBezTo>
                  <a:pt x="0" y="19"/>
                  <a:pt x="1" y="19"/>
                  <a:pt x="1" y="19"/>
                </a:cubicBezTo>
                <a:cubicBezTo>
                  <a:pt x="14" y="19"/>
                  <a:pt x="14" y="19"/>
                  <a:pt x="14" y="19"/>
                </a:cubicBezTo>
                <a:cubicBezTo>
                  <a:pt x="14" y="18"/>
                  <a:pt x="14" y="18"/>
                  <a:pt x="14" y="18"/>
                </a:cubicBezTo>
                <a:cubicBezTo>
                  <a:pt x="14" y="18"/>
                  <a:pt x="15" y="18"/>
                  <a:pt x="15" y="18"/>
                </a:cubicBezTo>
                <a:cubicBezTo>
                  <a:pt x="19" y="18"/>
                  <a:pt x="19" y="18"/>
                  <a:pt x="19" y="18"/>
                </a:cubicBezTo>
                <a:cubicBezTo>
                  <a:pt x="19" y="18"/>
                  <a:pt x="20" y="18"/>
                  <a:pt x="20" y="18"/>
                </a:cubicBezTo>
                <a:cubicBezTo>
                  <a:pt x="20" y="19"/>
                  <a:pt x="20" y="19"/>
                  <a:pt x="20" y="19"/>
                </a:cubicBezTo>
                <a:cubicBezTo>
                  <a:pt x="33" y="19"/>
                  <a:pt x="33" y="19"/>
                  <a:pt x="33" y="19"/>
                </a:cubicBezTo>
                <a:cubicBezTo>
                  <a:pt x="33" y="19"/>
                  <a:pt x="34" y="19"/>
                  <a:pt x="34" y="19"/>
                </a:cubicBezTo>
                <a:close/>
                <a:moveTo>
                  <a:pt x="20" y="20"/>
                </a:moveTo>
                <a:cubicBezTo>
                  <a:pt x="20" y="21"/>
                  <a:pt x="20" y="21"/>
                  <a:pt x="20" y="21"/>
                </a:cubicBezTo>
                <a:cubicBezTo>
                  <a:pt x="20" y="21"/>
                  <a:pt x="19" y="21"/>
                  <a:pt x="19" y="21"/>
                </a:cubicBezTo>
                <a:cubicBezTo>
                  <a:pt x="15" y="21"/>
                  <a:pt x="15" y="21"/>
                  <a:pt x="15" y="21"/>
                </a:cubicBezTo>
                <a:cubicBezTo>
                  <a:pt x="15" y="21"/>
                  <a:pt x="14" y="21"/>
                  <a:pt x="14" y="21"/>
                </a:cubicBezTo>
                <a:cubicBezTo>
                  <a:pt x="14" y="20"/>
                  <a:pt x="14" y="20"/>
                  <a:pt x="14" y="20"/>
                </a:cubicBezTo>
                <a:cubicBezTo>
                  <a:pt x="1" y="20"/>
                  <a:pt x="1" y="20"/>
                  <a:pt x="1" y="20"/>
                </a:cubicBezTo>
                <a:cubicBezTo>
                  <a:pt x="1" y="20"/>
                  <a:pt x="0" y="20"/>
                  <a:pt x="0" y="20"/>
                </a:cubicBezTo>
                <a:cubicBezTo>
                  <a:pt x="0" y="24"/>
                  <a:pt x="0" y="24"/>
                  <a:pt x="0" y="24"/>
                </a:cubicBezTo>
                <a:cubicBezTo>
                  <a:pt x="0" y="25"/>
                  <a:pt x="1" y="26"/>
                  <a:pt x="3" y="26"/>
                </a:cubicBezTo>
                <a:cubicBezTo>
                  <a:pt x="31" y="26"/>
                  <a:pt x="31" y="26"/>
                  <a:pt x="31" y="26"/>
                </a:cubicBezTo>
                <a:cubicBezTo>
                  <a:pt x="33" y="26"/>
                  <a:pt x="34" y="25"/>
                  <a:pt x="34" y="24"/>
                </a:cubicBezTo>
                <a:cubicBezTo>
                  <a:pt x="34" y="20"/>
                  <a:pt x="34" y="20"/>
                  <a:pt x="34" y="20"/>
                </a:cubicBezTo>
                <a:cubicBezTo>
                  <a:pt x="34" y="20"/>
                  <a:pt x="33" y="20"/>
                  <a:pt x="33" y="20"/>
                </a:cubicBezTo>
                <a:lnTo>
                  <a:pt x="20" y="20"/>
                </a:ln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17" name="Freeform 243"/>
          <p:cNvSpPr>
            <a:spLocks noEditPoints="1"/>
          </p:cNvSpPr>
          <p:nvPr/>
        </p:nvSpPr>
        <p:spPr bwMode="auto">
          <a:xfrm>
            <a:off x="3158047" y="2533329"/>
            <a:ext cx="258799" cy="260608"/>
          </a:xfrm>
          <a:custGeom>
            <a:avLst/>
            <a:gdLst>
              <a:gd name="T0" fmla="*/ 1 w 27"/>
              <a:gd name="T1" fmla="*/ 27 h 27"/>
              <a:gd name="T2" fmla="*/ 0 w 27"/>
              <a:gd name="T3" fmla="*/ 27 h 27"/>
              <a:gd name="T4" fmla="*/ 0 w 27"/>
              <a:gd name="T5" fmla="*/ 26 h 27"/>
              <a:gd name="T6" fmla="*/ 0 w 27"/>
              <a:gd name="T7" fmla="*/ 1 h 27"/>
              <a:gd name="T8" fmla="*/ 0 w 27"/>
              <a:gd name="T9" fmla="*/ 1 h 27"/>
              <a:gd name="T10" fmla="*/ 1 w 27"/>
              <a:gd name="T11" fmla="*/ 1 h 27"/>
              <a:gd name="T12" fmla="*/ 2 w 27"/>
              <a:gd name="T13" fmla="*/ 1 h 27"/>
              <a:gd name="T14" fmla="*/ 2 w 27"/>
              <a:gd name="T15" fmla="*/ 25 h 27"/>
              <a:gd name="T16" fmla="*/ 26 w 27"/>
              <a:gd name="T17" fmla="*/ 25 h 27"/>
              <a:gd name="T18" fmla="*/ 26 w 27"/>
              <a:gd name="T19" fmla="*/ 26 h 27"/>
              <a:gd name="T20" fmla="*/ 26 w 27"/>
              <a:gd name="T21" fmla="*/ 27 h 27"/>
              <a:gd name="T22" fmla="*/ 26 w 27"/>
              <a:gd name="T23" fmla="*/ 27 h 27"/>
              <a:gd name="T24" fmla="*/ 1 w 27"/>
              <a:gd name="T25" fmla="*/ 27 h 27"/>
              <a:gd name="T26" fmla="*/ 3 w 27"/>
              <a:gd name="T27" fmla="*/ 21 h 27"/>
              <a:gd name="T28" fmla="*/ 3 w 27"/>
              <a:gd name="T29" fmla="*/ 23 h 27"/>
              <a:gd name="T30" fmla="*/ 4 w 27"/>
              <a:gd name="T31" fmla="*/ 23 h 27"/>
              <a:gd name="T32" fmla="*/ 6 w 27"/>
              <a:gd name="T33" fmla="*/ 23 h 27"/>
              <a:gd name="T34" fmla="*/ 12 w 27"/>
              <a:gd name="T35" fmla="*/ 16 h 27"/>
              <a:gd name="T36" fmla="*/ 19 w 27"/>
              <a:gd name="T37" fmla="*/ 16 h 27"/>
              <a:gd name="T38" fmla="*/ 19 w 27"/>
              <a:gd name="T39" fmla="*/ 15 h 27"/>
              <a:gd name="T40" fmla="*/ 20 w 27"/>
              <a:gd name="T41" fmla="*/ 15 h 27"/>
              <a:gd name="T42" fmla="*/ 24 w 27"/>
              <a:gd name="T43" fmla="*/ 9 h 27"/>
              <a:gd name="T44" fmla="*/ 24 w 27"/>
              <a:gd name="T45" fmla="*/ 11 h 27"/>
              <a:gd name="T46" fmla="*/ 25 w 27"/>
              <a:gd name="T47" fmla="*/ 12 h 27"/>
              <a:gd name="T48" fmla="*/ 26 w 27"/>
              <a:gd name="T49" fmla="*/ 12 h 27"/>
              <a:gd name="T50" fmla="*/ 27 w 27"/>
              <a:gd name="T51" fmla="*/ 11 h 27"/>
              <a:gd name="T52" fmla="*/ 27 w 27"/>
              <a:gd name="T53" fmla="*/ 0 h 27"/>
              <a:gd name="T54" fmla="*/ 17 w 27"/>
              <a:gd name="T55" fmla="*/ 5 h 27"/>
              <a:gd name="T56" fmla="*/ 17 w 27"/>
              <a:gd name="T57" fmla="*/ 6 h 27"/>
              <a:gd name="T58" fmla="*/ 17 w 27"/>
              <a:gd name="T59" fmla="*/ 7 h 27"/>
              <a:gd name="T60" fmla="*/ 19 w 27"/>
              <a:gd name="T61" fmla="*/ 8 h 27"/>
              <a:gd name="T62" fmla="*/ 21 w 27"/>
              <a:gd name="T63" fmla="*/ 7 h 27"/>
              <a:gd name="T64" fmla="*/ 18 w 27"/>
              <a:gd name="T65" fmla="*/ 12 h 27"/>
              <a:gd name="T66" fmla="*/ 11 w 27"/>
              <a:gd name="T67" fmla="*/ 12 h 27"/>
              <a:gd name="T68" fmla="*/ 10 w 27"/>
              <a:gd name="T69" fmla="*/ 12 h 27"/>
              <a:gd name="T70" fmla="*/ 10 w 27"/>
              <a:gd name="T71" fmla="*/ 13 h 27"/>
              <a:gd name="T72" fmla="*/ 3 w 27"/>
              <a:gd name="T73" fmla="*/ 2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7" h="27">
                <a:moveTo>
                  <a:pt x="1" y="27"/>
                </a:moveTo>
                <a:cubicBezTo>
                  <a:pt x="0" y="27"/>
                  <a:pt x="0" y="27"/>
                  <a:pt x="0" y="27"/>
                </a:cubicBezTo>
                <a:cubicBezTo>
                  <a:pt x="0" y="27"/>
                  <a:pt x="0" y="27"/>
                  <a:pt x="0" y="26"/>
                </a:cubicBezTo>
                <a:cubicBezTo>
                  <a:pt x="0" y="1"/>
                  <a:pt x="0" y="1"/>
                  <a:pt x="0" y="1"/>
                </a:cubicBezTo>
                <a:cubicBezTo>
                  <a:pt x="0" y="1"/>
                  <a:pt x="0" y="1"/>
                  <a:pt x="0" y="1"/>
                </a:cubicBezTo>
                <a:cubicBezTo>
                  <a:pt x="0" y="1"/>
                  <a:pt x="1" y="1"/>
                  <a:pt x="1" y="1"/>
                </a:cubicBezTo>
                <a:cubicBezTo>
                  <a:pt x="1" y="1"/>
                  <a:pt x="2" y="1"/>
                  <a:pt x="2" y="1"/>
                </a:cubicBezTo>
                <a:cubicBezTo>
                  <a:pt x="2" y="25"/>
                  <a:pt x="2" y="25"/>
                  <a:pt x="2" y="25"/>
                </a:cubicBezTo>
                <a:cubicBezTo>
                  <a:pt x="26" y="25"/>
                  <a:pt x="26" y="25"/>
                  <a:pt x="26" y="25"/>
                </a:cubicBezTo>
                <a:cubicBezTo>
                  <a:pt x="26" y="25"/>
                  <a:pt x="26" y="25"/>
                  <a:pt x="26" y="26"/>
                </a:cubicBezTo>
                <a:cubicBezTo>
                  <a:pt x="26" y="26"/>
                  <a:pt x="26" y="26"/>
                  <a:pt x="26" y="27"/>
                </a:cubicBezTo>
                <a:cubicBezTo>
                  <a:pt x="26" y="27"/>
                  <a:pt x="26" y="27"/>
                  <a:pt x="26" y="27"/>
                </a:cubicBezTo>
                <a:cubicBezTo>
                  <a:pt x="1" y="27"/>
                  <a:pt x="1" y="27"/>
                  <a:pt x="1" y="27"/>
                </a:cubicBezTo>
                <a:close/>
                <a:moveTo>
                  <a:pt x="3" y="21"/>
                </a:moveTo>
                <a:cubicBezTo>
                  <a:pt x="3" y="21"/>
                  <a:pt x="3" y="22"/>
                  <a:pt x="3" y="23"/>
                </a:cubicBezTo>
                <a:cubicBezTo>
                  <a:pt x="4" y="23"/>
                  <a:pt x="4" y="23"/>
                  <a:pt x="4" y="23"/>
                </a:cubicBezTo>
                <a:cubicBezTo>
                  <a:pt x="5" y="24"/>
                  <a:pt x="6" y="24"/>
                  <a:pt x="6" y="23"/>
                </a:cubicBezTo>
                <a:cubicBezTo>
                  <a:pt x="12" y="16"/>
                  <a:pt x="12" y="16"/>
                  <a:pt x="12" y="16"/>
                </a:cubicBezTo>
                <a:cubicBezTo>
                  <a:pt x="19" y="16"/>
                  <a:pt x="19" y="16"/>
                  <a:pt x="19" y="16"/>
                </a:cubicBezTo>
                <a:cubicBezTo>
                  <a:pt x="19" y="16"/>
                  <a:pt x="19" y="15"/>
                  <a:pt x="19" y="15"/>
                </a:cubicBezTo>
                <a:cubicBezTo>
                  <a:pt x="20" y="15"/>
                  <a:pt x="20" y="15"/>
                  <a:pt x="20" y="15"/>
                </a:cubicBezTo>
                <a:cubicBezTo>
                  <a:pt x="24" y="9"/>
                  <a:pt x="24" y="9"/>
                  <a:pt x="24" y="9"/>
                </a:cubicBezTo>
                <a:cubicBezTo>
                  <a:pt x="24" y="11"/>
                  <a:pt x="24" y="11"/>
                  <a:pt x="24" y="11"/>
                </a:cubicBezTo>
                <a:cubicBezTo>
                  <a:pt x="24" y="11"/>
                  <a:pt x="24" y="12"/>
                  <a:pt x="25" y="12"/>
                </a:cubicBezTo>
                <a:cubicBezTo>
                  <a:pt x="26" y="12"/>
                  <a:pt x="26" y="12"/>
                  <a:pt x="26" y="12"/>
                </a:cubicBezTo>
                <a:cubicBezTo>
                  <a:pt x="27" y="12"/>
                  <a:pt x="27" y="11"/>
                  <a:pt x="27" y="11"/>
                </a:cubicBezTo>
                <a:cubicBezTo>
                  <a:pt x="27" y="7"/>
                  <a:pt x="27" y="4"/>
                  <a:pt x="27" y="0"/>
                </a:cubicBezTo>
                <a:cubicBezTo>
                  <a:pt x="23" y="2"/>
                  <a:pt x="20" y="3"/>
                  <a:pt x="17" y="5"/>
                </a:cubicBezTo>
                <a:cubicBezTo>
                  <a:pt x="17" y="5"/>
                  <a:pt x="16" y="6"/>
                  <a:pt x="17" y="6"/>
                </a:cubicBezTo>
                <a:cubicBezTo>
                  <a:pt x="17" y="7"/>
                  <a:pt x="17" y="7"/>
                  <a:pt x="17" y="7"/>
                </a:cubicBezTo>
                <a:cubicBezTo>
                  <a:pt x="17" y="8"/>
                  <a:pt x="18" y="8"/>
                  <a:pt x="19" y="8"/>
                </a:cubicBezTo>
                <a:cubicBezTo>
                  <a:pt x="21" y="7"/>
                  <a:pt x="21" y="7"/>
                  <a:pt x="21" y="7"/>
                </a:cubicBezTo>
                <a:cubicBezTo>
                  <a:pt x="18" y="12"/>
                  <a:pt x="18" y="12"/>
                  <a:pt x="18" y="12"/>
                </a:cubicBezTo>
                <a:cubicBezTo>
                  <a:pt x="11" y="12"/>
                  <a:pt x="11" y="12"/>
                  <a:pt x="11" y="12"/>
                </a:cubicBezTo>
                <a:cubicBezTo>
                  <a:pt x="11" y="12"/>
                  <a:pt x="10" y="12"/>
                  <a:pt x="10" y="12"/>
                </a:cubicBezTo>
                <a:cubicBezTo>
                  <a:pt x="10" y="12"/>
                  <a:pt x="10" y="13"/>
                  <a:pt x="10" y="13"/>
                </a:cubicBezTo>
                <a:lnTo>
                  <a:pt x="3" y="21"/>
                </a:ln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18" name="Freeform 244"/>
          <p:cNvSpPr>
            <a:spLocks noEditPoints="1"/>
          </p:cNvSpPr>
          <p:nvPr/>
        </p:nvSpPr>
        <p:spPr bwMode="auto">
          <a:xfrm>
            <a:off x="3771562" y="2544188"/>
            <a:ext cx="258799" cy="249750"/>
          </a:xfrm>
          <a:custGeom>
            <a:avLst/>
            <a:gdLst>
              <a:gd name="T0" fmla="*/ 6 w 27"/>
              <a:gd name="T1" fmla="*/ 1 h 26"/>
              <a:gd name="T2" fmla="*/ 12 w 27"/>
              <a:gd name="T3" fmla="*/ 8 h 26"/>
              <a:gd name="T4" fmla="*/ 19 w 27"/>
              <a:gd name="T5" fmla="*/ 8 h 26"/>
              <a:gd name="T6" fmla="*/ 20 w 27"/>
              <a:gd name="T7" fmla="*/ 8 h 26"/>
              <a:gd name="T8" fmla="*/ 20 w 27"/>
              <a:gd name="T9" fmla="*/ 9 h 26"/>
              <a:gd name="T10" fmla="*/ 24 w 27"/>
              <a:gd name="T11" fmla="*/ 15 h 26"/>
              <a:gd name="T12" fmla="*/ 24 w 27"/>
              <a:gd name="T13" fmla="*/ 13 h 26"/>
              <a:gd name="T14" fmla="*/ 25 w 27"/>
              <a:gd name="T15" fmla="*/ 12 h 26"/>
              <a:gd name="T16" fmla="*/ 26 w 27"/>
              <a:gd name="T17" fmla="*/ 12 h 26"/>
              <a:gd name="T18" fmla="*/ 27 w 27"/>
              <a:gd name="T19" fmla="*/ 13 h 26"/>
              <a:gd name="T20" fmla="*/ 27 w 27"/>
              <a:gd name="T21" fmla="*/ 24 h 26"/>
              <a:gd name="T22" fmla="*/ 18 w 27"/>
              <a:gd name="T23" fmla="*/ 19 h 26"/>
              <a:gd name="T24" fmla="*/ 17 w 27"/>
              <a:gd name="T25" fmla="*/ 17 h 26"/>
              <a:gd name="T26" fmla="*/ 18 w 27"/>
              <a:gd name="T27" fmla="*/ 16 h 26"/>
              <a:gd name="T28" fmla="*/ 19 w 27"/>
              <a:gd name="T29" fmla="*/ 16 h 26"/>
              <a:gd name="T30" fmla="*/ 21 w 27"/>
              <a:gd name="T31" fmla="*/ 17 h 26"/>
              <a:gd name="T32" fmla="*/ 18 w 27"/>
              <a:gd name="T33" fmla="*/ 12 h 26"/>
              <a:gd name="T34" fmla="*/ 11 w 27"/>
              <a:gd name="T35" fmla="*/ 12 h 26"/>
              <a:gd name="T36" fmla="*/ 11 w 27"/>
              <a:gd name="T37" fmla="*/ 11 h 26"/>
              <a:gd name="T38" fmla="*/ 10 w 27"/>
              <a:gd name="T39" fmla="*/ 11 h 26"/>
              <a:gd name="T40" fmla="*/ 6 w 27"/>
              <a:gd name="T41" fmla="*/ 5 h 26"/>
              <a:gd name="T42" fmla="*/ 4 w 27"/>
              <a:gd name="T43" fmla="*/ 3 h 26"/>
              <a:gd name="T44" fmla="*/ 4 w 27"/>
              <a:gd name="T45" fmla="*/ 1 h 26"/>
              <a:gd name="T46" fmla="*/ 5 w 27"/>
              <a:gd name="T47" fmla="*/ 0 h 26"/>
              <a:gd name="T48" fmla="*/ 6 w 27"/>
              <a:gd name="T49" fmla="*/ 1 h 26"/>
              <a:gd name="T50" fmla="*/ 1 w 27"/>
              <a:gd name="T51" fmla="*/ 26 h 26"/>
              <a:gd name="T52" fmla="*/ 26 w 27"/>
              <a:gd name="T53" fmla="*/ 26 h 26"/>
              <a:gd name="T54" fmla="*/ 27 w 27"/>
              <a:gd name="T55" fmla="*/ 26 h 26"/>
              <a:gd name="T56" fmla="*/ 27 w 27"/>
              <a:gd name="T57" fmla="*/ 25 h 26"/>
              <a:gd name="T58" fmla="*/ 26 w 27"/>
              <a:gd name="T59" fmla="*/ 24 h 26"/>
              <a:gd name="T60" fmla="*/ 2 w 27"/>
              <a:gd name="T61" fmla="*/ 24 h 26"/>
              <a:gd name="T62" fmla="*/ 2 w 27"/>
              <a:gd name="T63" fmla="*/ 0 h 26"/>
              <a:gd name="T64" fmla="*/ 2 w 27"/>
              <a:gd name="T65" fmla="*/ 0 h 26"/>
              <a:gd name="T66" fmla="*/ 0 w 27"/>
              <a:gd name="T67" fmla="*/ 0 h 26"/>
              <a:gd name="T68" fmla="*/ 0 w 27"/>
              <a:gd name="T69" fmla="*/ 0 h 26"/>
              <a:gd name="T70" fmla="*/ 0 w 27"/>
              <a:gd name="T71" fmla="*/ 25 h 26"/>
              <a:gd name="T72" fmla="*/ 1 w 27"/>
              <a:gd name="T7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7" h="26">
                <a:moveTo>
                  <a:pt x="6" y="1"/>
                </a:moveTo>
                <a:cubicBezTo>
                  <a:pt x="12" y="8"/>
                  <a:pt x="12" y="8"/>
                  <a:pt x="12" y="8"/>
                </a:cubicBezTo>
                <a:cubicBezTo>
                  <a:pt x="19" y="8"/>
                  <a:pt x="19" y="8"/>
                  <a:pt x="19" y="8"/>
                </a:cubicBezTo>
                <a:cubicBezTo>
                  <a:pt x="19" y="8"/>
                  <a:pt x="20" y="8"/>
                  <a:pt x="20" y="8"/>
                </a:cubicBezTo>
                <a:cubicBezTo>
                  <a:pt x="20" y="8"/>
                  <a:pt x="20" y="9"/>
                  <a:pt x="20" y="9"/>
                </a:cubicBezTo>
                <a:cubicBezTo>
                  <a:pt x="24" y="15"/>
                  <a:pt x="24" y="15"/>
                  <a:pt x="24" y="15"/>
                </a:cubicBezTo>
                <a:cubicBezTo>
                  <a:pt x="24" y="13"/>
                  <a:pt x="24" y="13"/>
                  <a:pt x="24" y="13"/>
                </a:cubicBezTo>
                <a:cubicBezTo>
                  <a:pt x="24" y="12"/>
                  <a:pt x="25" y="12"/>
                  <a:pt x="25" y="12"/>
                </a:cubicBezTo>
                <a:cubicBezTo>
                  <a:pt x="26" y="12"/>
                  <a:pt x="26" y="12"/>
                  <a:pt x="26" y="12"/>
                </a:cubicBezTo>
                <a:cubicBezTo>
                  <a:pt x="27" y="12"/>
                  <a:pt x="27" y="12"/>
                  <a:pt x="27" y="13"/>
                </a:cubicBezTo>
                <a:cubicBezTo>
                  <a:pt x="27" y="24"/>
                  <a:pt x="27" y="24"/>
                  <a:pt x="27" y="24"/>
                </a:cubicBezTo>
                <a:cubicBezTo>
                  <a:pt x="18" y="19"/>
                  <a:pt x="18" y="19"/>
                  <a:pt x="18" y="19"/>
                </a:cubicBezTo>
                <a:cubicBezTo>
                  <a:pt x="17" y="19"/>
                  <a:pt x="17" y="18"/>
                  <a:pt x="17" y="17"/>
                </a:cubicBezTo>
                <a:cubicBezTo>
                  <a:pt x="18" y="16"/>
                  <a:pt x="18" y="16"/>
                  <a:pt x="18" y="16"/>
                </a:cubicBezTo>
                <a:cubicBezTo>
                  <a:pt x="18" y="16"/>
                  <a:pt x="19" y="16"/>
                  <a:pt x="19" y="16"/>
                </a:cubicBezTo>
                <a:cubicBezTo>
                  <a:pt x="21" y="17"/>
                  <a:pt x="21" y="17"/>
                  <a:pt x="21" y="17"/>
                </a:cubicBezTo>
                <a:cubicBezTo>
                  <a:pt x="18" y="12"/>
                  <a:pt x="18" y="12"/>
                  <a:pt x="18" y="12"/>
                </a:cubicBezTo>
                <a:cubicBezTo>
                  <a:pt x="11" y="12"/>
                  <a:pt x="11" y="12"/>
                  <a:pt x="11" y="12"/>
                </a:cubicBezTo>
                <a:cubicBezTo>
                  <a:pt x="11" y="12"/>
                  <a:pt x="11" y="11"/>
                  <a:pt x="11" y="11"/>
                </a:cubicBezTo>
                <a:cubicBezTo>
                  <a:pt x="10" y="11"/>
                  <a:pt x="10" y="11"/>
                  <a:pt x="10" y="11"/>
                </a:cubicBezTo>
                <a:cubicBezTo>
                  <a:pt x="6" y="5"/>
                  <a:pt x="6" y="5"/>
                  <a:pt x="6" y="5"/>
                </a:cubicBezTo>
                <a:cubicBezTo>
                  <a:pt x="4" y="3"/>
                  <a:pt x="4" y="3"/>
                  <a:pt x="4" y="3"/>
                </a:cubicBezTo>
                <a:cubicBezTo>
                  <a:pt x="3" y="2"/>
                  <a:pt x="3" y="1"/>
                  <a:pt x="4" y="1"/>
                </a:cubicBezTo>
                <a:cubicBezTo>
                  <a:pt x="5" y="0"/>
                  <a:pt x="5" y="0"/>
                  <a:pt x="5" y="0"/>
                </a:cubicBezTo>
                <a:cubicBezTo>
                  <a:pt x="5" y="0"/>
                  <a:pt x="6" y="0"/>
                  <a:pt x="6" y="1"/>
                </a:cubicBezTo>
                <a:close/>
                <a:moveTo>
                  <a:pt x="1" y="26"/>
                </a:moveTo>
                <a:cubicBezTo>
                  <a:pt x="26" y="26"/>
                  <a:pt x="26" y="26"/>
                  <a:pt x="26" y="26"/>
                </a:cubicBezTo>
                <a:cubicBezTo>
                  <a:pt x="27" y="26"/>
                  <a:pt x="27" y="26"/>
                  <a:pt x="27" y="26"/>
                </a:cubicBezTo>
                <a:cubicBezTo>
                  <a:pt x="27" y="25"/>
                  <a:pt x="27" y="25"/>
                  <a:pt x="27" y="25"/>
                </a:cubicBezTo>
                <a:cubicBezTo>
                  <a:pt x="27" y="24"/>
                  <a:pt x="27" y="24"/>
                  <a:pt x="26" y="24"/>
                </a:cubicBezTo>
                <a:cubicBezTo>
                  <a:pt x="2" y="24"/>
                  <a:pt x="2" y="24"/>
                  <a:pt x="2" y="24"/>
                </a:cubicBezTo>
                <a:cubicBezTo>
                  <a:pt x="2" y="0"/>
                  <a:pt x="2" y="0"/>
                  <a:pt x="2" y="0"/>
                </a:cubicBezTo>
                <a:cubicBezTo>
                  <a:pt x="2" y="0"/>
                  <a:pt x="2" y="0"/>
                  <a:pt x="2" y="0"/>
                </a:cubicBezTo>
                <a:cubicBezTo>
                  <a:pt x="1" y="0"/>
                  <a:pt x="1" y="0"/>
                  <a:pt x="0" y="0"/>
                </a:cubicBezTo>
                <a:cubicBezTo>
                  <a:pt x="0" y="0"/>
                  <a:pt x="0" y="0"/>
                  <a:pt x="0" y="0"/>
                </a:cubicBezTo>
                <a:cubicBezTo>
                  <a:pt x="0" y="25"/>
                  <a:pt x="0" y="25"/>
                  <a:pt x="0" y="25"/>
                </a:cubicBezTo>
                <a:cubicBezTo>
                  <a:pt x="0" y="26"/>
                  <a:pt x="1" y="26"/>
                  <a:pt x="1" y="26"/>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19" name="Freeform 245"/>
          <p:cNvSpPr>
            <a:spLocks noEditPoints="1"/>
          </p:cNvSpPr>
          <p:nvPr/>
        </p:nvSpPr>
        <p:spPr bwMode="auto">
          <a:xfrm>
            <a:off x="6247340" y="2515231"/>
            <a:ext cx="278706" cy="278706"/>
          </a:xfrm>
          <a:custGeom>
            <a:avLst/>
            <a:gdLst>
              <a:gd name="T0" fmla="*/ 0 w 29"/>
              <a:gd name="T1" fmla="*/ 15 h 29"/>
              <a:gd name="T2" fmla="*/ 29 w 29"/>
              <a:gd name="T3" fmla="*/ 15 h 29"/>
              <a:gd name="T4" fmla="*/ 15 w 29"/>
              <a:gd name="T5" fmla="*/ 15 h 29"/>
              <a:gd name="T6" fmla="*/ 26 w 29"/>
              <a:gd name="T7" fmla="*/ 15 h 29"/>
              <a:gd name="T8" fmla="*/ 25 w 29"/>
              <a:gd name="T9" fmla="*/ 19 h 29"/>
              <a:gd name="T10" fmla="*/ 19 w 29"/>
              <a:gd name="T11" fmla="*/ 26 h 29"/>
              <a:gd name="T12" fmla="*/ 10 w 29"/>
              <a:gd name="T13" fmla="*/ 26 h 29"/>
              <a:gd name="T14" fmla="*/ 7 w 29"/>
              <a:gd name="T15" fmla="*/ 23 h 29"/>
              <a:gd name="T16" fmla="*/ 15 w 29"/>
              <a:gd name="T17" fmla="*/ 15 h 29"/>
              <a:gd name="T18" fmla="*/ 8 w 29"/>
              <a:gd name="T19" fmla="*/ 23 h 29"/>
              <a:gd name="T20" fmla="*/ 25 w 29"/>
              <a:gd name="T21" fmla="*/ 17 h 29"/>
              <a:gd name="T22" fmla="*/ 22 w 29"/>
              <a:gd name="T23" fmla="*/ 22 h 29"/>
              <a:gd name="T24" fmla="*/ 14 w 29"/>
              <a:gd name="T25" fmla="*/ 25 h 29"/>
              <a:gd name="T26" fmla="*/ 8 w 29"/>
              <a:gd name="T27" fmla="*/ 23 h 29"/>
              <a:gd name="T28" fmla="*/ 14 w 29"/>
              <a:gd name="T29" fmla="*/ 3 h 29"/>
              <a:gd name="T30" fmla="*/ 14 w 29"/>
              <a:gd name="T31" fmla="*/ 14 h 29"/>
              <a:gd name="T32" fmla="*/ 6 w 29"/>
              <a:gd name="T33" fmla="*/ 23 h 29"/>
              <a:gd name="T34" fmla="*/ 6 w 29"/>
              <a:gd name="T35" fmla="*/ 23 h 29"/>
              <a:gd name="T36" fmla="*/ 4 w 29"/>
              <a:gd name="T37" fmla="*/ 10 h 29"/>
              <a:gd name="T38" fmla="*/ 14 w 29"/>
              <a:gd name="T39" fmla="*/ 3 h 29"/>
              <a:gd name="T40" fmla="*/ 15 w 29"/>
              <a:gd name="T41" fmla="*/ 14 h 29"/>
              <a:gd name="T42" fmla="*/ 15 w 29"/>
              <a:gd name="T43" fmla="*/ 13 h 29"/>
              <a:gd name="T44" fmla="*/ 20 w 29"/>
              <a:gd name="T45" fmla="*/ 14 h 29"/>
              <a:gd name="T46" fmla="*/ 15 w 29"/>
              <a:gd name="T47" fmla="*/ 12 h 29"/>
              <a:gd name="T48" fmla="*/ 20 w 29"/>
              <a:gd name="T49" fmla="*/ 14 h 29"/>
              <a:gd name="T50" fmla="*/ 21 w 29"/>
              <a:gd name="T51" fmla="*/ 14 h 29"/>
              <a:gd name="T52" fmla="*/ 15 w 29"/>
              <a:gd name="T53" fmla="*/ 6 h 29"/>
              <a:gd name="T54" fmla="*/ 26 w 29"/>
              <a:gd name="T55" fmla="*/ 13 h 29"/>
              <a:gd name="T56" fmla="*/ 26 w 29"/>
              <a:gd name="T57" fmla="*/ 14 h 29"/>
              <a:gd name="T58" fmla="*/ 25 w 29"/>
              <a:gd name="T59" fmla="*/ 14 h 29"/>
              <a:gd name="T60" fmla="*/ 15 w 29"/>
              <a:gd name="T61" fmla="*/ 3 h 29"/>
              <a:gd name="T62" fmla="*/ 15 w 29"/>
              <a:gd name="T63" fmla="*/ 3 h 29"/>
              <a:gd name="T64" fmla="*/ 26 w 29"/>
              <a:gd name="T65" fmla="*/ 13 h 29"/>
              <a:gd name="T66" fmla="*/ 19 w 29"/>
              <a:gd name="T67" fmla="*/ 4 h 29"/>
              <a:gd name="T68" fmla="*/ 25 w 29"/>
              <a:gd name="T69" fmla="*/ 10 h 29"/>
              <a:gd name="T70" fmla="*/ 18 w 29"/>
              <a:gd name="T71" fmla="*/ 4 h 29"/>
              <a:gd name="T72" fmla="*/ 27 w 29"/>
              <a:gd name="T73" fmla="*/ 15 h 29"/>
              <a:gd name="T74" fmla="*/ 2 w 29"/>
              <a:gd name="T75"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9" h="29">
                <a:moveTo>
                  <a:pt x="14" y="0"/>
                </a:moveTo>
                <a:cubicBezTo>
                  <a:pt x="6" y="0"/>
                  <a:pt x="0" y="7"/>
                  <a:pt x="0" y="15"/>
                </a:cubicBezTo>
                <a:cubicBezTo>
                  <a:pt x="0" y="23"/>
                  <a:pt x="6" y="29"/>
                  <a:pt x="14" y="29"/>
                </a:cubicBezTo>
                <a:cubicBezTo>
                  <a:pt x="22" y="29"/>
                  <a:pt x="29" y="23"/>
                  <a:pt x="29" y="15"/>
                </a:cubicBezTo>
                <a:cubicBezTo>
                  <a:pt x="29" y="7"/>
                  <a:pt x="22" y="0"/>
                  <a:pt x="14" y="0"/>
                </a:cubicBezTo>
                <a:close/>
                <a:moveTo>
                  <a:pt x="15" y="15"/>
                </a:moveTo>
                <a:cubicBezTo>
                  <a:pt x="26" y="15"/>
                  <a:pt x="26" y="15"/>
                  <a:pt x="26" y="15"/>
                </a:cubicBezTo>
                <a:cubicBezTo>
                  <a:pt x="26" y="15"/>
                  <a:pt x="26" y="15"/>
                  <a:pt x="26" y="15"/>
                </a:cubicBezTo>
                <a:cubicBezTo>
                  <a:pt x="26" y="15"/>
                  <a:pt x="26" y="16"/>
                  <a:pt x="26" y="16"/>
                </a:cubicBezTo>
                <a:cubicBezTo>
                  <a:pt x="26" y="17"/>
                  <a:pt x="26" y="18"/>
                  <a:pt x="25" y="19"/>
                </a:cubicBezTo>
                <a:cubicBezTo>
                  <a:pt x="25" y="21"/>
                  <a:pt x="24" y="22"/>
                  <a:pt x="23" y="23"/>
                </a:cubicBezTo>
                <a:cubicBezTo>
                  <a:pt x="22" y="24"/>
                  <a:pt x="20" y="25"/>
                  <a:pt x="19" y="26"/>
                </a:cubicBezTo>
                <a:cubicBezTo>
                  <a:pt x="18" y="26"/>
                  <a:pt x="16" y="27"/>
                  <a:pt x="14" y="27"/>
                </a:cubicBezTo>
                <a:cubicBezTo>
                  <a:pt x="13" y="27"/>
                  <a:pt x="11" y="26"/>
                  <a:pt x="10" y="26"/>
                </a:cubicBezTo>
                <a:cubicBezTo>
                  <a:pt x="9" y="25"/>
                  <a:pt x="8" y="24"/>
                  <a:pt x="7" y="24"/>
                </a:cubicBezTo>
                <a:cubicBezTo>
                  <a:pt x="7" y="24"/>
                  <a:pt x="7" y="23"/>
                  <a:pt x="7" y="23"/>
                </a:cubicBezTo>
                <a:cubicBezTo>
                  <a:pt x="7" y="23"/>
                  <a:pt x="7" y="23"/>
                  <a:pt x="7" y="23"/>
                </a:cubicBezTo>
                <a:cubicBezTo>
                  <a:pt x="15" y="15"/>
                  <a:pt x="15" y="15"/>
                  <a:pt x="15" y="15"/>
                </a:cubicBezTo>
                <a:cubicBezTo>
                  <a:pt x="15" y="15"/>
                  <a:pt x="15" y="15"/>
                  <a:pt x="15" y="15"/>
                </a:cubicBezTo>
                <a:close/>
                <a:moveTo>
                  <a:pt x="8" y="23"/>
                </a:moveTo>
                <a:cubicBezTo>
                  <a:pt x="15" y="17"/>
                  <a:pt x="15" y="17"/>
                  <a:pt x="15" y="17"/>
                </a:cubicBezTo>
                <a:cubicBezTo>
                  <a:pt x="25" y="17"/>
                  <a:pt x="25" y="17"/>
                  <a:pt x="25" y="17"/>
                </a:cubicBezTo>
                <a:cubicBezTo>
                  <a:pt x="25" y="17"/>
                  <a:pt x="24" y="18"/>
                  <a:pt x="24" y="19"/>
                </a:cubicBezTo>
                <a:cubicBezTo>
                  <a:pt x="24" y="20"/>
                  <a:pt x="23" y="21"/>
                  <a:pt x="22" y="22"/>
                </a:cubicBezTo>
                <a:cubicBezTo>
                  <a:pt x="21" y="23"/>
                  <a:pt x="20" y="24"/>
                  <a:pt x="18" y="24"/>
                </a:cubicBezTo>
                <a:cubicBezTo>
                  <a:pt x="17" y="25"/>
                  <a:pt x="16" y="25"/>
                  <a:pt x="14" y="25"/>
                </a:cubicBezTo>
                <a:cubicBezTo>
                  <a:pt x="13" y="25"/>
                  <a:pt x="12" y="25"/>
                  <a:pt x="10" y="24"/>
                </a:cubicBezTo>
                <a:cubicBezTo>
                  <a:pt x="10" y="24"/>
                  <a:pt x="9" y="24"/>
                  <a:pt x="8" y="23"/>
                </a:cubicBezTo>
                <a:close/>
                <a:moveTo>
                  <a:pt x="14" y="3"/>
                </a:moveTo>
                <a:cubicBezTo>
                  <a:pt x="14" y="3"/>
                  <a:pt x="14" y="3"/>
                  <a:pt x="14" y="3"/>
                </a:cubicBezTo>
                <a:cubicBezTo>
                  <a:pt x="14" y="3"/>
                  <a:pt x="14" y="3"/>
                  <a:pt x="14" y="3"/>
                </a:cubicBezTo>
                <a:cubicBezTo>
                  <a:pt x="14" y="14"/>
                  <a:pt x="14" y="14"/>
                  <a:pt x="14" y="14"/>
                </a:cubicBezTo>
                <a:cubicBezTo>
                  <a:pt x="14" y="15"/>
                  <a:pt x="14" y="15"/>
                  <a:pt x="14" y="15"/>
                </a:cubicBezTo>
                <a:cubicBezTo>
                  <a:pt x="6" y="23"/>
                  <a:pt x="6" y="23"/>
                  <a:pt x="6" y="23"/>
                </a:cubicBezTo>
                <a:cubicBezTo>
                  <a:pt x="6" y="23"/>
                  <a:pt x="6" y="23"/>
                  <a:pt x="6" y="23"/>
                </a:cubicBezTo>
                <a:cubicBezTo>
                  <a:pt x="6" y="23"/>
                  <a:pt x="6" y="23"/>
                  <a:pt x="6" y="23"/>
                </a:cubicBezTo>
                <a:cubicBezTo>
                  <a:pt x="5" y="22"/>
                  <a:pt x="4" y="20"/>
                  <a:pt x="4" y="19"/>
                </a:cubicBezTo>
                <a:cubicBezTo>
                  <a:pt x="2" y="16"/>
                  <a:pt x="2" y="13"/>
                  <a:pt x="4" y="10"/>
                </a:cubicBezTo>
                <a:cubicBezTo>
                  <a:pt x="4" y="9"/>
                  <a:pt x="5" y="8"/>
                  <a:pt x="6" y="7"/>
                </a:cubicBezTo>
                <a:cubicBezTo>
                  <a:pt x="8" y="4"/>
                  <a:pt x="11" y="3"/>
                  <a:pt x="14" y="3"/>
                </a:cubicBezTo>
                <a:close/>
                <a:moveTo>
                  <a:pt x="16" y="14"/>
                </a:moveTo>
                <a:cubicBezTo>
                  <a:pt x="15" y="14"/>
                  <a:pt x="15" y="14"/>
                  <a:pt x="15" y="14"/>
                </a:cubicBezTo>
                <a:cubicBezTo>
                  <a:pt x="15" y="14"/>
                  <a:pt x="15" y="14"/>
                  <a:pt x="15" y="14"/>
                </a:cubicBezTo>
                <a:cubicBezTo>
                  <a:pt x="15" y="13"/>
                  <a:pt x="15" y="13"/>
                  <a:pt x="15" y="13"/>
                </a:cubicBezTo>
                <a:cubicBezTo>
                  <a:pt x="16" y="14"/>
                  <a:pt x="16" y="14"/>
                  <a:pt x="16" y="14"/>
                </a:cubicBezTo>
                <a:close/>
                <a:moveTo>
                  <a:pt x="20" y="14"/>
                </a:moveTo>
                <a:cubicBezTo>
                  <a:pt x="18" y="14"/>
                  <a:pt x="18" y="14"/>
                  <a:pt x="18" y="14"/>
                </a:cubicBezTo>
                <a:cubicBezTo>
                  <a:pt x="15" y="12"/>
                  <a:pt x="15" y="12"/>
                  <a:pt x="15" y="12"/>
                </a:cubicBezTo>
                <a:cubicBezTo>
                  <a:pt x="15" y="9"/>
                  <a:pt x="15" y="9"/>
                  <a:pt x="15" y="9"/>
                </a:cubicBezTo>
                <a:cubicBezTo>
                  <a:pt x="20" y="14"/>
                  <a:pt x="20" y="14"/>
                  <a:pt x="20" y="14"/>
                </a:cubicBezTo>
                <a:close/>
                <a:moveTo>
                  <a:pt x="24" y="14"/>
                </a:moveTo>
                <a:cubicBezTo>
                  <a:pt x="21" y="14"/>
                  <a:pt x="21" y="14"/>
                  <a:pt x="21" y="14"/>
                </a:cubicBezTo>
                <a:cubicBezTo>
                  <a:pt x="15" y="8"/>
                  <a:pt x="15" y="8"/>
                  <a:pt x="15" y="8"/>
                </a:cubicBezTo>
                <a:cubicBezTo>
                  <a:pt x="15" y="6"/>
                  <a:pt x="15" y="6"/>
                  <a:pt x="15" y="6"/>
                </a:cubicBezTo>
                <a:cubicBezTo>
                  <a:pt x="24" y="14"/>
                  <a:pt x="24" y="14"/>
                  <a:pt x="24" y="14"/>
                </a:cubicBezTo>
                <a:close/>
                <a:moveTo>
                  <a:pt x="26" y="13"/>
                </a:moveTo>
                <a:cubicBezTo>
                  <a:pt x="26" y="13"/>
                  <a:pt x="26" y="14"/>
                  <a:pt x="26" y="14"/>
                </a:cubicBezTo>
                <a:cubicBezTo>
                  <a:pt x="26" y="14"/>
                  <a:pt x="26" y="14"/>
                  <a:pt x="26" y="14"/>
                </a:cubicBezTo>
                <a:cubicBezTo>
                  <a:pt x="26" y="14"/>
                  <a:pt x="26" y="14"/>
                  <a:pt x="26" y="14"/>
                </a:cubicBezTo>
                <a:cubicBezTo>
                  <a:pt x="25" y="14"/>
                  <a:pt x="25" y="14"/>
                  <a:pt x="25" y="14"/>
                </a:cubicBezTo>
                <a:cubicBezTo>
                  <a:pt x="15" y="4"/>
                  <a:pt x="15" y="4"/>
                  <a:pt x="15" y="4"/>
                </a:cubicBezTo>
                <a:cubicBezTo>
                  <a:pt x="15" y="3"/>
                  <a:pt x="15" y="3"/>
                  <a:pt x="15" y="3"/>
                </a:cubicBezTo>
                <a:cubicBezTo>
                  <a:pt x="15" y="3"/>
                  <a:pt x="15" y="3"/>
                  <a:pt x="15" y="3"/>
                </a:cubicBezTo>
                <a:cubicBezTo>
                  <a:pt x="15" y="3"/>
                  <a:pt x="15" y="3"/>
                  <a:pt x="15" y="3"/>
                </a:cubicBezTo>
                <a:cubicBezTo>
                  <a:pt x="16" y="3"/>
                  <a:pt x="16" y="3"/>
                  <a:pt x="16" y="3"/>
                </a:cubicBezTo>
                <a:cubicBezTo>
                  <a:pt x="26" y="13"/>
                  <a:pt x="26" y="13"/>
                  <a:pt x="26" y="13"/>
                </a:cubicBezTo>
                <a:close/>
                <a:moveTo>
                  <a:pt x="18" y="4"/>
                </a:moveTo>
                <a:cubicBezTo>
                  <a:pt x="18" y="4"/>
                  <a:pt x="19" y="4"/>
                  <a:pt x="19" y="4"/>
                </a:cubicBezTo>
                <a:cubicBezTo>
                  <a:pt x="20" y="5"/>
                  <a:pt x="22" y="5"/>
                  <a:pt x="23" y="7"/>
                </a:cubicBezTo>
                <a:cubicBezTo>
                  <a:pt x="24" y="8"/>
                  <a:pt x="25" y="9"/>
                  <a:pt x="25" y="10"/>
                </a:cubicBezTo>
                <a:cubicBezTo>
                  <a:pt x="25" y="11"/>
                  <a:pt x="26" y="11"/>
                  <a:pt x="26" y="12"/>
                </a:cubicBezTo>
                <a:cubicBezTo>
                  <a:pt x="18" y="4"/>
                  <a:pt x="18" y="4"/>
                  <a:pt x="18" y="4"/>
                </a:cubicBezTo>
                <a:close/>
                <a:moveTo>
                  <a:pt x="14" y="2"/>
                </a:moveTo>
                <a:cubicBezTo>
                  <a:pt x="21" y="2"/>
                  <a:pt x="27" y="8"/>
                  <a:pt x="27" y="15"/>
                </a:cubicBezTo>
                <a:cubicBezTo>
                  <a:pt x="27" y="22"/>
                  <a:pt x="21" y="27"/>
                  <a:pt x="14" y="27"/>
                </a:cubicBezTo>
                <a:cubicBezTo>
                  <a:pt x="8" y="27"/>
                  <a:pt x="2" y="22"/>
                  <a:pt x="2" y="15"/>
                </a:cubicBezTo>
                <a:cubicBezTo>
                  <a:pt x="2" y="8"/>
                  <a:pt x="8" y="2"/>
                  <a:pt x="14" y="2"/>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20" name="Freeform 246"/>
          <p:cNvSpPr>
            <a:spLocks noEditPoints="1"/>
          </p:cNvSpPr>
          <p:nvPr/>
        </p:nvSpPr>
        <p:spPr bwMode="auto">
          <a:xfrm>
            <a:off x="2515575" y="2495324"/>
            <a:ext cx="296804" cy="325761"/>
          </a:xfrm>
          <a:custGeom>
            <a:avLst/>
            <a:gdLst>
              <a:gd name="T0" fmla="*/ 18 w 31"/>
              <a:gd name="T1" fmla="*/ 16 h 34"/>
              <a:gd name="T2" fmla="*/ 24 w 31"/>
              <a:gd name="T3" fmla="*/ 10 h 34"/>
              <a:gd name="T4" fmla="*/ 25 w 31"/>
              <a:gd name="T5" fmla="*/ 11 h 34"/>
              <a:gd name="T6" fmla="*/ 18 w 31"/>
              <a:gd name="T7" fmla="*/ 19 h 34"/>
              <a:gd name="T8" fmla="*/ 14 w 31"/>
              <a:gd name="T9" fmla="*/ 15 h 34"/>
              <a:gd name="T10" fmla="*/ 7 w 31"/>
              <a:gd name="T11" fmla="*/ 21 h 34"/>
              <a:gd name="T12" fmla="*/ 6 w 31"/>
              <a:gd name="T13" fmla="*/ 20 h 34"/>
              <a:gd name="T14" fmla="*/ 14 w 31"/>
              <a:gd name="T15" fmla="*/ 12 h 34"/>
              <a:gd name="T16" fmla="*/ 18 w 31"/>
              <a:gd name="T17" fmla="*/ 16 h 34"/>
              <a:gd name="T18" fmla="*/ 11 w 31"/>
              <a:gd name="T19" fmla="*/ 28 h 34"/>
              <a:gd name="T20" fmla="*/ 7 w 31"/>
              <a:gd name="T21" fmla="*/ 32 h 34"/>
              <a:gd name="T22" fmla="*/ 9 w 31"/>
              <a:gd name="T23" fmla="*/ 33 h 34"/>
              <a:gd name="T24" fmla="*/ 14 w 31"/>
              <a:gd name="T25" fmla="*/ 28 h 34"/>
              <a:gd name="T26" fmla="*/ 11 w 31"/>
              <a:gd name="T27" fmla="*/ 28 h 34"/>
              <a:gd name="T28" fmla="*/ 20 w 31"/>
              <a:gd name="T29" fmla="*/ 28 h 34"/>
              <a:gd name="T30" fmla="*/ 24 w 31"/>
              <a:gd name="T31" fmla="*/ 32 h 34"/>
              <a:gd name="T32" fmla="*/ 23 w 31"/>
              <a:gd name="T33" fmla="*/ 33 h 34"/>
              <a:gd name="T34" fmla="*/ 17 w 31"/>
              <a:gd name="T35" fmla="*/ 28 h 34"/>
              <a:gd name="T36" fmla="*/ 20 w 31"/>
              <a:gd name="T37" fmla="*/ 28 h 34"/>
              <a:gd name="T38" fmla="*/ 15 w 31"/>
              <a:gd name="T39" fmla="*/ 28 h 34"/>
              <a:gd name="T40" fmla="*/ 15 w 31"/>
              <a:gd name="T41" fmla="*/ 33 h 34"/>
              <a:gd name="T42" fmla="*/ 17 w 31"/>
              <a:gd name="T43" fmla="*/ 33 h 34"/>
              <a:gd name="T44" fmla="*/ 17 w 31"/>
              <a:gd name="T45" fmla="*/ 28 h 34"/>
              <a:gd name="T46" fmla="*/ 15 w 31"/>
              <a:gd name="T47" fmla="*/ 28 h 34"/>
              <a:gd name="T48" fmla="*/ 15 w 31"/>
              <a:gd name="T49" fmla="*/ 3 h 34"/>
              <a:gd name="T50" fmla="*/ 15 w 31"/>
              <a:gd name="T51" fmla="*/ 1 h 34"/>
              <a:gd name="T52" fmla="*/ 17 w 31"/>
              <a:gd name="T53" fmla="*/ 1 h 34"/>
              <a:gd name="T54" fmla="*/ 17 w 31"/>
              <a:gd name="T55" fmla="*/ 3 h 34"/>
              <a:gd name="T56" fmla="*/ 15 w 31"/>
              <a:gd name="T57" fmla="*/ 3 h 34"/>
              <a:gd name="T58" fmla="*/ 1 w 31"/>
              <a:gd name="T59" fmla="*/ 7 h 34"/>
              <a:gd name="T60" fmla="*/ 1 w 31"/>
              <a:gd name="T61" fmla="*/ 24 h 34"/>
              <a:gd name="T62" fmla="*/ 2 w 31"/>
              <a:gd name="T63" fmla="*/ 26 h 34"/>
              <a:gd name="T64" fmla="*/ 4 w 31"/>
              <a:gd name="T65" fmla="*/ 27 h 34"/>
              <a:gd name="T66" fmla="*/ 28 w 31"/>
              <a:gd name="T67" fmla="*/ 27 h 34"/>
              <a:gd name="T68" fmla="*/ 30 w 31"/>
              <a:gd name="T69" fmla="*/ 26 h 34"/>
              <a:gd name="T70" fmla="*/ 30 w 31"/>
              <a:gd name="T71" fmla="*/ 24 h 34"/>
              <a:gd name="T72" fmla="*/ 30 w 31"/>
              <a:gd name="T73" fmla="*/ 7 h 34"/>
              <a:gd name="T74" fmla="*/ 31 w 31"/>
              <a:gd name="T75" fmla="*/ 6 h 34"/>
              <a:gd name="T76" fmla="*/ 31 w 31"/>
              <a:gd name="T77" fmla="*/ 4 h 34"/>
              <a:gd name="T78" fmla="*/ 31 w 31"/>
              <a:gd name="T79" fmla="*/ 4 h 34"/>
              <a:gd name="T80" fmla="*/ 1 w 31"/>
              <a:gd name="T81" fmla="*/ 4 h 34"/>
              <a:gd name="T82" fmla="*/ 0 w 31"/>
              <a:gd name="T83" fmla="*/ 4 h 34"/>
              <a:gd name="T84" fmla="*/ 0 w 31"/>
              <a:gd name="T85" fmla="*/ 6 h 34"/>
              <a:gd name="T86" fmla="*/ 1 w 31"/>
              <a:gd name="T87" fmla="*/ 7 h 34"/>
              <a:gd name="T88" fmla="*/ 27 w 31"/>
              <a:gd name="T89" fmla="*/ 25 h 34"/>
              <a:gd name="T90" fmla="*/ 29 w 31"/>
              <a:gd name="T91" fmla="*/ 24 h 34"/>
              <a:gd name="T92" fmla="*/ 29 w 31"/>
              <a:gd name="T93" fmla="*/ 7 h 34"/>
              <a:gd name="T94" fmla="*/ 2 w 31"/>
              <a:gd name="T95" fmla="*/ 7 h 34"/>
              <a:gd name="T96" fmla="*/ 2 w 31"/>
              <a:gd name="T97" fmla="*/ 24 h 34"/>
              <a:gd name="T98" fmla="*/ 4 w 31"/>
              <a:gd name="T99" fmla="*/ 25 h 34"/>
              <a:gd name="T100" fmla="*/ 27 w 31"/>
              <a:gd name="T101"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1" h="34">
                <a:moveTo>
                  <a:pt x="18" y="16"/>
                </a:moveTo>
                <a:cubicBezTo>
                  <a:pt x="24" y="10"/>
                  <a:pt x="24" y="10"/>
                  <a:pt x="24" y="10"/>
                </a:cubicBezTo>
                <a:cubicBezTo>
                  <a:pt x="25" y="9"/>
                  <a:pt x="26" y="10"/>
                  <a:pt x="25" y="11"/>
                </a:cubicBezTo>
                <a:cubicBezTo>
                  <a:pt x="22" y="14"/>
                  <a:pt x="21" y="16"/>
                  <a:pt x="18" y="19"/>
                </a:cubicBezTo>
                <a:cubicBezTo>
                  <a:pt x="14" y="15"/>
                  <a:pt x="14" y="15"/>
                  <a:pt x="14" y="15"/>
                </a:cubicBezTo>
                <a:cubicBezTo>
                  <a:pt x="11" y="17"/>
                  <a:pt x="10" y="19"/>
                  <a:pt x="7" y="21"/>
                </a:cubicBezTo>
                <a:cubicBezTo>
                  <a:pt x="7" y="22"/>
                  <a:pt x="5" y="21"/>
                  <a:pt x="6" y="20"/>
                </a:cubicBezTo>
                <a:cubicBezTo>
                  <a:pt x="9" y="17"/>
                  <a:pt x="11" y="15"/>
                  <a:pt x="14" y="12"/>
                </a:cubicBezTo>
                <a:cubicBezTo>
                  <a:pt x="14" y="12"/>
                  <a:pt x="18" y="16"/>
                  <a:pt x="18" y="16"/>
                </a:cubicBezTo>
                <a:close/>
                <a:moveTo>
                  <a:pt x="11" y="28"/>
                </a:moveTo>
                <a:cubicBezTo>
                  <a:pt x="7" y="32"/>
                  <a:pt x="7" y="32"/>
                  <a:pt x="7" y="32"/>
                </a:cubicBezTo>
                <a:cubicBezTo>
                  <a:pt x="6" y="33"/>
                  <a:pt x="8" y="34"/>
                  <a:pt x="9" y="33"/>
                </a:cubicBezTo>
                <a:cubicBezTo>
                  <a:pt x="14" y="28"/>
                  <a:pt x="14" y="28"/>
                  <a:pt x="14" y="28"/>
                </a:cubicBezTo>
                <a:cubicBezTo>
                  <a:pt x="11" y="28"/>
                  <a:pt x="11" y="28"/>
                  <a:pt x="11" y="28"/>
                </a:cubicBezTo>
                <a:close/>
                <a:moveTo>
                  <a:pt x="20" y="28"/>
                </a:moveTo>
                <a:cubicBezTo>
                  <a:pt x="24" y="32"/>
                  <a:pt x="24" y="32"/>
                  <a:pt x="24" y="32"/>
                </a:cubicBezTo>
                <a:cubicBezTo>
                  <a:pt x="25" y="33"/>
                  <a:pt x="24" y="34"/>
                  <a:pt x="23" y="33"/>
                </a:cubicBezTo>
                <a:cubicBezTo>
                  <a:pt x="17" y="28"/>
                  <a:pt x="17" y="28"/>
                  <a:pt x="17" y="28"/>
                </a:cubicBezTo>
                <a:cubicBezTo>
                  <a:pt x="20" y="28"/>
                  <a:pt x="20" y="28"/>
                  <a:pt x="20" y="28"/>
                </a:cubicBezTo>
                <a:close/>
                <a:moveTo>
                  <a:pt x="15" y="28"/>
                </a:moveTo>
                <a:cubicBezTo>
                  <a:pt x="15" y="33"/>
                  <a:pt x="15" y="33"/>
                  <a:pt x="15" y="33"/>
                </a:cubicBezTo>
                <a:cubicBezTo>
                  <a:pt x="15" y="34"/>
                  <a:pt x="17" y="34"/>
                  <a:pt x="17" y="33"/>
                </a:cubicBezTo>
                <a:cubicBezTo>
                  <a:pt x="17" y="28"/>
                  <a:pt x="17" y="28"/>
                  <a:pt x="17" y="28"/>
                </a:cubicBezTo>
                <a:cubicBezTo>
                  <a:pt x="15" y="28"/>
                  <a:pt x="15" y="28"/>
                  <a:pt x="15" y="28"/>
                </a:cubicBezTo>
                <a:close/>
                <a:moveTo>
                  <a:pt x="15" y="3"/>
                </a:moveTo>
                <a:cubicBezTo>
                  <a:pt x="15" y="1"/>
                  <a:pt x="15" y="1"/>
                  <a:pt x="15" y="1"/>
                </a:cubicBezTo>
                <a:cubicBezTo>
                  <a:pt x="15" y="0"/>
                  <a:pt x="17" y="0"/>
                  <a:pt x="17" y="1"/>
                </a:cubicBezTo>
                <a:cubicBezTo>
                  <a:pt x="17" y="3"/>
                  <a:pt x="17" y="3"/>
                  <a:pt x="17" y="3"/>
                </a:cubicBezTo>
                <a:cubicBezTo>
                  <a:pt x="15" y="3"/>
                  <a:pt x="15" y="3"/>
                  <a:pt x="15" y="3"/>
                </a:cubicBezTo>
                <a:close/>
                <a:moveTo>
                  <a:pt x="1" y="7"/>
                </a:moveTo>
                <a:cubicBezTo>
                  <a:pt x="1" y="12"/>
                  <a:pt x="1" y="18"/>
                  <a:pt x="1" y="24"/>
                </a:cubicBezTo>
                <a:cubicBezTo>
                  <a:pt x="1" y="25"/>
                  <a:pt x="1" y="26"/>
                  <a:pt x="2" y="26"/>
                </a:cubicBezTo>
                <a:cubicBezTo>
                  <a:pt x="2" y="26"/>
                  <a:pt x="3" y="27"/>
                  <a:pt x="4" y="27"/>
                </a:cubicBezTo>
                <a:cubicBezTo>
                  <a:pt x="12" y="27"/>
                  <a:pt x="20" y="27"/>
                  <a:pt x="28" y="27"/>
                </a:cubicBezTo>
                <a:cubicBezTo>
                  <a:pt x="28" y="27"/>
                  <a:pt x="29" y="26"/>
                  <a:pt x="30" y="26"/>
                </a:cubicBezTo>
                <a:cubicBezTo>
                  <a:pt x="30" y="26"/>
                  <a:pt x="30" y="25"/>
                  <a:pt x="30" y="24"/>
                </a:cubicBezTo>
                <a:cubicBezTo>
                  <a:pt x="30" y="7"/>
                  <a:pt x="30" y="7"/>
                  <a:pt x="30" y="7"/>
                </a:cubicBezTo>
                <a:cubicBezTo>
                  <a:pt x="31" y="7"/>
                  <a:pt x="31" y="7"/>
                  <a:pt x="31" y="6"/>
                </a:cubicBezTo>
                <a:cubicBezTo>
                  <a:pt x="31" y="4"/>
                  <a:pt x="31" y="4"/>
                  <a:pt x="31" y="4"/>
                </a:cubicBezTo>
                <a:cubicBezTo>
                  <a:pt x="31" y="4"/>
                  <a:pt x="31" y="4"/>
                  <a:pt x="31" y="4"/>
                </a:cubicBezTo>
                <a:cubicBezTo>
                  <a:pt x="21" y="4"/>
                  <a:pt x="11" y="4"/>
                  <a:pt x="1" y="4"/>
                </a:cubicBezTo>
                <a:cubicBezTo>
                  <a:pt x="1" y="4"/>
                  <a:pt x="0" y="4"/>
                  <a:pt x="0" y="4"/>
                </a:cubicBezTo>
                <a:cubicBezTo>
                  <a:pt x="0" y="6"/>
                  <a:pt x="0" y="6"/>
                  <a:pt x="0" y="6"/>
                </a:cubicBezTo>
                <a:cubicBezTo>
                  <a:pt x="0" y="7"/>
                  <a:pt x="1" y="7"/>
                  <a:pt x="1" y="7"/>
                </a:cubicBezTo>
                <a:close/>
                <a:moveTo>
                  <a:pt x="27" y="25"/>
                </a:moveTo>
                <a:cubicBezTo>
                  <a:pt x="28" y="25"/>
                  <a:pt x="29" y="25"/>
                  <a:pt x="29" y="24"/>
                </a:cubicBezTo>
                <a:cubicBezTo>
                  <a:pt x="29" y="18"/>
                  <a:pt x="29" y="12"/>
                  <a:pt x="29" y="7"/>
                </a:cubicBezTo>
                <a:cubicBezTo>
                  <a:pt x="2" y="7"/>
                  <a:pt x="2" y="7"/>
                  <a:pt x="2" y="7"/>
                </a:cubicBezTo>
                <a:cubicBezTo>
                  <a:pt x="2" y="12"/>
                  <a:pt x="2" y="18"/>
                  <a:pt x="2" y="24"/>
                </a:cubicBezTo>
                <a:cubicBezTo>
                  <a:pt x="2" y="25"/>
                  <a:pt x="3" y="25"/>
                  <a:pt x="4" y="25"/>
                </a:cubicBezTo>
                <a:cubicBezTo>
                  <a:pt x="12" y="25"/>
                  <a:pt x="20" y="25"/>
                  <a:pt x="27" y="25"/>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21" name="Freeform 247"/>
          <p:cNvSpPr>
            <a:spLocks noEditPoints="1"/>
          </p:cNvSpPr>
          <p:nvPr/>
        </p:nvSpPr>
        <p:spPr bwMode="auto">
          <a:xfrm>
            <a:off x="2524624" y="2533329"/>
            <a:ext cx="278706" cy="220793"/>
          </a:xfrm>
          <a:custGeom>
            <a:avLst/>
            <a:gdLst>
              <a:gd name="T0" fmla="*/ 2 w 29"/>
              <a:gd name="T1" fmla="*/ 0 h 23"/>
              <a:gd name="T2" fmla="*/ 27 w 29"/>
              <a:gd name="T3" fmla="*/ 0 h 23"/>
              <a:gd name="T4" fmla="*/ 29 w 29"/>
              <a:gd name="T5" fmla="*/ 2 h 23"/>
              <a:gd name="T6" fmla="*/ 29 w 29"/>
              <a:gd name="T7" fmla="*/ 21 h 23"/>
              <a:gd name="T8" fmla="*/ 27 w 29"/>
              <a:gd name="T9" fmla="*/ 23 h 23"/>
              <a:gd name="T10" fmla="*/ 2 w 29"/>
              <a:gd name="T11" fmla="*/ 23 h 23"/>
              <a:gd name="T12" fmla="*/ 0 w 29"/>
              <a:gd name="T13" fmla="*/ 21 h 23"/>
              <a:gd name="T14" fmla="*/ 0 w 29"/>
              <a:gd name="T15" fmla="*/ 2 h 23"/>
              <a:gd name="T16" fmla="*/ 2 w 29"/>
              <a:gd name="T17" fmla="*/ 0 h 23"/>
              <a:gd name="T18" fmla="*/ 26 w 29"/>
              <a:gd name="T19" fmla="*/ 3 h 23"/>
              <a:gd name="T20" fmla="*/ 26 w 29"/>
              <a:gd name="T21" fmla="*/ 3 h 23"/>
              <a:gd name="T22" fmla="*/ 3 w 29"/>
              <a:gd name="T23" fmla="*/ 3 h 23"/>
              <a:gd name="T24" fmla="*/ 3 w 29"/>
              <a:gd name="T25" fmla="*/ 3 h 23"/>
              <a:gd name="T26" fmla="*/ 3 w 29"/>
              <a:gd name="T27" fmla="*/ 20 h 23"/>
              <a:gd name="T28" fmla="*/ 3 w 29"/>
              <a:gd name="T29" fmla="*/ 20 h 23"/>
              <a:gd name="T30" fmla="*/ 26 w 29"/>
              <a:gd name="T31" fmla="*/ 20 h 23"/>
              <a:gd name="T32" fmla="*/ 26 w 29"/>
              <a:gd name="T33" fmla="*/ 20 h 23"/>
              <a:gd name="T34" fmla="*/ 26 w 29"/>
              <a:gd name="T35"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 h="23">
                <a:moveTo>
                  <a:pt x="2" y="0"/>
                </a:moveTo>
                <a:cubicBezTo>
                  <a:pt x="27" y="0"/>
                  <a:pt x="27" y="0"/>
                  <a:pt x="27" y="0"/>
                </a:cubicBezTo>
                <a:cubicBezTo>
                  <a:pt x="28" y="0"/>
                  <a:pt x="29" y="1"/>
                  <a:pt x="29" y="2"/>
                </a:cubicBezTo>
                <a:cubicBezTo>
                  <a:pt x="29" y="10"/>
                  <a:pt x="29" y="12"/>
                  <a:pt x="29" y="21"/>
                </a:cubicBezTo>
                <a:cubicBezTo>
                  <a:pt x="29" y="22"/>
                  <a:pt x="28" y="23"/>
                  <a:pt x="27" y="23"/>
                </a:cubicBezTo>
                <a:cubicBezTo>
                  <a:pt x="19" y="23"/>
                  <a:pt x="11" y="23"/>
                  <a:pt x="2" y="23"/>
                </a:cubicBezTo>
                <a:cubicBezTo>
                  <a:pt x="1" y="23"/>
                  <a:pt x="0" y="22"/>
                  <a:pt x="0" y="21"/>
                </a:cubicBezTo>
                <a:cubicBezTo>
                  <a:pt x="0" y="2"/>
                  <a:pt x="0" y="2"/>
                  <a:pt x="0" y="2"/>
                </a:cubicBezTo>
                <a:cubicBezTo>
                  <a:pt x="0" y="1"/>
                  <a:pt x="1" y="0"/>
                  <a:pt x="2" y="0"/>
                </a:cubicBezTo>
                <a:close/>
                <a:moveTo>
                  <a:pt x="26" y="3"/>
                </a:moveTo>
                <a:cubicBezTo>
                  <a:pt x="26" y="3"/>
                  <a:pt x="26" y="3"/>
                  <a:pt x="26" y="3"/>
                </a:cubicBezTo>
                <a:cubicBezTo>
                  <a:pt x="3" y="3"/>
                  <a:pt x="3" y="3"/>
                  <a:pt x="3" y="3"/>
                </a:cubicBezTo>
                <a:cubicBezTo>
                  <a:pt x="3" y="3"/>
                  <a:pt x="3" y="3"/>
                  <a:pt x="3" y="3"/>
                </a:cubicBezTo>
                <a:cubicBezTo>
                  <a:pt x="3" y="20"/>
                  <a:pt x="3" y="20"/>
                  <a:pt x="3" y="20"/>
                </a:cubicBezTo>
                <a:cubicBezTo>
                  <a:pt x="3" y="20"/>
                  <a:pt x="3" y="20"/>
                  <a:pt x="3" y="20"/>
                </a:cubicBezTo>
                <a:cubicBezTo>
                  <a:pt x="11" y="20"/>
                  <a:pt x="18" y="20"/>
                  <a:pt x="26" y="20"/>
                </a:cubicBezTo>
                <a:cubicBezTo>
                  <a:pt x="26" y="20"/>
                  <a:pt x="26" y="20"/>
                  <a:pt x="26" y="20"/>
                </a:cubicBezTo>
                <a:cubicBezTo>
                  <a:pt x="26" y="12"/>
                  <a:pt x="26" y="11"/>
                  <a:pt x="26" y="3"/>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22" name="Freeform 248"/>
          <p:cNvSpPr>
            <a:spLocks noEditPoints="1"/>
          </p:cNvSpPr>
          <p:nvPr/>
        </p:nvSpPr>
        <p:spPr bwMode="auto">
          <a:xfrm>
            <a:off x="5009451" y="2524281"/>
            <a:ext cx="269658" cy="269658"/>
          </a:xfrm>
          <a:custGeom>
            <a:avLst/>
            <a:gdLst>
              <a:gd name="T0" fmla="*/ 18 w 28"/>
              <a:gd name="T1" fmla="*/ 23 h 28"/>
              <a:gd name="T2" fmla="*/ 18 w 28"/>
              <a:gd name="T3" fmla="*/ 9 h 28"/>
              <a:gd name="T4" fmla="*/ 15 w 28"/>
              <a:gd name="T5" fmla="*/ 6 h 28"/>
              <a:gd name="T6" fmla="*/ 13 w 28"/>
              <a:gd name="T7" fmla="*/ 6 h 28"/>
              <a:gd name="T8" fmla="*/ 11 w 28"/>
              <a:gd name="T9" fmla="*/ 9 h 28"/>
              <a:gd name="T10" fmla="*/ 11 w 28"/>
              <a:gd name="T11" fmla="*/ 23 h 28"/>
              <a:gd name="T12" fmla="*/ 13 w 28"/>
              <a:gd name="T13" fmla="*/ 25 h 28"/>
              <a:gd name="T14" fmla="*/ 15 w 28"/>
              <a:gd name="T15" fmla="*/ 25 h 28"/>
              <a:gd name="T16" fmla="*/ 18 w 28"/>
              <a:gd name="T17" fmla="*/ 23 h 28"/>
              <a:gd name="T18" fmla="*/ 6 w 28"/>
              <a:gd name="T19" fmla="*/ 25 h 28"/>
              <a:gd name="T20" fmla="*/ 3 w 28"/>
              <a:gd name="T21" fmla="*/ 25 h 28"/>
              <a:gd name="T22" fmla="*/ 1 w 28"/>
              <a:gd name="T23" fmla="*/ 23 h 28"/>
              <a:gd name="T24" fmla="*/ 1 w 28"/>
              <a:gd name="T25" fmla="*/ 16 h 28"/>
              <a:gd name="T26" fmla="*/ 3 w 28"/>
              <a:gd name="T27" fmla="*/ 14 h 28"/>
              <a:gd name="T28" fmla="*/ 6 w 28"/>
              <a:gd name="T29" fmla="*/ 14 h 28"/>
              <a:gd name="T30" fmla="*/ 8 w 28"/>
              <a:gd name="T31" fmla="*/ 16 h 28"/>
              <a:gd name="T32" fmla="*/ 8 w 28"/>
              <a:gd name="T33" fmla="*/ 23 h 28"/>
              <a:gd name="T34" fmla="*/ 6 w 28"/>
              <a:gd name="T35" fmla="*/ 25 h 28"/>
              <a:gd name="T36" fmla="*/ 25 w 28"/>
              <a:gd name="T37" fmla="*/ 25 h 28"/>
              <a:gd name="T38" fmla="*/ 22 w 28"/>
              <a:gd name="T39" fmla="*/ 25 h 28"/>
              <a:gd name="T40" fmla="*/ 20 w 28"/>
              <a:gd name="T41" fmla="*/ 23 h 28"/>
              <a:gd name="T42" fmla="*/ 20 w 28"/>
              <a:gd name="T43" fmla="*/ 2 h 28"/>
              <a:gd name="T44" fmla="*/ 22 w 28"/>
              <a:gd name="T45" fmla="*/ 0 h 28"/>
              <a:gd name="T46" fmla="*/ 25 w 28"/>
              <a:gd name="T47" fmla="*/ 0 h 28"/>
              <a:gd name="T48" fmla="*/ 27 w 28"/>
              <a:gd name="T49" fmla="*/ 2 h 28"/>
              <a:gd name="T50" fmla="*/ 27 w 28"/>
              <a:gd name="T51" fmla="*/ 23 h 28"/>
              <a:gd name="T52" fmla="*/ 25 w 28"/>
              <a:gd name="T53" fmla="*/ 25 h 28"/>
              <a:gd name="T54" fmla="*/ 0 w 28"/>
              <a:gd name="T55" fmla="*/ 28 h 28"/>
              <a:gd name="T56" fmla="*/ 0 w 28"/>
              <a:gd name="T57" fmla="*/ 27 h 28"/>
              <a:gd name="T58" fmla="*/ 0 w 28"/>
              <a:gd name="T59" fmla="*/ 26 h 28"/>
              <a:gd name="T60" fmla="*/ 28 w 28"/>
              <a:gd name="T61" fmla="*/ 26 h 28"/>
              <a:gd name="T62" fmla="*/ 28 w 28"/>
              <a:gd name="T63" fmla="*/ 27 h 28"/>
              <a:gd name="T64" fmla="*/ 28 w 28"/>
              <a:gd name="T65" fmla="*/ 28 h 28"/>
              <a:gd name="T66" fmla="*/ 28 w 28"/>
              <a:gd name="T67" fmla="*/ 28 h 28"/>
              <a:gd name="T68" fmla="*/ 0 w 28"/>
              <a:gd name="T69" fmla="*/ 28 h 28"/>
              <a:gd name="T70" fmla="*/ 0 w 28"/>
              <a:gd name="T7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8" h="28">
                <a:moveTo>
                  <a:pt x="18" y="23"/>
                </a:moveTo>
                <a:cubicBezTo>
                  <a:pt x="18" y="9"/>
                  <a:pt x="18" y="9"/>
                  <a:pt x="18" y="9"/>
                </a:cubicBezTo>
                <a:cubicBezTo>
                  <a:pt x="18" y="7"/>
                  <a:pt x="17" y="6"/>
                  <a:pt x="15" y="6"/>
                </a:cubicBezTo>
                <a:cubicBezTo>
                  <a:pt x="13" y="6"/>
                  <a:pt x="13" y="6"/>
                  <a:pt x="13" y="6"/>
                </a:cubicBezTo>
                <a:cubicBezTo>
                  <a:pt x="12" y="6"/>
                  <a:pt x="11" y="7"/>
                  <a:pt x="11" y="9"/>
                </a:cubicBezTo>
                <a:cubicBezTo>
                  <a:pt x="11" y="23"/>
                  <a:pt x="11" y="23"/>
                  <a:pt x="11" y="23"/>
                </a:cubicBezTo>
                <a:cubicBezTo>
                  <a:pt x="11" y="24"/>
                  <a:pt x="12" y="25"/>
                  <a:pt x="13" y="25"/>
                </a:cubicBezTo>
                <a:cubicBezTo>
                  <a:pt x="14" y="25"/>
                  <a:pt x="15" y="25"/>
                  <a:pt x="15" y="25"/>
                </a:cubicBezTo>
                <a:cubicBezTo>
                  <a:pt x="17" y="25"/>
                  <a:pt x="18" y="24"/>
                  <a:pt x="18" y="23"/>
                </a:cubicBezTo>
                <a:close/>
                <a:moveTo>
                  <a:pt x="6" y="25"/>
                </a:moveTo>
                <a:cubicBezTo>
                  <a:pt x="5" y="25"/>
                  <a:pt x="4" y="25"/>
                  <a:pt x="3" y="25"/>
                </a:cubicBezTo>
                <a:cubicBezTo>
                  <a:pt x="2" y="25"/>
                  <a:pt x="1" y="24"/>
                  <a:pt x="1" y="23"/>
                </a:cubicBezTo>
                <a:cubicBezTo>
                  <a:pt x="1" y="16"/>
                  <a:pt x="1" y="16"/>
                  <a:pt x="1" y="16"/>
                </a:cubicBezTo>
                <a:cubicBezTo>
                  <a:pt x="1" y="15"/>
                  <a:pt x="2" y="14"/>
                  <a:pt x="3" y="14"/>
                </a:cubicBezTo>
                <a:cubicBezTo>
                  <a:pt x="6" y="14"/>
                  <a:pt x="6" y="14"/>
                  <a:pt x="6" y="14"/>
                </a:cubicBezTo>
                <a:cubicBezTo>
                  <a:pt x="7" y="14"/>
                  <a:pt x="8" y="15"/>
                  <a:pt x="8" y="16"/>
                </a:cubicBezTo>
                <a:cubicBezTo>
                  <a:pt x="8" y="23"/>
                  <a:pt x="8" y="23"/>
                  <a:pt x="8" y="23"/>
                </a:cubicBezTo>
                <a:cubicBezTo>
                  <a:pt x="8" y="24"/>
                  <a:pt x="7" y="25"/>
                  <a:pt x="6" y="25"/>
                </a:cubicBezTo>
                <a:close/>
                <a:moveTo>
                  <a:pt x="25" y="25"/>
                </a:moveTo>
                <a:cubicBezTo>
                  <a:pt x="24" y="25"/>
                  <a:pt x="23" y="25"/>
                  <a:pt x="22" y="25"/>
                </a:cubicBezTo>
                <a:cubicBezTo>
                  <a:pt x="21" y="25"/>
                  <a:pt x="20" y="24"/>
                  <a:pt x="20" y="23"/>
                </a:cubicBezTo>
                <a:cubicBezTo>
                  <a:pt x="20" y="2"/>
                  <a:pt x="20" y="2"/>
                  <a:pt x="20" y="2"/>
                </a:cubicBezTo>
                <a:cubicBezTo>
                  <a:pt x="20" y="1"/>
                  <a:pt x="21" y="0"/>
                  <a:pt x="22" y="0"/>
                </a:cubicBezTo>
                <a:cubicBezTo>
                  <a:pt x="23" y="0"/>
                  <a:pt x="24" y="0"/>
                  <a:pt x="25" y="0"/>
                </a:cubicBezTo>
                <a:cubicBezTo>
                  <a:pt x="26" y="0"/>
                  <a:pt x="27" y="1"/>
                  <a:pt x="27" y="2"/>
                </a:cubicBezTo>
                <a:cubicBezTo>
                  <a:pt x="27" y="23"/>
                  <a:pt x="27" y="23"/>
                  <a:pt x="27" y="23"/>
                </a:cubicBezTo>
                <a:cubicBezTo>
                  <a:pt x="27" y="24"/>
                  <a:pt x="26" y="25"/>
                  <a:pt x="25" y="25"/>
                </a:cubicBezTo>
                <a:close/>
                <a:moveTo>
                  <a:pt x="0" y="28"/>
                </a:moveTo>
                <a:cubicBezTo>
                  <a:pt x="0" y="27"/>
                  <a:pt x="0" y="27"/>
                  <a:pt x="0" y="27"/>
                </a:cubicBezTo>
                <a:cubicBezTo>
                  <a:pt x="0" y="26"/>
                  <a:pt x="0" y="26"/>
                  <a:pt x="0" y="26"/>
                </a:cubicBezTo>
                <a:cubicBezTo>
                  <a:pt x="28" y="26"/>
                  <a:pt x="28" y="26"/>
                  <a:pt x="28" y="26"/>
                </a:cubicBezTo>
                <a:cubicBezTo>
                  <a:pt x="28" y="26"/>
                  <a:pt x="28" y="26"/>
                  <a:pt x="28" y="27"/>
                </a:cubicBezTo>
                <a:cubicBezTo>
                  <a:pt x="28" y="28"/>
                  <a:pt x="28" y="28"/>
                  <a:pt x="28" y="28"/>
                </a:cubicBezTo>
                <a:cubicBezTo>
                  <a:pt x="28" y="28"/>
                  <a:pt x="28" y="28"/>
                  <a:pt x="28" y="28"/>
                </a:cubicBezTo>
                <a:cubicBezTo>
                  <a:pt x="0" y="28"/>
                  <a:pt x="0" y="28"/>
                  <a:pt x="0" y="28"/>
                </a:cubicBezTo>
                <a:cubicBezTo>
                  <a:pt x="0" y="28"/>
                  <a:pt x="0" y="28"/>
                  <a:pt x="0" y="28"/>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23" name="Freeform 249"/>
          <p:cNvSpPr>
            <a:spLocks noEditPoints="1"/>
          </p:cNvSpPr>
          <p:nvPr/>
        </p:nvSpPr>
        <p:spPr bwMode="auto">
          <a:xfrm>
            <a:off x="5633825" y="2524281"/>
            <a:ext cx="267848" cy="269658"/>
          </a:xfrm>
          <a:custGeom>
            <a:avLst/>
            <a:gdLst>
              <a:gd name="T0" fmla="*/ 13 w 28"/>
              <a:gd name="T1" fmla="*/ 6 h 28"/>
              <a:gd name="T2" fmla="*/ 15 w 28"/>
              <a:gd name="T3" fmla="*/ 6 h 28"/>
              <a:gd name="T4" fmla="*/ 17 w 28"/>
              <a:gd name="T5" fmla="*/ 9 h 28"/>
              <a:gd name="T6" fmla="*/ 17 w 28"/>
              <a:gd name="T7" fmla="*/ 23 h 28"/>
              <a:gd name="T8" fmla="*/ 15 w 28"/>
              <a:gd name="T9" fmla="*/ 25 h 28"/>
              <a:gd name="T10" fmla="*/ 13 w 28"/>
              <a:gd name="T11" fmla="*/ 25 h 28"/>
              <a:gd name="T12" fmla="*/ 10 w 28"/>
              <a:gd name="T13" fmla="*/ 23 h 28"/>
              <a:gd name="T14" fmla="*/ 10 w 28"/>
              <a:gd name="T15" fmla="*/ 9 h 28"/>
              <a:gd name="T16" fmla="*/ 13 w 28"/>
              <a:gd name="T17" fmla="*/ 6 h 28"/>
              <a:gd name="T18" fmla="*/ 25 w 28"/>
              <a:gd name="T19" fmla="*/ 25 h 28"/>
              <a:gd name="T20" fmla="*/ 22 w 28"/>
              <a:gd name="T21" fmla="*/ 25 h 28"/>
              <a:gd name="T22" fmla="*/ 20 w 28"/>
              <a:gd name="T23" fmla="*/ 23 h 28"/>
              <a:gd name="T24" fmla="*/ 20 w 28"/>
              <a:gd name="T25" fmla="*/ 16 h 28"/>
              <a:gd name="T26" fmla="*/ 22 w 28"/>
              <a:gd name="T27" fmla="*/ 14 h 28"/>
              <a:gd name="T28" fmla="*/ 25 w 28"/>
              <a:gd name="T29" fmla="*/ 14 h 28"/>
              <a:gd name="T30" fmla="*/ 27 w 28"/>
              <a:gd name="T31" fmla="*/ 16 h 28"/>
              <a:gd name="T32" fmla="*/ 27 w 28"/>
              <a:gd name="T33" fmla="*/ 23 h 28"/>
              <a:gd name="T34" fmla="*/ 25 w 28"/>
              <a:gd name="T35" fmla="*/ 25 h 28"/>
              <a:gd name="T36" fmla="*/ 6 w 28"/>
              <a:gd name="T37" fmla="*/ 25 h 28"/>
              <a:gd name="T38" fmla="*/ 3 w 28"/>
              <a:gd name="T39" fmla="*/ 25 h 28"/>
              <a:gd name="T40" fmla="*/ 1 w 28"/>
              <a:gd name="T41" fmla="*/ 23 h 28"/>
              <a:gd name="T42" fmla="*/ 1 w 28"/>
              <a:gd name="T43" fmla="*/ 2 h 28"/>
              <a:gd name="T44" fmla="*/ 3 w 28"/>
              <a:gd name="T45" fmla="*/ 0 h 28"/>
              <a:gd name="T46" fmla="*/ 6 w 28"/>
              <a:gd name="T47" fmla="*/ 0 h 28"/>
              <a:gd name="T48" fmla="*/ 8 w 28"/>
              <a:gd name="T49" fmla="*/ 2 h 28"/>
              <a:gd name="T50" fmla="*/ 8 w 28"/>
              <a:gd name="T51" fmla="*/ 23 h 28"/>
              <a:gd name="T52" fmla="*/ 6 w 28"/>
              <a:gd name="T53" fmla="*/ 25 h 28"/>
              <a:gd name="T54" fmla="*/ 28 w 28"/>
              <a:gd name="T55" fmla="*/ 28 h 28"/>
              <a:gd name="T56" fmla="*/ 28 w 28"/>
              <a:gd name="T57" fmla="*/ 27 h 28"/>
              <a:gd name="T58" fmla="*/ 28 w 28"/>
              <a:gd name="T59" fmla="*/ 26 h 28"/>
              <a:gd name="T60" fmla="*/ 0 w 28"/>
              <a:gd name="T61" fmla="*/ 26 h 28"/>
              <a:gd name="T62" fmla="*/ 0 w 28"/>
              <a:gd name="T63" fmla="*/ 27 h 28"/>
              <a:gd name="T64" fmla="*/ 0 w 28"/>
              <a:gd name="T65" fmla="*/ 28 h 28"/>
              <a:gd name="T66" fmla="*/ 0 w 28"/>
              <a:gd name="T67" fmla="*/ 28 h 28"/>
              <a:gd name="T68" fmla="*/ 28 w 28"/>
              <a:gd name="T69" fmla="*/ 28 h 28"/>
              <a:gd name="T70" fmla="*/ 28 w 28"/>
              <a:gd name="T7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8" h="28">
                <a:moveTo>
                  <a:pt x="13" y="6"/>
                </a:moveTo>
                <a:cubicBezTo>
                  <a:pt x="13" y="6"/>
                  <a:pt x="14" y="6"/>
                  <a:pt x="15" y="6"/>
                </a:cubicBezTo>
                <a:cubicBezTo>
                  <a:pt x="16" y="6"/>
                  <a:pt x="17" y="7"/>
                  <a:pt x="17" y="9"/>
                </a:cubicBezTo>
                <a:cubicBezTo>
                  <a:pt x="17" y="23"/>
                  <a:pt x="17" y="23"/>
                  <a:pt x="17" y="23"/>
                </a:cubicBezTo>
                <a:cubicBezTo>
                  <a:pt x="17" y="24"/>
                  <a:pt x="16" y="25"/>
                  <a:pt x="15" y="25"/>
                </a:cubicBezTo>
                <a:cubicBezTo>
                  <a:pt x="13" y="25"/>
                  <a:pt x="13" y="25"/>
                  <a:pt x="13" y="25"/>
                </a:cubicBezTo>
                <a:cubicBezTo>
                  <a:pt x="11" y="25"/>
                  <a:pt x="10" y="24"/>
                  <a:pt x="10" y="23"/>
                </a:cubicBezTo>
                <a:cubicBezTo>
                  <a:pt x="10" y="9"/>
                  <a:pt x="10" y="9"/>
                  <a:pt x="10" y="9"/>
                </a:cubicBezTo>
                <a:cubicBezTo>
                  <a:pt x="10" y="7"/>
                  <a:pt x="11" y="6"/>
                  <a:pt x="13" y="6"/>
                </a:cubicBezTo>
                <a:close/>
                <a:moveTo>
                  <a:pt x="25" y="25"/>
                </a:moveTo>
                <a:cubicBezTo>
                  <a:pt x="22" y="25"/>
                  <a:pt x="22" y="25"/>
                  <a:pt x="22" y="25"/>
                </a:cubicBezTo>
                <a:cubicBezTo>
                  <a:pt x="21" y="25"/>
                  <a:pt x="20" y="24"/>
                  <a:pt x="20" y="23"/>
                </a:cubicBezTo>
                <a:cubicBezTo>
                  <a:pt x="20" y="16"/>
                  <a:pt x="20" y="16"/>
                  <a:pt x="20" y="16"/>
                </a:cubicBezTo>
                <a:cubicBezTo>
                  <a:pt x="20" y="15"/>
                  <a:pt x="21" y="14"/>
                  <a:pt x="22" y="14"/>
                </a:cubicBezTo>
                <a:cubicBezTo>
                  <a:pt x="23" y="14"/>
                  <a:pt x="24" y="14"/>
                  <a:pt x="25" y="14"/>
                </a:cubicBezTo>
                <a:cubicBezTo>
                  <a:pt x="26" y="14"/>
                  <a:pt x="27" y="15"/>
                  <a:pt x="27" y="16"/>
                </a:cubicBezTo>
                <a:cubicBezTo>
                  <a:pt x="27" y="23"/>
                  <a:pt x="27" y="23"/>
                  <a:pt x="27" y="23"/>
                </a:cubicBezTo>
                <a:cubicBezTo>
                  <a:pt x="27" y="24"/>
                  <a:pt x="26" y="25"/>
                  <a:pt x="25" y="25"/>
                </a:cubicBezTo>
                <a:close/>
                <a:moveTo>
                  <a:pt x="6" y="25"/>
                </a:moveTo>
                <a:cubicBezTo>
                  <a:pt x="3" y="25"/>
                  <a:pt x="3" y="25"/>
                  <a:pt x="3" y="25"/>
                </a:cubicBezTo>
                <a:cubicBezTo>
                  <a:pt x="2" y="25"/>
                  <a:pt x="1" y="24"/>
                  <a:pt x="1" y="23"/>
                </a:cubicBezTo>
                <a:cubicBezTo>
                  <a:pt x="1" y="2"/>
                  <a:pt x="1" y="2"/>
                  <a:pt x="1" y="2"/>
                </a:cubicBezTo>
                <a:cubicBezTo>
                  <a:pt x="1" y="1"/>
                  <a:pt x="2" y="0"/>
                  <a:pt x="3" y="0"/>
                </a:cubicBezTo>
                <a:cubicBezTo>
                  <a:pt x="4" y="0"/>
                  <a:pt x="5" y="0"/>
                  <a:pt x="6" y="0"/>
                </a:cubicBezTo>
                <a:cubicBezTo>
                  <a:pt x="7" y="0"/>
                  <a:pt x="8" y="1"/>
                  <a:pt x="8" y="2"/>
                </a:cubicBezTo>
                <a:cubicBezTo>
                  <a:pt x="8" y="23"/>
                  <a:pt x="8" y="23"/>
                  <a:pt x="8" y="23"/>
                </a:cubicBezTo>
                <a:cubicBezTo>
                  <a:pt x="8" y="24"/>
                  <a:pt x="7" y="25"/>
                  <a:pt x="6" y="25"/>
                </a:cubicBezTo>
                <a:close/>
                <a:moveTo>
                  <a:pt x="28" y="28"/>
                </a:moveTo>
                <a:cubicBezTo>
                  <a:pt x="28" y="27"/>
                  <a:pt x="28" y="27"/>
                  <a:pt x="28" y="27"/>
                </a:cubicBezTo>
                <a:cubicBezTo>
                  <a:pt x="28" y="26"/>
                  <a:pt x="28" y="26"/>
                  <a:pt x="28" y="26"/>
                </a:cubicBezTo>
                <a:cubicBezTo>
                  <a:pt x="0" y="26"/>
                  <a:pt x="0" y="26"/>
                  <a:pt x="0" y="26"/>
                </a:cubicBezTo>
                <a:cubicBezTo>
                  <a:pt x="0" y="26"/>
                  <a:pt x="0" y="26"/>
                  <a:pt x="0" y="27"/>
                </a:cubicBezTo>
                <a:cubicBezTo>
                  <a:pt x="0" y="28"/>
                  <a:pt x="0" y="28"/>
                  <a:pt x="0" y="28"/>
                </a:cubicBezTo>
                <a:cubicBezTo>
                  <a:pt x="0" y="28"/>
                  <a:pt x="0" y="28"/>
                  <a:pt x="0" y="28"/>
                </a:cubicBezTo>
                <a:cubicBezTo>
                  <a:pt x="28" y="28"/>
                  <a:pt x="28" y="28"/>
                  <a:pt x="28" y="28"/>
                </a:cubicBezTo>
                <a:cubicBezTo>
                  <a:pt x="28" y="28"/>
                  <a:pt x="28" y="28"/>
                  <a:pt x="28" y="28"/>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24" name="Freeform 250"/>
          <p:cNvSpPr>
            <a:spLocks noEditPoints="1"/>
          </p:cNvSpPr>
          <p:nvPr/>
        </p:nvSpPr>
        <p:spPr bwMode="auto">
          <a:xfrm>
            <a:off x="4386887" y="2524281"/>
            <a:ext cx="276897" cy="269658"/>
          </a:xfrm>
          <a:custGeom>
            <a:avLst/>
            <a:gdLst>
              <a:gd name="T0" fmla="*/ 9 w 29"/>
              <a:gd name="T1" fmla="*/ 23 h 28"/>
              <a:gd name="T2" fmla="*/ 9 w 29"/>
              <a:gd name="T3" fmla="*/ 16 h 28"/>
              <a:gd name="T4" fmla="*/ 6 w 29"/>
              <a:gd name="T5" fmla="*/ 14 h 28"/>
              <a:gd name="T6" fmla="*/ 4 w 29"/>
              <a:gd name="T7" fmla="*/ 14 h 28"/>
              <a:gd name="T8" fmla="*/ 2 w 29"/>
              <a:gd name="T9" fmla="*/ 16 h 28"/>
              <a:gd name="T10" fmla="*/ 2 w 29"/>
              <a:gd name="T11" fmla="*/ 23 h 28"/>
              <a:gd name="T12" fmla="*/ 4 w 29"/>
              <a:gd name="T13" fmla="*/ 25 h 28"/>
              <a:gd name="T14" fmla="*/ 6 w 29"/>
              <a:gd name="T15" fmla="*/ 25 h 28"/>
              <a:gd name="T16" fmla="*/ 9 w 29"/>
              <a:gd name="T17" fmla="*/ 23 h 28"/>
              <a:gd name="T18" fmla="*/ 25 w 29"/>
              <a:gd name="T19" fmla="*/ 25 h 28"/>
              <a:gd name="T20" fmla="*/ 23 w 29"/>
              <a:gd name="T21" fmla="*/ 25 h 28"/>
              <a:gd name="T22" fmla="*/ 21 w 29"/>
              <a:gd name="T23" fmla="*/ 23 h 28"/>
              <a:gd name="T24" fmla="*/ 21 w 29"/>
              <a:gd name="T25" fmla="*/ 9 h 28"/>
              <a:gd name="T26" fmla="*/ 23 w 29"/>
              <a:gd name="T27" fmla="*/ 7 h 28"/>
              <a:gd name="T28" fmla="*/ 25 w 29"/>
              <a:gd name="T29" fmla="*/ 7 h 28"/>
              <a:gd name="T30" fmla="*/ 27 w 29"/>
              <a:gd name="T31" fmla="*/ 9 h 28"/>
              <a:gd name="T32" fmla="*/ 27 w 29"/>
              <a:gd name="T33" fmla="*/ 23 h 28"/>
              <a:gd name="T34" fmla="*/ 25 w 29"/>
              <a:gd name="T35" fmla="*/ 25 h 28"/>
              <a:gd name="T36" fmla="*/ 16 w 29"/>
              <a:gd name="T37" fmla="*/ 25 h 28"/>
              <a:gd name="T38" fmla="*/ 13 w 29"/>
              <a:gd name="T39" fmla="*/ 25 h 28"/>
              <a:gd name="T40" fmla="*/ 11 w 29"/>
              <a:gd name="T41" fmla="*/ 23 h 28"/>
              <a:gd name="T42" fmla="*/ 11 w 29"/>
              <a:gd name="T43" fmla="*/ 2 h 28"/>
              <a:gd name="T44" fmla="*/ 13 w 29"/>
              <a:gd name="T45" fmla="*/ 0 h 28"/>
              <a:gd name="T46" fmla="*/ 16 w 29"/>
              <a:gd name="T47" fmla="*/ 0 h 28"/>
              <a:gd name="T48" fmla="*/ 18 w 29"/>
              <a:gd name="T49" fmla="*/ 2 h 28"/>
              <a:gd name="T50" fmla="*/ 18 w 29"/>
              <a:gd name="T51" fmla="*/ 23 h 28"/>
              <a:gd name="T52" fmla="*/ 16 w 29"/>
              <a:gd name="T53" fmla="*/ 25 h 28"/>
              <a:gd name="T54" fmla="*/ 0 w 29"/>
              <a:gd name="T55" fmla="*/ 28 h 28"/>
              <a:gd name="T56" fmla="*/ 0 w 29"/>
              <a:gd name="T57" fmla="*/ 27 h 28"/>
              <a:gd name="T58" fmla="*/ 1 w 29"/>
              <a:gd name="T59" fmla="*/ 26 h 28"/>
              <a:gd name="T60" fmla="*/ 28 w 29"/>
              <a:gd name="T61" fmla="*/ 26 h 28"/>
              <a:gd name="T62" fmla="*/ 29 w 29"/>
              <a:gd name="T63" fmla="*/ 27 h 28"/>
              <a:gd name="T64" fmla="*/ 29 w 29"/>
              <a:gd name="T65" fmla="*/ 28 h 28"/>
              <a:gd name="T66" fmla="*/ 28 w 29"/>
              <a:gd name="T67" fmla="*/ 28 h 28"/>
              <a:gd name="T68" fmla="*/ 1 w 29"/>
              <a:gd name="T69" fmla="*/ 28 h 28"/>
              <a:gd name="T70" fmla="*/ 0 w 29"/>
              <a:gd name="T7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 h="28">
                <a:moveTo>
                  <a:pt x="9" y="23"/>
                </a:moveTo>
                <a:cubicBezTo>
                  <a:pt x="9" y="16"/>
                  <a:pt x="9" y="16"/>
                  <a:pt x="9" y="16"/>
                </a:cubicBezTo>
                <a:cubicBezTo>
                  <a:pt x="9" y="15"/>
                  <a:pt x="8" y="14"/>
                  <a:pt x="6" y="14"/>
                </a:cubicBezTo>
                <a:cubicBezTo>
                  <a:pt x="6" y="14"/>
                  <a:pt x="5" y="14"/>
                  <a:pt x="4" y="14"/>
                </a:cubicBezTo>
                <a:cubicBezTo>
                  <a:pt x="3" y="14"/>
                  <a:pt x="2" y="15"/>
                  <a:pt x="2" y="16"/>
                </a:cubicBezTo>
                <a:cubicBezTo>
                  <a:pt x="2" y="23"/>
                  <a:pt x="2" y="23"/>
                  <a:pt x="2" y="23"/>
                </a:cubicBezTo>
                <a:cubicBezTo>
                  <a:pt x="2" y="24"/>
                  <a:pt x="3" y="25"/>
                  <a:pt x="4" y="25"/>
                </a:cubicBezTo>
                <a:cubicBezTo>
                  <a:pt x="5" y="25"/>
                  <a:pt x="6" y="25"/>
                  <a:pt x="6" y="25"/>
                </a:cubicBezTo>
                <a:cubicBezTo>
                  <a:pt x="8" y="25"/>
                  <a:pt x="9" y="24"/>
                  <a:pt x="9" y="23"/>
                </a:cubicBezTo>
                <a:close/>
                <a:moveTo>
                  <a:pt x="25" y="25"/>
                </a:moveTo>
                <a:cubicBezTo>
                  <a:pt x="24" y="25"/>
                  <a:pt x="24" y="25"/>
                  <a:pt x="23" y="25"/>
                </a:cubicBezTo>
                <a:cubicBezTo>
                  <a:pt x="22" y="25"/>
                  <a:pt x="21" y="24"/>
                  <a:pt x="21" y="23"/>
                </a:cubicBezTo>
                <a:cubicBezTo>
                  <a:pt x="21" y="9"/>
                  <a:pt x="21" y="9"/>
                  <a:pt x="21" y="9"/>
                </a:cubicBezTo>
                <a:cubicBezTo>
                  <a:pt x="21" y="8"/>
                  <a:pt x="22" y="7"/>
                  <a:pt x="23" y="7"/>
                </a:cubicBezTo>
                <a:cubicBezTo>
                  <a:pt x="24" y="7"/>
                  <a:pt x="24" y="7"/>
                  <a:pt x="25" y="7"/>
                </a:cubicBezTo>
                <a:cubicBezTo>
                  <a:pt x="26" y="7"/>
                  <a:pt x="27" y="8"/>
                  <a:pt x="27" y="9"/>
                </a:cubicBezTo>
                <a:cubicBezTo>
                  <a:pt x="27" y="23"/>
                  <a:pt x="27" y="23"/>
                  <a:pt x="27" y="23"/>
                </a:cubicBezTo>
                <a:cubicBezTo>
                  <a:pt x="27" y="24"/>
                  <a:pt x="26" y="25"/>
                  <a:pt x="25" y="25"/>
                </a:cubicBezTo>
                <a:close/>
                <a:moveTo>
                  <a:pt x="16" y="25"/>
                </a:moveTo>
                <a:cubicBezTo>
                  <a:pt x="15" y="25"/>
                  <a:pt x="14" y="25"/>
                  <a:pt x="13" y="25"/>
                </a:cubicBezTo>
                <a:cubicBezTo>
                  <a:pt x="12" y="25"/>
                  <a:pt x="11" y="24"/>
                  <a:pt x="11" y="23"/>
                </a:cubicBezTo>
                <a:cubicBezTo>
                  <a:pt x="11" y="2"/>
                  <a:pt x="11" y="2"/>
                  <a:pt x="11" y="2"/>
                </a:cubicBezTo>
                <a:cubicBezTo>
                  <a:pt x="11" y="1"/>
                  <a:pt x="12" y="0"/>
                  <a:pt x="13" y="0"/>
                </a:cubicBezTo>
                <a:cubicBezTo>
                  <a:pt x="14" y="0"/>
                  <a:pt x="15" y="0"/>
                  <a:pt x="16" y="0"/>
                </a:cubicBezTo>
                <a:cubicBezTo>
                  <a:pt x="17" y="0"/>
                  <a:pt x="18" y="1"/>
                  <a:pt x="18" y="2"/>
                </a:cubicBezTo>
                <a:cubicBezTo>
                  <a:pt x="18" y="23"/>
                  <a:pt x="18" y="23"/>
                  <a:pt x="18" y="23"/>
                </a:cubicBezTo>
                <a:cubicBezTo>
                  <a:pt x="18" y="24"/>
                  <a:pt x="17" y="25"/>
                  <a:pt x="16" y="25"/>
                </a:cubicBezTo>
                <a:close/>
                <a:moveTo>
                  <a:pt x="0" y="28"/>
                </a:moveTo>
                <a:cubicBezTo>
                  <a:pt x="0" y="27"/>
                  <a:pt x="0" y="27"/>
                  <a:pt x="0" y="27"/>
                </a:cubicBezTo>
                <a:cubicBezTo>
                  <a:pt x="0" y="26"/>
                  <a:pt x="1" y="26"/>
                  <a:pt x="1" y="26"/>
                </a:cubicBezTo>
                <a:cubicBezTo>
                  <a:pt x="28" y="26"/>
                  <a:pt x="28" y="26"/>
                  <a:pt x="28" y="26"/>
                </a:cubicBezTo>
                <a:cubicBezTo>
                  <a:pt x="29" y="26"/>
                  <a:pt x="29" y="26"/>
                  <a:pt x="29" y="27"/>
                </a:cubicBezTo>
                <a:cubicBezTo>
                  <a:pt x="29" y="28"/>
                  <a:pt x="29" y="28"/>
                  <a:pt x="29" y="28"/>
                </a:cubicBezTo>
                <a:cubicBezTo>
                  <a:pt x="29" y="28"/>
                  <a:pt x="29" y="28"/>
                  <a:pt x="28" y="28"/>
                </a:cubicBezTo>
                <a:cubicBezTo>
                  <a:pt x="1" y="28"/>
                  <a:pt x="1" y="28"/>
                  <a:pt x="1" y="28"/>
                </a:cubicBezTo>
                <a:cubicBezTo>
                  <a:pt x="1" y="28"/>
                  <a:pt x="0" y="28"/>
                  <a:pt x="0" y="28"/>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25" name="Freeform 251"/>
          <p:cNvSpPr>
            <a:spLocks noEditPoints="1"/>
          </p:cNvSpPr>
          <p:nvPr/>
        </p:nvSpPr>
        <p:spPr bwMode="auto">
          <a:xfrm>
            <a:off x="1295784" y="2506183"/>
            <a:ext cx="258799" cy="296804"/>
          </a:xfrm>
          <a:custGeom>
            <a:avLst/>
            <a:gdLst>
              <a:gd name="T0" fmla="*/ 25 w 27"/>
              <a:gd name="T1" fmla="*/ 28 h 31"/>
              <a:gd name="T2" fmla="*/ 23 w 27"/>
              <a:gd name="T3" fmla="*/ 31 h 31"/>
              <a:gd name="T4" fmla="*/ 20 w 27"/>
              <a:gd name="T5" fmla="*/ 31 h 31"/>
              <a:gd name="T6" fmla="*/ 20 w 27"/>
              <a:gd name="T7" fmla="*/ 30 h 31"/>
              <a:gd name="T8" fmla="*/ 7 w 27"/>
              <a:gd name="T9" fmla="*/ 31 h 31"/>
              <a:gd name="T10" fmla="*/ 4 w 27"/>
              <a:gd name="T11" fmla="*/ 31 h 31"/>
              <a:gd name="T12" fmla="*/ 4 w 27"/>
              <a:gd name="T13" fmla="*/ 30 h 31"/>
              <a:gd name="T14" fmla="*/ 2 w 27"/>
              <a:gd name="T15" fmla="*/ 22 h 31"/>
              <a:gd name="T16" fmla="*/ 0 w 27"/>
              <a:gd name="T17" fmla="*/ 11 h 31"/>
              <a:gd name="T18" fmla="*/ 4 w 27"/>
              <a:gd name="T19" fmla="*/ 9 h 31"/>
              <a:gd name="T20" fmla="*/ 5 w 27"/>
              <a:gd name="T21" fmla="*/ 3 h 31"/>
              <a:gd name="T22" fmla="*/ 7 w 27"/>
              <a:gd name="T23" fmla="*/ 2 h 31"/>
              <a:gd name="T24" fmla="*/ 17 w 27"/>
              <a:gd name="T25" fmla="*/ 0 h 31"/>
              <a:gd name="T26" fmla="*/ 23 w 27"/>
              <a:gd name="T27" fmla="*/ 9 h 31"/>
              <a:gd name="T28" fmla="*/ 27 w 27"/>
              <a:gd name="T29" fmla="*/ 11 h 31"/>
              <a:gd name="T30" fmla="*/ 25 w 27"/>
              <a:gd name="T31" fmla="*/ 22 h 31"/>
              <a:gd name="T32" fmla="*/ 8 w 27"/>
              <a:gd name="T33" fmla="*/ 15 h 31"/>
              <a:gd name="T34" fmla="*/ 8 w 27"/>
              <a:gd name="T35" fmla="*/ 17 h 31"/>
              <a:gd name="T36" fmla="*/ 19 w 27"/>
              <a:gd name="T37" fmla="*/ 16 h 31"/>
              <a:gd name="T38" fmla="*/ 19 w 27"/>
              <a:gd name="T39" fmla="*/ 14 h 31"/>
              <a:gd name="T40" fmla="*/ 9 w 27"/>
              <a:gd name="T41" fmla="*/ 24 h 31"/>
              <a:gd name="T42" fmla="*/ 9 w 27"/>
              <a:gd name="T43" fmla="*/ 25 h 31"/>
              <a:gd name="T44" fmla="*/ 18 w 27"/>
              <a:gd name="T45" fmla="*/ 26 h 31"/>
              <a:gd name="T46" fmla="*/ 18 w 27"/>
              <a:gd name="T47" fmla="*/ 24 h 31"/>
              <a:gd name="T48" fmla="*/ 9 w 27"/>
              <a:gd name="T49" fmla="*/ 24 h 31"/>
              <a:gd name="T50" fmla="*/ 7 w 27"/>
              <a:gd name="T51" fmla="*/ 9 h 31"/>
              <a:gd name="T52" fmla="*/ 7 w 27"/>
              <a:gd name="T53" fmla="*/ 5 h 31"/>
              <a:gd name="T54" fmla="*/ 6 w 27"/>
              <a:gd name="T55" fmla="*/ 5 h 31"/>
              <a:gd name="T56" fmla="*/ 9 w 27"/>
              <a:gd name="T57" fmla="*/ 9 h 31"/>
              <a:gd name="T58" fmla="*/ 21 w 27"/>
              <a:gd name="T59" fmla="*/ 7 h 31"/>
              <a:gd name="T60" fmla="*/ 16 w 27"/>
              <a:gd name="T61" fmla="*/ 5 h 31"/>
              <a:gd name="T62" fmla="*/ 9 w 27"/>
              <a:gd name="T63" fmla="*/ 2 h 31"/>
              <a:gd name="T64" fmla="*/ 9 w 27"/>
              <a:gd name="T65" fmla="*/ 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 h="31">
                <a:moveTo>
                  <a:pt x="25" y="22"/>
                </a:moveTo>
                <a:cubicBezTo>
                  <a:pt x="25" y="28"/>
                  <a:pt x="25" y="28"/>
                  <a:pt x="25" y="28"/>
                </a:cubicBezTo>
                <a:cubicBezTo>
                  <a:pt x="25" y="29"/>
                  <a:pt x="24" y="30"/>
                  <a:pt x="23" y="30"/>
                </a:cubicBezTo>
                <a:cubicBezTo>
                  <a:pt x="23" y="31"/>
                  <a:pt x="23" y="31"/>
                  <a:pt x="23" y="31"/>
                </a:cubicBezTo>
                <a:cubicBezTo>
                  <a:pt x="23" y="31"/>
                  <a:pt x="23" y="31"/>
                  <a:pt x="23" y="31"/>
                </a:cubicBezTo>
                <a:cubicBezTo>
                  <a:pt x="20" y="31"/>
                  <a:pt x="20" y="31"/>
                  <a:pt x="20" y="31"/>
                </a:cubicBezTo>
                <a:cubicBezTo>
                  <a:pt x="20" y="31"/>
                  <a:pt x="20" y="31"/>
                  <a:pt x="20" y="31"/>
                </a:cubicBezTo>
                <a:cubicBezTo>
                  <a:pt x="20" y="30"/>
                  <a:pt x="20" y="30"/>
                  <a:pt x="20" y="30"/>
                </a:cubicBezTo>
                <a:cubicBezTo>
                  <a:pt x="7" y="30"/>
                  <a:pt x="7" y="30"/>
                  <a:pt x="7" y="30"/>
                </a:cubicBezTo>
                <a:cubicBezTo>
                  <a:pt x="7" y="31"/>
                  <a:pt x="7" y="31"/>
                  <a:pt x="7" y="31"/>
                </a:cubicBezTo>
                <a:cubicBezTo>
                  <a:pt x="7" y="31"/>
                  <a:pt x="7" y="31"/>
                  <a:pt x="7" y="31"/>
                </a:cubicBezTo>
                <a:cubicBezTo>
                  <a:pt x="4" y="31"/>
                  <a:pt x="4" y="31"/>
                  <a:pt x="4" y="31"/>
                </a:cubicBezTo>
                <a:cubicBezTo>
                  <a:pt x="4" y="31"/>
                  <a:pt x="4" y="31"/>
                  <a:pt x="4" y="31"/>
                </a:cubicBezTo>
                <a:cubicBezTo>
                  <a:pt x="4" y="30"/>
                  <a:pt x="4" y="30"/>
                  <a:pt x="4" y="30"/>
                </a:cubicBezTo>
                <a:cubicBezTo>
                  <a:pt x="3" y="30"/>
                  <a:pt x="2" y="29"/>
                  <a:pt x="2" y="28"/>
                </a:cubicBezTo>
                <a:cubicBezTo>
                  <a:pt x="2" y="22"/>
                  <a:pt x="2" y="22"/>
                  <a:pt x="2" y="22"/>
                </a:cubicBezTo>
                <a:cubicBezTo>
                  <a:pt x="1" y="22"/>
                  <a:pt x="0" y="21"/>
                  <a:pt x="0" y="20"/>
                </a:cubicBezTo>
                <a:cubicBezTo>
                  <a:pt x="0" y="11"/>
                  <a:pt x="0" y="11"/>
                  <a:pt x="0" y="11"/>
                </a:cubicBezTo>
                <a:cubicBezTo>
                  <a:pt x="0" y="10"/>
                  <a:pt x="1" y="9"/>
                  <a:pt x="2" y="9"/>
                </a:cubicBezTo>
                <a:cubicBezTo>
                  <a:pt x="4" y="9"/>
                  <a:pt x="4" y="9"/>
                  <a:pt x="4" y="9"/>
                </a:cubicBezTo>
                <a:cubicBezTo>
                  <a:pt x="4" y="4"/>
                  <a:pt x="4" y="4"/>
                  <a:pt x="4" y="4"/>
                </a:cubicBezTo>
                <a:cubicBezTo>
                  <a:pt x="4" y="4"/>
                  <a:pt x="4" y="3"/>
                  <a:pt x="5" y="3"/>
                </a:cubicBezTo>
                <a:cubicBezTo>
                  <a:pt x="7" y="3"/>
                  <a:pt x="7" y="3"/>
                  <a:pt x="7" y="3"/>
                </a:cubicBezTo>
                <a:cubicBezTo>
                  <a:pt x="7" y="2"/>
                  <a:pt x="7" y="2"/>
                  <a:pt x="7" y="2"/>
                </a:cubicBezTo>
                <a:cubicBezTo>
                  <a:pt x="7" y="1"/>
                  <a:pt x="8" y="0"/>
                  <a:pt x="8" y="0"/>
                </a:cubicBezTo>
                <a:cubicBezTo>
                  <a:pt x="17" y="0"/>
                  <a:pt x="17" y="0"/>
                  <a:pt x="17" y="0"/>
                </a:cubicBezTo>
                <a:cubicBezTo>
                  <a:pt x="23" y="6"/>
                  <a:pt x="23" y="6"/>
                  <a:pt x="23" y="6"/>
                </a:cubicBezTo>
                <a:cubicBezTo>
                  <a:pt x="23" y="9"/>
                  <a:pt x="23" y="9"/>
                  <a:pt x="23" y="9"/>
                </a:cubicBezTo>
                <a:cubicBezTo>
                  <a:pt x="25" y="9"/>
                  <a:pt x="25" y="9"/>
                  <a:pt x="25" y="9"/>
                </a:cubicBezTo>
                <a:cubicBezTo>
                  <a:pt x="26" y="9"/>
                  <a:pt x="27" y="10"/>
                  <a:pt x="27" y="11"/>
                </a:cubicBezTo>
                <a:cubicBezTo>
                  <a:pt x="27" y="20"/>
                  <a:pt x="27" y="20"/>
                  <a:pt x="27" y="20"/>
                </a:cubicBezTo>
                <a:cubicBezTo>
                  <a:pt x="27" y="21"/>
                  <a:pt x="26" y="22"/>
                  <a:pt x="25" y="22"/>
                </a:cubicBezTo>
                <a:close/>
                <a:moveTo>
                  <a:pt x="8" y="14"/>
                </a:moveTo>
                <a:cubicBezTo>
                  <a:pt x="8" y="14"/>
                  <a:pt x="8" y="14"/>
                  <a:pt x="8" y="15"/>
                </a:cubicBezTo>
                <a:cubicBezTo>
                  <a:pt x="8" y="16"/>
                  <a:pt x="8" y="16"/>
                  <a:pt x="8" y="16"/>
                </a:cubicBezTo>
                <a:cubicBezTo>
                  <a:pt x="8" y="16"/>
                  <a:pt x="8" y="17"/>
                  <a:pt x="8" y="17"/>
                </a:cubicBezTo>
                <a:cubicBezTo>
                  <a:pt x="19" y="17"/>
                  <a:pt x="19" y="17"/>
                  <a:pt x="19" y="17"/>
                </a:cubicBezTo>
                <a:cubicBezTo>
                  <a:pt x="19" y="17"/>
                  <a:pt x="19" y="16"/>
                  <a:pt x="19" y="16"/>
                </a:cubicBezTo>
                <a:cubicBezTo>
                  <a:pt x="19" y="15"/>
                  <a:pt x="19" y="15"/>
                  <a:pt x="19" y="15"/>
                </a:cubicBezTo>
                <a:cubicBezTo>
                  <a:pt x="19" y="14"/>
                  <a:pt x="19" y="14"/>
                  <a:pt x="19" y="14"/>
                </a:cubicBezTo>
                <a:cubicBezTo>
                  <a:pt x="8" y="14"/>
                  <a:pt x="8" y="14"/>
                  <a:pt x="8" y="14"/>
                </a:cubicBezTo>
                <a:close/>
                <a:moveTo>
                  <a:pt x="9" y="24"/>
                </a:moveTo>
                <a:cubicBezTo>
                  <a:pt x="9" y="24"/>
                  <a:pt x="9" y="24"/>
                  <a:pt x="9" y="24"/>
                </a:cubicBezTo>
                <a:cubicBezTo>
                  <a:pt x="9" y="25"/>
                  <a:pt x="9" y="25"/>
                  <a:pt x="9" y="25"/>
                </a:cubicBezTo>
                <a:cubicBezTo>
                  <a:pt x="9" y="26"/>
                  <a:pt x="9" y="26"/>
                  <a:pt x="9" y="26"/>
                </a:cubicBezTo>
                <a:cubicBezTo>
                  <a:pt x="18" y="26"/>
                  <a:pt x="18" y="26"/>
                  <a:pt x="18" y="26"/>
                </a:cubicBezTo>
                <a:cubicBezTo>
                  <a:pt x="18" y="26"/>
                  <a:pt x="18" y="26"/>
                  <a:pt x="18" y="25"/>
                </a:cubicBezTo>
                <a:cubicBezTo>
                  <a:pt x="18" y="24"/>
                  <a:pt x="18" y="24"/>
                  <a:pt x="18" y="24"/>
                </a:cubicBezTo>
                <a:cubicBezTo>
                  <a:pt x="18" y="24"/>
                  <a:pt x="18" y="24"/>
                  <a:pt x="18" y="24"/>
                </a:cubicBezTo>
                <a:cubicBezTo>
                  <a:pt x="9" y="24"/>
                  <a:pt x="9" y="24"/>
                  <a:pt x="9" y="24"/>
                </a:cubicBezTo>
                <a:close/>
                <a:moveTo>
                  <a:pt x="6" y="9"/>
                </a:moveTo>
                <a:cubicBezTo>
                  <a:pt x="7" y="9"/>
                  <a:pt x="7" y="9"/>
                  <a:pt x="7" y="9"/>
                </a:cubicBezTo>
                <a:cubicBezTo>
                  <a:pt x="7" y="5"/>
                  <a:pt x="7" y="5"/>
                  <a:pt x="7" y="5"/>
                </a:cubicBezTo>
                <a:cubicBezTo>
                  <a:pt x="7" y="5"/>
                  <a:pt x="7" y="5"/>
                  <a:pt x="7" y="5"/>
                </a:cubicBezTo>
                <a:cubicBezTo>
                  <a:pt x="6" y="5"/>
                  <a:pt x="6" y="5"/>
                  <a:pt x="6" y="5"/>
                </a:cubicBezTo>
                <a:cubicBezTo>
                  <a:pt x="6" y="5"/>
                  <a:pt x="6" y="5"/>
                  <a:pt x="6" y="5"/>
                </a:cubicBezTo>
                <a:cubicBezTo>
                  <a:pt x="6" y="9"/>
                  <a:pt x="6" y="9"/>
                  <a:pt x="6" y="9"/>
                </a:cubicBezTo>
                <a:close/>
                <a:moveTo>
                  <a:pt x="9" y="9"/>
                </a:moveTo>
                <a:cubicBezTo>
                  <a:pt x="21" y="9"/>
                  <a:pt x="21" y="9"/>
                  <a:pt x="21" y="9"/>
                </a:cubicBezTo>
                <a:cubicBezTo>
                  <a:pt x="21" y="7"/>
                  <a:pt x="21" y="7"/>
                  <a:pt x="21" y="7"/>
                </a:cubicBezTo>
                <a:cubicBezTo>
                  <a:pt x="18" y="7"/>
                  <a:pt x="18" y="7"/>
                  <a:pt x="18" y="7"/>
                </a:cubicBezTo>
                <a:cubicBezTo>
                  <a:pt x="17" y="7"/>
                  <a:pt x="16" y="6"/>
                  <a:pt x="16" y="5"/>
                </a:cubicBezTo>
                <a:cubicBezTo>
                  <a:pt x="16" y="2"/>
                  <a:pt x="16" y="2"/>
                  <a:pt x="16" y="2"/>
                </a:cubicBezTo>
                <a:cubicBezTo>
                  <a:pt x="9" y="2"/>
                  <a:pt x="9" y="2"/>
                  <a:pt x="9" y="2"/>
                </a:cubicBezTo>
                <a:cubicBezTo>
                  <a:pt x="9" y="2"/>
                  <a:pt x="9" y="2"/>
                  <a:pt x="9" y="2"/>
                </a:cubicBezTo>
                <a:cubicBezTo>
                  <a:pt x="9" y="2"/>
                  <a:pt x="9" y="2"/>
                  <a:pt x="9" y="3"/>
                </a:cubicBezTo>
                <a:lnTo>
                  <a:pt x="9" y="9"/>
                </a:ln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26" name="Freeform 252"/>
          <p:cNvSpPr>
            <a:spLocks noEditPoints="1"/>
          </p:cNvSpPr>
          <p:nvPr/>
        </p:nvSpPr>
        <p:spPr bwMode="auto">
          <a:xfrm>
            <a:off x="1844147" y="3157703"/>
            <a:ext cx="401771" cy="269658"/>
          </a:xfrm>
          <a:custGeom>
            <a:avLst/>
            <a:gdLst>
              <a:gd name="T0" fmla="*/ 37 w 42"/>
              <a:gd name="T1" fmla="*/ 25 h 28"/>
              <a:gd name="T2" fmla="*/ 37 w 42"/>
              <a:gd name="T3" fmla="*/ 7 h 28"/>
              <a:gd name="T4" fmla="*/ 37 w 42"/>
              <a:gd name="T5" fmla="*/ 9 h 28"/>
              <a:gd name="T6" fmla="*/ 24 w 42"/>
              <a:gd name="T7" fmla="*/ 8 h 28"/>
              <a:gd name="T8" fmla="*/ 18 w 42"/>
              <a:gd name="T9" fmla="*/ 7 h 28"/>
              <a:gd name="T10" fmla="*/ 18 w 42"/>
              <a:gd name="T11" fmla="*/ 9 h 28"/>
              <a:gd name="T12" fmla="*/ 5 w 42"/>
              <a:gd name="T13" fmla="*/ 8 h 28"/>
              <a:gd name="T14" fmla="*/ 37 w 42"/>
              <a:gd name="T15" fmla="*/ 19 h 28"/>
              <a:gd name="T16" fmla="*/ 37 w 42"/>
              <a:gd name="T17" fmla="*/ 20 h 28"/>
              <a:gd name="T18" fmla="*/ 24 w 42"/>
              <a:gd name="T19" fmla="*/ 19 h 28"/>
              <a:gd name="T20" fmla="*/ 37 w 42"/>
              <a:gd name="T21" fmla="*/ 15 h 28"/>
              <a:gd name="T22" fmla="*/ 37 w 42"/>
              <a:gd name="T23" fmla="*/ 16 h 28"/>
              <a:gd name="T24" fmla="*/ 24 w 42"/>
              <a:gd name="T25" fmla="*/ 15 h 28"/>
              <a:gd name="T26" fmla="*/ 37 w 42"/>
              <a:gd name="T27" fmla="*/ 11 h 28"/>
              <a:gd name="T28" fmla="*/ 37 w 42"/>
              <a:gd name="T29" fmla="*/ 12 h 28"/>
              <a:gd name="T30" fmla="*/ 24 w 42"/>
              <a:gd name="T31" fmla="*/ 12 h 28"/>
              <a:gd name="T32" fmla="*/ 18 w 42"/>
              <a:gd name="T33" fmla="*/ 19 h 28"/>
              <a:gd name="T34" fmla="*/ 18 w 42"/>
              <a:gd name="T35" fmla="*/ 20 h 28"/>
              <a:gd name="T36" fmla="*/ 5 w 42"/>
              <a:gd name="T37" fmla="*/ 19 h 28"/>
              <a:gd name="T38" fmla="*/ 18 w 42"/>
              <a:gd name="T39" fmla="*/ 15 h 28"/>
              <a:gd name="T40" fmla="*/ 18 w 42"/>
              <a:gd name="T41" fmla="*/ 16 h 28"/>
              <a:gd name="T42" fmla="*/ 5 w 42"/>
              <a:gd name="T43" fmla="*/ 15 h 28"/>
              <a:gd name="T44" fmla="*/ 18 w 42"/>
              <a:gd name="T45" fmla="*/ 11 h 28"/>
              <a:gd name="T46" fmla="*/ 18 w 42"/>
              <a:gd name="T47" fmla="*/ 12 h 28"/>
              <a:gd name="T48" fmla="*/ 5 w 42"/>
              <a:gd name="T49" fmla="*/ 12 h 28"/>
              <a:gd name="T50" fmla="*/ 22 w 42"/>
              <a:gd name="T51" fmla="*/ 26 h 28"/>
              <a:gd name="T52" fmla="*/ 20 w 42"/>
              <a:gd name="T53" fmla="*/ 26 h 28"/>
              <a:gd name="T54" fmla="*/ 20 w 42"/>
              <a:gd name="T55" fmla="*/ 1 h 28"/>
              <a:gd name="T56" fmla="*/ 22 w 42"/>
              <a:gd name="T57" fmla="*/ 1 h 28"/>
              <a:gd name="T58" fmla="*/ 37 w 42"/>
              <a:gd name="T59" fmla="*/ 23 h 28"/>
              <a:gd name="T60" fmla="*/ 0 w 42"/>
              <a:gd name="T61" fmla="*/ 27 h 28"/>
              <a:gd name="T62" fmla="*/ 41 w 42"/>
              <a:gd name="T63" fmla="*/ 0 h 28"/>
              <a:gd name="T64" fmla="*/ 41 w 42"/>
              <a:gd name="T65" fmla="*/ 28 h 28"/>
              <a:gd name="T66" fmla="*/ 23 w 42"/>
              <a:gd name="T67" fmla="*/ 24 h 28"/>
              <a:gd name="T68" fmla="*/ 19 w 42"/>
              <a:gd name="T69" fmla="*/ 24 h 28"/>
              <a:gd name="T70" fmla="*/ 23 w 42"/>
              <a:gd name="T71" fmla="*/ 25 h 28"/>
              <a:gd name="T72" fmla="*/ 20 w 42"/>
              <a:gd name="T73" fmla="*/ 5 h 28"/>
              <a:gd name="T74" fmla="*/ 22 w 42"/>
              <a:gd name="T75" fmla="*/ 5 h 28"/>
              <a:gd name="T76" fmla="*/ 40 w 42"/>
              <a:gd name="T77" fmla="*/ 1 h 28"/>
              <a:gd name="T78" fmla="*/ 38 w 42"/>
              <a:gd name="T79" fmla="*/ 26 h 28"/>
              <a:gd name="T80" fmla="*/ 1 w 42"/>
              <a:gd name="T81" fmla="*/ 1 h 28"/>
              <a:gd name="T82" fmla="*/ 1 w 42"/>
              <a:gd name="T83" fmla="*/ 26 h 28"/>
              <a:gd name="T84" fmla="*/ 23 w 42"/>
              <a:gd name="T85" fmla="*/ 3 h 28"/>
              <a:gd name="T86" fmla="*/ 19 w 42"/>
              <a:gd name="T87" fmla="*/ 4 h 28"/>
              <a:gd name="T88" fmla="*/ 23 w 42"/>
              <a:gd name="T89"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2" h="28">
                <a:moveTo>
                  <a:pt x="38" y="25"/>
                </a:moveTo>
                <a:cubicBezTo>
                  <a:pt x="37" y="25"/>
                  <a:pt x="37" y="25"/>
                  <a:pt x="37" y="25"/>
                </a:cubicBezTo>
                <a:cubicBezTo>
                  <a:pt x="37" y="25"/>
                  <a:pt x="37" y="25"/>
                  <a:pt x="37" y="25"/>
                </a:cubicBezTo>
                <a:cubicBezTo>
                  <a:pt x="38" y="25"/>
                  <a:pt x="38" y="25"/>
                  <a:pt x="38" y="25"/>
                </a:cubicBezTo>
                <a:close/>
                <a:moveTo>
                  <a:pt x="24" y="7"/>
                </a:moveTo>
                <a:cubicBezTo>
                  <a:pt x="37" y="7"/>
                  <a:pt x="37" y="7"/>
                  <a:pt x="37" y="7"/>
                </a:cubicBezTo>
                <a:cubicBezTo>
                  <a:pt x="37" y="7"/>
                  <a:pt x="37" y="8"/>
                  <a:pt x="37" y="8"/>
                </a:cubicBezTo>
                <a:cubicBezTo>
                  <a:pt x="37" y="8"/>
                  <a:pt x="37" y="8"/>
                  <a:pt x="37" y="8"/>
                </a:cubicBezTo>
                <a:cubicBezTo>
                  <a:pt x="37" y="8"/>
                  <a:pt x="37" y="9"/>
                  <a:pt x="37" y="9"/>
                </a:cubicBezTo>
                <a:cubicBezTo>
                  <a:pt x="24" y="9"/>
                  <a:pt x="24" y="9"/>
                  <a:pt x="24" y="9"/>
                </a:cubicBezTo>
                <a:cubicBezTo>
                  <a:pt x="24" y="9"/>
                  <a:pt x="24" y="8"/>
                  <a:pt x="24" y="8"/>
                </a:cubicBezTo>
                <a:cubicBezTo>
                  <a:pt x="24" y="8"/>
                  <a:pt x="24" y="8"/>
                  <a:pt x="24" y="8"/>
                </a:cubicBezTo>
                <a:cubicBezTo>
                  <a:pt x="24" y="8"/>
                  <a:pt x="24" y="7"/>
                  <a:pt x="24" y="7"/>
                </a:cubicBezTo>
                <a:close/>
                <a:moveTo>
                  <a:pt x="5" y="7"/>
                </a:moveTo>
                <a:cubicBezTo>
                  <a:pt x="18" y="7"/>
                  <a:pt x="18" y="7"/>
                  <a:pt x="18" y="7"/>
                </a:cubicBezTo>
                <a:cubicBezTo>
                  <a:pt x="18" y="7"/>
                  <a:pt x="18" y="8"/>
                  <a:pt x="18" y="8"/>
                </a:cubicBezTo>
                <a:cubicBezTo>
                  <a:pt x="18" y="8"/>
                  <a:pt x="18" y="8"/>
                  <a:pt x="18" y="8"/>
                </a:cubicBezTo>
                <a:cubicBezTo>
                  <a:pt x="18" y="8"/>
                  <a:pt x="18" y="9"/>
                  <a:pt x="18" y="9"/>
                </a:cubicBezTo>
                <a:cubicBezTo>
                  <a:pt x="5" y="9"/>
                  <a:pt x="5" y="9"/>
                  <a:pt x="5" y="9"/>
                </a:cubicBezTo>
                <a:cubicBezTo>
                  <a:pt x="5" y="9"/>
                  <a:pt x="5" y="8"/>
                  <a:pt x="5" y="8"/>
                </a:cubicBezTo>
                <a:cubicBezTo>
                  <a:pt x="5" y="8"/>
                  <a:pt x="5" y="8"/>
                  <a:pt x="5" y="8"/>
                </a:cubicBezTo>
                <a:cubicBezTo>
                  <a:pt x="5" y="8"/>
                  <a:pt x="5" y="7"/>
                  <a:pt x="5" y="7"/>
                </a:cubicBezTo>
                <a:close/>
                <a:moveTo>
                  <a:pt x="24" y="19"/>
                </a:moveTo>
                <a:cubicBezTo>
                  <a:pt x="37" y="19"/>
                  <a:pt x="37" y="19"/>
                  <a:pt x="37" y="19"/>
                </a:cubicBezTo>
                <a:cubicBezTo>
                  <a:pt x="37" y="19"/>
                  <a:pt x="37" y="19"/>
                  <a:pt x="37" y="19"/>
                </a:cubicBezTo>
                <a:cubicBezTo>
                  <a:pt x="37" y="19"/>
                  <a:pt x="37" y="19"/>
                  <a:pt x="37" y="19"/>
                </a:cubicBezTo>
                <a:cubicBezTo>
                  <a:pt x="37" y="20"/>
                  <a:pt x="37" y="20"/>
                  <a:pt x="37" y="20"/>
                </a:cubicBezTo>
                <a:cubicBezTo>
                  <a:pt x="24" y="20"/>
                  <a:pt x="24" y="20"/>
                  <a:pt x="24" y="20"/>
                </a:cubicBezTo>
                <a:cubicBezTo>
                  <a:pt x="24" y="20"/>
                  <a:pt x="24" y="20"/>
                  <a:pt x="24" y="19"/>
                </a:cubicBezTo>
                <a:cubicBezTo>
                  <a:pt x="24" y="19"/>
                  <a:pt x="24" y="19"/>
                  <a:pt x="24" y="19"/>
                </a:cubicBezTo>
                <a:cubicBezTo>
                  <a:pt x="24" y="19"/>
                  <a:pt x="24" y="19"/>
                  <a:pt x="24" y="19"/>
                </a:cubicBezTo>
                <a:close/>
                <a:moveTo>
                  <a:pt x="24" y="15"/>
                </a:moveTo>
                <a:cubicBezTo>
                  <a:pt x="37" y="15"/>
                  <a:pt x="37" y="15"/>
                  <a:pt x="37" y="15"/>
                </a:cubicBezTo>
                <a:cubicBezTo>
                  <a:pt x="37" y="15"/>
                  <a:pt x="37" y="15"/>
                  <a:pt x="37" y="15"/>
                </a:cubicBezTo>
                <a:cubicBezTo>
                  <a:pt x="37" y="15"/>
                  <a:pt x="37" y="15"/>
                  <a:pt x="37" y="15"/>
                </a:cubicBezTo>
                <a:cubicBezTo>
                  <a:pt x="37" y="16"/>
                  <a:pt x="37" y="16"/>
                  <a:pt x="37" y="16"/>
                </a:cubicBezTo>
                <a:cubicBezTo>
                  <a:pt x="24" y="16"/>
                  <a:pt x="24" y="16"/>
                  <a:pt x="24" y="16"/>
                </a:cubicBezTo>
                <a:cubicBezTo>
                  <a:pt x="24" y="16"/>
                  <a:pt x="24" y="16"/>
                  <a:pt x="24" y="15"/>
                </a:cubicBezTo>
                <a:cubicBezTo>
                  <a:pt x="24" y="15"/>
                  <a:pt x="24" y="15"/>
                  <a:pt x="24" y="15"/>
                </a:cubicBezTo>
                <a:cubicBezTo>
                  <a:pt x="24" y="15"/>
                  <a:pt x="24" y="15"/>
                  <a:pt x="24" y="15"/>
                </a:cubicBezTo>
                <a:close/>
                <a:moveTo>
                  <a:pt x="24" y="11"/>
                </a:moveTo>
                <a:cubicBezTo>
                  <a:pt x="37" y="11"/>
                  <a:pt x="37" y="11"/>
                  <a:pt x="37" y="11"/>
                </a:cubicBezTo>
                <a:cubicBezTo>
                  <a:pt x="37" y="11"/>
                  <a:pt x="37" y="11"/>
                  <a:pt x="37" y="12"/>
                </a:cubicBezTo>
                <a:cubicBezTo>
                  <a:pt x="37" y="12"/>
                  <a:pt x="37" y="12"/>
                  <a:pt x="37" y="12"/>
                </a:cubicBezTo>
                <a:cubicBezTo>
                  <a:pt x="37" y="12"/>
                  <a:pt x="37" y="12"/>
                  <a:pt x="37" y="12"/>
                </a:cubicBezTo>
                <a:cubicBezTo>
                  <a:pt x="24" y="12"/>
                  <a:pt x="24" y="12"/>
                  <a:pt x="24" y="12"/>
                </a:cubicBezTo>
                <a:cubicBezTo>
                  <a:pt x="24" y="12"/>
                  <a:pt x="24" y="12"/>
                  <a:pt x="24" y="12"/>
                </a:cubicBezTo>
                <a:cubicBezTo>
                  <a:pt x="24" y="12"/>
                  <a:pt x="24" y="12"/>
                  <a:pt x="24" y="12"/>
                </a:cubicBezTo>
                <a:cubicBezTo>
                  <a:pt x="24" y="11"/>
                  <a:pt x="24" y="11"/>
                  <a:pt x="24" y="11"/>
                </a:cubicBezTo>
                <a:close/>
                <a:moveTo>
                  <a:pt x="5" y="19"/>
                </a:moveTo>
                <a:cubicBezTo>
                  <a:pt x="18" y="19"/>
                  <a:pt x="18" y="19"/>
                  <a:pt x="18" y="19"/>
                </a:cubicBezTo>
                <a:cubicBezTo>
                  <a:pt x="18" y="19"/>
                  <a:pt x="18" y="19"/>
                  <a:pt x="18" y="19"/>
                </a:cubicBezTo>
                <a:cubicBezTo>
                  <a:pt x="18" y="19"/>
                  <a:pt x="18" y="19"/>
                  <a:pt x="18" y="19"/>
                </a:cubicBezTo>
                <a:cubicBezTo>
                  <a:pt x="18" y="20"/>
                  <a:pt x="18" y="20"/>
                  <a:pt x="18" y="20"/>
                </a:cubicBezTo>
                <a:cubicBezTo>
                  <a:pt x="5" y="20"/>
                  <a:pt x="5" y="20"/>
                  <a:pt x="5" y="20"/>
                </a:cubicBezTo>
                <a:cubicBezTo>
                  <a:pt x="5" y="20"/>
                  <a:pt x="5" y="20"/>
                  <a:pt x="5" y="19"/>
                </a:cubicBezTo>
                <a:cubicBezTo>
                  <a:pt x="5" y="19"/>
                  <a:pt x="5" y="19"/>
                  <a:pt x="5" y="19"/>
                </a:cubicBezTo>
                <a:cubicBezTo>
                  <a:pt x="5" y="19"/>
                  <a:pt x="5" y="19"/>
                  <a:pt x="5" y="19"/>
                </a:cubicBezTo>
                <a:close/>
                <a:moveTo>
                  <a:pt x="5" y="15"/>
                </a:moveTo>
                <a:cubicBezTo>
                  <a:pt x="18" y="15"/>
                  <a:pt x="18" y="15"/>
                  <a:pt x="18" y="15"/>
                </a:cubicBezTo>
                <a:cubicBezTo>
                  <a:pt x="18" y="15"/>
                  <a:pt x="18" y="15"/>
                  <a:pt x="18" y="15"/>
                </a:cubicBezTo>
                <a:cubicBezTo>
                  <a:pt x="18" y="15"/>
                  <a:pt x="18" y="15"/>
                  <a:pt x="18" y="15"/>
                </a:cubicBezTo>
                <a:cubicBezTo>
                  <a:pt x="18" y="16"/>
                  <a:pt x="18" y="16"/>
                  <a:pt x="18" y="16"/>
                </a:cubicBezTo>
                <a:cubicBezTo>
                  <a:pt x="5" y="16"/>
                  <a:pt x="5" y="16"/>
                  <a:pt x="5" y="16"/>
                </a:cubicBezTo>
                <a:cubicBezTo>
                  <a:pt x="5" y="16"/>
                  <a:pt x="5" y="16"/>
                  <a:pt x="5" y="15"/>
                </a:cubicBezTo>
                <a:cubicBezTo>
                  <a:pt x="5" y="15"/>
                  <a:pt x="5" y="15"/>
                  <a:pt x="5" y="15"/>
                </a:cubicBezTo>
                <a:cubicBezTo>
                  <a:pt x="5" y="15"/>
                  <a:pt x="5" y="15"/>
                  <a:pt x="5" y="15"/>
                </a:cubicBezTo>
                <a:close/>
                <a:moveTo>
                  <a:pt x="5" y="11"/>
                </a:moveTo>
                <a:cubicBezTo>
                  <a:pt x="18" y="11"/>
                  <a:pt x="18" y="11"/>
                  <a:pt x="18" y="11"/>
                </a:cubicBezTo>
                <a:cubicBezTo>
                  <a:pt x="18" y="11"/>
                  <a:pt x="18" y="11"/>
                  <a:pt x="18" y="12"/>
                </a:cubicBezTo>
                <a:cubicBezTo>
                  <a:pt x="18" y="12"/>
                  <a:pt x="18" y="12"/>
                  <a:pt x="18" y="12"/>
                </a:cubicBezTo>
                <a:cubicBezTo>
                  <a:pt x="18" y="12"/>
                  <a:pt x="18" y="12"/>
                  <a:pt x="18" y="12"/>
                </a:cubicBezTo>
                <a:cubicBezTo>
                  <a:pt x="5" y="12"/>
                  <a:pt x="5" y="12"/>
                  <a:pt x="5" y="12"/>
                </a:cubicBezTo>
                <a:cubicBezTo>
                  <a:pt x="5" y="12"/>
                  <a:pt x="5" y="12"/>
                  <a:pt x="5" y="12"/>
                </a:cubicBezTo>
                <a:cubicBezTo>
                  <a:pt x="5" y="12"/>
                  <a:pt x="5" y="12"/>
                  <a:pt x="5" y="12"/>
                </a:cubicBezTo>
                <a:cubicBezTo>
                  <a:pt x="5" y="11"/>
                  <a:pt x="5" y="11"/>
                  <a:pt x="5" y="11"/>
                </a:cubicBezTo>
                <a:close/>
                <a:moveTo>
                  <a:pt x="36" y="26"/>
                </a:moveTo>
                <a:cubicBezTo>
                  <a:pt x="22" y="26"/>
                  <a:pt x="22" y="26"/>
                  <a:pt x="22" y="26"/>
                </a:cubicBezTo>
                <a:cubicBezTo>
                  <a:pt x="22" y="25"/>
                  <a:pt x="22" y="25"/>
                  <a:pt x="22" y="25"/>
                </a:cubicBezTo>
                <a:cubicBezTo>
                  <a:pt x="21" y="25"/>
                  <a:pt x="21" y="25"/>
                  <a:pt x="20" y="25"/>
                </a:cubicBezTo>
                <a:cubicBezTo>
                  <a:pt x="20" y="26"/>
                  <a:pt x="20" y="26"/>
                  <a:pt x="20" y="26"/>
                </a:cubicBezTo>
                <a:cubicBezTo>
                  <a:pt x="3" y="26"/>
                  <a:pt x="3" y="26"/>
                  <a:pt x="3" y="26"/>
                </a:cubicBezTo>
                <a:cubicBezTo>
                  <a:pt x="3" y="1"/>
                  <a:pt x="3" y="1"/>
                  <a:pt x="3" y="1"/>
                </a:cubicBezTo>
                <a:cubicBezTo>
                  <a:pt x="20" y="1"/>
                  <a:pt x="20" y="1"/>
                  <a:pt x="20" y="1"/>
                </a:cubicBezTo>
                <a:cubicBezTo>
                  <a:pt x="20" y="2"/>
                  <a:pt x="20" y="2"/>
                  <a:pt x="20" y="2"/>
                </a:cubicBezTo>
                <a:cubicBezTo>
                  <a:pt x="21" y="2"/>
                  <a:pt x="21" y="2"/>
                  <a:pt x="22" y="2"/>
                </a:cubicBezTo>
                <a:cubicBezTo>
                  <a:pt x="22" y="1"/>
                  <a:pt x="22" y="1"/>
                  <a:pt x="22" y="1"/>
                </a:cubicBezTo>
                <a:cubicBezTo>
                  <a:pt x="39" y="1"/>
                  <a:pt x="39" y="1"/>
                  <a:pt x="39" y="1"/>
                </a:cubicBezTo>
                <a:cubicBezTo>
                  <a:pt x="39" y="23"/>
                  <a:pt x="39" y="23"/>
                  <a:pt x="39" y="23"/>
                </a:cubicBezTo>
                <a:cubicBezTo>
                  <a:pt x="37" y="23"/>
                  <a:pt x="37" y="23"/>
                  <a:pt x="37" y="23"/>
                </a:cubicBezTo>
                <a:cubicBezTo>
                  <a:pt x="36" y="23"/>
                  <a:pt x="36" y="24"/>
                  <a:pt x="36" y="24"/>
                </a:cubicBezTo>
                <a:cubicBezTo>
                  <a:pt x="36" y="26"/>
                  <a:pt x="36" y="26"/>
                  <a:pt x="36" y="26"/>
                </a:cubicBezTo>
                <a:close/>
                <a:moveTo>
                  <a:pt x="0" y="27"/>
                </a:moveTo>
                <a:cubicBezTo>
                  <a:pt x="0" y="1"/>
                  <a:pt x="0" y="1"/>
                  <a:pt x="0" y="1"/>
                </a:cubicBezTo>
                <a:cubicBezTo>
                  <a:pt x="0" y="1"/>
                  <a:pt x="0" y="0"/>
                  <a:pt x="1" y="0"/>
                </a:cubicBezTo>
                <a:cubicBezTo>
                  <a:pt x="41" y="0"/>
                  <a:pt x="41" y="0"/>
                  <a:pt x="41" y="0"/>
                </a:cubicBezTo>
                <a:cubicBezTo>
                  <a:pt x="42" y="0"/>
                  <a:pt x="42" y="1"/>
                  <a:pt x="42" y="1"/>
                </a:cubicBezTo>
                <a:cubicBezTo>
                  <a:pt x="42" y="27"/>
                  <a:pt x="42" y="27"/>
                  <a:pt x="42" y="27"/>
                </a:cubicBezTo>
                <a:cubicBezTo>
                  <a:pt x="42" y="27"/>
                  <a:pt x="42" y="28"/>
                  <a:pt x="41" y="28"/>
                </a:cubicBezTo>
                <a:cubicBezTo>
                  <a:pt x="1" y="28"/>
                  <a:pt x="1" y="28"/>
                  <a:pt x="1" y="28"/>
                </a:cubicBezTo>
                <a:cubicBezTo>
                  <a:pt x="0" y="28"/>
                  <a:pt x="0" y="27"/>
                  <a:pt x="0" y="27"/>
                </a:cubicBezTo>
                <a:close/>
                <a:moveTo>
                  <a:pt x="23" y="24"/>
                </a:moveTo>
                <a:cubicBezTo>
                  <a:pt x="23" y="23"/>
                  <a:pt x="23" y="23"/>
                  <a:pt x="23" y="23"/>
                </a:cubicBezTo>
                <a:cubicBezTo>
                  <a:pt x="21" y="23"/>
                  <a:pt x="20" y="23"/>
                  <a:pt x="19" y="23"/>
                </a:cubicBezTo>
                <a:cubicBezTo>
                  <a:pt x="19" y="23"/>
                  <a:pt x="19" y="23"/>
                  <a:pt x="19" y="24"/>
                </a:cubicBezTo>
                <a:cubicBezTo>
                  <a:pt x="19" y="24"/>
                  <a:pt x="19" y="24"/>
                  <a:pt x="19" y="24"/>
                </a:cubicBezTo>
                <a:cubicBezTo>
                  <a:pt x="19" y="24"/>
                  <a:pt x="19" y="25"/>
                  <a:pt x="19" y="25"/>
                </a:cubicBezTo>
                <a:cubicBezTo>
                  <a:pt x="20" y="25"/>
                  <a:pt x="21" y="25"/>
                  <a:pt x="23" y="25"/>
                </a:cubicBezTo>
                <a:cubicBezTo>
                  <a:pt x="23" y="25"/>
                  <a:pt x="23" y="24"/>
                  <a:pt x="23" y="24"/>
                </a:cubicBezTo>
                <a:cubicBezTo>
                  <a:pt x="23" y="24"/>
                  <a:pt x="23" y="24"/>
                  <a:pt x="23" y="24"/>
                </a:cubicBezTo>
                <a:close/>
                <a:moveTo>
                  <a:pt x="20" y="5"/>
                </a:moveTo>
                <a:cubicBezTo>
                  <a:pt x="20" y="22"/>
                  <a:pt x="20" y="22"/>
                  <a:pt x="20" y="22"/>
                </a:cubicBezTo>
                <a:cubicBezTo>
                  <a:pt x="21" y="22"/>
                  <a:pt x="21" y="22"/>
                  <a:pt x="22" y="22"/>
                </a:cubicBezTo>
                <a:cubicBezTo>
                  <a:pt x="22" y="5"/>
                  <a:pt x="22" y="5"/>
                  <a:pt x="22" y="5"/>
                </a:cubicBezTo>
                <a:cubicBezTo>
                  <a:pt x="21" y="5"/>
                  <a:pt x="21" y="5"/>
                  <a:pt x="20" y="5"/>
                </a:cubicBezTo>
                <a:close/>
                <a:moveTo>
                  <a:pt x="41" y="1"/>
                </a:moveTo>
                <a:cubicBezTo>
                  <a:pt x="40" y="1"/>
                  <a:pt x="40" y="1"/>
                  <a:pt x="40" y="1"/>
                </a:cubicBezTo>
                <a:cubicBezTo>
                  <a:pt x="40" y="24"/>
                  <a:pt x="40" y="24"/>
                  <a:pt x="40" y="24"/>
                </a:cubicBezTo>
                <a:cubicBezTo>
                  <a:pt x="40" y="24"/>
                  <a:pt x="40" y="24"/>
                  <a:pt x="40" y="24"/>
                </a:cubicBezTo>
                <a:cubicBezTo>
                  <a:pt x="38" y="26"/>
                  <a:pt x="38" y="26"/>
                  <a:pt x="38" y="26"/>
                </a:cubicBezTo>
                <a:cubicBezTo>
                  <a:pt x="41" y="26"/>
                  <a:pt x="41" y="26"/>
                  <a:pt x="41" y="26"/>
                </a:cubicBezTo>
                <a:cubicBezTo>
                  <a:pt x="41" y="1"/>
                  <a:pt x="41" y="1"/>
                  <a:pt x="41" y="1"/>
                </a:cubicBezTo>
                <a:close/>
                <a:moveTo>
                  <a:pt x="1" y="1"/>
                </a:moveTo>
                <a:cubicBezTo>
                  <a:pt x="1" y="1"/>
                  <a:pt x="1" y="1"/>
                  <a:pt x="1" y="1"/>
                </a:cubicBezTo>
                <a:cubicBezTo>
                  <a:pt x="1" y="26"/>
                  <a:pt x="1" y="26"/>
                  <a:pt x="1" y="26"/>
                </a:cubicBezTo>
                <a:cubicBezTo>
                  <a:pt x="1" y="26"/>
                  <a:pt x="1" y="26"/>
                  <a:pt x="1" y="26"/>
                </a:cubicBezTo>
                <a:cubicBezTo>
                  <a:pt x="1" y="1"/>
                  <a:pt x="1" y="1"/>
                  <a:pt x="1" y="1"/>
                </a:cubicBezTo>
                <a:close/>
                <a:moveTo>
                  <a:pt x="23" y="4"/>
                </a:moveTo>
                <a:cubicBezTo>
                  <a:pt x="23" y="3"/>
                  <a:pt x="23" y="3"/>
                  <a:pt x="23" y="3"/>
                </a:cubicBezTo>
                <a:cubicBezTo>
                  <a:pt x="21" y="3"/>
                  <a:pt x="20" y="3"/>
                  <a:pt x="19" y="3"/>
                </a:cubicBezTo>
                <a:cubicBezTo>
                  <a:pt x="19" y="3"/>
                  <a:pt x="19" y="3"/>
                  <a:pt x="19" y="4"/>
                </a:cubicBezTo>
                <a:cubicBezTo>
                  <a:pt x="19" y="4"/>
                  <a:pt x="19" y="4"/>
                  <a:pt x="19" y="4"/>
                </a:cubicBezTo>
                <a:cubicBezTo>
                  <a:pt x="19" y="4"/>
                  <a:pt x="19" y="4"/>
                  <a:pt x="19" y="4"/>
                </a:cubicBezTo>
                <a:cubicBezTo>
                  <a:pt x="20" y="4"/>
                  <a:pt x="21" y="4"/>
                  <a:pt x="23" y="4"/>
                </a:cubicBezTo>
                <a:cubicBezTo>
                  <a:pt x="23" y="4"/>
                  <a:pt x="23" y="4"/>
                  <a:pt x="23" y="4"/>
                </a:cubicBezTo>
                <a:cubicBezTo>
                  <a:pt x="23" y="4"/>
                  <a:pt x="23" y="4"/>
                  <a:pt x="23" y="4"/>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27" name="Freeform 253"/>
          <p:cNvSpPr>
            <a:spLocks noEditPoints="1"/>
          </p:cNvSpPr>
          <p:nvPr/>
        </p:nvSpPr>
        <p:spPr bwMode="auto">
          <a:xfrm>
            <a:off x="10556424" y="3137795"/>
            <a:ext cx="336619" cy="307663"/>
          </a:xfrm>
          <a:custGeom>
            <a:avLst/>
            <a:gdLst>
              <a:gd name="T0" fmla="*/ 12 w 35"/>
              <a:gd name="T1" fmla="*/ 14 h 32"/>
              <a:gd name="T2" fmla="*/ 23 w 35"/>
              <a:gd name="T3" fmla="*/ 15 h 32"/>
              <a:gd name="T4" fmla="*/ 24 w 35"/>
              <a:gd name="T5" fmla="*/ 12 h 32"/>
              <a:gd name="T6" fmla="*/ 18 w 35"/>
              <a:gd name="T7" fmla="*/ 14 h 32"/>
              <a:gd name="T8" fmla="*/ 18 w 35"/>
              <a:gd name="T9" fmla="*/ 11 h 32"/>
              <a:gd name="T10" fmla="*/ 18 w 35"/>
              <a:gd name="T11" fmla="*/ 10 h 32"/>
              <a:gd name="T12" fmla="*/ 17 w 35"/>
              <a:gd name="T13" fmla="*/ 10 h 32"/>
              <a:gd name="T14" fmla="*/ 17 w 35"/>
              <a:gd name="T15" fmla="*/ 10 h 32"/>
              <a:gd name="T16" fmla="*/ 18 w 35"/>
              <a:gd name="T17" fmla="*/ 11 h 32"/>
              <a:gd name="T18" fmla="*/ 15 w 35"/>
              <a:gd name="T19" fmla="*/ 9 h 32"/>
              <a:gd name="T20" fmla="*/ 31 w 35"/>
              <a:gd name="T21" fmla="*/ 18 h 32"/>
              <a:gd name="T22" fmla="*/ 31 w 35"/>
              <a:gd name="T23" fmla="*/ 20 h 32"/>
              <a:gd name="T24" fmla="*/ 30 w 35"/>
              <a:gd name="T25" fmla="*/ 20 h 32"/>
              <a:gd name="T26" fmla="*/ 30 w 35"/>
              <a:gd name="T27" fmla="*/ 19 h 32"/>
              <a:gd name="T28" fmla="*/ 18 w 35"/>
              <a:gd name="T29" fmla="*/ 20 h 32"/>
              <a:gd name="T30" fmla="*/ 18 w 35"/>
              <a:gd name="T31" fmla="*/ 20 h 32"/>
              <a:gd name="T32" fmla="*/ 17 w 35"/>
              <a:gd name="T33" fmla="*/ 19 h 32"/>
              <a:gd name="T34" fmla="*/ 6 w 35"/>
              <a:gd name="T35" fmla="*/ 19 h 32"/>
              <a:gd name="T36" fmla="*/ 5 w 35"/>
              <a:gd name="T37" fmla="*/ 20 h 32"/>
              <a:gd name="T38" fmla="*/ 5 w 35"/>
              <a:gd name="T39" fmla="*/ 20 h 32"/>
              <a:gd name="T40" fmla="*/ 5 w 35"/>
              <a:gd name="T41" fmla="*/ 18 h 32"/>
              <a:gd name="T42" fmla="*/ 17 w 35"/>
              <a:gd name="T43" fmla="*/ 16 h 32"/>
              <a:gd name="T44" fmla="*/ 18 w 35"/>
              <a:gd name="T45" fmla="*/ 16 h 32"/>
              <a:gd name="T46" fmla="*/ 18 w 35"/>
              <a:gd name="T47" fmla="*/ 18 h 32"/>
              <a:gd name="T48" fmla="*/ 31 w 35"/>
              <a:gd name="T49" fmla="*/ 18 h 32"/>
              <a:gd name="T50" fmla="*/ 27 w 35"/>
              <a:gd name="T51" fmla="*/ 32 h 32"/>
              <a:gd name="T52" fmla="*/ 27 w 35"/>
              <a:gd name="T53" fmla="*/ 30 h 32"/>
              <a:gd name="T54" fmla="*/ 35 w 35"/>
              <a:gd name="T55" fmla="*/ 31 h 32"/>
              <a:gd name="T56" fmla="*/ 22 w 35"/>
              <a:gd name="T57" fmla="*/ 32 h 32"/>
              <a:gd name="T58" fmla="*/ 14 w 35"/>
              <a:gd name="T59" fmla="*/ 31 h 32"/>
              <a:gd name="T60" fmla="*/ 22 w 35"/>
              <a:gd name="T61" fmla="*/ 30 h 32"/>
              <a:gd name="T62" fmla="*/ 22 w 35"/>
              <a:gd name="T63" fmla="*/ 32 h 32"/>
              <a:gd name="T64" fmla="*/ 9 w 35"/>
              <a:gd name="T65" fmla="*/ 30 h 32"/>
              <a:gd name="T66" fmla="*/ 0 w 35"/>
              <a:gd name="T67" fmla="*/ 31 h 32"/>
              <a:gd name="T68" fmla="*/ 8 w 35"/>
              <a:gd name="T69" fmla="*/ 32 h 32"/>
              <a:gd name="T70" fmla="*/ 31 w 35"/>
              <a:gd name="T71" fmla="*/ 28 h 32"/>
              <a:gd name="T72" fmla="*/ 31 w 35"/>
              <a:gd name="T73" fmla="*/ 22 h 32"/>
              <a:gd name="T74" fmla="*/ 31 w 35"/>
              <a:gd name="T75" fmla="*/ 28 h 32"/>
              <a:gd name="T76" fmla="*/ 20 w 35"/>
              <a:gd name="T77" fmla="*/ 25 h 32"/>
              <a:gd name="T78" fmla="*/ 16 w 35"/>
              <a:gd name="T79" fmla="*/ 25 h 32"/>
              <a:gd name="T80" fmla="*/ 4 w 35"/>
              <a:gd name="T81" fmla="*/ 28 h 32"/>
              <a:gd name="T82" fmla="*/ 4 w 35"/>
              <a:gd name="T83" fmla="*/ 22 h 32"/>
              <a:gd name="T84" fmla="*/ 4 w 35"/>
              <a:gd name="T85" fmla="*/ 28 h 32"/>
              <a:gd name="T86" fmla="*/ 16 w 35"/>
              <a:gd name="T87" fmla="*/ 7 h 32"/>
              <a:gd name="T88" fmla="*/ 15 w 35"/>
              <a:gd name="T89" fmla="*/ 4 h 32"/>
              <a:gd name="T90" fmla="*/ 15 w 35"/>
              <a:gd name="T91" fmla="*/ 4 h 32"/>
              <a:gd name="T92" fmla="*/ 21 w 35"/>
              <a:gd name="T93" fmla="*/ 4 h 32"/>
              <a:gd name="T94" fmla="*/ 21 w 35"/>
              <a:gd name="T95" fmla="*/ 4 h 32"/>
              <a:gd name="T96" fmla="*/ 20 w 35"/>
              <a:gd name="T97" fmla="*/ 7 h 32"/>
              <a:gd name="T98" fmla="*/ 16 w 35"/>
              <a:gd name="T99" fmla="*/ 7 h 32"/>
              <a:gd name="T100" fmla="*/ 20 w 35"/>
              <a:gd name="T101" fmla="*/ 7 h 32"/>
              <a:gd name="T102" fmla="*/ 20 w 35"/>
              <a:gd name="T103" fmla="*/ 4 h 32"/>
              <a:gd name="T104" fmla="*/ 20 w 35"/>
              <a:gd name="T105" fmla="*/ 2 h 32"/>
              <a:gd name="T106" fmla="*/ 18 w 35"/>
              <a:gd name="T107" fmla="*/ 2 h 32"/>
              <a:gd name="T108" fmla="*/ 17 w 35"/>
              <a:gd name="T109" fmla="*/ 2 h 32"/>
              <a:gd name="T110" fmla="*/ 15 w 35"/>
              <a:gd name="T111" fmla="*/ 3 h 32"/>
              <a:gd name="T112" fmla="*/ 15 w 35"/>
              <a:gd name="T113"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5" h="32">
                <a:moveTo>
                  <a:pt x="12" y="12"/>
                </a:moveTo>
                <a:cubicBezTo>
                  <a:pt x="12" y="13"/>
                  <a:pt x="12" y="13"/>
                  <a:pt x="12" y="14"/>
                </a:cubicBezTo>
                <a:cubicBezTo>
                  <a:pt x="12" y="15"/>
                  <a:pt x="12" y="15"/>
                  <a:pt x="13" y="15"/>
                </a:cubicBezTo>
                <a:cubicBezTo>
                  <a:pt x="16" y="15"/>
                  <a:pt x="19" y="15"/>
                  <a:pt x="23" y="15"/>
                </a:cubicBezTo>
                <a:cubicBezTo>
                  <a:pt x="23" y="15"/>
                  <a:pt x="24" y="15"/>
                  <a:pt x="24" y="14"/>
                </a:cubicBezTo>
                <a:cubicBezTo>
                  <a:pt x="24" y="12"/>
                  <a:pt x="24" y="12"/>
                  <a:pt x="24" y="12"/>
                </a:cubicBezTo>
                <a:cubicBezTo>
                  <a:pt x="24" y="11"/>
                  <a:pt x="22" y="10"/>
                  <a:pt x="20" y="9"/>
                </a:cubicBezTo>
                <a:cubicBezTo>
                  <a:pt x="20" y="12"/>
                  <a:pt x="19" y="12"/>
                  <a:pt x="18" y="14"/>
                </a:cubicBezTo>
                <a:cubicBezTo>
                  <a:pt x="18" y="11"/>
                  <a:pt x="18" y="11"/>
                  <a:pt x="18" y="11"/>
                </a:cubicBezTo>
                <a:cubicBezTo>
                  <a:pt x="18" y="11"/>
                  <a:pt x="18" y="11"/>
                  <a:pt x="18" y="11"/>
                </a:cubicBezTo>
                <a:cubicBezTo>
                  <a:pt x="18" y="10"/>
                  <a:pt x="18" y="10"/>
                  <a:pt x="18" y="10"/>
                </a:cubicBezTo>
                <a:cubicBezTo>
                  <a:pt x="18" y="10"/>
                  <a:pt x="18" y="10"/>
                  <a:pt x="18" y="10"/>
                </a:cubicBezTo>
                <a:cubicBezTo>
                  <a:pt x="18" y="10"/>
                  <a:pt x="18" y="10"/>
                  <a:pt x="18" y="10"/>
                </a:cubicBezTo>
                <a:cubicBezTo>
                  <a:pt x="18" y="10"/>
                  <a:pt x="18" y="10"/>
                  <a:pt x="17" y="10"/>
                </a:cubicBezTo>
                <a:cubicBezTo>
                  <a:pt x="17" y="10"/>
                  <a:pt x="17" y="10"/>
                  <a:pt x="17" y="10"/>
                </a:cubicBezTo>
                <a:cubicBezTo>
                  <a:pt x="17" y="10"/>
                  <a:pt x="17" y="10"/>
                  <a:pt x="17" y="10"/>
                </a:cubicBezTo>
                <a:cubicBezTo>
                  <a:pt x="18" y="11"/>
                  <a:pt x="18" y="11"/>
                  <a:pt x="18" y="11"/>
                </a:cubicBezTo>
                <a:cubicBezTo>
                  <a:pt x="18" y="11"/>
                  <a:pt x="18" y="11"/>
                  <a:pt x="18" y="11"/>
                </a:cubicBezTo>
                <a:cubicBezTo>
                  <a:pt x="17" y="14"/>
                  <a:pt x="17" y="14"/>
                  <a:pt x="17" y="14"/>
                </a:cubicBezTo>
                <a:cubicBezTo>
                  <a:pt x="16" y="12"/>
                  <a:pt x="16" y="12"/>
                  <a:pt x="15" y="9"/>
                </a:cubicBezTo>
                <a:cubicBezTo>
                  <a:pt x="13" y="10"/>
                  <a:pt x="12" y="11"/>
                  <a:pt x="12" y="12"/>
                </a:cubicBezTo>
                <a:close/>
                <a:moveTo>
                  <a:pt x="31" y="18"/>
                </a:moveTo>
                <a:cubicBezTo>
                  <a:pt x="31" y="19"/>
                  <a:pt x="31" y="20"/>
                  <a:pt x="31" y="20"/>
                </a:cubicBezTo>
                <a:cubicBezTo>
                  <a:pt x="31" y="20"/>
                  <a:pt x="31" y="20"/>
                  <a:pt x="31" y="20"/>
                </a:cubicBezTo>
                <a:cubicBezTo>
                  <a:pt x="30" y="20"/>
                  <a:pt x="30" y="20"/>
                  <a:pt x="30" y="20"/>
                </a:cubicBezTo>
                <a:cubicBezTo>
                  <a:pt x="30" y="20"/>
                  <a:pt x="30" y="20"/>
                  <a:pt x="30" y="20"/>
                </a:cubicBezTo>
                <a:cubicBezTo>
                  <a:pt x="30" y="19"/>
                  <a:pt x="30" y="19"/>
                  <a:pt x="30" y="19"/>
                </a:cubicBezTo>
                <a:cubicBezTo>
                  <a:pt x="30" y="19"/>
                  <a:pt x="30" y="19"/>
                  <a:pt x="30" y="19"/>
                </a:cubicBezTo>
                <a:cubicBezTo>
                  <a:pt x="18" y="19"/>
                  <a:pt x="18" y="19"/>
                  <a:pt x="18" y="19"/>
                </a:cubicBezTo>
                <a:cubicBezTo>
                  <a:pt x="18" y="19"/>
                  <a:pt x="18" y="20"/>
                  <a:pt x="18" y="20"/>
                </a:cubicBezTo>
                <a:cubicBezTo>
                  <a:pt x="18" y="20"/>
                  <a:pt x="18" y="20"/>
                  <a:pt x="18" y="20"/>
                </a:cubicBezTo>
                <a:cubicBezTo>
                  <a:pt x="18" y="20"/>
                  <a:pt x="18" y="20"/>
                  <a:pt x="18" y="20"/>
                </a:cubicBezTo>
                <a:cubicBezTo>
                  <a:pt x="17" y="20"/>
                  <a:pt x="17" y="20"/>
                  <a:pt x="17" y="20"/>
                </a:cubicBezTo>
                <a:cubicBezTo>
                  <a:pt x="17" y="19"/>
                  <a:pt x="17" y="19"/>
                  <a:pt x="17" y="19"/>
                </a:cubicBezTo>
                <a:cubicBezTo>
                  <a:pt x="6" y="19"/>
                  <a:pt x="6" y="19"/>
                  <a:pt x="6" y="19"/>
                </a:cubicBezTo>
                <a:cubicBezTo>
                  <a:pt x="6" y="19"/>
                  <a:pt x="6" y="19"/>
                  <a:pt x="6" y="19"/>
                </a:cubicBezTo>
                <a:cubicBezTo>
                  <a:pt x="6" y="20"/>
                  <a:pt x="6" y="20"/>
                  <a:pt x="6" y="20"/>
                </a:cubicBezTo>
                <a:cubicBezTo>
                  <a:pt x="6" y="20"/>
                  <a:pt x="6" y="20"/>
                  <a:pt x="5" y="20"/>
                </a:cubicBezTo>
                <a:cubicBezTo>
                  <a:pt x="5" y="20"/>
                  <a:pt x="5" y="20"/>
                  <a:pt x="5" y="20"/>
                </a:cubicBezTo>
                <a:cubicBezTo>
                  <a:pt x="5" y="20"/>
                  <a:pt x="5" y="20"/>
                  <a:pt x="5" y="20"/>
                </a:cubicBezTo>
                <a:cubicBezTo>
                  <a:pt x="5" y="18"/>
                  <a:pt x="5" y="18"/>
                  <a:pt x="5" y="18"/>
                </a:cubicBezTo>
                <a:cubicBezTo>
                  <a:pt x="5" y="18"/>
                  <a:pt x="5" y="18"/>
                  <a:pt x="5" y="18"/>
                </a:cubicBezTo>
                <a:cubicBezTo>
                  <a:pt x="17" y="18"/>
                  <a:pt x="17" y="18"/>
                  <a:pt x="17" y="18"/>
                </a:cubicBezTo>
                <a:cubicBezTo>
                  <a:pt x="17" y="17"/>
                  <a:pt x="17" y="17"/>
                  <a:pt x="17" y="16"/>
                </a:cubicBezTo>
                <a:cubicBezTo>
                  <a:pt x="17" y="16"/>
                  <a:pt x="17" y="16"/>
                  <a:pt x="18" y="16"/>
                </a:cubicBezTo>
                <a:cubicBezTo>
                  <a:pt x="18" y="16"/>
                  <a:pt x="18" y="16"/>
                  <a:pt x="18" y="16"/>
                </a:cubicBezTo>
                <a:cubicBezTo>
                  <a:pt x="18" y="16"/>
                  <a:pt x="18" y="16"/>
                  <a:pt x="18" y="16"/>
                </a:cubicBezTo>
                <a:cubicBezTo>
                  <a:pt x="18" y="18"/>
                  <a:pt x="18" y="18"/>
                  <a:pt x="18" y="18"/>
                </a:cubicBezTo>
                <a:cubicBezTo>
                  <a:pt x="22" y="18"/>
                  <a:pt x="26" y="18"/>
                  <a:pt x="30" y="18"/>
                </a:cubicBezTo>
                <a:cubicBezTo>
                  <a:pt x="31" y="18"/>
                  <a:pt x="31" y="18"/>
                  <a:pt x="31" y="18"/>
                </a:cubicBezTo>
                <a:close/>
                <a:moveTo>
                  <a:pt x="35" y="32"/>
                </a:moveTo>
                <a:cubicBezTo>
                  <a:pt x="33" y="32"/>
                  <a:pt x="30" y="32"/>
                  <a:pt x="27" y="32"/>
                </a:cubicBezTo>
                <a:cubicBezTo>
                  <a:pt x="27" y="32"/>
                  <a:pt x="27" y="32"/>
                  <a:pt x="27" y="31"/>
                </a:cubicBezTo>
                <a:cubicBezTo>
                  <a:pt x="27" y="30"/>
                  <a:pt x="27" y="30"/>
                  <a:pt x="27" y="30"/>
                </a:cubicBezTo>
                <a:cubicBezTo>
                  <a:pt x="27" y="28"/>
                  <a:pt x="35" y="28"/>
                  <a:pt x="35" y="30"/>
                </a:cubicBezTo>
                <a:cubicBezTo>
                  <a:pt x="35" y="31"/>
                  <a:pt x="35" y="31"/>
                  <a:pt x="35" y="31"/>
                </a:cubicBezTo>
                <a:cubicBezTo>
                  <a:pt x="35" y="32"/>
                  <a:pt x="35" y="32"/>
                  <a:pt x="35" y="32"/>
                </a:cubicBezTo>
                <a:close/>
                <a:moveTo>
                  <a:pt x="22" y="32"/>
                </a:moveTo>
                <a:cubicBezTo>
                  <a:pt x="19" y="32"/>
                  <a:pt x="17" y="32"/>
                  <a:pt x="14" y="32"/>
                </a:cubicBezTo>
                <a:cubicBezTo>
                  <a:pt x="14" y="32"/>
                  <a:pt x="14" y="32"/>
                  <a:pt x="14" y="31"/>
                </a:cubicBezTo>
                <a:cubicBezTo>
                  <a:pt x="14" y="31"/>
                  <a:pt x="14" y="31"/>
                  <a:pt x="14" y="30"/>
                </a:cubicBezTo>
                <a:cubicBezTo>
                  <a:pt x="14" y="28"/>
                  <a:pt x="22" y="28"/>
                  <a:pt x="22" y="30"/>
                </a:cubicBezTo>
                <a:cubicBezTo>
                  <a:pt x="22" y="31"/>
                  <a:pt x="22" y="31"/>
                  <a:pt x="22" y="31"/>
                </a:cubicBezTo>
                <a:cubicBezTo>
                  <a:pt x="22" y="32"/>
                  <a:pt x="22" y="32"/>
                  <a:pt x="22" y="32"/>
                </a:cubicBezTo>
                <a:close/>
                <a:moveTo>
                  <a:pt x="9" y="31"/>
                </a:moveTo>
                <a:cubicBezTo>
                  <a:pt x="9" y="30"/>
                  <a:pt x="9" y="30"/>
                  <a:pt x="9" y="30"/>
                </a:cubicBezTo>
                <a:cubicBezTo>
                  <a:pt x="9" y="28"/>
                  <a:pt x="0" y="28"/>
                  <a:pt x="0" y="30"/>
                </a:cubicBezTo>
                <a:cubicBezTo>
                  <a:pt x="0" y="31"/>
                  <a:pt x="0" y="31"/>
                  <a:pt x="0" y="31"/>
                </a:cubicBezTo>
                <a:cubicBezTo>
                  <a:pt x="0" y="32"/>
                  <a:pt x="0" y="32"/>
                  <a:pt x="1" y="32"/>
                </a:cubicBezTo>
                <a:cubicBezTo>
                  <a:pt x="3" y="32"/>
                  <a:pt x="6" y="32"/>
                  <a:pt x="8" y="32"/>
                </a:cubicBezTo>
                <a:cubicBezTo>
                  <a:pt x="8" y="32"/>
                  <a:pt x="9" y="32"/>
                  <a:pt x="9" y="31"/>
                </a:cubicBezTo>
                <a:close/>
                <a:moveTo>
                  <a:pt x="31" y="28"/>
                </a:moveTo>
                <a:cubicBezTo>
                  <a:pt x="32" y="28"/>
                  <a:pt x="33" y="26"/>
                  <a:pt x="33" y="25"/>
                </a:cubicBezTo>
                <a:cubicBezTo>
                  <a:pt x="33" y="23"/>
                  <a:pt x="34" y="22"/>
                  <a:pt x="31" y="22"/>
                </a:cubicBezTo>
                <a:cubicBezTo>
                  <a:pt x="29" y="22"/>
                  <a:pt x="29" y="23"/>
                  <a:pt x="29" y="25"/>
                </a:cubicBezTo>
                <a:cubicBezTo>
                  <a:pt x="29" y="26"/>
                  <a:pt x="30" y="28"/>
                  <a:pt x="31" y="28"/>
                </a:cubicBezTo>
                <a:close/>
                <a:moveTo>
                  <a:pt x="18" y="28"/>
                </a:moveTo>
                <a:cubicBezTo>
                  <a:pt x="19" y="28"/>
                  <a:pt x="20" y="26"/>
                  <a:pt x="20" y="25"/>
                </a:cubicBezTo>
                <a:cubicBezTo>
                  <a:pt x="20" y="23"/>
                  <a:pt x="20" y="22"/>
                  <a:pt x="18" y="22"/>
                </a:cubicBezTo>
                <a:cubicBezTo>
                  <a:pt x="15" y="22"/>
                  <a:pt x="16" y="23"/>
                  <a:pt x="16" y="25"/>
                </a:cubicBezTo>
                <a:cubicBezTo>
                  <a:pt x="16" y="26"/>
                  <a:pt x="17" y="28"/>
                  <a:pt x="18" y="28"/>
                </a:cubicBezTo>
                <a:close/>
                <a:moveTo>
                  <a:pt x="4" y="28"/>
                </a:moveTo>
                <a:cubicBezTo>
                  <a:pt x="3" y="28"/>
                  <a:pt x="2" y="26"/>
                  <a:pt x="2" y="25"/>
                </a:cubicBezTo>
                <a:cubicBezTo>
                  <a:pt x="2" y="23"/>
                  <a:pt x="2" y="22"/>
                  <a:pt x="4" y="22"/>
                </a:cubicBezTo>
                <a:cubicBezTo>
                  <a:pt x="7" y="22"/>
                  <a:pt x="7" y="23"/>
                  <a:pt x="7" y="25"/>
                </a:cubicBezTo>
                <a:cubicBezTo>
                  <a:pt x="7" y="26"/>
                  <a:pt x="5" y="28"/>
                  <a:pt x="4" y="28"/>
                </a:cubicBezTo>
                <a:close/>
                <a:moveTo>
                  <a:pt x="18" y="8"/>
                </a:moveTo>
                <a:cubicBezTo>
                  <a:pt x="17" y="8"/>
                  <a:pt x="16" y="8"/>
                  <a:pt x="16" y="7"/>
                </a:cubicBezTo>
                <a:cubicBezTo>
                  <a:pt x="15" y="6"/>
                  <a:pt x="15" y="5"/>
                  <a:pt x="15" y="4"/>
                </a:cubicBezTo>
                <a:cubicBezTo>
                  <a:pt x="15" y="4"/>
                  <a:pt x="15" y="4"/>
                  <a:pt x="15" y="4"/>
                </a:cubicBezTo>
                <a:cubicBezTo>
                  <a:pt x="15" y="4"/>
                  <a:pt x="15" y="4"/>
                  <a:pt x="15" y="4"/>
                </a:cubicBezTo>
                <a:cubicBezTo>
                  <a:pt x="15" y="4"/>
                  <a:pt x="15" y="4"/>
                  <a:pt x="15" y="4"/>
                </a:cubicBezTo>
                <a:cubicBezTo>
                  <a:pt x="15" y="2"/>
                  <a:pt x="14" y="0"/>
                  <a:pt x="18" y="0"/>
                </a:cubicBezTo>
                <a:cubicBezTo>
                  <a:pt x="21" y="0"/>
                  <a:pt x="21" y="2"/>
                  <a:pt x="21" y="4"/>
                </a:cubicBezTo>
                <a:cubicBezTo>
                  <a:pt x="21" y="4"/>
                  <a:pt x="21" y="4"/>
                  <a:pt x="21" y="4"/>
                </a:cubicBezTo>
                <a:cubicBezTo>
                  <a:pt x="21" y="4"/>
                  <a:pt x="21" y="4"/>
                  <a:pt x="21" y="4"/>
                </a:cubicBezTo>
                <a:cubicBezTo>
                  <a:pt x="21" y="4"/>
                  <a:pt x="21" y="4"/>
                  <a:pt x="21" y="4"/>
                </a:cubicBezTo>
                <a:cubicBezTo>
                  <a:pt x="21" y="5"/>
                  <a:pt x="20" y="6"/>
                  <a:pt x="20" y="7"/>
                </a:cubicBezTo>
                <a:cubicBezTo>
                  <a:pt x="19" y="8"/>
                  <a:pt x="19" y="8"/>
                  <a:pt x="18" y="8"/>
                </a:cubicBezTo>
                <a:close/>
                <a:moveTo>
                  <a:pt x="16" y="7"/>
                </a:moveTo>
                <a:cubicBezTo>
                  <a:pt x="17" y="7"/>
                  <a:pt x="17" y="8"/>
                  <a:pt x="18" y="8"/>
                </a:cubicBezTo>
                <a:cubicBezTo>
                  <a:pt x="18" y="8"/>
                  <a:pt x="19" y="7"/>
                  <a:pt x="20" y="7"/>
                </a:cubicBezTo>
                <a:cubicBezTo>
                  <a:pt x="20" y="6"/>
                  <a:pt x="20" y="5"/>
                  <a:pt x="20" y="4"/>
                </a:cubicBezTo>
                <a:cubicBezTo>
                  <a:pt x="20" y="4"/>
                  <a:pt x="20" y="4"/>
                  <a:pt x="20" y="4"/>
                </a:cubicBezTo>
                <a:cubicBezTo>
                  <a:pt x="20" y="3"/>
                  <a:pt x="20" y="3"/>
                  <a:pt x="20" y="3"/>
                </a:cubicBezTo>
                <a:cubicBezTo>
                  <a:pt x="20" y="3"/>
                  <a:pt x="20" y="2"/>
                  <a:pt x="20" y="2"/>
                </a:cubicBezTo>
                <a:cubicBezTo>
                  <a:pt x="20" y="2"/>
                  <a:pt x="19" y="2"/>
                  <a:pt x="19" y="2"/>
                </a:cubicBezTo>
                <a:cubicBezTo>
                  <a:pt x="19" y="2"/>
                  <a:pt x="18" y="2"/>
                  <a:pt x="18" y="2"/>
                </a:cubicBezTo>
                <a:cubicBezTo>
                  <a:pt x="17" y="2"/>
                  <a:pt x="17" y="2"/>
                  <a:pt x="17" y="2"/>
                </a:cubicBezTo>
                <a:cubicBezTo>
                  <a:pt x="17" y="2"/>
                  <a:pt x="17" y="2"/>
                  <a:pt x="17" y="2"/>
                </a:cubicBezTo>
                <a:cubicBezTo>
                  <a:pt x="16" y="2"/>
                  <a:pt x="16" y="2"/>
                  <a:pt x="16" y="2"/>
                </a:cubicBezTo>
                <a:cubicBezTo>
                  <a:pt x="15" y="2"/>
                  <a:pt x="15" y="3"/>
                  <a:pt x="15" y="3"/>
                </a:cubicBezTo>
                <a:cubicBezTo>
                  <a:pt x="15" y="3"/>
                  <a:pt x="15" y="3"/>
                  <a:pt x="15" y="4"/>
                </a:cubicBezTo>
                <a:cubicBezTo>
                  <a:pt x="15" y="4"/>
                  <a:pt x="15" y="4"/>
                  <a:pt x="15" y="4"/>
                </a:cubicBezTo>
                <a:cubicBezTo>
                  <a:pt x="15" y="5"/>
                  <a:pt x="16" y="6"/>
                  <a:pt x="16" y="7"/>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28" name="Freeform 254"/>
          <p:cNvSpPr>
            <a:spLocks noEditPoints="1"/>
          </p:cNvSpPr>
          <p:nvPr/>
        </p:nvSpPr>
        <p:spPr bwMode="auto">
          <a:xfrm>
            <a:off x="8705021" y="3128747"/>
            <a:ext cx="325761" cy="316712"/>
          </a:xfrm>
          <a:custGeom>
            <a:avLst/>
            <a:gdLst>
              <a:gd name="T0" fmla="*/ 13 w 34"/>
              <a:gd name="T1" fmla="*/ 14 h 33"/>
              <a:gd name="T2" fmla="*/ 11 w 34"/>
              <a:gd name="T3" fmla="*/ 8 h 33"/>
              <a:gd name="T4" fmla="*/ 11 w 34"/>
              <a:gd name="T5" fmla="*/ 8 h 33"/>
              <a:gd name="T6" fmla="*/ 23 w 34"/>
              <a:gd name="T7" fmla="*/ 8 h 33"/>
              <a:gd name="T8" fmla="*/ 23 w 34"/>
              <a:gd name="T9" fmla="*/ 8 h 33"/>
              <a:gd name="T10" fmla="*/ 21 w 34"/>
              <a:gd name="T11" fmla="*/ 14 h 33"/>
              <a:gd name="T12" fmla="*/ 27 w 34"/>
              <a:gd name="T13" fmla="*/ 17 h 33"/>
              <a:gd name="T14" fmla="*/ 31 w 34"/>
              <a:gd name="T15" fmla="*/ 12 h 33"/>
              <a:gd name="T16" fmla="*/ 31 w 34"/>
              <a:gd name="T17" fmla="*/ 12 h 33"/>
              <a:gd name="T18" fmla="*/ 28 w 34"/>
              <a:gd name="T19" fmla="*/ 6 h 33"/>
              <a:gd name="T20" fmla="*/ 26 w 34"/>
              <a:gd name="T21" fmla="*/ 6 h 33"/>
              <a:gd name="T22" fmla="*/ 23 w 34"/>
              <a:gd name="T23" fmla="*/ 12 h 33"/>
              <a:gd name="T24" fmla="*/ 23 w 34"/>
              <a:gd name="T25" fmla="*/ 12 h 33"/>
              <a:gd name="T26" fmla="*/ 27 w 34"/>
              <a:gd name="T27" fmla="*/ 17 h 33"/>
              <a:gd name="T28" fmla="*/ 24 w 34"/>
              <a:gd name="T29" fmla="*/ 12 h 33"/>
              <a:gd name="T30" fmla="*/ 24 w 34"/>
              <a:gd name="T31" fmla="*/ 10 h 33"/>
              <a:gd name="T32" fmla="*/ 30 w 34"/>
              <a:gd name="T33" fmla="*/ 9 h 33"/>
              <a:gd name="T34" fmla="*/ 30 w 34"/>
              <a:gd name="T35" fmla="*/ 11 h 33"/>
              <a:gd name="T36" fmla="*/ 29 w 34"/>
              <a:gd name="T37" fmla="*/ 15 h 33"/>
              <a:gd name="T38" fmla="*/ 25 w 34"/>
              <a:gd name="T39" fmla="*/ 15 h 33"/>
              <a:gd name="T40" fmla="*/ 9 w 34"/>
              <a:gd name="T41" fmla="*/ 15 h 33"/>
              <a:gd name="T42" fmla="*/ 10 w 34"/>
              <a:gd name="T43" fmla="*/ 12 h 33"/>
              <a:gd name="T44" fmla="*/ 10 w 34"/>
              <a:gd name="T45" fmla="*/ 11 h 33"/>
              <a:gd name="T46" fmla="*/ 7 w 34"/>
              <a:gd name="T47" fmla="*/ 6 h 33"/>
              <a:gd name="T48" fmla="*/ 3 w 34"/>
              <a:gd name="T49" fmla="*/ 11 h 33"/>
              <a:gd name="T50" fmla="*/ 3 w 34"/>
              <a:gd name="T51" fmla="*/ 12 h 33"/>
              <a:gd name="T52" fmla="*/ 4 w 34"/>
              <a:gd name="T53" fmla="*/ 15 h 33"/>
              <a:gd name="T54" fmla="*/ 4 w 34"/>
              <a:gd name="T55" fmla="*/ 15 h 33"/>
              <a:gd name="T56" fmla="*/ 4 w 34"/>
              <a:gd name="T57" fmla="*/ 11 h 33"/>
              <a:gd name="T58" fmla="*/ 4 w 34"/>
              <a:gd name="T59" fmla="*/ 9 h 33"/>
              <a:gd name="T60" fmla="*/ 10 w 34"/>
              <a:gd name="T61" fmla="*/ 10 h 33"/>
              <a:gd name="T62" fmla="*/ 10 w 34"/>
              <a:gd name="T63" fmla="*/ 12 h 33"/>
              <a:gd name="T64" fmla="*/ 7 w 34"/>
              <a:gd name="T65" fmla="*/ 16 h 33"/>
              <a:gd name="T66" fmla="*/ 18 w 34"/>
              <a:gd name="T67" fmla="*/ 20 h 33"/>
              <a:gd name="T68" fmla="*/ 17 w 34"/>
              <a:gd name="T69" fmla="*/ 22 h 33"/>
              <a:gd name="T70" fmla="*/ 22 w 34"/>
              <a:gd name="T71" fmla="*/ 18 h 33"/>
              <a:gd name="T72" fmla="*/ 28 w 34"/>
              <a:gd name="T73" fmla="*/ 30 h 33"/>
              <a:gd name="T74" fmla="*/ 8 w 34"/>
              <a:gd name="T75" fmla="*/ 33 h 33"/>
              <a:gd name="T76" fmla="*/ 6 w 34"/>
              <a:gd name="T77" fmla="*/ 23 h 33"/>
              <a:gd name="T78" fmla="*/ 16 w 34"/>
              <a:gd name="T79" fmla="*/ 29 h 33"/>
              <a:gd name="T80" fmla="*/ 16 w 34"/>
              <a:gd name="T81" fmla="*/ 21 h 33"/>
              <a:gd name="T82" fmla="*/ 16 w 34"/>
              <a:gd name="T83" fmla="*/ 20 h 33"/>
              <a:gd name="T84" fmla="*/ 18 w 34"/>
              <a:gd name="T85" fmla="*/ 20 h 33"/>
              <a:gd name="T86" fmla="*/ 18 w 34"/>
              <a:gd name="T87" fmla="*/ 20 h 33"/>
              <a:gd name="T88" fmla="*/ 34 w 34"/>
              <a:gd name="T89" fmla="*/ 21 h 33"/>
              <a:gd name="T90" fmla="*/ 29 w 34"/>
              <a:gd name="T91" fmla="*/ 22 h 33"/>
              <a:gd name="T92" fmla="*/ 29 w 34"/>
              <a:gd name="T93" fmla="*/ 27 h 33"/>
              <a:gd name="T94" fmla="*/ 34 w 34"/>
              <a:gd name="T95" fmla="*/ 26 h 33"/>
              <a:gd name="T96" fmla="*/ 1 w 34"/>
              <a:gd name="T97" fmla="*/ 27 h 33"/>
              <a:gd name="T98" fmla="*/ 5 w 34"/>
              <a:gd name="T99" fmla="*/ 23 h 33"/>
              <a:gd name="T100" fmla="*/ 9 w 34"/>
              <a:gd name="T101" fmla="*/ 18 h 33"/>
              <a:gd name="T102" fmla="*/ 0 w 34"/>
              <a:gd name="T103" fmla="*/ 26 h 33"/>
              <a:gd name="T104" fmla="*/ 17 w 34"/>
              <a:gd name="T105" fmla="*/ 15 h 33"/>
              <a:gd name="T106" fmla="*/ 22 w 34"/>
              <a:gd name="T107" fmla="*/ 8 h 33"/>
              <a:gd name="T108" fmla="*/ 22 w 34"/>
              <a:gd name="T109" fmla="*/ 6 h 33"/>
              <a:gd name="T110" fmla="*/ 19 w 34"/>
              <a:gd name="T111" fmla="*/ 4 h 33"/>
              <a:gd name="T112" fmla="*/ 15 w 34"/>
              <a:gd name="T113" fmla="*/ 4 h 33"/>
              <a:gd name="T114" fmla="*/ 13 w 34"/>
              <a:gd name="T115" fmla="*/ 4 h 33"/>
              <a:gd name="T116" fmla="*/ 12 w 34"/>
              <a:gd name="T117" fmla="*/ 7 h 33"/>
              <a:gd name="T118" fmla="*/ 14 w 34"/>
              <a:gd name="T119" fmla="*/ 1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4" h="33">
                <a:moveTo>
                  <a:pt x="17" y="16"/>
                </a:moveTo>
                <a:cubicBezTo>
                  <a:pt x="15" y="16"/>
                  <a:pt x="14" y="15"/>
                  <a:pt x="13" y="14"/>
                </a:cubicBezTo>
                <a:cubicBezTo>
                  <a:pt x="12" y="12"/>
                  <a:pt x="11" y="10"/>
                  <a:pt x="11" y="8"/>
                </a:cubicBezTo>
                <a:cubicBezTo>
                  <a:pt x="11" y="8"/>
                  <a:pt x="11" y="8"/>
                  <a:pt x="11" y="8"/>
                </a:cubicBezTo>
                <a:cubicBezTo>
                  <a:pt x="11" y="8"/>
                  <a:pt x="11" y="8"/>
                  <a:pt x="11" y="8"/>
                </a:cubicBezTo>
                <a:cubicBezTo>
                  <a:pt x="11" y="8"/>
                  <a:pt x="11" y="8"/>
                  <a:pt x="11" y="8"/>
                </a:cubicBezTo>
                <a:cubicBezTo>
                  <a:pt x="11" y="3"/>
                  <a:pt x="10" y="0"/>
                  <a:pt x="17" y="0"/>
                </a:cubicBezTo>
                <a:cubicBezTo>
                  <a:pt x="24" y="0"/>
                  <a:pt x="23" y="3"/>
                  <a:pt x="23" y="8"/>
                </a:cubicBezTo>
                <a:cubicBezTo>
                  <a:pt x="23" y="8"/>
                  <a:pt x="23" y="8"/>
                  <a:pt x="23" y="8"/>
                </a:cubicBezTo>
                <a:cubicBezTo>
                  <a:pt x="23" y="8"/>
                  <a:pt x="23" y="8"/>
                  <a:pt x="23" y="8"/>
                </a:cubicBezTo>
                <a:cubicBezTo>
                  <a:pt x="23" y="8"/>
                  <a:pt x="23" y="8"/>
                  <a:pt x="23" y="8"/>
                </a:cubicBezTo>
                <a:cubicBezTo>
                  <a:pt x="23" y="10"/>
                  <a:pt x="22" y="12"/>
                  <a:pt x="21" y="14"/>
                </a:cubicBezTo>
                <a:cubicBezTo>
                  <a:pt x="20" y="15"/>
                  <a:pt x="18" y="16"/>
                  <a:pt x="17" y="16"/>
                </a:cubicBezTo>
                <a:close/>
                <a:moveTo>
                  <a:pt x="27" y="17"/>
                </a:moveTo>
                <a:cubicBezTo>
                  <a:pt x="28" y="17"/>
                  <a:pt x="29" y="16"/>
                  <a:pt x="30" y="15"/>
                </a:cubicBezTo>
                <a:cubicBezTo>
                  <a:pt x="31" y="14"/>
                  <a:pt x="31" y="13"/>
                  <a:pt x="31" y="12"/>
                </a:cubicBezTo>
                <a:cubicBezTo>
                  <a:pt x="31" y="12"/>
                  <a:pt x="31" y="12"/>
                  <a:pt x="31" y="12"/>
                </a:cubicBezTo>
                <a:cubicBezTo>
                  <a:pt x="31" y="12"/>
                  <a:pt x="31" y="12"/>
                  <a:pt x="31" y="12"/>
                </a:cubicBezTo>
                <a:cubicBezTo>
                  <a:pt x="31" y="12"/>
                  <a:pt x="31" y="11"/>
                  <a:pt x="31" y="11"/>
                </a:cubicBezTo>
                <a:cubicBezTo>
                  <a:pt x="31" y="9"/>
                  <a:pt x="32" y="7"/>
                  <a:pt x="28" y="6"/>
                </a:cubicBezTo>
                <a:cubicBezTo>
                  <a:pt x="28" y="6"/>
                  <a:pt x="28" y="6"/>
                  <a:pt x="27" y="6"/>
                </a:cubicBezTo>
                <a:cubicBezTo>
                  <a:pt x="27" y="6"/>
                  <a:pt x="26" y="6"/>
                  <a:pt x="26" y="6"/>
                </a:cubicBezTo>
                <a:cubicBezTo>
                  <a:pt x="23" y="7"/>
                  <a:pt x="23" y="9"/>
                  <a:pt x="23" y="11"/>
                </a:cubicBezTo>
                <a:cubicBezTo>
                  <a:pt x="23" y="11"/>
                  <a:pt x="23" y="12"/>
                  <a:pt x="23" y="12"/>
                </a:cubicBezTo>
                <a:cubicBezTo>
                  <a:pt x="23" y="12"/>
                  <a:pt x="23" y="12"/>
                  <a:pt x="23" y="12"/>
                </a:cubicBezTo>
                <a:cubicBezTo>
                  <a:pt x="23" y="12"/>
                  <a:pt x="23" y="12"/>
                  <a:pt x="23" y="12"/>
                </a:cubicBezTo>
                <a:cubicBezTo>
                  <a:pt x="23" y="13"/>
                  <a:pt x="24" y="14"/>
                  <a:pt x="25" y="15"/>
                </a:cubicBezTo>
                <a:cubicBezTo>
                  <a:pt x="25" y="16"/>
                  <a:pt x="26" y="17"/>
                  <a:pt x="27" y="17"/>
                </a:cubicBezTo>
                <a:close/>
                <a:moveTo>
                  <a:pt x="25" y="15"/>
                </a:moveTo>
                <a:cubicBezTo>
                  <a:pt x="24" y="14"/>
                  <a:pt x="24" y="13"/>
                  <a:pt x="24" y="12"/>
                </a:cubicBezTo>
                <a:cubicBezTo>
                  <a:pt x="24" y="11"/>
                  <a:pt x="24" y="11"/>
                  <a:pt x="24" y="11"/>
                </a:cubicBezTo>
                <a:cubicBezTo>
                  <a:pt x="24" y="11"/>
                  <a:pt x="24" y="10"/>
                  <a:pt x="24" y="10"/>
                </a:cubicBezTo>
                <a:cubicBezTo>
                  <a:pt x="24" y="10"/>
                  <a:pt x="24" y="9"/>
                  <a:pt x="25" y="9"/>
                </a:cubicBezTo>
                <a:cubicBezTo>
                  <a:pt x="25" y="9"/>
                  <a:pt x="30" y="8"/>
                  <a:pt x="30" y="9"/>
                </a:cubicBezTo>
                <a:cubicBezTo>
                  <a:pt x="30" y="9"/>
                  <a:pt x="30" y="10"/>
                  <a:pt x="30" y="10"/>
                </a:cubicBezTo>
                <a:cubicBezTo>
                  <a:pt x="30" y="10"/>
                  <a:pt x="30" y="11"/>
                  <a:pt x="30" y="11"/>
                </a:cubicBezTo>
                <a:cubicBezTo>
                  <a:pt x="31" y="12"/>
                  <a:pt x="31" y="12"/>
                  <a:pt x="31" y="12"/>
                </a:cubicBezTo>
                <a:cubicBezTo>
                  <a:pt x="31" y="13"/>
                  <a:pt x="30" y="14"/>
                  <a:pt x="29" y="15"/>
                </a:cubicBezTo>
                <a:cubicBezTo>
                  <a:pt x="29" y="16"/>
                  <a:pt x="28" y="16"/>
                  <a:pt x="27" y="16"/>
                </a:cubicBezTo>
                <a:cubicBezTo>
                  <a:pt x="27" y="16"/>
                  <a:pt x="26" y="16"/>
                  <a:pt x="25" y="15"/>
                </a:cubicBezTo>
                <a:close/>
                <a:moveTo>
                  <a:pt x="7" y="17"/>
                </a:moveTo>
                <a:cubicBezTo>
                  <a:pt x="8" y="17"/>
                  <a:pt x="9" y="16"/>
                  <a:pt x="9" y="15"/>
                </a:cubicBezTo>
                <a:cubicBezTo>
                  <a:pt x="10" y="14"/>
                  <a:pt x="10" y="13"/>
                  <a:pt x="10" y="12"/>
                </a:cubicBezTo>
                <a:cubicBezTo>
                  <a:pt x="10" y="12"/>
                  <a:pt x="10" y="12"/>
                  <a:pt x="10" y="12"/>
                </a:cubicBezTo>
                <a:cubicBezTo>
                  <a:pt x="10" y="12"/>
                  <a:pt x="10" y="12"/>
                  <a:pt x="10" y="12"/>
                </a:cubicBezTo>
                <a:cubicBezTo>
                  <a:pt x="10" y="12"/>
                  <a:pt x="10" y="11"/>
                  <a:pt x="10" y="11"/>
                </a:cubicBezTo>
                <a:cubicBezTo>
                  <a:pt x="10" y="9"/>
                  <a:pt x="11" y="6"/>
                  <a:pt x="8" y="6"/>
                </a:cubicBezTo>
                <a:cubicBezTo>
                  <a:pt x="7" y="6"/>
                  <a:pt x="7" y="6"/>
                  <a:pt x="7" y="6"/>
                </a:cubicBezTo>
                <a:cubicBezTo>
                  <a:pt x="6" y="6"/>
                  <a:pt x="6" y="6"/>
                  <a:pt x="5" y="6"/>
                </a:cubicBezTo>
                <a:cubicBezTo>
                  <a:pt x="2" y="7"/>
                  <a:pt x="3" y="9"/>
                  <a:pt x="3" y="11"/>
                </a:cubicBezTo>
                <a:cubicBezTo>
                  <a:pt x="3" y="11"/>
                  <a:pt x="3" y="12"/>
                  <a:pt x="3" y="12"/>
                </a:cubicBezTo>
                <a:cubicBezTo>
                  <a:pt x="3" y="12"/>
                  <a:pt x="3" y="12"/>
                  <a:pt x="3" y="12"/>
                </a:cubicBezTo>
                <a:cubicBezTo>
                  <a:pt x="3" y="12"/>
                  <a:pt x="3" y="12"/>
                  <a:pt x="3" y="12"/>
                </a:cubicBezTo>
                <a:cubicBezTo>
                  <a:pt x="3" y="13"/>
                  <a:pt x="3" y="14"/>
                  <a:pt x="4" y="15"/>
                </a:cubicBezTo>
                <a:cubicBezTo>
                  <a:pt x="5" y="16"/>
                  <a:pt x="6" y="17"/>
                  <a:pt x="7" y="17"/>
                </a:cubicBezTo>
                <a:close/>
                <a:moveTo>
                  <a:pt x="4" y="15"/>
                </a:moveTo>
                <a:cubicBezTo>
                  <a:pt x="4" y="14"/>
                  <a:pt x="3" y="13"/>
                  <a:pt x="3" y="12"/>
                </a:cubicBezTo>
                <a:cubicBezTo>
                  <a:pt x="4" y="11"/>
                  <a:pt x="4" y="11"/>
                  <a:pt x="4" y="11"/>
                </a:cubicBezTo>
                <a:cubicBezTo>
                  <a:pt x="4" y="11"/>
                  <a:pt x="4" y="10"/>
                  <a:pt x="4" y="10"/>
                </a:cubicBezTo>
                <a:cubicBezTo>
                  <a:pt x="4" y="10"/>
                  <a:pt x="4" y="9"/>
                  <a:pt x="4" y="9"/>
                </a:cubicBezTo>
                <a:cubicBezTo>
                  <a:pt x="4" y="9"/>
                  <a:pt x="9" y="8"/>
                  <a:pt x="9" y="9"/>
                </a:cubicBezTo>
                <a:cubicBezTo>
                  <a:pt x="10" y="9"/>
                  <a:pt x="10" y="10"/>
                  <a:pt x="10" y="10"/>
                </a:cubicBezTo>
                <a:cubicBezTo>
                  <a:pt x="10" y="10"/>
                  <a:pt x="10" y="11"/>
                  <a:pt x="10" y="11"/>
                </a:cubicBezTo>
                <a:cubicBezTo>
                  <a:pt x="10" y="12"/>
                  <a:pt x="10" y="12"/>
                  <a:pt x="10" y="12"/>
                </a:cubicBezTo>
                <a:cubicBezTo>
                  <a:pt x="10" y="13"/>
                  <a:pt x="10" y="14"/>
                  <a:pt x="9" y="15"/>
                </a:cubicBezTo>
                <a:cubicBezTo>
                  <a:pt x="8" y="16"/>
                  <a:pt x="7" y="16"/>
                  <a:pt x="7" y="16"/>
                </a:cubicBezTo>
                <a:cubicBezTo>
                  <a:pt x="6" y="16"/>
                  <a:pt x="5" y="16"/>
                  <a:pt x="4" y="15"/>
                </a:cubicBezTo>
                <a:close/>
                <a:moveTo>
                  <a:pt x="18" y="20"/>
                </a:moveTo>
                <a:cubicBezTo>
                  <a:pt x="18" y="21"/>
                  <a:pt x="18" y="21"/>
                  <a:pt x="18" y="21"/>
                </a:cubicBezTo>
                <a:cubicBezTo>
                  <a:pt x="17" y="21"/>
                  <a:pt x="17" y="22"/>
                  <a:pt x="17" y="22"/>
                </a:cubicBezTo>
                <a:cubicBezTo>
                  <a:pt x="18" y="29"/>
                  <a:pt x="18" y="29"/>
                  <a:pt x="18" y="29"/>
                </a:cubicBezTo>
                <a:cubicBezTo>
                  <a:pt x="20" y="25"/>
                  <a:pt x="21" y="23"/>
                  <a:pt x="22" y="18"/>
                </a:cubicBezTo>
                <a:cubicBezTo>
                  <a:pt x="25" y="19"/>
                  <a:pt x="28" y="21"/>
                  <a:pt x="28" y="23"/>
                </a:cubicBezTo>
                <a:cubicBezTo>
                  <a:pt x="28" y="30"/>
                  <a:pt x="28" y="30"/>
                  <a:pt x="28" y="30"/>
                </a:cubicBezTo>
                <a:cubicBezTo>
                  <a:pt x="28" y="32"/>
                  <a:pt x="27" y="33"/>
                  <a:pt x="26" y="33"/>
                </a:cubicBezTo>
                <a:cubicBezTo>
                  <a:pt x="20" y="33"/>
                  <a:pt x="14" y="33"/>
                  <a:pt x="8" y="33"/>
                </a:cubicBezTo>
                <a:cubicBezTo>
                  <a:pt x="7" y="33"/>
                  <a:pt x="6" y="32"/>
                  <a:pt x="6" y="30"/>
                </a:cubicBezTo>
                <a:cubicBezTo>
                  <a:pt x="6" y="28"/>
                  <a:pt x="6" y="26"/>
                  <a:pt x="6" y="23"/>
                </a:cubicBezTo>
                <a:cubicBezTo>
                  <a:pt x="6" y="21"/>
                  <a:pt x="9" y="19"/>
                  <a:pt x="12" y="18"/>
                </a:cubicBezTo>
                <a:cubicBezTo>
                  <a:pt x="13" y="23"/>
                  <a:pt x="14" y="25"/>
                  <a:pt x="16" y="29"/>
                </a:cubicBezTo>
                <a:cubicBezTo>
                  <a:pt x="17" y="22"/>
                  <a:pt x="17" y="22"/>
                  <a:pt x="17" y="22"/>
                </a:cubicBezTo>
                <a:cubicBezTo>
                  <a:pt x="17" y="22"/>
                  <a:pt x="17" y="21"/>
                  <a:pt x="16" y="21"/>
                </a:cubicBezTo>
                <a:cubicBezTo>
                  <a:pt x="16" y="20"/>
                  <a:pt x="16" y="20"/>
                  <a:pt x="16" y="20"/>
                </a:cubicBezTo>
                <a:cubicBezTo>
                  <a:pt x="16" y="20"/>
                  <a:pt x="16" y="20"/>
                  <a:pt x="16" y="20"/>
                </a:cubicBezTo>
                <a:cubicBezTo>
                  <a:pt x="16" y="20"/>
                  <a:pt x="16" y="20"/>
                  <a:pt x="16" y="20"/>
                </a:cubicBezTo>
                <a:cubicBezTo>
                  <a:pt x="17" y="20"/>
                  <a:pt x="17" y="20"/>
                  <a:pt x="18" y="20"/>
                </a:cubicBezTo>
                <a:cubicBezTo>
                  <a:pt x="18" y="20"/>
                  <a:pt x="18" y="20"/>
                  <a:pt x="18" y="20"/>
                </a:cubicBezTo>
                <a:cubicBezTo>
                  <a:pt x="18" y="20"/>
                  <a:pt x="18" y="20"/>
                  <a:pt x="18" y="20"/>
                </a:cubicBezTo>
                <a:close/>
                <a:moveTo>
                  <a:pt x="34" y="26"/>
                </a:moveTo>
                <a:cubicBezTo>
                  <a:pt x="34" y="21"/>
                  <a:pt x="34" y="21"/>
                  <a:pt x="34" y="21"/>
                </a:cubicBezTo>
                <a:cubicBezTo>
                  <a:pt x="34" y="18"/>
                  <a:pt x="29" y="17"/>
                  <a:pt x="24" y="18"/>
                </a:cubicBezTo>
                <a:cubicBezTo>
                  <a:pt x="26" y="19"/>
                  <a:pt x="28" y="20"/>
                  <a:pt x="29" y="22"/>
                </a:cubicBezTo>
                <a:cubicBezTo>
                  <a:pt x="29" y="22"/>
                  <a:pt x="29" y="23"/>
                  <a:pt x="29" y="23"/>
                </a:cubicBezTo>
                <a:cubicBezTo>
                  <a:pt x="29" y="27"/>
                  <a:pt x="29" y="27"/>
                  <a:pt x="29" y="27"/>
                </a:cubicBezTo>
                <a:cubicBezTo>
                  <a:pt x="30" y="27"/>
                  <a:pt x="32" y="27"/>
                  <a:pt x="33" y="27"/>
                </a:cubicBezTo>
                <a:cubicBezTo>
                  <a:pt x="34" y="27"/>
                  <a:pt x="34" y="26"/>
                  <a:pt x="34" y="26"/>
                </a:cubicBezTo>
                <a:close/>
                <a:moveTo>
                  <a:pt x="0" y="26"/>
                </a:moveTo>
                <a:cubicBezTo>
                  <a:pt x="0" y="26"/>
                  <a:pt x="0" y="27"/>
                  <a:pt x="1" y="27"/>
                </a:cubicBezTo>
                <a:cubicBezTo>
                  <a:pt x="2" y="27"/>
                  <a:pt x="3" y="27"/>
                  <a:pt x="5" y="27"/>
                </a:cubicBezTo>
                <a:cubicBezTo>
                  <a:pt x="5" y="23"/>
                  <a:pt x="5" y="23"/>
                  <a:pt x="5" y="23"/>
                </a:cubicBezTo>
                <a:cubicBezTo>
                  <a:pt x="5" y="23"/>
                  <a:pt x="5" y="22"/>
                  <a:pt x="5" y="22"/>
                </a:cubicBezTo>
                <a:cubicBezTo>
                  <a:pt x="6" y="20"/>
                  <a:pt x="8" y="19"/>
                  <a:pt x="9" y="18"/>
                </a:cubicBezTo>
                <a:cubicBezTo>
                  <a:pt x="5" y="17"/>
                  <a:pt x="0" y="18"/>
                  <a:pt x="0" y="21"/>
                </a:cubicBezTo>
                <a:cubicBezTo>
                  <a:pt x="0" y="23"/>
                  <a:pt x="0" y="24"/>
                  <a:pt x="0" y="26"/>
                </a:cubicBezTo>
                <a:close/>
                <a:moveTo>
                  <a:pt x="14" y="13"/>
                </a:moveTo>
                <a:cubicBezTo>
                  <a:pt x="15" y="14"/>
                  <a:pt x="16" y="15"/>
                  <a:pt x="17" y="15"/>
                </a:cubicBezTo>
                <a:cubicBezTo>
                  <a:pt x="18" y="15"/>
                  <a:pt x="19" y="14"/>
                  <a:pt x="20" y="13"/>
                </a:cubicBezTo>
                <a:cubicBezTo>
                  <a:pt x="21" y="12"/>
                  <a:pt x="22" y="10"/>
                  <a:pt x="22" y="8"/>
                </a:cubicBezTo>
                <a:cubicBezTo>
                  <a:pt x="22" y="7"/>
                  <a:pt x="22" y="7"/>
                  <a:pt x="22" y="7"/>
                </a:cubicBezTo>
                <a:cubicBezTo>
                  <a:pt x="22" y="6"/>
                  <a:pt x="22" y="6"/>
                  <a:pt x="22" y="6"/>
                </a:cubicBezTo>
                <a:cubicBezTo>
                  <a:pt x="22" y="5"/>
                  <a:pt x="22" y="4"/>
                  <a:pt x="21" y="4"/>
                </a:cubicBezTo>
                <a:cubicBezTo>
                  <a:pt x="21" y="3"/>
                  <a:pt x="20" y="4"/>
                  <a:pt x="19" y="4"/>
                </a:cubicBezTo>
                <a:cubicBezTo>
                  <a:pt x="18" y="4"/>
                  <a:pt x="18" y="4"/>
                  <a:pt x="17" y="4"/>
                </a:cubicBezTo>
                <a:cubicBezTo>
                  <a:pt x="16" y="4"/>
                  <a:pt x="16" y="4"/>
                  <a:pt x="15" y="4"/>
                </a:cubicBezTo>
                <a:cubicBezTo>
                  <a:pt x="15" y="4"/>
                  <a:pt x="15" y="4"/>
                  <a:pt x="15" y="4"/>
                </a:cubicBezTo>
                <a:cubicBezTo>
                  <a:pt x="14" y="4"/>
                  <a:pt x="13" y="3"/>
                  <a:pt x="13" y="4"/>
                </a:cubicBezTo>
                <a:cubicBezTo>
                  <a:pt x="12" y="4"/>
                  <a:pt x="12" y="5"/>
                  <a:pt x="12" y="6"/>
                </a:cubicBezTo>
                <a:cubicBezTo>
                  <a:pt x="12" y="6"/>
                  <a:pt x="12" y="6"/>
                  <a:pt x="12" y="7"/>
                </a:cubicBezTo>
                <a:cubicBezTo>
                  <a:pt x="12" y="8"/>
                  <a:pt x="12" y="8"/>
                  <a:pt x="12" y="8"/>
                </a:cubicBezTo>
                <a:cubicBezTo>
                  <a:pt x="12" y="10"/>
                  <a:pt x="13" y="12"/>
                  <a:pt x="14" y="13"/>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29" name="Freeform 255"/>
          <p:cNvSpPr>
            <a:spLocks noEditPoints="1"/>
          </p:cNvSpPr>
          <p:nvPr/>
        </p:nvSpPr>
        <p:spPr bwMode="auto">
          <a:xfrm>
            <a:off x="3148998" y="3090741"/>
            <a:ext cx="258799" cy="354717"/>
          </a:xfrm>
          <a:custGeom>
            <a:avLst/>
            <a:gdLst>
              <a:gd name="T0" fmla="*/ 19 w 27"/>
              <a:gd name="T1" fmla="*/ 17 h 37"/>
              <a:gd name="T2" fmla="*/ 19 w 27"/>
              <a:gd name="T3" fmla="*/ 15 h 37"/>
              <a:gd name="T4" fmla="*/ 20 w 27"/>
              <a:gd name="T5" fmla="*/ 14 h 37"/>
              <a:gd name="T6" fmla="*/ 20 w 27"/>
              <a:gd name="T7" fmla="*/ 14 h 37"/>
              <a:gd name="T8" fmla="*/ 20 w 27"/>
              <a:gd name="T9" fmla="*/ 13 h 37"/>
              <a:gd name="T10" fmla="*/ 20 w 27"/>
              <a:gd name="T11" fmla="*/ 12 h 37"/>
              <a:gd name="T12" fmla="*/ 20 w 27"/>
              <a:gd name="T13" fmla="*/ 12 h 37"/>
              <a:gd name="T14" fmla="*/ 20 w 27"/>
              <a:gd name="T15" fmla="*/ 12 h 37"/>
              <a:gd name="T16" fmla="*/ 16 w 27"/>
              <a:gd name="T17" fmla="*/ 10 h 37"/>
              <a:gd name="T18" fmla="*/ 12 w 27"/>
              <a:gd name="T19" fmla="*/ 8 h 37"/>
              <a:gd name="T20" fmla="*/ 12 w 27"/>
              <a:gd name="T21" fmla="*/ 8 h 37"/>
              <a:gd name="T22" fmla="*/ 9 w 27"/>
              <a:gd name="T23" fmla="*/ 12 h 37"/>
              <a:gd name="T24" fmla="*/ 9 w 27"/>
              <a:gd name="T25" fmla="*/ 13 h 37"/>
              <a:gd name="T26" fmla="*/ 9 w 27"/>
              <a:gd name="T27" fmla="*/ 13 h 37"/>
              <a:gd name="T28" fmla="*/ 9 w 27"/>
              <a:gd name="T29" fmla="*/ 13 h 37"/>
              <a:gd name="T30" fmla="*/ 11 w 27"/>
              <a:gd name="T31" fmla="*/ 19 h 37"/>
              <a:gd name="T32" fmla="*/ 11 w 27"/>
              <a:gd name="T33" fmla="*/ 19 h 37"/>
              <a:gd name="T34" fmla="*/ 14 w 27"/>
              <a:gd name="T35" fmla="*/ 21 h 37"/>
              <a:gd name="T36" fmla="*/ 17 w 27"/>
              <a:gd name="T37" fmla="*/ 20 h 37"/>
              <a:gd name="T38" fmla="*/ 17 w 27"/>
              <a:gd name="T39" fmla="*/ 20 h 37"/>
              <a:gd name="T40" fmla="*/ 19 w 27"/>
              <a:gd name="T41" fmla="*/ 17 h 37"/>
              <a:gd name="T42" fmla="*/ 19 w 27"/>
              <a:gd name="T43" fmla="*/ 17 h 37"/>
              <a:gd name="T44" fmla="*/ 8 w 27"/>
              <a:gd name="T45" fmla="*/ 19 h 37"/>
              <a:gd name="T46" fmla="*/ 14 w 27"/>
              <a:gd name="T47" fmla="*/ 2 h 37"/>
              <a:gd name="T48" fmla="*/ 14 w 27"/>
              <a:gd name="T49" fmla="*/ 2 h 37"/>
              <a:gd name="T50" fmla="*/ 20 w 27"/>
              <a:gd name="T51" fmla="*/ 19 h 37"/>
              <a:gd name="T52" fmla="*/ 18 w 27"/>
              <a:gd name="T53" fmla="*/ 19 h 37"/>
              <a:gd name="T54" fmla="*/ 18 w 27"/>
              <a:gd name="T55" fmla="*/ 20 h 37"/>
              <a:gd name="T56" fmla="*/ 18 w 27"/>
              <a:gd name="T57" fmla="*/ 20 h 37"/>
              <a:gd name="T58" fmla="*/ 14 w 27"/>
              <a:gd name="T59" fmla="*/ 22 h 37"/>
              <a:gd name="T60" fmla="*/ 10 w 27"/>
              <a:gd name="T61" fmla="*/ 19 h 37"/>
              <a:gd name="T62" fmla="*/ 8 w 27"/>
              <a:gd name="T63" fmla="*/ 19 h 37"/>
              <a:gd name="T64" fmla="*/ 27 w 27"/>
              <a:gd name="T65" fmla="*/ 35 h 37"/>
              <a:gd name="T66" fmla="*/ 21 w 27"/>
              <a:gd name="T67" fmla="*/ 24 h 37"/>
              <a:gd name="T68" fmla="*/ 22 w 27"/>
              <a:gd name="T69" fmla="*/ 28 h 37"/>
              <a:gd name="T70" fmla="*/ 18 w 27"/>
              <a:gd name="T71" fmla="*/ 26 h 37"/>
              <a:gd name="T72" fmla="*/ 14 w 27"/>
              <a:gd name="T73" fmla="*/ 35 h 37"/>
              <a:gd name="T74" fmla="*/ 10 w 27"/>
              <a:gd name="T75" fmla="*/ 26 h 37"/>
              <a:gd name="T76" fmla="*/ 6 w 27"/>
              <a:gd name="T77" fmla="*/ 28 h 37"/>
              <a:gd name="T78" fmla="*/ 7 w 27"/>
              <a:gd name="T79" fmla="*/ 24 h 37"/>
              <a:gd name="T80" fmla="*/ 2 w 27"/>
              <a:gd name="T81" fmla="*/ 35 h 37"/>
              <a:gd name="T82" fmla="*/ 4 w 27"/>
              <a:gd name="T83" fmla="*/ 37 h 37"/>
              <a:gd name="T84" fmla="*/ 24 w 27"/>
              <a:gd name="T85" fmla="*/ 37 h 37"/>
              <a:gd name="T86" fmla="*/ 27 w 27"/>
              <a:gd name="T87" fmla="*/ 3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7" h="37">
                <a:moveTo>
                  <a:pt x="19" y="17"/>
                </a:moveTo>
                <a:cubicBezTo>
                  <a:pt x="19" y="16"/>
                  <a:pt x="19" y="16"/>
                  <a:pt x="19" y="15"/>
                </a:cubicBezTo>
                <a:cubicBezTo>
                  <a:pt x="19" y="15"/>
                  <a:pt x="20" y="14"/>
                  <a:pt x="20" y="14"/>
                </a:cubicBezTo>
                <a:cubicBezTo>
                  <a:pt x="20" y="14"/>
                  <a:pt x="20" y="14"/>
                  <a:pt x="20" y="14"/>
                </a:cubicBezTo>
                <a:cubicBezTo>
                  <a:pt x="20" y="13"/>
                  <a:pt x="20" y="13"/>
                  <a:pt x="20" y="13"/>
                </a:cubicBezTo>
                <a:cubicBezTo>
                  <a:pt x="20" y="13"/>
                  <a:pt x="20" y="13"/>
                  <a:pt x="20" y="12"/>
                </a:cubicBezTo>
                <a:cubicBezTo>
                  <a:pt x="20" y="12"/>
                  <a:pt x="20" y="12"/>
                  <a:pt x="20" y="12"/>
                </a:cubicBezTo>
                <a:cubicBezTo>
                  <a:pt x="20" y="12"/>
                  <a:pt x="20" y="12"/>
                  <a:pt x="20" y="12"/>
                </a:cubicBezTo>
                <a:cubicBezTo>
                  <a:pt x="19" y="11"/>
                  <a:pt x="18" y="10"/>
                  <a:pt x="16" y="10"/>
                </a:cubicBezTo>
                <a:cubicBezTo>
                  <a:pt x="15" y="10"/>
                  <a:pt x="12" y="9"/>
                  <a:pt x="12" y="8"/>
                </a:cubicBezTo>
                <a:cubicBezTo>
                  <a:pt x="12" y="8"/>
                  <a:pt x="12" y="8"/>
                  <a:pt x="12" y="8"/>
                </a:cubicBezTo>
                <a:cubicBezTo>
                  <a:pt x="11" y="8"/>
                  <a:pt x="9" y="10"/>
                  <a:pt x="9" y="12"/>
                </a:cubicBezTo>
                <a:cubicBezTo>
                  <a:pt x="9" y="12"/>
                  <a:pt x="9" y="13"/>
                  <a:pt x="9" y="13"/>
                </a:cubicBezTo>
                <a:cubicBezTo>
                  <a:pt x="9" y="13"/>
                  <a:pt x="9" y="13"/>
                  <a:pt x="9" y="13"/>
                </a:cubicBezTo>
                <a:cubicBezTo>
                  <a:pt x="9" y="13"/>
                  <a:pt x="9" y="13"/>
                  <a:pt x="9" y="13"/>
                </a:cubicBezTo>
                <a:cubicBezTo>
                  <a:pt x="9" y="16"/>
                  <a:pt x="10" y="17"/>
                  <a:pt x="11" y="19"/>
                </a:cubicBezTo>
                <a:cubicBezTo>
                  <a:pt x="11" y="19"/>
                  <a:pt x="11" y="19"/>
                  <a:pt x="11" y="19"/>
                </a:cubicBezTo>
                <a:cubicBezTo>
                  <a:pt x="12" y="20"/>
                  <a:pt x="13" y="21"/>
                  <a:pt x="14" y="21"/>
                </a:cubicBezTo>
                <a:cubicBezTo>
                  <a:pt x="15" y="21"/>
                  <a:pt x="16" y="20"/>
                  <a:pt x="17" y="20"/>
                </a:cubicBezTo>
                <a:cubicBezTo>
                  <a:pt x="17" y="20"/>
                  <a:pt x="17" y="20"/>
                  <a:pt x="17" y="20"/>
                </a:cubicBezTo>
                <a:cubicBezTo>
                  <a:pt x="18" y="19"/>
                  <a:pt x="18" y="18"/>
                  <a:pt x="19" y="17"/>
                </a:cubicBezTo>
                <a:cubicBezTo>
                  <a:pt x="19" y="17"/>
                  <a:pt x="19" y="17"/>
                  <a:pt x="19" y="17"/>
                </a:cubicBezTo>
                <a:close/>
                <a:moveTo>
                  <a:pt x="8" y="19"/>
                </a:moveTo>
                <a:cubicBezTo>
                  <a:pt x="0" y="6"/>
                  <a:pt x="13" y="0"/>
                  <a:pt x="14" y="2"/>
                </a:cubicBezTo>
                <a:cubicBezTo>
                  <a:pt x="14" y="3"/>
                  <a:pt x="14" y="3"/>
                  <a:pt x="14" y="2"/>
                </a:cubicBezTo>
                <a:cubicBezTo>
                  <a:pt x="18" y="0"/>
                  <a:pt x="27" y="9"/>
                  <a:pt x="20" y="19"/>
                </a:cubicBezTo>
                <a:cubicBezTo>
                  <a:pt x="20" y="19"/>
                  <a:pt x="19" y="19"/>
                  <a:pt x="18" y="19"/>
                </a:cubicBezTo>
                <a:cubicBezTo>
                  <a:pt x="18" y="20"/>
                  <a:pt x="18" y="20"/>
                  <a:pt x="18" y="20"/>
                </a:cubicBezTo>
                <a:cubicBezTo>
                  <a:pt x="18" y="20"/>
                  <a:pt x="18" y="20"/>
                  <a:pt x="18" y="20"/>
                </a:cubicBezTo>
                <a:cubicBezTo>
                  <a:pt x="17" y="21"/>
                  <a:pt x="15" y="22"/>
                  <a:pt x="14" y="22"/>
                </a:cubicBezTo>
                <a:cubicBezTo>
                  <a:pt x="13" y="22"/>
                  <a:pt x="11" y="21"/>
                  <a:pt x="10" y="19"/>
                </a:cubicBezTo>
                <a:cubicBezTo>
                  <a:pt x="9" y="19"/>
                  <a:pt x="9" y="19"/>
                  <a:pt x="8" y="19"/>
                </a:cubicBezTo>
                <a:close/>
                <a:moveTo>
                  <a:pt x="27" y="35"/>
                </a:moveTo>
                <a:cubicBezTo>
                  <a:pt x="27" y="30"/>
                  <a:pt x="26" y="25"/>
                  <a:pt x="21" y="24"/>
                </a:cubicBezTo>
                <a:cubicBezTo>
                  <a:pt x="21" y="25"/>
                  <a:pt x="21" y="26"/>
                  <a:pt x="22" y="28"/>
                </a:cubicBezTo>
                <a:cubicBezTo>
                  <a:pt x="18" y="26"/>
                  <a:pt x="18" y="26"/>
                  <a:pt x="18" y="26"/>
                </a:cubicBezTo>
                <a:cubicBezTo>
                  <a:pt x="17" y="29"/>
                  <a:pt x="15" y="32"/>
                  <a:pt x="14" y="35"/>
                </a:cubicBezTo>
                <a:cubicBezTo>
                  <a:pt x="10" y="26"/>
                  <a:pt x="10" y="26"/>
                  <a:pt x="10" y="26"/>
                </a:cubicBezTo>
                <a:cubicBezTo>
                  <a:pt x="6" y="28"/>
                  <a:pt x="6" y="28"/>
                  <a:pt x="6" y="28"/>
                </a:cubicBezTo>
                <a:cubicBezTo>
                  <a:pt x="7" y="26"/>
                  <a:pt x="7" y="25"/>
                  <a:pt x="7" y="24"/>
                </a:cubicBezTo>
                <a:cubicBezTo>
                  <a:pt x="2" y="26"/>
                  <a:pt x="2" y="30"/>
                  <a:pt x="2" y="35"/>
                </a:cubicBezTo>
                <a:cubicBezTo>
                  <a:pt x="2" y="36"/>
                  <a:pt x="3" y="37"/>
                  <a:pt x="4" y="37"/>
                </a:cubicBezTo>
                <a:cubicBezTo>
                  <a:pt x="11" y="37"/>
                  <a:pt x="18" y="37"/>
                  <a:pt x="24" y="37"/>
                </a:cubicBezTo>
                <a:cubicBezTo>
                  <a:pt x="26" y="37"/>
                  <a:pt x="27" y="36"/>
                  <a:pt x="27" y="35"/>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30" name="Freeform 256"/>
          <p:cNvSpPr>
            <a:spLocks noEditPoints="1"/>
          </p:cNvSpPr>
          <p:nvPr/>
        </p:nvSpPr>
        <p:spPr bwMode="auto">
          <a:xfrm>
            <a:off x="9289579" y="3177610"/>
            <a:ext cx="394532" cy="267847"/>
          </a:xfrm>
          <a:custGeom>
            <a:avLst/>
            <a:gdLst>
              <a:gd name="T0" fmla="*/ 7 w 41"/>
              <a:gd name="T1" fmla="*/ 27 h 28"/>
              <a:gd name="T2" fmla="*/ 16 w 41"/>
              <a:gd name="T3" fmla="*/ 16 h 28"/>
              <a:gd name="T4" fmla="*/ 35 w 41"/>
              <a:gd name="T5" fmla="*/ 27 h 28"/>
              <a:gd name="T6" fmla="*/ 32 w 41"/>
              <a:gd name="T7" fmla="*/ 5 h 28"/>
              <a:gd name="T8" fmla="*/ 30 w 41"/>
              <a:gd name="T9" fmla="*/ 6 h 28"/>
              <a:gd name="T10" fmla="*/ 31 w 41"/>
              <a:gd name="T11" fmla="*/ 10 h 28"/>
              <a:gd name="T12" fmla="*/ 34 w 41"/>
              <a:gd name="T13" fmla="*/ 13 h 28"/>
              <a:gd name="T14" fmla="*/ 37 w 41"/>
              <a:gd name="T15" fmla="*/ 10 h 28"/>
              <a:gd name="T16" fmla="*/ 36 w 41"/>
              <a:gd name="T17" fmla="*/ 6 h 28"/>
              <a:gd name="T18" fmla="*/ 33 w 41"/>
              <a:gd name="T19" fmla="*/ 5 h 28"/>
              <a:gd name="T20" fmla="*/ 11 w 41"/>
              <a:gd name="T21" fmla="*/ 5 h 28"/>
              <a:gd name="T22" fmla="*/ 11 w 41"/>
              <a:gd name="T23" fmla="*/ 7 h 28"/>
              <a:gd name="T24" fmla="*/ 10 w 41"/>
              <a:gd name="T25" fmla="*/ 12 h 28"/>
              <a:gd name="T26" fmla="*/ 6 w 41"/>
              <a:gd name="T27" fmla="*/ 13 h 28"/>
              <a:gd name="T28" fmla="*/ 4 w 41"/>
              <a:gd name="T29" fmla="*/ 8 h 28"/>
              <a:gd name="T30" fmla="*/ 6 w 41"/>
              <a:gd name="T31" fmla="*/ 5 h 28"/>
              <a:gd name="T32" fmla="*/ 10 w 41"/>
              <a:gd name="T33" fmla="*/ 5 h 28"/>
              <a:gd name="T34" fmla="*/ 18 w 41"/>
              <a:gd name="T35" fmla="*/ 4 h 28"/>
              <a:gd name="T36" fmla="*/ 18 w 41"/>
              <a:gd name="T37" fmla="*/ 4 h 28"/>
              <a:gd name="T38" fmla="*/ 24 w 41"/>
              <a:gd name="T39" fmla="*/ 4 h 28"/>
              <a:gd name="T40" fmla="*/ 23 w 41"/>
              <a:gd name="T41" fmla="*/ 7 h 28"/>
              <a:gd name="T42" fmla="*/ 21 w 41"/>
              <a:gd name="T43" fmla="*/ 8 h 28"/>
              <a:gd name="T44" fmla="*/ 23 w 41"/>
              <a:gd name="T45" fmla="*/ 3 h 28"/>
              <a:gd name="T46" fmla="*/ 22 w 41"/>
              <a:gd name="T47" fmla="*/ 2 h 28"/>
              <a:gd name="T48" fmla="*/ 20 w 41"/>
              <a:gd name="T49" fmla="*/ 2 h 28"/>
              <a:gd name="T50" fmla="*/ 18 w 41"/>
              <a:gd name="T51" fmla="*/ 3 h 28"/>
              <a:gd name="T52" fmla="*/ 41 w 41"/>
              <a:gd name="T53" fmla="*/ 25 h 28"/>
              <a:gd name="T54" fmla="*/ 34 w 41"/>
              <a:gd name="T55" fmla="*/ 22 h 28"/>
              <a:gd name="T56" fmla="*/ 34 w 41"/>
              <a:gd name="T57" fmla="*/ 16 h 28"/>
              <a:gd name="T58" fmla="*/ 33 w 41"/>
              <a:gd name="T59" fmla="*/ 16 h 28"/>
              <a:gd name="T60" fmla="*/ 34 w 41"/>
              <a:gd name="T61" fmla="*/ 17 h 28"/>
              <a:gd name="T62" fmla="*/ 32 w 41"/>
              <a:gd name="T63" fmla="*/ 15 h 28"/>
              <a:gd name="T64" fmla="*/ 36 w 41"/>
              <a:gd name="T65" fmla="*/ 27 h 28"/>
              <a:gd name="T66" fmla="*/ 40 w 41"/>
              <a:gd name="T67" fmla="*/ 27 h 28"/>
              <a:gd name="T68" fmla="*/ 2 w 41"/>
              <a:gd name="T69" fmla="*/ 28 h 28"/>
              <a:gd name="T70" fmla="*/ 11 w 41"/>
              <a:gd name="T71" fmla="*/ 19 h 28"/>
              <a:gd name="T72" fmla="*/ 8 w 41"/>
              <a:gd name="T73" fmla="*/ 22 h 28"/>
              <a:gd name="T74" fmla="*/ 8 w 41"/>
              <a:gd name="T75" fmla="*/ 16 h 28"/>
              <a:gd name="T76" fmla="*/ 7 w 41"/>
              <a:gd name="T77" fmla="*/ 16 h 28"/>
              <a:gd name="T78" fmla="*/ 7 w 41"/>
              <a:gd name="T79" fmla="*/ 17 h 28"/>
              <a:gd name="T80" fmla="*/ 5 w 41"/>
              <a:gd name="T81" fmla="*/ 14 h 28"/>
              <a:gd name="T82" fmla="*/ 34 w 41"/>
              <a:gd name="T83" fmla="*/ 13 h 28"/>
              <a:gd name="T84" fmla="*/ 38 w 41"/>
              <a:gd name="T85" fmla="*/ 8 h 28"/>
              <a:gd name="T86" fmla="*/ 11 w 41"/>
              <a:gd name="T87" fmla="*/ 8 h 28"/>
              <a:gd name="T88" fmla="*/ 7 w 41"/>
              <a:gd name="T89" fmla="*/ 13 h 28"/>
              <a:gd name="T90" fmla="*/ 15 w 41"/>
              <a:gd name="T91" fmla="*/ 15 h 28"/>
              <a:gd name="T92" fmla="*/ 20 w 41"/>
              <a:gd name="T93" fmla="*/ 15 h 28"/>
              <a:gd name="T94" fmla="*/ 26 w 41"/>
              <a:gd name="T95" fmla="*/ 15 h 28"/>
              <a:gd name="T96" fmla="*/ 21 w 41"/>
              <a:gd name="T97" fmla="*/ 15 h 28"/>
              <a:gd name="T98" fmla="*/ 26 w 41"/>
              <a:gd name="T99" fmla="*/ 15 h 28"/>
              <a:gd name="T100" fmla="*/ 21 w 41"/>
              <a:gd name="T101" fmla="*/ 11 h 28"/>
              <a:gd name="T102" fmla="*/ 21 w 41"/>
              <a:gd name="T103" fmla="*/ 10 h 28"/>
              <a:gd name="T104" fmla="*/ 20 w 41"/>
              <a:gd name="T105" fmla="*/ 10 h 28"/>
              <a:gd name="T106" fmla="*/ 20 w 41"/>
              <a:gd name="T107"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1" h="28">
                <a:moveTo>
                  <a:pt x="34" y="28"/>
                </a:moveTo>
                <a:cubicBezTo>
                  <a:pt x="7" y="28"/>
                  <a:pt x="7" y="28"/>
                  <a:pt x="7" y="28"/>
                </a:cubicBezTo>
                <a:cubicBezTo>
                  <a:pt x="7" y="28"/>
                  <a:pt x="7" y="28"/>
                  <a:pt x="7" y="27"/>
                </a:cubicBezTo>
                <a:cubicBezTo>
                  <a:pt x="7" y="27"/>
                  <a:pt x="7" y="27"/>
                  <a:pt x="7" y="27"/>
                </a:cubicBezTo>
                <a:cubicBezTo>
                  <a:pt x="13" y="18"/>
                  <a:pt x="13" y="18"/>
                  <a:pt x="13" y="18"/>
                </a:cubicBezTo>
                <a:cubicBezTo>
                  <a:pt x="13" y="17"/>
                  <a:pt x="14" y="16"/>
                  <a:pt x="16" y="16"/>
                </a:cubicBezTo>
                <a:cubicBezTo>
                  <a:pt x="25" y="16"/>
                  <a:pt x="25" y="16"/>
                  <a:pt x="25" y="16"/>
                </a:cubicBezTo>
                <a:cubicBezTo>
                  <a:pt x="27" y="16"/>
                  <a:pt x="28" y="17"/>
                  <a:pt x="29" y="18"/>
                </a:cubicBezTo>
                <a:cubicBezTo>
                  <a:pt x="35" y="27"/>
                  <a:pt x="35" y="27"/>
                  <a:pt x="35" y="27"/>
                </a:cubicBezTo>
                <a:cubicBezTo>
                  <a:pt x="35" y="27"/>
                  <a:pt x="35" y="27"/>
                  <a:pt x="35" y="27"/>
                </a:cubicBezTo>
                <a:cubicBezTo>
                  <a:pt x="34" y="27"/>
                  <a:pt x="34" y="28"/>
                  <a:pt x="34" y="28"/>
                </a:cubicBezTo>
                <a:close/>
                <a:moveTo>
                  <a:pt x="32" y="5"/>
                </a:moveTo>
                <a:cubicBezTo>
                  <a:pt x="31" y="5"/>
                  <a:pt x="31" y="5"/>
                  <a:pt x="30" y="5"/>
                </a:cubicBezTo>
                <a:cubicBezTo>
                  <a:pt x="30" y="5"/>
                  <a:pt x="30" y="5"/>
                  <a:pt x="30" y="5"/>
                </a:cubicBezTo>
                <a:cubicBezTo>
                  <a:pt x="30" y="5"/>
                  <a:pt x="30" y="6"/>
                  <a:pt x="30" y="6"/>
                </a:cubicBezTo>
                <a:cubicBezTo>
                  <a:pt x="30" y="6"/>
                  <a:pt x="30" y="7"/>
                  <a:pt x="30" y="7"/>
                </a:cubicBezTo>
                <a:cubicBezTo>
                  <a:pt x="30" y="7"/>
                  <a:pt x="30" y="8"/>
                  <a:pt x="30" y="8"/>
                </a:cubicBezTo>
                <a:cubicBezTo>
                  <a:pt x="30" y="9"/>
                  <a:pt x="30" y="9"/>
                  <a:pt x="31" y="10"/>
                </a:cubicBezTo>
                <a:cubicBezTo>
                  <a:pt x="31" y="10"/>
                  <a:pt x="31" y="11"/>
                  <a:pt x="32" y="12"/>
                </a:cubicBezTo>
                <a:cubicBezTo>
                  <a:pt x="32" y="12"/>
                  <a:pt x="32" y="12"/>
                  <a:pt x="33" y="13"/>
                </a:cubicBezTo>
                <a:cubicBezTo>
                  <a:pt x="33" y="13"/>
                  <a:pt x="33" y="13"/>
                  <a:pt x="34" y="13"/>
                </a:cubicBezTo>
                <a:cubicBezTo>
                  <a:pt x="34" y="13"/>
                  <a:pt x="34" y="13"/>
                  <a:pt x="35" y="13"/>
                </a:cubicBezTo>
                <a:cubicBezTo>
                  <a:pt x="35" y="12"/>
                  <a:pt x="36" y="12"/>
                  <a:pt x="36" y="12"/>
                </a:cubicBezTo>
                <a:cubicBezTo>
                  <a:pt x="36" y="11"/>
                  <a:pt x="37" y="11"/>
                  <a:pt x="37" y="10"/>
                </a:cubicBezTo>
                <a:cubicBezTo>
                  <a:pt x="37" y="9"/>
                  <a:pt x="37" y="9"/>
                  <a:pt x="37" y="8"/>
                </a:cubicBezTo>
                <a:cubicBezTo>
                  <a:pt x="36" y="8"/>
                  <a:pt x="36" y="8"/>
                  <a:pt x="36" y="8"/>
                </a:cubicBezTo>
                <a:cubicBezTo>
                  <a:pt x="36" y="7"/>
                  <a:pt x="36" y="7"/>
                  <a:pt x="36" y="6"/>
                </a:cubicBezTo>
                <a:cubicBezTo>
                  <a:pt x="35" y="6"/>
                  <a:pt x="35" y="6"/>
                  <a:pt x="35" y="5"/>
                </a:cubicBezTo>
                <a:cubicBezTo>
                  <a:pt x="35" y="5"/>
                  <a:pt x="34" y="5"/>
                  <a:pt x="34" y="5"/>
                </a:cubicBezTo>
                <a:cubicBezTo>
                  <a:pt x="34" y="5"/>
                  <a:pt x="33" y="5"/>
                  <a:pt x="33" y="5"/>
                </a:cubicBezTo>
                <a:cubicBezTo>
                  <a:pt x="32" y="5"/>
                  <a:pt x="32" y="5"/>
                  <a:pt x="32" y="5"/>
                </a:cubicBezTo>
                <a:close/>
                <a:moveTo>
                  <a:pt x="10" y="5"/>
                </a:moveTo>
                <a:cubicBezTo>
                  <a:pt x="10" y="5"/>
                  <a:pt x="10" y="5"/>
                  <a:pt x="11" y="5"/>
                </a:cubicBezTo>
                <a:cubicBezTo>
                  <a:pt x="11" y="5"/>
                  <a:pt x="11" y="5"/>
                  <a:pt x="11" y="5"/>
                </a:cubicBezTo>
                <a:cubicBezTo>
                  <a:pt x="11" y="5"/>
                  <a:pt x="11" y="6"/>
                  <a:pt x="11" y="6"/>
                </a:cubicBezTo>
                <a:cubicBezTo>
                  <a:pt x="11" y="6"/>
                  <a:pt x="11" y="7"/>
                  <a:pt x="11" y="7"/>
                </a:cubicBezTo>
                <a:cubicBezTo>
                  <a:pt x="11" y="7"/>
                  <a:pt x="11" y="8"/>
                  <a:pt x="11" y="8"/>
                </a:cubicBezTo>
                <a:cubicBezTo>
                  <a:pt x="11" y="9"/>
                  <a:pt x="11" y="9"/>
                  <a:pt x="10" y="10"/>
                </a:cubicBezTo>
                <a:cubicBezTo>
                  <a:pt x="10" y="10"/>
                  <a:pt x="10" y="11"/>
                  <a:pt x="10" y="12"/>
                </a:cubicBezTo>
                <a:cubicBezTo>
                  <a:pt x="9" y="12"/>
                  <a:pt x="9" y="12"/>
                  <a:pt x="9" y="13"/>
                </a:cubicBezTo>
                <a:cubicBezTo>
                  <a:pt x="8" y="13"/>
                  <a:pt x="8" y="13"/>
                  <a:pt x="7" y="13"/>
                </a:cubicBezTo>
                <a:cubicBezTo>
                  <a:pt x="7" y="13"/>
                  <a:pt x="7" y="13"/>
                  <a:pt x="6" y="13"/>
                </a:cubicBezTo>
                <a:cubicBezTo>
                  <a:pt x="6" y="12"/>
                  <a:pt x="5" y="12"/>
                  <a:pt x="5" y="12"/>
                </a:cubicBezTo>
                <a:cubicBezTo>
                  <a:pt x="5" y="11"/>
                  <a:pt x="5" y="11"/>
                  <a:pt x="4" y="10"/>
                </a:cubicBezTo>
                <a:cubicBezTo>
                  <a:pt x="4" y="9"/>
                  <a:pt x="4" y="9"/>
                  <a:pt x="4" y="8"/>
                </a:cubicBezTo>
                <a:cubicBezTo>
                  <a:pt x="5" y="8"/>
                  <a:pt x="5" y="8"/>
                  <a:pt x="5" y="8"/>
                </a:cubicBezTo>
                <a:cubicBezTo>
                  <a:pt x="5" y="7"/>
                  <a:pt x="6" y="7"/>
                  <a:pt x="6" y="6"/>
                </a:cubicBezTo>
                <a:cubicBezTo>
                  <a:pt x="6" y="6"/>
                  <a:pt x="6" y="6"/>
                  <a:pt x="6" y="5"/>
                </a:cubicBezTo>
                <a:cubicBezTo>
                  <a:pt x="6" y="5"/>
                  <a:pt x="7" y="5"/>
                  <a:pt x="7" y="5"/>
                </a:cubicBezTo>
                <a:cubicBezTo>
                  <a:pt x="8" y="5"/>
                  <a:pt x="8" y="5"/>
                  <a:pt x="8" y="5"/>
                </a:cubicBezTo>
                <a:cubicBezTo>
                  <a:pt x="9" y="5"/>
                  <a:pt x="9" y="5"/>
                  <a:pt x="10" y="5"/>
                </a:cubicBezTo>
                <a:close/>
                <a:moveTo>
                  <a:pt x="21" y="8"/>
                </a:moveTo>
                <a:cubicBezTo>
                  <a:pt x="20" y="8"/>
                  <a:pt x="19" y="8"/>
                  <a:pt x="18" y="7"/>
                </a:cubicBezTo>
                <a:cubicBezTo>
                  <a:pt x="18" y="6"/>
                  <a:pt x="18" y="5"/>
                  <a:pt x="18" y="4"/>
                </a:cubicBezTo>
                <a:cubicBezTo>
                  <a:pt x="18" y="4"/>
                  <a:pt x="18" y="4"/>
                  <a:pt x="18" y="4"/>
                </a:cubicBezTo>
                <a:cubicBezTo>
                  <a:pt x="18" y="4"/>
                  <a:pt x="18" y="4"/>
                  <a:pt x="18" y="4"/>
                </a:cubicBezTo>
                <a:cubicBezTo>
                  <a:pt x="18" y="4"/>
                  <a:pt x="18" y="4"/>
                  <a:pt x="18" y="4"/>
                </a:cubicBezTo>
                <a:cubicBezTo>
                  <a:pt x="18" y="2"/>
                  <a:pt x="17" y="0"/>
                  <a:pt x="21" y="0"/>
                </a:cubicBezTo>
                <a:cubicBezTo>
                  <a:pt x="24" y="0"/>
                  <a:pt x="24" y="2"/>
                  <a:pt x="24" y="4"/>
                </a:cubicBezTo>
                <a:cubicBezTo>
                  <a:pt x="24" y="4"/>
                  <a:pt x="24" y="4"/>
                  <a:pt x="24" y="4"/>
                </a:cubicBezTo>
                <a:cubicBezTo>
                  <a:pt x="24" y="4"/>
                  <a:pt x="24" y="4"/>
                  <a:pt x="24" y="4"/>
                </a:cubicBezTo>
                <a:cubicBezTo>
                  <a:pt x="24" y="4"/>
                  <a:pt x="24" y="4"/>
                  <a:pt x="24" y="4"/>
                </a:cubicBezTo>
                <a:cubicBezTo>
                  <a:pt x="24" y="5"/>
                  <a:pt x="23" y="6"/>
                  <a:pt x="23" y="7"/>
                </a:cubicBezTo>
                <a:cubicBezTo>
                  <a:pt x="22" y="8"/>
                  <a:pt x="21" y="8"/>
                  <a:pt x="21" y="8"/>
                </a:cubicBezTo>
                <a:close/>
                <a:moveTo>
                  <a:pt x="19" y="7"/>
                </a:moveTo>
                <a:cubicBezTo>
                  <a:pt x="19" y="7"/>
                  <a:pt x="20" y="8"/>
                  <a:pt x="21" y="8"/>
                </a:cubicBezTo>
                <a:cubicBezTo>
                  <a:pt x="21" y="8"/>
                  <a:pt x="22" y="7"/>
                  <a:pt x="22" y="7"/>
                </a:cubicBezTo>
                <a:cubicBezTo>
                  <a:pt x="23" y="6"/>
                  <a:pt x="23" y="5"/>
                  <a:pt x="23" y="4"/>
                </a:cubicBezTo>
                <a:cubicBezTo>
                  <a:pt x="23" y="3"/>
                  <a:pt x="23" y="3"/>
                  <a:pt x="23" y="3"/>
                </a:cubicBezTo>
                <a:cubicBezTo>
                  <a:pt x="23" y="3"/>
                  <a:pt x="23" y="3"/>
                  <a:pt x="23" y="3"/>
                </a:cubicBezTo>
                <a:cubicBezTo>
                  <a:pt x="23" y="2"/>
                  <a:pt x="23" y="2"/>
                  <a:pt x="23" y="2"/>
                </a:cubicBezTo>
                <a:cubicBezTo>
                  <a:pt x="22" y="2"/>
                  <a:pt x="22" y="2"/>
                  <a:pt x="22" y="2"/>
                </a:cubicBezTo>
                <a:cubicBezTo>
                  <a:pt x="21" y="2"/>
                  <a:pt x="21" y="2"/>
                  <a:pt x="21" y="2"/>
                </a:cubicBezTo>
                <a:cubicBezTo>
                  <a:pt x="20" y="2"/>
                  <a:pt x="20" y="2"/>
                  <a:pt x="20" y="2"/>
                </a:cubicBezTo>
                <a:cubicBezTo>
                  <a:pt x="20" y="2"/>
                  <a:pt x="20" y="2"/>
                  <a:pt x="20" y="2"/>
                </a:cubicBezTo>
                <a:cubicBezTo>
                  <a:pt x="19" y="2"/>
                  <a:pt x="19" y="2"/>
                  <a:pt x="18" y="2"/>
                </a:cubicBezTo>
                <a:cubicBezTo>
                  <a:pt x="18" y="2"/>
                  <a:pt x="18" y="2"/>
                  <a:pt x="18" y="3"/>
                </a:cubicBezTo>
                <a:cubicBezTo>
                  <a:pt x="18" y="3"/>
                  <a:pt x="18" y="3"/>
                  <a:pt x="18" y="3"/>
                </a:cubicBezTo>
                <a:cubicBezTo>
                  <a:pt x="18" y="4"/>
                  <a:pt x="18" y="4"/>
                  <a:pt x="18" y="4"/>
                </a:cubicBezTo>
                <a:cubicBezTo>
                  <a:pt x="18" y="5"/>
                  <a:pt x="18" y="6"/>
                  <a:pt x="19" y="7"/>
                </a:cubicBezTo>
                <a:close/>
                <a:moveTo>
                  <a:pt x="41" y="25"/>
                </a:moveTo>
                <a:cubicBezTo>
                  <a:pt x="41" y="18"/>
                  <a:pt x="41" y="18"/>
                  <a:pt x="41" y="18"/>
                </a:cubicBezTo>
                <a:cubicBezTo>
                  <a:pt x="41" y="16"/>
                  <a:pt x="39" y="15"/>
                  <a:pt x="36" y="14"/>
                </a:cubicBezTo>
                <a:cubicBezTo>
                  <a:pt x="36" y="18"/>
                  <a:pt x="35" y="19"/>
                  <a:pt x="34" y="22"/>
                </a:cubicBezTo>
                <a:cubicBezTo>
                  <a:pt x="34" y="17"/>
                  <a:pt x="34" y="17"/>
                  <a:pt x="34" y="17"/>
                </a:cubicBezTo>
                <a:cubicBezTo>
                  <a:pt x="34" y="17"/>
                  <a:pt x="34" y="17"/>
                  <a:pt x="34" y="17"/>
                </a:cubicBezTo>
                <a:cubicBezTo>
                  <a:pt x="34" y="16"/>
                  <a:pt x="34" y="16"/>
                  <a:pt x="34" y="16"/>
                </a:cubicBezTo>
                <a:cubicBezTo>
                  <a:pt x="34" y="16"/>
                  <a:pt x="34" y="16"/>
                  <a:pt x="34" y="16"/>
                </a:cubicBezTo>
                <a:cubicBezTo>
                  <a:pt x="34" y="16"/>
                  <a:pt x="34" y="16"/>
                  <a:pt x="34" y="16"/>
                </a:cubicBezTo>
                <a:cubicBezTo>
                  <a:pt x="34" y="16"/>
                  <a:pt x="34" y="16"/>
                  <a:pt x="33" y="16"/>
                </a:cubicBezTo>
                <a:cubicBezTo>
                  <a:pt x="33" y="16"/>
                  <a:pt x="33" y="16"/>
                  <a:pt x="33" y="16"/>
                </a:cubicBezTo>
                <a:cubicBezTo>
                  <a:pt x="33" y="16"/>
                  <a:pt x="33" y="16"/>
                  <a:pt x="33" y="16"/>
                </a:cubicBezTo>
                <a:cubicBezTo>
                  <a:pt x="34" y="17"/>
                  <a:pt x="34" y="17"/>
                  <a:pt x="34" y="17"/>
                </a:cubicBezTo>
                <a:cubicBezTo>
                  <a:pt x="34" y="17"/>
                  <a:pt x="34" y="17"/>
                  <a:pt x="34" y="17"/>
                </a:cubicBezTo>
                <a:cubicBezTo>
                  <a:pt x="33" y="22"/>
                  <a:pt x="33" y="22"/>
                  <a:pt x="33" y="22"/>
                </a:cubicBezTo>
                <a:cubicBezTo>
                  <a:pt x="33" y="19"/>
                  <a:pt x="33" y="18"/>
                  <a:pt x="32" y="15"/>
                </a:cubicBezTo>
                <a:cubicBezTo>
                  <a:pt x="31" y="15"/>
                  <a:pt x="30" y="16"/>
                  <a:pt x="30" y="18"/>
                </a:cubicBezTo>
                <a:cubicBezTo>
                  <a:pt x="30" y="19"/>
                  <a:pt x="30" y="19"/>
                  <a:pt x="30" y="19"/>
                </a:cubicBezTo>
                <a:cubicBezTo>
                  <a:pt x="36" y="27"/>
                  <a:pt x="36" y="27"/>
                  <a:pt x="36" y="27"/>
                </a:cubicBezTo>
                <a:cubicBezTo>
                  <a:pt x="36" y="28"/>
                  <a:pt x="36" y="28"/>
                  <a:pt x="36" y="28"/>
                </a:cubicBezTo>
                <a:cubicBezTo>
                  <a:pt x="37" y="28"/>
                  <a:pt x="38" y="28"/>
                  <a:pt x="39" y="28"/>
                </a:cubicBezTo>
                <a:cubicBezTo>
                  <a:pt x="39" y="28"/>
                  <a:pt x="40" y="27"/>
                  <a:pt x="40" y="27"/>
                </a:cubicBezTo>
                <a:cubicBezTo>
                  <a:pt x="41" y="26"/>
                  <a:pt x="41" y="26"/>
                  <a:pt x="41" y="25"/>
                </a:cubicBezTo>
                <a:close/>
                <a:moveTo>
                  <a:pt x="0" y="25"/>
                </a:moveTo>
                <a:cubicBezTo>
                  <a:pt x="0" y="27"/>
                  <a:pt x="1" y="28"/>
                  <a:pt x="2" y="28"/>
                </a:cubicBezTo>
                <a:cubicBezTo>
                  <a:pt x="3" y="28"/>
                  <a:pt x="4" y="28"/>
                  <a:pt x="5" y="28"/>
                </a:cubicBezTo>
                <a:cubicBezTo>
                  <a:pt x="5" y="28"/>
                  <a:pt x="6" y="28"/>
                  <a:pt x="6" y="27"/>
                </a:cubicBezTo>
                <a:cubicBezTo>
                  <a:pt x="11" y="19"/>
                  <a:pt x="11" y="19"/>
                  <a:pt x="11" y="19"/>
                </a:cubicBezTo>
                <a:cubicBezTo>
                  <a:pt x="11" y="18"/>
                  <a:pt x="11" y="18"/>
                  <a:pt x="11" y="18"/>
                </a:cubicBezTo>
                <a:cubicBezTo>
                  <a:pt x="11" y="16"/>
                  <a:pt x="10" y="15"/>
                  <a:pt x="9" y="15"/>
                </a:cubicBezTo>
                <a:cubicBezTo>
                  <a:pt x="9" y="18"/>
                  <a:pt x="9" y="19"/>
                  <a:pt x="8" y="22"/>
                </a:cubicBezTo>
                <a:cubicBezTo>
                  <a:pt x="8" y="17"/>
                  <a:pt x="8" y="17"/>
                  <a:pt x="8" y="17"/>
                </a:cubicBezTo>
                <a:cubicBezTo>
                  <a:pt x="8" y="17"/>
                  <a:pt x="8" y="17"/>
                  <a:pt x="8" y="17"/>
                </a:cubicBezTo>
                <a:cubicBezTo>
                  <a:pt x="8" y="16"/>
                  <a:pt x="8" y="16"/>
                  <a:pt x="8" y="16"/>
                </a:cubicBezTo>
                <a:cubicBezTo>
                  <a:pt x="8" y="16"/>
                  <a:pt x="8" y="16"/>
                  <a:pt x="8" y="16"/>
                </a:cubicBezTo>
                <a:cubicBezTo>
                  <a:pt x="8" y="16"/>
                  <a:pt x="8" y="16"/>
                  <a:pt x="8" y="16"/>
                </a:cubicBezTo>
                <a:cubicBezTo>
                  <a:pt x="7" y="16"/>
                  <a:pt x="7" y="16"/>
                  <a:pt x="7" y="16"/>
                </a:cubicBezTo>
                <a:cubicBezTo>
                  <a:pt x="7" y="16"/>
                  <a:pt x="7" y="16"/>
                  <a:pt x="7" y="16"/>
                </a:cubicBezTo>
                <a:cubicBezTo>
                  <a:pt x="7" y="16"/>
                  <a:pt x="7" y="16"/>
                  <a:pt x="7" y="16"/>
                </a:cubicBezTo>
                <a:cubicBezTo>
                  <a:pt x="7" y="17"/>
                  <a:pt x="7" y="17"/>
                  <a:pt x="7" y="17"/>
                </a:cubicBezTo>
                <a:cubicBezTo>
                  <a:pt x="7" y="17"/>
                  <a:pt x="7" y="17"/>
                  <a:pt x="7" y="17"/>
                </a:cubicBezTo>
                <a:cubicBezTo>
                  <a:pt x="7" y="22"/>
                  <a:pt x="7" y="22"/>
                  <a:pt x="7" y="22"/>
                </a:cubicBezTo>
                <a:cubicBezTo>
                  <a:pt x="6" y="19"/>
                  <a:pt x="5" y="18"/>
                  <a:pt x="5" y="14"/>
                </a:cubicBezTo>
                <a:cubicBezTo>
                  <a:pt x="2" y="15"/>
                  <a:pt x="0" y="16"/>
                  <a:pt x="0" y="18"/>
                </a:cubicBezTo>
                <a:cubicBezTo>
                  <a:pt x="0" y="25"/>
                  <a:pt x="0" y="25"/>
                  <a:pt x="0" y="25"/>
                </a:cubicBezTo>
                <a:close/>
                <a:moveTo>
                  <a:pt x="34" y="13"/>
                </a:moveTo>
                <a:cubicBezTo>
                  <a:pt x="32" y="13"/>
                  <a:pt x="30" y="11"/>
                  <a:pt x="30" y="8"/>
                </a:cubicBezTo>
                <a:cubicBezTo>
                  <a:pt x="30" y="5"/>
                  <a:pt x="29" y="3"/>
                  <a:pt x="34" y="3"/>
                </a:cubicBezTo>
                <a:cubicBezTo>
                  <a:pt x="38" y="3"/>
                  <a:pt x="38" y="5"/>
                  <a:pt x="38" y="8"/>
                </a:cubicBezTo>
                <a:cubicBezTo>
                  <a:pt x="38" y="11"/>
                  <a:pt x="36" y="13"/>
                  <a:pt x="34" y="13"/>
                </a:cubicBezTo>
                <a:close/>
                <a:moveTo>
                  <a:pt x="7" y="13"/>
                </a:moveTo>
                <a:cubicBezTo>
                  <a:pt x="9" y="13"/>
                  <a:pt x="11" y="11"/>
                  <a:pt x="11" y="8"/>
                </a:cubicBezTo>
                <a:cubicBezTo>
                  <a:pt x="11" y="5"/>
                  <a:pt x="12" y="3"/>
                  <a:pt x="7" y="3"/>
                </a:cubicBezTo>
                <a:cubicBezTo>
                  <a:pt x="3" y="3"/>
                  <a:pt x="4" y="5"/>
                  <a:pt x="4" y="8"/>
                </a:cubicBezTo>
                <a:cubicBezTo>
                  <a:pt x="4" y="11"/>
                  <a:pt x="6" y="13"/>
                  <a:pt x="7" y="13"/>
                </a:cubicBezTo>
                <a:close/>
                <a:moveTo>
                  <a:pt x="15" y="11"/>
                </a:moveTo>
                <a:cubicBezTo>
                  <a:pt x="15" y="15"/>
                  <a:pt x="15" y="15"/>
                  <a:pt x="15" y="15"/>
                </a:cubicBezTo>
                <a:cubicBezTo>
                  <a:pt x="15" y="15"/>
                  <a:pt x="15" y="15"/>
                  <a:pt x="15" y="15"/>
                </a:cubicBezTo>
                <a:cubicBezTo>
                  <a:pt x="15" y="15"/>
                  <a:pt x="15" y="15"/>
                  <a:pt x="15" y="15"/>
                </a:cubicBezTo>
                <a:cubicBezTo>
                  <a:pt x="16" y="15"/>
                  <a:pt x="16" y="15"/>
                  <a:pt x="16" y="15"/>
                </a:cubicBezTo>
                <a:cubicBezTo>
                  <a:pt x="20" y="15"/>
                  <a:pt x="20" y="15"/>
                  <a:pt x="20" y="15"/>
                </a:cubicBezTo>
                <a:cubicBezTo>
                  <a:pt x="19" y="13"/>
                  <a:pt x="19" y="11"/>
                  <a:pt x="18" y="9"/>
                </a:cubicBezTo>
                <a:cubicBezTo>
                  <a:pt x="16" y="9"/>
                  <a:pt x="15" y="10"/>
                  <a:pt x="15" y="11"/>
                </a:cubicBezTo>
                <a:close/>
                <a:moveTo>
                  <a:pt x="26" y="15"/>
                </a:moveTo>
                <a:cubicBezTo>
                  <a:pt x="26" y="11"/>
                  <a:pt x="26" y="11"/>
                  <a:pt x="26" y="11"/>
                </a:cubicBezTo>
                <a:cubicBezTo>
                  <a:pt x="26" y="10"/>
                  <a:pt x="25" y="9"/>
                  <a:pt x="23" y="9"/>
                </a:cubicBezTo>
                <a:cubicBezTo>
                  <a:pt x="22" y="11"/>
                  <a:pt x="22" y="13"/>
                  <a:pt x="21" y="15"/>
                </a:cubicBezTo>
                <a:cubicBezTo>
                  <a:pt x="25" y="15"/>
                  <a:pt x="25" y="15"/>
                  <a:pt x="25" y="15"/>
                </a:cubicBezTo>
                <a:cubicBezTo>
                  <a:pt x="25" y="15"/>
                  <a:pt x="25" y="15"/>
                  <a:pt x="26" y="15"/>
                </a:cubicBezTo>
                <a:cubicBezTo>
                  <a:pt x="26" y="15"/>
                  <a:pt x="26" y="15"/>
                  <a:pt x="26" y="15"/>
                </a:cubicBezTo>
                <a:cubicBezTo>
                  <a:pt x="26" y="15"/>
                  <a:pt x="26" y="15"/>
                  <a:pt x="26" y="15"/>
                </a:cubicBezTo>
                <a:close/>
                <a:moveTo>
                  <a:pt x="21" y="15"/>
                </a:moveTo>
                <a:cubicBezTo>
                  <a:pt x="21" y="11"/>
                  <a:pt x="21" y="11"/>
                  <a:pt x="21" y="11"/>
                </a:cubicBezTo>
                <a:cubicBezTo>
                  <a:pt x="21" y="11"/>
                  <a:pt x="21" y="11"/>
                  <a:pt x="21" y="10"/>
                </a:cubicBezTo>
                <a:cubicBezTo>
                  <a:pt x="21" y="10"/>
                  <a:pt x="21" y="10"/>
                  <a:pt x="21" y="10"/>
                </a:cubicBezTo>
                <a:cubicBezTo>
                  <a:pt x="21" y="10"/>
                  <a:pt x="21" y="10"/>
                  <a:pt x="21" y="10"/>
                </a:cubicBezTo>
                <a:cubicBezTo>
                  <a:pt x="21" y="10"/>
                  <a:pt x="21" y="10"/>
                  <a:pt x="21" y="10"/>
                </a:cubicBezTo>
                <a:cubicBezTo>
                  <a:pt x="21" y="10"/>
                  <a:pt x="20" y="10"/>
                  <a:pt x="20" y="10"/>
                </a:cubicBezTo>
                <a:cubicBezTo>
                  <a:pt x="20" y="10"/>
                  <a:pt x="20" y="10"/>
                  <a:pt x="20" y="10"/>
                </a:cubicBezTo>
                <a:cubicBezTo>
                  <a:pt x="20" y="10"/>
                  <a:pt x="20" y="10"/>
                  <a:pt x="20" y="10"/>
                </a:cubicBezTo>
                <a:cubicBezTo>
                  <a:pt x="20" y="10"/>
                  <a:pt x="20" y="10"/>
                  <a:pt x="20" y="10"/>
                </a:cubicBezTo>
                <a:cubicBezTo>
                  <a:pt x="20" y="11"/>
                  <a:pt x="20" y="11"/>
                  <a:pt x="20" y="11"/>
                </a:cubicBezTo>
                <a:cubicBezTo>
                  <a:pt x="20" y="15"/>
                  <a:pt x="20" y="15"/>
                  <a:pt x="20" y="15"/>
                </a:cubicBezTo>
                <a:lnTo>
                  <a:pt x="21" y="15"/>
                </a:ln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31" name="Freeform 257"/>
          <p:cNvSpPr>
            <a:spLocks noEditPoints="1"/>
          </p:cNvSpPr>
          <p:nvPr/>
        </p:nvSpPr>
        <p:spPr bwMode="auto">
          <a:xfrm>
            <a:off x="3742606" y="3110649"/>
            <a:ext cx="316712" cy="334810"/>
          </a:xfrm>
          <a:custGeom>
            <a:avLst/>
            <a:gdLst>
              <a:gd name="T0" fmla="*/ 17 w 33"/>
              <a:gd name="T1" fmla="*/ 0 h 35"/>
              <a:gd name="T2" fmla="*/ 13 w 33"/>
              <a:gd name="T3" fmla="*/ 12 h 35"/>
              <a:gd name="T4" fmla="*/ 20 w 33"/>
              <a:gd name="T5" fmla="*/ 12 h 35"/>
              <a:gd name="T6" fmla="*/ 14 w 33"/>
              <a:gd name="T7" fmla="*/ 12 h 35"/>
              <a:gd name="T8" fmla="*/ 13 w 33"/>
              <a:gd name="T9" fmla="*/ 6 h 35"/>
              <a:gd name="T10" fmla="*/ 13 w 33"/>
              <a:gd name="T11" fmla="*/ 4 h 35"/>
              <a:gd name="T12" fmla="*/ 15 w 33"/>
              <a:gd name="T13" fmla="*/ 4 h 35"/>
              <a:gd name="T14" fmla="*/ 19 w 33"/>
              <a:gd name="T15" fmla="*/ 4 h 35"/>
              <a:gd name="T16" fmla="*/ 21 w 33"/>
              <a:gd name="T17" fmla="*/ 4 h 35"/>
              <a:gd name="T18" fmla="*/ 21 w 33"/>
              <a:gd name="T19" fmla="*/ 6 h 35"/>
              <a:gd name="T20" fmla="*/ 20 w 33"/>
              <a:gd name="T21" fmla="*/ 12 h 35"/>
              <a:gd name="T22" fmla="*/ 14 w 33"/>
              <a:gd name="T23" fmla="*/ 12 h 35"/>
              <a:gd name="T24" fmla="*/ 26 w 33"/>
              <a:gd name="T25" fmla="*/ 35 h 35"/>
              <a:gd name="T26" fmla="*/ 28 w 33"/>
              <a:gd name="T27" fmla="*/ 30 h 35"/>
              <a:gd name="T28" fmla="*/ 32 w 33"/>
              <a:gd name="T29" fmla="*/ 27 h 35"/>
              <a:gd name="T30" fmla="*/ 5 w 33"/>
              <a:gd name="T31" fmla="*/ 30 h 35"/>
              <a:gd name="T32" fmla="*/ 6 w 33"/>
              <a:gd name="T33" fmla="*/ 33 h 35"/>
              <a:gd name="T34" fmla="*/ 0 w 33"/>
              <a:gd name="T35" fmla="*/ 25 h 35"/>
              <a:gd name="T36" fmla="*/ 33 w 33"/>
              <a:gd name="T37" fmla="*/ 26 h 35"/>
              <a:gd name="T38" fmla="*/ 0 w 33"/>
              <a:gd name="T39" fmla="*/ 25 h 35"/>
              <a:gd name="T40" fmla="*/ 7 w 33"/>
              <a:gd name="T41" fmla="*/ 20 h 35"/>
              <a:gd name="T42" fmla="*/ 7 w 33"/>
              <a:gd name="T43" fmla="*/ 20 h 35"/>
              <a:gd name="T44" fmla="*/ 11 w 33"/>
              <a:gd name="T45" fmla="*/ 19 h 35"/>
              <a:gd name="T46" fmla="*/ 13 w 33"/>
              <a:gd name="T47" fmla="*/ 16 h 35"/>
              <a:gd name="T48" fmla="*/ 17 w 33"/>
              <a:gd name="T49" fmla="*/ 19 h 35"/>
              <a:gd name="T50" fmla="*/ 16 w 33"/>
              <a:gd name="T51" fmla="*/ 18 h 35"/>
              <a:gd name="T52" fmla="*/ 16 w 33"/>
              <a:gd name="T53" fmla="*/ 17 h 35"/>
              <a:gd name="T54" fmla="*/ 18 w 33"/>
              <a:gd name="T55" fmla="*/ 18 h 35"/>
              <a:gd name="T56" fmla="*/ 17 w 33"/>
              <a:gd name="T57" fmla="*/ 19 h 35"/>
              <a:gd name="T58" fmla="*/ 18 w 33"/>
              <a:gd name="T59" fmla="*/ 24 h 35"/>
              <a:gd name="T60" fmla="*/ 27 w 33"/>
              <a:gd name="T61" fmla="*/ 20 h 35"/>
              <a:gd name="T62" fmla="*/ 7 w 33"/>
              <a:gd name="T63" fmla="*/ 24 h 35"/>
              <a:gd name="T64" fmla="*/ 7 w 33"/>
              <a:gd name="T65" fmla="*/ 20 h 35"/>
              <a:gd name="T66" fmla="*/ 11 w 33"/>
              <a:gd name="T67" fmla="*/ 19 h 35"/>
              <a:gd name="T68" fmla="*/ 11 w 33"/>
              <a:gd name="T69" fmla="*/ 16 h 35"/>
              <a:gd name="T70" fmla="*/ 7 w 33"/>
              <a:gd name="T71" fmla="*/ 17 h 35"/>
              <a:gd name="T72" fmla="*/ 2 w 33"/>
              <a:gd name="T73" fmla="*/ 21 h 35"/>
              <a:gd name="T74" fmla="*/ 5 w 33"/>
              <a:gd name="T75" fmla="*/ 21 h 35"/>
              <a:gd name="T76" fmla="*/ 6 w 33"/>
              <a:gd name="T77" fmla="*/ 2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3" h="35">
                <a:moveTo>
                  <a:pt x="22" y="7"/>
                </a:moveTo>
                <a:cubicBezTo>
                  <a:pt x="22" y="3"/>
                  <a:pt x="23" y="0"/>
                  <a:pt x="17" y="0"/>
                </a:cubicBezTo>
                <a:cubicBezTo>
                  <a:pt x="11" y="0"/>
                  <a:pt x="12" y="3"/>
                  <a:pt x="12" y="7"/>
                </a:cubicBezTo>
                <a:cubicBezTo>
                  <a:pt x="12" y="9"/>
                  <a:pt x="12" y="11"/>
                  <a:pt x="13" y="12"/>
                </a:cubicBezTo>
                <a:cubicBezTo>
                  <a:pt x="14" y="13"/>
                  <a:pt x="16" y="14"/>
                  <a:pt x="17" y="14"/>
                </a:cubicBezTo>
                <a:cubicBezTo>
                  <a:pt x="18" y="14"/>
                  <a:pt x="19" y="13"/>
                  <a:pt x="20" y="12"/>
                </a:cubicBezTo>
                <a:cubicBezTo>
                  <a:pt x="22" y="11"/>
                  <a:pt x="22" y="9"/>
                  <a:pt x="22" y="7"/>
                </a:cubicBezTo>
                <a:close/>
                <a:moveTo>
                  <a:pt x="14" y="12"/>
                </a:moveTo>
                <a:cubicBezTo>
                  <a:pt x="13" y="11"/>
                  <a:pt x="13" y="9"/>
                  <a:pt x="13" y="8"/>
                </a:cubicBezTo>
                <a:cubicBezTo>
                  <a:pt x="13" y="6"/>
                  <a:pt x="13" y="6"/>
                  <a:pt x="13" y="6"/>
                </a:cubicBezTo>
                <a:cubicBezTo>
                  <a:pt x="13" y="6"/>
                  <a:pt x="13" y="6"/>
                  <a:pt x="13" y="5"/>
                </a:cubicBezTo>
                <a:cubicBezTo>
                  <a:pt x="13" y="5"/>
                  <a:pt x="13" y="4"/>
                  <a:pt x="13" y="4"/>
                </a:cubicBezTo>
                <a:cubicBezTo>
                  <a:pt x="14" y="3"/>
                  <a:pt x="14" y="4"/>
                  <a:pt x="15" y="4"/>
                </a:cubicBezTo>
                <a:cubicBezTo>
                  <a:pt x="15" y="4"/>
                  <a:pt x="15" y="4"/>
                  <a:pt x="15" y="4"/>
                </a:cubicBezTo>
                <a:cubicBezTo>
                  <a:pt x="16" y="4"/>
                  <a:pt x="16" y="4"/>
                  <a:pt x="17" y="4"/>
                </a:cubicBezTo>
                <a:cubicBezTo>
                  <a:pt x="18" y="4"/>
                  <a:pt x="18" y="4"/>
                  <a:pt x="19" y="4"/>
                </a:cubicBezTo>
                <a:cubicBezTo>
                  <a:pt x="19" y="4"/>
                  <a:pt x="19" y="4"/>
                  <a:pt x="19" y="4"/>
                </a:cubicBezTo>
                <a:cubicBezTo>
                  <a:pt x="19" y="4"/>
                  <a:pt x="20" y="3"/>
                  <a:pt x="21" y="4"/>
                </a:cubicBezTo>
                <a:cubicBezTo>
                  <a:pt x="21" y="4"/>
                  <a:pt x="21" y="5"/>
                  <a:pt x="21" y="5"/>
                </a:cubicBezTo>
                <a:cubicBezTo>
                  <a:pt x="21" y="6"/>
                  <a:pt x="21" y="6"/>
                  <a:pt x="21" y="6"/>
                </a:cubicBezTo>
                <a:cubicBezTo>
                  <a:pt x="21" y="8"/>
                  <a:pt x="21" y="8"/>
                  <a:pt x="21" y="8"/>
                </a:cubicBezTo>
                <a:cubicBezTo>
                  <a:pt x="21" y="9"/>
                  <a:pt x="21" y="11"/>
                  <a:pt x="20" y="12"/>
                </a:cubicBezTo>
                <a:cubicBezTo>
                  <a:pt x="19" y="13"/>
                  <a:pt x="18" y="14"/>
                  <a:pt x="17" y="14"/>
                </a:cubicBezTo>
                <a:cubicBezTo>
                  <a:pt x="16" y="14"/>
                  <a:pt x="15" y="13"/>
                  <a:pt x="14" y="12"/>
                </a:cubicBezTo>
                <a:close/>
                <a:moveTo>
                  <a:pt x="8" y="35"/>
                </a:moveTo>
                <a:cubicBezTo>
                  <a:pt x="17" y="35"/>
                  <a:pt x="17" y="35"/>
                  <a:pt x="26" y="35"/>
                </a:cubicBezTo>
                <a:cubicBezTo>
                  <a:pt x="27" y="35"/>
                  <a:pt x="28" y="34"/>
                  <a:pt x="28" y="33"/>
                </a:cubicBezTo>
                <a:cubicBezTo>
                  <a:pt x="28" y="32"/>
                  <a:pt x="28" y="31"/>
                  <a:pt x="28" y="30"/>
                </a:cubicBezTo>
                <a:cubicBezTo>
                  <a:pt x="28" y="30"/>
                  <a:pt x="28" y="30"/>
                  <a:pt x="28" y="30"/>
                </a:cubicBezTo>
                <a:cubicBezTo>
                  <a:pt x="32" y="27"/>
                  <a:pt x="32" y="27"/>
                  <a:pt x="32" y="27"/>
                </a:cubicBezTo>
                <a:cubicBezTo>
                  <a:pt x="2" y="27"/>
                  <a:pt x="2" y="27"/>
                  <a:pt x="2" y="27"/>
                </a:cubicBezTo>
                <a:cubicBezTo>
                  <a:pt x="5" y="30"/>
                  <a:pt x="5" y="30"/>
                  <a:pt x="5" y="30"/>
                </a:cubicBezTo>
                <a:cubicBezTo>
                  <a:pt x="5" y="30"/>
                  <a:pt x="6" y="30"/>
                  <a:pt x="6" y="30"/>
                </a:cubicBezTo>
                <a:cubicBezTo>
                  <a:pt x="6" y="31"/>
                  <a:pt x="6" y="32"/>
                  <a:pt x="6" y="33"/>
                </a:cubicBezTo>
                <a:cubicBezTo>
                  <a:pt x="6" y="34"/>
                  <a:pt x="7" y="35"/>
                  <a:pt x="8" y="35"/>
                </a:cubicBezTo>
                <a:close/>
                <a:moveTo>
                  <a:pt x="0" y="25"/>
                </a:moveTo>
                <a:cubicBezTo>
                  <a:pt x="33" y="25"/>
                  <a:pt x="33" y="25"/>
                  <a:pt x="33" y="25"/>
                </a:cubicBezTo>
                <a:cubicBezTo>
                  <a:pt x="33" y="26"/>
                  <a:pt x="33" y="26"/>
                  <a:pt x="33" y="26"/>
                </a:cubicBezTo>
                <a:cubicBezTo>
                  <a:pt x="0" y="26"/>
                  <a:pt x="0" y="26"/>
                  <a:pt x="0" y="26"/>
                </a:cubicBezTo>
                <a:cubicBezTo>
                  <a:pt x="0" y="25"/>
                  <a:pt x="0" y="25"/>
                  <a:pt x="0" y="25"/>
                </a:cubicBezTo>
                <a:close/>
                <a:moveTo>
                  <a:pt x="7" y="24"/>
                </a:moveTo>
                <a:cubicBezTo>
                  <a:pt x="7" y="20"/>
                  <a:pt x="7" y="20"/>
                  <a:pt x="7" y="20"/>
                </a:cubicBezTo>
                <a:cubicBezTo>
                  <a:pt x="7" y="20"/>
                  <a:pt x="7" y="20"/>
                  <a:pt x="7" y="20"/>
                </a:cubicBezTo>
                <a:cubicBezTo>
                  <a:pt x="7" y="20"/>
                  <a:pt x="7" y="20"/>
                  <a:pt x="7" y="20"/>
                </a:cubicBezTo>
                <a:cubicBezTo>
                  <a:pt x="8" y="20"/>
                  <a:pt x="9" y="20"/>
                  <a:pt x="9" y="20"/>
                </a:cubicBezTo>
                <a:cubicBezTo>
                  <a:pt x="11" y="19"/>
                  <a:pt x="11" y="19"/>
                  <a:pt x="11" y="19"/>
                </a:cubicBezTo>
                <a:cubicBezTo>
                  <a:pt x="12" y="19"/>
                  <a:pt x="12" y="17"/>
                  <a:pt x="12" y="16"/>
                </a:cubicBezTo>
                <a:cubicBezTo>
                  <a:pt x="12" y="16"/>
                  <a:pt x="12" y="16"/>
                  <a:pt x="13" y="16"/>
                </a:cubicBezTo>
                <a:cubicBezTo>
                  <a:pt x="16" y="24"/>
                  <a:pt x="16" y="24"/>
                  <a:pt x="16" y="24"/>
                </a:cubicBezTo>
                <a:cubicBezTo>
                  <a:pt x="17" y="19"/>
                  <a:pt x="17" y="19"/>
                  <a:pt x="17" y="19"/>
                </a:cubicBezTo>
                <a:cubicBezTo>
                  <a:pt x="17" y="19"/>
                  <a:pt x="17" y="19"/>
                  <a:pt x="17" y="19"/>
                </a:cubicBezTo>
                <a:cubicBezTo>
                  <a:pt x="16" y="18"/>
                  <a:pt x="16" y="18"/>
                  <a:pt x="16" y="18"/>
                </a:cubicBezTo>
                <a:cubicBezTo>
                  <a:pt x="16" y="18"/>
                  <a:pt x="16" y="18"/>
                  <a:pt x="16" y="18"/>
                </a:cubicBezTo>
                <a:cubicBezTo>
                  <a:pt x="16" y="18"/>
                  <a:pt x="16" y="17"/>
                  <a:pt x="16" y="17"/>
                </a:cubicBezTo>
                <a:cubicBezTo>
                  <a:pt x="17" y="17"/>
                  <a:pt x="17" y="17"/>
                  <a:pt x="18" y="17"/>
                </a:cubicBezTo>
                <a:cubicBezTo>
                  <a:pt x="18" y="17"/>
                  <a:pt x="18" y="18"/>
                  <a:pt x="18" y="18"/>
                </a:cubicBezTo>
                <a:cubicBezTo>
                  <a:pt x="18" y="18"/>
                  <a:pt x="18" y="18"/>
                  <a:pt x="18" y="18"/>
                </a:cubicBezTo>
                <a:cubicBezTo>
                  <a:pt x="17" y="19"/>
                  <a:pt x="17" y="19"/>
                  <a:pt x="17" y="19"/>
                </a:cubicBezTo>
                <a:cubicBezTo>
                  <a:pt x="17" y="19"/>
                  <a:pt x="17" y="19"/>
                  <a:pt x="17" y="19"/>
                </a:cubicBezTo>
                <a:cubicBezTo>
                  <a:pt x="18" y="24"/>
                  <a:pt x="18" y="24"/>
                  <a:pt x="18" y="24"/>
                </a:cubicBezTo>
                <a:cubicBezTo>
                  <a:pt x="19" y="21"/>
                  <a:pt x="20" y="20"/>
                  <a:pt x="21" y="16"/>
                </a:cubicBezTo>
                <a:cubicBezTo>
                  <a:pt x="24" y="17"/>
                  <a:pt x="27" y="18"/>
                  <a:pt x="27" y="20"/>
                </a:cubicBezTo>
                <a:cubicBezTo>
                  <a:pt x="27" y="24"/>
                  <a:pt x="27" y="24"/>
                  <a:pt x="27" y="24"/>
                </a:cubicBezTo>
                <a:cubicBezTo>
                  <a:pt x="20" y="24"/>
                  <a:pt x="14" y="24"/>
                  <a:pt x="7" y="24"/>
                </a:cubicBezTo>
                <a:close/>
                <a:moveTo>
                  <a:pt x="6" y="20"/>
                </a:moveTo>
                <a:cubicBezTo>
                  <a:pt x="7" y="20"/>
                  <a:pt x="7" y="20"/>
                  <a:pt x="7" y="20"/>
                </a:cubicBezTo>
                <a:cubicBezTo>
                  <a:pt x="8" y="20"/>
                  <a:pt x="8" y="20"/>
                  <a:pt x="9" y="20"/>
                </a:cubicBezTo>
                <a:cubicBezTo>
                  <a:pt x="11" y="19"/>
                  <a:pt x="11" y="19"/>
                  <a:pt x="11" y="19"/>
                </a:cubicBezTo>
                <a:cubicBezTo>
                  <a:pt x="11" y="18"/>
                  <a:pt x="12" y="17"/>
                  <a:pt x="11" y="16"/>
                </a:cubicBezTo>
                <a:cubicBezTo>
                  <a:pt x="11" y="16"/>
                  <a:pt x="11" y="16"/>
                  <a:pt x="11" y="16"/>
                </a:cubicBezTo>
                <a:cubicBezTo>
                  <a:pt x="11" y="16"/>
                  <a:pt x="10" y="15"/>
                  <a:pt x="9" y="16"/>
                </a:cubicBezTo>
                <a:cubicBezTo>
                  <a:pt x="7" y="17"/>
                  <a:pt x="7" y="17"/>
                  <a:pt x="7" y="17"/>
                </a:cubicBezTo>
                <a:cubicBezTo>
                  <a:pt x="7" y="17"/>
                  <a:pt x="7" y="18"/>
                  <a:pt x="7" y="18"/>
                </a:cubicBezTo>
                <a:cubicBezTo>
                  <a:pt x="2" y="21"/>
                  <a:pt x="2" y="21"/>
                  <a:pt x="2" y="21"/>
                </a:cubicBezTo>
                <a:cubicBezTo>
                  <a:pt x="3" y="22"/>
                  <a:pt x="3" y="22"/>
                  <a:pt x="3" y="22"/>
                </a:cubicBezTo>
                <a:cubicBezTo>
                  <a:pt x="5" y="21"/>
                  <a:pt x="5" y="21"/>
                  <a:pt x="5" y="21"/>
                </a:cubicBezTo>
                <a:cubicBezTo>
                  <a:pt x="5" y="24"/>
                  <a:pt x="5" y="24"/>
                  <a:pt x="5" y="24"/>
                </a:cubicBezTo>
                <a:cubicBezTo>
                  <a:pt x="6" y="24"/>
                  <a:pt x="6" y="24"/>
                  <a:pt x="6" y="24"/>
                </a:cubicBezTo>
                <a:lnTo>
                  <a:pt x="6" y="20"/>
                </a:ln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32" name="Freeform 258"/>
          <p:cNvSpPr>
            <a:spLocks noEditPoints="1"/>
          </p:cNvSpPr>
          <p:nvPr/>
        </p:nvSpPr>
        <p:spPr bwMode="auto">
          <a:xfrm>
            <a:off x="9942910" y="3110649"/>
            <a:ext cx="334810" cy="334810"/>
          </a:xfrm>
          <a:custGeom>
            <a:avLst/>
            <a:gdLst>
              <a:gd name="T0" fmla="*/ 6 w 35"/>
              <a:gd name="T1" fmla="*/ 17 h 35"/>
              <a:gd name="T2" fmla="*/ 32 w 35"/>
              <a:gd name="T3" fmla="*/ 23 h 35"/>
              <a:gd name="T4" fmla="*/ 28 w 35"/>
              <a:gd name="T5" fmla="*/ 17 h 35"/>
              <a:gd name="T6" fmla="*/ 26 w 35"/>
              <a:gd name="T7" fmla="*/ 19 h 35"/>
              <a:gd name="T8" fmla="*/ 25 w 35"/>
              <a:gd name="T9" fmla="*/ 20 h 35"/>
              <a:gd name="T10" fmla="*/ 25 w 35"/>
              <a:gd name="T11" fmla="*/ 24 h 35"/>
              <a:gd name="T12" fmla="*/ 28 w 35"/>
              <a:gd name="T13" fmla="*/ 27 h 35"/>
              <a:gd name="T14" fmla="*/ 31 w 35"/>
              <a:gd name="T15" fmla="*/ 24 h 35"/>
              <a:gd name="T16" fmla="*/ 30 w 35"/>
              <a:gd name="T17" fmla="*/ 20 h 35"/>
              <a:gd name="T18" fmla="*/ 27 w 35"/>
              <a:gd name="T19" fmla="*/ 20 h 35"/>
              <a:gd name="T20" fmla="*/ 7 w 35"/>
              <a:gd name="T21" fmla="*/ 20 h 35"/>
              <a:gd name="T22" fmla="*/ 5 w 35"/>
              <a:gd name="T23" fmla="*/ 20 h 35"/>
              <a:gd name="T24" fmla="*/ 4 w 35"/>
              <a:gd name="T25" fmla="*/ 24 h 35"/>
              <a:gd name="T26" fmla="*/ 6 w 35"/>
              <a:gd name="T27" fmla="*/ 27 h 35"/>
              <a:gd name="T28" fmla="*/ 9 w 35"/>
              <a:gd name="T29" fmla="*/ 24 h 35"/>
              <a:gd name="T30" fmla="*/ 9 w 35"/>
              <a:gd name="T31" fmla="*/ 20 h 35"/>
              <a:gd name="T32" fmla="*/ 8 w 35"/>
              <a:gd name="T33" fmla="*/ 19 h 35"/>
              <a:gd name="T34" fmla="*/ 9 w 35"/>
              <a:gd name="T35" fmla="*/ 28 h 35"/>
              <a:gd name="T36" fmla="*/ 7 w 35"/>
              <a:gd name="T37" fmla="*/ 30 h 35"/>
              <a:gd name="T38" fmla="*/ 7 w 35"/>
              <a:gd name="T39" fmla="*/ 29 h 35"/>
              <a:gd name="T40" fmla="*/ 6 w 35"/>
              <a:gd name="T41" fmla="*/ 29 h 35"/>
              <a:gd name="T42" fmla="*/ 6 w 35"/>
              <a:gd name="T43" fmla="*/ 34 h 35"/>
              <a:gd name="T44" fmla="*/ 0 w 35"/>
              <a:gd name="T45" fmla="*/ 33 h 35"/>
              <a:gd name="T46" fmla="*/ 13 w 35"/>
              <a:gd name="T47" fmla="*/ 33 h 35"/>
              <a:gd name="T48" fmla="*/ 20 w 35"/>
              <a:gd name="T49" fmla="*/ 2 h 35"/>
              <a:gd name="T50" fmla="*/ 5 w 35"/>
              <a:gd name="T51" fmla="*/ 11 h 35"/>
              <a:gd name="T52" fmla="*/ 6 w 35"/>
              <a:gd name="T53" fmla="*/ 16 h 35"/>
              <a:gd name="T54" fmla="*/ 21 w 35"/>
              <a:gd name="T55" fmla="*/ 12 h 35"/>
              <a:gd name="T56" fmla="*/ 23 w 35"/>
              <a:gd name="T57" fmla="*/ 3 h 35"/>
              <a:gd name="T58" fmla="*/ 12 w 35"/>
              <a:gd name="T59" fmla="*/ 1 h 35"/>
              <a:gd name="T60" fmla="*/ 29 w 35"/>
              <a:gd name="T61" fmla="*/ 1 h 35"/>
              <a:gd name="T62" fmla="*/ 28 w 35"/>
              <a:gd name="T63" fmla="*/ 10 h 35"/>
              <a:gd name="T64" fmla="*/ 7 w 35"/>
              <a:gd name="T65" fmla="*/ 14 h 35"/>
              <a:gd name="T66" fmla="*/ 6 w 35"/>
              <a:gd name="T67" fmla="*/ 10 h 35"/>
              <a:gd name="T68" fmla="*/ 20 w 35"/>
              <a:gd name="T69" fmla="*/ 3 h 35"/>
              <a:gd name="T70" fmla="*/ 21 w 35"/>
              <a:gd name="T71" fmla="*/ 11 h 35"/>
              <a:gd name="T72" fmla="*/ 35 w 35"/>
              <a:gd name="T73" fmla="*/ 33 h 35"/>
              <a:gd name="T74" fmla="*/ 29 w 35"/>
              <a:gd name="T75" fmla="*/ 34 h 35"/>
              <a:gd name="T76" fmla="*/ 29 w 35"/>
              <a:gd name="T77" fmla="*/ 29 h 35"/>
              <a:gd name="T78" fmla="*/ 27 w 35"/>
              <a:gd name="T79" fmla="*/ 29 h 35"/>
              <a:gd name="T80" fmla="*/ 28 w 35"/>
              <a:gd name="T81" fmla="*/ 30 h 35"/>
              <a:gd name="T82" fmla="*/ 25 w 35"/>
              <a:gd name="T83" fmla="*/ 28 h 35"/>
              <a:gd name="T84" fmla="*/ 23 w 35"/>
              <a:gd name="T85"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5" h="35">
                <a:moveTo>
                  <a:pt x="6" y="27"/>
                </a:moveTo>
                <a:cubicBezTo>
                  <a:pt x="5" y="27"/>
                  <a:pt x="3" y="25"/>
                  <a:pt x="3" y="22"/>
                </a:cubicBezTo>
                <a:cubicBezTo>
                  <a:pt x="3" y="19"/>
                  <a:pt x="2" y="17"/>
                  <a:pt x="6" y="17"/>
                </a:cubicBezTo>
                <a:cubicBezTo>
                  <a:pt x="10" y="17"/>
                  <a:pt x="10" y="19"/>
                  <a:pt x="10" y="22"/>
                </a:cubicBezTo>
                <a:cubicBezTo>
                  <a:pt x="10" y="25"/>
                  <a:pt x="8" y="27"/>
                  <a:pt x="6" y="27"/>
                </a:cubicBezTo>
                <a:close/>
                <a:moveTo>
                  <a:pt x="32" y="23"/>
                </a:moveTo>
                <a:cubicBezTo>
                  <a:pt x="31" y="25"/>
                  <a:pt x="30" y="27"/>
                  <a:pt x="28" y="27"/>
                </a:cubicBezTo>
                <a:cubicBezTo>
                  <a:pt x="26" y="27"/>
                  <a:pt x="24" y="25"/>
                  <a:pt x="24" y="22"/>
                </a:cubicBezTo>
                <a:cubicBezTo>
                  <a:pt x="24" y="19"/>
                  <a:pt x="24" y="17"/>
                  <a:pt x="28" y="17"/>
                </a:cubicBezTo>
                <a:cubicBezTo>
                  <a:pt x="32" y="17"/>
                  <a:pt x="32" y="19"/>
                  <a:pt x="32" y="22"/>
                </a:cubicBezTo>
                <a:cubicBezTo>
                  <a:pt x="32" y="22"/>
                  <a:pt x="32" y="22"/>
                  <a:pt x="32" y="23"/>
                </a:cubicBezTo>
                <a:close/>
                <a:moveTo>
                  <a:pt x="26" y="19"/>
                </a:moveTo>
                <a:cubicBezTo>
                  <a:pt x="26" y="19"/>
                  <a:pt x="25" y="19"/>
                  <a:pt x="25" y="19"/>
                </a:cubicBezTo>
                <a:cubicBezTo>
                  <a:pt x="25" y="19"/>
                  <a:pt x="25" y="19"/>
                  <a:pt x="25" y="20"/>
                </a:cubicBezTo>
                <a:cubicBezTo>
                  <a:pt x="25" y="20"/>
                  <a:pt x="25" y="20"/>
                  <a:pt x="25" y="20"/>
                </a:cubicBezTo>
                <a:cubicBezTo>
                  <a:pt x="25" y="20"/>
                  <a:pt x="25" y="21"/>
                  <a:pt x="25" y="21"/>
                </a:cubicBezTo>
                <a:cubicBezTo>
                  <a:pt x="25" y="22"/>
                  <a:pt x="25" y="22"/>
                  <a:pt x="25" y="22"/>
                </a:cubicBezTo>
                <a:cubicBezTo>
                  <a:pt x="25" y="23"/>
                  <a:pt x="25" y="23"/>
                  <a:pt x="25" y="24"/>
                </a:cubicBezTo>
                <a:cubicBezTo>
                  <a:pt x="25" y="24"/>
                  <a:pt x="26" y="25"/>
                  <a:pt x="26" y="25"/>
                </a:cubicBezTo>
                <a:cubicBezTo>
                  <a:pt x="26" y="26"/>
                  <a:pt x="27" y="26"/>
                  <a:pt x="27" y="26"/>
                </a:cubicBezTo>
                <a:cubicBezTo>
                  <a:pt x="27" y="26"/>
                  <a:pt x="28" y="27"/>
                  <a:pt x="28" y="27"/>
                </a:cubicBezTo>
                <a:cubicBezTo>
                  <a:pt x="28" y="27"/>
                  <a:pt x="29" y="26"/>
                  <a:pt x="29" y="26"/>
                </a:cubicBezTo>
                <a:cubicBezTo>
                  <a:pt x="30" y="26"/>
                  <a:pt x="30" y="26"/>
                  <a:pt x="30" y="25"/>
                </a:cubicBezTo>
                <a:cubicBezTo>
                  <a:pt x="30" y="25"/>
                  <a:pt x="31" y="24"/>
                  <a:pt x="31" y="24"/>
                </a:cubicBezTo>
                <a:cubicBezTo>
                  <a:pt x="31" y="23"/>
                  <a:pt x="31" y="23"/>
                  <a:pt x="31" y="22"/>
                </a:cubicBezTo>
                <a:cubicBezTo>
                  <a:pt x="30" y="22"/>
                  <a:pt x="30" y="22"/>
                  <a:pt x="30" y="22"/>
                </a:cubicBezTo>
                <a:cubicBezTo>
                  <a:pt x="30" y="21"/>
                  <a:pt x="30" y="21"/>
                  <a:pt x="30" y="20"/>
                </a:cubicBezTo>
                <a:cubicBezTo>
                  <a:pt x="30" y="20"/>
                  <a:pt x="30" y="20"/>
                  <a:pt x="29" y="20"/>
                </a:cubicBezTo>
                <a:cubicBezTo>
                  <a:pt x="29" y="19"/>
                  <a:pt x="29" y="19"/>
                  <a:pt x="28" y="19"/>
                </a:cubicBezTo>
                <a:cubicBezTo>
                  <a:pt x="28" y="20"/>
                  <a:pt x="28" y="20"/>
                  <a:pt x="27" y="20"/>
                </a:cubicBezTo>
                <a:cubicBezTo>
                  <a:pt x="27" y="20"/>
                  <a:pt x="26" y="20"/>
                  <a:pt x="26" y="19"/>
                </a:cubicBezTo>
                <a:close/>
                <a:moveTo>
                  <a:pt x="8" y="19"/>
                </a:moveTo>
                <a:cubicBezTo>
                  <a:pt x="8" y="20"/>
                  <a:pt x="8" y="20"/>
                  <a:pt x="7" y="20"/>
                </a:cubicBezTo>
                <a:cubicBezTo>
                  <a:pt x="7" y="20"/>
                  <a:pt x="7" y="20"/>
                  <a:pt x="6" y="19"/>
                </a:cubicBezTo>
                <a:cubicBezTo>
                  <a:pt x="6" y="19"/>
                  <a:pt x="5" y="19"/>
                  <a:pt x="5" y="20"/>
                </a:cubicBezTo>
                <a:cubicBezTo>
                  <a:pt x="5" y="20"/>
                  <a:pt x="5" y="20"/>
                  <a:pt x="5" y="20"/>
                </a:cubicBezTo>
                <a:cubicBezTo>
                  <a:pt x="5" y="21"/>
                  <a:pt x="5" y="21"/>
                  <a:pt x="4" y="22"/>
                </a:cubicBezTo>
                <a:cubicBezTo>
                  <a:pt x="3" y="22"/>
                  <a:pt x="3" y="22"/>
                  <a:pt x="3" y="22"/>
                </a:cubicBezTo>
                <a:cubicBezTo>
                  <a:pt x="3" y="23"/>
                  <a:pt x="3" y="23"/>
                  <a:pt x="4" y="24"/>
                </a:cubicBezTo>
                <a:cubicBezTo>
                  <a:pt x="4" y="24"/>
                  <a:pt x="4" y="25"/>
                  <a:pt x="4" y="25"/>
                </a:cubicBezTo>
                <a:cubicBezTo>
                  <a:pt x="5" y="26"/>
                  <a:pt x="5" y="26"/>
                  <a:pt x="5" y="26"/>
                </a:cubicBezTo>
                <a:cubicBezTo>
                  <a:pt x="6" y="26"/>
                  <a:pt x="6" y="27"/>
                  <a:pt x="6" y="27"/>
                </a:cubicBezTo>
                <a:cubicBezTo>
                  <a:pt x="7" y="27"/>
                  <a:pt x="7" y="26"/>
                  <a:pt x="7" y="26"/>
                </a:cubicBezTo>
                <a:cubicBezTo>
                  <a:pt x="8" y="26"/>
                  <a:pt x="8" y="26"/>
                  <a:pt x="8" y="25"/>
                </a:cubicBezTo>
                <a:cubicBezTo>
                  <a:pt x="9" y="25"/>
                  <a:pt x="9" y="24"/>
                  <a:pt x="9" y="24"/>
                </a:cubicBezTo>
                <a:cubicBezTo>
                  <a:pt x="9" y="23"/>
                  <a:pt x="9" y="23"/>
                  <a:pt x="9" y="22"/>
                </a:cubicBezTo>
                <a:cubicBezTo>
                  <a:pt x="9" y="22"/>
                  <a:pt x="9" y="22"/>
                  <a:pt x="9" y="21"/>
                </a:cubicBezTo>
                <a:cubicBezTo>
                  <a:pt x="9" y="21"/>
                  <a:pt x="10" y="20"/>
                  <a:pt x="9" y="20"/>
                </a:cubicBezTo>
                <a:cubicBezTo>
                  <a:pt x="9" y="20"/>
                  <a:pt x="9" y="20"/>
                  <a:pt x="9" y="20"/>
                </a:cubicBezTo>
                <a:cubicBezTo>
                  <a:pt x="9" y="19"/>
                  <a:pt x="9" y="19"/>
                  <a:pt x="9" y="19"/>
                </a:cubicBezTo>
                <a:cubicBezTo>
                  <a:pt x="9" y="19"/>
                  <a:pt x="9" y="19"/>
                  <a:pt x="8" y="19"/>
                </a:cubicBezTo>
                <a:close/>
                <a:moveTo>
                  <a:pt x="13" y="33"/>
                </a:moveTo>
                <a:cubicBezTo>
                  <a:pt x="13" y="31"/>
                  <a:pt x="13" y="31"/>
                  <a:pt x="13" y="31"/>
                </a:cubicBezTo>
                <a:cubicBezTo>
                  <a:pt x="13" y="30"/>
                  <a:pt x="11" y="29"/>
                  <a:pt x="9" y="28"/>
                </a:cubicBezTo>
                <a:cubicBezTo>
                  <a:pt x="9" y="31"/>
                  <a:pt x="8" y="32"/>
                  <a:pt x="7" y="34"/>
                </a:cubicBezTo>
                <a:cubicBezTo>
                  <a:pt x="7" y="30"/>
                  <a:pt x="7" y="30"/>
                  <a:pt x="7" y="30"/>
                </a:cubicBezTo>
                <a:cubicBezTo>
                  <a:pt x="7" y="30"/>
                  <a:pt x="7" y="30"/>
                  <a:pt x="7" y="30"/>
                </a:cubicBezTo>
                <a:cubicBezTo>
                  <a:pt x="7" y="29"/>
                  <a:pt x="7" y="29"/>
                  <a:pt x="7" y="29"/>
                </a:cubicBezTo>
                <a:cubicBezTo>
                  <a:pt x="7" y="29"/>
                  <a:pt x="7" y="29"/>
                  <a:pt x="7" y="29"/>
                </a:cubicBezTo>
                <a:cubicBezTo>
                  <a:pt x="7" y="29"/>
                  <a:pt x="7" y="29"/>
                  <a:pt x="7" y="29"/>
                </a:cubicBezTo>
                <a:cubicBezTo>
                  <a:pt x="7"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4"/>
                  <a:pt x="6" y="34"/>
                  <a:pt x="6" y="34"/>
                </a:cubicBezTo>
                <a:cubicBezTo>
                  <a:pt x="5" y="32"/>
                  <a:pt x="4" y="31"/>
                  <a:pt x="3" y="28"/>
                </a:cubicBezTo>
                <a:cubicBezTo>
                  <a:pt x="1" y="29"/>
                  <a:pt x="0" y="30"/>
                  <a:pt x="0" y="31"/>
                </a:cubicBezTo>
                <a:cubicBezTo>
                  <a:pt x="0" y="32"/>
                  <a:pt x="0" y="33"/>
                  <a:pt x="0" y="33"/>
                </a:cubicBezTo>
                <a:cubicBezTo>
                  <a:pt x="0" y="34"/>
                  <a:pt x="0" y="35"/>
                  <a:pt x="1" y="35"/>
                </a:cubicBezTo>
                <a:cubicBezTo>
                  <a:pt x="5" y="35"/>
                  <a:pt x="8" y="35"/>
                  <a:pt x="12" y="35"/>
                </a:cubicBezTo>
                <a:cubicBezTo>
                  <a:pt x="13" y="35"/>
                  <a:pt x="13" y="34"/>
                  <a:pt x="13" y="33"/>
                </a:cubicBezTo>
                <a:close/>
                <a:moveTo>
                  <a:pt x="22" y="11"/>
                </a:moveTo>
                <a:cubicBezTo>
                  <a:pt x="22" y="8"/>
                  <a:pt x="22" y="6"/>
                  <a:pt x="22" y="3"/>
                </a:cubicBezTo>
                <a:cubicBezTo>
                  <a:pt x="22" y="3"/>
                  <a:pt x="21" y="2"/>
                  <a:pt x="20" y="2"/>
                </a:cubicBezTo>
                <a:cubicBezTo>
                  <a:pt x="16" y="2"/>
                  <a:pt x="11" y="2"/>
                  <a:pt x="6" y="2"/>
                </a:cubicBezTo>
                <a:cubicBezTo>
                  <a:pt x="5" y="2"/>
                  <a:pt x="5" y="3"/>
                  <a:pt x="5" y="3"/>
                </a:cubicBezTo>
                <a:cubicBezTo>
                  <a:pt x="5" y="11"/>
                  <a:pt x="5" y="11"/>
                  <a:pt x="5" y="11"/>
                </a:cubicBezTo>
                <a:cubicBezTo>
                  <a:pt x="5" y="11"/>
                  <a:pt x="5" y="12"/>
                  <a:pt x="6" y="12"/>
                </a:cubicBezTo>
                <a:cubicBezTo>
                  <a:pt x="6" y="12"/>
                  <a:pt x="6" y="12"/>
                  <a:pt x="6" y="12"/>
                </a:cubicBezTo>
                <a:cubicBezTo>
                  <a:pt x="6" y="13"/>
                  <a:pt x="6" y="14"/>
                  <a:pt x="6" y="16"/>
                </a:cubicBezTo>
                <a:cubicBezTo>
                  <a:pt x="6" y="15"/>
                  <a:pt x="7" y="15"/>
                  <a:pt x="7" y="14"/>
                </a:cubicBezTo>
                <a:cubicBezTo>
                  <a:pt x="10" y="11"/>
                  <a:pt x="16" y="12"/>
                  <a:pt x="20" y="12"/>
                </a:cubicBezTo>
                <a:cubicBezTo>
                  <a:pt x="21" y="12"/>
                  <a:pt x="21" y="12"/>
                  <a:pt x="21" y="12"/>
                </a:cubicBezTo>
                <a:cubicBezTo>
                  <a:pt x="22" y="12"/>
                  <a:pt x="22" y="11"/>
                  <a:pt x="22" y="11"/>
                </a:cubicBezTo>
                <a:close/>
                <a:moveTo>
                  <a:pt x="23" y="10"/>
                </a:moveTo>
                <a:cubicBezTo>
                  <a:pt x="23" y="3"/>
                  <a:pt x="23" y="3"/>
                  <a:pt x="23" y="3"/>
                </a:cubicBezTo>
                <a:cubicBezTo>
                  <a:pt x="23" y="2"/>
                  <a:pt x="22" y="1"/>
                  <a:pt x="21" y="1"/>
                </a:cubicBezTo>
                <a:cubicBezTo>
                  <a:pt x="12" y="1"/>
                  <a:pt x="12" y="1"/>
                  <a:pt x="12" y="1"/>
                </a:cubicBezTo>
                <a:cubicBezTo>
                  <a:pt x="12" y="1"/>
                  <a:pt x="12" y="1"/>
                  <a:pt x="12" y="1"/>
                </a:cubicBezTo>
                <a:cubicBezTo>
                  <a:pt x="12" y="0"/>
                  <a:pt x="13" y="0"/>
                  <a:pt x="14" y="0"/>
                </a:cubicBezTo>
                <a:cubicBezTo>
                  <a:pt x="18" y="0"/>
                  <a:pt x="23" y="0"/>
                  <a:pt x="28" y="0"/>
                </a:cubicBezTo>
                <a:cubicBezTo>
                  <a:pt x="29" y="0"/>
                  <a:pt x="29" y="0"/>
                  <a:pt x="29" y="1"/>
                </a:cubicBezTo>
                <a:cubicBezTo>
                  <a:pt x="29" y="3"/>
                  <a:pt x="29" y="6"/>
                  <a:pt x="29" y="8"/>
                </a:cubicBezTo>
                <a:cubicBezTo>
                  <a:pt x="29" y="9"/>
                  <a:pt x="29" y="10"/>
                  <a:pt x="28" y="10"/>
                </a:cubicBezTo>
                <a:cubicBezTo>
                  <a:pt x="28" y="10"/>
                  <a:pt x="28" y="10"/>
                  <a:pt x="28" y="10"/>
                </a:cubicBezTo>
                <a:cubicBezTo>
                  <a:pt x="28" y="11"/>
                  <a:pt x="28" y="12"/>
                  <a:pt x="28" y="13"/>
                </a:cubicBezTo>
                <a:cubicBezTo>
                  <a:pt x="27" y="12"/>
                  <a:pt x="25" y="10"/>
                  <a:pt x="23" y="10"/>
                </a:cubicBezTo>
                <a:close/>
                <a:moveTo>
                  <a:pt x="7" y="14"/>
                </a:moveTo>
                <a:cubicBezTo>
                  <a:pt x="7" y="13"/>
                  <a:pt x="7" y="12"/>
                  <a:pt x="7" y="11"/>
                </a:cubicBezTo>
                <a:cubicBezTo>
                  <a:pt x="6" y="11"/>
                  <a:pt x="6" y="11"/>
                  <a:pt x="6" y="11"/>
                </a:cubicBezTo>
                <a:cubicBezTo>
                  <a:pt x="6" y="11"/>
                  <a:pt x="6" y="11"/>
                  <a:pt x="6" y="10"/>
                </a:cubicBezTo>
                <a:cubicBezTo>
                  <a:pt x="6" y="4"/>
                  <a:pt x="6" y="4"/>
                  <a:pt x="6" y="4"/>
                </a:cubicBezTo>
                <a:cubicBezTo>
                  <a:pt x="6" y="3"/>
                  <a:pt x="6" y="3"/>
                  <a:pt x="6" y="3"/>
                </a:cubicBezTo>
                <a:cubicBezTo>
                  <a:pt x="11" y="3"/>
                  <a:pt x="15" y="3"/>
                  <a:pt x="20" y="3"/>
                </a:cubicBezTo>
                <a:cubicBezTo>
                  <a:pt x="20" y="3"/>
                  <a:pt x="21" y="3"/>
                  <a:pt x="21" y="4"/>
                </a:cubicBezTo>
                <a:cubicBezTo>
                  <a:pt x="21" y="6"/>
                  <a:pt x="21" y="8"/>
                  <a:pt x="21" y="10"/>
                </a:cubicBezTo>
                <a:cubicBezTo>
                  <a:pt x="21" y="11"/>
                  <a:pt x="21" y="11"/>
                  <a:pt x="21" y="11"/>
                </a:cubicBezTo>
                <a:cubicBezTo>
                  <a:pt x="20" y="11"/>
                  <a:pt x="20" y="11"/>
                  <a:pt x="20" y="11"/>
                </a:cubicBezTo>
                <a:cubicBezTo>
                  <a:pt x="16" y="11"/>
                  <a:pt x="9" y="11"/>
                  <a:pt x="7" y="14"/>
                </a:cubicBezTo>
                <a:close/>
                <a:moveTo>
                  <a:pt x="35" y="33"/>
                </a:moveTo>
                <a:cubicBezTo>
                  <a:pt x="35" y="33"/>
                  <a:pt x="35" y="32"/>
                  <a:pt x="35" y="31"/>
                </a:cubicBezTo>
                <a:cubicBezTo>
                  <a:pt x="35" y="30"/>
                  <a:pt x="33" y="29"/>
                  <a:pt x="31" y="28"/>
                </a:cubicBezTo>
                <a:cubicBezTo>
                  <a:pt x="30" y="31"/>
                  <a:pt x="30" y="32"/>
                  <a:pt x="29" y="34"/>
                </a:cubicBezTo>
                <a:cubicBezTo>
                  <a:pt x="28" y="30"/>
                  <a:pt x="28" y="30"/>
                  <a:pt x="28" y="30"/>
                </a:cubicBezTo>
                <a:cubicBezTo>
                  <a:pt x="28" y="30"/>
                  <a:pt x="28" y="30"/>
                  <a:pt x="28" y="30"/>
                </a:cubicBezTo>
                <a:cubicBezTo>
                  <a:pt x="29" y="29"/>
                  <a:pt x="29" y="29"/>
                  <a:pt x="29" y="29"/>
                </a:cubicBezTo>
                <a:cubicBezTo>
                  <a:pt x="29" y="29"/>
                  <a:pt x="29" y="29"/>
                  <a:pt x="29" y="29"/>
                </a:cubicBezTo>
                <a:cubicBezTo>
                  <a:pt x="29" y="29"/>
                  <a:pt x="29" y="29"/>
                  <a:pt x="29" y="29"/>
                </a:cubicBezTo>
                <a:cubicBezTo>
                  <a:pt x="28" y="29"/>
                  <a:pt x="28" y="29"/>
                  <a:pt x="27" y="29"/>
                </a:cubicBezTo>
                <a:cubicBezTo>
                  <a:pt x="27" y="29"/>
                  <a:pt x="27" y="29"/>
                  <a:pt x="27" y="29"/>
                </a:cubicBezTo>
                <a:cubicBezTo>
                  <a:pt x="27" y="29"/>
                  <a:pt x="27" y="29"/>
                  <a:pt x="27" y="29"/>
                </a:cubicBezTo>
                <a:cubicBezTo>
                  <a:pt x="28" y="30"/>
                  <a:pt x="28" y="30"/>
                  <a:pt x="28" y="30"/>
                </a:cubicBezTo>
                <a:cubicBezTo>
                  <a:pt x="28" y="30"/>
                  <a:pt x="28" y="30"/>
                  <a:pt x="28" y="30"/>
                </a:cubicBezTo>
                <a:cubicBezTo>
                  <a:pt x="27" y="34"/>
                  <a:pt x="27" y="34"/>
                  <a:pt x="27" y="34"/>
                </a:cubicBezTo>
                <a:cubicBezTo>
                  <a:pt x="26" y="32"/>
                  <a:pt x="26" y="31"/>
                  <a:pt x="25" y="28"/>
                </a:cubicBezTo>
                <a:cubicBezTo>
                  <a:pt x="23" y="29"/>
                  <a:pt x="21" y="30"/>
                  <a:pt x="21" y="31"/>
                </a:cubicBezTo>
                <a:cubicBezTo>
                  <a:pt x="21" y="32"/>
                  <a:pt x="21" y="33"/>
                  <a:pt x="21" y="33"/>
                </a:cubicBezTo>
                <a:cubicBezTo>
                  <a:pt x="21" y="34"/>
                  <a:pt x="22" y="35"/>
                  <a:pt x="23" y="35"/>
                </a:cubicBezTo>
                <a:cubicBezTo>
                  <a:pt x="26" y="35"/>
                  <a:pt x="30" y="35"/>
                  <a:pt x="34" y="35"/>
                </a:cubicBezTo>
                <a:cubicBezTo>
                  <a:pt x="34" y="35"/>
                  <a:pt x="35" y="34"/>
                  <a:pt x="35" y="33"/>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33" name="Freeform 259"/>
          <p:cNvSpPr>
            <a:spLocks noEditPoints="1"/>
          </p:cNvSpPr>
          <p:nvPr/>
        </p:nvSpPr>
        <p:spPr bwMode="auto">
          <a:xfrm>
            <a:off x="4357931" y="3099790"/>
            <a:ext cx="345668" cy="345668"/>
          </a:xfrm>
          <a:custGeom>
            <a:avLst/>
            <a:gdLst>
              <a:gd name="T0" fmla="*/ 0 w 36"/>
              <a:gd name="T1" fmla="*/ 34 h 36"/>
              <a:gd name="T2" fmla="*/ 18 w 36"/>
              <a:gd name="T3" fmla="*/ 36 h 36"/>
              <a:gd name="T4" fmla="*/ 20 w 36"/>
              <a:gd name="T5" fmla="*/ 31 h 36"/>
              <a:gd name="T6" fmla="*/ 11 w 36"/>
              <a:gd name="T7" fmla="*/ 34 h 36"/>
              <a:gd name="T8" fmla="*/ 10 w 36"/>
              <a:gd name="T9" fmla="*/ 29 h 36"/>
              <a:gd name="T10" fmla="*/ 11 w 36"/>
              <a:gd name="T11" fmla="*/ 28 h 36"/>
              <a:gd name="T12" fmla="*/ 9 w 36"/>
              <a:gd name="T13" fmla="*/ 28 h 36"/>
              <a:gd name="T14" fmla="*/ 9 w 36"/>
              <a:gd name="T15" fmla="*/ 28 h 36"/>
              <a:gd name="T16" fmla="*/ 10 w 36"/>
              <a:gd name="T17" fmla="*/ 29 h 36"/>
              <a:gd name="T18" fmla="*/ 5 w 36"/>
              <a:gd name="T19" fmla="*/ 26 h 36"/>
              <a:gd name="T20" fmla="*/ 6 w 36"/>
              <a:gd name="T21" fmla="*/ 8 h 36"/>
              <a:gd name="T22" fmla="*/ 6 w 36"/>
              <a:gd name="T23" fmla="*/ 3 h 36"/>
              <a:gd name="T24" fmla="*/ 5 w 36"/>
              <a:gd name="T25" fmla="*/ 0 h 36"/>
              <a:gd name="T26" fmla="*/ 36 w 36"/>
              <a:gd name="T27" fmla="*/ 0 h 36"/>
              <a:gd name="T28" fmla="*/ 36 w 36"/>
              <a:gd name="T29" fmla="*/ 2 h 36"/>
              <a:gd name="T30" fmla="*/ 35 w 36"/>
              <a:gd name="T31" fmla="*/ 3 h 36"/>
              <a:gd name="T32" fmla="*/ 35 w 36"/>
              <a:gd name="T33" fmla="*/ 22 h 36"/>
              <a:gd name="T34" fmla="*/ 15 w 36"/>
              <a:gd name="T35" fmla="*/ 23 h 36"/>
              <a:gd name="T36" fmla="*/ 14 w 36"/>
              <a:gd name="T37" fmla="*/ 22 h 36"/>
              <a:gd name="T38" fmla="*/ 15 w 36"/>
              <a:gd name="T39" fmla="*/ 22 h 36"/>
              <a:gd name="T40" fmla="*/ 15 w 36"/>
              <a:gd name="T41" fmla="*/ 21 h 36"/>
              <a:gd name="T42" fmla="*/ 32 w 36"/>
              <a:gd name="T43" fmla="*/ 21 h 36"/>
              <a:gd name="T44" fmla="*/ 33 w 36"/>
              <a:gd name="T45" fmla="*/ 21 h 36"/>
              <a:gd name="T46" fmla="*/ 34 w 36"/>
              <a:gd name="T47" fmla="*/ 3 h 36"/>
              <a:gd name="T48" fmla="*/ 7 w 36"/>
              <a:gd name="T49" fmla="*/ 8 h 36"/>
              <a:gd name="T50" fmla="*/ 7 w 36"/>
              <a:gd name="T51" fmla="*/ 9 h 36"/>
              <a:gd name="T52" fmla="*/ 6 w 36"/>
              <a:gd name="T53" fmla="*/ 9 h 36"/>
              <a:gd name="T54" fmla="*/ 6 w 36"/>
              <a:gd name="T55" fmla="*/ 8 h 36"/>
              <a:gd name="T56" fmla="*/ 14 w 36"/>
              <a:gd name="T57" fmla="*/ 22 h 36"/>
              <a:gd name="T58" fmla="*/ 15 w 36"/>
              <a:gd name="T59" fmla="*/ 17 h 36"/>
              <a:gd name="T60" fmla="*/ 5 w 36"/>
              <a:gd name="T61" fmla="*/ 17 h 36"/>
              <a:gd name="T62" fmla="*/ 6 w 36"/>
              <a:gd name="T63" fmla="*/ 22 h 36"/>
              <a:gd name="T64" fmla="*/ 7 w 36"/>
              <a:gd name="T65" fmla="*/ 21 h 36"/>
              <a:gd name="T66" fmla="*/ 13 w 36"/>
              <a:gd name="T67" fmla="*/ 21 h 36"/>
              <a:gd name="T68" fmla="*/ 14 w 36"/>
              <a:gd name="T69" fmla="*/ 16 h 36"/>
              <a:gd name="T70" fmla="*/ 14 w 36"/>
              <a:gd name="T71" fmla="*/ 13 h 36"/>
              <a:gd name="T72" fmla="*/ 10 w 36"/>
              <a:gd name="T73" fmla="*/ 13 h 36"/>
              <a:gd name="T74" fmla="*/ 6 w 36"/>
              <a:gd name="T75" fmla="*/ 13 h 36"/>
              <a:gd name="T76" fmla="*/ 6 w 36"/>
              <a:gd name="T77" fmla="*/ 16 h 36"/>
              <a:gd name="T78" fmla="*/ 7 w 36"/>
              <a:gd name="T79" fmla="*/ 21 h 36"/>
              <a:gd name="T80" fmla="*/ 19 w 36"/>
              <a:gd name="T81" fmla="*/ 9 h 36"/>
              <a:gd name="T82" fmla="*/ 17 w 36"/>
              <a:gd name="T83" fmla="*/ 15 h 36"/>
              <a:gd name="T84" fmla="*/ 23 w 36"/>
              <a:gd name="T85" fmla="*/ 16 h 36"/>
              <a:gd name="T86" fmla="*/ 31 w 36"/>
              <a:gd name="T87" fmla="*/ 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6" h="36">
                <a:moveTo>
                  <a:pt x="0" y="31"/>
                </a:moveTo>
                <a:cubicBezTo>
                  <a:pt x="0" y="32"/>
                  <a:pt x="0" y="33"/>
                  <a:pt x="0" y="34"/>
                </a:cubicBezTo>
                <a:cubicBezTo>
                  <a:pt x="0" y="35"/>
                  <a:pt x="1" y="36"/>
                  <a:pt x="2" y="36"/>
                </a:cubicBezTo>
                <a:cubicBezTo>
                  <a:pt x="7" y="36"/>
                  <a:pt x="13" y="36"/>
                  <a:pt x="18" y="36"/>
                </a:cubicBezTo>
                <a:cubicBezTo>
                  <a:pt x="19" y="36"/>
                  <a:pt x="20" y="35"/>
                  <a:pt x="20" y="34"/>
                </a:cubicBezTo>
                <a:cubicBezTo>
                  <a:pt x="20" y="31"/>
                  <a:pt x="20" y="31"/>
                  <a:pt x="20" y="31"/>
                </a:cubicBezTo>
                <a:cubicBezTo>
                  <a:pt x="20" y="28"/>
                  <a:pt x="18" y="27"/>
                  <a:pt x="14" y="26"/>
                </a:cubicBezTo>
                <a:cubicBezTo>
                  <a:pt x="13" y="30"/>
                  <a:pt x="12" y="31"/>
                  <a:pt x="11" y="34"/>
                </a:cubicBezTo>
                <a:cubicBezTo>
                  <a:pt x="10" y="29"/>
                  <a:pt x="10" y="29"/>
                  <a:pt x="10" y="29"/>
                </a:cubicBezTo>
                <a:cubicBezTo>
                  <a:pt x="10" y="29"/>
                  <a:pt x="10" y="29"/>
                  <a:pt x="10" y="29"/>
                </a:cubicBezTo>
                <a:cubicBezTo>
                  <a:pt x="11" y="28"/>
                  <a:pt x="11" y="28"/>
                  <a:pt x="11" y="28"/>
                </a:cubicBezTo>
                <a:cubicBezTo>
                  <a:pt x="11" y="28"/>
                  <a:pt x="11" y="28"/>
                  <a:pt x="11" y="28"/>
                </a:cubicBezTo>
                <a:cubicBezTo>
                  <a:pt x="11" y="28"/>
                  <a:pt x="11" y="28"/>
                  <a:pt x="11" y="28"/>
                </a:cubicBezTo>
                <a:cubicBezTo>
                  <a:pt x="10" y="28"/>
                  <a:pt x="10" y="28"/>
                  <a:pt x="9" y="28"/>
                </a:cubicBezTo>
                <a:cubicBezTo>
                  <a:pt x="9" y="28"/>
                  <a:pt x="9" y="28"/>
                  <a:pt x="9" y="28"/>
                </a:cubicBezTo>
                <a:cubicBezTo>
                  <a:pt x="9" y="28"/>
                  <a:pt x="9" y="28"/>
                  <a:pt x="9" y="28"/>
                </a:cubicBezTo>
                <a:cubicBezTo>
                  <a:pt x="9" y="29"/>
                  <a:pt x="9" y="29"/>
                  <a:pt x="9" y="29"/>
                </a:cubicBezTo>
                <a:cubicBezTo>
                  <a:pt x="10" y="29"/>
                  <a:pt x="10" y="29"/>
                  <a:pt x="10" y="29"/>
                </a:cubicBezTo>
                <a:cubicBezTo>
                  <a:pt x="9" y="34"/>
                  <a:pt x="9" y="34"/>
                  <a:pt x="9" y="34"/>
                </a:cubicBezTo>
                <a:cubicBezTo>
                  <a:pt x="7" y="31"/>
                  <a:pt x="6" y="30"/>
                  <a:pt x="5" y="26"/>
                </a:cubicBezTo>
                <a:cubicBezTo>
                  <a:pt x="2" y="27"/>
                  <a:pt x="0" y="28"/>
                  <a:pt x="0" y="31"/>
                </a:cubicBezTo>
                <a:close/>
                <a:moveTo>
                  <a:pt x="6" y="8"/>
                </a:moveTo>
                <a:cubicBezTo>
                  <a:pt x="6" y="3"/>
                  <a:pt x="6" y="3"/>
                  <a:pt x="6" y="3"/>
                </a:cubicBezTo>
                <a:cubicBezTo>
                  <a:pt x="6" y="3"/>
                  <a:pt x="6" y="3"/>
                  <a:pt x="6" y="3"/>
                </a:cubicBezTo>
                <a:cubicBezTo>
                  <a:pt x="6" y="3"/>
                  <a:pt x="5" y="2"/>
                  <a:pt x="5" y="2"/>
                </a:cubicBezTo>
                <a:cubicBezTo>
                  <a:pt x="5" y="0"/>
                  <a:pt x="5" y="0"/>
                  <a:pt x="5" y="0"/>
                </a:cubicBezTo>
                <a:cubicBezTo>
                  <a:pt x="5" y="0"/>
                  <a:pt x="6" y="0"/>
                  <a:pt x="6" y="0"/>
                </a:cubicBezTo>
                <a:cubicBezTo>
                  <a:pt x="16" y="0"/>
                  <a:pt x="26" y="0"/>
                  <a:pt x="36" y="0"/>
                </a:cubicBezTo>
                <a:cubicBezTo>
                  <a:pt x="36" y="0"/>
                  <a:pt x="36" y="0"/>
                  <a:pt x="36" y="0"/>
                </a:cubicBezTo>
                <a:cubicBezTo>
                  <a:pt x="36" y="2"/>
                  <a:pt x="36" y="2"/>
                  <a:pt x="36" y="2"/>
                </a:cubicBezTo>
                <a:cubicBezTo>
                  <a:pt x="36" y="2"/>
                  <a:pt x="36" y="3"/>
                  <a:pt x="36" y="3"/>
                </a:cubicBezTo>
                <a:cubicBezTo>
                  <a:pt x="35" y="3"/>
                  <a:pt x="35" y="3"/>
                  <a:pt x="35" y="3"/>
                </a:cubicBezTo>
                <a:cubicBezTo>
                  <a:pt x="35" y="20"/>
                  <a:pt x="35" y="20"/>
                  <a:pt x="35" y="20"/>
                </a:cubicBezTo>
                <a:cubicBezTo>
                  <a:pt x="35" y="21"/>
                  <a:pt x="35" y="22"/>
                  <a:pt x="35" y="22"/>
                </a:cubicBezTo>
                <a:cubicBezTo>
                  <a:pt x="34" y="23"/>
                  <a:pt x="33" y="23"/>
                  <a:pt x="33" y="23"/>
                </a:cubicBezTo>
                <a:cubicBezTo>
                  <a:pt x="15" y="23"/>
                  <a:pt x="15" y="23"/>
                  <a:pt x="15" y="23"/>
                </a:cubicBezTo>
                <a:cubicBezTo>
                  <a:pt x="14" y="23"/>
                  <a:pt x="14" y="23"/>
                  <a:pt x="14" y="23"/>
                </a:cubicBezTo>
                <a:cubicBezTo>
                  <a:pt x="14" y="22"/>
                  <a:pt x="14" y="22"/>
                  <a:pt x="14" y="22"/>
                </a:cubicBezTo>
                <a:cubicBezTo>
                  <a:pt x="14" y="22"/>
                  <a:pt x="14" y="22"/>
                  <a:pt x="15" y="22"/>
                </a:cubicBezTo>
                <a:cubicBezTo>
                  <a:pt x="15" y="22"/>
                  <a:pt x="15" y="22"/>
                  <a:pt x="15" y="22"/>
                </a:cubicBezTo>
                <a:cubicBezTo>
                  <a:pt x="15" y="22"/>
                  <a:pt x="15" y="22"/>
                  <a:pt x="15" y="22"/>
                </a:cubicBezTo>
                <a:cubicBezTo>
                  <a:pt x="15" y="21"/>
                  <a:pt x="15" y="21"/>
                  <a:pt x="15" y="21"/>
                </a:cubicBezTo>
                <a:cubicBezTo>
                  <a:pt x="15" y="21"/>
                  <a:pt x="15" y="21"/>
                  <a:pt x="15" y="21"/>
                </a:cubicBezTo>
                <a:cubicBezTo>
                  <a:pt x="32" y="21"/>
                  <a:pt x="32" y="21"/>
                  <a:pt x="32" y="21"/>
                </a:cubicBezTo>
                <a:cubicBezTo>
                  <a:pt x="33" y="21"/>
                  <a:pt x="33" y="21"/>
                  <a:pt x="33" y="21"/>
                </a:cubicBezTo>
                <a:cubicBezTo>
                  <a:pt x="33" y="21"/>
                  <a:pt x="33" y="21"/>
                  <a:pt x="33" y="21"/>
                </a:cubicBezTo>
                <a:cubicBezTo>
                  <a:pt x="34" y="21"/>
                  <a:pt x="34" y="20"/>
                  <a:pt x="34" y="20"/>
                </a:cubicBezTo>
                <a:cubicBezTo>
                  <a:pt x="34" y="3"/>
                  <a:pt x="34" y="3"/>
                  <a:pt x="34" y="3"/>
                </a:cubicBezTo>
                <a:cubicBezTo>
                  <a:pt x="7" y="3"/>
                  <a:pt x="7" y="3"/>
                  <a:pt x="7" y="3"/>
                </a:cubicBezTo>
                <a:cubicBezTo>
                  <a:pt x="7" y="8"/>
                  <a:pt x="7" y="8"/>
                  <a:pt x="7" y="8"/>
                </a:cubicBezTo>
                <a:cubicBezTo>
                  <a:pt x="7" y="8"/>
                  <a:pt x="7" y="8"/>
                  <a:pt x="7" y="8"/>
                </a:cubicBezTo>
                <a:cubicBezTo>
                  <a:pt x="7" y="9"/>
                  <a:pt x="7" y="9"/>
                  <a:pt x="7" y="9"/>
                </a:cubicBezTo>
                <a:cubicBezTo>
                  <a:pt x="7" y="9"/>
                  <a:pt x="7" y="9"/>
                  <a:pt x="7" y="9"/>
                </a:cubicBezTo>
                <a:cubicBezTo>
                  <a:pt x="7" y="9"/>
                  <a:pt x="7" y="9"/>
                  <a:pt x="6" y="9"/>
                </a:cubicBezTo>
                <a:cubicBezTo>
                  <a:pt x="6" y="9"/>
                  <a:pt x="6" y="9"/>
                  <a:pt x="6" y="9"/>
                </a:cubicBezTo>
                <a:cubicBezTo>
                  <a:pt x="6" y="8"/>
                  <a:pt x="6" y="8"/>
                  <a:pt x="6" y="8"/>
                </a:cubicBezTo>
                <a:close/>
                <a:moveTo>
                  <a:pt x="10" y="24"/>
                </a:moveTo>
                <a:cubicBezTo>
                  <a:pt x="11" y="24"/>
                  <a:pt x="13" y="23"/>
                  <a:pt x="14" y="22"/>
                </a:cubicBezTo>
                <a:cubicBezTo>
                  <a:pt x="15" y="21"/>
                  <a:pt x="15" y="19"/>
                  <a:pt x="15" y="17"/>
                </a:cubicBezTo>
                <a:cubicBezTo>
                  <a:pt x="15" y="17"/>
                  <a:pt x="15" y="17"/>
                  <a:pt x="15" y="17"/>
                </a:cubicBezTo>
                <a:cubicBezTo>
                  <a:pt x="15" y="12"/>
                  <a:pt x="16" y="9"/>
                  <a:pt x="10" y="9"/>
                </a:cubicBezTo>
                <a:cubicBezTo>
                  <a:pt x="4" y="9"/>
                  <a:pt x="5" y="12"/>
                  <a:pt x="5" y="17"/>
                </a:cubicBezTo>
                <a:cubicBezTo>
                  <a:pt x="5" y="17"/>
                  <a:pt x="5" y="17"/>
                  <a:pt x="5" y="17"/>
                </a:cubicBezTo>
                <a:cubicBezTo>
                  <a:pt x="5" y="19"/>
                  <a:pt x="5" y="21"/>
                  <a:pt x="6" y="22"/>
                </a:cubicBezTo>
                <a:cubicBezTo>
                  <a:pt x="7" y="23"/>
                  <a:pt x="9" y="24"/>
                  <a:pt x="10" y="24"/>
                </a:cubicBezTo>
                <a:close/>
                <a:moveTo>
                  <a:pt x="7" y="21"/>
                </a:moveTo>
                <a:cubicBezTo>
                  <a:pt x="8" y="23"/>
                  <a:pt x="9" y="23"/>
                  <a:pt x="10" y="23"/>
                </a:cubicBezTo>
                <a:cubicBezTo>
                  <a:pt x="11" y="23"/>
                  <a:pt x="12" y="23"/>
                  <a:pt x="13" y="21"/>
                </a:cubicBezTo>
                <a:cubicBezTo>
                  <a:pt x="14" y="20"/>
                  <a:pt x="15" y="19"/>
                  <a:pt x="15" y="17"/>
                </a:cubicBezTo>
                <a:cubicBezTo>
                  <a:pt x="14" y="16"/>
                  <a:pt x="14" y="16"/>
                  <a:pt x="14" y="16"/>
                </a:cubicBezTo>
                <a:cubicBezTo>
                  <a:pt x="14" y="15"/>
                  <a:pt x="14" y="15"/>
                  <a:pt x="14" y="15"/>
                </a:cubicBezTo>
                <a:cubicBezTo>
                  <a:pt x="14" y="14"/>
                  <a:pt x="14" y="14"/>
                  <a:pt x="14" y="13"/>
                </a:cubicBezTo>
                <a:cubicBezTo>
                  <a:pt x="13" y="13"/>
                  <a:pt x="13" y="13"/>
                  <a:pt x="12" y="13"/>
                </a:cubicBezTo>
                <a:cubicBezTo>
                  <a:pt x="11" y="13"/>
                  <a:pt x="11" y="13"/>
                  <a:pt x="10" y="13"/>
                </a:cubicBezTo>
                <a:cubicBezTo>
                  <a:pt x="9" y="13"/>
                  <a:pt x="9" y="13"/>
                  <a:pt x="8" y="13"/>
                </a:cubicBezTo>
                <a:cubicBezTo>
                  <a:pt x="7" y="13"/>
                  <a:pt x="6" y="13"/>
                  <a:pt x="6" y="13"/>
                </a:cubicBezTo>
                <a:cubicBezTo>
                  <a:pt x="6" y="14"/>
                  <a:pt x="6" y="14"/>
                  <a:pt x="6" y="15"/>
                </a:cubicBezTo>
                <a:cubicBezTo>
                  <a:pt x="6" y="15"/>
                  <a:pt x="6" y="15"/>
                  <a:pt x="6" y="16"/>
                </a:cubicBezTo>
                <a:cubicBezTo>
                  <a:pt x="5" y="17"/>
                  <a:pt x="5" y="17"/>
                  <a:pt x="5" y="17"/>
                </a:cubicBezTo>
                <a:cubicBezTo>
                  <a:pt x="5" y="19"/>
                  <a:pt x="6" y="20"/>
                  <a:pt x="7" y="21"/>
                </a:cubicBezTo>
                <a:close/>
                <a:moveTo>
                  <a:pt x="23" y="13"/>
                </a:moveTo>
                <a:cubicBezTo>
                  <a:pt x="23" y="13"/>
                  <a:pt x="19" y="9"/>
                  <a:pt x="19" y="9"/>
                </a:cubicBezTo>
                <a:cubicBezTo>
                  <a:pt x="16" y="12"/>
                  <a:pt x="16" y="12"/>
                  <a:pt x="16" y="12"/>
                </a:cubicBezTo>
                <a:cubicBezTo>
                  <a:pt x="17" y="13"/>
                  <a:pt x="17" y="14"/>
                  <a:pt x="17" y="15"/>
                </a:cubicBezTo>
                <a:cubicBezTo>
                  <a:pt x="19" y="12"/>
                  <a:pt x="19" y="12"/>
                  <a:pt x="19" y="12"/>
                </a:cubicBezTo>
                <a:cubicBezTo>
                  <a:pt x="23" y="16"/>
                  <a:pt x="23" y="16"/>
                  <a:pt x="23" y="16"/>
                </a:cubicBezTo>
                <a:cubicBezTo>
                  <a:pt x="26" y="13"/>
                  <a:pt x="29" y="10"/>
                  <a:pt x="32" y="7"/>
                </a:cubicBezTo>
                <a:cubicBezTo>
                  <a:pt x="33" y="6"/>
                  <a:pt x="32" y="4"/>
                  <a:pt x="31" y="5"/>
                </a:cubicBezTo>
                <a:lnTo>
                  <a:pt x="23" y="13"/>
                </a:ln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34" name="Freeform 260"/>
          <p:cNvSpPr>
            <a:spLocks noEditPoints="1"/>
          </p:cNvSpPr>
          <p:nvPr/>
        </p:nvSpPr>
        <p:spPr bwMode="auto">
          <a:xfrm>
            <a:off x="2533673" y="3110649"/>
            <a:ext cx="249750" cy="334810"/>
          </a:xfrm>
          <a:custGeom>
            <a:avLst/>
            <a:gdLst>
              <a:gd name="T0" fmla="*/ 0 w 26"/>
              <a:gd name="T1" fmla="*/ 28 h 35"/>
              <a:gd name="T2" fmla="*/ 0 w 26"/>
              <a:gd name="T3" fmla="*/ 33 h 35"/>
              <a:gd name="T4" fmla="*/ 2 w 26"/>
              <a:gd name="T5" fmla="*/ 35 h 35"/>
              <a:gd name="T6" fmla="*/ 24 w 26"/>
              <a:gd name="T7" fmla="*/ 35 h 35"/>
              <a:gd name="T8" fmla="*/ 26 w 26"/>
              <a:gd name="T9" fmla="*/ 33 h 35"/>
              <a:gd name="T10" fmla="*/ 26 w 26"/>
              <a:gd name="T11" fmla="*/ 28 h 35"/>
              <a:gd name="T12" fmla="*/ 19 w 26"/>
              <a:gd name="T13" fmla="*/ 22 h 35"/>
              <a:gd name="T14" fmla="*/ 14 w 26"/>
              <a:gd name="T15" fmla="*/ 33 h 35"/>
              <a:gd name="T16" fmla="*/ 14 w 26"/>
              <a:gd name="T17" fmla="*/ 26 h 35"/>
              <a:gd name="T18" fmla="*/ 14 w 26"/>
              <a:gd name="T19" fmla="*/ 26 h 35"/>
              <a:gd name="T20" fmla="*/ 15 w 26"/>
              <a:gd name="T21" fmla="*/ 25 h 35"/>
              <a:gd name="T22" fmla="*/ 15 w 26"/>
              <a:gd name="T23" fmla="*/ 24 h 35"/>
              <a:gd name="T24" fmla="*/ 14 w 26"/>
              <a:gd name="T25" fmla="*/ 24 h 35"/>
              <a:gd name="T26" fmla="*/ 12 w 26"/>
              <a:gd name="T27" fmla="*/ 24 h 35"/>
              <a:gd name="T28" fmla="*/ 12 w 26"/>
              <a:gd name="T29" fmla="*/ 24 h 35"/>
              <a:gd name="T30" fmla="*/ 12 w 26"/>
              <a:gd name="T31" fmla="*/ 25 h 35"/>
              <a:gd name="T32" fmla="*/ 13 w 26"/>
              <a:gd name="T33" fmla="*/ 26 h 35"/>
              <a:gd name="T34" fmla="*/ 13 w 26"/>
              <a:gd name="T35" fmla="*/ 26 h 35"/>
              <a:gd name="T36" fmla="*/ 12 w 26"/>
              <a:gd name="T37" fmla="*/ 33 h 35"/>
              <a:gd name="T38" fmla="*/ 7 w 26"/>
              <a:gd name="T39" fmla="*/ 22 h 35"/>
              <a:gd name="T40" fmla="*/ 0 w 26"/>
              <a:gd name="T41" fmla="*/ 28 h 35"/>
              <a:gd name="T42" fmla="*/ 13 w 26"/>
              <a:gd name="T43" fmla="*/ 20 h 35"/>
              <a:gd name="T44" fmla="*/ 8 w 26"/>
              <a:gd name="T45" fmla="*/ 17 h 35"/>
              <a:gd name="T46" fmla="*/ 6 w 26"/>
              <a:gd name="T47" fmla="*/ 10 h 35"/>
              <a:gd name="T48" fmla="*/ 6 w 26"/>
              <a:gd name="T49" fmla="*/ 10 h 35"/>
              <a:gd name="T50" fmla="*/ 6 w 26"/>
              <a:gd name="T51" fmla="*/ 10 h 35"/>
              <a:gd name="T52" fmla="*/ 6 w 26"/>
              <a:gd name="T53" fmla="*/ 10 h 35"/>
              <a:gd name="T54" fmla="*/ 13 w 26"/>
              <a:gd name="T55" fmla="*/ 0 h 35"/>
              <a:gd name="T56" fmla="*/ 20 w 26"/>
              <a:gd name="T57" fmla="*/ 10 h 35"/>
              <a:gd name="T58" fmla="*/ 20 w 26"/>
              <a:gd name="T59" fmla="*/ 10 h 35"/>
              <a:gd name="T60" fmla="*/ 20 w 26"/>
              <a:gd name="T61" fmla="*/ 10 h 35"/>
              <a:gd name="T62" fmla="*/ 20 w 26"/>
              <a:gd name="T63" fmla="*/ 10 h 35"/>
              <a:gd name="T64" fmla="*/ 18 w 26"/>
              <a:gd name="T65" fmla="*/ 17 h 35"/>
              <a:gd name="T66" fmla="*/ 13 w 26"/>
              <a:gd name="T67" fmla="*/ 20 h 35"/>
              <a:gd name="T68" fmla="*/ 9 w 26"/>
              <a:gd name="T69" fmla="*/ 16 h 35"/>
              <a:gd name="T70" fmla="*/ 13 w 26"/>
              <a:gd name="T71" fmla="*/ 19 h 35"/>
              <a:gd name="T72" fmla="*/ 17 w 26"/>
              <a:gd name="T73" fmla="*/ 16 h 35"/>
              <a:gd name="T74" fmla="*/ 19 w 26"/>
              <a:gd name="T75" fmla="*/ 10 h 35"/>
              <a:gd name="T76" fmla="*/ 19 w 26"/>
              <a:gd name="T77" fmla="*/ 9 h 35"/>
              <a:gd name="T78" fmla="*/ 19 w 26"/>
              <a:gd name="T79" fmla="*/ 7 h 35"/>
              <a:gd name="T80" fmla="*/ 18 w 26"/>
              <a:gd name="T81" fmla="*/ 5 h 35"/>
              <a:gd name="T82" fmla="*/ 16 w 26"/>
              <a:gd name="T83" fmla="*/ 5 h 35"/>
              <a:gd name="T84" fmla="*/ 13 w 26"/>
              <a:gd name="T85" fmla="*/ 6 h 35"/>
              <a:gd name="T86" fmla="*/ 11 w 26"/>
              <a:gd name="T87" fmla="*/ 5 h 35"/>
              <a:gd name="T88" fmla="*/ 11 w 26"/>
              <a:gd name="T89" fmla="*/ 5 h 35"/>
              <a:gd name="T90" fmla="*/ 8 w 26"/>
              <a:gd name="T91" fmla="*/ 5 h 35"/>
              <a:gd name="T92" fmla="*/ 8 w 26"/>
              <a:gd name="T93" fmla="*/ 7 h 35"/>
              <a:gd name="T94" fmla="*/ 7 w 26"/>
              <a:gd name="T95" fmla="*/ 9 h 35"/>
              <a:gd name="T96" fmla="*/ 7 w 26"/>
              <a:gd name="T97" fmla="*/ 10 h 35"/>
              <a:gd name="T98" fmla="*/ 9 w 26"/>
              <a:gd name="T99" fmla="*/ 1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 h="35">
                <a:moveTo>
                  <a:pt x="0" y="28"/>
                </a:moveTo>
                <a:cubicBezTo>
                  <a:pt x="0" y="30"/>
                  <a:pt x="0" y="31"/>
                  <a:pt x="0" y="33"/>
                </a:cubicBezTo>
                <a:cubicBezTo>
                  <a:pt x="0" y="34"/>
                  <a:pt x="1" y="35"/>
                  <a:pt x="2" y="35"/>
                </a:cubicBezTo>
                <a:cubicBezTo>
                  <a:pt x="9" y="35"/>
                  <a:pt x="17" y="35"/>
                  <a:pt x="24" y="35"/>
                </a:cubicBezTo>
                <a:cubicBezTo>
                  <a:pt x="25" y="35"/>
                  <a:pt x="26" y="34"/>
                  <a:pt x="26" y="33"/>
                </a:cubicBezTo>
                <a:cubicBezTo>
                  <a:pt x="26" y="28"/>
                  <a:pt x="26" y="28"/>
                  <a:pt x="26" y="28"/>
                </a:cubicBezTo>
                <a:cubicBezTo>
                  <a:pt x="26" y="25"/>
                  <a:pt x="23" y="23"/>
                  <a:pt x="19" y="22"/>
                </a:cubicBezTo>
                <a:cubicBezTo>
                  <a:pt x="18" y="27"/>
                  <a:pt x="16" y="29"/>
                  <a:pt x="14" y="33"/>
                </a:cubicBezTo>
                <a:cubicBezTo>
                  <a:pt x="14" y="26"/>
                  <a:pt x="14" y="26"/>
                  <a:pt x="14" y="26"/>
                </a:cubicBezTo>
                <a:cubicBezTo>
                  <a:pt x="14" y="26"/>
                  <a:pt x="14" y="26"/>
                  <a:pt x="14" y="26"/>
                </a:cubicBezTo>
                <a:cubicBezTo>
                  <a:pt x="15" y="25"/>
                  <a:pt x="15" y="25"/>
                  <a:pt x="15" y="25"/>
                </a:cubicBezTo>
                <a:cubicBezTo>
                  <a:pt x="15" y="24"/>
                  <a:pt x="15" y="24"/>
                  <a:pt x="15" y="24"/>
                </a:cubicBezTo>
                <a:cubicBezTo>
                  <a:pt x="14" y="24"/>
                  <a:pt x="14" y="24"/>
                  <a:pt x="14" y="24"/>
                </a:cubicBezTo>
                <a:cubicBezTo>
                  <a:pt x="14" y="24"/>
                  <a:pt x="13" y="24"/>
                  <a:pt x="12" y="24"/>
                </a:cubicBezTo>
                <a:cubicBezTo>
                  <a:pt x="12" y="24"/>
                  <a:pt x="12" y="24"/>
                  <a:pt x="12" y="24"/>
                </a:cubicBezTo>
                <a:cubicBezTo>
                  <a:pt x="12" y="24"/>
                  <a:pt x="12" y="24"/>
                  <a:pt x="12" y="25"/>
                </a:cubicBezTo>
                <a:cubicBezTo>
                  <a:pt x="13" y="26"/>
                  <a:pt x="13" y="26"/>
                  <a:pt x="13" y="26"/>
                </a:cubicBezTo>
                <a:cubicBezTo>
                  <a:pt x="13" y="26"/>
                  <a:pt x="13" y="26"/>
                  <a:pt x="13" y="26"/>
                </a:cubicBezTo>
                <a:cubicBezTo>
                  <a:pt x="12" y="33"/>
                  <a:pt x="12" y="33"/>
                  <a:pt x="12" y="33"/>
                </a:cubicBezTo>
                <a:cubicBezTo>
                  <a:pt x="10" y="29"/>
                  <a:pt x="9" y="27"/>
                  <a:pt x="7" y="22"/>
                </a:cubicBezTo>
                <a:cubicBezTo>
                  <a:pt x="3" y="23"/>
                  <a:pt x="0" y="25"/>
                  <a:pt x="0" y="28"/>
                </a:cubicBezTo>
                <a:close/>
                <a:moveTo>
                  <a:pt x="13" y="20"/>
                </a:moveTo>
                <a:cubicBezTo>
                  <a:pt x="11" y="20"/>
                  <a:pt x="10" y="19"/>
                  <a:pt x="8" y="17"/>
                </a:cubicBezTo>
                <a:cubicBezTo>
                  <a:pt x="7" y="15"/>
                  <a:pt x="6" y="13"/>
                  <a:pt x="6" y="10"/>
                </a:cubicBezTo>
                <a:cubicBezTo>
                  <a:pt x="6" y="10"/>
                  <a:pt x="6" y="10"/>
                  <a:pt x="6" y="10"/>
                </a:cubicBezTo>
                <a:cubicBezTo>
                  <a:pt x="6" y="10"/>
                  <a:pt x="6" y="10"/>
                  <a:pt x="6" y="10"/>
                </a:cubicBezTo>
                <a:cubicBezTo>
                  <a:pt x="6" y="10"/>
                  <a:pt x="6" y="10"/>
                  <a:pt x="6" y="10"/>
                </a:cubicBezTo>
                <a:cubicBezTo>
                  <a:pt x="6" y="5"/>
                  <a:pt x="5" y="0"/>
                  <a:pt x="13" y="0"/>
                </a:cubicBezTo>
                <a:cubicBezTo>
                  <a:pt x="21" y="0"/>
                  <a:pt x="20" y="5"/>
                  <a:pt x="20" y="10"/>
                </a:cubicBezTo>
                <a:cubicBezTo>
                  <a:pt x="20" y="10"/>
                  <a:pt x="20" y="10"/>
                  <a:pt x="20" y="10"/>
                </a:cubicBezTo>
                <a:cubicBezTo>
                  <a:pt x="20" y="10"/>
                  <a:pt x="20" y="10"/>
                  <a:pt x="20" y="10"/>
                </a:cubicBezTo>
                <a:cubicBezTo>
                  <a:pt x="20" y="10"/>
                  <a:pt x="20" y="10"/>
                  <a:pt x="20" y="10"/>
                </a:cubicBezTo>
                <a:cubicBezTo>
                  <a:pt x="20" y="13"/>
                  <a:pt x="19" y="15"/>
                  <a:pt x="18" y="17"/>
                </a:cubicBezTo>
                <a:cubicBezTo>
                  <a:pt x="17" y="19"/>
                  <a:pt x="15" y="20"/>
                  <a:pt x="13" y="20"/>
                </a:cubicBezTo>
                <a:close/>
                <a:moveTo>
                  <a:pt x="9" y="16"/>
                </a:moveTo>
                <a:cubicBezTo>
                  <a:pt x="10" y="18"/>
                  <a:pt x="12" y="19"/>
                  <a:pt x="13" y="19"/>
                </a:cubicBezTo>
                <a:cubicBezTo>
                  <a:pt x="15" y="19"/>
                  <a:pt x="16" y="18"/>
                  <a:pt x="17" y="16"/>
                </a:cubicBezTo>
                <a:cubicBezTo>
                  <a:pt x="18" y="15"/>
                  <a:pt x="19" y="13"/>
                  <a:pt x="19" y="10"/>
                </a:cubicBezTo>
                <a:cubicBezTo>
                  <a:pt x="19" y="9"/>
                  <a:pt x="19" y="9"/>
                  <a:pt x="19" y="9"/>
                </a:cubicBezTo>
                <a:cubicBezTo>
                  <a:pt x="19" y="8"/>
                  <a:pt x="19" y="8"/>
                  <a:pt x="19" y="7"/>
                </a:cubicBezTo>
                <a:cubicBezTo>
                  <a:pt x="19" y="7"/>
                  <a:pt x="18" y="6"/>
                  <a:pt x="18" y="5"/>
                </a:cubicBezTo>
                <a:cubicBezTo>
                  <a:pt x="18" y="5"/>
                  <a:pt x="17" y="5"/>
                  <a:pt x="16" y="5"/>
                </a:cubicBezTo>
                <a:cubicBezTo>
                  <a:pt x="15" y="5"/>
                  <a:pt x="14" y="6"/>
                  <a:pt x="13" y="6"/>
                </a:cubicBezTo>
                <a:cubicBezTo>
                  <a:pt x="12" y="6"/>
                  <a:pt x="11" y="5"/>
                  <a:pt x="11" y="5"/>
                </a:cubicBezTo>
                <a:cubicBezTo>
                  <a:pt x="11" y="5"/>
                  <a:pt x="11" y="5"/>
                  <a:pt x="11" y="5"/>
                </a:cubicBezTo>
                <a:cubicBezTo>
                  <a:pt x="10" y="5"/>
                  <a:pt x="9" y="5"/>
                  <a:pt x="8" y="5"/>
                </a:cubicBezTo>
                <a:cubicBezTo>
                  <a:pt x="8" y="6"/>
                  <a:pt x="8" y="7"/>
                  <a:pt x="8" y="7"/>
                </a:cubicBezTo>
                <a:cubicBezTo>
                  <a:pt x="8" y="8"/>
                  <a:pt x="8" y="8"/>
                  <a:pt x="7" y="9"/>
                </a:cubicBezTo>
                <a:cubicBezTo>
                  <a:pt x="7" y="10"/>
                  <a:pt x="7" y="10"/>
                  <a:pt x="7" y="10"/>
                </a:cubicBezTo>
                <a:cubicBezTo>
                  <a:pt x="7" y="13"/>
                  <a:pt x="8" y="15"/>
                  <a:pt x="9" y="16"/>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35" name="Freeform 261"/>
          <p:cNvSpPr>
            <a:spLocks noEditPoints="1"/>
          </p:cNvSpPr>
          <p:nvPr/>
        </p:nvSpPr>
        <p:spPr bwMode="auto">
          <a:xfrm>
            <a:off x="6862665" y="3177610"/>
            <a:ext cx="287756" cy="209935"/>
          </a:xfrm>
          <a:custGeom>
            <a:avLst/>
            <a:gdLst>
              <a:gd name="T0" fmla="*/ 0 w 30"/>
              <a:gd name="T1" fmla="*/ 3 h 22"/>
              <a:gd name="T2" fmla="*/ 0 w 30"/>
              <a:gd name="T3" fmla="*/ 19 h 22"/>
              <a:gd name="T4" fmla="*/ 0 w 30"/>
              <a:gd name="T5" fmla="*/ 21 h 22"/>
              <a:gd name="T6" fmla="*/ 2 w 30"/>
              <a:gd name="T7" fmla="*/ 22 h 22"/>
              <a:gd name="T8" fmla="*/ 27 w 30"/>
              <a:gd name="T9" fmla="*/ 22 h 22"/>
              <a:gd name="T10" fmla="*/ 29 w 30"/>
              <a:gd name="T11" fmla="*/ 21 h 22"/>
              <a:gd name="T12" fmla="*/ 30 w 30"/>
              <a:gd name="T13" fmla="*/ 19 h 22"/>
              <a:gd name="T14" fmla="*/ 30 w 30"/>
              <a:gd name="T15" fmla="*/ 3 h 22"/>
              <a:gd name="T16" fmla="*/ 29 w 30"/>
              <a:gd name="T17" fmla="*/ 1 h 22"/>
              <a:gd name="T18" fmla="*/ 27 w 30"/>
              <a:gd name="T19" fmla="*/ 0 h 22"/>
              <a:gd name="T20" fmla="*/ 26 w 30"/>
              <a:gd name="T21" fmla="*/ 0 h 22"/>
              <a:gd name="T22" fmla="*/ 26 w 30"/>
              <a:gd name="T23" fmla="*/ 2 h 22"/>
              <a:gd name="T24" fmla="*/ 24 w 30"/>
              <a:gd name="T25" fmla="*/ 4 h 22"/>
              <a:gd name="T26" fmla="*/ 23 w 30"/>
              <a:gd name="T27" fmla="*/ 2 h 22"/>
              <a:gd name="T28" fmla="*/ 23 w 30"/>
              <a:gd name="T29" fmla="*/ 2 h 22"/>
              <a:gd name="T30" fmla="*/ 23 w 30"/>
              <a:gd name="T31" fmla="*/ 0 h 22"/>
              <a:gd name="T32" fmla="*/ 7 w 30"/>
              <a:gd name="T33" fmla="*/ 0 h 22"/>
              <a:gd name="T34" fmla="*/ 7 w 30"/>
              <a:gd name="T35" fmla="*/ 2 h 22"/>
              <a:gd name="T36" fmla="*/ 5 w 30"/>
              <a:gd name="T37" fmla="*/ 4 h 22"/>
              <a:gd name="T38" fmla="*/ 4 w 30"/>
              <a:gd name="T39" fmla="*/ 2 h 22"/>
              <a:gd name="T40" fmla="*/ 4 w 30"/>
              <a:gd name="T41" fmla="*/ 2 h 22"/>
              <a:gd name="T42" fmla="*/ 4 w 30"/>
              <a:gd name="T43" fmla="*/ 0 h 22"/>
              <a:gd name="T44" fmla="*/ 2 w 30"/>
              <a:gd name="T45" fmla="*/ 0 h 22"/>
              <a:gd name="T46" fmla="*/ 0 w 30"/>
              <a:gd name="T47" fmla="*/ 1 h 22"/>
              <a:gd name="T48" fmla="*/ 0 w 30"/>
              <a:gd name="T49" fmla="*/ 3 h 22"/>
              <a:gd name="T50" fmla="*/ 2 w 30"/>
              <a:gd name="T51" fmla="*/ 16 h 22"/>
              <a:gd name="T52" fmla="*/ 12 w 30"/>
              <a:gd name="T53" fmla="*/ 16 h 22"/>
              <a:gd name="T54" fmla="*/ 12 w 30"/>
              <a:gd name="T55" fmla="*/ 17 h 22"/>
              <a:gd name="T56" fmla="*/ 11 w 30"/>
              <a:gd name="T57" fmla="*/ 18 h 22"/>
              <a:gd name="T58" fmla="*/ 3 w 30"/>
              <a:gd name="T59" fmla="*/ 18 h 22"/>
              <a:gd name="T60" fmla="*/ 2 w 30"/>
              <a:gd name="T61" fmla="*/ 17 h 22"/>
              <a:gd name="T62" fmla="*/ 2 w 30"/>
              <a:gd name="T63" fmla="*/ 16 h 22"/>
              <a:gd name="T64" fmla="*/ 7 w 30"/>
              <a:gd name="T65" fmla="*/ 13 h 22"/>
              <a:gd name="T66" fmla="*/ 5 w 30"/>
              <a:gd name="T67" fmla="*/ 10 h 22"/>
              <a:gd name="T68" fmla="*/ 7 w 30"/>
              <a:gd name="T69" fmla="*/ 7 h 22"/>
              <a:gd name="T70" fmla="*/ 9 w 30"/>
              <a:gd name="T71" fmla="*/ 10 h 22"/>
              <a:gd name="T72" fmla="*/ 7 w 30"/>
              <a:gd name="T73" fmla="*/ 13 h 22"/>
              <a:gd name="T74" fmla="*/ 27 w 30"/>
              <a:gd name="T75" fmla="*/ 8 h 22"/>
              <a:gd name="T76" fmla="*/ 27 w 30"/>
              <a:gd name="T77" fmla="*/ 8 h 22"/>
              <a:gd name="T78" fmla="*/ 27 w 30"/>
              <a:gd name="T79" fmla="*/ 9 h 22"/>
              <a:gd name="T80" fmla="*/ 14 w 30"/>
              <a:gd name="T81" fmla="*/ 9 h 22"/>
              <a:gd name="T82" fmla="*/ 14 w 30"/>
              <a:gd name="T83" fmla="*/ 8 h 22"/>
              <a:gd name="T84" fmla="*/ 14 w 30"/>
              <a:gd name="T85" fmla="*/ 8 h 22"/>
              <a:gd name="T86" fmla="*/ 27 w 30"/>
              <a:gd name="T87" fmla="*/ 8 h 22"/>
              <a:gd name="T88" fmla="*/ 27 w 30"/>
              <a:gd name="T89" fmla="*/ 12 h 22"/>
              <a:gd name="T90" fmla="*/ 27 w 30"/>
              <a:gd name="T91" fmla="*/ 12 h 22"/>
              <a:gd name="T92" fmla="*/ 27 w 30"/>
              <a:gd name="T93" fmla="*/ 13 h 22"/>
              <a:gd name="T94" fmla="*/ 14 w 30"/>
              <a:gd name="T95" fmla="*/ 13 h 22"/>
              <a:gd name="T96" fmla="*/ 14 w 30"/>
              <a:gd name="T97" fmla="*/ 12 h 22"/>
              <a:gd name="T98" fmla="*/ 14 w 30"/>
              <a:gd name="T99" fmla="*/ 12 h 22"/>
              <a:gd name="T100" fmla="*/ 27 w 30"/>
              <a:gd name="T101" fmla="*/ 12 h 22"/>
              <a:gd name="T102" fmla="*/ 27 w 30"/>
              <a:gd name="T103" fmla="*/ 16 h 22"/>
              <a:gd name="T104" fmla="*/ 27 w 30"/>
              <a:gd name="T105" fmla="*/ 16 h 22"/>
              <a:gd name="T106" fmla="*/ 27 w 30"/>
              <a:gd name="T107" fmla="*/ 17 h 22"/>
              <a:gd name="T108" fmla="*/ 14 w 30"/>
              <a:gd name="T109" fmla="*/ 17 h 22"/>
              <a:gd name="T110" fmla="*/ 14 w 30"/>
              <a:gd name="T111" fmla="*/ 16 h 22"/>
              <a:gd name="T112" fmla="*/ 14 w 30"/>
              <a:gd name="T113" fmla="*/ 16 h 22"/>
              <a:gd name="T114" fmla="*/ 27 w 30"/>
              <a:gd name="T115"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 h="22">
                <a:moveTo>
                  <a:pt x="0" y="3"/>
                </a:moveTo>
                <a:cubicBezTo>
                  <a:pt x="0" y="19"/>
                  <a:pt x="0" y="19"/>
                  <a:pt x="0" y="19"/>
                </a:cubicBezTo>
                <a:cubicBezTo>
                  <a:pt x="0" y="19"/>
                  <a:pt x="0" y="20"/>
                  <a:pt x="0" y="21"/>
                </a:cubicBezTo>
                <a:cubicBezTo>
                  <a:pt x="1" y="21"/>
                  <a:pt x="2" y="22"/>
                  <a:pt x="2" y="22"/>
                </a:cubicBezTo>
                <a:cubicBezTo>
                  <a:pt x="10" y="22"/>
                  <a:pt x="20" y="22"/>
                  <a:pt x="27" y="22"/>
                </a:cubicBezTo>
                <a:cubicBezTo>
                  <a:pt x="28" y="22"/>
                  <a:pt x="29" y="21"/>
                  <a:pt x="29" y="21"/>
                </a:cubicBezTo>
                <a:cubicBezTo>
                  <a:pt x="30" y="20"/>
                  <a:pt x="30" y="19"/>
                  <a:pt x="30" y="19"/>
                </a:cubicBezTo>
                <a:cubicBezTo>
                  <a:pt x="30" y="3"/>
                  <a:pt x="30" y="3"/>
                  <a:pt x="30" y="3"/>
                </a:cubicBezTo>
                <a:cubicBezTo>
                  <a:pt x="30" y="3"/>
                  <a:pt x="30" y="2"/>
                  <a:pt x="29" y="1"/>
                </a:cubicBezTo>
                <a:cubicBezTo>
                  <a:pt x="29" y="1"/>
                  <a:pt x="28" y="0"/>
                  <a:pt x="27" y="0"/>
                </a:cubicBezTo>
                <a:cubicBezTo>
                  <a:pt x="26" y="0"/>
                  <a:pt x="26" y="0"/>
                  <a:pt x="26" y="0"/>
                </a:cubicBezTo>
                <a:cubicBezTo>
                  <a:pt x="26" y="2"/>
                  <a:pt x="26" y="2"/>
                  <a:pt x="26" y="2"/>
                </a:cubicBezTo>
                <a:cubicBezTo>
                  <a:pt x="26" y="3"/>
                  <a:pt x="25" y="4"/>
                  <a:pt x="24" y="4"/>
                </a:cubicBezTo>
                <a:cubicBezTo>
                  <a:pt x="23" y="4"/>
                  <a:pt x="23" y="3"/>
                  <a:pt x="23" y="2"/>
                </a:cubicBezTo>
                <a:cubicBezTo>
                  <a:pt x="23" y="2"/>
                  <a:pt x="23" y="2"/>
                  <a:pt x="23" y="2"/>
                </a:cubicBezTo>
                <a:cubicBezTo>
                  <a:pt x="23" y="0"/>
                  <a:pt x="23" y="0"/>
                  <a:pt x="23" y="0"/>
                </a:cubicBezTo>
                <a:cubicBezTo>
                  <a:pt x="7" y="0"/>
                  <a:pt x="7" y="0"/>
                  <a:pt x="7" y="0"/>
                </a:cubicBezTo>
                <a:cubicBezTo>
                  <a:pt x="7" y="2"/>
                  <a:pt x="7" y="2"/>
                  <a:pt x="7" y="2"/>
                </a:cubicBezTo>
                <a:cubicBezTo>
                  <a:pt x="7" y="3"/>
                  <a:pt x="6" y="4"/>
                  <a:pt x="5" y="4"/>
                </a:cubicBezTo>
                <a:cubicBezTo>
                  <a:pt x="4" y="4"/>
                  <a:pt x="4" y="3"/>
                  <a:pt x="4" y="2"/>
                </a:cubicBezTo>
                <a:cubicBezTo>
                  <a:pt x="4" y="2"/>
                  <a:pt x="4" y="2"/>
                  <a:pt x="4" y="2"/>
                </a:cubicBezTo>
                <a:cubicBezTo>
                  <a:pt x="4" y="0"/>
                  <a:pt x="4" y="0"/>
                  <a:pt x="4" y="0"/>
                </a:cubicBezTo>
                <a:cubicBezTo>
                  <a:pt x="2" y="0"/>
                  <a:pt x="2" y="0"/>
                  <a:pt x="2" y="0"/>
                </a:cubicBezTo>
                <a:cubicBezTo>
                  <a:pt x="1" y="1"/>
                  <a:pt x="1" y="1"/>
                  <a:pt x="0" y="1"/>
                </a:cubicBezTo>
                <a:cubicBezTo>
                  <a:pt x="0" y="2"/>
                  <a:pt x="0" y="2"/>
                  <a:pt x="0" y="3"/>
                </a:cubicBezTo>
                <a:close/>
                <a:moveTo>
                  <a:pt x="2" y="16"/>
                </a:moveTo>
                <a:cubicBezTo>
                  <a:pt x="2" y="13"/>
                  <a:pt x="12" y="13"/>
                  <a:pt x="12" y="16"/>
                </a:cubicBezTo>
                <a:cubicBezTo>
                  <a:pt x="12" y="17"/>
                  <a:pt x="12" y="17"/>
                  <a:pt x="12" y="17"/>
                </a:cubicBezTo>
                <a:cubicBezTo>
                  <a:pt x="12" y="17"/>
                  <a:pt x="11" y="18"/>
                  <a:pt x="11" y="18"/>
                </a:cubicBezTo>
                <a:cubicBezTo>
                  <a:pt x="3" y="18"/>
                  <a:pt x="3" y="18"/>
                  <a:pt x="3" y="18"/>
                </a:cubicBezTo>
                <a:cubicBezTo>
                  <a:pt x="3" y="18"/>
                  <a:pt x="2" y="17"/>
                  <a:pt x="2" y="17"/>
                </a:cubicBezTo>
                <a:cubicBezTo>
                  <a:pt x="2" y="16"/>
                  <a:pt x="2" y="16"/>
                  <a:pt x="2" y="16"/>
                </a:cubicBezTo>
                <a:close/>
                <a:moveTo>
                  <a:pt x="7" y="13"/>
                </a:moveTo>
                <a:cubicBezTo>
                  <a:pt x="6" y="13"/>
                  <a:pt x="5" y="12"/>
                  <a:pt x="5" y="10"/>
                </a:cubicBezTo>
                <a:cubicBezTo>
                  <a:pt x="5" y="8"/>
                  <a:pt x="4" y="7"/>
                  <a:pt x="7" y="7"/>
                </a:cubicBezTo>
                <a:cubicBezTo>
                  <a:pt x="10" y="7"/>
                  <a:pt x="9" y="8"/>
                  <a:pt x="9" y="10"/>
                </a:cubicBezTo>
                <a:cubicBezTo>
                  <a:pt x="9" y="12"/>
                  <a:pt x="8" y="13"/>
                  <a:pt x="7" y="13"/>
                </a:cubicBezTo>
                <a:close/>
                <a:moveTo>
                  <a:pt x="27" y="8"/>
                </a:moveTo>
                <a:cubicBezTo>
                  <a:pt x="27" y="8"/>
                  <a:pt x="27" y="8"/>
                  <a:pt x="27" y="8"/>
                </a:cubicBezTo>
                <a:cubicBezTo>
                  <a:pt x="27" y="8"/>
                  <a:pt x="27" y="9"/>
                  <a:pt x="27" y="9"/>
                </a:cubicBezTo>
                <a:cubicBezTo>
                  <a:pt x="14" y="9"/>
                  <a:pt x="14" y="9"/>
                  <a:pt x="14" y="9"/>
                </a:cubicBezTo>
                <a:cubicBezTo>
                  <a:pt x="14" y="9"/>
                  <a:pt x="14" y="8"/>
                  <a:pt x="14" y="8"/>
                </a:cubicBezTo>
                <a:cubicBezTo>
                  <a:pt x="14" y="8"/>
                  <a:pt x="14" y="8"/>
                  <a:pt x="14" y="8"/>
                </a:cubicBezTo>
                <a:cubicBezTo>
                  <a:pt x="27" y="8"/>
                  <a:pt x="27" y="8"/>
                  <a:pt x="27" y="8"/>
                </a:cubicBezTo>
                <a:close/>
                <a:moveTo>
                  <a:pt x="27" y="12"/>
                </a:moveTo>
                <a:cubicBezTo>
                  <a:pt x="27" y="12"/>
                  <a:pt x="27" y="12"/>
                  <a:pt x="27" y="12"/>
                </a:cubicBezTo>
                <a:cubicBezTo>
                  <a:pt x="27" y="12"/>
                  <a:pt x="27" y="13"/>
                  <a:pt x="27" y="13"/>
                </a:cubicBezTo>
                <a:cubicBezTo>
                  <a:pt x="14" y="13"/>
                  <a:pt x="14" y="13"/>
                  <a:pt x="14" y="13"/>
                </a:cubicBezTo>
                <a:cubicBezTo>
                  <a:pt x="14" y="13"/>
                  <a:pt x="14" y="12"/>
                  <a:pt x="14" y="12"/>
                </a:cubicBezTo>
                <a:cubicBezTo>
                  <a:pt x="14" y="12"/>
                  <a:pt x="14" y="12"/>
                  <a:pt x="14" y="12"/>
                </a:cubicBezTo>
                <a:cubicBezTo>
                  <a:pt x="27" y="12"/>
                  <a:pt x="27" y="12"/>
                  <a:pt x="27" y="12"/>
                </a:cubicBezTo>
                <a:close/>
                <a:moveTo>
                  <a:pt x="27" y="16"/>
                </a:moveTo>
                <a:cubicBezTo>
                  <a:pt x="27" y="16"/>
                  <a:pt x="27" y="16"/>
                  <a:pt x="27" y="16"/>
                </a:cubicBezTo>
                <a:cubicBezTo>
                  <a:pt x="27" y="16"/>
                  <a:pt x="27" y="17"/>
                  <a:pt x="27" y="17"/>
                </a:cubicBezTo>
                <a:cubicBezTo>
                  <a:pt x="14" y="17"/>
                  <a:pt x="14" y="17"/>
                  <a:pt x="14" y="17"/>
                </a:cubicBezTo>
                <a:cubicBezTo>
                  <a:pt x="14" y="17"/>
                  <a:pt x="14" y="16"/>
                  <a:pt x="14" y="16"/>
                </a:cubicBezTo>
                <a:cubicBezTo>
                  <a:pt x="14" y="16"/>
                  <a:pt x="14" y="16"/>
                  <a:pt x="14" y="16"/>
                </a:cubicBezTo>
                <a:lnTo>
                  <a:pt x="27" y="16"/>
                </a:ln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36" name="Freeform 262"/>
          <p:cNvSpPr>
            <a:spLocks noEditPoints="1"/>
          </p:cNvSpPr>
          <p:nvPr/>
        </p:nvSpPr>
        <p:spPr bwMode="auto">
          <a:xfrm>
            <a:off x="4980495" y="3110649"/>
            <a:ext cx="336619" cy="334810"/>
          </a:xfrm>
          <a:custGeom>
            <a:avLst/>
            <a:gdLst>
              <a:gd name="T0" fmla="*/ 17 w 35"/>
              <a:gd name="T1" fmla="*/ 26 h 35"/>
              <a:gd name="T2" fmla="*/ 17 w 35"/>
              <a:gd name="T3" fmla="*/ 9 h 35"/>
              <a:gd name="T4" fmla="*/ 14 w 35"/>
              <a:gd name="T5" fmla="*/ 5 h 35"/>
              <a:gd name="T6" fmla="*/ 17 w 35"/>
              <a:gd name="T7" fmla="*/ 0 h 35"/>
              <a:gd name="T8" fmla="*/ 20 w 35"/>
              <a:gd name="T9" fmla="*/ 5 h 35"/>
              <a:gd name="T10" fmla="*/ 17 w 35"/>
              <a:gd name="T11" fmla="*/ 9 h 35"/>
              <a:gd name="T12" fmla="*/ 19 w 35"/>
              <a:gd name="T13" fmla="*/ 7 h 35"/>
              <a:gd name="T14" fmla="*/ 20 w 35"/>
              <a:gd name="T15" fmla="*/ 3 h 35"/>
              <a:gd name="T16" fmla="*/ 17 w 35"/>
              <a:gd name="T17" fmla="*/ 2 h 35"/>
              <a:gd name="T18" fmla="*/ 15 w 35"/>
              <a:gd name="T19" fmla="*/ 2 h 35"/>
              <a:gd name="T20" fmla="*/ 14 w 35"/>
              <a:gd name="T21" fmla="*/ 5 h 35"/>
              <a:gd name="T22" fmla="*/ 26 w 35"/>
              <a:gd name="T23" fmla="*/ 26 h 35"/>
              <a:gd name="T24" fmla="*/ 25 w 35"/>
              <a:gd name="T25" fmla="*/ 23 h 35"/>
              <a:gd name="T26" fmla="*/ 32 w 35"/>
              <a:gd name="T27" fmla="*/ 23 h 35"/>
              <a:gd name="T28" fmla="*/ 32 w 35"/>
              <a:gd name="T29" fmla="*/ 23 h 35"/>
              <a:gd name="T30" fmla="*/ 27 w 35"/>
              <a:gd name="T31" fmla="*/ 26 h 35"/>
              <a:gd name="T32" fmla="*/ 31 w 35"/>
              <a:gd name="T33" fmla="*/ 23 h 35"/>
              <a:gd name="T34" fmla="*/ 31 w 35"/>
              <a:gd name="T35" fmla="*/ 21 h 35"/>
              <a:gd name="T36" fmla="*/ 27 w 35"/>
              <a:gd name="T37" fmla="*/ 21 h 35"/>
              <a:gd name="T38" fmla="*/ 26 w 35"/>
              <a:gd name="T39" fmla="*/ 22 h 35"/>
              <a:gd name="T40" fmla="*/ 27 w 35"/>
              <a:gd name="T41" fmla="*/ 26 h 35"/>
              <a:gd name="T42" fmla="*/ 3 w 35"/>
              <a:gd name="T43" fmla="*/ 23 h 35"/>
              <a:gd name="T44" fmla="*/ 3 w 35"/>
              <a:gd name="T45" fmla="*/ 23 h 35"/>
              <a:gd name="T46" fmla="*/ 9 w 35"/>
              <a:gd name="T47" fmla="*/ 23 h 35"/>
              <a:gd name="T48" fmla="*/ 8 w 35"/>
              <a:gd name="T49" fmla="*/ 26 h 35"/>
              <a:gd name="T50" fmla="*/ 6 w 35"/>
              <a:gd name="T51" fmla="*/ 27 h 35"/>
              <a:gd name="T52" fmla="*/ 9 w 35"/>
              <a:gd name="T53" fmla="*/ 22 h 35"/>
              <a:gd name="T54" fmla="*/ 7 w 35"/>
              <a:gd name="T55" fmla="*/ 21 h 35"/>
              <a:gd name="T56" fmla="*/ 5 w 35"/>
              <a:gd name="T57" fmla="*/ 21 h 35"/>
              <a:gd name="T58" fmla="*/ 3 w 35"/>
              <a:gd name="T59" fmla="*/ 22 h 35"/>
              <a:gd name="T60" fmla="*/ 35 w 35"/>
              <a:gd name="T61" fmla="*/ 34 h 35"/>
              <a:gd name="T62" fmla="*/ 29 w 35"/>
              <a:gd name="T63" fmla="*/ 34 h 35"/>
              <a:gd name="T64" fmla="*/ 29 w 35"/>
              <a:gd name="T65" fmla="*/ 30 h 35"/>
              <a:gd name="T66" fmla="*/ 28 w 35"/>
              <a:gd name="T67" fmla="*/ 30 h 35"/>
              <a:gd name="T68" fmla="*/ 28 w 35"/>
              <a:gd name="T69" fmla="*/ 31 h 35"/>
              <a:gd name="T70" fmla="*/ 26 w 35"/>
              <a:gd name="T71" fmla="*/ 29 h 35"/>
              <a:gd name="T72" fmla="*/ 23 w 35"/>
              <a:gd name="T73" fmla="*/ 35 h 35"/>
              <a:gd name="T74" fmla="*/ 12 w 35"/>
              <a:gd name="T75" fmla="*/ 34 h 35"/>
              <a:gd name="T76" fmla="*/ 7 w 35"/>
              <a:gd name="T77" fmla="*/ 34 h 35"/>
              <a:gd name="T78" fmla="*/ 7 w 35"/>
              <a:gd name="T79" fmla="*/ 30 h 35"/>
              <a:gd name="T80" fmla="*/ 5 w 35"/>
              <a:gd name="T81" fmla="*/ 30 h 35"/>
              <a:gd name="T82" fmla="*/ 6 w 35"/>
              <a:gd name="T83" fmla="*/ 31 h 35"/>
              <a:gd name="T84" fmla="*/ 3 w 35"/>
              <a:gd name="T85" fmla="*/ 29 h 35"/>
              <a:gd name="T86" fmla="*/ 1 w 35"/>
              <a:gd name="T87" fmla="*/ 35 h 35"/>
              <a:gd name="T88" fmla="*/ 23 w 35"/>
              <a:gd name="T89" fmla="*/ 15 h 35"/>
              <a:gd name="T90" fmla="*/ 18 w 35"/>
              <a:gd name="T91" fmla="*/ 15 h 35"/>
              <a:gd name="T92" fmla="*/ 18 w 35"/>
              <a:gd name="T93" fmla="*/ 11 h 35"/>
              <a:gd name="T94" fmla="*/ 17 w 35"/>
              <a:gd name="T95" fmla="*/ 11 h 35"/>
              <a:gd name="T96" fmla="*/ 17 w 35"/>
              <a:gd name="T97" fmla="*/ 12 h 35"/>
              <a:gd name="T98" fmla="*/ 14 w 35"/>
              <a:gd name="T99" fmla="*/ 10 h 35"/>
              <a:gd name="T100" fmla="*/ 12 w 35"/>
              <a:gd name="T101" fmla="*/ 16 h 35"/>
              <a:gd name="T102" fmla="*/ 16 w 35"/>
              <a:gd name="T103" fmla="*/ 21 h 35"/>
              <a:gd name="T104" fmla="*/ 14 w 35"/>
              <a:gd name="T105" fmla="*/ 26 h 35"/>
              <a:gd name="T106" fmla="*/ 13 w 35"/>
              <a:gd name="T107" fmla="*/ 28 h 35"/>
              <a:gd name="T108" fmla="*/ 17 w 35"/>
              <a:gd name="T109" fmla="*/ 27 h 35"/>
              <a:gd name="T110" fmla="*/ 22 w 35"/>
              <a:gd name="T111" fmla="*/ 28 h 35"/>
              <a:gd name="T112" fmla="*/ 20 w 35"/>
              <a:gd name="T113" fmla="*/ 25 h 35"/>
              <a:gd name="T114" fmla="*/ 18 w 35"/>
              <a:gd name="T115" fmla="*/ 21 h 35"/>
              <a:gd name="T116" fmla="*/ 17 w 35"/>
              <a:gd name="T117"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 h="35">
                <a:moveTo>
                  <a:pt x="17" y="22"/>
                </a:moveTo>
                <a:cubicBezTo>
                  <a:pt x="18" y="22"/>
                  <a:pt x="19" y="23"/>
                  <a:pt x="19" y="24"/>
                </a:cubicBezTo>
                <a:cubicBezTo>
                  <a:pt x="19" y="25"/>
                  <a:pt x="18" y="26"/>
                  <a:pt x="17" y="26"/>
                </a:cubicBezTo>
                <a:cubicBezTo>
                  <a:pt x="16" y="26"/>
                  <a:pt x="15" y="25"/>
                  <a:pt x="15" y="24"/>
                </a:cubicBezTo>
                <a:cubicBezTo>
                  <a:pt x="15" y="23"/>
                  <a:pt x="16" y="22"/>
                  <a:pt x="17" y="22"/>
                </a:cubicBezTo>
                <a:close/>
                <a:moveTo>
                  <a:pt x="17" y="9"/>
                </a:moveTo>
                <a:cubicBezTo>
                  <a:pt x="16" y="9"/>
                  <a:pt x="15" y="8"/>
                  <a:pt x="15" y="8"/>
                </a:cubicBezTo>
                <a:cubicBezTo>
                  <a:pt x="14" y="7"/>
                  <a:pt x="14" y="6"/>
                  <a:pt x="14" y="5"/>
                </a:cubicBezTo>
                <a:cubicBezTo>
                  <a:pt x="14" y="5"/>
                  <a:pt x="14" y="5"/>
                  <a:pt x="14" y="5"/>
                </a:cubicBezTo>
                <a:cubicBezTo>
                  <a:pt x="14" y="5"/>
                  <a:pt x="14" y="5"/>
                  <a:pt x="14" y="5"/>
                </a:cubicBezTo>
                <a:cubicBezTo>
                  <a:pt x="14" y="4"/>
                  <a:pt x="14" y="4"/>
                  <a:pt x="14" y="4"/>
                </a:cubicBezTo>
                <a:cubicBezTo>
                  <a:pt x="14" y="2"/>
                  <a:pt x="13" y="0"/>
                  <a:pt x="17" y="0"/>
                </a:cubicBezTo>
                <a:cubicBezTo>
                  <a:pt x="21" y="0"/>
                  <a:pt x="20" y="2"/>
                  <a:pt x="20" y="4"/>
                </a:cubicBezTo>
                <a:cubicBezTo>
                  <a:pt x="20" y="4"/>
                  <a:pt x="20" y="4"/>
                  <a:pt x="20" y="5"/>
                </a:cubicBezTo>
                <a:cubicBezTo>
                  <a:pt x="20" y="5"/>
                  <a:pt x="20" y="5"/>
                  <a:pt x="20" y="5"/>
                </a:cubicBezTo>
                <a:cubicBezTo>
                  <a:pt x="20" y="5"/>
                  <a:pt x="20" y="5"/>
                  <a:pt x="20" y="5"/>
                </a:cubicBezTo>
                <a:cubicBezTo>
                  <a:pt x="20" y="6"/>
                  <a:pt x="20" y="7"/>
                  <a:pt x="19" y="8"/>
                </a:cubicBezTo>
                <a:cubicBezTo>
                  <a:pt x="19" y="8"/>
                  <a:pt x="18" y="9"/>
                  <a:pt x="17" y="9"/>
                </a:cubicBezTo>
                <a:close/>
                <a:moveTo>
                  <a:pt x="15" y="7"/>
                </a:moveTo>
                <a:cubicBezTo>
                  <a:pt x="16" y="8"/>
                  <a:pt x="16" y="9"/>
                  <a:pt x="17" y="9"/>
                </a:cubicBezTo>
                <a:cubicBezTo>
                  <a:pt x="18" y="9"/>
                  <a:pt x="19" y="8"/>
                  <a:pt x="19" y="7"/>
                </a:cubicBezTo>
                <a:cubicBezTo>
                  <a:pt x="20" y="7"/>
                  <a:pt x="20" y="6"/>
                  <a:pt x="20" y="5"/>
                </a:cubicBezTo>
                <a:cubicBezTo>
                  <a:pt x="20" y="4"/>
                  <a:pt x="20" y="4"/>
                  <a:pt x="20" y="4"/>
                </a:cubicBezTo>
                <a:cubicBezTo>
                  <a:pt x="20" y="4"/>
                  <a:pt x="20" y="3"/>
                  <a:pt x="20" y="3"/>
                </a:cubicBezTo>
                <a:cubicBezTo>
                  <a:pt x="20" y="3"/>
                  <a:pt x="20" y="2"/>
                  <a:pt x="20" y="2"/>
                </a:cubicBezTo>
                <a:cubicBezTo>
                  <a:pt x="19" y="2"/>
                  <a:pt x="19" y="2"/>
                  <a:pt x="18" y="2"/>
                </a:cubicBezTo>
                <a:cubicBezTo>
                  <a:pt x="18" y="2"/>
                  <a:pt x="18" y="2"/>
                  <a:pt x="17" y="2"/>
                </a:cubicBezTo>
                <a:cubicBezTo>
                  <a:pt x="17" y="2"/>
                  <a:pt x="16" y="2"/>
                  <a:pt x="16" y="2"/>
                </a:cubicBezTo>
                <a:cubicBezTo>
                  <a:pt x="16" y="2"/>
                  <a:pt x="16" y="2"/>
                  <a:pt x="16" y="2"/>
                </a:cubicBezTo>
                <a:cubicBezTo>
                  <a:pt x="15" y="2"/>
                  <a:pt x="15" y="2"/>
                  <a:pt x="15" y="2"/>
                </a:cubicBezTo>
                <a:cubicBezTo>
                  <a:pt x="15" y="2"/>
                  <a:pt x="15" y="3"/>
                  <a:pt x="15" y="3"/>
                </a:cubicBezTo>
                <a:cubicBezTo>
                  <a:pt x="15" y="3"/>
                  <a:pt x="15" y="4"/>
                  <a:pt x="14" y="4"/>
                </a:cubicBezTo>
                <a:cubicBezTo>
                  <a:pt x="14" y="5"/>
                  <a:pt x="14" y="5"/>
                  <a:pt x="14" y="5"/>
                </a:cubicBezTo>
                <a:cubicBezTo>
                  <a:pt x="14" y="6"/>
                  <a:pt x="15" y="7"/>
                  <a:pt x="15" y="7"/>
                </a:cubicBezTo>
                <a:close/>
                <a:moveTo>
                  <a:pt x="28" y="28"/>
                </a:moveTo>
                <a:cubicBezTo>
                  <a:pt x="28" y="28"/>
                  <a:pt x="27" y="27"/>
                  <a:pt x="26" y="26"/>
                </a:cubicBezTo>
                <a:cubicBezTo>
                  <a:pt x="26" y="25"/>
                  <a:pt x="25" y="24"/>
                  <a:pt x="25" y="23"/>
                </a:cubicBezTo>
                <a:cubicBezTo>
                  <a:pt x="25" y="23"/>
                  <a:pt x="25" y="23"/>
                  <a:pt x="25" y="23"/>
                </a:cubicBezTo>
                <a:cubicBezTo>
                  <a:pt x="25" y="23"/>
                  <a:pt x="25" y="23"/>
                  <a:pt x="25" y="23"/>
                </a:cubicBezTo>
                <a:cubicBezTo>
                  <a:pt x="25" y="23"/>
                  <a:pt x="25" y="23"/>
                  <a:pt x="25" y="23"/>
                </a:cubicBezTo>
                <a:cubicBezTo>
                  <a:pt x="25" y="20"/>
                  <a:pt x="25" y="18"/>
                  <a:pt x="28" y="18"/>
                </a:cubicBezTo>
                <a:cubicBezTo>
                  <a:pt x="32" y="18"/>
                  <a:pt x="32" y="20"/>
                  <a:pt x="32" y="23"/>
                </a:cubicBezTo>
                <a:cubicBezTo>
                  <a:pt x="32" y="23"/>
                  <a:pt x="32" y="23"/>
                  <a:pt x="32" y="23"/>
                </a:cubicBezTo>
                <a:cubicBezTo>
                  <a:pt x="32" y="23"/>
                  <a:pt x="32" y="23"/>
                  <a:pt x="32" y="23"/>
                </a:cubicBezTo>
                <a:cubicBezTo>
                  <a:pt x="32" y="23"/>
                  <a:pt x="32" y="23"/>
                  <a:pt x="32" y="23"/>
                </a:cubicBezTo>
                <a:cubicBezTo>
                  <a:pt x="32" y="24"/>
                  <a:pt x="31" y="25"/>
                  <a:pt x="31" y="26"/>
                </a:cubicBezTo>
                <a:cubicBezTo>
                  <a:pt x="30" y="27"/>
                  <a:pt x="29" y="28"/>
                  <a:pt x="28" y="28"/>
                </a:cubicBezTo>
                <a:close/>
                <a:moveTo>
                  <a:pt x="27" y="26"/>
                </a:moveTo>
                <a:cubicBezTo>
                  <a:pt x="27" y="27"/>
                  <a:pt x="28" y="27"/>
                  <a:pt x="28" y="27"/>
                </a:cubicBezTo>
                <a:cubicBezTo>
                  <a:pt x="29" y="27"/>
                  <a:pt x="30" y="27"/>
                  <a:pt x="30" y="26"/>
                </a:cubicBezTo>
                <a:cubicBezTo>
                  <a:pt x="31" y="25"/>
                  <a:pt x="31" y="24"/>
                  <a:pt x="31" y="23"/>
                </a:cubicBezTo>
                <a:cubicBezTo>
                  <a:pt x="31" y="22"/>
                  <a:pt x="31" y="22"/>
                  <a:pt x="31" y="22"/>
                </a:cubicBezTo>
                <a:cubicBezTo>
                  <a:pt x="31" y="22"/>
                  <a:pt x="31" y="22"/>
                  <a:pt x="31" y="22"/>
                </a:cubicBezTo>
                <a:cubicBezTo>
                  <a:pt x="31" y="21"/>
                  <a:pt x="31" y="21"/>
                  <a:pt x="31" y="21"/>
                </a:cubicBezTo>
                <a:cubicBezTo>
                  <a:pt x="31" y="20"/>
                  <a:pt x="30" y="21"/>
                  <a:pt x="30" y="21"/>
                </a:cubicBezTo>
                <a:cubicBezTo>
                  <a:pt x="29" y="21"/>
                  <a:pt x="29" y="21"/>
                  <a:pt x="28" y="21"/>
                </a:cubicBezTo>
                <a:cubicBezTo>
                  <a:pt x="28" y="21"/>
                  <a:pt x="28" y="21"/>
                  <a:pt x="27" y="21"/>
                </a:cubicBezTo>
                <a:cubicBezTo>
                  <a:pt x="27" y="21"/>
                  <a:pt x="27" y="21"/>
                  <a:pt x="27" y="21"/>
                </a:cubicBezTo>
                <a:cubicBezTo>
                  <a:pt x="27" y="21"/>
                  <a:pt x="26" y="20"/>
                  <a:pt x="26" y="21"/>
                </a:cubicBezTo>
                <a:cubicBezTo>
                  <a:pt x="26" y="21"/>
                  <a:pt x="26" y="21"/>
                  <a:pt x="26" y="22"/>
                </a:cubicBezTo>
                <a:cubicBezTo>
                  <a:pt x="26" y="22"/>
                  <a:pt x="26" y="22"/>
                  <a:pt x="26" y="22"/>
                </a:cubicBezTo>
                <a:cubicBezTo>
                  <a:pt x="26" y="23"/>
                  <a:pt x="26" y="23"/>
                  <a:pt x="26" y="23"/>
                </a:cubicBezTo>
                <a:cubicBezTo>
                  <a:pt x="26" y="24"/>
                  <a:pt x="26" y="25"/>
                  <a:pt x="27" y="26"/>
                </a:cubicBezTo>
                <a:close/>
                <a:moveTo>
                  <a:pt x="6" y="28"/>
                </a:moveTo>
                <a:cubicBezTo>
                  <a:pt x="5" y="28"/>
                  <a:pt x="4" y="27"/>
                  <a:pt x="4" y="26"/>
                </a:cubicBezTo>
                <a:cubicBezTo>
                  <a:pt x="3" y="25"/>
                  <a:pt x="3" y="24"/>
                  <a:pt x="3" y="23"/>
                </a:cubicBezTo>
                <a:cubicBezTo>
                  <a:pt x="3" y="23"/>
                  <a:pt x="3" y="23"/>
                  <a:pt x="3" y="23"/>
                </a:cubicBezTo>
                <a:cubicBezTo>
                  <a:pt x="3" y="23"/>
                  <a:pt x="3" y="23"/>
                  <a:pt x="3" y="23"/>
                </a:cubicBezTo>
                <a:cubicBezTo>
                  <a:pt x="3" y="23"/>
                  <a:pt x="3" y="23"/>
                  <a:pt x="3" y="23"/>
                </a:cubicBezTo>
                <a:cubicBezTo>
                  <a:pt x="3" y="20"/>
                  <a:pt x="2" y="18"/>
                  <a:pt x="6" y="18"/>
                </a:cubicBezTo>
                <a:cubicBezTo>
                  <a:pt x="10" y="18"/>
                  <a:pt x="9" y="20"/>
                  <a:pt x="9" y="23"/>
                </a:cubicBezTo>
                <a:cubicBezTo>
                  <a:pt x="9" y="23"/>
                  <a:pt x="9" y="23"/>
                  <a:pt x="9" y="23"/>
                </a:cubicBezTo>
                <a:cubicBezTo>
                  <a:pt x="9" y="23"/>
                  <a:pt x="9" y="23"/>
                  <a:pt x="9" y="23"/>
                </a:cubicBezTo>
                <a:cubicBezTo>
                  <a:pt x="9" y="23"/>
                  <a:pt x="9" y="23"/>
                  <a:pt x="9" y="23"/>
                </a:cubicBezTo>
                <a:cubicBezTo>
                  <a:pt x="9" y="24"/>
                  <a:pt x="9" y="25"/>
                  <a:pt x="8" y="26"/>
                </a:cubicBezTo>
                <a:cubicBezTo>
                  <a:pt x="8" y="27"/>
                  <a:pt x="7" y="28"/>
                  <a:pt x="6" y="28"/>
                </a:cubicBezTo>
                <a:close/>
                <a:moveTo>
                  <a:pt x="4" y="26"/>
                </a:moveTo>
                <a:cubicBezTo>
                  <a:pt x="4" y="27"/>
                  <a:pt x="5" y="27"/>
                  <a:pt x="6" y="27"/>
                </a:cubicBezTo>
                <a:cubicBezTo>
                  <a:pt x="7" y="27"/>
                  <a:pt x="7" y="27"/>
                  <a:pt x="8" y="26"/>
                </a:cubicBezTo>
                <a:cubicBezTo>
                  <a:pt x="8" y="25"/>
                  <a:pt x="9" y="24"/>
                  <a:pt x="9" y="23"/>
                </a:cubicBezTo>
                <a:cubicBezTo>
                  <a:pt x="9" y="22"/>
                  <a:pt x="9" y="22"/>
                  <a:pt x="9" y="22"/>
                </a:cubicBezTo>
                <a:cubicBezTo>
                  <a:pt x="8" y="22"/>
                  <a:pt x="8" y="22"/>
                  <a:pt x="8" y="22"/>
                </a:cubicBezTo>
                <a:cubicBezTo>
                  <a:pt x="8" y="21"/>
                  <a:pt x="8" y="21"/>
                  <a:pt x="8" y="21"/>
                </a:cubicBezTo>
                <a:cubicBezTo>
                  <a:pt x="8" y="20"/>
                  <a:pt x="8" y="21"/>
                  <a:pt x="7" y="21"/>
                </a:cubicBezTo>
                <a:cubicBezTo>
                  <a:pt x="7" y="21"/>
                  <a:pt x="6" y="21"/>
                  <a:pt x="6" y="21"/>
                </a:cubicBezTo>
                <a:cubicBezTo>
                  <a:pt x="5" y="21"/>
                  <a:pt x="5" y="21"/>
                  <a:pt x="5" y="21"/>
                </a:cubicBezTo>
                <a:cubicBezTo>
                  <a:pt x="5" y="21"/>
                  <a:pt x="5" y="21"/>
                  <a:pt x="5" y="21"/>
                </a:cubicBezTo>
                <a:cubicBezTo>
                  <a:pt x="4" y="21"/>
                  <a:pt x="4" y="20"/>
                  <a:pt x="3" y="21"/>
                </a:cubicBezTo>
                <a:cubicBezTo>
                  <a:pt x="3" y="21"/>
                  <a:pt x="3" y="21"/>
                  <a:pt x="3" y="22"/>
                </a:cubicBezTo>
                <a:cubicBezTo>
                  <a:pt x="3" y="22"/>
                  <a:pt x="3" y="22"/>
                  <a:pt x="3" y="22"/>
                </a:cubicBezTo>
                <a:cubicBezTo>
                  <a:pt x="3" y="23"/>
                  <a:pt x="3" y="23"/>
                  <a:pt x="3" y="23"/>
                </a:cubicBezTo>
                <a:cubicBezTo>
                  <a:pt x="3" y="24"/>
                  <a:pt x="3" y="25"/>
                  <a:pt x="4" y="26"/>
                </a:cubicBezTo>
                <a:close/>
                <a:moveTo>
                  <a:pt x="35" y="34"/>
                </a:moveTo>
                <a:cubicBezTo>
                  <a:pt x="35" y="32"/>
                  <a:pt x="35" y="32"/>
                  <a:pt x="35" y="32"/>
                </a:cubicBezTo>
                <a:cubicBezTo>
                  <a:pt x="35" y="30"/>
                  <a:pt x="33" y="29"/>
                  <a:pt x="31" y="29"/>
                </a:cubicBezTo>
                <a:cubicBezTo>
                  <a:pt x="31" y="31"/>
                  <a:pt x="30" y="32"/>
                  <a:pt x="29" y="34"/>
                </a:cubicBezTo>
                <a:cubicBezTo>
                  <a:pt x="29" y="31"/>
                  <a:pt x="29" y="31"/>
                  <a:pt x="29" y="31"/>
                </a:cubicBezTo>
                <a:cubicBezTo>
                  <a:pt x="29" y="31"/>
                  <a:pt x="29" y="31"/>
                  <a:pt x="29" y="31"/>
                </a:cubicBezTo>
                <a:cubicBezTo>
                  <a:pt x="29" y="30"/>
                  <a:pt x="29" y="30"/>
                  <a:pt x="29" y="30"/>
                </a:cubicBezTo>
                <a:cubicBezTo>
                  <a:pt x="29" y="30"/>
                  <a:pt x="29" y="30"/>
                  <a:pt x="29" y="30"/>
                </a:cubicBezTo>
                <a:cubicBezTo>
                  <a:pt x="29" y="30"/>
                  <a:pt x="29" y="30"/>
                  <a:pt x="29" y="30"/>
                </a:cubicBezTo>
                <a:cubicBezTo>
                  <a:pt x="29" y="30"/>
                  <a:pt x="28" y="30"/>
                  <a:pt x="28" y="30"/>
                </a:cubicBezTo>
                <a:cubicBezTo>
                  <a:pt x="28" y="30"/>
                  <a:pt x="28" y="30"/>
                  <a:pt x="28" y="30"/>
                </a:cubicBezTo>
                <a:cubicBezTo>
                  <a:pt x="28" y="30"/>
                  <a:pt x="28" y="30"/>
                  <a:pt x="28" y="30"/>
                </a:cubicBezTo>
                <a:cubicBezTo>
                  <a:pt x="28" y="31"/>
                  <a:pt x="28" y="31"/>
                  <a:pt x="28" y="31"/>
                </a:cubicBezTo>
                <a:cubicBezTo>
                  <a:pt x="28" y="31"/>
                  <a:pt x="28" y="31"/>
                  <a:pt x="28" y="31"/>
                </a:cubicBezTo>
                <a:cubicBezTo>
                  <a:pt x="28" y="34"/>
                  <a:pt x="28" y="34"/>
                  <a:pt x="28" y="34"/>
                </a:cubicBezTo>
                <a:cubicBezTo>
                  <a:pt x="27" y="32"/>
                  <a:pt x="26" y="31"/>
                  <a:pt x="26" y="29"/>
                </a:cubicBezTo>
                <a:cubicBezTo>
                  <a:pt x="24" y="29"/>
                  <a:pt x="22" y="30"/>
                  <a:pt x="22" y="32"/>
                </a:cubicBezTo>
                <a:cubicBezTo>
                  <a:pt x="22" y="32"/>
                  <a:pt x="22" y="33"/>
                  <a:pt x="22" y="34"/>
                </a:cubicBezTo>
                <a:cubicBezTo>
                  <a:pt x="22" y="34"/>
                  <a:pt x="23" y="35"/>
                  <a:pt x="23" y="35"/>
                </a:cubicBezTo>
                <a:cubicBezTo>
                  <a:pt x="27" y="35"/>
                  <a:pt x="30" y="35"/>
                  <a:pt x="34" y="35"/>
                </a:cubicBezTo>
                <a:cubicBezTo>
                  <a:pt x="34" y="35"/>
                  <a:pt x="35" y="34"/>
                  <a:pt x="35" y="34"/>
                </a:cubicBezTo>
                <a:close/>
                <a:moveTo>
                  <a:pt x="12" y="34"/>
                </a:moveTo>
                <a:cubicBezTo>
                  <a:pt x="12" y="32"/>
                  <a:pt x="12" y="32"/>
                  <a:pt x="12" y="32"/>
                </a:cubicBezTo>
                <a:cubicBezTo>
                  <a:pt x="12" y="30"/>
                  <a:pt x="11" y="29"/>
                  <a:pt x="9" y="29"/>
                </a:cubicBezTo>
                <a:cubicBezTo>
                  <a:pt x="8" y="31"/>
                  <a:pt x="7" y="32"/>
                  <a:pt x="7" y="34"/>
                </a:cubicBezTo>
                <a:cubicBezTo>
                  <a:pt x="6" y="31"/>
                  <a:pt x="6" y="31"/>
                  <a:pt x="6" y="31"/>
                </a:cubicBezTo>
                <a:cubicBezTo>
                  <a:pt x="6" y="31"/>
                  <a:pt x="6" y="31"/>
                  <a:pt x="6" y="31"/>
                </a:cubicBezTo>
                <a:cubicBezTo>
                  <a:pt x="7" y="30"/>
                  <a:pt x="7" y="30"/>
                  <a:pt x="7" y="30"/>
                </a:cubicBezTo>
                <a:cubicBezTo>
                  <a:pt x="7" y="30"/>
                  <a:pt x="7" y="30"/>
                  <a:pt x="7" y="30"/>
                </a:cubicBezTo>
                <a:cubicBezTo>
                  <a:pt x="7" y="30"/>
                  <a:pt x="7" y="30"/>
                  <a:pt x="6" y="30"/>
                </a:cubicBezTo>
                <a:cubicBezTo>
                  <a:pt x="6" y="30"/>
                  <a:pt x="6" y="30"/>
                  <a:pt x="5" y="30"/>
                </a:cubicBezTo>
                <a:cubicBezTo>
                  <a:pt x="5" y="30"/>
                  <a:pt x="5" y="30"/>
                  <a:pt x="5" y="30"/>
                </a:cubicBezTo>
                <a:cubicBezTo>
                  <a:pt x="5" y="30"/>
                  <a:pt x="5" y="30"/>
                  <a:pt x="5" y="30"/>
                </a:cubicBezTo>
                <a:cubicBezTo>
                  <a:pt x="6" y="31"/>
                  <a:pt x="6" y="31"/>
                  <a:pt x="6" y="31"/>
                </a:cubicBezTo>
                <a:cubicBezTo>
                  <a:pt x="6" y="31"/>
                  <a:pt x="6" y="31"/>
                  <a:pt x="6" y="31"/>
                </a:cubicBezTo>
                <a:cubicBezTo>
                  <a:pt x="5" y="34"/>
                  <a:pt x="5" y="34"/>
                  <a:pt x="5" y="34"/>
                </a:cubicBezTo>
                <a:cubicBezTo>
                  <a:pt x="4" y="32"/>
                  <a:pt x="4" y="31"/>
                  <a:pt x="3" y="29"/>
                </a:cubicBezTo>
                <a:cubicBezTo>
                  <a:pt x="1" y="29"/>
                  <a:pt x="0" y="30"/>
                  <a:pt x="0" y="32"/>
                </a:cubicBezTo>
                <a:cubicBezTo>
                  <a:pt x="0" y="32"/>
                  <a:pt x="0" y="33"/>
                  <a:pt x="0" y="34"/>
                </a:cubicBezTo>
                <a:cubicBezTo>
                  <a:pt x="0" y="34"/>
                  <a:pt x="0" y="35"/>
                  <a:pt x="1" y="35"/>
                </a:cubicBezTo>
                <a:cubicBezTo>
                  <a:pt x="4" y="35"/>
                  <a:pt x="8" y="35"/>
                  <a:pt x="11" y="35"/>
                </a:cubicBezTo>
                <a:cubicBezTo>
                  <a:pt x="12" y="35"/>
                  <a:pt x="12" y="34"/>
                  <a:pt x="12" y="34"/>
                </a:cubicBezTo>
                <a:close/>
                <a:moveTo>
                  <a:pt x="23" y="15"/>
                </a:moveTo>
                <a:cubicBezTo>
                  <a:pt x="23" y="13"/>
                  <a:pt x="23" y="13"/>
                  <a:pt x="23" y="13"/>
                </a:cubicBezTo>
                <a:cubicBezTo>
                  <a:pt x="23" y="11"/>
                  <a:pt x="22" y="11"/>
                  <a:pt x="20" y="10"/>
                </a:cubicBezTo>
                <a:cubicBezTo>
                  <a:pt x="19" y="12"/>
                  <a:pt x="19" y="13"/>
                  <a:pt x="18" y="15"/>
                </a:cubicBezTo>
                <a:cubicBezTo>
                  <a:pt x="17" y="12"/>
                  <a:pt x="17" y="12"/>
                  <a:pt x="17" y="12"/>
                </a:cubicBezTo>
                <a:cubicBezTo>
                  <a:pt x="17" y="12"/>
                  <a:pt x="17" y="12"/>
                  <a:pt x="17" y="12"/>
                </a:cubicBezTo>
                <a:cubicBezTo>
                  <a:pt x="18" y="11"/>
                  <a:pt x="18" y="11"/>
                  <a:pt x="18" y="11"/>
                </a:cubicBezTo>
                <a:cubicBezTo>
                  <a:pt x="18" y="11"/>
                  <a:pt x="18" y="11"/>
                  <a:pt x="18" y="11"/>
                </a:cubicBezTo>
                <a:cubicBezTo>
                  <a:pt x="18" y="11"/>
                  <a:pt x="18" y="11"/>
                  <a:pt x="18" y="11"/>
                </a:cubicBezTo>
                <a:cubicBezTo>
                  <a:pt x="17" y="11"/>
                  <a:pt x="17" y="11"/>
                  <a:pt x="17" y="11"/>
                </a:cubicBezTo>
                <a:cubicBezTo>
                  <a:pt x="17" y="11"/>
                  <a:pt x="17" y="11"/>
                  <a:pt x="17" y="11"/>
                </a:cubicBezTo>
                <a:cubicBezTo>
                  <a:pt x="16" y="11"/>
                  <a:pt x="16" y="11"/>
                  <a:pt x="17" y="11"/>
                </a:cubicBezTo>
                <a:cubicBezTo>
                  <a:pt x="17" y="12"/>
                  <a:pt x="17" y="12"/>
                  <a:pt x="17" y="12"/>
                </a:cubicBezTo>
                <a:cubicBezTo>
                  <a:pt x="17" y="12"/>
                  <a:pt x="17" y="12"/>
                  <a:pt x="17" y="12"/>
                </a:cubicBezTo>
                <a:cubicBezTo>
                  <a:pt x="17" y="15"/>
                  <a:pt x="17" y="15"/>
                  <a:pt x="17" y="15"/>
                </a:cubicBezTo>
                <a:cubicBezTo>
                  <a:pt x="16" y="13"/>
                  <a:pt x="15" y="13"/>
                  <a:pt x="14" y="10"/>
                </a:cubicBezTo>
                <a:cubicBezTo>
                  <a:pt x="12" y="11"/>
                  <a:pt x="11" y="11"/>
                  <a:pt x="11" y="13"/>
                </a:cubicBezTo>
                <a:cubicBezTo>
                  <a:pt x="11" y="14"/>
                  <a:pt x="11" y="14"/>
                  <a:pt x="11" y="15"/>
                </a:cubicBezTo>
                <a:cubicBezTo>
                  <a:pt x="11" y="16"/>
                  <a:pt x="11" y="16"/>
                  <a:pt x="12" y="16"/>
                </a:cubicBezTo>
                <a:cubicBezTo>
                  <a:pt x="15" y="16"/>
                  <a:pt x="19" y="16"/>
                  <a:pt x="22" y="16"/>
                </a:cubicBezTo>
                <a:cubicBezTo>
                  <a:pt x="23" y="16"/>
                  <a:pt x="23" y="16"/>
                  <a:pt x="23" y="15"/>
                </a:cubicBezTo>
                <a:close/>
                <a:moveTo>
                  <a:pt x="16" y="21"/>
                </a:moveTo>
                <a:cubicBezTo>
                  <a:pt x="16" y="21"/>
                  <a:pt x="15" y="21"/>
                  <a:pt x="15" y="21"/>
                </a:cubicBezTo>
                <a:cubicBezTo>
                  <a:pt x="14" y="22"/>
                  <a:pt x="14" y="23"/>
                  <a:pt x="14" y="24"/>
                </a:cubicBezTo>
                <a:cubicBezTo>
                  <a:pt x="14" y="24"/>
                  <a:pt x="14" y="25"/>
                  <a:pt x="14" y="26"/>
                </a:cubicBezTo>
                <a:cubicBezTo>
                  <a:pt x="12" y="27"/>
                  <a:pt x="12" y="27"/>
                  <a:pt x="12" y="27"/>
                </a:cubicBezTo>
                <a:cubicBezTo>
                  <a:pt x="12" y="27"/>
                  <a:pt x="12" y="28"/>
                  <a:pt x="12" y="28"/>
                </a:cubicBezTo>
                <a:cubicBezTo>
                  <a:pt x="13" y="28"/>
                  <a:pt x="13" y="28"/>
                  <a:pt x="13" y="28"/>
                </a:cubicBezTo>
                <a:cubicBezTo>
                  <a:pt x="13" y="28"/>
                  <a:pt x="13" y="28"/>
                  <a:pt x="13" y="28"/>
                </a:cubicBezTo>
                <a:cubicBezTo>
                  <a:pt x="15" y="27"/>
                  <a:pt x="15" y="27"/>
                  <a:pt x="15" y="27"/>
                </a:cubicBezTo>
                <a:cubicBezTo>
                  <a:pt x="16" y="27"/>
                  <a:pt x="16" y="27"/>
                  <a:pt x="17" y="27"/>
                </a:cubicBezTo>
                <a:cubicBezTo>
                  <a:pt x="18" y="27"/>
                  <a:pt x="19" y="27"/>
                  <a:pt x="19" y="27"/>
                </a:cubicBezTo>
                <a:cubicBezTo>
                  <a:pt x="21" y="28"/>
                  <a:pt x="21" y="28"/>
                  <a:pt x="21" y="28"/>
                </a:cubicBezTo>
                <a:cubicBezTo>
                  <a:pt x="21" y="28"/>
                  <a:pt x="21" y="28"/>
                  <a:pt x="22" y="28"/>
                </a:cubicBezTo>
                <a:cubicBezTo>
                  <a:pt x="22" y="28"/>
                  <a:pt x="22" y="28"/>
                  <a:pt x="22" y="28"/>
                </a:cubicBezTo>
                <a:cubicBezTo>
                  <a:pt x="22" y="28"/>
                  <a:pt x="22" y="27"/>
                  <a:pt x="22" y="27"/>
                </a:cubicBezTo>
                <a:cubicBezTo>
                  <a:pt x="20" y="25"/>
                  <a:pt x="20" y="25"/>
                  <a:pt x="20" y="25"/>
                </a:cubicBezTo>
                <a:cubicBezTo>
                  <a:pt x="20" y="25"/>
                  <a:pt x="21" y="24"/>
                  <a:pt x="21" y="24"/>
                </a:cubicBezTo>
                <a:cubicBezTo>
                  <a:pt x="21" y="23"/>
                  <a:pt x="20" y="22"/>
                  <a:pt x="20" y="21"/>
                </a:cubicBezTo>
                <a:cubicBezTo>
                  <a:pt x="19" y="21"/>
                  <a:pt x="18" y="21"/>
                  <a:pt x="18" y="21"/>
                </a:cubicBezTo>
                <a:cubicBezTo>
                  <a:pt x="18" y="18"/>
                  <a:pt x="18" y="18"/>
                  <a:pt x="18" y="18"/>
                </a:cubicBezTo>
                <a:cubicBezTo>
                  <a:pt x="18" y="18"/>
                  <a:pt x="18" y="18"/>
                  <a:pt x="18" y="18"/>
                </a:cubicBezTo>
                <a:cubicBezTo>
                  <a:pt x="17" y="18"/>
                  <a:pt x="17" y="18"/>
                  <a:pt x="17" y="18"/>
                </a:cubicBezTo>
                <a:cubicBezTo>
                  <a:pt x="17" y="18"/>
                  <a:pt x="16" y="18"/>
                  <a:pt x="16" y="18"/>
                </a:cubicBezTo>
                <a:lnTo>
                  <a:pt x="16" y="21"/>
                </a:ln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37" name="Freeform 263"/>
          <p:cNvSpPr>
            <a:spLocks noEditPoints="1"/>
          </p:cNvSpPr>
          <p:nvPr/>
        </p:nvSpPr>
        <p:spPr bwMode="auto">
          <a:xfrm>
            <a:off x="5604868" y="3128747"/>
            <a:ext cx="316712" cy="316712"/>
          </a:xfrm>
          <a:custGeom>
            <a:avLst/>
            <a:gdLst>
              <a:gd name="T0" fmla="*/ 30 w 33"/>
              <a:gd name="T1" fmla="*/ 27 h 33"/>
              <a:gd name="T2" fmla="*/ 27 w 33"/>
              <a:gd name="T3" fmla="*/ 29 h 33"/>
              <a:gd name="T4" fmla="*/ 28 w 33"/>
              <a:gd name="T5" fmla="*/ 28 h 33"/>
              <a:gd name="T6" fmla="*/ 26 w 33"/>
              <a:gd name="T7" fmla="*/ 28 h 33"/>
              <a:gd name="T8" fmla="*/ 26 w 33"/>
              <a:gd name="T9" fmla="*/ 32 h 33"/>
              <a:gd name="T10" fmla="*/ 21 w 33"/>
              <a:gd name="T11" fmla="*/ 32 h 33"/>
              <a:gd name="T12" fmla="*/ 33 w 33"/>
              <a:gd name="T13" fmla="*/ 32 h 33"/>
              <a:gd name="T14" fmla="*/ 24 w 33"/>
              <a:gd name="T15" fmla="*/ 21 h 33"/>
              <a:gd name="T16" fmla="*/ 24 w 33"/>
              <a:gd name="T17" fmla="*/ 21 h 33"/>
              <a:gd name="T18" fmla="*/ 30 w 33"/>
              <a:gd name="T19" fmla="*/ 21 h 33"/>
              <a:gd name="T20" fmla="*/ 29 w 33"/>
              <a:gd name="T21" fmla="*/ 24 h 33"/>
              <a:gd name="T22" fmla="*/ 27 w 33"/>
              <a:gd name="T23" fmla="*/ 25 h 33"/>
              <a:gd name="T24" fmla="*/ 30 w 33"/>
              <a:gd name="T25" fmla="*/ 20 h 33"/>
              <a:gd name="T26" fmla="*/ 28 w 33"/>
              <a:gd name="T27" fmla="*/ 19 h 33"/>
              <a:gd name="T28" fmla="*/ 26 w 33"/>
              <a:gd name="T29" fmla="*/ 19 h 33"/>
              <a:gd name="T30" fmla="*/ 24 w 33"/>
              <a:gd name="T31" fmla="*/ 20 h 33"/>
              <a:gd name="T32" fmla="*/ 7 w 33"/>
              <a:gd name="T33" fmla="*/ 9 h 33"/>
              <a:gd name="T34" fmla="*/ 3 w 33"/>
              <a:gd name="T35" fmla="*/ 5 h 33"/>
              <a:gd name="T36" fmla="*/ 7 w 33"/>
              <a:gd name="T37" fmla="*/ 0 h 33"/>
              <a:gd name="T38" fmla="*/ 10 w 33"/>
              <a:gd name="T39" fmla="*/ 5 h 33"/>
              <a:gd name="T40" fmla="*/ 7 w 33"/>
              <a:gd name="T41" fmla="*/ 9 h 33"/>
              <a:gd name="T42" fmla="*/ 8 w 33"/>
              <a:gd name="T43" fmla="*/ 7 h 33"/>
              <a:gd name="T44" fmla="*/ 9 w 33"/>
              <a:gd name="T45" fmla="*/ 3 h 33"/>
              <a:gd name="T46" fmla="*/ 7 w 33"/>
              <a:gd name="T47" fmla="*/ 2 h 33"/>
              <a:gd name="T48" fmla="*/ 4 w 33"/>
              <a:gd name="T49" fmla="*/ 2 h 33"/>
              <a:gd name="T50" fmla="*/ 4 w 33"/>
              <a:gd name="T51" fmla="*/ 5 h 33"/>
              <a:gd name="T52" fmla="*/ 13 w 33"/>
              <a:gd name="T53" fmla="*/ 13 h 33"/>
              <a:gd name="T54" fmla="*/ 7 w 33"/>
              <a:gd name="T55" fmla="*/ 12 h 33"/>
              <a:gd name="T56" fmla="*/ 7 w 33"/>
              <a:gd name="T57" fmla="*/ 11 h 33"/>
              <a:gd name="T58" fmla="*/ 6 w 33"/>
              <a:gd name="T59" fmla="*/ 11 h 33"/>
              <a:gd name="T60" fmla="*/ 6 w 33"/>
              <a:gd name="T61" fmla="*/ 12 h 33"/>
              <a:gd name="T62" fmla="*/ 0 w 33"/>
              <a:gd name="T63" fmla="*/ 13 h 33"/>
              <a:gd name="T64" fmla="*/ 12 w 33"/>
              <a:gd name="T65" fmla="*/ 16 h 33"/>
              <a:gd name="T66" fmla="*/ 15 w 33"/>
              <a:gd name="T67" fmla="*/ 28 h 33"/>
              <a:gd name="T68" fmla="*/ 15 w 33"/>
              <a:gd name="T69" fmla="*/ 29 h 33"/>
              <a:gd name="T70" fmla="*/ 19 w 33"/>
              <a:gd name="T71" fmla="*/ 26 h 33"/>
              <a:gd name="T72" fmla="*/ 15 w 33"/>
              <a:gd name="T73" fmla="*/ 23 h 33"/>
              <a:gd name="T74" fmla="*/ 15 w 33"/>
              <a:gd name="T75" fmla="*/ 25 h 33"/>
              <a:gd name="T76" fmla="*/ 7 w 33"/>
              <a:gd name="T77" fmla="*/ 22 h 33"/>
              <a:gd name="T78" fmla="*/ 19 w 33"/>
              <a:gd name="T79" fmla="*/ 6 h 33"/>
              <a:gd name="T80" fmla="*/ 19 w 33"/>
              <a:gd name="T81" fmla="*/ 5 h 33"/>
              <a:gd name="T82" fmla="*/ 14 w 33"/>
              <a:gd name="T83" fmla="*/ 8 h 33"/>
              <a:gd name="T84" fmla="*/ 19 w 33"/>
              <a:gd name="T85" fmla="*/ 11 h 33"/>
              <a:gd name="T86" fmla="*/ 19 w 33"/>
              <a:gd name="T87" fmla="*/ 9 h 33"/>
              <a:gd name="T88" fmla="*/ 20 w 33"/>
              <a:gd name="T89" fmla="*/ 9 h 33"/>
              <a:gd name="T90" fmla="*/ 19 w 33"/>
              <a:gd name="T91"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3" h="33">
                <a:moveTo>
                  <a:pt x="33" y="32"/>
                </a:moveTo>
                <a:cubicBezTo>
                  <a:pt x="33" y="31"/>
                  <a:pt x="33" y="30"/>
                  <a:pt x="33" y="30"/>
                </a:cubicBezTo>
                <a:cubicBezTo>
                  <a:pt x="33" y="28"/>
                  <a:pt x="32" y="27"/>
                  <a:pt x="30" y="27"/>
                </a:cubicBezTo>
                <a:cubicBezTo>
                  <a:pt x="29" y="29"/>
                  <a:pt x="29" y="30"/>
                  <a:pt x="28" y="32"/>
                </a:cubicBezTo>
                <a:cubicBezTo>
                  <a:pt x="27" y="29"/>
                  <a:pt x="27" y="29"/>
                  <a:pt x="27" y="29"/>
                </a:cubicBezTo>
                <a:cubicBezTo>
                  <a:pt x="27" y="29"/>
                  <a:pt x="27" y="29"/>
                  <a:pt x="27" y="29"/>
                </a:cubicBezTo>
                <a:cubicBezTo>
                  <a:pt x="28" y="28"/>
                  <a:pt x="28" y="28"/>
                  <a:pt x="28" y="28"/>
                </a:cubicBezTo>
                <a:cubicBezTo>
                  <a:pt x="28" y="28"/>
                  <a:pt x="28" y="28"/>
                  <a:pt x="28" y="28"/>
                </a:cubicBezTo>
                <a:cubicBezTo>
                  <a:pt x="28" y="28"/>
                  <a:pt x="28" y="28"/>
                  <a:pt x="28" y="28"/>
                </a:cubicBezTo>
                <a:cubicBezTo>
                  <a:pt x="27" y="28"/>
                  <a:pt x="27" y="28"/>
                  <a:pt x="26" y="28"/>
                </a:cubicBezTo>
                <a:cubicBezTo>
                  <a:pt x="26" y="28"/>
                  <a:pt x="26" y="28"/>
                  <a:pt x="26" y="28"/>
                </a:cubicBezTo>
                <a:cubicBezTo>
                  <a:pt x="26" y="28"/>
                  <a:pt x="26" y="28"/>
                  <a:pt x="26" y="28"/>
                </a:cubicBezTo>
                <a:cubicBezTo>
                  <a:pt x="27" y="29"/>
                  <a:pt x="27" y="29"/>
                  <a:pt x="27" y="29"/>
                </a:cubicBezTo>
                <a:cubicBezTo>
                  <a:pt x="27" y="29"/>
                  <a:pt x="27" y="29"/>
                  <a:pt x="27" y="29"/>
                </a:cubicBezTo>
                <a:cubicBezTo>
                  <a:pt x="26" y="32"/>
                  <a:pt x="26" y="32"/>
                  <a:pt x="26" y="32"/>
                </a:cubicBezTo>
                <a:cubicBezTo>
                  <a:pt x="25" y="30"/>
                  <a:pt x="25" y="29"/>
                  <a:pt x="24" y="27"/>
                </a:cubicBezTo>
                <a:cubicBezTo>
                  <a:pt x="22" y="27"/>
                  <a:pt x="21" y="28"/>
                  <a:pt x="21" y="30"/>
                </a:cubicBezTo>
                <a:cubicBezTo>
                  <a:pt x="21" y="30"/>
                  <a:pt x="21" y="31"/>
                  <a:pt x="21" y="32"/>
                </a:cubicBezTo>
                <a:cubicBezTo>
                  <a:pt x="21" y="32"/>
                  <a:pt x="21" y="33"/>
                  <a:pt x="22" y="33"/>
                </a:cubicBezTo>
                <a:cubicBezTo>
                  <a:pt x="25" y="33"/>
                  <a:pt x="29" y="33"/>
                  <a:pt x="32" y="33"/>
                </a:cubicBezTo>
                <a:cubicBezTo>
                  <a:pt x="33" y="33"/>
                  <a:pt x="33" y="32"/>
                  <a:pt x="33" y="32"/>
                </a:cubicBezTo>
                <a:close/>
                <a:moveTo>
                  <a:pt x="27" y="26"/>
                </a:moveTo>
                <a:cubicBezTo>
                  <a:pt x="26" y="26"/>
                  <a:pt x="25" y="25"/>
                  <a:pt x="25" y="24"/>
                </a:cubicBezTo>
                <a:cubicBezTo>
                  <a:pt x="24" y="23"/>
                  <a:pt x="24" y="22"/>
                  <a:pt x="24" y="21"/>
                </a:cubicBezTo>
                <a:cubicBezTo>
                  <a:pt x="24" y="21"/>
                  <a:pt x="24" y="21"/>
                  <a:pt x="24" y="21"/>
                </a:cubicBezTo>
                <a:cubicBezTo>
                  <a:pt x="24" y="21"/>
                  <a:pt x="24" y="21"/>
                  <a:pt x="24" y="21"/>
                </a:cubicBezTo>
                <a:cubicBezTo>
                  <a:pt x="24" y="21"/>
                  <a:pt x="24" y="21"/>
                  <a:pt x="24" y="21"/>
                </a:cubicBezTo>
                <a:cubicBezTo>
                  <a:pt x="24" y="18"/>
                  <a:pt x="23" y="16"/>
                  <a:pt x="27" y="16"/>
                </a:cubicBezTo>
                <a:cubicBezTo>
                  <a:pt x="31" y="16"/>
                  <a:pt x="30" y="18"/>
                  <a:pt x="30" y="21"/>
                </a:cubicBezTo>
                <a:cubicBezTo>
                  <a:pt x="30" y="21"/>
                  <a:pt x="30" y="21"/>
                  <a:pt x="30" y="21"/>
                </a:cubicBezTo>
                <a:cubicBezTo>
                  <a:pt x="30" y="21"/>
                  <a:pt x="30" y="21"/>
                  <a:pt x="30" y="21"/>
                </a:cubicBezTo>
                <a:cubicBezTo>
                  <a:pt x="30" y="21"/>
                  <a:pt x="30" y="21"/>
                  <a:pt x="30" y="21"/>
                </a:cubicBezTo>
                <a:cubicBezTo>
                  <a:pt x="30" y="22"/>
                  <a:pt x="30" y="23"/>
                  <a:pt x="29" y="24"/>
                </a:cubicBezTo>
                <a:cubicBezTo>
                  <a:pt x="29" y="25"/>
                  <a:pt x="28" y="26"/>
                  <a:pt x="27" y="26"/>
                </a:cubicBezTo>
                <a:close/>
                <a:moveTo>
                  <a:pt x="25" y="24"/>
                </a:moveTo>
                <a:cubicBezTo>
                  <a:pt x="26" y="25"/>
                  <a:pt x="26" y="25"/>
                  <a:pt x="27" y="25"/>
                </a:cubicBezTo>
                <a:cubicBezTo>
                  <a:pt x="28" y="25"/>
                  <a:pt x="28" y="25"/>
                  <a:pt x="29" y="24"/>
                </a:cubicBezTo>
                <a:cubicBezTo>
                  <a:pt x="30" y="23"/>
                  <a:pt x="30" y="22"/>
                  <a:pt x="30" y="21"/>
                </a:cubicBezTo>
                <a:cubicBezTo>
                  <a:pt x="30" y="20"/>
                  <a:pt x="30" y="20"/>
                  <a:pt x="30" y="20"/>
                </a:cubicBezTo>
                <a:cubicBezTo>
                  <a:pt x="30" y="20"/>
                  <a:pt x="30" y="20"/>
                  <a:pt x="30" y="20"/>
                </a:cubicBezTo>
                <a:cubicBezTo>
                  <a:pt x="30" y="19"/>
                  <a:pt x="30" y="19"/>
                  <a:pt x="29" y="19"/>
                </a:cubicBezTo>
                <a:cubicBezTo>
                  <a:pt x="29" y="18"/>
                  <a:pt x="29" y="18"/>
                  <a:pt x="28" y="19"/>
                </a:cubicBezTo>
                <a:cubicBezTo>
                  <a:pt x="28" y="19"/>
                  <a:pt x="27" y="19"/>
                  <a:pt x="27" y="19"/>
                </a:cubicBezTo>
                <a:cubicBezTo>
                  <a:pt x="27" y="19"/>
                  <a:pt x="26" y="19"/>
                  <a:pt x="26" y="19"/>
                </a:cubicBezTo>
                <a:cubicBezTo>
                  <a:pt x="26" y="19"/>
                  <a:pt x="26" y="19"/>
                  <a:pt x="26" y="19"/>
                </a:cubicBezTo>
                <a:cubicBezTo>
                  <a:pt x="25" y="18"/>
                  <a:pt x="25" y="18"/>
                  <a:pt x="25" y="19"/>
                </a:cubicBezTo>
                <a:cubicBezTo>
                  <a:pt x="24" y="19"/>
                  <a:pt x="24" y="19"/>
                  <a:pt x="24" y="20"/>
                </a:cubicBezTo>
                <a:cubicBezTo>
                  <a:pt x="24" y="20"/>
                  <a:pt x="24" y="20"/>
                  <a:pt x="24" y="20"/>
                </a:cubicBezTo>
                <a:cubicBezTo>
                  <a:pt x="24" y="21"/>
                  <a:pt x="24" y="21"/>
                  <a:pt x="24" y="21"/>
                </a:cubicBezTo>
                <a:cubicBezTo>
                  <a:pt x="24" y="22"/>
                  <a:pt x="25" y="23"/>
                  <a:pt x="25" y="24"/>
                </a:cubicBezTo>
                <a:close/>
                <a:moveTo>
                  <a:pt x="7" y="9"/>
                </a:moveTo>
                <a:cubicBezTo>
                  <a:pt x="6" y="9"/>
                  <a:pt x="5" y="8"/>
                  <a:pt x="4" y="8"/>
                </a:cubicBezTo>
                <a:cubicBezTo>
                  <a:pt x="4" y="7"/>
                  <a:pt x="3" y="6"/>
                  <a:pt x="3" y="5"/>
                </a:cubicBezTo>
                <a:cubicBezTo>
                  <a:pt x="3" y="5"/>
                  <a:pt x="3" y="5"/>
                  <a:pt x="3" y="5"/>
                </a:cubicBezTo>
                <a:cubicBezTo>
                  <a:pt x="3" y="5"/>
                  <a:pt x="3" y="5"/>
                  <a:pt x="3" y="5"/>
                </a:cubicBezTo>
                <a:cubicBezTo>
                  <a:pt x="3" y="4"/>
                  <a:pt x="3" y="4"/>
                  <a:pt x="3" y="4"/>
                </a:cubicBezTo>
                <a:cubicBezTo>
                  <a:pt x="3" y="2"/>
                  <a:pt x="3" y="0"/>
                  <a:pt x="7" y="0"/>
                </a:cubicBezTo>
                <a:cubicBezTo>
                  <a:pt x="10" y="0"/>
                  <a:pt x="10" y="2"/>
                  <a:pt x="10" y="4"/>
                </a:cubicBezTo>
                <a:cubicBezTo>
                  <a:pt x="10" y="4"/>
                  <a:pt x="10" y="4"/>
                  <a:pt x="10" y="5"/>
                </a:cubicBezTo>
                <a:cubicBezTo>
                  <a:pt x="10" y="5"/>
                  <a:pt x="10" y="5"/>
                  <a:pt x="10" y="5"/>
                </a:cubicBezTo>
                <a:cubicBezTo>
                  <a:pt x="10" y="5"/>
                  <a:pt x="10" y="5"/>
                  <a:pt x="10" y="5"/>
                </a:cubicBezTo>
                <a:cubicBezTo>
                  <a:pt x="10" y="6"/>
                  <a:pt x="9" y="7"/>
                  <a:pt x="9" y="8"/>
                </a:cubicBezTo>
                <a:cubicBezTo>
                  <a:pt x="8" y="8"/>
                  <a:pt x="7" y="9"/>
                  <a:pt x="7" y="9"/>
                </a:cubicBezTo>
                <a:close/>
                <a:moveTo>
                  <a:pt x="5" y="7"/>
                </a:moveTo>
                <a:cubicBezTo>
                  <a:pt x="5" y="8"/>
                  <a:pt x="6" y="9"/>
                  <a:pt x="7" y="9"/>
                </a:cubicBezTo>
                <a:cubicBezTo>
                  <a:pt x="7" y="9"/>
                  <a:pt x="8" y="8"/>
                  <a:pt x="8" y="7"/>
                </a:cubicBezTo>
                <a:cubicBezTo>
                  <a:pt x="9" y="7"/>
                  <a:pt x="9" y="6"/>
                  <a:pt x="9" y="5"/>
                </a:cubicBezTo>
                <a:cubicBezTo>
                  <a:pt x="9" y="4"/>
                  <a:pt x="9" y="4"/>
                  <a:pt x="9" y="4"/>
                </a:cubicBezTo>
                <a:cubicBezTo>
                  <a:pt x="9" y="4"/>
                  <a:pt x="9" y="3"/>
                  <a:pt x="9" y="3"/>
                </a:cubicBezTo>
                <a:cubicBezTo>
                  <a:pt x="9" y="3"/>
                  <a:pt x="9" y="2"/>
                  <a:pt x="9" y="2"/>
                </a:cubicBezTo>
                <a:cubicBezTo>
                  <a:pt x="9" y="2"/>
                  <a:pt x="8" y="2"/>
                  <a:pt x="8" y="2"/>
                </a:cubicBezTo>
                <a:cubicBezTo>
                  <a:pt x="7" y="2"/>
                  <a:pt x="7" y="2"/>
                  <a:pt x="7" y="2"/>
                </a:cubicBezTo>
                <a:cubicBezTo>
                  <a:pt x="6" y="2"/>
                  <a:pt x="6" y="2"/>
                  <a:pt x="5" y="2"/>
                </a:cubicBezTo>
                <a:cubicBezTo>
                  <a:pt x="5" y="2"/>
                  <a:pt x="5" y="2"/>
                  <a:pt x="5" y="2"/>
                </a:cubicBezTo>
                <a:cubicBezTo>
                  <a:pt x="5" y="2"/>
                  <a:pt x="4" y="2"/>
                  <a:pt x="4" y="2"/>
                </a:cubicBezTo>
                <a:cubicBezTo>
                  <a:pt x="4" y="2"/>
                  <a:pt x="4" y="3"/>
                  <a:pt x="4" y="3"/>
                </a:cubicBezTo>
                <a:cubicBezTo>
                  <a:pt x="4" y="3"/>
                  <a:pt x="4" y="4"/>
                  <a:pt x="4" y="4"/>
                </a:cubicBezTo>
                <a:cubicBezTo>
                  <a:pt x="4" y="5"/>
                  <a:pt x="4" y="5"/>
                  <a:pt x="4" y="5"/>
                </a:cubicBezTo>
                <a:cubicBezTo>
                  <a:pt x="4" y="6"/>
                  <a:pt x="4" y="7"/>
                  <a:pt x="5" y="7"/>
                </a:cubicBezTo>
                <a:close/>
                <a:moveTo>
                  <a:pt x="13" y="15"/>
                </a:moveTo>
                <a:cubicBezTo>
                  <a:pt x="13" y="13"/>
                  <a:pt x="13" y="13"/>
                  <a:pt x="13" y="13"/>
                </a:cubicBezTo>
                <a:cubicBezTo>
                  <a:pt x="13" y="12"/>
                  <a:pt x="11" y="11"/>
                  <a:pt x="9" y="10"/>
                </a:cubicBezTo>
                <a:cubicBezTo>
                  <a:pt x="9" y="13"/>
                  <a:pt x="8" y="14"/>
                  <a:pt x="7" y="15"/>
                </a:cubicBezTo>
                <a:cubicBezTo>
                  <a:pt x="7" y="12"/>
                  <a:pt x="7" y="12"/>
                  <a:pt x="7" y="12"/>
                </a:cubicBezTo>
                <a:cubicBezTo>
                  <a:pt x="7" y="12"/>
                  <a:pt x="7" y="12"/>
                  <a:pt x="7" y="12"/>
                </a:cubicBezTo>
                <a:cubicBezTo>
                  <a:pt x="7" y="11"/>
                  <a:pt x="7" y="11"/>
                  <a:pt x="7" y="11"/>
                </a:cubicBezTo>
                <a:cubicBezTo>
                  <a:pt x="7" y="11"/>
                  <a:pt x="7" y="11"/>
                  <a:pt x="7" y="11"/>
                </a:cubicBezTo>
                <a:cubicBezTo>
                  <a:pt x="7" y="11"/>
                  <a:pt x="7" y="11"/>
                  <a:pt x="7" y="11"/>
                </a:cubicBezTo>
                <a:cubicBezTo>
                  <a:pt x="7" y="11"/>
                  <a:pt x="6" y="11"/>
                  <a:pt x="6" y="11"/>
                </a:cubicBezTo>
                <a:cubicBezTo>
                  <a:pt x="6" y="11"/>
                  <a:pt x="6" y="11"/>
                  <a:pt x="6" y="11"/>
                </a:cubicBezTo>
                <a:cubicBezTo>
                  <a:pt x="6" y="11"/>
                  <a:pt x="6" y="11"/>
                  <a:pt x="6" y="11"/>
                </a:cubicBezTo>
                <a:cubicBezTo>
                  <a:pt x="6" y="12"/>
                  <a:pt x="6" y="12"/>
                  <a:pt x="6" y="12"/>
                </a:cubicBezTo>
                <a:cubicBezTo>
                  <a:pt x="6" y="12"/>
                  <a:pt x="6" y="12"/>
                  <a:pt x="6" y="12"/>
                </a:cubicBezTo>
                <a:cubicBezTo>
                  <a:pt x="6" y="15"/>
                  <a:pt x="6" y="15"/>
                  <a:pt x="6" y="15"/>
                </a:cubicBezTo>
                <a:cubicBezTo>
                  <a:pt x="5" y="14"/>
                  <a:pt x="4" y="13"/>
                  <a:pt x="4" y="10"/>
                </a:cubicBezTo>
                <a:cubicBezTo>
                  <a:pt x="2" y="11"/>
                  <a:pt x="0" y="12"/>
                  <a:pt x="0" y="13"/>
                </a:cubicBezTo>
                <a:cubicBezTo>
                  <a:pt x="0" y="14"/>
                  <a:pt x="0" y="15"/>
                  <a:pt x="0" y="15"/>
                </a:cubicBezTo>
                <a:cubicBezTo>
                  <a:pt x="0" y="16"/>
                  <a:pt x="1" y="16"/>
                  <a:pt x="1" y="16"/>
                </a:cubicBezTo>
                <a:cubicBezTo>
                  <a:pt x="5" y="16"/>
                  <a:pt x="8" y="16"/>
                  <a:pt x="12" y="16"/>
                </a:cubicBezTo>
                <a:cubicBezTo>
                  <a:pt x="12" y="16"/>
                  <a:pt x="13" y="16"/>
                  <a:pt x="13" y="15"/>
                </a:cubicBezTo>
                <a:close/>
                <a:moveTo>
                  <a:pt x="15" y="28"/>
                </a:moveTo>
                <a:cubicBezTo>
                  <a:pt x="15" y="28"/>
                  <a:pt x="15" y="28"/>
                  <a:pt x="15" y="28"/>
                </a:cubicBezTo>
                <a:cubicBezTo>
                  <a:pt x="15" y="28"/>
                  <a:pt x="15" y="28"/>
                  <a:pt x="15" y="28"/>
                </a:cubicBezTo>
                <a:cubicBezTo>
                  <a:pt x="15" y="29"/>
                  <a:pt x="15" y="29"/>
                  <a:pt x="15" y="29"/>
                </a:cubicBezTo>
                <a:cubicBezTo>
                  <a:pt x="15" y="29"/>
                  <a:pt x="15" y="29"/>
                  <a:pt x="15" y="29"/>
                </a:cubicBezTo>
                <a:cubicBezTo>
                  <a:pt x="15" y="29"/>
                  <a:pt x="15" y="29"/>
                  <a:pt x="15" y="29"/>
                </a:cubicBezTo>
                <a:cubicBezTo>
                  <a:pt x="16" y="28"/>
                  <a:pt x="18" y="27"/>
                  <a:pt x="19" y="26"/>
                </a:cubicBezTo>
                <a:cubicBezTo>
                  <a:pt x="19" y="26"/>
                  <a:pt x="19" y="26"/>
                  <a:pt x="19" y="26"/>
                </a:cubicBezTo>
                <a:cubicBezTo>
                  <a:pt x="19" y="26"/>
                  <a:pt x="19" y="26"/>
                  <a:pt x="19" y="26"/>
                </a:cubicBezTo>
                <a:cubicBezTo>
                  <a:pt x="15" y="23"/>
                  <a:pt x="15" y="23"/>
                  <a:pt x="15" y="23"/>
                </a:cubicBezTo>
                <a:cubicBezTo>
                  <a:pt x="15" y="23"/>
                  <a:pt x="15" y="23"/>
                  <a:pt x="15" y="23"/>
                </a:cubicBezTo>
                <a:cubicBezTo>
                  <a:pt x="15" y="23"/>
                  <a:pt x="15" y="23"/>
                  <a:pt x="15" y="23"/>
                </a:cubicBezTo>
                <a:cubicBezTo>
                  <a:pt x="15" y="25"/>
                  <a:pt x="15" y="25"/>
                  <a:pt x="15" y="25"/>
                </a:cubicBezTo>
                <a:cubicBezTo>
                  <a:pt x="15" y="25"/>
                  <a:pt x="15" y="25"/>
                  <a:pt x="15" y="25"/>
                </a:cubicBezTo>
                <a:cubicBezTo>
                  <a:pt x="15" y="25"/>
                  <a:pt x="15" y="25"/>
                  <a:pt x="15" y="25"/>
                </a:cubicBezTo>
                <a:cubicBezTo>
                  <a:pt x="14" y="25"/>
                  <a:pt x="14" y="25"/>
                  <a:pt x="13" y="25"/>
                </a:cubicBezTo>
                <a:cubicBezTo>
                  <a:pt x="10" y="25"/>
                  <a:pt x="10" y="25"/>
                  <a:pt x="7" y="22"/>
                </a:cubicBezTo>
                <a:cubicBezTo>
                  <a:pt x="7" y="27"/>
                  <a:pt x="10" y="28"/>
                  <a:pt x="13" y="28"/>
                </a:cubicBezTo>
                <a:cubicBezTo>
                  <a:pt x="14" y="28"/>
                  <a:pt x="14" y="28"/>
                  <a:pt x="15" y="28"/>
                </a:cubicBezTo>
                <a:close/>
                <a:moveTo>
                  <a:pt x="19" y="6"/>
                </a:moveTo>
                <a:cubicBezTo>
                  <a:pt x="19" y="6"/>
                  <a:pt x="19" y="6"/>
                  <a:pt x="19" y="6"/>
                </a:cubicBezTo>
                <a:cubicBezTo>
                  <a:pt x="19" y="6"/>
                  <a:pt x="19" y="6"/>
                  <a:pt x="19" y="6"/>
                </a:cubicBezTo>
                <a:cubicBezTo>
                  <a:pt x="19" y="5"/>
                  <a:pt x="19" y="5"/>
                  <a:pt x="19" y="5"/>
                </a:cubicBezTo>
                <a:cubicBezTo>
                  <a:pt x="19" y="5"/>
                  <a:pt x="19" y="5"/>
                  <a:pt x="19" y="5"/>
                </a:cubicBezTo>
                <a:cubicBezTo>
                  <a:pt x="19" y="5"/>
                  <a:pt x="19" y="5"/>
                  <a:pt x="19" y="5"/>
                </a:cubicBezTo>
                <a:cubicBezTo>
                  <a:pt x="17" y="6"/>
                  <a:pt x="16" y="7"/>
                  <a:pt x="14" y="8"/>
                </a:cubicBezTo>
                <a:cubicBezTo>
                  <a:pt x="14" y="8"/>
                  <a:pt x="14" y="8"/>
                  <a:pt x="14" y="8"/>
                </a:cubicBezTo>
                <a:cubicBezTo>
                  <a:pt x="14" y="8"/>
                  <a:pt x="14" y="8"/>
                  <a:pt x="14" y="8"/>
                </a:cubicBezTo>
                <a:cubicBezTo>
                  <a:pt x="19" y="11"/>
                  <a:pt x="19" y="11"/>
                  <a:pt x="19" y="11"/>
                </a:cubicBezTo>
                <a:cubicBezTo>
                  <a:pt x="19" y="11"/>
                  <a:pt x="19" y="11"/>
                  <a:pt x="19" y="11"/>
                </a:cubicBezTo>
                <a:cubicBezTo>
                  <a:pt x="19" y="11"/>
                  <a:pt x="19" y="11"/>
                  <a:pt x="19" y="11"/>
                </a:cubicBezTo>
                <a:cubicBezTo>
                  <a:pt x="19" y="9"/>
                  <a:pt x="19" y="9"/>
                  <a:pt x="19" y="9"/>
                </a:cubicBezTo>
                <a:cubicBezTo>
                  <a:pt x="19" y="9"/>
                  <a:pt x="19" y="9"/>
                  <a:pt x="19" y="9"/>
                </a:cubicBezTo>
                <a:cubicBezTo>
                  <a:pt x="19" y="9"/>
                  <a:pt x="19" y="9"/>
                  <a:pt x="19" y="9"/>
                </a:cubicBezTo>
                <a:cubicBezTo>
                  <a:pt x="19" y="9"/>
                  <a:pt x="20" y="9"/>
                  <a:pt x="20" y="9"/>
                </a:cubicBezTo>
                <a:cubicBezTo>
                  <a:pt x="24" y="9"/>
                  <a:pt x="24" y="9"/>
                  <a:pt x="26" y="12"/>
                </a:cubicBezTo>
                <a:cubicBezTo>
                  <a:pt x="26" y="9"/>
                  <a:pt x="25" y="6"/>
                  <a:pt x="21" y="6"/>
                </a:cubicBezTo>
                <a:cubicBezTo>
                  <a:pt x="20" y="6"/>
                  <a:pt x="20" y="6"/>
                  <a:pt x="19" y="6"/>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38" name="Freeform 264"/>
          <p:cNvSpPr>
            <a:spLocks noEditPoints="1"/>
          </p:cNvSpPr>
          <p:nvPr/>
        </p:nvSpPr>
        <p:spPr bwMode="auto">
          <a:xfrm>
            <a:off x="6258199" y="3119697"/>
            <a:ext cx="258799" cy="316712"/>
          </a:xfrm>
          <a:custGeom>
            <a:avLst/>
            <a:gdLst>
              <a:gd name="T0" fmla="*/ 19 w 27"/>
              <a:gd name="T1" fmla="*/ 28 h 33"/>
              <a:gd name="T2" fmla="*/ 19 w 27"/>
              <a:gd name="T3" fmla="*/ 31 h 33"/>
              <a:gd name="T4" fmla="*/ 3 w 27"/>
              <a:gd name="T5" fmla="*/ 31 h 33"/>
              <a:gd name="T6" fmla="*/ 2 w 27"/>
              <a:gd name="T7" fmla="*/ 8 h 33"/>
              <a:gd name="T8" fmla="*/ 5 w 27"/>
              <a:gd name="T9" fmla="*/ 7 h 33"/>
              <a:gd name="T10" fmla="*/ 5 w 27"/>
              <a:gd name="T11" fmla="*/ 26 h 33"/>
              <a:gd name="T12" fmla="*/ 19 w 27"/>
              <a:gd name="T13" fmla="*/ 10 h 33"/>
              <a:gd name="T14" fmla="*/ 19 w 27"/>
              <a:gd name="T15" fmla="*/ 11 h 33"/>
              <a:gd name="T16" fmla="*/ 22 w 27"/>
              <a:gd name="T17" fmla="*/ 12 h 33"/>
              <a:gd name="T18" fmla="*/ 23 w 27"/>
              <a:gd name="T19" fmla="*/ 11 h 33"/>
              <a:gd name="T20" fmla="*/ 19 w 27"/>
              <a:gd name="T21" fmla="*/ 10 h 33"/>
              <a:gd name="T22" fmla="*/ 17 w 27"/>
              <a:gd name="T23" fmla="*/ 15 h 33"/>
              <a:gd name="T24" fmla="*/ 9 w 27"/>
              <a:gd name="T25" fmla="*/ 14 h 33"/>
              <a:gd name="T26" fmla="*/ 9 w 27"/>
              <a:gd name="T27" fmla="*/ 15 h 33"/>
              <a:gd name="T28" fmla="*/ 13 w 27"/>
              <a:gd name="T29" fmla="*/ 11 h 33"/>
              <a:gd name="T30" fmla="*/ 13 w 27"/>
              <a:gd name="T31" fmla="*/ 5 h 33"/>
              <a:gd name="T32" fmla="*/ 13 w 27"/>
              <a:gd name="T33" fmla="*/ 11 h 33"/>
              <a:gd name="T34" fmla="*/ 9 w 27"/>
              <a:gd name="T35" fmla="*/ 22 h 33"/>
              <a:gd name="T36" fmla="*/ 10 w 27"/>
              <a:gd name="T37" fmla="*/ 23 h 33"/>
              <a:gd name="T38" fmla="*/ 23 w 27"/>
              <a:gd name="T39" fmla="*/ 22 h 33"/>
              <a:gd name="T40" fmla="*/ 22 w 27"/>
              <a:gd name="T41" fmla="*/ 22 h 33"/>
              <a:gd name="T42" fmla="*/ 10 w 27"/>
              <a:gd name="T43" fmla="*/ 18 h 33"/>
              <a:gd name="T44" fmla="*/ 9 w 27"/>
              <a:gd name="T45" fmla="*/ 19 h 33"/>
              <a:gd name="T46" fmla="*/ 22 w 27"/>
              <a:gd name="T47" fmla="*/ 19 h 33"/>
              <a:gd name="T48" fmla="*/ 23 w 27"/>
              <a:gd name="T49" fmla="*/ 19 h 33"/>
              <a:gd name="T50" fmla="*/ 10 w 27"/>
              <a:gd name="T51" fmla="*/ 18 h 33"/>
              <a:gd name="T52" fmla="*/ 19 w 27"/>
              <a:gd name="T53" fmla="*/ 15 h 33"/>
              <a:gd name="T54" fmla="*/ 19 w 27"/>
              <a:gd name="T55" fmla="*/ 15 h 33"/>
              <a:gd name="T56" fmla="*/ 23 w 27"/>
              <a:gd name="T57" fmla="*/ 15 h 33"/>
              <a:gd name="T58" fmla="*/ 22 w 27"/>
              <a:gd name="T59" fmla="*/ 14 h 33"/>
              <a:gd name="T60" fmla="*/ 25 w 27"/>
              <a:gd name="T61" fmla="*/ 28 h 33"/>
              <a:gd name="T62" fmla="*/ 27 w 27"/>
              <a:gd name="T63" fmla="*/ 26 h 33"/>
              <a:gd name="T64" fmla="*/ 19 w 27"/>
              <a:gd name="T65" fmla="*/ 0 h 33"/>
              <a:gd name="T66" fmla="*/ 5 w 27"/>
              <a:gd name="T67" fmla="*/ 2 h 33"/>
              <a:gd name="T68" fmla="*/ 2 w 27"/>
              <a:gd name="T69" fmla="*/ 5 h 33"/>
              <a:gd name="T70" fmla="*/ 0 w 27"/>
              <a:gd name="T71" fmla="*/ 31 h 33"/>
              <a:gd name="T72" fmla="*/ 20 w 27"/>
              <a:gd name="T73" fmla="*/ 33 h 33"/>
              <a:gd name="T74" fmla="*/ 22 w 27"/>
              <a:gd name="T75" fmla="*/ 31 h 33"/>
              <a:gd name="T76" fmla="*/ 25 w 27"/>
              <a:gd name="T77" fmla="*/ 28 h 33"/>
              <a:gd name="T78" fmla="*/ 18 w 27"/>
              <a:gd name="T79" fmla="*/ 2 h 33"/>
              <a:gd name="T80" fmla="*/ 8 w 27"/>
              <a:gd name="T81" fmla="*/ 2 h 33"/>
              <a:gd name="T82" fmla="*/ 7 w 27"/>
              <a:gd name="T83" fmla="*/ 25 h 33"/>
              <a:gd name="T84" fmla="*/ 8 w 27"/>
              <a:gd name="T85" fmla="*/ 26 h 33"/>
              <a:gd name="T86" fmla="*/ 24 w 27"/>
              <a:gd name="T87" fmla="*/ 26 h 33"/>
              <a:gd name="T88" fmla="*/ 24 w 27"/>
              <a:gd name="T89" fmla="*/ 8 h 33"/>
              <a:gd name="T90" fmla="*/ 18 w 27"/>
              <a:gd name="T91" fmla="*/ 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7" h="33">
                <a:moveTo>
                  <a:pt x="7" y="28"/>
                </a:moveTo>
                <a:cubicBezTo>
                  <a:pt x="19" y="28"/>
                  <a:pt x="19" y="28"/>
                  <a:pt x="19" y="28"/>
                </a:cubicBezTo>
                <a:cubicBezTo>
                  <a:pt x="19" y="30"/>
                  <a:pt x="19" y="30"/>
                  <a:pt x="19" y="30"/>
                </a:cubicBezTo>
                <a:cubicBezTo>
                  <a:pt x="19" y="30"/>
                  <a:pt x="19" y="31"/>
                  <a:pt x="19" y="31"/>
                </a:cubicBezTo>
                <a:cubicBezTo>
                  <a:pt x="19" y="31"/>
                  <a:pt x="19" y="31"/>
                  <a:pt x="19" y="31"/>
                </a:cubicBezTo>
                <a:cubicBezTo>
                  <a:pt x="3" y="31"/>
                  <a:pt x="3" y="31"/>
                  <a:pt x="3" y="31"/>
                </a:cubicBezTo>
                <a:cubicBezTo>
                  <a:pt x="3" y="31"/>
                  <a:pt x="2" y="31"/>
                  <a:pt x="2" y="30"/>
                </a:cubicBezTo>
                <a:cubicBezTo>
                  <a:pt x="2" y="8"/>
                  <a:pt x="2" y="8"/>
                  <a:pt x="2" y="8"/>
                </a:cubicBezTo>
                <a:cubicBezTo>
                  <a:pt x="2" y="7"/>
                  <a:pt x="3" y="7"/>
                  <a:pt x="3" y="7"/>
                </a:cubicBezTo>
                <a:cubicBezTo>
                  <a:pt x="5" y="7"/>
                  <a:pt x="5" y="7"/>
                  <a:pt x="5" y="7"/>
                </a:cubicBezTo>
                <a:cubicBezTo>
                  <a:pt x="5" y="7"/>
                  <a:pt x="5" y="7"/>
                  <a:pt x="5" y="7"/>
                </a:cubicBezTo>
                <a:cubicBezTo>
                  <a:pt x="5" y="26"/>
                  <a:pt x="5" y="26"/>
                  <a:pt x="5" y="26"/>
                </a:cubicBezTo>
                <a:cubicBezTo>
                  <a:pt x="5" y="27"/>
                  <a:pt x="6" y="28"/>
                  <a:pt x="7" y="28"/>
                </a:cubicBezTo>
                <a:close/>
                <a:moveTo>
                  <a:pt x="19" y="10"/>
                </a:moveTo>
                <a:cubicBezTo>
                  <a:pt x="19" y="10"/>
                  <a:pt x="19" y="11"/>
                  <a:pt x="19" y="11"/>
                </a:cubicBezTo>
                <a:cubicBezTo>
                  <a:pt x="19" y="11"/>
                  <a:pt x="19" y="11"/>
                  <a:pt x="19" y="11"/>
                </a:cubicBezTo>
                <a:cubicBezTo>
                  <a:pt x="19" y="11"/>
                  <a:pt x="19" y="12"/>
                  <a:pt x="19" y="12"/>
                </a:cubicBezTo>
                <a:cubicBezTo>
                  <a:pt x="22" y="12"/>
                  <a:pt x="22" y="12"/>
                  <a:pt x="22" y="12"/>
                </a:cubicBezTo>
                <a:cubicBezTo>
                  <a:pt x="23" y="12"/>
                  <a:pt x="23" y="11"/>
                  <a:pt x="23" y="11"/>
                </a:cubicBezTo>
                <a:cubicBezTo>
                  <a:pt x="23" y="11"/>
                  <a:pt x="23" y="11"/>
                  <a:pt x="23" y="11"/>
                </a:cubicBezTo>
                <a:cubicBezTo>
                  <a:pt x="23" y="11"/>
                  <a:pt x="23" y="10"/>
                  <a:pt x="22" y="10"/>
                </a:cubicBezTo>
                <a:cubicBezTo>
                  <a:pt x="19" y="10"/>
                  <a:pt x="19" y="10"/>
                  <a:pt x="19" y="10"/>
                </a:cubicBezTo>
                <a:close/>
                <a:moveTo>
                  <a:pt x="17" y="15"/>
                </a:moveTo>
                <a:cubicBezTo>
                  <a:pt x="17" y="15"/>
                  <a:pt x="17" y="15"/>
                  <a:pt x="17" y="15"/>
                </a:cubicBezTo>
                <a:cubicBezTo>
                  <a:pt x="17" y="14"/>
                  <a:pt x="17" y="14"/>
                  <a:pt x="17" y="14"/>
                </a:cubicBezTo>
                <a:cubicBezTo>
                  <a:pt x="17" y="11"/>
                  <a:pt x="9" y="11"/>
                  <a:pt x="9" y="14"/>
                </a:cubicBezTo>
                <a:cubicBezTo>
                  <a:pt x="9" y="15"/>
                  <a:pt x="9" y="15"/>
                  <a:pt x="9" y="15"/>
                </a:cubicBezTo>
                <a:cubicBezTo>
                  <a:pt x="9" y="15"/>
                  <a:pt x="9" y="15"/>
                  <a:pt x="9" y="15"/>
                </a:cubicBezTo>
                <a:cubicBezTo>
                  <a:pt x="12" y="15"/>
                  <a:pt x="14" y="15"/>
                  <a:pt x="17" y="15"/>
                </a:cubicBezTo>
                <a:close/>
                <a:moveTo>
                  <a:pt x="13" y="11"/>
                </a:moveTo>
                <a:cubicBezTo>
                  <a:pt x="14" y="11"/>
                  <a:pt x="15" y="10"/>
                  <a:pt x="15" y="8"/>
                </a:cubicBezTo>
                <a:cubicBezTo>
                  <a:pt x="15" y="7"/>
                  <a:pt x="16" y="5"/>
                  <a:pt x="13" y="5"/>
                </a:cubicBezTo>
                <a:cubicBezTo>
                  <a:pt x="11" y="5"/>
                  <a:pt x="11" y="7"/>
                  <a:pt x="11" y="8"/>
                </a:cubicBezTo>
                <a:cubicBezTo>
                  <a:pt x="11" y="10"/>
                  <a:pt x="12" y="11"/>
                  <a:pt x="13" y="11"/>
                </a:cubicBezTo>
                <a:close/>
                <a:moveTo>
                  <a:pt x="10" y="22"/>
                </a:moveTo>
                <a:cubicBezTo>
                  <a:pt x="9" y="22"/>
                  <a:pt x="9" y="22"/>
                  <a:pt x="9" y="22"/>
                </a:cubicBezTo>
                <a:cubicBezTo>
                  <a:pt x="9" y="22"/>
                  <a:pt x="9" y="22"/>
                  <a:pt x="9" y="22"/>
                </a:cubicBezTo>
                <a:cubicBezTo>
                  <a:pt x="9" y="23"/>
                  <a:pt x="9" y="23"/>
                  <a:pt x="10" y="23"/>
                </a:cubicBezTo>
                <a:cubicBezTo>
                  <a:pt x="22" y="23"/>
                  <a:pt x="22" y="23"/>
                  <a:pt x="22" y="23"/>
                </a:cubicBezTo>
                <a:cubicBezTo>
                  <a:pt x="23" y="23"/>
                  <a:pt x="23" y="23"/>
                  <a:pt x="23" y="22"/>
                </a:cubicBezTo>
                <a:cubicBezTo>
                  <a:pt x="23" y="22"/>
                  <a:pt x="23" y="22"/>
                  <a:pt x="23" y="22"/>
                </a:cubicBezTo>
                <a:cubicBezTo>
                  <a:pt x="23" y="22"/>
                  <a:pt x="23" y="22"/>
                  <a:pt x="22" y="22"/>
                </a:cubicBezTo>
                <a:cubicBezTo>
                  <a:pt x="10" y="22"/>
                  <a:pt x="10" y="22"/>
                  <a:pt x="10" y="22"/>
                </a:cubicBezTo>
                <a:close/>
                <a:moveTo>
                  <a:pt x="10" y="18"/>
                </a:moveTo>
                <a:cubicBezTo>
                  <a:pt x="9" y="18"/>
                  <a:pt x="9" y="18"/>
                  <a:pt x="9" y="19"/>
                </a:cubicBezTo>
                <a:cubicBezTo>
                  <a:pt x="9" y="19"/>
                  <a:pt x="9" y="19"/>
                  <a:pt x="9" y="19"/>
                </a:cubicBezTo>
                <a:cubicBezTo>
                  <a:pt x="9" y="19"/>
                  <a:pt x="9" y="19"/>
                  <a:pt x="10" y="19"/>
                </a:cubicBezTo>
                <a:cubicBezTo>
                  <a:pt x="22" y="19"/>
                  <a:pt x="22" y="19"/>
                  <a:pt x="22" y="19"/>
                </a:cubicBezTo>
                <a:cubicBezTo>
                  <a:pt x="23" y="19"/>
                  <a:pt x="23" y="19"/>
                  <a:pt x="23" y="19"/>
                </a:cubicBezTo>
                <a:cubicBezTo>
                  <a:pt x="23" y="19"/>
                  <a:pt x="23" y="19"/>
                  <a:pt x="23" y="19"/>
                </a:cubicBezTo>
                <a:cubicBezTo>
                  <a:pt x="23" y="18"/>
                  <a:pt x="23" y="18"/>
                  <a:pt x="22" y="18"/>
                </a:cubicBezTo>
                <a:cubicBezTo>
                  <a:pt x="10" y="18"/>
                  <a:pt x="10" y="18"/>
                  <a:pt x="10" y="18"/>
                </a:cubicBezTo>
                <a:close/>
                <a:moveTo>
                  <a:pt x="19" y="14"/>
                </a:moveTo>
                <a:cubicBezTo>
                  <a:pt x="19" y="14"/>
                  <a:pt x="19" y="14"/>
                  <a:pt x="19" y="15"/>
                </a:cubicBezTo>
                <a:cubicBezTo>
                  <a:pt x="19" y="15"/>
                  <a:pt x="19" y="15"/>
                  <a:pt x="19" y="15"/>
                </a:cubicBezTo>
                <a:cubicBezTo>
                  <a:pt x="19" y="15"/>
                  <a:pt x="19" y="15"/>
                  <a:pt x="19" y="15"/>
                </a:cubicBezTo>
                <a:cubicBezTo>
                  <a:pt x="22" y="15"/>
                  <a:pt x="22" y="15"/>
                  <a:pt x="22" y="15"/>
                </a:cubicBezTo>
                <a:cubicBezTo>
                  <a:pt x="23" y="15"/>
                  <a:pt x="23" y="15"/>
                  <a:pt x="23" y="15"/>
                </a:cubicBezTo>
                <a:cubicBezTo>
                  <a:pt x="23" y="15"/>
                  <a:pt x="23" y="15"/>
                  <a:pt x="23" y="15"/>
                </a:cubicBezTo>
                <a:cubicBezTo>
                  <a:pt x="23" y="14"/>
                  <a:pt x="23" y="14"/>
                  <a:pt x="22" y="14"/>
                </a:cubicBezTo>
                <a:cubicBezTo>
                  <a:pt x="19" y="14"/>
                  <a:pt x="19" y="14"/>
                  <a:pt x="19" y="14"/>
                </a:cubicBezTo>
                <a:close/>
                <a:moveTo>
                  <a:pt x="25" y="28"/>
                </a:moveTo>
                <a:cubicBezTo>
                  <a:pt x="25" y="28"/>
                  <a:pt x="26" y="28"/>
                  <a:pt x="26" y="28"/>
                </a:cubicBezTo>
                <a:cubicBezTo>
                  <a:pt x="26" y="27"/>
                  <a:pt x="27" y="27"/>
                  <a:pt x="27" y="26"/>
                </a:cubicBezTo>
                <a:cubicBezTo>
                  <a:pt x="27" y="7"/>
                  <a:pt x="27" y="7"/>
                  <a:pt x="27" y="7"/>
                </a:cubicBezTo>
                <a:cubicBezTo>
                  <a:pt x="19" y="0"/>
                  <a:pt x="19" y="0"/>
                  <a:pt x="19" y="0"/>
                </a:cubicBezTo>
                <a:cubicBezTo>
                  <a:pt x="7" y="0"/>
                  <a:pt x="7" y="0"/>
                  <a:pt x="7" y="0"/>
                </a:cubicBezTo>
                <a:cubicBezTo>
                  <a:pt x="6" y="0"/>
                  <a:pt x="5" y="1"/>
                  <a:pt x="5" y="2"/>
                </a:cubicBezTo>
                <a:cubicBezTo>
                  <a:pt x="5" y="5"/>
                  <a:pt x="5" y="5"/>
                  <a:pt x="5" y="5"/>
                </a:cubicBezTo>
                <a:cubicBezTo>
                  <a:pt x="2" y="5"/>
                  <a:pt x="2" y="5"/>
                  <a:pt x="2" y="5"/>
                </a:cubicBezTo>
                <a:cubicBezTo>
                  <a:pt x="1" y="5"/>
                  <a:pt x="0" y="6"/>
                  <a:pt x="0" y="7"/>
                </a:cubicBezTo>
                <a:cubicBezTo>
                  <a:pt x="0" y="31"/>
                  <a:pt x="0" y="31"/>
                  <a:pt x="0" y="31"/>
                </a:cubicBezTo>
                <a:cubicBezTo>
                  <a:pt x="0" y="32"/>
                  <a:pt x="1" y="33"/>
                  <a:pt x="2" y="33"/>
                </a:cubicBezTo>
                <a:cubicBezTo>
                  <a:pt x="20" y="33"/>
                  <a:pt x="20" y="33"/>
                  <a:pt x="20" y="33"/>
                </a:cubicBezTo>
                <a:cubicBezTo>
                  <a:pt x="20" y="33"/>
                  <a:pt x="21" y="33"/>
                  <a:pt x="21" y="33"/>
                </a:cubicBezTo>
                <a:cubicBezTo>
                  <a:pt x="21" y="32"/>
                  <a:pt x="22" y="32"/>
                  <a:pt x="22" y="31"/>
                </a:cubicBezTo>
                <a:cubicBezTo>
                  <a:pt x="22" y="28"/>
                  <a:pt x="22" y="28"/>
                  <a:pt x="22" y="28"/>
                </a:cubicBezTo>
                <a:cubicBezTo>
                  <a:pt x="25" y="28"/>
                  <a:pt x="25" y="28"/>
                  <a:pt x="25" y="28"/>
                </a:cubicBezTo>
                <a:close/>
                <a:moveTo>
                  <a:pt x="18" y="5"/>
                </a:moveTo>
                <a:cubicBezTo>
                  <a:pt x="18" y="2"/>
                  <a:pt x="18" y="2"/>
                  <a:pt x="18" y="2"/>
                </a:cubicBezTo>
                <a:cubicBezTo>
                  <a:pt x="8" y="2"/>
                  <a:pt x="8" y="2"/>
                  <a:pt x="8" y="2"/>
                </a:cubicBezTo>
                <a:cubicBezTo>
                  <a:pt x="8" y="2"/>
                  <a:pt x="8" y="2"/>
                  <a:pt x="8" y="2"/>
                </a:cubicBezTo>
                <a:cubicBezTo>
                  <a:pt x="8" y="2"/>
                  <a:pt x="7" y="2"/>
                  <a:pt x="7" y="3"/>
                </a:cubicBezTo>
                <a:cubicBezTo>
                  <a:pt x="7" y="25"/>
                  <a:pt x="7" y="25"/>
                  <a:pt x="7" y="25"/>
                </a:cubicBezTo>
                <a:cubicBezTo>
                  <a:pt x="7" y="25"/>
                  <a:pt x="8" y="26"/>
                  <a:pt x="8" y="26"/>
                </a:cubicBezTo>
                <a:cubicBezTo>
                  <a:pt x="8" y="26"/>
                  <a:pt x="8" y="26"/>
                  <a:pt x="8" y="26"/>
                </a:cubicBezTo>
                <a:cubicBezTo>
                  <a:pt x="24" y="26"/>
                  <a:pt x="24" y="26"/>
                  <a:pt x="24" y="26"/>
                </a:cubicBezTo>
                <a:cubicBezTo>
                  <a:pt x="24" y="26"/>
                  <a:pt x="24" y="26"/>
                  <a:pt x="24" y="26"/>
                </a:cubicBezTo>
                <a:cubicBezTo>
                  <a:pt x="24" y="26"/>
                  <a:pt x="24" y="25"/>
                  <a:pt x="24" y="25"/>
                </a:cubicBezTo>
                <a:cubicBezTo>
                  <a:pt x="24" y="8"/>
                  <a:pt x="24" y="8"/>
                  <a:pt x="24" y="8"/>
                </a:cubicBezTo>
                <a:cubicBezTo>
                  <a:pt x="21" y="8"/>
                  <a:pt x="21" y="8"/>
                  <a:pt x="21" y="8"/>
                </a:cubicBezTo>
                <a:cubicBezTo>
                  <a:pt x="20" y="8"/>
                  <a:pt x="18" y="7"/>
                  <a:pt x="18" y="5"/>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39" name="Freeform 265"/>
          <p:cNvSpPr>
            <a:spLocks noEditPoints="1"/>
          </p:cNvSpPr>
          <p:nvPr/>
        </p:nvSpPr>
        <p:spPr bwMode="auto">
          <a:xfrm>
            <a:off x="8100554" y="3110649"/>
            <a:ext cx="267848" cy="305853"/>
          </a:xfrm>
          <a:custGeom>
            <a:avLst/>
            <a:gdLst>
              <a:gd name="T0" fmla="*/ 23 w 28"/>
              <a:gd name="T1" fmla="*/ 0 h 32"/>
              <a:gd name="T2" fmla="*/ 22 w 28"/>
              <a:gd name="T3" fmla="*/ 5 h 32"/>
              <a:gd name="T4" fmla="*/ 23 w 28"/>
              <a:gd name="T5" fmla="*/ 6 h 32"/>
              <a:gd name="T6" fmla="*/ 24 w 28"/>
              <a:gd name="T7" fmla="*/ 1 h 32"/>
              <a:gd name="T8" fmla="*/ 13 w 28"/>
              <a:gd name="T9" fmla="*/ 24 h 32"/>
              <a:gd name="T10" fmla="*/ 10 w 28"/>
              <a:gd name="T11" fmla="*/ 27 h 32"/>
              <a:gd name="T12" fmla="*/ 13 w 28"/>
              <a:gd name="T13" fmla="*/ 24 h 32"/>
              <a:gd name="T14" fmla="*/ 15 w 28"/>
              <a:gd name="T15" fmla="*/ 24 h 32"/>
              <a:gd name="T16" fmla="*/ 18 w 28"/>
              <a:gd name="T17" fmla="*/ 27 h 32"/>
              <a:gd name="T18" fmla="*/ 8 w 28"/>
              <a:gd name="T19" fmla="*/ 24 h 32"/>
              <a:gd name="T20" fmla="*/ 4 w 28"/>
              <a:gd name="T21" fmla="*/ 27 h 32"/>
              <a:gd name="T22" fmla="*/ 8 w 28"/>
              <a:gd name="T23" fmla="*/ 24 h 32"/>
              <a:gd name="T24" fmla="*/ 21 w 28"/>
              <a:gd name="T25" fmla="*/ 19 h 32"/>
              <a:gd name="T26" fmla="*/ 24 w 28"/>
              <a:gd name="T27" fmla="*/ 22 h 32"/>
              <a:gd name="T28" fmla="*/ 13 w 28"/>
              <a:gd name="T29" fmla="*/ 19 h 32"/>
              <a:gd name="T30" fmla="*/ 10 w 28"/>
              <a:gd name="T31" fmla="*/ 22 h 32"/>
              <a:gd name="T32" fmla="*/ 13 w 28"/>
              <a:gd name="T33" fmla="*/ 19 h 32"/>
              <a:gd name="T34" fmla="*/ 15 w 28"/>
              <a:gd name="T35" fmla="*/ 19 h 32"/>
              <a:gd name="T36" fmla="*/ 18 w 28"/>
              <a:gd name="T37" fmla="*/ 22 h 32"/>
              <a:gd name="T38" fmla="*/ 8 w 28"/>
              <a:gd name="T39" fmla="*/ 19 h 32"/>
              <a:gd name="T40" fmla="*/ 4 w 28"/>
              <a:gd name="T41" fmla="*/ 22 h 32"/>
              <a:gd name="T42" fmla="*/ 8 w 28"/>
              <a:gd name="T43" fmla="*/ 19 h 32"/>
              <a:gd name="T44" fmla="*/ 21 w 28"/>
              <a:gd name="T45" fmla="*/ 14 h 32"/>
              <a:gd name="T46" fmla="*/ 24 w 28"/>
              <a:gd name="T47" fmla="*/ 17 h 32"/>
              <a:gd name="T48" fmla="*/ 13 w 28"/>
              <a:gd name="T49" fmla="*/ 14 h 32"/>
              <a:gd name="T50" fmla="*/ 10 w 28"/>
              <a:gd name="T51" fmla="*/ 17 h 32"/>
              <a:gd name="T52" fmla="*/ 13 w 28"/>
              <a:gd name="T53" fmla="*/ 14 h 32"/>
              <a:gd name="T54" fmla="*/ 15 w 28"/>
              <a:gd name="T55" fmla="*/ 14 h 32"/>
              <a:gd name="T56" fmla="*/ 18 w 28"/>
              <a:gd name="T57" fmla="*/ 17 h 32"/>
              <a:gd name="T58" fmla="*/ 5 w 28"/>
              <a:gd name="T59" fmla="*/ 0 h 32"/>
              <a:gd name="T60" fmla="*/ 4 w 28"/>
              <a:gd name="T61" fmla="*/ 1 h 32"/>
              <a:gd name="T62" fmla="*/ 5 w 28"/>
              <a:gd name="T63" fmla="*/ 6 h 32"/>
              <a:gd name="T64" fmla="*/ 6 w 28"/>
              <a:gd name="T65" fmla="*/ 5 h 32"/>
              <a:gd name="T66" fmla="*/ 5 w 28"/>
              <a:gd name="T67" fmla="*/ 0 h 32"/>
              <a:gd name="T68" fmla="*/ 26 w 28"/>
              <a:gd name="T69" fmla="*/ 29 h 32"/>
              <a:gd name="T70" fmla="*/ 3 w 28"/>
              <a:gd name="T71" fmla="*/ 29 h 32"/>
              <a:gd name="T72" fmla="*/ 2 w 28"/>
              <a:gd name="T73" fmla="*/ 12 h 32"/>
              <a:gd name="T74" fmla="*/ 26 w 28"/>
              <a:gd name="T75" fmla="*/ 12 h 32"/>
              <a:gd name="T76" fmla="*/ 26 w 28"/>
              <a:gd name="T77" fmla="*/ 30 h 32"/>
              <a:gd name="T78" fmla="*/ 2 w 28"/>
              <a:gd name="T79" fmla="*/ 30 h 32"/>
              <a:gd name="T80" fmla="*/ 26 w 28"/>
              <a:gd name="T81" fmla="*/ 30 h 32"/>
              <a:gd name="T82" fmla="*/ 26 w 28"/>
              <a:gd name="T83" fmla="*/ 31 h 32"/>
              <a:gd name="T84" fmla="*/ 2 w 28"/>
              <a:gd name="T85" fmla="*/ 31 h 32"/>
              <a:gd name="T86" fmla="*/ 26 w 28"/>
              <a:gd name="T87" fmla="*/ 3 h 32"/>
              <a:gd name="T88" fmla="*/ 28 w 28"/>
              <a:gd name="T89" fmla="*/ 30 h 32"/>
              <a:gd name="T90" fmla="*/ 3 w 28"/>
              <a:gd name="T91" fmla="*/ 32 h 32"/>
              <a:gd name="T92" fmla="*/ 0 w 28"/>
              <a:gd name="T93" fmla="*/ 5 h 32"/>
              <a:gd name="T94" fmla="*/ 4 w 28"/>
              <a:gd name="T95" fmla="*/ 3 h 32"/>
              <a:gd name="T96" fmla="*/ 5 w 28"/>
              <a:gd name="T97" fmla="*/ 7 h 32"/>
              <a:gd name="T98" fmla="*/ 7 w 28"/>
              <a:gd name="T99" fmla="*/ 6 h 32"/>
              <a:gd name="T100" fmla="*/ 21 w 28"/>
              <a:gd name="T101" fmla="*/ 3 h 32"/>
              <a:gd name="T102" fmla="*/ 23 w 28"/>
              <a:gd name="T103" fmla="*/ 7 h 32"/>
              <a:gd name="T104" fmla="*/ 25 w 28"/>
              <a:gd name="T105" fmla="*/ 6 h 32"/>
              <a:gd name="T106" fmla="*/ 26 w 28"/>
              <a:gd name="T107" fmla="*/ 3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8" h="32">
                <a:moveTo>
                  <a:pt x="23" y="0"/>
                </a:moveTo>
                <a:cubicBezTo>
                  <a:pt x="23" y="0"/>
                  <a:pt x="23" y="0"/>
                  <a:pt x="23" y="0"/>
                </a:cubicBezTo>
                <a:cubicBezTo>
                  <a:pt x="22" y="0"/>
                  <a:pt x="22" y="0"/>
                  <a:pt x="22" y="1"/>
                </a:cubicBezTo>
                <a:cubicBezTo>
                  <a:pt x="22" y="5"/>
                  <a:pt x="22" y="5"/>
                  <a:pt x="22" y="5"/>
                </a:cubicBezTo>
                <a:cubicBezTo>
                  <a:pt x="22" y="6"/>
                  <a:pt x="22" y="6"/>
                  <a:pt x="23" y="6"/>
                </a:cubicBezTo>
                <a:cubicBezTo>
                  <a:pt x="23" y="6"/>
                  <a:pt x="23" y="6"/>
                  <a:pt x="23" y="6"/>
                </a:cubicBezTo>
                <a:cubicBezTo>
                  <a:pt x="24" y="6"/>
                  <a:pt x="24" y="6"/>
                  <a:pt x="24" y="5"/>
                </a:cubicBezTo>
                <a:cubicBezTo>
                  <a:pt x="24" y="1"/>
                  <a:pt x="24" y="1"/>
                  <a:pt x="24" y="1"/>
                </a:cubicBezTo>
                <a:cubicBezTo>
                  <a:pt x="24" y="0"/>
                  <a:pt x="24" y="0"/>
                  <a:pt x="23" y="0"/>
                </a:cubicBezTo>
                <a:close/>
                <a:moveTo>
                  <a:pt x="13" y="24"/>
                </a:moveTo>
                <a:cubicBezTo>
                  <a:pt x="12" y="24"/>
                  <a:pt x="11" y="24"/>
                  <a:pt x="10" y="24"/>
                </a:cubicBezTo>
                <a:cubicBezTo>
                  <a:pt x="10" y="25"/>
                  <a:pt x="10" y="26"/>
                  <a:pt x="10" y="27"/>
                </a:cubicBezTo>
                <a:cubicBezTo>
                  <a:pt x="11" y="27"/>
                  <a:pt x="12" y="27"/>
                  <a:pt x="13" y="27"/>
                </a:cubicBezTo>
                <a:cubicBezTo>
                  <a:pt x="13" y="26"/>
                  <a:pt x="13" y="25"/>
                  <a:pt x="13" y="24"/>
                </a:cubicBezTo>
                <a:close/>
                <a:moveTo>
                  <a:pt x="18" y="24"/>
                </a:moveTo>
                <a:cubicBezTo>
                  <a:pt x="17" y="24"/>
                  <a:pt x="16" y="24"/>
                  <a:pt x="15" y="24"/>
                </a:cubicBezTo>
                <a:cubicBezTo>
                  <a:pt x="15" y="25"/>
                  <a:pt x="15" y="26"/>
                  <a:pt x="15" y="27"/>
                </a:cubicBezTo>
                <a:cubicBezTo>
                  <a:pt x="16" y="27"/>
                  <a:pt x="17" y="27"/>
                  <a:pt x="18" y="27"/>
                </a:cubicBezTo>
                <a:cubicBezTo>
                  <a:pt x="18" y="26"/>
                  <a:pt x="18" y="25"/>
                  <a:pt x="18" y="24"/>
                </a:cubicBezTo>
                <a:close/>
                <a:moveTo>
                  <a:pt x="8" y="24"/>
                </a:moveTo>
                <a:cubicBezTo>
                  <a:pt x="4" y="24"/>
                  <a:pt x="4" y="24"/>
                  <a:pt x="4" y="24"/>
                </a:cubicBezTo>
                <a:cubicBezTo>
                  <a:pt x="4" y="27"/>
                  <a:pt x="4" y="27"/>
                  <a:pt x="4" y="27"/>
                </a:cubicBezTo>
                <a:cubicBezTo>
                  <a:pt x="8" y="27"/>
                  <a:pt x="8" y="27"/>
                  <a:pt x="8" y="27"/>
                </a:cubicBezTo>
                <a:cubicBezTo>
                  <a:pt x="8" y="24"/>
                  <a:pt x="8" y="24"/>
                  <a:pt x="8" y="24"/>
                </a:cubicBezTo>
                <a:close/>
                <a:moveTo>
                  <a:pt x="24" y="19"/>
                </a:moveTo>
                <a:cubicBezTo>
                  <a:pt x="21" y="19"/>
                  <a:pt x="21" y="19"/>
                  <a:pt x="21" y="19"/>
                </a:cubicBezTo>
                <a:cubicBezTo>
                  <a:pt x="21" y="22"/>
                  <a:pt x="21" y="22"/>
                  <a:pt x="21" y="22"/>
                </a:cubicBezTo>
                <a:cubicBezTo>
                  <a:pt x="24" y="22"/>
                  <a:pt x="24" y="22"/>
                  <a:pt x="24" y="22"/>
                </a:cubicBezTo>
                <a:cubicBezTo>
                  <a:pt x="24" y="19"/>
                  <a:pt x="24" y="19"/>
                  <a:pt x="24" y="19"/>
                </a:cubicBezTo>
                <a:close/>
                <a:moveTo>
                  <a:pt x="13" y="19"/>
                </a:moveTo>
                <a:cubicBezTo>
                  <a:pt x="12" y="19"/>
                  <a:pt x="11" y="19"/>
                  <a:pt x="10" y="19"/>
                </a:cubicBezTo>
                <a:cubicBezTo>
                  <a:pt x="10" y="20"/>
                  <a:pt x="10" y="21"/>
                  <a:pt x="10" y="22"/>
                </a:cubicBezTo>
                <a:cubicBezTo>
                  <a:pt x="11" y="22"/>
                  <a:pt x="12" y="22"/>
                  <a:pt x="13" y="22"/>
                </a:cubicBezTo>
                <a:cubicBezTo>
                  <a:pt x="13" y="21"/>
                  <a:pt x="13" y="20"/>
                  <a:pt x="13" y="19"/>
                </a:cubicBezTo>
                <a:close/>
                <a:moveTo>
                  <a:pt x="18" y="19"/>
                </a:moveTo>
                <a:cubicBezTo>
                  <a:pt x="17" y="19"/>
                  <a:pt x="16" y="19"/>
                  <a:pt x="15" y="19"/>
                </a:cubicBezTo>
                <a:cubicBezTo>
                  <a:pt x="15" y="20"/>
                  <a:pt x="15" y="21"/>
                  <a:pt x="15" y="22"/>
                </a:cubicBezTo>
                <a:cubicBezTo>
                  <a:pt x="16" y="22"/>
                  <a:pt x="17" y="22"/>
                  <a:pt x="18" y="22"/>
                </a:cubicBezTo>
                <a:cubicBezTo>
                  <a:pt x="18" y="21"/>
                  <a:pt x="18" y="20"/>
                  <a:pt x="18" y="19"/>
                </a:cubicBezTo>
                <a:close/>
                <a:moveTo>
                  <a:pt x="8" y="19"/>
                </a:moveTo>
                <a:cubicBezTo>
                  <a:pt x="4" y="19"/>
                  <a:pt x="4" y="19"/>
                  <a:pt x="4" y="19"/>
                </a:cubicBezTo>
                <a:cubicBezTo>
                  <a:pt x="4" y="22"/>
                  <a:pt x="4" y="22"/>
                  <a:pt x="4" y="22"/>
                </a:cubicBezTo>
                <a:cubicBezTo>
                  <a:pt x="8" y="22"/>
                  <a:pt x="8" y="22"/>
                  <a:pt x="8" y="22"/>
                </a:cubicBezTo>
                <a:cubicBezTo>
                  <a:pt x="8" y="19"/>
                  <a:pt x="8" y="19"/>
                  <a:pt x="8" y="19"/>
                </a:cubicBezTo>
                <a:close/>
                <a:moveTo>
                  <a:pt x="24" y="14"/>
                </a:moveTo>
                <a:cubicBezTo>
                  <a:pt x="21" y="14"/>
                  <a:pt x="21" y="14"/>
                  <a:pt x="21" y="14"/>
                </a:cubicBezTo>
                <a:cubicBezTo>
                  <a:pt x="21" y="17"/>
                  <a:pt x="21" y="17"/>
                  <a:pt x="21" y="17"/>
                </a:cubicBezTo>
                <a:cubicBezTo>
                  <a:pt x="24" y="17"/>
                  <a:pt x="24" y="17"/>
                  <a:pt x="24" y="17"/>
                </a:cubicBezTo>
                <a:cubicBezTo>
                  <a:pt x="24" y="14"/>
                  <a:pt x="24" y="14"/>
                  <a:pt x="24" y="14"/>
                </a:cubicBezTo>
                <a:close/>
                <a:moveTo>
                  <a:pt x="13" y="14"/>
                </a:moveTo>
                <a:cubicBezTo>
                  <a:pt x="12" y="14"/>
                  <a:pt x="11" y="14"/>
                  <a:pt x="10" y="14"/>
                </a:cubicBezTo>
                <a:cubicBezTo>
                  <a:pt x="10" y="15"/>
                  <a:pt x="10" y="16"/>
                  <a:pt x="10" y="17"/>
                </a:cubicBezTo>
                <a:cubicBezTo>
                  <a:pt x="11" y="17"/>
                  <a:pt x="12" y="17"/>
                  <a:pt x="13" y="17"/>
                </a:cubicBezTo>
                <a:cubicBezTo>
                  <a:pt x="13" y="16"/>
                  <a:pt x="13" y="15"/>
                  <a:pt x="13" y="14"/>
                </a:cubicBezTo>
                <a:close/>
                <a:moveTo>
                  <a:pt x="18" y="14"/>
                </a:moveTo>
                <a:cubicBezTo>
                  <a:pt x="17" y="14"/>
                  <a:pt x="16" y="14"/>
                  <a:pt x="15" y="14"/>
                </a:cubicBezTo>
                <a:cubicBezTo>
                  <a:pt x="15" y="15"/>
                  <a:pt x="15" y="16"/>
                  <a:pt x="15" y="17"/>
                </a:cubicBezTo>
                <a:cubicBezTo>
                  <a:pt x="16" y="17"/>
                  <a:pt x="17" y="17"/>
                  <a:pt x="18" y="17"/>
                </a:cubicBezTo>
                <a:cubicBezTo>
                  <a:pt x="18" y="16"/>
                  <a:pt x="18" y="15"/>
                  <a:pt x="18" y="14"/>
                </a:cubicBezTo>
                <a:close/>
                <a:moveTo>
                  <a:pt x="5" y="0"/>
                </a:moveTo>
                <a:cubicBezTo>
                  <a:pt x="5" y="0"/>
                  <a:pt x="5" y="0"/>
                  <a:pt x="5" y="0"/>
                </a:cubicBezTo>
                <a:cubicBezTo>
                  <a:pt x="5" y="0"/>
                  <a:pt x="4" y="0"/>
                  <a:pt x="4" y="1"/>
                </a:cubicBezTo>
                <a:cubicBezTo>
                  <a:pt x="4" y="5"/>
                  <a:pt x="4" y="5"/>
                  <a:pt x="4" y="5"/>
                </a:cubicBezTo>
                <a:cubicBezTo>
                  <a:pt x="4" y="6"/>
                  <a:pt x="5" y="6"/>
                  <a:pt x="5" y="6"/>
                </a:cubicBezTo>
                <a:cubicBezTo>
                  <a:pt x="5" y="6"/>
                  <a:pt x="5" y="6"/>
                  <a:pt x="5" y="6"/>
                </a:cubicBezTo>
                <a:cubicBezTo>
                  <a:pt x="6" y="6"/>
                  <a:pt x="6" y="6"/>
                  <a:pt x="6" y="5"/>
                </a:cubicBezTo>
                <a:cubicBezTo>
                  <a:pt x="6" y="1"/>
                  <a:pt x="6" y="1"/>
                  <a:pt x="6" y="1"/>
                </a:cubicBezTo>
                <a:cubicBezTo>
                  <a:pt x="6" y="0"/>
                  <a:pt x="6" y="0"/>
                  <a:pt x="5" y="0"/>
                </a:cubicBezTo>
                <a:close/>
                <a:moveTo>
                  <a:pt x="26" y="12"/>
                </a:moveTo>
                <a:cubicBezTo>
                  <a:pt x="26" y="29"/>
                  <a:pt x="26" y="29"/>
                  <a:pt x="26" y="29"/>
                </a:cubicBezTo>
                <a:cubicBezTo>
                  <a:pt x="26" y="29"/>
                  <a:pt x="26" y="29"/>
                  <a:pt x="26" y="29"/>
                </a:cubicBezTo>
                <a:cubicBezTo>
                  <a:pt x="3" y="29"/>
                  <a:pt x="3" y="29"/>
                  <a:pt x="3" y="29"/>
                </a:cubicBezTo>
                <a:cubicBezTo>
                  <a:pt x="2" y="29"/>
                  <a:pt x="2" y="29"/>
                  <a:pt x="2" y="29"/>
                </a:cubicBezTo>
                <a:cubicBezTo>
                  <a:pt x="2" y="12"/>
                  <a:pt x="2" y="12"/>
                  <a:pt x="2" y="12"/>
                </a:cubicBezTo>
                <a:cubicBezTo>
                  <a:pt x="2" y="12"/>
                  <a:pt x="2" y="12"/>
                  <a:pt x="3" y="12"/>
                </a:cubicBezTo>
                <a:cubicBezTo>
                  <a:pt x="26" y="12"/>
                  <a:pt x="26" y="12"/>
                  <a:pt x="26" y="12"/>
                </a:cubicBezTo>
                <a:cubicBezTo>
                  <a:pt x="26" y="12"/>
                  <a:pt x="26" y="12"/>
                  <a:pt x="26" y="12"/>
                </a:cubicBezTo>
                <a:close/>
                <a:moveTo>
                  <a:pt x="26" y="30"/>
                </a:moveTo>
                <a:cubicBezTo>
                  <a:pt x="26" y="30"/>
                  <a:pt x="26" y="30"/>
                  <a:pt x="26" y="30"/>
                </a:cubicBezTo>
                <a:cubicBezTo>
                  <a:pt x="2" y="30"/>
                  <a:pt x="2" y="30"/>
                  <a:pt x="2" y="30"/>
                </a:cubicBezTo>
                <a:cubicBezTo>
                  <a:pt x="2" y="30"/>
                  <a:pt x="2" y="30"/>
                  <a:pt x="2" y="30"/>
                </a:cubicBezTo>
                <a:cubicBezTo>
                  <a:pt x="26" y="30"/>
                  <a:pt x="26" y="30"/>
                  <a:pt x="26" y="30"/>
                </a:cubicBezTo>
                <a:close/>
                <a:moveTo>
                  <a:pt x="26" y="31"/>
                </a:moveTo>
                <a:cubicBezTo>
                  <a:pt x="26" y="31"/>
                  <a:pt x="26" y="31"/>
                  <a:pt x="26" y="31"/>
                </a:cubicBezTo>
                <a:cubicBezTo>
                  <a:pt x="2" y="31"/>
                  <a:pt x="2" y="31"/>
                  <a:pt x="2" y="31"/>
                </a:cubicBezTo>
                <a:cubicBezTo>
                  <a:pt x="2" y="31"/>
                  <a:pt x="2" y="31"/>
                  <a:pt x="2" y="31"/>
                </a:cubicBezTo>
                <a:cubicBezTo>
                  <a:pt x="26" y="31"/>
                  <a:pt x="26" y="31"/>
                  <a:pt x="26" y="31"/>
                </a:cubicBezTo>
                <a:close/>
                <a:moveTo>
                  <a:pt x="26" y="3"/>
                </a:moveTo>
                <a:cubicBezTo>
                  <a:pt x="27" y="3"/>
                  <a:pt x="28" y="4"/>
                  <a:pt x="28" y="5"/>
                </a:cubicBezTo>
                <a:cubicBezTo>
                  <a:pt x="28" y="30"/>
                  <a:pt x="28" y="30"/>
                  <a:pt x="28" y="30"/>
                </a:cubicBezTo>
                <a:cubicBezTo>
                  <a:pt x="28" y="31"/>
                  <a:pt x="27" y="32"/>
                  <a:pt x="26" y="32"/>
                </a:cubicBezTo>
                <a:cubicBezTo>
                  <a:pt x="18" y="32"/>
                  <a:pt x="10" y="32"/>
                  <a:pt x="3" y="32"/>
                </a:cubicBezTo>
                <a:cubicBezTo>
                  <a:pt x="1" y="32"/>
                  <a:pt x="0" y="31"/>
                  <a:pt x="0" y="30"/>
                </a:cubicBezTo>
                <a:cubicBezTo>
                  <a:pt x="0" y="5"/>
                  <a:pt x="0" y="5"/>
                  <a:pt x="0" y="5"/>
                </a:cubicBezTo>
                <a:cubicBezTo>
                  <a:pt x="0" y="4"/>
                  <a:pt x="1" y="3"/>
                  <a:pt x="3" y="3"/>
                </a:cubicBezTo>
                <a:cubicBezTo>
                  <a:pt x="4" y="3"/>
                  <a:pt x="4" y="3"/>
                  <a:pt x="4" y="3"/>
                </a:cubicBezTo>
                <a:cubicBezTo>
                  <a:pt x="4" y="4"/>
                  <a:pt x="4" y="5"/>
                  <a:pt x="4" y="6"/>
                </a:cubicBezTo>
                <a:cubicBezTo>
                  <a:pt x="4" y="6"/>
                  <a:pt x="4" y="7"/>
                  <a:pt x="5" y="7"/>
                </a:cubicBezTo>
                <a:cubicBezTo>
                  <a:pt x="5" y="7"/>
                  <a:pt x="6" y="7"/>
                  <a:pt x="6" y="7"/>
                </a:cubicBezTo>
                <a:cubicBezTo>
                  <a:pt x="6" y="7"/>
                  <a:pt x="7" y="6"/>
                  <a:pt x="7" y="6"/>
                </a:cubicBezTo>
                <a:cubicBezTo>
                  <a:pt x="7" y="5"/>
                  <a:pt x="7" y="4"/>
                  <a:pt x="7" y="3"/>
                </a:cubicBezTo>
                <a:cubicBezTo>
                  <a:pt x="21" y="3"/>
                  <a:pt x="21" y="3"/>
                  <a:pt x="21" y="3"/>
                </a:cubicBezTo>
                <a:cubicBezTo>
                  <a:pt x="21" y="4"/>
                  <a:pt x="21" y="5"/>
                  <a:pt x="21" y="6"/>
                </a:cubicBezTo>
                <a:cubicBezTo>
                  <a:pt x="21" y="6"/>
                  <a:pt x="22" y="7"/>
                  <a:pt x="23" y="7"/>
                </a:cubicBezTo>
                <a:cubicBezTo>
                  <a:pt x="23" y="7"/>
                  <a:pt x="23" y="7"/>
                  <a:pt x="23" y="7"/>
                </a:cubicBezTo>
                <a:cubicBezTo>
                  <a:pt x="24" y="7"/>
                  <a:pt x="25" y="6"/>
                  <a:pt x="25" y="6"/>
                </a:cubicBezTo>
                <a:cubicBezTo>
                  <a:pt x="25" y="5"/>
                  <a:pt x="25" y="4"/>
                  <a:pt x="25" y="3"/>
                </a:cubicBezTo>
                <a:lnTo>
                  <a:pt x="26" y="3"/>
                </a:ln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40" name="Freeform 266"/>
          <p:cNvSpPr>
            <a:spLocks noEditPoints="1"/>
          </p:cNvSpPr>
          <p:nvPr/>
        </p:nvSpPr>
        <p:spPr bwMode="auto">
          <a:xfrm>
            <a:off x="7496088" y="3081693"/>
            <a:ext cx="296804" cy="363767"/>
          </a:xfrm>
          <a:custGeom>
            <a:avLst/>
            <a:gdLst>
              <a:gd name="T0" fmla="*/ 8 w 31"/>
              <a:gd name="T1" fmla="*/ 2 h 38"/>
              <a:gd name="T2" fmla="*/ 22 w 31"/>
              <a:gd name="T3" fmla="*/ 28 h 38"/>
              <a:gd name="T4" fmla="*/ 26 w 31"/>
              <a:gd name="T5" fmla="*/ 25 h 38"/>
              <a:gd name="T6" fmla="*/ 20 w 31"/>
              <a:gd name="T7" fmla="*/ 35 h 38"/>
              <a:gd name="T8" fmla="*/ 20 w 31"/>
              <a:gd name="T9" fmla="*/ 30 h 38"/>
              <a:gd name="T10" fmla="*/ 18 w 31"/>
              <a:gd name="T11" fmla="*/ 26 h 38"/>
              <a:gd name="T12" fmla="*/ 16 w 31"/>
              <a:gd name="T13" fmla="*/ 24 h 38"/>
              <a:gd name="T14" fmla="*/ 24 w 31"/>
              <a:gd name="T15" fmla="*/ 35 h 38"/>
              <a:gd name="T16" fmla="*/ 12 w 31"/>
              <a:gd name="T17" fmla="*/ 29 h 38"/>
              <a:gd name="T18" fmla="*/ 15 w 31"/>
              <a:gd name="T19" fmla="*/ 22 h 38"/>
              <a:gd name="T20" fmla="*/ 17 w 31"/>
              <a:gd name="T21" fmla="*/ 29 h 38"/>
              <a:gd name="T22" fmla="*/ 25 w 31"/>
              <a:gd name="T23" fmla="*/ 29 h 38"/>
              <a:gd name="T24" fmla="*/ 21 w 31"/>
              <a:gd name="T25" fmla="*/ 33 h 38"/>
              <a:gd name="T26" fmla="*/ 22 w 31"/>
              <a:gd name="T27" fmla="*/ 25 h 38"/>
              <a:gd name="T28" fmla="*/ 10 w 31"/>
              <a:gd name="T29" fmla="*/ 7 h 38"/>
              <a:gd name="T30" fmla="*/ 11 w 31"/>
              <a:gd name="T31" fmla="*/ 2 h 38"/>
              <a:gd name="T32" fmla="*/ 17 w 31"/>
              <a:gd name="T33" fmla="*/ 5 h 38"/>
              <a:gd name="T34" fmla="*/ 10 w 31"/>
              <a:gd name="T35" fmla="*/ 2 h 38"/>
              <a:gd name="T36" fmla="*/ 19 w 31"/>
              <a:gd name="T37" fmla="*/ 5 h 38"/>
              <a:gd name="T38" fmla="*/ 10 w 31"/>
              <a:gd name="T39" fmla="*/ 26 h 38"/>
              <a:gd name="T40" fmla="*/ 7 w 31"/>
              <a:gd name="T41" fmla="*/ 22 h 38"/>
              <a:gd name="T42" fmla="*/ 7 w 31"/>
              <a:gd name="T43" fmla="*/ 22 h 38"/>
              <a:gd name="T44" fmla="*/ 7 w 31"/>
              <a:gd name="T45" fmla="*/ 22 h 38"/>
              <a:gd name="T46" fmla="*/ 7 w 31"/>
              <a:gd name="T47" fmla="*/ 22 h 38"/>
              <a:gd name="T48" fmla="*/ 7 w 31"/>
              <a:gd name="T49" fmla="*/ 22 h 38"/>
              <a:gd name="T50" fmla="*/ 7 w 31"/>
              <a:gd name="T51" fmla="*/ 22 h 38"/>
              <a:gd name="T52" fmla="*/ 6 w 31"/>
              <a:gd name="T53" fmla="*/ 22 h 38"/>
              <a:gd name="T54" fmla="*/ 6 w 31"/>
              <a:gd name="T55" fmla="*/ 22 h 38"/>
              <a:gd name="T56" fmla="*/ 6 w 31"/>
              <a:gd name="T57" fmla="*/ 22 h 38"/>
              <a:gd name="T58" fmla="*/ 6 w 31"/>
              <a:gd name="T59" fmla="*/ 22 h 38"/>
              <a:gd name="T60" fmla="*/ 6 w 31"/>
              <a:gd name="T61" fmla="*/ 22 h 38"/>
              <a:gd name="T62" fmla="*/ 6 w 31"/>
              <a:gd name="T63" fmla="*/ 22 h 38"/>
              <a:gd name="T64" fmla="*/ 6 w 31"/>
              <a:gd name="T65" fmla="*/ 21 h 38"/>
              <a:gd name="T66" fmla="*/ 6 w 31"/>
              <a:gd name="T67" fmla="*/ 21 h 38"/>
              <a:gd name="T68" fmla="*/ 6 w 31"/>
              <a:gd name="T69" fmla="*/ 21 h 38"/>
              <a:gd name="T70" fmla="*/ 6 w 31"/>
              <a:gd name="T71" fmla="*/ 21 h 38"/>
              <a:gd name="T72" fmla="*/ 6 w 31"/>
              <a:gd name="T73" fmla="*/ 21 h 38"/>
              <a:gd name="T74" fmla="*/ 6 w 31"/>
              <a:gd name="T75" fmla="*/ 21 h 38"/>
              <a:gd name="T76" fmla="*/ 6 w 31"/>
              <a:gd name="T77" fmla="*/ 21 h 38"/>
              <a:gd name="T78" fmla="*/ 6 w 31"/>
              <a:gd name="T79" fmla="*/ 21 h 38"/>
              <a:gd name="T80" fmla="*/ 6 w 31"/>
              <a:gd name="T81" fmla="*/ 21 h 38"/>
              <a:gd name="T82" fmla="*/ 6 w 31"/>
              <a:gd name="T83" fmla="*/ 21 h 38"/>
              <a:gd name="T84" fmla="*/ 6 w 31"/>
              <a:gd name="T85" fmla="*/ 21 h 38"/>
              <a:gd name="T86" fmla="*/ 6 w 31"/>
              <a:gd name="T87" fmla="*/ 21 h 38"/>
              <a:gd name="T88" fmla="*/ 6 w 31"/>
              <a:gd name="T89" fmla="*/ 21 h 38"/>
              <a:gd name="T90" fmla="*/ 6 w 31"/>
              <a:gd name="T91" fmla="*/ 21 h 38"/>
              <a:gd name="T92" fmla="*/ 6 w 31"/>
              <a:gd name="T93" fmla="*/ 21 h 38"/>
              <a:gd name="T94" fmla="*/ 6 w 31"/>
              <a:gd name="T95" fmla="*/ 21 h 38"/>
              <a:gd name="T96" fmla="*/ 6 w 31"/>
              <a:gd name="T97" fmla="*/ 21 h 38"/>
              <a:gd name="T98" fmla="*/ 6 w 31"/>
              <a:gd name="T99" fmla="*/ 21 h 38"/>
              <a:gd name="T100" fmla="*/ 7 w 31"/>
              <a:gd name="T101" fmla="*/ 20 h 38"/>
              <a:gd name="T102" fmla="*/ 7 w 31"/>
              <a:gd name="T103" fmla="*/ 20 h 38"/>
              <a:gd name="T104" fmla="*/ 7 w 31"/>
              <a:gd name="T105" fmla="*/ 20 h 38"/>
              <a:gd name="T106" fmla="*/ 6 w 31"/>
              <a:gd name="T107" fmla="*/ 21 h 38"/>
              <a:gd name="T108" fmla="*/ 7 w 31"/>
              <a:gd name="T109" fmla="*/ 18 h 38"/>
              <a:gd name="T110" fmla="*/ 20 w 31"/>
              <a:gd name="T111" fmla="*/ 13 h 38"/>
              <a:gd name="T112" fmla="*/ 20 w 31"/>
              <a:gd name="T113" fmla="*/ 9 h 38"/>
              <a:gd name="T114" fmla="*/ 7 w 31"/>
              <a:gd name="T115" fmla="*/ 9 h 38"/>
              <a:gd name="T116" fmla="*/ 16 w 31"/>
              <a:gd name="T1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1" h="38">
                <a:moveTo>
                  <a:pt x="2" y="34"/>
                </a:moveTo>
                <a:cubicBezTo>
                  <a:pt x="11" y="34"/>
                  <a:pt x="11" y="34"/>
                  <a:pt x="11" y="34"/>
                </a:cubicBezTo>
                <a:cubicBezTo>
                  <a:pt x="11" y="33"/>
                  <a:pt x="10" y="32"/>
                  <a:pt x="10" y="31"/>
                </a:cubicBezTo>
                <a:cubicBezTo>
                  <a:pt x="4" y="31"/>
                  <a:pt x="4" y="31"/>
                  <a:pt x="4" y="31"/>
                </a:cubicBezTo>
                <a:cubicBezTo>
                  <a:pt x="4" y="5"/>
                  <a:pt x="4" y="5"/>
                  <a:pt x="4" y="5"/>
                </a:cubicBezTo>
                <a:cubicBezTo>
                  <a:pt x="8" y="5"/>
                  <a:pt x="8" y="5"/>
                  <a:pt x="8" y="5"/>
                </a:cubicBezTo>
                <a:cubicBezTo>
                  <a:pt x="8" y="2"/>
                  <a:pt x="8" y="2"/>
                  <a:pt x="8" y="2"/>
                </a:cubicBezTo>
                <a:cubicBezTo>
                  <a:pt x="2" y="2"/>
                  <a:pt x="2" y="2"/>
                  <a:pt x="2" y="2"/>
                </a:cubicBezTo>
                <a:cubicBezTo>
                  <a:pt x="1" y="2"/>
                  <a:pt x="0" y="2"/>
                  <a:pt x="0" y="3"/>
                </a:cubicBezTo>
                <a:cubicBezTo>
                  <a:pt x="0" y="33"/>
                  <a:pt x="0" y="33"/>
                  <a:pt x="0" y="33"/>
                </a:cubicBezTo>
                <a:cubicBezTo>
                  <a:pt x="0" y="34"/>
                  <a:pt x="1" y="34"/>
                  <a:pt x="2" y="34"/>
                </a:cubicBezTo>
                <a:close/>
                <a:moveTo>
                  <a:pt x="22" y="28"/>
                </a:moveTo>
                <a:cubicBezTo>
                  <a:pt x="22" y="28"/>
                  <a:pt x="22" y="28"/>
                  <a:pt x="22" y="28"/>
                </a:cubicBezTo>
                <a:cubicBezTo>
                  <a:pt x="22" y="28"/>
                  <a:pt x="22" y="28"/>
                  <a:pt x="22" y="28"/>
                </a:cubicBezTo>
                <a:cubicBezTo>
                  <a:pt x="22" y="28"/>
                  <a:pt x="22" y="28"/>
                  <a:pt x="22" y="28"/>
                </a:cubicBezTo>
                <a:cubicBezTo>
                  <a:pt x="22" y="28"/>
                  <a:pt x="22" y="28"/>
                  <a:pt x="22" y="28"/>
                </a:cubicBezTo>
                <a:cubicBezTo>
                  <a:pt x="25" y="24"/>
                  <a:pt x="25" y="24"/>
                  <a:pt x="25" y="24"/>
                </a:cubicBezTo>
                <a:cubicBezTo>
                  <a:pt x="25" y="24"/>
                  <a:pt x="26" y="24"/>
                  <a:pt x="26" y="24"/>
                </a:cubicBezTo>
                <a:cubicBezTo>
                  <a:pt x="26" y="24"/>
                  <a:pt x="26" y="24"/>
                  <a:pt x="26" y="24"/>
                </a:cubicBezTo>
                <a:cubicBezTo>
                  <a:pt x="26" y="25"/>
                  <a:pt x="26" y="25"/>
                  <a:pt x="26" y="25"/>
                </a:cubicBezTo>
                <a:cubicBezTo>
                  <a:pt x="26" y="25"/>
                  <a:pt x="26" y="25"/>
                  <a:pt x="26" y="25"/>
                </a:cubicBezTo>
                <a:cubicBezTo>
                  <a:pt x="22" y="29"/>
                  <a:pt x="22" y="29"/>
                  <a:pt x="22" y="29"/>
                </a:cubicBezTo>
                <a:cubicBezTo>
                  <a:pt x="23" y="29"/>
                  <a:pt x="23" y="29"/>
                  <a:pt x="23" y="29"/>
                </a:cubicBezTo>
                <a:cubicBezTo>
                  <a:pt x="23" y="29"/>
                  <a:pt x="23" y="29"/>
                  <a:pt x="23" y="30"/>
                </a:cubicBezTo>
                <a:cubicBezTo>
                  <a:pt x="23" y="30"/>
                  <a:pt x="23" y="30"/>
                  <a:pt x="22" y="30"/>
                </a:cubicBezTo>
                <a:cubicBezTo>
                  <a:pt x="22" y="30"/>
                  <a:pt x="22" y="30"/>
                  <a:pt x="22" y="30"/>
                </a:cubicBezTo>
                <a:cubicBezTo>
                  <a:pt x="21" y="30"/>
                  <a:pt x="21" y="30"/>
                  <a:pt x="21" y="30"/>
                </a:cubicBezTo>
                <a:cubicBezTo>
                  <a:pt x="20" y="35"/>
                  <a:pt x="20" y="35"/>
                  <a:pt x="20" y="35"/>
                </a:cubicBezTo>
                <a:cubicBezTo>
                  <a:pt x="20" y="35"/>
                  <a:pt x="20" y="35"/>
                  <a:pt x="20" y="35"/>
                </a:cubicBezTo>
                <a:cubicBezTo>
                  <a:pt x="19" y="35"/>
                  <a:pt x="19" y="35"/>
                  <a:pt x="19" y="35"/>
                </a:cubicBezTo>
                <a:cubicBezTo>
                  <a:pt x="19" y="35"/>
                  <a:pt x="19" y="35"/>
                  <a:pt x="19" y="35"/>
                </a:cubicBezTo>
                <a:cubicBezTo>
                  <a:pt x="21" y="30"/>
                  <a:pt x="21" y="30"/>
                  <a:pt x="21" y="30"/>
                </a:cubicBezTo>
                <a:cubicBezTo>
                  <a:pt x="21" y="30"/>
                  <a:pt x="21" y="30"/>
                  <a:pt x="21" y="30"/>
                </a:cubicBezTo>
                <a:cubicBezTo>
                  <a:pt x="21" y="30"/>
                  <a:pt x="20" y="30"/>
                  <a:pt x="20" y="30"/>
                </a:cubicBezTo>
                <a:cubicBezTo>
                  <a:pt x="20" y="30"/>
                  <a:pt x="20" y="30"/>
                  <a:pt x="20" y="30"/>
                </a:cubicBezTo>
                <a:cubicBezTo>
                  <a:pt x="20" y="30"/>
                  <a:pt x="20" y="30"/>
                  <a:pt x="20" y="30"/>
                </a:cubicBezTo>
                <a:cubicBezTo>
                  <a:pt x="21" y="29"/>
                  <a:pt x="21" y="29"/>
                  <a:pt x="21" y="29"/>
                </a:cubicBezTo>
                <a:cubicBezTo>
                  <a:pt x="18" y="27"/>
                  <a:pt x="18" y="27"/>
                  <a:pt x="18" y="27"/>
                </a:cubicBezTo>
                <a:cubicBezTo>
                  <a:pt x="18" y="27"/>
                  <a:pt x="17" y="27"/>
                  <a:pt x="17" y="26"/>
                </a:cubicBezTo>
                <a:cubicBezTo>
                  <a:pt x="17" y="26"/>
                  <a:pt x="17" y="26"/>
                  <a:pt x="18" y="26"/>
                </a:cubicBezTo>
                <a:cubicBezTo>
                  <a:pt x="18" y="26"/>
                  <a:pt x="18" y="26"/>
                  <a:pt x="18" y="26"/>
                </a:cubicBezTo>
                <a:cubicBezTo>
                  <a:pt x="18" y="26"/>
                  <a:pt x="18" y="26"/>
                  <a:pt x="18" y="26"/>
                </a:cubicBezTo>
                <a:cubicBezTo>
                  <a:pt x="21" y="28"/>
                  <a:pt x="21" y="28"/>
                  <a:pt x="21" y="28"/>
                </a:cubicBezTo>
                <a:cubicBezTo>
                  <a:pt x="22" y="28"/>
                  <a:pt x="22" y="28"/>
                  <a:pt x="22" y="28"/>
                </a:cubicBezTo>
                <a:close/>
                <a:moveTo>
                  <a:pt x="26" y="24"/>
                </a:moveTo>
                <a:cubicBezTo>
                  <a:pt x="26" y="23"/>
                  <a:pt x="25" y="23"/>
                  <a:pt x="24" y="22"/>
                </a:cubicBezTo>
                <a:cubicBezTo>
                  <a:pt x="23" y="22"/>
                  <a:pt x="22" y="22"/>
                  <a:pt x="21" y="22"/>
                </a:cubicBezTo>
                <a:cubicBezTo>
                  <a:pt x="20" y="22"/>
                  <a:pt x="20" y="22"/>
                  <a:pt x="19" y="22"/>
                </a:cubicBezTo>
                <a:cubicBezTo>
                  <a:pt x="18" y="23"/>
                  <a:pt x="17" y="23"/>
                  <a:pt x="16" y="24"/>
                </a:cubicBezTo>
                <a:cubicBezTo>
                  <a:pt x="16" y="25"/>
                  <a:pt x="15" y="25"/>
                  <a:pt x="15" y="26"/>
                </a:cubicBezTo>
                <a:cubicBezTo>
                  <a:pt x="15" y="27"/>
                  <a:pt x="14" y="28"/>
                  <a:pt x="14" y="29"/>
                </a:cubicBezTo>
                <a:cubicBezTo>
                  <a:pt x="14" y="30"/>
                  <a:pt x="15" y="31"/>
                  <a:pt x="15" y="32"/>
                </a:cubicBezTo>
                <a:cubicBezTo>
                  <a:pt x="15" y="33"/>
                  <a:pt x="16" y="33"/>
                  <a:pt x="16" y="34"/>
                </a:cubicBezTo>
                <a:cubicBezTo>
                  <a:pt x="17" y="35"/>
                  <a:pt x="18" y="35"/>
                  <a:pt x="19" y="35"/>
                </a:cubicBezTo>
                <a:cubicBezTo>
                  <a:pt x="20" y="36"/>
                  <a:pt x="20" y="36"/>
                  <a:pt x="21" y="36"/>
                </a:cubicBezTo>
                <a:cubicBezTo>
                  <a:pt x="22" y="36"/>
                  <a:pt x="23" y="36"/>
                  <a:pt x="24" y="35"/>
                </a:cubicBezTo>
                <a:cubicBezTo>
                  <a:pt x="25" y="35"/>
                  <a:pt x="26" y="35"/>
                  <a:pt x="26" y="34"/>
                </a:cubicBezTo>
                <a:cubicBezTo>
                  <a:pt x="27" y="33"/>
                  <a:pt x="28" y="33"/>
                  <a:pt x="28" y="32"/>
                </a:cubicBezTo>
                <a:cubicBezTo>
                  <a:pt x="28" y="31"/>
                  <a:pt x="28" y="30"/>
                  <a:pt x="28" y="29"/>
                </a:cubicBezTo>
                <a:cubicBezTo>
                  <a:pt x="28" y="28"/>
                  <a:pt x="28" y="27"/>
                  <a:pt x="28" y="26"/>
                </a:cubicBezTo>
                <a:cubicBezTo>
                  <a:pt x="28" y="25"/>
                  <a:pt x="27" y="25"/>
                  <a:pt x="26" y="24"/>
                </a:cubicBezTo>
                <a:close/>
                <a:moveTo>
                  <a:pt x="15" y="22"/>
                </a:moveTo>
                <a:cubicBezTo>
                  <a:pt x="13" y="24"/>
                  <a:pt x="12" y="26"/>
                  <a:pt x="12" y="29"/>
                </a:cubicBezTo>
                <a:cubicBezTo>
                  <a:pt x="12" y="32"/>
                  <a:pt x="13" y="34"/>
                  <a:pt x="15" y="35"/>
                </a:cubicBezTo>
                <a:cubicBezTo>
                  <a:pt x="17" y="37"/>
                  <a:pt x="19" y="38"/>
                  <a:pt x="21" y="38"/>
                </a:cubicBezTo>
                <a:cubicBezTo>
                  <a:pt x="24" y="38"/>
                  <a:pt x="26" y="37"/>
                  <a:pt x="28" y="35"/>
                </a:cubicBezTo>
                <a:cubicBezTo>
                  <a:pt x="30" y="34"/>
                  <a:pt x="31" y="32"/>
                  <a:pt x="31" y="29"/>
                </a:cubicBezTo>
                <a:cubicBezTo>
                  <a:pt x="31" y="26"/>
                  <a:pt x="30" y="24"/>
                  <a:pt x="28" y="22"/>
                </a:cubicBezTo>
                <a:cubicBezTo>
                  <a:pt x="26" y="21"/>
                  <a:pt x="24" y="20"/>
                  <a:pt x="21" y="20"/>
                </a:cubicBezTo>
                <a:cubicBezTo>
                  <a:pt x="19" y="20"/>
                  <a:pt x="17" y="21"/>
                  <a:pt x="15" y="22"/>
                </a:cubicBezTo>
                <a:close/>
                <a:moveTo>
                  <a:pt x="17" y="29"/>
                </a:moveTo>
                <a:cubicBezTo>
                  <a:pt x="15" y="29"/>
                  <a:pt x="15" y="29"/>
                  <a:pt x="15" y="29"/>
                </a:cubicBezTo>
                <a:cubicBezTo>
                  <a:pt x="15" y="29"/>
                  <a:pt x="15" y="29"/>
                  <a:pt x="15" y="29"/>
                </a:cubicBezTo>
                <a:cubicBezTo>
                  <a:pt x="15" y="29"/>
                  <a:pt x="15" y="29"/>
                  <a:pt x="15" y="29"/>
                </a:cubicBezTo>
                <a:cubicBezTo>
                  <a:pt x="17" y="29"/>
                  <a:pt x="17" y="29"/>
                  <a:pt x="17" y="29"/>
                </a:cubicBezTo>
                <a:cubicBezTo>
                  <a:pt x="18" y="29"/>
                  <a:pt x="18" y="29"/>
                  <a:pt x="18" y="29"/>
                </a:cubicBezTo>
                <a:cubicBezTo>
                  <a:pt x="18" y="29"/>
                  <a:pt x="18" y="29"/>
                  <a:pt x="17" y="29"/>
                </a:cubicBezTo>
                <a:close/>
                <a:moveTo>
                  <a:pt x="25" y="29"/>
                </a:moveTo>
                <a:cubicBezTo>
                  <a:pt x="27" y="29"/>
                  <a:pt x="27" y="29"/>
                  <a:pt x="27" y="29"/>
                </a:cubicBezTo>
                <a:cubicBezTo>
                  <a:pt x="28" y="29"/>
                  <a:pt x="28" y="29"/>
                  <a:pt x="28" y="29"/>
                </a:cubicBezTo>
                <a:cubicBezTo>
                  <a:pt x="28" y="29"/>
                  <a:pt x="28" y="29"/>
                  <a:pt x="27" y="29"/>
                </a:cubicBezTo>
                <a:cubicBezTo>
                  <a:pt x="25" y="29"/>
                  <a:pt x="25" y="29"/>
                  <a:pt x="25" y="29"/>
                </a:cubicBezTo>
                <a:cubicBezTo>
                  <a:pt x="25" y="29"/>
                  <a:pt x="25" y="29"/>
                  <a:pt x="25" y="29"/>
                </a:cubicBezTo>
                <a:cubicBezTo>
                  <a:pt x="25" y="29"/>
                  <a:pt x="25" y="29"/>
                  <a:pt x="25" y="29"/>
                </a:cubicBezTo>
                <a:close/>
                <a:moveTo>
                  <a:pt x="21" y="33"/>
                </a:moveTo>
                <a:cubicBezTo>
                  <a:pt x="21" y="35"/>
                  <a:pt x="21" y="35"/>
                  <a:pt x="21" y="35"/>
                </a:cubicBezTo>
                <a:cubicBezTo>
                  <a:pt x="21" y="35"/>
                  <a:pt x="21" y="35"/>
                  <a:pt x="21" y="35"/>
                </a:cubicBezTo>
                <a:cubicBezTo>
                  <a:pt x="22" y="35"/>
                  <a:pt x="22" y="35"/>
                  <a:pt x="22" y="35"/>
                </a:cubicBezTo>
                <a:cubicBezTo>
                  <a:pt x="22" y="33"/>
                  <a:pt x="22" y="33"/>
                  <a:pt x="22" y="33"/>
                </a:cubicBezTo>
                <a:cubicBezTo>
                  <a:pt x="22" y="33"/>
                  <a:pt x="22" y="33"/>
                  <a:pt x="21" y="33"/>
                </a:cubicBezTo>
                <a:cubicBezTo>
                  <a:pt x="21" y="33"/>
                  <a:pt x="21" y="33"/>
                  <a:pt x="21" y="33"/>
                </a:cubicBezTo>
                <a:close/>
                <a:moveTo>
                  <a:pt x="22" y="25"/>
                </a:moveTo>
                <a:cubicBezTo>
                  <a:pt x="22" y="23"/>
                  <a:pt x="22" y="23"/>
                  <a:pt x="22" y="23"/>
                </a:cubicBezTo>
                <a:cubicBezTo>
                  <a:pt x="22" y="23"/>
                  <a:pt x="22" y="23"/>
                  <a:pt x="21" y="23"/>
                </a:cubicBezTo>
                <a:cubicBezTo>
                  <a:pt x="21" y="23"/>
                  <a:pt x="21" y="23"/>
                  <a:pt x="21" y="23"/>
                </a:cubicBezTo>
                <a:cubicBezTo>
                  <a:pt x="21" y="25"/>
                  <a:pt x="21" y="25"/>
                  <a:pt x="21" y="25"/>
                </a:cubicBezTo>
                <a:cubicBezTo>
                  <a:pt x="21" y="25"/>
                  <a:pt x="21" y="25"/>
                  <a:pt x="21" y="25"/>
                </a:cubicBezTo>
                <a:cubicBezTo>
                  <a:pt x="22" y="25"/>
                  <a:pt x="22" y="25"/>
                  <a:pt x="22" y="25"/>
                </a:cubicBezTo>
                <a:close/>
                <a:moveTo>
                  <a:pt x="17" y="0"/>
                </a:moveTo>
                <a:cubicBezTo>
                  <a:pt x="17" y="0"/>
                  <a:pt x="17" y="0"/>
                  <a:pt x="18" y="1"/>
                </a:cubicBezTo>
                <a:cubicBezTo>
                  <a:pt x="18" y="1"/>
                  <a:pt x="18" y="1"/>
                  <a:pt x="18" y="1"/>
                </a:cubicBezTo>
                <a:cubicBezTo>
                  <a:pt x="18" y="6"/>
                  <a:pt x="18" y="6"/>
                  <a:pt x="18" y="6"/>
                </a:cubicBezTo>
                <a:cubicBezTo>
                  <a:pt x="18" y="6"/>
                  <a:pt x="18" y="6"/>
                  <a:pt x="18" y="6"/>
                </a:cubicBezTo>
                <a:cubicBezTo>
                  <a:pt x="17" y="7"/>
                  <a:pt x="17" y="7"/>
                  <a:pt x="17" y="7"/>
                </a:cubicBezTo>
                <a:cubicBezTo>
                  <a:pt x="10" y="7"/>
                  <a:pt x="10" y="7"/>
                  <a:pt x="10" y="7"/>
                </a:cubicBezTo>
                <a:cubicBezTo>
                  <a:pt x="9" y="7"/>
                  <a:pt x="9" y="7"/>
                  <a:pt x="9" y="6"/>
                </a:cubicBezTo>
                <a:cubicBezTo>
                  <a:pt x="9" y="6"/>
                  <a:pt x="8" y="6"/>
                  <a:pt x="8" y="6"/>
                </a:cubicBezTo>
                <a:cubicBezTo>
                  <a:pt x="8" y="1"/>
                  <a:pt x="8" y="1"/>
                  <a:pt x="8" y="1"/>
                </a:cubicBezTo>
                <a:cubicBezTo>
                  <a:pt x="8" y="1"/>
                  <a:pt x="9" y="1"/>
                  <a:pt x="9" y="1"/>
                </a:cubicBezTo>
                <a:cubicBezTo>
                  <a:pt x="9" y="0"/>
                  <a:pt x="9" y="0"/>
                  <a:pt x="10" y="0"/>
                </a:cubicBezTo>
                <a:cubicBezTo>
                  <a:pt x="17" y="0"/>
                  <a:pt x="17" y="0"/>
                  <a:pt x="17" y="0"/>
                </a:cubicBezTo>
                <a:close/>
                <a:moveTo>
                  <a:pt x="11" y="2"/>
                </a:moveTo>
                <a:cubicBezTo>
                  <a:pt x="16" y="2"/>
                  <a:pt x="16" y="2"/>
                  <a:pt x="16" y="2"/>
                </a:cubicBezTo>
                <a:cubicBezTo>
                  <a:pt x="16" y="2"/>
                  <a:pt x="16" y="2"/>
                  <a:pt x="17" y="2"/>
                </a:cubicBezTo>
                <a:cubicBezTo>
                  <a:pt x="17" y="2"/>
                  <a:pt x="17" y="2"/>
                  <a:pt x="17" y="2"/>
                </a:cubicBezTo>
                <a:cubicBezTo>
                  <a:pt x="17" y="2"/>
                  <a:pt x="17" y="2"/>
                  <a:pt x="17" y="3"/>
                </a:cubicBezTo>
                <a:cubicBezTo>
                  <a:pt x="17" y="4"/>
                  <a:pt x="17" y="4"/>
                  <a:pt x="17" y="4"/>
                </a:cubicBezTo>
                <a:cubicBezTo>
                  <a:pt x="17" y="4"/>
                  <a:pt x="17" y="5"/>
                  <a:pt x="17" y="5"/>
                </a:cubicBezTo>
                <a:cubicBezTo>
                  <a:pt x="17" y="5"/>
                  <a:pt x="17" y="5"/>
                  <a:pt x="17" y="5"/>
                </a:cubicBezTo>
                <a:cubicBezTo>
                  <a:pt x="16" y="5"/>
                  <a:pt x="16" y="5"/>
                  <a:pt x="16" y="5"/>
                </a:cubicBezTo>
                <a:cubicBezTo>
                  <a:pt x="11" y="5"/>
                  <a:pt x="11" y="5"/>
                  <a:pt x="11" y="5"/>
                </a:cubicBezTo>
                <a:cubicBezTo>
                  <a:pt x="10" y="5"/>
                  <a:pt x="10" y="5"/>
                  <a:pt x="10" y="5"/>
                </a:cubicBezTo>
                <a:cubicBezTo>
                  <a:pt x="10" y="5"/>
                  <a:pt x="10" y="5"/>
                  <a:pt x="10" y="5"/>
                </a:cubicBezTo>
                <a:cubicBezTo>
                  <a:pt x="10" y="5"/>
                  <a:pt x="9" y="4"/>
                  <a:pt x="9" y="4"/>
                </a:cubicBezTo>
                <a:cubicBezTo>
                  <a:pt x="9" y="3"/>
                  <a:pt x="9" y="3"/>
                  <a:pt x="9" y="3"/>
                </a:cubicBezTo>
                <a:cubicBezTo>
                  <a:pt x="9" y="2"/>
                  <a:pt x="10" y="2"/>
                  <a:pt x="10" y="2"/>
                </a:cubicBezTo>
                <a:cubicBezTo>
                  <a:pt x="10" y="2"/>
                  <a:pt x="10" y="2"/>
                  <a:pt x="10" y="2"/>
                </a:cubicBezTo>
                <a:cubicBezTo>
                  <a:pt x="10" y="2"/>
                  <a:pt x="10" y="2"/>
                  <a:pt x="11" y="2"/>
                </a:cubicBezTo>
                <a:close/>
                <a:moveTo>
                  <a:pt x="26" y="18"/>
                </a:moveTo>
                <a:cubicBezTo>
                  <a:pt x="26" y="3"/>
                  <a:pt x="26" y="3"/>
                  <a:pt x="26" y="3"/>
                </a:cubicBezTo>
                <a:cubicBezTo>
                  <a:pt x="26" y="2"/>
                  <a:pt x="25" y="2"/>
                  <a:pt x="24" y="2"/>
                </a:cubicBezTo>
                <a:cubicBezTo>
                  <a:pt x="19" y="2"/>
                  <a:pt x="19" y="2"/>
                  <a:pt x="19" y="2"/>
                </a:cubicBezTo>
                <a:cubicBezTo>
                  <a:pt x="19" y="5"/>
                  <a:pt x="19" y="5"/>
                  <a:pt x="19" y="5"/>
                </a:cubicBezTo>
                <a:cubicBezTo>
                  <a:pt x="23" y="5"/>
                  <a:pt x="23" y="5"/>
                  <a:pt x="23" y="5"/>
                </a:cubicBezTo>
                <a:cubicBezTo>
                  <a:pt x="23" y="7"/>
                  <a:pt x="23" y="7"/>
                  <a:pt x="23" y="7"/>
                </a:cubicBezTo>
                <a:cubicBezTo>
                  <a:pt x="23" y="18"/>
                  <a:pt x="23" y="18"/>
                  <a:pt x="23" y="18"/>
                </a:cubicBezTo>
                <a:cubicBezTo>
                  <a:pt x="24" y="18"/>
                  <a:pt x="25" y="18"/>
                  <a:pt x="26" y="18"/>
                </a:cubicBezTo>
                <a:close/>
                <a:moveTo>
                  <a:pt x="7" y="24"/>
                </a:moveTo>
                <a:cubicBezTo>
                  <a:pt x="11" y="24"/>
                  <a:pt x="11" y="24"/>
                  <a:pt x="11" y="24"/>
                </a:cubicBezTo>
                <a:cubicBezTo>
                  <a:pt x="11" y="25"/>
                  <a:pt x="11" y="25"/>
                  <a:pt x="10" y="26"/>
                </a:cubicBezTo>
                <a:cubicBezTo>
                  <a:pt x="7" y="26"/>
                  <a:pt x="7" y="26"/>
                  <a:pt x="7" y="26"/>
                </a:cubicBezTo>
                <a:cubicBezTo>
                  <a:pt x="6" y="26"/>
                  <a:pt x="6" y="25"/>
                  <a:pt x="6" y="25"/>
                </a:cubicBezTo>
                <a:cubicBezTo>
                  <a:pt x="6" y="25"/>
                  <a:pt x="6" y="25"/>
                  <a:pt x="6" y="25"/>
                </a:cubicBezTo>
                <a:cubicBezTo>
                  <a:pt x="6" y="25"/>
                  <a:pt x="6" y="24"/>
                  <a:pt x="7" y="24"/>
                </a:cubicBezTo>
                <a:close/>
                <a:moveTo>
                  <a:pt x="12" y="22"/>
                </a:moveTo>
                <a:cubicBezTo>
                  <a:pt x="7" y="22"/>
                  <a:pt x="7" y="22"/>
                  <a:pt x="7" y="22"/>
                </a:cubicBezTo>
                <a:cubicBezTo>
                  <a:pt x="7" y="22"/>
                  <a:pt x="7" y="22"/>
                  <a:pt x="7" y="22"/>
                </a:cubicBezTo>
                <a:cubicBezTo>
                  <a:pt x="7" y="22"/>
                  <a:pt x="7" y="22"/>
                  <a:pt x="7" y="22"/>
                </a:cubicBezTo>
                <a:cubicBezTo>
                  <a:pt x="7" y="22"/>
                  <a:pt x="7" y="22"/>
                  <a:pt x="7" y="22"/>
                </a:cubicBezTo>
                <a:cubicBezTo>
                  <a:pt x="7" y="22"/>
                  <a:pt x="7" y="22"/>
                  <a:pt x="7" y="22"/>
                </a:cubicBezTo>
                <a:cubicBezTo>
                  <a:pt x="7" y="22"/>
                  <a:pt x="7" y="22"/>
                  <a:pt x="7" y="22"/>
                </a:cubicBezTo>
                <a:cubicBezTo>
                  <a:pt x="7" y="22"/>
                  <a:pt x="7" y="22"/>
                  <a:pt x="7" y="22"/>
                </a:cubicBezTo>
                <a:cubicBezTo>
                  <a:pt x="7" y="22"/>
                  <a:pt x="7" y="22"/>
                  <a:pt x="7" y="22"/>
                </a:cubicBezTo>
                <a:cubicBezTo>
                  <a:pt x="7" y="22"/>
                  <a:pt x="7" y="22"/>
                  <a:pt x="7" y="22"/>
                </a:cubicBezTo>
                <a:cubicBezTo>
                  <a:pt x="7" y="22"/>
                  <a:pt x="7" y="22"/>
                  <a:pt x="7" y="22"/>
                </a:cubicBezTo>
                <a:cubicBezTo>
                  <a:pt x="7" y="22"/>
                  <a:pt x="7" y="22"/>
                  <a:pt x="7" y="22"/>
                </a:cubicBezTo>
                <a:cubicBezTo>
                  <a:pt x="7" y="22"/>
                  <a:pt x="7" y="22"/>
                  <a:pt x="7" y="22"/>
                </a:cubicBezTo>
                <a:cubicBezTo>
                  <a:pt x="7" y="22"/>
                  <a:pt x="7" y="22"/>
                  <a:pt x="7" y="22"/>
                </a:cubicBezTo>
                <a:cubicBezTo>
                  <a:pt x="7" y="22"/>
                  <a:pt x="7" y="22"/>
                  <a:pt x="7" y="22"/>
                </a:cubicBezTo>
                <a:cubicBezTo>
                  <a:pt x="7" y="22"/>
                  <a:pt x="7" y="22"/>
                  <a:pt x="7" y="22"/>
                </a:cubicBezTo>
                <a:cubicBezTo>
                  <a:pt x="7" y="22"/>
                  <a:pt x="7" y="22"/>
                  <a:pt x="7" y="22"/>
                </a:cubicBezTo>
                <a:cubicBezTo>
                  <a:pt x="7" y="22"/>
                  <a:pt x="7" y="22"/>
                  <a:pt x="7" y="22"/>
                </a:cubicBezTo>
                <a:cubicBezTo>
                  <a:pt x="7" y="22"/>
                  <a:pt x="7" y="22"/>
                  <a:pt x="7" y="22"/>
                </a:cubicBezTo>
                <a:cubicBezTo>
                  <a:pt x="7" y="22"/>
                  <a:pt x="7" y="22"/>
                  <a:pt x="7" y="22"/>
                </a:cubicBezTo>
                <a:cubicBezTo>
                  <a:pt x="7" y="22"/>
                  <a:pt x="7" y="22"/>
                  <a:pt x="7" y="22"/>
                </a:cubicBezTo>
                <a:cubicBezTo>
                  <a:pt x="7" y="22"/>
                  <a:pt x="7" y="22"/>
                  <a:pt x="7" y="22"/>
                </a:cubicBezTo>
                <a:cubicBezTo>
                  <a:pt x="7" y="22"/>
                  <a:pt x="7" y="22"/>
                  <a:pt x="7" y="22"/>
                </a:cubicBezTo>
                <a:cubicBezTo>
                  <a:pt x="7" y="22"/>
                  <a:pt x="7" y="22"/>
                  <a:pt x="7" y="22"/>
                </a:cubicBezTo>
                <a:cubicBezTo>
                  <a:pt x="7" y="22"/>
                  <a:pt x="7" y="22"/>
                  <a:pt x="7" y="22"/>
                </a:cubicBezTo>
                <a:cubicBezTo>
                  <a:pt x="7" y="22"/>
                  <a:pt x="7" y="22"/>
                  <a:pt x="7" y="22"/>
                </a:cubicBezTo>
                <a:cubicBezTo>
                  <a:pt x="7" y="22"/>
                  <a:pt x="7" y="22"/>
                  <a:pt x="7" y="22"/>
                </a:cubicBezTo>
                <a:cubicBezTo>
                  <a:pt x="7" y="22"/>
                  <a:pt x="7" y="22"/>
                  <a:pt x="7" y="22"/>
                </a:cubicBezTo>
                <a:cubicBezTo>
                  <a:pt x="7" y="22"/>
                  <a:pt x="7" y="22"/>
                  <a:pt x="7" y="22"/>
                </a:cubicBezTo>
                <a:cubicBezTo>
                  <a:pt x="7" y="22"/>
                  <a:pt x="7" y="22"/>
                  <a:pt x="7" y="22"/>
                </a:cubicBezTo>
                <a:cubicBezTo>
                  <a:pt x="7" y="22"/>
                  <a:pt x="7" y="22"/>
                  <a:pt x="7" y="22"/>
                </a:cubicBezTo>
                <a:cubicBezTo>
                  <a:pt x="7" y="22"/>
                  <a:pt x="7" y="22"/>
                  <a:pt x="7" y="22"/>
                </a:cubicBezTo>
                <a:cubicBezTo>
                  <a:pt x="7" y="22"/>
                  <a:pt x="7" y="22"/>
                  <a:pt x="7" y="22"/>
                </a:cubicBezTo>
                <a:cubicBezTo>
                  <a:pt x="7" y="22"/>
                  <a:pt x="7" y="22"/>
                  <a:pt x="7" y="22"/>
                </a:cubicBezTo>
                <a:cubicBezTo>
                  <a:pt x="7" y="22"/>
                  <a:pt x="7" y="22"/>
                  <a:pt x="7" y="22"/>
                </a:cubicBezTo>
                <a:cubicBezTo>
                  <a:pt x="7" y="22"/>
                  <a:pt x="7" y="22"/>
                  <a:pt x="7" y="22"/>
                </a:cubicBezTo>
                <a:cubicBezTo>
                  <a:pt x="7" y="22"/>
                  <a:pt x="7" y="22"/>
                  <a:pt x="7" y="22"/>
                </a:cubicBezTo>
                <a:cubicBezTo>
                  <a:pt x="7" y="22"/>
                  <a:pt x="7" y="22"/>
                  <a:pt x="7" y="22"/>
                </a:cubicBezTo>
                <a:cubicBezTo>
                  <a:pt x="7" y="22"/>
                  <a:pt x="7" y="22"/>
                  <a:pt x="7" y="22"/>
                </a:cubicBezTo>
                <a:cubicBezTo>
                  <a:pt x="7" y="22"/>
                  <a:pt x="7" y="22"/>
                  <a:pt x="7" y="22"/>
                </a:cubicBezTo>
                <a:cubicBezTo>
                  <a:pt x="7" y="22"/>
                  <a:pt x="7" y="22"/>
                  <a:pt x="7" y="22"/>
                </a:cubicBezTo>
                <a:cubicBezTo>
                  <a:pt x="7" y="22"/>
                  <a:pt x="7" y="22"/>
                  <a:pt x="7" y="22"/>
                </a:cubicBezTo>
                <a:cubicBezTo>
                  <a:pt x="7" y="22"/>
                  <a:pt x="7" y="22"/>
                  <a:pt x="7" y="22"/>
                </a:cubicBezTo>
                <a:cubicBezTo>
                  <a:pt x="6" y="22"/>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7" y="21"/>
                  <a:pt x="7" y="21"/>
                  <a:pt x="7" y="21"/>
                </a:cubicBezTo>
                <a:cubicBezTo>
                  <a:pt x="7" y="21"/>
                  <a:pt x="7" y="21"/>
                  <a:pt x="7" y="21"/>
                </a:cubicBezTo>
                <a:cubicBezTo>
                  <a:pt x="7" y="21"/>
                  <a:pt x="7" y="21"/>
                  <a:pt x="7" y="21"/>
                </a:cubicBezTo>
                <a:cubicBezTo>
                  <a:pt x="7" y="21"/>
                  <a:pt x="7" y="21"/>
                  <a:pt x="7" y="21"/>
                </a:cubicBezTo>
                <a:cubicBezTo>
                  <a:pt x="7" y="21"/>
                  <a:pt x="7" y="21"/>
                  <a:pt x="7" y="21"/>
                </a:cubicBezTo>
                <a:cubicBezTo>
                  <a:pt x="7" y="21"/>
                  <a:pt x="7" y="21"/>
                  <a:pt x="7" y="21"/>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14" y="20"/>
                  <a:pt x="14" y="20"/>
                  <a:pt x="14" y="20"/>
                </a:cubicBezTo>
                <a:cubicBezTo>
                  <a:pt x="13" y="21"/>
                  <a:pt x="13" y="21"/>
                  <a:pt x="12" y="22"/>
                </a:cubicBezTo>
                <a:close/>
                <a:moveTo>
                  <a:pt x="6" y="21"/>
                </a:moveTo>
                <a:cubicBezTo>
                  <a:pt x="6" y="21"/>
                  <a:pt x="6" y="21"/>
                  <a:pt x="6" y="21"/>
                </a:cubicBezTo>
                <a:close/>
                <a:moveTo>
                  <a:pt x="7" y="17"/>
                </a:moveTo>
                <a:cubicBezTo>
                  <a:pt x="20" y="17"/>
                  <a:pt x="20" y="17"/>
                  <a:pt x="20" y="17"/>
                </a:cubicBezTo>
                <a:cubicBezTo>
                  <a:pt x="20" y="17"/>
                  <a:pt x="20" y="17"/>
                  <a:pt x="20" y="17"/>
                </a:cubicBezTo>
                <a:cubicBezTo>
                  <a:pt x="20" y="17"/>
                  <a:pt x="20" y="17"/>
                  <a:pt x="20" y="17"/>
                </a:cubicBezTo>
                <a:cubicBezTo>
                  <a:pt x="20" y="17"/>
                  <a:pt x="20" y="17"/>
                  <a:pt x="20" y="18"/>
                </a:cubicBezTo>
                <a:cubicBezTo>
                  <a:pt x="20" y="18"/>
                  <a:pt x="19" y="18"/>
                  <a:pt x="18" y="18"/>
                </a:cubicBezTo>
                <a:cubicBezTo>
                  <a:pt x="7" y="18"/>
                  <a:pt x="7" y="18"/>
                  <a:pt x="7" y="18"/>
                </a:cubicBezTo>
                <a:cubicBezTo>
                  <a:pt x="6" y="18"/>
                  <a:pt x="6" y="18"/>
                  <a:pt x="6" y="17"/>
                </a:cubicBezTo>
                <a:cubicBezTo>
                  <a:pt x="6" y="17"/>
                  <a:pt x="6" y="17"/>
                  <a:pt x="6" y="17"/>
                </a:cubicBezTo>
                <a:cubicBezTo>
                  <a:pt x="6" y="17"/>
                  <a:pt x="6" y="17"/>
                  <a:pt x="7" y="17"/>
                </a:cubicBezTo>
                <a:close/>
                <a:moveTo>
                  <a:pt x="7" y="13"/>
                </a:moveTo>
                <a:cubicBezTo>
                  <a:pt x="20" y="13"/>
                  <a:pt x="20" y="13"/>
                  <a:pt x="20" y="13"/>
                </a:cubicBezTo>
                <a:cubicBezTo>
                  <a:pt x="20" y="13"/>
                  <a:pt x="20" y="13"/>
                  <a:pt x="20" y="13"/>
                </a:cubicBezTo>
                <a:cubicBezTo>
                  <a:pt x="20" y="13"/>
                  <a:pt x="20" y="13"/>
                  <a:pt x="20" y="13"/>
                </a:cubicBezTo>
                <a:cubicBezTo>
                  <a:pt x="20" y="14"/>
                  <a:pt x="20" y="14"/>
                  <a:pt x="20" y="14"/>
                </a:cubicBezTo>
                <a:cubicBezTo>
                  <a:pt x="7" y="14"/>
                  <a:pt x="7" y="14"/>
                  <a:pt x="7" y="14"/>
                </a:cubicBezTo>
                <a:cubicBezTo>
                  <a:pt x="6" y="14"/>
                  <a:pt x="6" y="14"/>
                  <a:pt x="6" y="13"/>
                </a:cubicBezTo>
                <a:cubicBezTo>
                  <a:pt x="6" y="13"/>
                  <a:pt x="6" y="13"/>
                  <a:pt x="6" y="13"/>
                </a:cubicBezTo>
                <a:cubicBezTo>
                  <a:pt x="6" y="13"/>
                  <a:pt x="6" y="13"/>
                  <a:pt x="7" y="13"/>
                </a:cubicBezTo>
                <a:close/>
                <a:moveTo>
                  <a:pt x="7" y="9"/>
                </a:moveTo>
                <a:cubicBezTo>
                  <a:pt x="20" y="9"/>
                  <a:pt x="20" y="9"/>
                  <a:pt x="20" y="9"/>
                </a:cubicBezTo>
                <a:cubicBezTo>
                  <a:pt x="20" y="9"/>
                  <a:pt x="20" y="9"/>
                  <a:pt x="20" y="10"/>
                </a:cubicBezTo>
                <a:cubicBezTo>
                  <a:pt x="20" y="10"/>
                  <a:pt x="20" y="10"/>
                  <a:pt x="20" y="10"/>
                </a:cubicBezTo>
                <a:cubicBezTo>
                  <a:pt x="20" y="10"/>
                  <a:pt x="20" y="10"/>
                  <a:pt x="20" y="10"/>
                </a:cubicBezTo>
                <a:cubicBezTo>
                  <a:pt x="7" y="10"/>
                  <a:pt x="7" y="10"/>
                  <a:pt x="7" y="10"/>
                </a:cubicBezTo>
                <a:cubicBezTo>
                  <a:pt x="6" y="10"/>
                  <a:pt x="6" y="10"/>
                  <a:pt x="6" y="10"/>
                </a:cubicBezTo>
                <a:cubicBezTo>
                  <a:pt x="6" y="10"/>
                  <a:pt x="6" y="10"/>
                  <a:pt x="6" y="10"/>
                </a:cubicBezTo>
                <a:cubicBezTo>
                  <a:pt x="6" y="9"/>
                  <a:pt x="6" y="9"/>
                  <a:pt x="7" y="9"/>
                </a:cubicBezTo>
                <a:close/>
                <a:moveTo>
                  <a:pt x="10" y="5"/>
                </a:moveTo>
                <a:cubicBezTo>
                  <a:pt x="10" y="3"/>
                  <a:pt x="10" y="3"/>
                  <a:pt x="10" y="3"/>
                </a:cubicBezTo>
                <a:cubicBezTo>
                  <a:pt x="10" y="3"/>
                  <a:pt x="10" y="3"/>
                  <a:pt x="10" y="2"/>
                </a:cubicBezTo>
                <a:cubicBezTo>
                  <a:pt x="10" y="2"/>
                  <a:pt x="10" y="2"/>
                  <a:pt x="10" y="2"/>
                </a:cubicBezTo>
                <a:cubicBezTo>
                  <a:pt x="10" y="2"/>
                  <a:pt x="10" y="2"/>
                  <a:pt x="11" y="2"/>
                </a:cubicBezTo>
                <a:cubicBezTo>
                  <a:pt x="16" y="2"/>
                  <a:pt x="16" y="2"/>
                  <a:pt x="16" y="2"/>
                </a:cubicBezTo>
                <a:cubicBezTo>
                  <a:pt x="16" y="2"/>
                  <a:pt x="16" y="2"/>
                  <a:pt x="16" y="2"/>
                </a:cubicBezTo>
                <a:cubicBezTo>
                  <a:pt x="16" y="2"/>
                  <a:pt x="16" y="2"/>
                  <a:pt x="16" y="2"/>
                </a:cubicBezTo>
                <a:cubicBezTo>
                  <a:pt x="16" y="3"/>
                  <a:pt x="16" y="3"/>
                  <a:pt x="16" y="3"/>
                </a:cubicBezTo>
                <a:cubicBezTo>
                  <a:pt x="16" y="5"/>
                  <a:pt x="16" y="5"/>
                  <a:pt x="16" y="5"/>
                </a:cubicBezTo>
                <a:lnTo>
                  <a:pt x="10" y="5"/>
                </a:ln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41" name="Freeform 267"/>
          <p:cNvSpPr>
            <a:spLocks noEditPoints="1"/>
          </p:cNvSpPr>
          <p:nvPr/>
        </p:nvSpPr>
        <p:spPr bwMode="auto">
          <a:xfrm>
            <a:off x="8089695" y="2486275"/>
            <a:ext cx="307663" cy="345668"/>
          </a:xfrm>
          <a:custGeom>
            <a:avLst/>
            <a:gdLst>
              <a:gd name="T0" fmla="*/ 30 w 32"/>
              <a:gd name="T1" fmla="*/ 9 h 36"/>
              <a:gd name="T2" fmla="*/ 22 w 32"/>
              <a:gd name="T3" fmla="*/ 3 h 36"/>
              <a:gd name="T4" fmla="*/ 30 w 32"/>
              <a:gd name="T5" fmla="*/ 2 h 36"/>
              <a:gd name="T6" fmla="*/ 27 w 32"/>
              <a:gd name="T7" fmla="*/ 18 h 36"/>
              <a:gd name="T8" fmla="*/ 5 w 32"/>
              <a:gd name="T9" fmla="*/ 18 h 36"/>
              <a:gd name="T10" fmla="*/ 3 w 32"/>
              <a:gd name="T11" fmla="*/ 2 h 36"/>
              <a:gd name="T12" fmla="*/ 11 w 32"/>
              <a:gd name="T13" fmla="*/ 3 h 36"/>
              <a:gd name="T14" fmla="*/ 2 w 32"/>
              <a:gd name="T15" fmla="*/ 9 h 36"/>
              <a:gd name="T16" fmla="*/ 16 w 32"/>
              <a:gd name="T17" fmla="*/ 16 h 36"/>
              <a:gd name="T18" fmla="*/ 17 w 32"/>
              <a:gd name="T19" fmla="*/ 16 h 36"/>
              <a:gd name="T20" fmla="*/ 17 w 32"/>
              <a:gd name="T21" fmla="*/ 16 h 36"/>
              <a:gd name="T22" fmla="*/ 23 w 32"/>
              <a:gd name="T23" fmla="*/ 11 h 36"/>
              <a:gd name="T24" fmla="*/ 23 w 32"/>
              <a:gd name="T25" fmla="*/ 12 h 36"/>
              <a:gd name="T26" fmla="*/ 17 w 32"/>
              <a:gd name="T27" fmla="*/ 18 h 36"/>
              <a:gd name="T28" fmla="*/ 18 w 32"/>
              <a:gd name="T29" fmla="*/ 19 h 36"/>
              <a:gd name="T30" fmla="*/ 17 w 32"/>
              <a:gd name="T31" fmla="*/ 20 h 36"/>
              <a:gd name="T32" fmla="*/ 13 w 32"/>
              <a:gd name="T33" fmla="*/ 27 h 36"/>
              <a:gd name="T34" fmla="*/ 13 w 32"/>
              <a:gd name="T35" fmla="*/ 27 h 36"/>
              <a:gd name="T36" fmla="*/ 15 w 32"/>
              <a:gd name="T37" fmla="*/ 20 h 36"/>
              <a:gd name="T38" fmla="*/ 14 w 32"/>
              <a:gd name="T39" fmla="*/ 20 h 36"/>
              <a:gd name="T40" fmla="*/ 14 w 32"/>
              <a:gd name="T41" fmla="*/ 19 h 36"/>
              <a:gd name="T42" fmla="*/ 10 w 32"/>
              <a:gd name="T43" fmla="*/ 15 h 36"/>
              <a:gd name="T44" fmla="*/ 10 w 32"/>
              <a:gd name="T45" fmla="*/ 14 h 36"/>
              <a:gd name="T46" fmla="*/ 11 w 32"/>
              <a:gd name="T47" fmla="*/ 14 h 36"/>
              <a:gd name="T48" fmla="*/ 16 w 32"/>
              <a:gd name="T49" fmla="*/ 16 h 36"/>
              <a:gd name="T50" fmla="*/ 25 w 32"/>
              <a:gd name="T51" fmla="*/ 34 h 36"/>
              <a:gd name="T52" fmla="*/ 28 w 32"/>
              <a:gd name="T53" fmla="*/ 31 h 36"/>
              <a:gd name="T54" fmla="*/ 31 w 32"/>
              <a:gd name="T55" fmla="*/ 18 h 36"/>
              <a:gd name="T56" fmla="*/ 19 w 32"/>
              <a:gd name="T57" fmla="*/ 4 h 36"/>
              <a:gd name="T58" fmla="*/ 18 w 32"/>
              <a:gd name="T59" fmla="*/ 4 h 36"/>
              <a:gd name="T60" fmla="*/ 18 w 32"/>
              <a:gd name="T61" fmla="*/ 4 h 36"/>
              <a:gd name="T62" fmla="*/ 17 w 32"/>
              <a:gd name="T63" fmla="*/ 4 h 36"/>
              <a:gd name="T64" fmla="*/ 17 w 32"/>
              <a:gd name="T65" fmla="*/ 4 h 36"/>
              <a:gd name="T66" fmla="*/ 17 w 32"/>
              <a:gd name="T67" fmla="*/ 4 h 36"/>
              <a:gd name="T68" fmla="*/ 16 w 32"/>
              <a:gd name="T69" fmla="*/ 4 h 36"/>
              <a:gd name="T70" fmla="*/ 16 w 32"/>
              <a:gd name="T71" fmla="*/ 4 h 36"/>
              <a:gd name="T72" fmla="*/ 16 w 32"/>
              <a:gd name="T73" fmla="*/ 4 h 36"/>
              <a:gd name="T74" fmla="*/ 15 w 32"/>
              <a:gd name="T75" fmla="*/ 4 h 36"/>
              <a:gd name="T76" fmla="*/ 15 w 32"/>
              <a:gd name="T77" fmla="*/ 4 h 36"/>
              <a:gd name="T78" fmla="*/ 14 w 32"/>
              <a:gd name="T79" fmla="*/ 4 h 36"/>
              <a:gd name="T80" fmla="*/ 14 w 32"/>
              <a:gd name="T81" fmla="*/ 4 h 36"/>
              <a:gd name="T82" fmla="*/ 2 w 32"/>
              <a:gd name="T83" fmla="*/ 18 h 36"/>
              <a:gd name="T84" fmla="*/ 5 w 32"/>
              <a:gd name="T85" fmla="*/ 31 h 36"/>
              <a:gd name="T86" fmla="*/ 8 w 32"/>
              <a:gd name="T87" fmla="*/ 34 h 36"/>
              <a:gd name="T88" fmla="*/ 16 w 32"/>
              <a:gd name="T89" fmla="*/ 3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 h="36">
                <a:moveTo>
                  <a:pt x="30" y="2"/>
                </a:moveTo>
                <a:cubicBezTo>
                  <a:pt x="32" y="4"/>
                  <a:pt x="32" y="7"/>
                  <a:pt x="30" y="9"/>
                </a:cubicBezTo>
                <a:cubicBezTo>
                  <a:pt x="30" y="9"/>
                  <a:pt x="30" y="10"/>
                  <a:pt x="30" y="10"/>
                </a:cubicBezTo>
                <a:cubicBezTo>
                  <a:pt x="28" y="7"/>
                  <a:pt x="25" y="5"/>
                  <a:pt x="22" y="3"/>
                </a:cubicBezTo>
                <a:cubicBezTo>
                  <a:pt x="22" y="3"/>
                  <a:pt x="22" y="3"/>
                  <a:pt x="22" y="3"/>
                </a:cubicBezTo>
                <a:cubicBezTo>
                  <a:pt x="24" y="1"/>
                  <a:pt x="27" y="0"/>
                  <a:pt x="30" y="2"/>
                </a:cubicBezTo>
                <a:close/>
                <a:moveTo>
                  <a:pt x="16" y="29"/>
                </a:moveTo>
                <a:cubicBezTo>
                  <a:pt x="22" y="29"/>
                  <a:pt x="27" y="24"/>
                  <a:pt x="27" y="18"/>
                </a:cubicBezTo>
                <a:cubicBezTo>
                  <a:pt x="27" y="12"/>
                  <a:pt x="22" y="7"/>
                  <a:pt x="16" y="7"/>
                </a:cubicBezTo>
                <a:cubicBezTo>
                  <a:pt x="10" y="7"/>
                  <a:pt x="5" y="12"/>
                  <a:pt x="5" y="18"/>
                </a:cubicBezTo>
                <a:cubicBezTo>
                  <a:pt x="5" y="24"/>
                  <a:pt x="10" y="29"/>
                  <a:pt x="16" y="29"/>
                </a:cubicBezTo>
                <a:close/>
                <a:moveTo>
                  <a:pt x="3" y="2"/>
                </a:moveTo>
                <a:cubicBezTo>
                  <a:pt x="5" y="0"/>
                  <a:pt x="9" y="1"/>
                  <a:pt x="10" y="3"/>
                </a:cubicBezTo>
                <a:cubicBezTo>
                  <a:pt x="10" y="3"/>
                  <a:pt x="11" y="3"/>
                  <a:pt x="11" y="3"/>
                </a:cubicBezTo>
                <a:cubicBezTo>
                  <a:pt x="7" y="5"/>
                  <a:pt x="5" y="7"/>
                  <a:pt x="3" y="10"/>
                </a:cubicBezTo>
                <a:cubicBezTo>
                  <a:pt x="3" y="10"/>
                  <a:pt x="2" y="9"/>
                  <a:pt x="2" y="9"/>
                </a:cubicBezTo>
                <a:cubicBezTo>
                  <a:pt x="0" y="7"/>
                  <a:pt x="1" y="4"/>
                  <a:pt x="3" y="2"/>
                </a:cubicBezTo>
                <a:close/>
                <a:moveTo>
                  <a:pt x="16" y="16"/>
                </a:moveTo>
                <a:cubicBezTo>
                  <a:pt x="16" y="16"/>
                  <a:pt x="16" y="16"/>
                  <a:pt x="17" y="16"/>
                </a:cubicBezTo>
                <a:cubicBezTo>
                  <a:pt x="17" y="16"/>
                  <a:pt x="17" y="16"/>
                  <a:pt x="17" y="16"/>
                </a:cubicBezTo>
                <a:cubicBezTo>
                  <a:pt x="17" y="16"/>
                  <a:pt x="17" y="16"/>
                  <a:pt x="17" y="16"/>
                </a:cubicBezTo>
                <a:cubicBezTo>
                  <a:pt x="17" y="16"/>
                  <a:pt x="17" y="16"/>
                  <a:pt x="17" y="16"/>
                </a:cubicBezTo>
                <a:cubicBezTo>
                  <a:pt x="22" y="11"/>
                  <a:pt x="22" y="11"/>
                  <a:pt x="22" y="11"/>
                </a:cubicBezTo>
                <a:cubicBezTo>
                  <a:pt x="22" y="11"/>
                  <a:pt x="22" y="11"/>
                  <a:pt x="23" y="11"/>
                </a:cubicBezTo>
                <a:cubicBezTo>
                  <a:pt x="23" y="11"/>
                  <a:pt x="23" y="11"/>
                  <a:pt x="23" y="11"/>
                </a:cubicBezTo>
                <a:cubicBezTo>
                  <a:pt x="23" y="11"/>
                  <a:pt x="23" y="12"/>
                  <a:pt x="23" y="12"/>
                </a:cubicBezTo>
                <a:cubicBezTo>
                  <a:pt x="23" y="12"/>
                  <a:pt x="23" y="12"/>
                  <a:pt x="23" y="12"/>
                </a:cubicBezTo>
                <a:cubicBezTo>
                  <a:pt x="17" y="18"/>
                  <a:pt x="17" y="18"/>
                  <a:pt x="17" y="18"/>
                </a:cubicBezTo>
                <a:cubicBezTo>
                  <a:pt x="18" y="19"/>
                  <a:pt x="18" y="19"/>
                  <a:pt x="18" y="19"/>
                </a:cubicBezTo>
                <a:cubicBezTo>
                  <a:pt x="18" y="19"/>
                  <a:pt x="18" y="19"/>
                  <a:pt x="18" y="19"/>
                </a:cubicBezTo>
                <a:cubicBezTo>
                  <a:pt x="18" y="20"/>
                  <a:pt x="18" y="20"/>
                  <a:pt x="18" y="20"/>
                </a:cubicBezTo>
                <a:cubicBezTo>
                  <a:pt x="17" y="20"/>
                  <a:pt x="17" y="20"/>
                  <a:pt x="17" y="20"/>
                </a:cubicBezTo>
                <a:cubicBezTo>
                  <a:pt x="16" y="19"/>
                  <a:pt x="16" y="19"/>
                  <a:pt x="16" y="19"/>
                </a:cubicBezTo>
                <a:cubicBezTo>
                  <a:pt x="13" y="27"/>
                  <a:pt x="13" y="27"/>
                  <a:pt x="13" y="27"/>
                </a:cubicBezTo>
                <a:cubicBezTo>
                  <a:pt x="13" y="27"/>
                  <a:pt x="13" y="27"/>
                  <a:pt x="13" y="27"/>
                </a:cubicBezTo>
                <a:cubicBezTo>
                  <a:pt x="13" y="27"/>
                  <a:pt x="13" y="27"/>
                  <a:pt x="13" y="27"/>
                </a:cubicBezTo>
                <a:cubicBezTo>
                  <a:pt x="13" y="27"/>
                  <a:pt x="13" y="27"/>
                  <a:pt x="13" y="27"/>
                </a:cubicBezTo>
                <a:cubicBezTo>
                  <a:pt x="15" y="20"/>
                  <a:pt x="15" y="20"/>
                  <a:pt x="15" y="20"/>
                </a:cubicBezTo>
                <a:cubicBezTo>
                  <a:pt x="15" y="20"/>
                  <a:pt x="15" y="20"/>
                  <a:pt x="15" y="20"/>
                </a:cubicBezTo>
                <a:cubicBezTo>
                  <a:pt x="15" y="20"/>
                  <a:pt x="15" y="20"/>
                  <a:pt x="14" y="20"/>
                </a:cubicBezTo>
                <a:cubicBezTo>
                  <a:pt x="14" y="20"/>
                  <a:pt x="14" y="20"/>
                  <a:pt x="14" y="19"/>
                </a:cubicBezTo>
                <a:cubicBezTo>
                  <a:pt x="14" y="19"/>
                  <a:pt x="14" y="19"/>
                  <a:pt x="14" y="19"/>
                </a:cubicBezTo>
                <a:cubicBezTo>
                  <a:pt x="15" y="18"/>
                  <a:pt x="15" y="18"/>
                  <a:pt x="15" y="18"/>
                </a:cubicBezTo>
                <a:cubicBezTo>
                  <a:pt x="10" y="15"/>
                  <a:pt x="10" y="15"/>
                  <a:pt x="10" y="15"/>
                </a:cubicBezTo>
                <a:cubicBezTo>
                  <a:pt x="10" y="15"/>
                  <a:pt x="10" y="15"/>
                  <a:pt x="10" y="14"/>
                </a:cubicBezTo>
                <a:cubicBezTo>
                  <a:pt x="10" y="14"/>
                  <a:pt x="10" y="14"/>
                  <a:pt x="10" y="14"/>
                </a:cubicBezTo>
                <a:cubicBezTo>
                  <a:pt x="10" y="14"/>
                  <a:pt x="11" y="13"/>
                  <a:pt x="11" y="13"/>
                </a:cubicBezTo>
                <a:cubicBezTo>
                  <a:pt x="11" y="13"/>
                  <a:pt x="11" y="13"/>
                  <a:pt x="11" y="14"/>
                </a:cubicBezTo>
                <a:cubicBezTo>
                  <a:pt x="16" y="17"/>
                  <a:pt x="16" y="17"/>
                  <a:pt x="16" y="17"/>
                </a:cubicBezTo>
                <a:cubicBezTo>
                  <a:pt x="16" y="16"/>
                  <a:pt x="16" y="16"/>
                  <a:pt x="16" y="16"/>
                </a:cubicBezTo>
                <a:close/>
                <a:moveTo>
                  <a:pt x="22" y="32"/>
                </a:moveTo>
                <a:cubicBezTo>
                  <a:pt x="23" y="32"/>
                  <a:pt x="24" y="34"/>
                  <a:pt x="25" y="34"/>
                </a:cubicBezTo>
                <a:cubicBezTo>
                  <a:pt x="27" y="36"/>
                  <a:pt x="28" y="34"/>
                  <a:pt x="28" y="34"/>
                </a:cubicBezTo>
                <a:cubicBezTo>
                  <a:pt x="29" y="33"/>
                  <a:pt x="29" y="32"/>
                  <a:pt x="28" y="31"/>
                </a:cubicBezTo>
                <a:cubicBezTo>
                  <a:pt x="26" y="29"/>
                  <a:pt x="26" y="29"/>
                  <a:pt x="26" y="29"/>
                </a:cubicBezTo>
                <a:cubicBezTo>
                  <a:pt x="29" y="26"/>
                  <a:pt x="31" y="23"/>
                  <a:pt x="31" y="18"/>
                </a:cubicBezTo>
                <a:cubicBezTo>
                  <a:pt x="31" y="11"/>
                  <a:pt x="26" y="5"/>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8" y="4"/>
                  <a:pt x="18" y="4"/>
                  <a:pt x="17"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5" y="4"/>
                  <a:pt x="15" y="4"/>
                  <a:pt x="15" y="4"/>
                </a:cubicBezTo>
                <a:cubicBezTo>
                  <a:pt x="15" y="4"/>
                  <a:pt x="15" y="4"/>
                  <a:pt x="15" y="4"/>
                </a:cubicBezTo>
                <a:cubicBezTo>
                  <a:pt x="15" y="4"/>
                  <a:pt x="15" y="4"/>
                  <a:pt x="15" y="4"/>
                </a:cubicBezTo>
                <a:cubicBezTo>
                  <a:pt x="15" y="4"/>
                  <a:pt x="15" y="4"/>
                  <a:pt x="15" y="4"/>
                </a:cubicBezTo>
                <a:cubicBezTo>
                  <a:pt x="15" y="4"/>
                  <a:pt x="15" y="4"/>
                  <a:pt x="14" y="4"/>
                </a:cubicBezTo>
                <a:cubicBezTo>
                  <a:pt x="14" y="4"/>
                  <a:pt x="14" y="4"/>
                  <a:pt x="14" y="4"/>
                </a:cubicBezTo>
                <a:cubicBezTo>
                  <a:pt x="14" y="4"/>
                  <a:pt x="14" y="4"/>
                  <a:pt x="14" y="4"/>
                </a:cubicBezTo>
                <a:cubicBezTo>
                  <a:pt x="14" y="4"/>
                  <a:pt x="14" y="4"/>
                  <a:pt x="14" y="4"/>
                </a:cubicBezTo>
                <a:cubicBezTo>
                  <a:pt x="14" y="4"/>
                  <a:pt x="14" y="4"/>
                  <a:pt x="14" y="4"/>
                </a:cubicBezTo>
                <a:cubicBezTo>
                  <a:pt x="7" y="5"/>
                  <a:pt x="2" y="11"/>
                  <a:pt x="2" y="18"/>
                </a:cubicBezTo>
                <a:cubicBezTo>
                  <a:pt x="2" y="23"/>
                  <a:pt x="4" y="26"/>
                  <a:pt x="7" y="29"/>
                </a:cubicBezTo>
                <a:cubicBezTo>
                  <a:pt x="5" y="31"/>
                  <a:pt x="5" y="31"/>
                  <a:pt x="5" y="31"/>
                </a:cubicBezTo>
                <a:cubicBezTo>
                  <a:pt x="4" y="32"/>
                  <a:pt x="4" y="34"/>
                  <a:pt x="5" y="34"/>
                </a:cubicBezTo>
                <a:cubicBezTo>
                  <a:pt x="5" y="35"/>
                  <a:pt x="7" y="35"/>
                  <a:pt x="8" y="34"/>
                </a:cubicBezTo>
                <a:cubicBezTo>
                  <a:pt x="8" y="34"/>
                  <a:pt x="10" y="32"/>
                  <a:pt x="10" y="32"/>
                </a:cubicBezTo>
                <a:cubicBezTo>
                  <a:pt x="12" y="32"/>
                  <a:pt x="14" y="33"/>
                  <a:pt x="16" y="33"/>
                </a:cubicBezTo>
                <a:cubicBezTo>
                  <a:pt x="19" y="33"/>
                  <a:pt x="21" y="32"/>
                  <a:pt x="22" y="32"/>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42" name="Freeform 268"/>
          <p:cNvSpPr>
            <a:spLocks noEditPoints="1"/>
          </p:cNvSpPr>
          <p:nvPr/>
        </p:nvSpPr>
        <p:spPr bwMode="auto">
          <a:xfrm>
            <a:off x="8771982" y="2515231"/>
            <a:ext cx="191837" cy="278706"/>
          </a:xfrm>
          <a:custGeom>
            <a:avLst/>
            <a:gdLst>
              <a:gd name="T0" fmla="*/ 5 w 20"/>
              <a:gd name="T1" fmla="*/ 24 h 29"/>
              <a:gd name="T2" fmla="*/ 14 w 20"/>
              <a:gd name="T3" fmla="*/ 24 h 29"/>
              <a:gd name="T4" fmla="*/ 14 w 20"/>
              <a:gd name="T5" fmla="*/ 24 h 29"/>
              <a:gd name="T6" fmla="*/ 15 w 20"/>
              <a:gd name="T7" fmla="*/ 24 h 29"/>
              <a:gd name="T8" fmla="*/ 15 w 20"/>
              <a:gd name="T9" fmla="*/ 23 h 29"/>
              <a:gd name="T10" fmla="*/ 10 w 20"/>
              <a:gd name="T11" fmla="*/ 17 h 29"/>
              <a:gd name="T12" fmla="*/ 5 w 20"/>
              <a:gd name="T13" fmla="*/ 23 h 29"/>
              <a:gd name="T14" fmla="*/ 5 w 20"/>
              <a:gd name="T15" fmla="*/ 24 h 29"/>
              <a:gd name="T16" fmla="*/ 5 w 20"/>
              <a:gd name="T17" fmla="*/ 24 h 29"/>
              <a:gd name="T18" fmla="*/ 5 w 20"/>
              <a:gd name="T19" fmla="*/ 24 h 29"/>
              <a:gd name="T20" fmla="*/ 18 w 20"/>
              <a:gd name="T21" fmla="*/ 5 h 29"/>
              <a:gd name="T22" fmla="*/ 20 w 20"/>
              <a:gd name="T23" fmla="*/ 3 h 29"/>
              <a:gd name="T24" fmla="*/ 20 w 20"/>
              <a:gd name="T25" fmla="*/ 2 h 29"/>
              <a:gd name="T26" fmla="*/ 18 w 20"/>
              <a:gd name="T27" fmla="*/ 0 h 29"/>
              <a:gd name="T28" fmla="*/ 2 w 20"/>
              <a:gd name="T29" fmla="*/ 0 h 29"/>
              <a:gd name="T30" fmla="*/ 0 w 20"/>
              <a:gd name="T31" fmla="*/ 2 h 29"/>
              <a:gd name="T32" fmla="*/ 0 w 20"/>
              <a:gd name="T33" fmla="*/ 3 h 29"/>
              <a:gd name="T34" fmla="*/ 2 w 20"/>
              <a:gd name="T35" fmla="*/ 5 h 29"/>
              <a:gd name="T36" fmla="*/ 18 w 20"/>
              <a:gd name="T37" fmla="*/ 5 h 29"/>
              <a:gd name="T38" fmla="*/ 16 w 20"/>
              <a:gd name="T39" fmla="*/ 6 h 29"/>
              <a:gd name="T40" fmla="*/ 18 w 20"/>
              <a:gd name="T41" fmla="*/ 6 h 29"/>
              <a:gd name="T42" fmla="*/ 13 w 20"/>
              <a:gd name="T43" fmla="*/ 15 h 29"/>
              <a:gd name="T44" fmla="*/ 18 w 20"/>
              <a:gd name="T45" fmla="*/ 24 h 29"/>
              <a:gd name="T46" fmla="*/ 16 w 20"/>
              <a:gd name="T47" fmla="*/ 24 h 29"/>
              <a:gd name="T48" fmla="*/ 11 w 20"/>
              <a:gd name="T49" fmla="*/ 16 h 29"/>
              <a:gd name="T50" fmla="*/ 10 w 20"/>
              <a:gd name="T51" fmla="*/ 15 h 29"/>
              <a:gd name="T52" fmla="*/ 11 w 20"/>
              <a:gd name="T53" fmla="*/ 14 h 29"/>
              <a:gd name="T54" fmla="*/ 11 w 20"/>
              <a:gd name="T55" fmla="*/ 14 h 29"/>
              <a:gd name="T56" fmla="*/ 16 w 20"/>
              <a:gd name="T57" fmla="*/ 6 h 29"/>
              <a:gd name="T58" fmla="*/ 2 w 20"/>
              <a:gd name="T59" fmla="*/ 25 h 29"/>
              <a:gd name="T60" fmla="*/ 0 w 20"/>
              <a:gd name="T61" fmla="*/ 27 h 29"/>
              <a:gd name="T62" fmla="*/ 0 w 20"/>
              <a:gd name="T63" fmla="*/ 27 h 29"/>
              <a:gd name="T64" fmla="*/ 2 w 20"/>
              <a:gd name="T65" fmla="*/ 29 h 29"/>
              <a:gd name="T66" fmla="*/ 18 w 20"/>
              <a:gd name="T67" fmla="*/ 29 h 29"/>
              <a:gd name="T68" fmla="*/ 20 w 20"/>
              <a:gd name="T69" fmla="*/ 27 h 29"/>
              <a:gd name="T70" fmla="*/ 20 w 20"/>
              <a:gd name="T71" fmla="*/ 27 h 29"/>
              <a:gd name="T72" fmla="*/ 18 w 20"/>
              <a:gd name="T73" fmla="*/ 25 h 29"/>
              <a:gd name="T74" fmla="*/ 2 w 20"/>
              <a:gd name="T75" fmla="*/ 25 h 29"/>
              <a:gd name="T76" fmla="*/ 4 w 20"/>
              <a:gd name="T77" fmla="*/ 24 h 29"/>
              <a:gd name="T78" fmla="*/ 2 w 20"/>
              <a:gd name="T79" fmla="*/ 24 h 29"/>
              <a:gd name="T80" fmla="*/ 7 w 20"/>
              <a:gd name="T81" fmla="*/ 15 h 29"/>
              <a:gd name="T82" fmla="*/ 2 w 20"/>
              <a:gd name="T83" fmla="*/ 6 h 29"/>
              <a:gd name="T84" fmla="*/ 4 w 20"/>
              <a:gd name="T85" fmla="*/ 6 h 29"/>
              <a:gd name="T86" fmla="*/ 9 w 20"/>
              <a:gd name="T87" fmla="*/ 14 h 29"/>
              <a:gd name="T88" fmla="*/ 10 w 20"/>
              <a:gd name="T89" fmla="*/ 15 h 29"/>
              <a:gd name="T90" fmla="*/ 9 w 20"/>
              <a:gd name="T91" fmla="*/ 16 h 29"/>
              <a:gd name="T92" fmla="*/ 4 w 20"/>
              <a:gd name="T93" fmla="*/ 2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 h="29">
                <a:moveTo>
                  <a:pt x="5" y="24"/>
                </a:moveTo>
                <a:cubicBezTo>
                  <a:pt x="14" y="24"/>
                  <a:pt x="14" y="24"/>
                  <a:pt x="14" y="24"/>
                </a:cubicBezTo>
                <a:cubicBezTo>
                  <a:pt x="14" y="24"/>
                  <a:pt x="14" y="24"/>
                  <a:pt x="14" y="24"/>
                </a:cubicBezTo>
                <a:cubicBezTo>
                  <a:pt x="15" y="24"/>
                  <a:pt x="15" y="24"/>
                  <a:pt x="15" y="24"/>
                </a:cubicBezTo>
                <a:cubicBezTo>
                  <a:pt x="15" y="23"/>
                  <a:pt x="15" y="23"/>
                  <a:pt x="15" y="23"/>
                </a:cubicBezTo>
                <a:cubicBezTo>
                  <a:pt x="15" y="20"/>
                  <a:pt x="13" y="17"/>
                  <a:pt x="10" y="17"/>
                </a:cubicBezTo>
                <a:cubicBezTo>
                  <a:pt x="7" y="17"/>
                  <a:pt x="5" y="20"/>
                  <a:pt x="5" y="23"/>
                </a:cubicBezTo>
                <a:cubicBezTo>
                  <a:pt x="5" y="23"/>
                  <a:pt x="5" y="23"/>
                  <a:pt x="5" y="24"/>
                </a:cubicBezTo>
                <a:cubicBezTo>
                  <a:pt x="5" y="24"/>
                  <a:pt x="5" y="24"/>
                  <a:pt x="5" y="24"/>
                </a:cubicBezTo>
                <a:cubicBezTo>
                  <a:pt x="5" y="24"/>
                  <a:pt x="5" y="24"/>
                  <a:pt x="5" y="24"/>
                </a:cubicBezTo>
                <a:close/>
                <a:moveTo>
                  <a:pt x="18" y="5"/>
                </a:moveTo>
                <a:cubicBezTo>
                  <a:pt x="19" y="5"/>
                  <a:pt x="20" y="4"/>
                  <a:pt x="20" y="3"/>
                </a:cubicBezTo>
                <a:cubicBezTo>
                  <a:pt x="20" y="2"/>
                  <a:pt x="20" y="2"/>
                  <a:pt x="20" y="2"/>
                </a:cubicBezTo>
                <a:cubicBezTo>
                  <a:pt x="20" y="1"/>
                  <a:pt x="19" y="0"/>
                  <a:pt x="18" y="0"/>
                </a:cubicBezTo>
                <a:cubicBezTo>
                  <a:pt x="2" y="0"/>
                  <a:pt x="2" y="0"/>
                  <a:pt x="2" y="0"/>
                </a:cubicBezTo>
                <a:cubicBezTo>
                  <a:pt x="1" y="0"/>
                  <a:pt x="0" y="1"/>
                  <a:pt x="0" y="2"/>
                </a:cubicBezTo>
                <a:cubicBezTo>
                  <a:pt x="0" y="3"/>
                  <a:pt x="0" y="3"/>
                  <a:pt x="0" y="3"/>
                </a:cubicBezTo>
                <a:cubicBezTo>
                  <a:pt x="0" y="4"/>
                  <a:pt x="1" y="5"/>
                  <a:pt x="2" y="5"/>
                </a:cubicBezTo>
                <a:cubicBezTo>
                  <a:pt x="18" y="5"/>
                  <a:pt x="18" y="5"/>
                  <a:pt x="18" y="5"/>
                </a:cubicBezTo>
                <a:close/>
                <a:moveTo>
                  <a:pt x="16" y="6"/>
                </a:moveTo>
                <a:cubicBezTo>
                  <a:pt x="18" y="6"/>
                  <a:pt x="18" y="6"/>
                  <a:pt x="18" y="6"/>
                </a:cubicBezTo>
                <a:cubicBezTo>
                  <a:pt x="17" y="9"/>
                  <a:pt x="16" y="13"/>
                  <a:pt x="13" y="15"/>
                </a:cubicBezTo>
                <a:cubicBezTo>
                  <a:pt x="16" y="17"/>
                  <a:pt x="17" y="20"/>
                  <a:pt x="18" y="24"/>
                </a:cubicBezTo>
                <a:cubicBezTo>
                  <a:pt x="16" y="24"/>
                  <a:pt x="16" y="24"/>
                  <a:pt x="16" y="24"/>
                </a:cubicBezTo>
                <a:cubicBezTo>
                  <a:pt x="16" y="21"/>
                  <a:pt x="14" y="17"/>
                  <a:pt x="11" y="16"/>
                </a:cubicBezTo>
                <a:cubicBezTo>
                  <a:pt x="10" y="15"/>
                  <a:pt x="10" y="15"/>
                  <a:pt x="10" y="15"/>
                </a:cubicBezTo>
                <a:cubicBezTo>
                  <a:pt x="10" y="14"/>
                  <a:pt x="11" y="14"/>
                  <a:pt x="11" y="14"/>
                </a:cubicBezTo>
                <a:cubicBezTo>
                  <a:pt x="11" y="14"/>
                  <a:pt x="11" y="14"/>
                  <a:pt x="11" y="14"/>
                </a:cubicBezTo>
                <a:cubicBezTo>
                  <a:pt x="14" y="13"/>
                  <a:pt x="16" y="9"/>
                  <a:pt x="16" y="6"/>
                </a:cubicBezTo>
                <a:close/>
                <a:moveTo>
                  <a:pt x="2" y="25"/>
                </a:moveTo>
                <a:cubicBezTo>
                  <a:pt x="1" y="25"/>
                  <a:pt x="0" y="26"/>
                  <a:pt x="0" y="27"/>
                </a:cubicBezTo>
                <a:cubicBezTo>
                  <a:pt x="0" y="27"/>
                  <a:pt x="0" y="27"/>
                  <a:pt x="0" y="27"/>
                </a:cubicBezTo>
                <a:cubicBezTo>
                  <a:pt x="0" y="28"/>
                  <a:pt x="1" y="29"/>
                  <a:pt x="2" y="29"/>
                </a:cubicBezTo>
                <a:cubicBezTo>
                  <a:pt x="18" y="29"/>
                  <a:pt x="18" y="29"/>
                  <a:pt x="18" y="29"/>
                </a:cubicBezTo>
                <a:cubicBezTo>
                  <a:pt x="19" y="29"/>
                  <a:pt x="20" y="28"/>
                  <a:pt x="20" y="27"/>
                </a:cubicBezTo>
                <a:cubicBezTo>
                  <a:pt x="20" y="27"/>
                  <a:pt x="20" y="27"/>
                  <a:pt x="20" y="27"/>
                </a:cubicBezTo>
                <a:cubicBezTo>
                  <a:pt x="20" y="26"/>
                  <a:pt x="19" y="25"/>
                  <a:pt x="18" y="25"/>
                </a:cubicBezTo>
                <a:cubicBezTo>
                  <a:pt x="2" y="25"/>
                  <a:pt x="2" y="25"/>
                  <a:pt x="2" y="25"/>
                </a:cubicBezTo>
                <a:close/>
                <a:moveTo>
                  <a:pt x="4" y="24"/>
                </a:moveTo>
                <a:cubicBezTo>
                  <a:pt x="2" y="24"/>
                  <a:pt x="2" y="24"/>
                  <a:pt x="2" y="24"/>
                </a:cubicBezTo>
                <a:cubicBezTo>
                  <a:pt x="2" y="20"/>
                  <a:pt x="4" y="17"/>
                  <a:pt x="7" y="15"/>
                </a:cubicBezTo>
                <a:cubicBezTo>
                  <a:pt x="4" y="13"/>
                  <a:pt x="2" y="9"/>
                  <a:pt x="2" y="6"/>
                </a:cubicBezTo>
                <a:cubicBezTo>
                  <a:pt x="4" y="6"/>
                  <a:pt x="4" y="6"/>
                  <a:pt x="4" y="6"/>
                </a:cubicBezTo>
                <a:cubicBezTo>
                  <a:pt x="4" y="9"/>
                  <a:pt x="6" y="13"/>
                  <a:pt x="9" y="14"/>
                </a:cubicBezTo>
                <a:cubicBezTo>
                  <a:pt x="10" y="14"/>
                  <a:pt x="10" y="15"/>
                  <a:pt x="10" y="15"/>
                </a:cubicBezTo>
                <a:cubicBezTo>
                  <a:pt x="10" y="15"/>
                  <a:pt x="9" y="15"/>
                  <a:pt x="9" y="16"/>
                </a:cubicBezTo>
                <a:cubicBezTo>
                  <a:pt x="6" y="17"/>
                  <a:pt x="4" y="21"/>
                  <a:pt x="4" y="24"/>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43" name="Freeform 269"/>
          <p:cNvSpPr>
            <a:spLocks noEditPoints="1"/>
          </p:cNvSpPr>
          <p:nvPr/>
        </p:nvSpPr>
        <p:spPr bwMode="auto">
          <a:xfrm>
            <a:off x="7485229" y="2533329"/>
            <a:ext cx="278706" cy="278706"/>
          </a:xfrm>
          <a:custGeom>
            <a:avLst/>
            <a:gdLst>
              <a:gd name="T0" fmla="*/ 23 w 29"/>
              <a:gd name="T1" fmla="*/ 7 h 29"/>
              <a:gd name="T2" fmla="*/ 19 w 29"/>
              <a:gd name="T3" fmla="*/ 4 h 29"/>
              <a:gd name="T4" fmla="*/ 15 w 29"/>
              <a:gd name="T5" fmla="*/ 4 h 29"/>
              <a:gd name="T6" fmla="*/ 10 w 29"/>
              <a:gd name="T7" fmla="*/ 4 h 29"/>
              <a:gd name="T8" fmla="*/ 7 w 29"/>
              <a:gd name="T9" fmla="*/ 7 h 29"/>
              <a:gd name="T10" fmla="*/ 4 w 29"/>
              <a:gd name="T11" fmla="*/ 10 h 29"/>
              <a:gd name="T12" fmla="*/ 4 w 29"/>
              <a:gd name="T13" fmla="*/ 15 h 29"/>
              <a:gd name="T14" fmla="*/ 4 w 29"/>
              <a:gd name="T15" fmla="*/ 19 h 29"/>
              <a:gd name="T16" fmla="*/ 7 w 29"/>
              <a:gd name="T17" fmla="*/ 22 h 29"/>
              <a:gd name="T18" fmla="*/ 10 w 29"/>
              <a:gd name="T19" fmla="*/ 25 h 29"/>
              <a:gd name="T20" fmla="*/ 15 w 29"/>
              <a:gd name="T21" fmla="*/ 26 h 29"/>
              <a:gd name="T22" fmla="*/ 19 w 29"/>
              <a:gd name="T23" fmla="*/ 25 h 29"/>
              <a:gd name="T24" fmla="*/ 23 w 29"/>
              <a:gd name="T25" fmla="*/ 22 h 29"/>
              <a:gd name="T26" fmla="*/ 25 w 29"/>
              <a:gd name="T27" fmla="*/ 19 h 29"/>
              <a:gd name="T28" fmla="*/ 26 w 29"/>
              <a:gd name="T29" fmla="*/ 15 h 29"/>
              <a:gd name="T30" fmla="*/ 25 w 29"/>
              <a:gd name="T31" fmla="*/ 10 h 29"/>
              <a:gd name="T32" fmla="*/ 23 w 29"/>
              <a:gd name="T33" fmla="*/ 7 h 29"/>
              <a:gd name="T34" fmla="*/ 4 w 29"/>
              <a:gd name="T35" fmla="*/ 4 h 29"/>
              <a:gd name="T36" fmla="*/ 15 w 29"/>
              <a:gd name="T37" fmla="*/ 0 h 29"/>
              <a:gd name="T38" fmla="*/ 25 w 29"/>
              <a:gd name="T39" fmla="*/ 4 h 29"/>
              <a:gd name="T40" fmla="*/ 29 w 29"/>
              <a:gd name="T41" fmla="*/ 15 h 29"/>
              <a:gd name="T42" fmla="*/ 25 w 29"/>
              <a:gd name="T43" fmla="*/ 25 h 29"/>
              <a:gd name="T44" fmla="*/ 15 w 29"/>
              <a:gd name="T45" fmla="*/ 29 h 29"/>
              <a:gd name="T46" fmla="*/ 4 w 29"/>
              <a:gd name="T47" fmla="*/ 25 h 29"/>
              <a:gd name="T48" fmla="*/ 0 w 29"/>
              <a:gd name="T49" fmla="*/ 15 h 29"/>
              <a:gd name="T50" fmla="*/ 4 w 29"/>
              <a:gd name="T51"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9" h="29">
                <a:moveTo>
                  <a:pt x="23" y="7"/>
                </a:moveTo>
                <a:cubicBezTo>
                  <a:pt x="22" y="6"/>
                  <a:pt x="20" y="5"/>
                  <a:pt x="19" y="4"/>
                </a:cubicBezTo>
                <a:cubicBezTo>
                  <a:pt x="18" y="4"/>
                  <a:pt x="16" y="4"/>
                  <a:pt x="15" y="4"/>
                </a:cubicBezTo>
                <a:cubicBezTo>
                  <a:pt x="13" y="4"/>
                  <a:pt x="12" y="4"/>
                  <a:pt x="10" y="4"/>
                </a:cubicBezTo>
                <a:cubicBezTo>
                  <a:pt x="9" y="5"/>
                  <a:pt x="8" y="6"/>
                  <a:pt x="7" y="7"/>
                </a:cubicBezTo>
                <a:cubicBezTo>
                  <a:pt x="6" y="8"/>
                  <a:pt x="5" y="9"/>
                  <a:pt x="4" y="10"/>
                </a:cubicBezTo>
                <a:cubicBezTo>
                  <a:pt x="4" y="12"/>
                  <a:pt x="4" y="13"/>
                  <a:pt x="4" y="15"/>
                </a:cubicBezTo>
                <a:cubicBezTo>
                  <a:pt x="4" y="16"/>
                  <a:pt x="4" y="18"/>
                  <a:pt x="4" y="19"/>
                </a:cubicBezTo>
                <a:cubicBezTo>
                  <a:pt x="5" y="20"/>
                  <a:pt x="6" y="21"/>
                  <a:pt x="7" y="22"/>
                </a:cubicBezTo>
                <a:cubicBezTo>
                  <a:pt x="8" y="23"/>
                  <a:pt x="9" y="24"/>
                  <a:pt x="10" y="25"/>
                </a:cubicBezTo>
                <a:cubicBezTo>
                  <a:pt x="12" y="25"/>
                  <a:pt x="13" y="26"/>
                  <a:pt x="15" y="26"/>
                </a:cubicBezTo>
                <a:cubicBezTo>
                  <a:pt x="16" y="26"/>
                  <a:pt x="18" y="25"/>
                  <a:pt x="19" y="25"/>
                </a:cubicBezTo>
                <a:cubicBezTo>
                  <a:pt x="20" y="24"/>
                  <a:pt x="22" y="23"/>
                  <a:pt x="23" y="22"/>
                </a:cubicBezTo>
                <a:cubicBezTo>
                  <a:pt x="24" y="21"/>
                  <a:pt x="24" y="20"/>
                  <a:pt x="25" y="19"/>
                </a:cubicBezTo>
                <a:cubicBezTo>
                  <a:pt x="25" y="18"/>
                  <a:pt x="26" y="16"/>
                  <a:pt x="26" y="15"/>
                </a:cubicBezTo>
                <a:cubicBezTo>
                  <a:pt x="26" y="13"/>
                  <a:pt x="25" y="12"/>
                  <a:pt x="25" y="10"/>
                </a:cubicBezTo>
                <a:cubicBezTo>
                  <a:pt x="24" y="9"/>
                  <a:pt x="24" y="8"/>
                  <a:pt x="23" y="7"/>
                </a:cubicBezTo>
                <a:close/>
                <a:moveTo>
                  <a:pt x="4" y="4"/>
                </a:moveTo>
                <a:cubicBezTo>
                  <a:pt x="7" y="2"/>
                  <a:pt x="11" y="0"/>
                  <a:pt x="15" y="0"/>
                </a:cubicBezTo>
                <a:cubicBezTo>
                  <a:pt x="19" y="0"/>
                  <a:pt x="22" y="2"/>
                  <a:pt x="25" y="4"/>
                </a:cubicBezTo>
                <a:cubicBezTo>
                  <a:pt x="28" y="7"/>
                  <a:pt x="29" y="11"/>
                  <a:pt x="29" y="15"/>
                </a:cubicBezTo>
                <a:cubicBezTo>
                  <a:pt x="29" y="19"/>
                  <a:pt x="28" y="22"/>
                  <a:pt x="25" y="25"/>
                </a:cubicBezTo>
                <a:cubicBezTo>
                  <a:pt x="22" y="28"/>
                  <a:pt x="19" y="29"/>
                  <a:pt x="15" y="29"/>
                </a:cubicBezTo>
                <a:cubicBezTo>
                  <a:pt x="11" y="29"/>
                  <a:pt x="7" y="28"/>
                  <a:pt x="4" y="25"/>
                </a:cubicBezTo>
                <a:cubicBezTo>
                  <a:pt x="2" y="22"/>
                  <a:pt x="0" y="19"/>
                  <a:pt x="0" y="15"/>
                </a:cubicBezTo>
                <a:cubicBezTo>
                  <a:pt x="0" y="11"/>
                  <a:pt x="2" y="7"/>
                  <a:pt x="4" y="4"/>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44" name="Freeform 270"/>
          <p:cNvSpPr>
            <a:spLocks/>
          </p:cNvSpPr>
          <p:nvPr/>
        </p:nvSpPr>
        <p:spPr bwMode="auto">
          <a:xfrm>
            <a:off x="7610104" y="2611150"/>
            <a:ext cx="86870" cy="76011"/>
          </a:xfrm>
          <a:custGeom>
            <a:avLst/>
            <a:gdLst>
              <a:gd name="T0" fmla="*/ 8 w 9"/>
              <a:gd name="T1" fmla="*/ 0 h 8"/>
              <a:gd name="T2" fmla="*/ 8 w 9"/>
              <a:gd name="T3" fmla="*/ 1 h 8"/>
              <a:gd name="T4" fmla="*/ 2 w 9"/>
              <a:gd name="T5" fmla="*/ 8 h 8"/>
              <a:gd name="T6" fmla="*/ 1 w 9"/>
              <a:gd name="T7" fmla="*/ 8 h 8"/>
              <a:gd name="T8" fmla="*/ 0 w 9"/>
              <a:gd name="T9" fmla="*/ 7 h 8"/>
              <a:gd name="T10" fmla="*/ 8 w 9"/>
              <a:gd name="T11" fmla="*/ 0 h 8"/>
              <a:gd name="T12" fmla="*/ 8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8" y="0"/>
                </a:moveTo>
                <a:cubicBezTo>
                  <a:pt x="9" y="0"/>
                  <a:pt x="9" y="1"/>
                  <a:pt x="8" y="1"/>
                </a:cubicBezTo>
                <a:cubicBezTo>
                  <a:pt x="2" y="8"/>
                  <a:pt x="2" y="8"/>
                  <a:pt x="2" y="8"/>
                </a:cubicBezTo>
                <a:cubicBezTo>
                  <a:pt x="1" y="8"/>
                  <a:pt x="1" y="8"/>
                  <a:pt x="1" y="8"/>
                </a:cubicBezTo>
                <a:cubicBezTo>
                  <a:pt x="0" y="7"/>
                  <a:pt x="0" y="7"/>
                  <a:pt x="0" y="7"/>
                </a:cubicBezTo>
                <a:cubicBezTo>
                  <a:pt x="8" y="0"/>
                  <a:pt x="8" y="0"/>
                  <a:pt x="8" y="0"/>
                </a:cubicBezTo>
                <a:cubicBezTo>
                  <a:pt x="8" y="0"/>
                  <a:pt x="8" y="0"/>
                  <a:pt x="8" y="0"/>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45" name="Freeform 271"/>
          <p:cNvSpPr>
            <a:spLocks/>
          </p:cNvSpPr>
          <p:nvPr/>
        </p:nvSpPr>
        <p:spPr bwMode="auto">
          <a:xfrm>
            <a:off x="7610104" y="2506183"/>
            <a:ext cx="38006" cy="27148"/>
          </a:xfrm>
          <a:custGeom>
            <a:avLst/>
            <a:gdLst>
              <a:gd name="T0" fmla="*/ 0 w 4"/>
              <a:gd name="T1" fmla="*/ 3 h 3"/>
              <a:gd name="T2" fmla="*/ 4 w 4"/>
              <a:gd name="T3" fmla="*/ 3 h 3"/>
              <a:gd name="T4" fmla="*/ 4 w 4"/>
              <a:gd name="T5" fmla="*/ 0 h 3"/>
              <a:gd name="T6" fmla="*/ 0 w 4"/>
              <a:gd name="T7" fmla="*/ 0 h 3"/>
              <a:gd name="T8" fmla="*/ 0 w 4"/>
              <a:gd name="T9" fmla="*/ 3 h 3"/>
            </a:gdLst>
            <a:ahLst/>
            <a:cxnLst>
              <a:cxn ang="0">
                <a:pos x="T0" y="T1"/>
              </a:cxn>
              <a:cxn ang="0">
                <a:pos x="T2" y="T3"/>
              </a:cxn>
              <a:cxn ang="0">
                <a:pos x="T4" y="T5"/>
              </a:cxn>
              <a:cxn ang="0">
                <a:pos x="T6" y="T7"/>
              </a:cxn>
              <a:cxn ang="0">
                <a:pos x="T8" y="T9"/>
              </a:cxn>
            </a:cxnLst>
            <a:rect l="0" t="0" r="r" b="b"/>
            <a:pathLst>
              <a:path w="4" h="3">
                <a:moveTo>
                  <a:pt x="0" y="3"/>
                </a:moveTo>
                <a:cubicBezTo>
                  <a:pt x="1" y="3"/>
                  <a:pt x="3" y="3"/>
                  <a:pt x="4" y="3"/>
                </a:cubicBezTo>
                <a:cubicBezTo>
                  <a:pt x="4" y="0"/>
                  <a:pt x="4" y="0"/>
                  <a:pt x="4" y="0"/>
                </a:cubicBezTo>
                <a:cubicBezTo>
                  <a:pt x="0" y="0"/>
                  <a:pt x="0" y="0"/>
                  <a:pt x="0" y="0"/>
                </a:cubicBezTo>
                <a:lnTo>
                  <a:pt x="0" y="3"/>
                </a:ln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46" name="Rectangle 272"/>
          <p:cNvSpPr>
            <a:spLocks noChangeArrowheads="1"/>
          </p:cNvSpPr>
          <p:nvPr/>
        </p:nvSpPr>
        <p:spPr bwMode="auto">
          <a:xfrm>
            <a:off x="7581147" y="2495324"/>
            <a:ext cx="95919" cy="19908"/>
          </a:xfrm>
          <a:prstGeom prst="rect">
            <a:avLst/>
          </a:pr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47" name="Freeform 273"/>
          <p:cNvSpPr>
            <a:spLocks/>
          </p:cNvSpPr>
          <p:nvPr/>
        </p:nvSpPr>
        <p:spPr bwMode="auto">
          <a:xfrm>
            <a:off x="7716881" y="2553237"/>
            <a:ext cx="47055" cy="38006"/>
          </a:xfrm>
          <a:custGeom>
            <a:avLst/>
            <a:gdLst>
              <a:gd name="T0" fmla="*/ 0 w 5"/>
              <a:gd name="T1" fmla="*/ 1 h 4"/>
              <a:gd name="T2" fmla="*/ 3 w 5"/>
              <a:gd name="T3" fmla="*/ 4 h 4"/>
              <a:gd name="T4" fmla="*/ 5 w 5"/>
              <a:gd name="T5" fmla="*/ 2 h 4"/>
              <a:gd name="T6" fmla="*/ 2 w 5"/>
              <a:gd name="T7" fmla="*/ 0 h 4"/>
              <a:gd name="T8" fmla="*/ 0 w 5"/>
              <a:gd name="T9" fmla="*/ 1 h 4"/>
            </a:gdLst>
            <a:ahLst/>
            <a:cxnLst>
              <a:cxn ang="0">
                <a:pos x="T0" y="T1"/>
              </a:cxn>
              <a:cxn ang="0">
                <a:pos x="T2" y="T3"/>
              </a:cxn>
              <a:cxn ang="0">
                <a:pos x="T4" y="T5"/>
              </a:cxn>
              <a:cxn ang="0">
                <a:pos x="T6" y="T7"/>
              </a:cxn>
              <a:cxn ang="0">
                <a:pos x="T8" y="T9"/>
              </a:cxn>
            </a:cxnLst>
            <a:rect l="0" t="0" r="r" b="b"/>
            <a:pathLst>
              <a:path w="5" h="4">
                <a:moveTo>
                  <a:pt x="0" y="1"/>
                </a:moveTo>
                <a:cubicBezTo>
                  <a:pt x="2" y="2"/>
                  <a:pt x="2" y="3"/>
                  <a:pt x="3" y="4"/>
                </a:cubicBezTo>
                <a:cubicBezTo>
                  <a:pt x="5" y="2"/>
                  <a:pt x="5" y="2"/>
                  <a:pt x="5" y="2"/>
                </a:cubicBezTo>
                <a:cubicBezTo>
                  <a:pt x="2" y="0"/>
                  <a:pt x="2" y="0"/>
                  <a:pt x="2" y="0"/>
                </a:cubicBezTo>
                <a:lnTo>
                  <a:pt x="0" y="1"/>
                </a:ln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48" name="Freeform 274"/>
          <p:cNvSpPr>
            <a:spLocks noEditPoints="1"/>
          </p:cNvSpPr>
          <p:nvPr/>
        </p:nvSpPr>
        <p:spPr bwMode="auto">
          <a:xfrm>
            <a:off x="7523234" y="2573144"/>
            <a:ext cx="202696" cy="200886"/>
          </a:xfrm>
          <a:custGeom>
            <a:avLst/>
            <a:gdLst>
              <a:gd name="T0" fmla="*/ 4 w 21"/>
              <a:gd name="T1" fmla="*/ 10 h 21"/>
              <a:gd name="T2" fmla="*/ 5 w 21"/>
              <a:gd name="T3" fmla="*/ 11 h 21"/>
              <a:gd name="T4" fmla="*/ 4 w 21"/>
              <a:gd name="T5" fmla="*/ 11 h 21"/>
              <a:gd name="T6" fmla="*/ 1 w 21"/>
              <a:gd name="T7" fmla="*/ 11 h 21"/>
              <a:gd name="T8" fmla="*/ 0 w 21"/>
              <a:gd name="T9" fmla="*/ 11 h 21"/>
              <a:gd name="T10" fmla="*/ 1 w 21"/>
              <a:gd name="T11" fmla="*/ 10 h 21"/>
              <a:gd name="T12" fmla="*/ 4 w 21"/>
              <a:gd name="T13" fmla="*/ 10 h 21"/>
              <a:gd name="T14" fmla="*/ 17 w 21"/>
              <a:gd name="T15" fmla="*/ 11 h 21"/>
              <a:gd name="T16" fmla="*/ 17 w 21"/>
              <a:gd name="T17" fmla="*/ 11 h 21"/>
              <a:gd name="T18" fmla="*/ 17 w 21"/>
              <a:gd name="T19" fmla="*/ 10 h 21"/>
              <a:gd name="T20" fmla="*/ 21 w 21"/>
              <a:gd name="T21" fmla="*/ 10 h 21"/>
              <a:gd name="T22" fmla="*/ 21 w 21"/>
              <a:gd name="T23" fmla="*/ 11 h 21"/>
              <a:gd name="T24" fmla="*/ 21 w 21"/>
              <a:gd name="T25" fmla="*/ 11 h 21"/>
              <a:gd name="T26" fmla="*/ 17 w 21"/>
              <a:gd name="T27" fmla="*/ 11 h 21"/>
              <a:gd name="T28" fmla="*/ 10 w 21"/>
              <a:gd name="T29" fmla="*/ 17 h 21"/>
              <a:gd name="T30" fmla="*/ 11 w 21"/>
              <a:gd name="T31" fmla="*/ 17 h 21"/>
              <a:gd name="T32" fmla="*/ 11 w 21"/>
              <a:gd name="T33" fmla="*/ 17 h 21"/>
              <a:gd name="T34" fmla="*/ 11 w 21"/>
              <a:gd name="T35" fmla="*/ 21 h 21"/>
              <a:gd name="T36" fmla="*/ 11 w 21"/>
              <a:gd name="T37" fmla="*/ 21 h 21"/>
              <a:gd name="T38" fmla="*/ 10 w 21"/>
              <a:gd name="T39" fmla="*/ 21 h 21"/>
              <a:gd name="T40" fmla="*/ 10 w 21"/>
              <a:gd name="T41" fmla="*/ 17 h 21"/>
              <a:gd name="T42" fmla="*/ 11 w 21"/>
              <a:gd name="T43" fmla="*/ 4 h 21"/>
              <a:gd name="T44" fmla="*/ 11 w 21"/>
              <a:gd name="T45" fmla="*/ 5 h 21"/>
              <a:gd name="T46" fmla="*/ 10 w 21"/>
              <a:gd name="T47" fmla="*/ 4 h 21"/>
              <a:gd name="T48" fmla="*/ 10 w 21"/>
              <a:gd name="T49" fmla="*/ 1 h 21"/>
              <a:gd name="T50" fmla="*/ 11 w 21"/>
              <a:gd name="T51" fmla="*/ 0 h 21"/>
              <a:gd name="T52" fmla="*/ 11 w 21"/>
              <a:gd name="T53" fmla="*/ 1 h 21"/>
              <a:gd name="T54" fmla="*/ 11 w 21"/>
              <a:gd name="T55"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 h="21">
                <a:moveTo>
                  <a:pt x="4" y="10"/>
                </a:moveTo>
                <a:cubicBezTo>
                  <a:pt x="4" y="10"/>
                  <a:pt x="5" y="10"/>
                  <a:pt x="5" y="11"/>
                </a:cubicBezTo>
                <a:cubicBezTo>
                  <a:pt x="5" y="11"/>
                  <a:pt x="4" y="11"/>
                  <a:pt x="4" y="11"/>
                </a:cubicBezTo>
                <a:cubicBezTo>
                  <a:pt x="1" y="11"/>
                  <a:pt x="1" y="11"/>
                  <a:pt x="1" y="11"/>
                </a:cubicBezTo>
                <a:cubicBezTo>
                  <a:pt x="0" y="11"/>
                  <a:pt x="0" y="11"/>
                  <a:pt x="0" y="11"/>
                </a:cubicBezTo>
                <a:cubicBezTo>
                  <a:pt x="0" y="10"/>
                  <a:pt x="0" y="10"/>
                  <a:pt x="1" y="10"/>
                </a:cubicBezTo>
                <a:cubicBezTo>
                  <a:pt x="4" y="10"/>
                  <a:pt x="4" y="10"/>
                  <a:pt x="4" y="10"/>
                </a:cubicBezTo>
                <a:close/>
                <a:moveTo>
                  <a:pt x="17" y="11"/>
                </a:moveTo>
                <a:cubicBezTo>
                  <a:pt x="17" y="11"/>
                  <a:pt x="17" y="11"/>
                  <a:pt x="17" y="11"/>
                </a:cubicBezTo>
                <a:cubicBezTo>
                  <a:pt x="17" y="10"/>
                  <a:pt x="17" y="10"/>
                  <a:pt x="17" y="10"/>
                </a:cubicBezTo>
                <a:cubicBezTo>
                  <a:pt x="21" y="10"/>
                  <a:pt x="21" y="10"/>
                  <a:pt x="21" y="10"/>
                </a:cubicBezTo>
                <a:cubicBezTo>
                  <a:pt x="21" y="10"/>
                  <a:pt x="21" y="10"/>
                  <a:pt x="21" y="11"/>
                </a:cubicBezTo>
                <a:cubicBezTo>
                  <a:pt x="21" y="11"/>
                  <a:pt x="21" y="11"/>
                  <a:pt x="21" y="11"/>
                </a:cubicBezTo>
                <a:cubicBezTo>
                  <a:pt x="17" y="11"/>
                  <a:pt x="17" y="11"/>
                  <a:pt x="17" y="11"/>
                </a:cubicBezTo>
                <a:close/>
                <a:moveTo>
                  <a:pt x="10" y="17"/>
                </a:moveTo>
                <a:cubicBezTo>
                  <a:pt x="10" y="17"/>
                  <a:pt x="10" y="17"/>
                  <a:pt x="11" y="17"/>
                </a:cubicBezTo>
                <a:cubicBezTo>
                  <a:pt x="11" y="17"/>
                  <a:pt x="11" y="17"/>
                  <a:pt x="11" y="17"/>
                </a:cubicBezTo>
                <a:cubicBezTo>
                  <a:pt x="11" y="21"/>
                  <a:pt x="11" y="21"/>
                  <a:pt x="11" y="21"/>
                </a:cubicBezTo>
                <a:cubicBezTo>
                  <a:pt x="11" y="21"/>
                  <a:pt x="11" y="21"/>
                  <a:pt x="11" y="21"/>
                </a:cubicBezTo>
                <a:cubicBezTo>
                  <a:pt x="10" y="21"/>
                  <a:pt x="10" y="21"/>
                  <a:pt x="10" y="21"/>
                </a:cubicBezTo>
                <a:cubicBezTo>
                  <a:pt x="10" y="17"/>
                  <a:pt x="10" y="17"/>
                  <a:pt x="10" y="17"/>
                </a:cubicBezTo>
                <a:close/>
                <a:moveTo>
                  <a:pt x="11" y="4"/>
                </a:moveTo>
                <a:cubicBezTo>
                  <a:pt x="11" y="4"/>
                  <a:pt x="11" y="5"/>
                  <a:pt x="11" y="5"/>
                </a:cubicBezTo>
                <a:cubicBezTo>
                  <a:pt x="10" y="5"/>
                  <a:pt x="10" y="4"/>
                  <a:pt x="10" y="4"/>
                </a:cubicBezTo>
                <a:cubicBezTo>
                  <a:pt x="10" y="1"/>
                  <a:pt x="10" y="1"/>
                  <a:pt x="10" y="1"/>
                </a:cubicBezTo>
                <a:cubicBezTo>
                  <a:pt x="10" y="0"/>
                  <a:pt x="10" y="0"/>
                  <a:pt x="11" y="0"/>
                </a:cubicBezTo>
                <a:cubicBezTo>
                  <a:pt x="11" y="0"/>
                  <a:pt x="11" y="0"/>
                  <a:pt x="11" y="1"/>
                </a:cubicBezTo>
                <a:lnTo>
                  <a:pt x="11" y="4"/>
                </a:ln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49" name="Freeform 275"/>
          <p:cNvSpPr>
            <a:spLocks noEditPoints="1"/>
          </p:cNvSpPr>
          <p:nvPr/>
        </p:nvSpPr>
        <p:spPr bwMode="auto">
          <a:xfrm>
            <a:off x="6871714" y="2515231"/>
            <a:ext cx="278706" cy="278706"/>
          </a:xfrm>
          <a:custGeom>
            <a:avLst/>
            <a:gdLst>
              <a:gd name="T0" fmla="*/ 15 w 29"/>
              <a:gd name="T1" fmla="*/ 13 h 29"/>
              <a:gd name="T2" fmla="*/ 15 w 29"/>
              <a:gd name="T3" fmla="*/ 13 h 29"/>
              <a:gd name="T4" fmla="*/ 20 w 29"/>
              <a:gd name="T5" fmla="*/ 8 h 29"/>
              <a:gd name="T6" fmla="*/ 21 w 29"/>
              <a:gd name="T7" fmla="*/ 8 h 29"/>
              <a:gd name="T8" fmla="*/ 21 w 29"/>
              <a:gd name="T9" fmla="*/ 9 h 29"/>
              <a:gd name="T10" fmla="*/ 16 w 29"/>
              <a:gd name="T11" fmla="*/ 15 h 29"/>
              <a:gd name="T12" fmla="*/ 16 w 29"/>
              <a:gd name="T13" fmla="*/ 17 h 29"/>
              <a:gd name="T14" fmla="*/ 14 w 29"/>
              <a:gd name="T15" fmla="*/ 16 h 29"/>
              <a:gd name="T16" fmla="*/ 11 w 29"/>
              <a:gd name="T17" fmla="*/ 24 h 29"/>
              <a:gd name="T18" fmla="*/ 11 w 29"/>
              <a:gd name="T19" fmla="*/ 24 h 29"/>
              <a:gd name="T20" fmla="*/ 13 w 29"/>
              <a:gd name="T21" fmla="*/ 17 h 29"/>
              <a:gd name="T22" fmla="*/ 12 w 29"/>
              <a:gd name="T23" fmla="*/ 16 h 29"/>
              <a:gd name="T24" fmla="*/ 13 w 29"/>
              <a:gd name="T25" fmla="*/ 15 h 29"/>
              <a:gd name="T26" fmla="*/ 8 w 29"/>
              <a:gd name="T27" fmla="*/ 11 h 29"/>
              <a:gd name="T28" fmla="*/ 8 w 29"/>
              <a:gd name="T29" fmla="*/ 10 h 29"/>
              <a:gd name="T30" fmla="*/ 14 w 29"/>
              <a:gd name="T31" fmla="*/ 14 h 29"/>
              <a:gd name="T32" fmla="*/ 22 w 29"/>
              <a:gd name="T33" fmla="*/ 7 h 29"/>
              <a:gd name="T34" fmla="*/ 14 w 29"/>
              <a:gd name="T35" fmla="*/ 4 h 29"/>
              <a:gd name="T36" fmla="*/ 6 w 29"/>
              <a:gd name="T37" fmla="*/ 7 h 29"/>
              <a:gd name="T38" fmla="*/ 3 w 29"/>
              <a:gd name="T39" fmla="*/ 15 h 29"/>
              <a:gd name="T40" fmla="*/ 6 w 29"/>
              <a:gd name="T41" fmla="*/ 23 h 29"/>
              <a:gd name="T42" fmla="*/ 14 w 29"/>
              <a:gd name="T43" fmla="*/ 26 h 29"/>
              <a:gd name="T44" fmla="*/ 22 w 29"/>
              <a:gd name="T45" fmla="*/ 23 h 29"/>
              <a:gd name="T46" fmla="*/ 25 w 29"/>
              <a:gd name="T47" fmla="*/ 15 h 29"/>
              <a:gd name="T48" fmla="*/ 22 w 29"/>
              <a:gd name="T49" fmla="*/ 7 h 29"/>
              <a:gd name="T50" fmla="*/ 0 w 29"/>
              <a:gd name="T51" fmla="*/ 15 h 29"/>
              <a:gd name="T52" fmla="*/ 14 w 29"/>
              <a:gd name="T53" fmla="*/ 29 h 29"/>
              <a:gd name="T54" fmla="*/ 29 w 29"/>
              <a:gd name="T55" fmla="*/ 15 h 29"/>
              <a:gd name="T56" fmla="*/ 14 w 29"/>
              <a:gd name="T57" fmla="*/ 0 h 29"/>
              <a:gd name="T58" fmla="*/ 8 w 29"/>
              <a:gd name="T59" fmla="*/ 14 h 29"/>
              <a:gd name="T60" fmla="*/ 4 w 29"/>
              <a:gd name="T61" fmla="*/ 15 h 29"/>
              <a:gd name="T62" fmla="*/ 8 w 29"/>
              <a:gd name="T63" fmla="*/ 15 h 29"/>
              <a:gd name="T64" fmla="*/ 8 w 29"/>
              <a:gd name="T65" fmla="*/ 14 h 29"/>
              <a:gd name="T66" fmla="*/ 24 w 29"/>
              <a:gd name="T67" fmla="*/ 15 h 29"/>
              <a:gd name="T68" fmla="*/ 24 w 29"/>
              <a:gd name="T69" fmla="*/ 14 h 29"/>
              <a:gd name="T70" fmla="*/ 20 w 29"/>
              <a:gd name="T71" fmla="*/ 15 h 29"/>
              <a:gd name="T72" fmla="*/ 13 w 29"/>
              <a:gd name="T73" fmla="*/ 21 h 29"/>
              <a:gd name="T74" fmla="*/ 14 w 29"/>
              <a:gd name="T75" fmla="*/ 25 h 29"/>
              <a:gd name="T76" fmla="*/ 15 w 29"/>
              <a:gd name="T77" fmla="*/ 21 h 29"/>
              <a:gd name="T78" fmla="*/ 13 w 29"/>
              <a:gd name="T79" fmla="*/ 21 h 29"/>
              <a:gd name="T80" fmla="*/ 15 w 29"/>
              <a:gd name="T81" fmla="*/ 5 h 29"/>
              <a:gd name="T82" fmla="*/ 13 w 29"/>
              <a:gd name="T83" fmla="*/ 5 h 29"/>
              <a:gd name="T84" fmla="*/ 14 w 29"/>
              <a:gd name="T85"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9" h="29">
                <a:moveTo>
                  <a:pt x="14" y="13"/>
                </a:moveTo>
                <a:cubicBezTo>
                  <a:pt x="14" y="13"/>
                  <a:pt x="14" y="13"/>
                  <a:pt x="15" y="13"/>
                </a:cubicBezTo>
                <a:cubicBezTo>
                  <a:pt x="15" y="13"/>
                  <a:pt x="15" y="13"/>
                  <a:pt x="15" y="13"/>
                </a:cubicBezTo>
                <a:cubicBezTo>
                  <a:pt x="15" y="13"/>
                  <a:pt x="15" y="13"/>
                  <a:pt x="15" y="13"/>
                </a:cubicBezTo>
                <a:cubicBezTo>
                  <a:pt x="15" y="13"/>
                  <a:pt x="15" y="13"/>
                  <a:pt x="15" y="13"/>
                </a:cubicBezTo>
                <a:cubicBezTo>
                  <a:pt x="20" y="8"/>
                  <a:pt x="20" y="8"/>
                  <a:pt x="20" y="8"/>
                </a:cubicBezTo>
                <a:cubicBezTo>
                  <a:pt x="20" y="8"/>
                  <a:pt x="21" y="7"/>
                  <a:pt x="21" y="7"/>
                </a:cubicBezTo>
                <a:cubicBezTo>
                  <a:pt x="21" y="7"/>
                  <a:pt x="21" y="8"/>
                  <a:pt x="21" y="8"/>
                </a:cubicBezTo>
                <a:cubicBezTo>
                  <a:pt x="21" y="8"/>
                  <a:pt x="21" y="8"/>
                  <a:pt x="21" y="8"/>
                </a:cubicBezTo>
                <a:cubicBezTo>
                  <a:pt x="21" y="8"/>
                  <a:pt x="21" y="8"/>
                  <a:pt x="21" y="9"/>
                </a:cubicBezTo>
                <a:cubicBezTo>
                  <a:pt x="15" y="15"/>
                  <a:pt x="15" y="15"/>
                  <a:pt x="15" y="15"/>
                </a:cubicBezTo>
                <a:cubicBezTo>
                  <a:pt x="16" y="15"/>
                  <a:pt x="16" y="15"/>
                  <a:pt x="16" y="15"/>
                </a:cubicBezTo>
                <a:cubicBezTo>
                  <a:pt x="16" y="15"/>
                  <a:pt x="16" y="16"/>
                  <a:pt x="16" y="16"/>
                </a:cubicBezTo>
                <a:cubicBezTo>
                  <a:pt x="16" y="16"/>
                  <a:pt x="16" y="17"/>
                  <a:pt x="16" y="17"/>
                </a:cubicBezTo>
                <a:cubicBezTo>
                  <a:pt x="15" y="17"/>
                  <a:pt x="15" y="17"/>
                  <a:pt x="15" y="17"/>
                </a:cubicBezTo>
                <a:cubicBezTo>
                  <a:pt x="14" y="16"/>
                  <a:pt x="14" y="16"/>
                  <a:pt x="14" y="16"/>
                </a:cubicBezTo>
                <a:cubicBezTo>
                  <a:pt x="11" y="24"/>
                  <a:pt x="11" y="24"/>
                  <a:pt x="11" y="24"/>
                </a:cubicBezTo>
                <a:cubicBezTo>
                  <a:pt x="11" y="24"/>
                  <a:pt x="11" y="24"/>
                  <a:pt x="11" y="24"/>
                </a:cubicBezTo>
                <a:cubicBezTo>
                  <a:pt x="11" y="24"/>
                  <a:pt x="11" y="24"/>
                  <a:pt x="11" y="24"/>
                </a:cubicBezTo>
                <a:cubicBezTo>
                  <a:pt x="11" y="24"/>
                  <a:pt x="11" y="24"/>
                  <a:pt x="11" y="24"/>
                </a:cubicBezTo>
                <a:cubicBezTo>
                  <a:pt x="13" y="17"/>
                  <a:pt x="13" y="17"/>
                  <a:pt x="13" y="17"/>
                </a:cubicBezTo>
                <a:cubicBezTo>
                  <a:pt x="13" y="17"/>
                  <a:pt x="13" y="17"/>
                  <a:pt x="13" y="17"/>
                </a:cubicBezTo>
                <a:cubicBezTo>
                  <a:pt x="13" y="17"/>
                  <a:pt x="12" y="17"/>
                  <a:pt x="12" y="17"/>
                </a:cubicBezTo>
                <a:cubicBezTo>
                  <a:pt x="12" y="16"/>
                  <a:pt x="12" y="16"/>
                  <a:pt x="12" y="16"/>
                </a:cubicBezTo>
                <a:cubicBezTo>
                  <a:pt x="12" y="16"/>
                  <a:pt x="12" y="16"/>
                  <a:pt x="12" y="16"/>
                </a:cubicBezTo>
                <a:cubicBezTo>
                  <a:pt x="13" y="15"/>
                  <a:pt x="13" y="15"/>
                  <a:pt x="13" y="15"/>
                </a:cubicBezTo>
                <a:cubicBezTo>
                  <a:pt x="8" y="11"/>
                  <a:pt x="8" y="11"/>
                  <a:pt x="8" y="11"/>
                </a:cubicBezTo>
                <a:cubicBezTo>
                  <a:pt x="8" y="11"/>
                  <a:pt x="8" y="11"/>
                  <a:pt x="8" y="11"/>
                </a:cubicBezTo>
                <a:cubicBezTo>
                  <a:pt x="8" y="11"/>
                  <a:pt x="8" y="10"/>
                  <a:pt x="8" y="10"/>
                </a:cubicBezTo>
                <a:cubicBezTo>
                  <a:pt x="8" y="10"/>
                  <a:pt x="8" y="10"/>
                  <a:pt x="8" y="10"/>
                </a:cubicBezTo>
                <a:cubicBezTo>
                  <a:pt x="9" y="10"/>
                  <a:pt x="9" y="10"/>
                  <a:pt x="9" y="10"/>
                </a:cubicBezTo>
                <a:cubicBezTo>
                  <a:pt x="14" y="14"/>
                  <a:pt x="14" y="14"/>
                  <a:pt x="14" y="14"/>
                </a:cubicBezTo>
                <a:cubicBezTo>
                  <a:pt x="14" y="13"/>
                  <a:pt x="14" y="13"/>
                  <a:pt x="14" y="13"/>
                </a:cubicBezTo>
                <a:close/>
                <a:moveTo>
                  <a:pt x="22" y="7"/>
                </a:moveTo>
                <a:cubicBezTo>
                  <a:pt x="21" y="6"/>
                  <a:pt x="20" y="5"/>
                  <a:pt x="18" y="5"/>
                </a:cubicBezTo>
                <a:cubicBezTo>
                  <a:pt x="17" y="4"/>
                  <a:pt x="16" y="4"/>
                  <a:pt x="14" y="4"/>
                </a:cubicBezTo>
                <a:cubicBezTo>
                  <a:pt x="13" y="4"/>
                  <a:pt x="11" y="4"/>
                  <a:pt x="10" y="5"/>
                </a:cubicBezTo>
                <a:cubicBezTo>
                  <a:pt x="8" y="5"/>
                  <a:pt x="7" y="6"/>
                  <a:pt x="6" y="7"/>
                </a:cubicBezTo>
                <a:cubicBezTo>
                  <a:pt x="5" y="8"/>
                  <a:pt x="4" y="9"/>
                  <a:pt x="4" y="11"/>
                </a:cubicBezTo>
                <a:cubicBezTo>
                  <a:pt x="3" y="12"/>
                  <a:pt x="3" y="13"/>
                  <a:pt x="3" y="15"/>
                </a:cubicBezTo>
                <a:cubicBezTo>
                  <a:pt x="3" y="16"/>
                  <a:pt x="3" y="18"/>
                  <a:pt x="4" y="19"/>
                </a:cubicBezTo>
                <a:cubicBezTo>
                  <a:pt x="4" y="20"/>
                  <a:pt x="5" y="22"/>
                  <a:pt x="6" y="23"/>
                </a:cubicBezTo>
                <a:cubicBezTo>
                  <a:pt x="7" y="24"/>
                  <a:pt x="8" y="24"/>
                  <a:pt x="10" y="25"/>
                </a:cubicBezTo>
                <a:cubicBezTo>
                  <a:pt x="11" y="26"/>
                  <a:pt x="13" y="26"/>
                  <a:pt x="14" y="26"/>
                </a:cubicBezTo>
                <a:cubicBezTo>
                  <a:pt x="16" y="26"/>
                  <a:pt x="17" y="26"/>
                  <a:pt x="18" y="25"/>
                </a:cubicBezTo>
                <a:cubicBezTo>
                  <a:pt x="20" y="24"/>
                  <a:pt x="21" y="24"/>
                  <a:pt x="22" y="23"/>
                </a:cubicBezTo>
                <a:cubicBezTo>
                  <a:pt x="23" y="22"/>
                  <a:pt x="24" y="20"/>
                  <a:pt x="24" y="19"/>
                </a:cubicBezTo>
                <a:cubicBezTo>
                  <a:pt x="25" y="18"/>
                  <a:pt x="25" y="16"/>
                  <a:pt x="25" y="15"/>
                </a:cubicBezTo>
                <a:cubicBezTo>
                  <a:pt x="25" y="13"/>
                  <a:pt x="25" y="12"/>
                  <a:pt x="24" y="11"/>
                </a:cubicBezTo>
                <a:cubicBezTo>
                  <a:pt x="24" y="9"/>
                  <a:pt x="23" y="8"/>
                  <a:pt x="22" y="7"/>
                </a:cubicBezTo>
                <a:close/>
                <a:moveTo>
                  <a:pt x="4" y="5"/>
                </a:moveTo>
                <a:cubicBezTo>
                  <a:pt x="1" y="7"/>
                  <a:pt x="0" y="11"/>
                  <a:pt x="0" y="15"/>
                </a:cubicBezTo>
                <a:cubicBezTo>
                  <a:pt x="0" y="19"/>
                  <a:pt x="1" y="22"/>
                  <a:pt x="4" y="25"/>
                </a:cubicBezTo>
                <a:cubicBezTo>
                  <a:pt x="6" y="28"/>
                  <a:pt x="10" y="29"/>
                  <a:pt x="14" y="29"/>
                </a:cubicBezTo>
                <a:cubicBezTo>
                  <a:pt x="18" y="29"/>
                  <a:pt x="22" y="28"/>
                  <a:pt x="24" y="25"/>
                </a:cubicBezTo>
                <a:cubicBezTo>
                  <a:pt x="27" y="22"/>
                  <a:pt x="29" y="19"/>
                  <a:pt x="29" y="15"/>
                </a:cubicBezTo>
                <a:cubicBezTo>
                  <a:pt x="29" y="11"/>
                  <a:pt x="27" y="7"/>
                  <a:pt x="24" y="5"/>
                </a:cubicBezTo>
                <a:cubicBezTo>
                  <a:pt x="22" y="2"/>
                  <a:pt x="18" y="0"/>
                  <a:pt x="14" y="0"/>
                </a:cubicBezTo>
                <a:cubicBezTo>
                  <a:pt x="10" y="0"/>
                  <a:pt x="6" y="2"/>
                  <a:pt x="4" y="5"/>
                </a:cubicBezTo>
                <a:close/>
                <a:moveTo>
                  <a:pt x="8" y="14"/>
                </a:moveTo>
                <a:cubicBezTo>
                  <a:pt x="5" y="14"/>
                  <a:pt x="5" y="14"/>
                  <a:pt x="5" y="14"/>
                </a:cubicBezTo>
                <a:cubicBezTo>
                  <a:pt x="4" y="14"/>
                  <a:pt x="4" y="14"/>
                  <a:pt x="4" y="15"/>
                </a:cubicBezTo>
                <a:cubicBezTo>
                  <a:pt x="4" y="15"/>
                  <a:pt x="4" y="15"/>
                  <a:pt x="5" y="15"/>
                </a:cubicBezTo>
                <a:cubicBezTo>
                  <a:pt x="8" y="15"/>
                  <a:pt x="8" y="15"/>
                  <a:pt x="8" y="15"/>
                </a:cubicBezTo>
                <a:cubicBezTo>
                  <a:pt x="8" y="15"/>
                  <a:pt x="8" y="15"/>
                  <a:pt x="8" y="15"/>
                </a:cubicBezTo>
                <a:cubicBezTo>
                  <a:pt x="8" y="14"/>
                  <a:pt x="8" y="14"/>
                  <a:pt x="8" y="14"/>
                </a:cubicBezTo>
                <a:close/>
                <a:moveTo>
                  <a:pt x="20" y="15"/>
                </a:moveTo>
                <a:cubicBezTo>
                  <a:pt x="24" y="15"/>
                  <a:pt x="24" y="15"/>
                  <a:pt x="24" y="15"/>
                </a:cubicBezTo>
                <a:cubicBezTo>
                  <a:pt x="24" y="15"/>
                  <a:pt x="24" y="15"/>
                  <a:pt x="24" y="15"/>
                </a:cubicBezTo>
                <a:cubicBezTo>
                  <a:pt x="24" y="14"/>
                  <a:pt x="24" y="14"/>
                  <a:pt x="24" y="14"/>
                </a:cubicBezTo>
                <a:cubicBezTo>
                  <a:pt x="20" y="14"/>
                  <a:pt x="20" y="14"/>
                  <a:pt x="20" y="14"/>
                </a:cubicBezTo>
                <a:cubicBezTo>
                  <a:pt x="20" y="14"/>
                  <a:pt x="20" y="14"/>
                  <a:pt x="20" y="15"/>
                </a:cubicBezTo>
                <a:cubicBezTo>
                  <a:pt x="20" y="15"/>
                  <a:pt x="20" y="15"/>
                  <a:pt x="20" y="15"/>
                </a:cubicBezTo>
                <a:close/>
                <a:moveTo>
                  <a:pt x="13" y="21"/>
                </a:moveTo>
                <a:cubicBezTo>
                  <a:pt x="13" y="24"/>
                  <a:pt x="13" y="24"/>
                  <a:pt x="13" y="24"/>
                </a:cubicBezTo>
                <a:cubicBezTo>
                  <a:pt x="13" y="25"/>
                  <a:pt x="14" y="25"/>
                  <a:pt x="14" y="25"/>
                </a:cubicBezTo>
                <a:cubicBezTo>
                  <a:pt x="14" y="25"/>
                  <a:pt x="15" y="25"/>
                  <a:pt x="15" y="24"/>
                </a:cubicBezTo>
                <a:cubicBezTo>
                  <a:pt x="15" y="21"/>
                  <a:pt x="15" y="21"/>
                  <a:pt x="15" y="21"/>
                </a:cubicBezTo>
                <a:cubicBezTo>
                  <a:pt x="15" y="21"/>
                  <a:pt x="14" y="21"/>
                  <a:pt x="14" y="21"/>
                </a:cubicBezTo>
                <a:cubicBezTo>
                  <a:pt x="14" y="21"/>
                  <a:pt x="13" y="21"/>
                  <a:pt x="13" y="21"/>
                </a:cubicBezTo>
                <a:close/>
                <a:moveTo>
                  <a:pt x="15" y="8"/>
                </a:moveTo>
                <a:cubicBezTo>
                  <a:pt x="15" y="5"/>
                  <a:pt x="15" y="5"/>
                  <a:pt x="15" y="5"/>
                </a:cubicBezTo>
                <a:cubicBezTo>
                  <a:pt x="15" y="5"/>
                  <a:pt x="14" y="5"/>
                  <a:pt x="14" y="5"/>
                </a:cubicBezTo>
                <a:cubicBezTo>
                  <a:pt x="14" y="5"/>
                  <a:pt x="13" y="5"/>
                  <a:pt x="13" y="5"/>
                </a:cubicBezTo>
                <a:cubicBezTo>
                  <a:pt x="13" y="8"/>
                  <a:pt x="13" y="8"/>
                  <a:pt x="13" y="8"/>
                </a:cubicBezTo>
                <a:cubicBezTo>
                  <a:pt x="13" y="9"/>
                  <a:pt x="14" y="9"/>
                  <a:pt x="14" y="9"/>
                </a:cubicBezTo>
                <a:cubicBezTo>
                  <a:pt x="14" y="9"/>
                  <a:pt x="15" y="9"/>
                  <a:pt x="15" y="8"/>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50" name="Freeform 276"/>
          <p:cNvSpPr>
            <a:spLocks noEditPoints="1"/>
          </p:cNvSpPr>
          <p:nvPr/>
        </p:nvSpPr>
        <p:spPr bwMode="auto">
          <a:xfrm>
            <a:off x="8147609" y="2562285"/>
            <a:ext cx="200886" cy="202696"/>
          </a:xfrm>
          <a:custGeom>
            <a:avLst/>
            <a:gdLst>
              <a:gd name="T0" fmla="*/ 4 w 21"/>
              <a:gd name="T1" fmla="*/ 10 h 21"/>
              <a:gd name="T2" fmla="*/ 4 w 21"/>
              <a:gd name="T3" fmla="*/ 10 h 21"/>
              <a:gd name="T4" fmla="*/ 4 w 21"/>
              <a:gd name="T5" fmla="*/ 11 h 21"/>
              <a:gd name="T6" fmla="*/ 0 w 21"/>
              <a:gd name="T7" fmla="*/ 11 h 21"/>
              <a:gd name="T8" fmla="*/ 0 w 21"/>
              <a:gd name="T9" fmla="*/ 10 h 21"/>
              <a:gd name="T10" fmla="*/ 0 w 21"/>
              <a:gd name="T11" fmla="*/ 10 h 21"/>
              <a:gd name="T12" fmla="*/ 4 w 21"/>
              <a:gd name="T13" fmla="*/ 10 h 21"/>
              <a:gd name="T14" fmla="*/ 17 w 21"/>
              <a:gd name="T15" fmla="*/ 11 h 21"/>
              <a:gd name="T16" fmla="*/ 16 w 21"/>
              <a:gd name="T17" fmla="*/ 10 h 21"/>
              <a:gd name="T18" fmla="*/ 17 w 21"/>
              <a:gd name="T19" fmla="*/ 10 h 21"/>
              <a:gd name="T20" fmla="*/ 20 w 21"/>
              <a:gd name="T21" fmla="*/ 10 h 21"/>
              <a:gd name="T22" fmla="*/ 21 w 21"/>
              <a:gd name="T23" fmla="*/ 10 h 21"/>
              <a:gd name="T24" fmla="*/ 20 w 21"/>
              <a:gd name="T25" fmla="*/ 11 h 21"/>
              <a:gd name="T26" fmla="*/ 17 w 21"/>
              <a:gd name="T27" fmla="*/ 11 h 21"/>
              <a:gd name="T28" fmla="*/ 10 w 21"/>
              <a:gd name="T29" fmla="*/ 17 h 21"/>
              <a:gd name="T30" fmla="*/ 10 w 21"/>
              <a:gd name="T31" fmla="*/ 16 h 21"/>
              <a:gd name="T32" fmla="*/ 11 w 21"/>
              <a:gd name="T33" fmla="*/ 17 h 21"/>
              <a:gd name="T34" fmla="*/ 11 w 21"/>
              <a:gd name="T35" fmla="*/ 20 h 21"/>
              <a:gd name="T36" fmla="*/ 10 w 21"/>
              <a:gd name="T37" fmla="*/ 21 h 21"/>
              <a:gd name="T38" fmla="*/ 10 w 21"/>
              <a:gd name="T39" fmla="*/ 20 h 21"/>
              <a:gd name="T40" fmla="*/ 10 w 21"/>
              <a:gd name="T41" fmla="*/ 17 h 21"/>
              <a:gd name="T42" fmla="*/ 11 w 21"/>
              <a:gd name="T43" fmla="*/ 4 h 21"/>
              <a:gd name="T44" fmla="*/ 10 w 21"/>
              <a:gd name="T45" fmla="*/ 4 h 21"/>
              <a:gd name="T46" fmla="*/ 10 w 21"/>
              <a:gd name="T47" fmla="*/ 4 h 21"/>
              <a:gd name="T48" fmla="*/ 10 w 21"/>
              <a:gd name="T49" fmla="*/ 0 h 21"/>
              <a:gd name="T50" fmla="*/ 10 w 21"/>
              <a:gd name="T51" fmla="*/ 0 h 21"/>
              <a:gd name="T52" fmla="*/ 11 w 21"/>
              <a:gd name="T53" fmla="*/ 0 h 21"/>
              <a:gd name="T54" fmla="*/ 11 w 21"/>
              <a:gd name="T55"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 h="21">
                <a:moveTo>
                  <a:pt x="4" y="10"/>
                </a:moveTo>
                <a:cubicBezTo>
                  <a:pt x="4" y="10"/>
                  <a:pt x="4" y="10"/>
                  <a:pt x="4" y="10"/>
                </a:cubicBezTo>
                <a:cubicBezTo>
                  <a:pt x="4" y="11"/>
                  <a:pt x="4" y="11"/>
                  <a:pt x="4" y="11"/>
                </a:cubicBezTo>
                <a:cubicBezTo>
                  <a:pt x="0" y="11"/>
                  <a:pt x="0" y="11"/>
                  <a:pt x="0" y="11"/>
                </a:cubicBezTo>
                <a:cubicBezTo>
                  <a:pt x="0" y="11"/>
                  <a:pt x="0" y="11"/>
                  <a:pt x="0" y="10"/>
                </a:cubicBezTo>
                <a:cubicBezTo>
                  <a:pt x="0" y="10"/>
                  <a:pt x="0" y="10"/>
                  <a:pt x="0" y="10"/>
                </a:cubicBezTo>
                <a:cubicBezTo>
                  <a:pt x="4" y="10"/>
                  <a:pt x="4" y="10"/>
                  <a:pt x="4" y="10"/>
                </a:cubicBezTo>
                <a:close/>
                <a:moveTo>
                  <a:pt x="17" y="11"/>
                </a:moveTo>
                <a:cubicBezTo>
                  <a:pt x="17" y="11"/>
                  <a:pt x="16" y="11"/>
                  <a:pt x="16" y="10"/>
                </a:cubicBezTo>
                <a:cubicBezTo>
                  <a:pt x="16" y="10"/>
                  <a:pt x="17" y="10"/>
                  <a:pt x="17" y="10"/>
                </a:cubicBezTo>
                <a:cubicBezTo>
                  <a:pt x="20" y="10"/>
                  <a:pt x="20" y="10"/>
                  <a:pt x="20" y="10"/>
                </a:cubicBezTo>
                <a:cubicBezTo>
                  <a:pt x="21" y="10"/>
                  <a:pt x="21" y="10"/>
                  <a:pt x="21" y="10"/>
                </a:cubicBezTo>
                <a:cubicBezTo>
                  <a:pt x="21" y="11"/>
                  <a:pt x="21" y="11"/>
                  <a:pt x="20" y="11"/>
                </a:cubicBezTo>
                <a:cubicBezTo>
                  <a:pt x="17" y="11"/>
                  <a:pt x="17" y="11"/>
                  <a:pt x="17" y="11"/>
                </a:cubicBezTo>
                <a:close/>
                <a:moveTo>
                  <a:pt x="10" y="17"/>
                </a:moveTo>
                <a:cubicBezTo>
                  <a:pt x="10" y="17"/>
                  <a:pt x="10" y="16"/>
                  <a:pt x="10" y="16"/>
                </a:cubicBezTo>
                <a:cubicBezTo>
                  <a:pt x="11" y="16"/>
                  <a:pt x="11" y="17"/>
                  <a:pt x="11" y="17"/>
                </a:cubicBezTo>
                <a:cubicBezTo>
                  <a:pt x="11" y="20"/>
                  <a:pt x="11" y="20"/>
                  <a:pt x="11" y="20"/>
                </a:cubicBezTo>
                <a:cubicBezTo>
                  <a:pt x="11" y="21"/>
                  <a:pt x="11" y="21"/>
                  <a:pt x="10" y="21"/>
                </a:cubicBezTo>
                <a:cubicBezTo>
                  <a:pt x="10" y="21"/>
                  <a:pt x="10" y="21"/>
                  <a:pt x="10" y="20"/>
                </a:cubicBezTo>
                <a:cubicBezTo>
                  <a:pt x="10" y="17"/>
                  <a:pt x="10" y="17"/>
                  <a:pt x="10" y="17"/>
                </a:cubicBezTo>
                <a:close/>
                <a:moveTo>
                  <a:pt x="11" y="4"/>
                </a:moveTo>
                <a:cubicBezTo>
                  <a:pt x="11" y="4"/>
                  <a:pt x="11" y="4"/>
                  <a:pt x="10" y="4"/>
                </a:cubicBezTo>
                <a:cubicBezTo>
                  <a:pt x="10" y="4"/>
                  <a:pt x="10" y="4"/>
                  <a:pt x="10" y="4"/>
                </a:cubicBezTo>
                <a:cubicBezTo>
                  <a:pt x="10" y="0"/>
                  <a:pt x="10" y="0"/>
                  <a:pt x="10" y="0"/>
                </a:cubicBezTo>
                <a:cubicBezTo>
                  <a:pt x="10" y="0"/>
                  <a:pt x="10" y="0"/>
                  <a:pt x="10" y="0"/>
                </a:cubicBezTo>
                <a:cubicBezTo>
                  <a:pt x="11" y="0"/>
                  <a:pt x="11" y="0"/>
                  <a:pt x="11" y="0"/>
                </a:cubicBezTo>
                <a:lnTo>
                  <a:pt x="11" y="4"/>
                </a:ln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51" name="Freeform 277"/>
          <p:cNvSpPr>
            <a:spLocks noEditPoints="1"/>
          </p:cNvSpPr>
          <p:nvPr/>
        </p:nvSpPr>
        <p:spPr bwMode="auto">
          <a:xfrm>
            <a:off x="9971866" y="2486275"/>
            <a:ext cx="267848" cy="316712"/>
          </a:xfrm>
          <a:custGeom>
            <a:avLst/>
            <a:gdLst>
              <a:gd name="T0" fmla="*/ 7 w 28"/>
              <a:gd name="T1" fmla="*/ 26 h 33"/>
              <a:gd name="T2" fmla="*/ 10 w 28"/>
              <a:gd name="T3" fmla="*/ 21 h 33"/>
              <a:gd name="T4" fmla="*/ 11 w 28"/>
              <a:gd name="T5" fmla="*/ 18 h 33"/>
              <a:gd name="T6" fmla="*/ 8 w 28"/>
              <a:gd name="T7" fmla="*/ 19 h 33"/>
              <a:gd name="T8" fmla="*/ 7 w 28"/>
              <a:gd name="T9" fmla="*/ 19 h 33"/>
              <a:gd name="T10" fmla="*/ 13 w 28"/>
              <a:gd name="T11" fmla="*/ 17 h 33"/>
              <a:gd name="T12" fmla="*/ 10 w 28"/>
              <a:gd name="T13" fmla="*/ 22 h 33"/>
              <a:gd name="T14" fmla="*/ 8 w 28"/>
              <a:gd name="T15" fmla="*/ 24 h 33"/>
              <a:gd name="T16" fmla="*/ 23 w 28"/>
              <a:gd name="T17" fmla="*/ 0 h 33"/>
              <a:gd name="T18" fmla="*/ 23 w 28"/>
              <a:gd name="T19" fmla="*/ 7 h 33"/>
              <a:gd name="T20" fmla="*/ 24 w 28"/>
              <a:gd name="T21" fmla="*/ 1 h 33"/>
              <a:gd name="T22" fmla="*/ 5 w 28"/>
              <a:gd name="T23" fmla="*/ 0 h 33"/>
              <a:gd name="T24" fmla="*/ 5 w 28"/>
              <a:gd name="T25" fmla="*/ 7 h 33"/>
              <a:gd name="T26" fmla="*/ 6 w 28"/>
              <a:gd name="T27" fmla="*/ 1 h 33"/>
              <a:gd name="T28" fmla="*/ 26 w 28"/>
              <a:gd name="T29" fmla="*/ 12 h 33"/>
              <a:gd name="T30" fmla="*/ 2 w 28"/>
              <a:gd name="T31" fmla="*/ 29 h 33"/>
              <a:gd name="T32" fmla="*/ 26 w 28"/>
              <a:gd name="T33" fmla="*/ 29 h 33"/>
              <a:gd name="T34" fmla="*/ 26 w 28"/>
              <a:gd name="T35" fmla="*/ 31 h 33"/>
              <a:gd name="T36" fmla="*/ 26 w 28"/>
              <a:gd name="T37" fmla="*/ 31 h 33"/>
              <a:gd name="T38" fmla="*/ 2 w 28"/>
              <a:gd name="T39" fmla="*/ 32 h 33"/>
              <a:gd name="T40" fmla="*/ 26 w 28"/>
              <a:gd name="T41" fmla="*/ 3 h 33"/>
              <a:gd name="T42" fmla="*/ 23 w 28"/>
              <a:gd name="T43" fmla="*/ 7 h 33"/>
              <a:gd name="T44" fmla="*/ 21 w 28"/>
              <a:gd name="T45" fmla="*/ 3 h 33"/>
              <a:gd name="T46" fmla="*/ 6 w 28"/>
              <a:gd name="T47" fmla="*/ 7 h 33"/>
              <a:gd name="T48" fmla="*/ 4 w 28"/>
              <a:gd name="T49" fmla="*/ 3 h 33"/>
              <a:gd name="T50" fmla="*/ 0 w 28"/>
              <a:gd name="T51" fmla="*/ 31 h 33"/>
              <a:gd name="T52" fmla="*/ 28 w 28"/>
              <a:gd name="T53" fmla="*/ 31 h 33"/>
              <a:gd name="T54" fmla="*/ 11 w 28"/>
              <a:gd name="T55" fmla="*/ 6 h 33"/>
              <a:gd name="T56" fmla="*/ 10 w 28"/>
              <a:gd name="T57" fmla="*/ 10 h 33"/>
              <a:gd name="T58" fmla="*/ 9 w 28"/>
              <a:gd name="T59" fmla="*/ 8 h 33"/>
              <a:gd name="T60" fmla="*/ 10 w 28"/>
              <a:gd name="T61" fmla="*/ 9 h 33"/>
              <a:gd name="T62" fmla="*/ 11 w 28"/>
              <a:gd name="T63" fmla="*/ 8 h 33"/>
              <a:gd name="T64" fmla="*/ 14 w 28"/>
              <a:gd name="T65" fmla="*/ 7 h 33"/>
              <a:gd name="T66" fmla="*/ 13 w 28"/>
              <a:gd name="T67" fmla="*/ 9 h 33"/>
              <a:gd name="T68" fmla="*/ 12 w 28"/>
              <a:gd name="T69" fmla="*/ 9 h 33"/>
              <a:gd name="T70" fmla="*/ 12 w 28"/>
              <a:gd name="T71" fmla="*/ 9 h 33"/>
              <a:gd name="T72" fmla="*/ 13 w 28"/>
              <a:gd name="T73" fmla="*/ 9 h 33"/>
              <a:gd name="T74" fmla="*/ 15 w 28"/>
              <a:gd name="T75" fmla="*/ 7 h 33"/>
              <a:gd name="T76" fmla="*/ 15 w 28"/>
              <a:gd name="T77" fmla="*/ 8 h 33"/>
              <a:gd name="T78" fmla="*/ 17 w 28"/>
              <a:gd name="T79" fmla="*/ 10 h 33"/>
              <a:gd name="T80" fmla="*/ 16 w 28"/>
              <a:gd name="T81" fmla="*/ 8 h 33"/>
              <a:gd name="T82" fmla="*/ 15 w 28"/>
              <a:gd name="T83" fmla="*/ 8 h 33"/>
              <a:gd name="T84" fmla="*/ 15 w 28"/>
              <a:gd name="T85" fmla="*/ 7 h 33"/>
              <a:gd name="T86" fmla="*/ 19 w 28"/>
              <a:gd name="T87" fmla="*/ 9 h 33"/>
              <a:gd name="T88" fmla="*/ 17 w 28"/>
              <a:gd name="T89" fmla="*/ 8 h 33"/>
              <a:gd name="T90" fmla="*/ 19 w 28"/>
              <a:gd name="T91" fmla="*/ 7 h 33"/>
              <a:gd name="T92" fmla="*/ 18 w 28"/>
              <a:gd name="T93" fmla="*/ 9 h 33"/>
              <a:gd name="T94" fmla="*/ 18 w 28"/>
              <a:gd name="T95" fmla="*/ 9 h 33"/>
              <a:gd name="T96" fmla="*/ 19 w 28"/>
              <a:gd name="T97" fmla="*/ 8 h 33"/>
              <a:gd name="T98" fmla="*/ 18 w 28"/>
              <a:gd name="T99" fmla="*/ 8 h 33"/>
              <a:gd name="T100" fmla="*/ 19 w 28"/>
              <a:gd name="T101" fmla="*/ 8 h 33"/>
              <a:gd name="T102" fmla="*/ 22 w 28"/>
              <a:gd name="T103" fmla="*/ 23 h 33"/>
              <a:gd name="T104" fmla="*/ 16 w 28"/>
              <a:gd name="T105" fmla="*/ 25 h 33"/>
              <a:gd name="T106" fmla="*/ 17 w 28"/>
              <a:gd name="T107" fmla="*/ 21 h 33"/>
              <a:gd name="T108" fmla="*/ 16 w 28"/>
              <a:gd name="T109" fmla="*/ 17 h 33"/>
              <a:gd name="T110" fmla="*/ 22 w 28"/>
              <a:gd name="T111" fmla="*/ 19 h 33"/>
              <a:gd name="T112" fmla="*/ 20 w 28"/>
              <a:gd name="T113" fmla="*/ 18 h 33"/>
              <a:gd name="T114" fmla="*/ 19 w 28"/>
              <a:gd name="T115" fmla="*/ 20 h 33"/>
              <a:gd name="T116" fmla="*/ 17 w 28"/>
              <a:gd name="T117" fmla="*/ 18 h 33"/>
              <a:gd name="T118" fmla="*/ 20 w 28"/>
              <a:gd name="T119" fmla="*/ 22 h 33"/>
              <a:gd name="T120" fmla="*/ 19 w 28"/>
              <a:gd name="T121" fmla="*/ 24 h 33"/>
              <a:gd name="T122" fmla="*/ 17 w 28"/>
              <a:gd name="T123" fmla="*/ 2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8" h="33">
                <a:moveTo>
                  <a:pt x="14" y="24"/>
                </a:moveTo>
                <a:cubicBezTo>
                  <a:pt x="14" y="26"/>
                  <a:pt x="14" y="26"/>
                  <a:pt x="14" y="26"/>
                </a:cubicBezTo>
                <a:cubicBezTo>
                  <a:pt x="7" y="26"/>
                  <a:pt x="7" y="26"/>
                  <a:pt x="7" y="26"/>
                </a:cubicBezTo>
                <a:cubicBezTo>
                  <a:pt x="7" y="24"/>
                  <a:pt x="7" y="24"/>
                  <a:pt x="7" y="24"/>
                </a:cubicBezTo>
                <a:cubicBezTo>
                  <a:pt x="7" y="23"/>
                  <a:pt x="7" y="22"/>
                  <a:pt x="7" y="22"/>
                </a:cubicBezTo>
                <a:cubicBezTo>
                  <a:pt x="7" y="22"/>
                  <a:pt x="8" y="21"/>
                  <a:pt x="10" y="21"/>
                </a:cubicBezTo>
                <a:cubicBezTo>
                  <a:pt x="11" y="21"/>
                  <a:pt x="11" y="21"/>
                  <a:pt x="11" y="21"/>
                </a:cubicBezTo>
                <a:cubicBezTo>
                  <a:pt x="12" y="20"/>
                  <a:pt x="12" y="20"/>
                  <a:pt x="12" y="19"/>
                </a:cubicBezTo>
                <a:cubicBezTo>
                  <a:pt x="12" y="19"/>
                  <a:pt x="12" y="18"/>
                  <a:pt x="11" y="18"/>
                </a:cubicBezTo>
                <a:cubicBezTo>
                  <a:pt x="11" y="18"/>
                  <a:pt x="11" y="18"/>
                  <a:pt x="10" y="18"/>
                </a:cubicBezTo>
                <a:cubicBezTo>
                  <a:pt x="9" y="18"/>
                  <a:pt x="9" y="18"/>
                  <a:pt x="9" y="18"/>
                </a:cubicBezTo>
                <a:cubicBezTo>
                  <a:pt x="8" y="18"/>
                  <a:pt x="8" y="19"/>
                  <a:pt x="8" y="19"/>
                </a:cubicBezTo>
                <a:cubicBezTo>
                  <a:pt x="8" y="20"/>
                  <a:pt x="8" y="20"/>
                  <a:pt x="8" y="20"/>
                </a:cubicBezTo>
                <a:cubicBezTo>
                  <a:pt x="7" y="20"/>
                  <a:pt x="7" y="20"/>
                  <a:pt x="7" y="20"/>
                </a:cubicBezTo>
                <a:cubicBezTo>
                  <a:pt x="7" y="19"/>
                  <a:pt x="7" y="19"/>
                  <a:pt x="7" y="19"/>
                </a:cubicBezTo>
                <a:cubicBezTo>
                  <a:pt x="7" y="18"/>
                  <a:pt x="7" y="17"/>
                  <a:pt x="7" y="17"/>
                </a:cubicBezTo>
                <a:cubicBezTo>
                  <a:pt x="8" y="17"/>
                  <a:pt x="9" y="16"/>
                  <a:pt x="10" y="16"/>
                </a:cubicBezTo>
                <a:cubicBezTo>
                  <a:pt x="11" y="16"/>
                  <a:pt x="12" y="17"/>
                  <a:pt x="13" y="17"/>
                </a:cubicBezTo>
                <a:cubicBezTo>
                  <a:pt x="13" y="17"/>
                  <a:pt x="14" y="18"/>
                  <a:pt x="14" y="19"/>
                </a:cubicBezTo>
                <a:cubicBezTo>
                  <a:pt x="14" y="20"/>
                  <a:pt x="13" y="21"/>
                  <a:pt x="13" y="22"/>
                </a:cubicBezTo>
                <a:cubicBezTo>
                  <a:pt x="13" y="22"/>
                  <a:pt x="12" y="22"/>
                  <a:pt x="10" y="22"/>
                </a:cubicBezTo>
                <a:cubicBezTo>
                  <a:pt x="9" y="23"/>
                  <a:pt x="9" y="23"/>
                  <a:pt x="9" y="23"/>
                </a:cubicBezTo>
                <a:cubicBezTo>
                  <a:pt x="8" y="23"/>
                  <a:pt x="8" y="23"/>
                  <a:pt x="8" y="24"/>
                </a:cubicBezTo>
                <a:cubicBezTo>
                  <a:pt x="8" y="24"/>
                  <a:pt x="8" y="24"/>
                  <a:pt x="8" y="24"/>
                </a:cubicBezTo>
                <a:cubicBezTo>
                  <a:pt x="14" y="24"/>
                  <a:pt x="14" y="24"/>
                  <a:pt x="14" y="24"/>
                </a:cubicBezTo>
                <a:close/>
                <a:moveTo>
                  <a:pt x="23" y="0"/>
                </a:moveTo>
                <a:cubicBezTo>
                  <a:pt x="23" y="0"/>
                  <a:pt x="23" y="0"/>
                  <a:pt x="23" y="0"/>
                </a:cubicBezTo>
                <a:cubicBezTo>
                  <a:pt x="22" y="0"/>
                  <a:pt x="22" y="1"/>
                  <a:pt x="22" y="1"/>
                </a:cubicBezTo>
                <a:cubicBezTo>
                  <a:pt x="22" y="6"/>
                  <a:pt x="22" y="6"/>
                  <a:pt x="22" y="6"/>
                </a:cubicBezTo>
                <a:cubicBezTo>
                  <a:pt x="22" y="6"/>
                  <a:pt x="22" y="7"/>
                  <a:pt x="23" y="7"/>
                </a:cubicBezTo>
                <a:cubicBezTo>
                  <a:pt x="23" y="7"/>
                  <a:pt x="23" y="7"/>
                  <a:pt x="23" y="7"/>
                </a:cubicBezTo>
                <a:cubicBezTo>
                  <a:pt x="24" y="7"/>
                  <a:pt x="24" y="6"/>
                  <a:pt x="24" y="6"/>
                </a:cubicBezTo>
                <a:cubicBezTo>
                  <a:pt x="24" y="1"/>
                  <a:pt x="24" y="1"/>
                  <a:pt x="24" y="1"/>
                </a:cubicBezTo>
                <a:cubicBezTo>
                  <a:pt x="24" y="1"/>
                  <a:pt x="24" y="0"/>
                  <a:pt x="23" y="0"/>
                </a:cubicBezTo>
                <a:close/>
                <a:moveTo>
                  <a:pt x="5" y="0"/>
                </a:moveTo>
                <a:cubicBezTo>
                  <a:pt x="5" y="0"/>
                  <a:pt x="5" y="0"/>
                  <a:pt x="5" y="0"/>
                </a:cubicBezTo>
                <a:cubicBezTo>
                  <a:pt x="5" y="0"/>
                  <a:pt x="4" y="1"/>
                  <a:pt x="4" y="1"/>
                </a:cubicBezTo>
                <a:cubicBezTo>
                  <a:pt x="4" y="6"/>
                  <a:pt x="4" y="6"/>
                  <a:pt x="4" y="6"/>
                </a:cubicBezTo>
                <a:cubicBezTo>
                  <a:pt x="4" y="6"/>
                  <a:pt x="5" y="7"/>
                  <a:pt x="5" y="7"/>
                </a:cubicBezTo>
                <a:cubicBezTo>
                  <a:pt x="5" y="7"/>
                  <a:pt x="5" y="7"/>
                  <a:pt x="5" y="7"/>
                </a:cubicBezTo>
                <a:cubicBezTo>
                  <a:pt x="6" y="7"/>
                  <a:pt x="6" y="6"/>
                  <a:pt x="6" y="6"/>
                </a:cubicBezTo>
                <a:cubicBezTo>
                  <a:pt x="6" y="1"/>
                  <a:pt x="6" y="1"/>
                  <a:pt x="6" y="1"/>
                </a:cubicBezTo>
                <a:cubicBezTo>
                  <a:pt x="6" y="1"/>
                  <a:pt x="6" y="0"/>
                  <a:pt x="5" y="0"/>
                </a:cubicBezTo>
                <a:close/>
                <a:moveTo>
                  <a:pt x="26" y="13"/>
                </a:moveTo>
                <a:cubicBezTo>
                  <a:pt x="26" y="12"/>
                  <a:pt x="26" y="12"/>
                  <a:pt x="26" y="12"/>
                </a:cubicBezTo>
                <a:cubicBezTo>
                  <a:pt x="3" y="12"/>
                  <a:pt x="3" y="12"/>
                  <a:pt x="3" y="12"/>
                </a:cubicBezTo>
                <a:cubicBezTo>
                  <a:pt x="2" y="12"/>
                  <a:pt x="2" y="12"/>
                  <a:pt x="2" y="13"/>
                </a:cubicBezTo>
                <a:cubicBezTo>
                  <a:pt x="2" y="29"/>
                  <a:pt x="2" y="29"/>
                  <a:pt x="2" y="29"/>
                </a:cubicBezTo>
                <a:cubicBezTo>
                  <a:pt x="2" y="29"/>
                  <a:pt x="2" y="30"/>
                  <a:pt x="3" y="30"/>
                </a:cubicBezTo>
                <a:cubicBezTo>
                  <a:pt x="26" y="30"/>
                  <a:pt x="26" y="30"/>
                  <a:pt x="26" y="30"/>
                </a:cubicBezTo>
                <a:cubicBezTo>
                  <a:pt x="26" y="30"/>
                  <a:pt x="26" y="29"/>
                  <a:pt x="26" y="29"/>
                </a:cubicBezTo>
                <a:cubicBezTo>
                  <a:pt x="26" y="13"/>
                  <a:pt x="26" y="13"/>
                  <a:pt x="26" y="13"/>
                </a:cubicBezTo>
                <a:close/>
                <a:moveTo>
                  <a:pt x="26" y="31"/>
                </a:moveTo>
                <a:cubicBezTo>
                  <a:pt x="26" y="31"/>
                  <a:pt x="26" y="31"/>
                  <a:pt x="26" y="31"/>
                </a:cubicBezTo>
                <a:cubicBezTo>
                  <a:pt x="2" y="31"/>
                  <a:pt x="2" y="31"/>
                  <a:pt x="2" y="31"/>
                </a:cubicBezTo>
                <a:cubicBezTo>
                  <a:pt x="2" y="31"/>
                  <a:pt x="2" y="31"/>
                  <a:pt x="2" y="31"/>
                </a:cubicBezTo>
                <a:cubicBezTo>
                  <a:pt x="26" y="31"/>
                  <a:pt x="26" y="31"/>
                  <a:pt x="26" y="31"/>
                </a:cubicBezTo>
                <a:close/>
                <a:moveTo>
                  <a:pt x="26" y="32"/>
                </a:moveTo>
                <a:cubicBezTo>
                  <a:pt x="26" y="32"/>
                  <a:pt x="26" y="32"/>
                  <a:pt x="26" y="32"/>
                </a:cubicBezTo>
                <a:cubicBezTo>
                  <a:pt x="2" y="32"/>
                  <a:pt x="2" y="32"/>
                  <a:pt x="2" y="32"/>
                </a:cubicBezTo>
                <a:cubicBezTo>
                  <a:pt x="2" y="32"/>
                  <a:pt x="2" y="32"/>
                  <a:pt x="2" y="32"/>
                </a:cubicBezTo>
                <a:cubicBezTo>
                  <a:pt x="26" y="32"/>
                  <a:pt x="26" y="32"/>
                  <a:pt x="26" y="32"/>
                </a:cubicBezTo>
                <a:close/>
                <a:moveTo>
                  <a:pt x="26" y="3"/>
                </a:moveTo>
                <a:cubicBezTo>
                  <a:pt x="25" y="3"/>
                  <a:pt x="25" y="3"/>
                  <a:pt x="25" y="3"/>
                </a:cubicBezTo>
                <a:cubicBezTo>
                  <a:pt x="25" y="4"/>
                  <a:pt x="25" y="5"/>
                  <a:pt x="25" y="6"/>
                </a:cubicBezTo>
                <a:cubicBezTo>
                  <a:pt x="25" y="7"/>
                  <a:pt x="24" y="7"/>
                  <a:pt x="23" y="7"/>
                </a:cubicBezTo>
                <a:cubicBezTo>
                  <a:pt x="23" y="7"/>
                  <a:pt x="23" y="7"/>
                  <a:pt x="23" y="7"/>
                </a:cubicBezTo>
                <a:cubicBezTo>
                  <a:pt x="22" y="7"/>
                  <a:pt x="21" y="7"/>
                  <a:pt x="21" y="6"/>
                </a:cubicBezTo>
                <a:cubicBezTo>
                  <a:pt x="21" y="5"/>
                  <a:pt x="21" y="4"/>
                  <a:pt x="21" y="3"/>
                </a:cubicBezTo>
                <a:cubicBezTo>
                  <a:pt x="7" y="3"/>
                  <a:pt x="7" y="3"/>
                  <a:pt x="7" y="3"/>
                </a:cubicBezTo>
                <a:cubicBezTo>
                  <a:pt x="7" y="4"/>
                  <a:pt x="7" y="5"/>
                  <a:pt x="7" y="6"/>
                </a:cubicBezTo>
                <a:cubicBezTo>
                  <a:pt x="7" y="7"/>
                  <a:pt x="6" y="7"/>
                  <a:pt x="6" y="7"/>
                </a:cubicBezTo>
                <a:cubicBezTo>
                  <a:pt x="6" y="7"/>
                  <a:pt x="5" y="7"/>
                  <a:pt x="5" y="7"/>
                </a:cubicBezTo>
                <a:cubicBezTo>
                  <a:pt x="4" y="7"/>
                  <a:pt x="4" y="7"/>
                  <a:pt x="4" y="6"/>
                </a:cubicBezTo>
                <a:cubicBezTo>
                  <a:pt x="4" y="5"/>
                  <a:pt x="4" y="4"/>
                  <a:pt x="4" y="3"/>
                </a:cubicBezTo>
                <a:cubicBezTo>
                  <a:pt x="3" y="3"/>
                  <a:pt x="3" y="3"/>
                  <a:pt x="3" y="3"/>
                </a:cubicBezTo>
                <a:cubicBezTo>
                  <a:pt x="1" y="3"/>
                  <a:pt x="0" y="4"/>
                  <a:pt x="0" y="5"/>
                </a:cubicBezTo>
                <a:cubicBezTo>
                  <a:pt x="0" y="31"/>
                  <a:pt x="0" y="31"/>
                  <a:pt x="0" y="31"/>
                </a:cubicBezTo>
                <a:cubicBezTo>
                  <a:pt x="0" y="32"/>
                  <a:pt x="1" y="33"/>
                  <a:pt x="3" y="33"/>
                </a:cubicBezTo>
                <a:cubicBezTo>
                  <a:pt x="10" y="33"/>
                  <a:pt x="18" y="33"/>
                  <a:pt x="26" y="33"/>
                </a:cubicBezTo>
                <a:cubicBezTo>
                  <a:pt x="27" y="33"/>
                  <a:pt x="28" y="32"/>
                  <a:pt x="28" y="31"/>
                </a:cubicBezTo>
                <a:cubicBezTo>
                  <a:pt x="28" y="5"/>
                  <a:pt x="28" y="5"/>
                  <a:pt x="28" y="5"/>
                </a:cubicBezTo>
                <a:cubicBezTo>
                  <a:pt x="28" y="4"/>
                  <a:pt x="27" y="3"/>
                  <a:pt x="26" y="3"/>
                </a:cubicBezTo>
                <a:close/>
                <a:moveTo>
                  <a:pt x="11" y="6"/>
                </a:moveTo>
                <a:cubicBezTo>
                  <a:pt x="11" y="9"/>
                  <a:pt x="11" y="9"/>
                  <a:pt x="11" y="9"/>
                </a:cubicBezTo>
                <a:cubicBezTo>
                  <a:pt x="11" y="9"/>
                  <a:pt x="11" y="9"/>
                  <a:pt x="11" y="9"/>
                </a:cubicBezTo>
                <a:cubicBezTo>
                  <a:pt x="11" y="10"/>
                  <a:pt x="10" y="10"/>
                  <a:pt x="10" y="10"/>
                </a:cubicBezTo>
                <a:cubicBezTo>
                  <a:pt x="10" y="10"/>
                  <a:pt x="9" y="10"/>
                  <a:pt x="9" y="9"/>
                </a:cubicBezTo>
                <a:cubicBezTo>
                  <a:pt x="9" y="9"/>
                  <a:pt x="9" y="9"/>
                  <a:pt x="9" y="9"/>
                </a:cubicBezTo>
                <a:cubicBezTo>
                  <a:pt x="9" y="8"/>
                  <a:pt x="9" y="8"/>
                  <a:pt x="9" y="8"/>
                </a:cubicBezTo>
                <a:cubicBezTo>
                  <a:pt x="10" y="8"/>
                  <a:pt x="10" y="8"/>
                  <a:pt x="10" y="8"/>
                </a:cubicBezTo>
                <a:cubicBezTo>
                  <a:pt x="10" y="8"/>
                  <a:pt x="10" y="9"/>
                  <a:pt x="10" y="9"/>
                </a:cubicBezTo>
                <a:cubicBezTo>
                  <a:pt x="10" y="9"/>
                  <a:pt x="10" y="9"/>
                  <a:pt x="10" y="9"/>
                </a:cubicBezTo>
                <a:cubicBezTo>
                  <a:pt x="10" y="9"/>
                  <a:pt x="10" y="9"/>
                  <a:pt x="10" y="9"/>
                </a:cubicBezTo>
                <a:cubicBezTo>
                  <a:pt x="10" y="9"/>
                  <a:pt x="10" y="9"/>
                  <a:pt x="10" y="9"/>
                </a:cubicBezTo>
                <a:cubicBezTo>
                  <a:pt x="10" y="9"/>
                  <a:pt x="11" y="9"/>
                  <a:pt x="11" y="8"/>
                </a:cubicBezTo>
                <a:cubicBezTo>
                  <a:pt x="11" y="6"/>
                  <a:pt x="11" y="6"/>
                  <a:pt x="11" y="6"/>
                </a:cubicBezTo>
                <a:cubicBezTo>
                  <a:pt x="11" y="6"/>
                  <a:pt x="11" y="6"/>
                  <a:pt x="11" y="6"/>
                </a:cubicBezTo>
                <a:close/>
                <a:moveTo>
                  <a:pt x="14" y="7"/>
                </a:moveTo>
                <a:cubicBezTo>
                  <a:pt x="14" y="10"/>
                  <a:pt x="14" y="10"/>
                  <a:pt x="14" y="10"/>
                </a:cubicBezTo>
                <a:cubicBezTo>
                  <a:pt x="13" y="10"/>
                  <a:pt x="13" y="10"/>
                  <a:pt x="13" y="10"/>
                </a:cubicBezTo>
                <a:cubicBezTo>
                  <a:pt x="13" y="9"/>
                  <a:pt x="13" y="9"/>
                  <a:pt x="13" y="9"/>
                </a:cubicBezTo>
                <a:cubicBezTo>
                  <a:pt x="13" y="9"/>
                  <a:pt x="13" y="9"/>
                  <a:pt x="13" y="9"/>
                </a:cubicBezTo>
                <a:cubicBezTo>
                  <a:pt x="13" y="10"/>
                  <a:pt x="13" y="10"/>
                  <a:pt x="13" y="10"/>
                </a:cubicBezTo>
                <a:cubicBezTo>
                  <a:pt x="12" y="10"/>
                  <a:pt x="12" y="9"/>
                  <a:pt x="12" y="9"/>
                </a:cubicBezTo>
                <a:cubicBezTo>
                  <a:pt x="12" y="7"/>
                  <a:pt x="12" y="7"/>
                  <a:pt x="12" y="7"/>
                </a:cubicBezTo>
                <a:cubicBezTo>
                  <a:pt x="12" y="7"/>
                  <a:pt x="12" y="7"/>
                  <a:pt x="12" y="7"/>
                </a:cubicBezTo>
                <a:cubicBezTo>
                  <a:pt x="12" y="9"/>
                  <a:pt x="12" y="9"/>
                  <a:pt x="12" y="9"/>
                </a:cubicBezTo>
                <a:cubicBezTo>
                  <a:pt x="12" y="9"/>
                  <a:pt x="12" y="9"/>
                  <a:pt x="12" y="9"/>
                </a:cubicBezTo>
                <a:cubicBezTo>
                  <a:pt x="12" y="9"/>
                  <a:pt x="13" y="9"/>
                  <a:pt x="13" y="9"/>
                </a:cubicBezTo>
                <a:cubicBezTo>
                  <a:pt x="13" y="9"/>
                  <a:pt x="13" y="9"/>
                  <a:pt x="13" y="9"/>
                </a:cubicBezTo>
                <a:cubicBezTo>
                  <a:pt x="13" y="7"/>
                  <a:pt x="13" y="7"/>
                  <a:pt x="13" y="7"/>
                </a:cubicBezTo>
                <a:cubicBezTo>
                  <a:pt x="14" y="7"/>
                  <a:pt x="14" y="7"/>
                  <a:pt x="14" y="7"/>
                </a:cubicBezTo>
                <a:close/>
                <a:moveTo>
                  <a:pt x="15" y="7"/>
                </a:moveTo>
                <a:cubicBezTo>
                  <a:pt x="15" y="7"/>
                  <a:pt x="15" y="7"/>
                  <a:pt x="15" y="7"/>
                </a:cubicBezTo>
                <a:cubicBezTo>
                  <a:pt x="15" y="8"/>
                  <a:pt x="15" y="8"/>
                  <a:pt x="15" y="8"/>
                </a:cubicBezTo>
                <a:cubicBezTo>
                  <a:pt x="15" y="8"/>
                  <a:pt x="15" y="8"/>
                  <a:pt x="15" y="8"/>
                </a:cubicBezTo>
                <a:cubicBezTo>
                  <a:pt x="15" y="7"/>
                  <a:pt x="15" y="7"/>
                  <a:pt x="16" y="7"/>
                </a:cubicBezTo>
                <a:cubicBezTo>
                  <a:pt x="16" y="7"/>
                  <a:pt x="17" y="7"/>
                  <a:pt x="17" y="8"/>
                </a:cubicBezTo>
                <a:cubicBezTo>
                  <a:pt x="17" y="10"/>
                  <a:pt x="17" y="10"/>
                  <a:pt x="17" y="10"/>
                </a:cubicBezTo>
                <a:cubicBezTo>
                  <a:pt x="16" y="10"/>
                  <a:pt x="16" y="10"/>
                  <a:pt x="16" y="10"/>
                </a:cubicBezTo>
                <a:cubicBezTo>
                  <a:pt x="16" y="8"/>
                  <a:pt x="16" y="8"/>
                  <a:pt x="16" y="8"/>
                </a:cubicBezTo>
                <a:cubicBezTo>
                  <a:pt x="16" y="8"/>
                  <a:pt x="16" y="8"/>
                  <a:pt x="16" y="8"/>
                </a:cubicBezTo>
                <a:cubicBezTo>
                  <a:pt x="16" y="8"/>
                  <a:pt x="16" y="8"/>
                  <a:pt x="16" y="8"/>
                </a:cubicBezTo>
                <a:cubicBezTo>
                  <a:pt x="16" y="8"/>
                  <a:pt x="16" y="8"/>
                  <a:pt x="16" y="8"/>
                </a:cubicBezTo>
                <a:cubicBezTo>
                  <a:pt x="15" y="8"/>
                  <a:pt x="15" y="8"/>
                  <a:pt x="15" y="8"/>
                </a:cubicBezTo>
                <a:cubicBezTo>
                  <a:pt x="15" y="10"/>
                  <a:pt x="15" y="10"/>
                  <a:pt x="15" y="10"/>
                </a:cubicBezTo>
                <a:cubicBezTo>
                  <a:pt x="15" y="10"/>
                  <a:pt x="15" y="10"/>
                  <a:pt x="15" y="10"/>
                </a:cubicBezTo>
                <a:cubicBezTo>
                  <a:pt x="15" y="7"/>
                  <a:pt x="15" y="7"/>
                  <a:pt x="15" y="7"/>
                </a:cubicBezTo>
                <a:close/>
                <a:moveTo>
                  <a:pt x="19" y="9"/>
                </a:moveTo>
                <a:cubicBezTo>
                  <a:pt x="19" y="9"/>
                  <a:pt x="19" y="9"/>
                  <a:pt x="19" y="9"/>
                </a:cubicBezTo>
                <a:cubicBezTo>
                  <a:pt x="19" y="9"/>
                  <a:pt x="19" y="9"/>
                  <a:pt x="19" y="9"/>
                </a:cubicBezTo>
                <a:cubicBezTo>
                  <a:pt x="19" y="9"/>
                  <a:pt x="19" y="10"/>
                  <a:pt x="18" y="10"/>
                </a:cubicBezTo>
                <a:cubicBezTo>
                  <a:pt x="18" y="10"/>
                  <a:pt x="18" y="10"/>
                  <a:pt x="17" y="9"/>
                </a:cubicBezTo>
                <a:cubicBezTo>
                  <a:pt x="17" y="9"/>
                  <a:pt x="17" y="9"/>
                  <a:pt x="17" y="8"/>
                </a:cubicBezTo>
                <a:cubicBezTo>
                  <a:pt x="17" y="8"/>
                  <a:pt x="17" y="8"/>
                  <a:pt x="17" y="7"/>
                </a:cubicBezTo>
                <a:cubicBezTo>
                  <a:pt x="18" y="7"/>
                  <a:pt x="18" y="7"/>
                  <a:pt x="18" y="7"/>
                </a:cubicBezTo>
                <a:cubicBezTo>
                  <a:pt x="19" y="7"/>
                  <a:pt x="19" y="7"/>
                  <a:pt x="19" y="7"/>
                </a:cubicBezTo>
                <a:cubicBezTo>
                  <a:pt x="19" y="8"/>
                  <a:pt x="19" y="8"/>
                  <a:pt x="19" y="8"/>
                </a:cubicBezTo>
                <a:cubicBezTo>
                  <a:pt x="19" y="9"/>
                  <a:pt x="19" y="9"/>
                  <a:pt x="19" y="9"/>
                </a:cubicBezTo>
                <a:cubicBezTo>
                  <a:pt x="18" y="9"/>
                  <a:pt x="18" y="9"/>
                  <a:pt x="18" y="9"/>
                </a:cubicBezTo>
                <a:cubicBezTo>
                  <a:pt x="18" y="9"/>
                  <a:pt x="18" y="9"/>
                  <a:pt x="18" y="9"/>
                </a:cubicBezTo>
                <a:cubicBezTo>
                  <a:pt x="18" y="9"/>
                  <a:pt x="18" y="9"/>
                  <a:pt x="18" y="9"/>
                </a:cubicBezTo>
                <a:cubicBezTo>
                  <a:pt x="18" y="9"/>
                  <a:pt x="18" y="9"/>
                  <a:pt x="18" y="9"/>
                </a:cubicBezTo>
                <a:cubicBezTo>
                  <a:pt x="19" y="9"/>
                  <a:pt x="19" y="9"/>
                  <a:pt x="19" y="9"/>
                </a:cubicBezTo>
                <a:cubicBezTo>
                  <a:pt x="19" y="9"/>
                  <a:pt x="19" y="9"/>
                  <a:pt x="19" y="9"/>
                </a:cubicBezTo>
                <a:close/>
                <a:moveTo>
                  <a:pt x="19" y="8"/>
                </a:moveTo>
                <a:cubicBezTo>
                  <a:pt x="18" y="8"/>
                  <a:pt x="18" y="8"/>
                  <a:pt x="18" y="8"/>
                </a:cubicBezTo>
                <a:cubicBezTo>
                  <a:pt x="18" y="8"/>
                  <a:pt x="18" y="8"/>
                  <a:pt x="18" y="8"/>
                </a:cubicBezTo>
                <a:cubicBezTo>
                  <a:pt x="18" y="8"/>
                  <a:pt x="18" y="8"/>
                  <a:pt x="18" y="8"/>
                </a:cubicBezTo>
                <a:cubicBezTo>
                  <a:pt x="19" y="8"/>
                  <a:pt x="19" y="8"/>
                  <a:pt x="19" y="8"/>
                </a:cubicBezTo>
                <a:cubicBezTo>
                  <a:pt x="19" y="8"/>
                  <a:pt x="19" y="8"/>
                  <a:pt x="19" y="8"/>
                </a:cubicBezTo>
                <a:cubicBezTo>
                  <a:pt x="19" y="8"/>
                  <a:pt x="19" y="8"/>
                  <a:pt x="19" y="8"/>
                </a:cubicBezTo>
                <a:close/>
                <a:moveTo>
                  <a:pt x="21" y="21"/>
                </a:moveTo>
                <a:cubicBezTo>
                  <a:pt x="21" y="21"/>
                  <a:pt x="21" y="21"/>
                  <a:pt x="21" y="21"/>
                </a:cubicBezTo>
                <a:cubicBezTo>
                  <a:pt x="22" y="21"/>
                  <a:pt x="22" y="22"/>
                  <a:pt x="22" y="23"/>
                </a:cubicBezTo>
                <a:cubicBezTo>
                  <a:pt x="22" y="24"/>
                  <a:pt x="22" y="25"/>
                  <a:pt x="22" y="25"/>
                </a:cubicBezTo>
                <a:cubicBezTo>
                  <a:pt x="21" y="26"/>
                  <a:pt x="20" y="26"/>
                  <a:pt x="19" y="26"/>
                </a:cubicBezTo>
                <a:cubicBezTo>
                  <a:pt x="17" y="26"/>
                  <a:pt x="16" y="26"/>
                  <a:pt x="16" y="25"/>
                </a:cubicBezTo>
                <a:cubicBezTo>
                  <a:pt x="15" y="25"/>
                  <a:pt x="15" y="24"/>
                  <a:pt x="15" y="23"/>
                </a:cubicBezTo>
                <a:cubicBezTo>
                  <a:pt x="15" y="22"/>
                  <a:pt x="16" y="21"/>
                  <a:pt x="17" y="21"/>
                </a:cubicBezTo>
                <a:cubicBezTo>
                  <a:pt x="17" y="21"/>
                  <a:pt x="17" y="21"/>
                  <a:pt x="17" y="21"/>
                </a:cubicBezTo>
                <a:cubicBezTo>
                  <a:pt x="16" y="21"/>
                  <a:pt x="16" y="21"/>
                  <a:pt x="16" y="20"/>
                </a:cubicBezTo>
                <a:cubicBezTo>
                  <a:pt x="15" y="20"/>
                  <a:pt x="15" y="20"/>
                  <a:pt x="15" y="19"/>
                </a:cubicBezTo>
                <a:cubicBezTo>
                  <a:pt x="15" y="18"/>
                  <a:pt x="15" y="17"/>
                  <a:pt x="16" y="17"/>
                </a:cubicBezTo>
                <a:cubicBezTo>
                  <a:pt x="16" y="17"/>
                  <a:pt x="17" y="16"/>
                  <a:pt x="19" y="16"/>
                </a:cubicBezTo>
                <a:cubicBezTo>
                  <a:pt x="20" y="16"/>
                  <a:pt x="21" y="17"/>
                  <a:pt x="21" y="17"/>
                </a:cubicBezTo>
                <a:cubicBezTo>
                  <a:pt x="22" y="17"/>
                  <a:pt x="22" y="18"/>
                  <a:pt x="22" y="19"/>
                </a:cubicBezTo>
                <a:cubicBezTo>
                  <a:pt x="22" y="20"/>
                  <a:pt x="22" y="21"/>
                  <a:pt x="21" y="21"/>
                </a:cubicBezTo>
                <a:close/>
                <a:moveTo>
                  <a:pt x="19" y="18"/>
                </a:moveTo>
                <a:cubicBezTo>
                  <a:pt x="19" y="18"/>
                  <a:pt x="20" y="18"/>
                  <a:pt x="20" y="18"/>
                </a:cubicBezTo>
                <a:cubicBezTo>
                  <a:pt x="20" y="18"/>
                  <a:pt x="20" y="18"/>
                  <a:pt x="20" y="19"/>
                </a:cubicBezTo>
                <a:cubicBezTo>
                  <a:pt x="20" y="20"/>
                  <a:pt x="20" y="20"/>
                  <a:pt x="20" y="20"/>
                </a:cubicBezTo>
                <a:cubicBezTo>
                  <a:pt x="20" y="20"/>
                  <a:pt x="20" y="20"/>
                  <a:pt x="19" y="20"/>
                </a:cubicBezTo>
                <a:cubicBezTo>
                  <a:pt x="18" y="20"/>
                  <a:pt x="17" y="20"/>
                  <a:pt x="17" y="20"/>
                </a:cubicBezTo>
                <a:cubicBezTo>
                  <a:pt x="17" y="20"/>
                  <a:pt x="17" y="20"/>
                  <a:pt x="17" y="19"/>
                </a:cubicBezTo>
                <a:cubicBezTo>
                  <a:pt x="17" y="19"/>
                  <a:pt x="17" y="18"/>
                  <a:pt x="17" y="18"/>
                </a:cubicBezTo>
                <a:cubicBezTo>
                  <a:pt x="17" y="18"/>
                  <a:pt x="18" y="18"/>
                  <a:pt x="19" y="18"/>
                </a:cubicBezTo>
                <a:close/>
                <a:moveTo>
                  <a:pt x="19" y="22"/>
                </a:moveTo>
                <a:cubicBezTo>
                  <a:pt x="20" y="22"/>
                  <a:pt x="20" y="22"/>
                  <a:pt x="20" y="22"/>
                </a:cubicBezTo>
                <a:cubicBezTo>
                  <a:pt x="20" y="22"/>
                  <a:pt x="21" y="22"/>
                  <a:pt x="21" y="23"/>
                </a:cubicBezTo>
                <a:cubicBezTo>
                  <a:pt x="21" y="24"/>
                  <a:pt x="20" y="24"/>
                  <a:pt x="20" y="24"/>
                </a:cubicBezTo>
                <a:cubicBezTo>
                  <a:pt x="20" y="24"/>
                  <a:pt x="20" y="24"/>
                  <a:pt x="19" y="24"/>
                </a:cubicBezTo>
                <a:cubicBezTo>
                  <a:pt x="18" y="24"/>
                  <a:pt x="17" y="24"/>
                  <a:pt x="17" y="24"/>
                </a:cubicBezTo>
                <a:cubicBezTo>
                  <a:pt x="17" y="24"/>
                  <a:pt x="17" y="24"/>
                  <a:pt x="17" y="23"/>
                </a:cubicBezTo>
                <a:cubicBezTo>
                  <a:pt x="17" y="22"/>
                  <a:pt x="17" y="22"/>
                  <a:pt x="17" y="22"/>
                </a:cubicBezTo>
                <a:cubicBezTo>
                  <a:pt x="17" y="22"/>
                  <a:pt x="18" y="22"/>
                  <a:pt x="19" y="22"/>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52" name="Freeform 278"/>
          <p:cNvSpPr>
            <a:spLocks noEditPoints="1"/>
          </p:cNvSpPr>
          <p:nvPr/>
        </p:nvSpPr>
        <p:spPr bwMode="auto">
          <a:xfrm>
            <a:off x="10594430" y="2495324"/>
            <a:ext cx="327571" cy="336619"/>
          </a:xfrm>
          <a:custGeom>
            <a:avLst/>
            <a:gdLst>
              <a:gd name="T0" fmla="*/ 24 w 34"/>
              <a:gd name="T1" fmla="*/ 23 h 35"/>
              <a:gd name="T2" fmla="*/ 29 w 34"/>
              <a:gd name="T3" fmla="*/ 20 h 35"/>
              <a:gd name="T4" fmla="*/ 25 w 34"/>
              <a:gd name="T5" fmla="*/ 25 h 35"/>
              <a:gd name="T6" fmla="*/ 23 w 34"/>
              <a:gd name="T7" fmla="*/ 26 h 35"/>
              <a:gd name="T8" fmla="*/ 21 w 34"/>
              <a:gd name="T9" fmla="*/ 31 h 35"/>
              <a:gd name="T10" fmla="*/ 22 w 34"/>
              <a:gd name="T11" fmla="*/ 26 h 35"/>
              <a:gd name="T12" fmla="*/ 19 w 34"/>
              <a:gd name="T13" fmla="*/ 22 h 35"/>
              <a:gd name="T14" fmla="*/ 23 w 34"/>
              <a:gd name="T15" fmla="*/ 24 h 35"/>
              <a:gd name="T16" fmla="*/ 14 w 34"/>
              <a:gd name="T17" fmla="*/ 17 h 35"/>
              <a:gd name="T18" fmla="*/ 16 w 34"/>
              <a:gd name="T19" fmla="*/ 16 h 35"/>
              <a:gd name="T20" fmla="*/ 24 w 34"/>
              <a:gd name="T21" fmla="*/ 11 h 35"/>
              <a:gd name="T22" fmla="*/ 26 w 34"/>
              <a:gd name="T23" fmla="*/ 4 h 35"/>
              <a:gd name="T24" fmla="*/ 21 w 34"/>
              <a:gd name="T25" fmla="*/ 6 h 35"/>
              <a:gd name="T26" fmla="*/ 7 w 34"/>
              <a:gd name="T27" fmla="*/ 2 h 35"/>
              <a:gd name="T28" fmla="*/ 3 w 34"/>
              <a:gd name="T29" fmla="*/ 5 h 35"/>
              <a:gd name="T30" fmla="*/ 0 w 34"/>
              <a:gd name="T31" fmla="*/ 28 h 35"/>
              <a:gd name="T32" fmla="*/ 1 w 34"/>
              <a:gd name="T33" fmla="*/ 29 h 35"/>
              <a:gd name="T34" fmla="*/ 1 w 34"/>
              <a:gd name="T35" fmla="*/ 28 h 35"/>
              <a:gd name="T36" fmla="*/ 2 w 34"/>
              <a:gd name="T37" fmla="*/ 27 h 35"/>
              <a:gd name="T38" fmla="*/ 24 w 34"/>
              <a:gd name="T39" fmla="*/ 11 h 35"/>
              <a:gd name="T40" fmla="*/ 21 w 34"/>
              <a:gd name="T41" fmla="*/ 1 h 35"/>
              <a:gd name="T42" fmla="*/ 19 w 34"/>
              <a:gd name="T43" fmla="*/ 5 h 35"/>
              <a:gd name="T44" fmla="*/ 5 w 34"/>
              <a:gd name="T45" fmla="*/ 0 h 35"/>
              <a:gd name="T46" fmla="*/ 5 w 34"/>
              <a:gd name="T47" fmla="*/ 5 h 35"/>
              <a:gd name="T48" fmla="*/ 12 w 34"/>
              <a:gd name="T49" fmla="*/ 22 h 35"/>
              <a:gd name="T50" fmla="*/ 6 w 34"/>
              <a:gd name="T51" fmla="*/ 20 h 35"/>
              <a:gd name="T52" fmla="*/ 10 w 34"/>
              <a:gd name="T53" fmla="*/ 16 h 35"/>
              <a:gd name="T54" fmla="*/ 7 w 34"/>
              <a:gd name="T55" fmla="*/ 18 h 35"/>
              <a:gd name="T56" fmla="*/ 9 w 34"/>
              <a:gd name="T57" fmla="*/ 15 h 35"/>
              <a:gd name="T58" fmla="*/ 9 w 34"/>
              <a:gd name="T59" fmla="*/ 20 h 35"/>
              <a:gd name="T60" fmla="*/ 12 w 34"/>
              <a:gd name="T61" fmla="*/ 22 h 35"/>
              <a:gd name="T62" fmla="*/ 17 w 34"/>
              <a:gd name="T63" fmla="*/ 8 h 35"/>
              <a:gd name="T64" fmla="*/ 17 w 34"/>
              <a:gd name="T65" fmla="*/ 6 h 35"/>
              <a:gd name="T66" fmla="*/ 16 w 34"/>
              <a:gd name="T67" fmla="*/ 7 h 35"/>
              <a:gd name="T68" fmla="*/ 17 w 34"/>
              <a:gd name="T69" fmla="*/ 8 h 35"/>
              <a:gd name="T70" fmla="*/ 10 w 34"/>
              <a:gd name="T71" fmla="*/ 8 h 35"/>
              <a:gd name="T72" fmla="*/ 8 w 34"/>
              <a:gd name="T73" fmla="*/ 7 h 35"/>
              <a:gd name="T74" fmla="*/ 9 w 34"/>
              <a:gd name="T75" fmla="*/ 8 h 35"/>
              <a:gd name="T76" fmla="*/ 10 w 34"/>
              <a:gd name="T77" fmla="*/ 5 h 35"/>
              <a:gd name="T78" fmla="*/ 12 w 34"/>
              <a:gd name="T79" fmla="*/ 8 h 35"/>
              <a:gd name="T80" fmla="*/ 10 w 34"/>
              <a:gd name="T81" fmla="*/ 6 h 35"/>
              <a:gd name="T82" fmla="*/ 11 w 34"/>
              <a:gd name="T83" fmla="*/ 8 h 35"/>
              <a:gd name="T84" fmla="*/ 13 w 34"/>
              <a:gd name="T85" fmla="*/ 6 h 35"/>
              <a:gd name="T86" fmla="*/ 14 w 34"/>
              <a:gd name="T87" fmla="*/ 6 h 35"/>
              <a:gd name="T88" fmla="*/ 14 w 34"/>
              <a:gd name="T89" fmla="*/ 7 h 35"/>
              <a:gd name="T90" fmla="*/ 13 w 34"/>
              <a:gd name="T91" fmla="*/ 7 h 35"/>
              <a:gd name="T92" fmla="*/ 17 w 34"/>
              <a:gd name="T93" fmla="*/ 7 h 35"/>
              <a:gd name="T94" fmla="*/ 17 w 34"/>
              <a:gd name="T95" fmla="*/ 7 h 35"/>
              <a:gd name="T96" fmla="*/ 27 w 34"/>
              <a:gd name="T97" fmla="*/ 17 h 35"/>
              <a:gd name="T98" fmla="*/ 16 w 34"/>
              <a:gd name="T99" fmla="*/ 22 h 35"/>
              <a:gd name="T100" fmla="*/ 20 w 34"/>
              <a:gd name="T101" fmla="*/ 32 h 35"/>
              <a:gd name="T102" fmla="*/ 31 w 34"/>
              <a:gd name="T103" fmla="*/ 28 h 35"/>
              <a:gd name="T104" fmla="*/ 16 w 34"/>
              <a:gd name="T105" fmla="*/ 17 h 35"/>
              <a:gd name="T106" fmla="*/ 31 w 34"/>
              <a:gd name="T107" fmla="*/ 32 h 35"/>
              <a:gd name="T108" fmla="*/ 16 w 34"/>
              <a:gd name="T109"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 h="35">
                <a:moveTo>
                  <a:pt x="24" y="24"/>
                </a:moveTo>
                <a:cubicBezTo>
                  <a:pt x="24" y="23"/>
                  <a:pt x="24" y="23"/>
                  <a:pt x="24" y="23"/>
                </a:cubicBezTo>
                <a:cubicBezTo>
                  <a:pt x="24" y="23"/>
                  <a:pt x="24" y="23"/>
                  <a:pt x="24" y="23"/>
                </a:cubicBezTo>
                <a:cubicBezTo>
                  <a:pt x="24" y="23"/>
                  <a:pt x="24" y="23"/>
                  <a:pt x="24" y="23"/>
                </a:cubicBezTo>
                <a:cubicBezTo>
                  <a:pt x="24" y="23"/>
                  <a:pt x="24" y="24"/>
                  <a:pt x="24" y="24"/>
                </a:cubicBezTo>
                <a:cubicBezTo>
                  <a:pt x="28" y="20"/>
                  <a:pt x="28" y="20"/>
                  <a:pt x="28" y="20"/>
                </a:cubicBezTo>
                <a:cubicBezTo>
                  <a:pt x="28" y="20"/>
                  <a:pt x="28" y="20"/>
                  <a:pt x="28" y="20"/>
                </a:cubicBezTo>
                <a:cubicBezTo>
                  <a:pt x="28" y="20"/>
                  <a:pt x="29" y="20"/>
                  <a:pt x="29" y="20"/>
                </a:cubicBezTo>
                <a:cubicBezTo>
                  <a:pt x="29" y="20"/>
                  <a:pt x="29" y="20"/>
                  <a:pt x="29" y="20"/>
                </a:cubicBezTo>
                <a:cubicBezTo>
                  <a:pt x="29" y="20"/>
                  <a:pt x="29" y="20"/>
                  <a:pt x="29" y="20"/>
                </a:cubicBezTo>
                <a:cubicBezTo>
                  <a:pt x="24" y="25"/>
                  <a:pt x="24" y="25"/>
                  <a:pt x="24" y="25"/>
                </a:cubicBezTo>
                <a:cubicBezTo>
                  <a:pt x="25" y="25"/>
                  <a:pt x="25" y="25"/>
                  <a:pt x="25" y="25"/>
                </a:cubicBezTo>
                <a:cubicBezTo>
                  <a:pt x="25" y="25"/>
                  <a:pt x="25" y="25"/>
                  <a:pt x="25" y="26"/>
                </a:cubicBezTo>
                <a:cubicBezTo>
                  <a:pt x="25" y="26"/>
                  <a:pt x="25" y="26"/>
                  <a:pt x="25" y="26"/>
                </a:cubicBezTo>
                <a:cubicBezTo>
                  <a:pt x="24" y="26"/>
                  <a:pt x="24" y="26"/>
                  <a:pt x="24" y="26"/>
                </a:cubicBezTo>
                <a:cubicBezTo>
                  <a:pt x="23" y="26"/>
                  <a:pt x="23" y="26"/>
                  <a:pt x="23" y="26"/>
                </a:cubicBezTo>
                <a:cubicBezTo>
                  <a:pt x="21" y="31"/>
                  <a:pt x="21" y="31"/>
                  <a:pt x="21" y="31"/>
                </a:cubicBezTo>
                <a:cubicBezTo>
                  <a:pt x="21" y="31"/>
                  <a:pt x="21" y="31"/>
                  <a:pt x="21" y="32"/>
                </a:cubicBezTo>
                <a:cubicBezTo>
                  <a:pt x="21" y="32"/>
                  <a:pt x="21" y="32"/>
                  <a:pt x="21" y="31"/>
                </a:cubicBezTo>
                <a:cubicBezTo>
                  <a:pt x="21" y="31"/>
                  <a:pt x="21" y="31"/>
                  <a:pt x="21" y="31"/>
                </a:cubicBezTo>
                <a:cubicBezTo>
                  <a:pt x="23" y="26"/>
                  <a:pt x="23" y="26"/>
                  <a:pt x="23" y="26"/>
                </a:cubicBezTo>
                <a:cubicBezTo>
                  <a:pt x="23" y="26"/>
                  <a:pt x="23" y="26"/>
                  <a:pt x="23" y="26"/>
                </a:cubicBezTo>
                <a:cubicBezTo>
                  <a:pt x="22" y="26"/>
                  <a:pt x="22" y="26"/>
                  <a:pt x="22" y="26"/>
                </a:cubicBezTo>
                <a:cubicBezTo>
                  <a:pt x="22" y="26"/>
                  <a:pt x="22" y="26"/>
                  <a:pt x="22" y="26"/>
                </a:cubicBezTo>
                <a:cubicBezTo>
                  <a:pt x="22" y="26"/>
                  <a:pt x="22" y="26"/>
                  <a:pt x="22" y="25"/>
                </a:cubicBezTo>
                <a:cubicBezTo>
                  <a:pt x="23" y="25"/>
                  <a:pt x="23" y="25"/>
                  <a:pt x="23" y="25"/>
                </a:cubicBezTo>
                <a:cubicBezTo>
                  <a:pt x="19" y="22"/>
                  <a:pt x="19" y="22"/>
                  <a:pt x="19" y="22"/>
                </a:cubicBezTo>
                <a:cubicBezTo>
                  <a:pt x="19" y="22"/>
                  <a:pt x="19" y="22"/>
                  <a:pt x="19" y="22"/>
                </a:cubicBezTo>
                <a:cubicBezTo>
                  <a:pt x="19" y="22"/>
                  <a:pt x="19" y="22"/>
                  <a:pt x="19" y="22"/>
                </a:cubicBezTo>
                <a:cubicBezTo>
                  <a:pt x="19" y="21"/>
                  <a:pt x="19" y="21"/>
                  <a:pt x="19" y="21"/>
                </a:cubicBezTo>
                <a:cubicBezTo>
                  <a:pt x="20" y="21"/>
                  <a:pt x="20" y="21"/>
                  <a:pt x="20" y="21"/>
                </a:cubicBezTo>
                <a:cubicBezTo>
                  <a:pt x="23" y="24"/>
                  <a:pt x="23" y="24"/>
                  <a:pt x="23" y="24"/>
                </a:cubicBezTo>
                <a:cubicBezTo>
                  <a:pt x="24" y="24"/>
                  <a:pt x="24" y="24"/>
                  <a:pt x="24" y="24"/>
                </a:cubicBezTo>
                <a:close/>
                <a:moveTo>
                  <a:pt x="14" y="19"/>
                </a:moveTo>
                <a:cubicBezTo>
                  <a:pt x="14" y="19"/>
                  <a:pt x="14" y="19"/>
                  <a:pt x="14" y="18"/>
                </a:cubicBezTo>
                <a:cubicBezTo>
                  <a:pt x="14" y="18"/>
                  <a:pt x="14" y="18"/>
                  <a:pt x="14" y="17"/>
                </a:cubicBezTo>
                <a:cubicBezTo>
                  <a:pt x="14" y="16"/>
                  <a:pt x="14" y="16"/>
                  <a:pt x="14" y="15"/>
                </a:cubicBezTo>
                <a:cubicBezTo>
                  <a:pt x="15" y="15"/>
                  <a:pt x="16" y="15"/>
                  <a:pt x="17" y="15"/>
                </a:cubicBezTo>
                <a:cubicBezTo>
                  <a:pt x="17" y="15"/>
                  <a:pt x="18" y="15"/>
                  <a:pt x="18" y="15"/>
                </a:cubicBezTo>
                <a:cubicBezTo>
                  <a:pt x="17" y="15"/>
                  <a:pt x="17" y="16"/>
                  <a:pt x="16" y="16"/>
                </a:cubicBezTo>
                <a:cubicBezTo>
                  <a:pt x="16" y="16"/>
                  <a:pt x="16" y="16"/>
                  <a:pt x="16" y="16"/>
                </a:cubicBezTo>
                <a:cubicBezTo>
                  <a:pt x="15" y="16"/>
                  <a:pt x="15" y="17"/>
                  <a:pt x="15" y="17"/>
                </a:cubicBezTo>
                <a:cubicBezTo>
                  <a:pt x="15" y="18"/>
                  <a:pt x="14" y="18"/>
                  <a:pt x="14" y="19"/>
                </a:cubicBezTo>
                <a:close/>
                <a:moveTo>
                  <a:pt x="24" y="11"/>
                </a:moveTo>
                <a:cubicBezTo>
                  <a:pt x="24" y="14"/>
                  <a:pt x="24" y="14"/>
                  <a:pt x="24" y="14"/>
                </a:cubicBezTo>
                <a:cubicBezTo>
                  <a:pt x="25" y="14"/>
                  <a:pt x="25" y="14"/>
                  <a:pt x="26" y="14"/>
                </a:cubicBezTo>
                <a:cubicBezTo>
                  <a:pt x="26" y="14"/>
                  <a:pt x="26" y="14"/>
                  <a:pt x="26" y="14"/>
                </a:cubicBezTo>
                <a:cubicBezTo>
                  <a:pt x="26" y="4"/>
                  <a:pt x="26" y="4"/>
                  <a:pt x="26" y="4"/>
                </a:cubicBezTo>
                <a:cubicBezTo>
                  <a:pt x="26" y="3"/>
                  <a:pt x="25" y="2"/>
                  <a:pt x="23" y="2"/>
                </a:cubicBezTo>
                <a:cubicBezTo>
                  <a:pt x="22" y="2"/>
                  <a:pt x="22" y="2"/>
                  <a:pt x="22" y="2"/>
                </a:cubicBezTo>
                <a:cubicBezTo>
                  <a:pt x="22" y="5"/>
                  <a:pt x="22" y="5"/>
                  <a:pt x="22" y="5"/>
                </a:cubicBezTo>
                <a:cubicBezTo>
                  <a:pt x="22" y="6"/>
                  <a:pt x="21" y="6"/>
                  <a:pt x="21" y="6"/>
                </a:cubicBezTo>
                <a:cubicBezTo>
                  <a:pt x="20" y="6"/>
                  <a:pt x="20" y="6"/>
                  <a:pt x="20" y="6"/>
                </a:cubicBezTo>
                <a:cubicBezTo>
                  <a:pt x="19" y="6"/>
                  <a:pt x="19" y="6"/>
                  <a:pt x="19" y="5"/>
                </a:cubicBezTo>
                <a:cubicBezTo>
                  <a:pt x="19" y="2"/>
                  <a:pt x="19" y="2"/>
                  <a:pt x="19" y="2"/>
                </a:cubicBezTo>
                <a:cubicBezTo>
                  <a:pt x="7" y="2"/>
                  <a:pt x="7" y="2"/>
                  <a:pt x="7" y="2"/>
                </a:cubicBezTo>
                <a:cubicBezTo>
                  <a:pt x="7" y="5"/>
                  <a:pt x="7" y="5"/>
                  <a:pt x="7" y="5"/>
                </a:cubicBezTo>
                <a:cubicBezTo>
                  <a:pt x="7" y="6"/>
                  <a:pt x="6" y="6"/>
                  <a:pt x="5" y="6"/>
                </a:cubicBezTo>
                <a:cubicBezTo>
                  <a:pt x="5" y="6"/>
                  <a:pt x="5" y="6"/>
                  <a:pt x="5" y="6"/>
                </a:cubicBezTo>
                <a:cubicBezTo>
                  <a:pt x="4" y="6"/>
                  <a:pt x="3" y="6"/>
                  <a:pt x="3" y="5"/>
                </a:cubicBezTo>
                <a:cubicBezTo>
                  <a:pt x="3" y="2"/>
                  <a:pt x="3" y="2"/>
                  <a:pt x="3" y="2"/>
                </a:cubicBezTo>
                <a:cubicBezTo>
                  <a:pt x="2" y="2"/>
                  <a:pt x="2" y="2"/>
                  <a:pt x="2" y="2"/>
                </a:cubicBezTo>
                <a:cubicBezTo>
                  <a:pt x="1" y="2"/>
                  <a:pt x="0" y="3"/>
                  <a:pt x="0" y="4"/>
                </a:cubicBezTo>
                <a:cubicBezTo>
                  <a:pt x="0" y="28"/>
                  <a:pt x="0" y="28"/>
                  <a:pt x="0" y="28"/>
                </a:cubicBezTo>
                <a:cubicBezTo>
                  <a:pt x="0" y="29"/>
                  <a:pt x="1" y="30"/>
                  <a:pt x="2" y="30"/>
                </a:cubicBezTo>
                <a:cubicBezTo>
                  <a:pt x="6" y="30"/>
                  <a:pt x="10" y="30"/>
                  <a:pt x="14" y="30"/>
                </a:cubicBezTo>
                <a:cubicBezTo>
                  <a:pt x="13" y="30"/>
                  <a:pt x="13" y="30"/>
                  <a:pt x="13" y="29"/>
                </a:cubicBezTo>
                <a:cubicBezTo>
                  <a:pt x="1" y="29"/>
                  <a:pt x="1" y="29"/>
                  <a:pt x="1" y="29"/>
                </a:cubicBezTo>
                <a:cubicBezTo>
                  <a:pt x="1" y="29"/>
                  <a:pt x="1" y="29"/>
                  <a:pt x="1" y="29"/>
                </a:cubicBezTo>
                <a:cubicBezTo>
                  <a:pt x="13" y="29"/>
                  <a:pt x="13" y="29"/>
                  <a:pt x="13" y="29"/>
                </a:cubicBezTo>
                <a:cubicBezTo>
                  <a:pt x="13" y="29"/>
                  <a:pt x="13" y="29"/>
                  <a:pt x="13" y="28"/>
                </a:cubicBezTo>
                <a:cubicBezTo>
                  <a:pt x="1" y="28"/>
                  <a:pt x="1" y="28"/>
                  <a:pt x="1" y="28"/>
                </a:cubicBezTo>
                <a:cubicBezTo>
                  <a:pt x="1" y="28"/>
                  <a:pt x="1" y="28"/>
                  <a:pt x="1" y="28"/>
                </a:cubicBezTo>
                <a:cubicBezTo>
                  <a:pt x="13" y="28"/>
                  <a:pt x="13" y="28"/>
                  <a:pt x="13" y="28"/>
                </a:cubicBezTo>
                <a:cubicBezTo>
                  <a:pt x="13" y="28"/>
                  <a:pt x="12" y="28"/>
                  <a:pt x="12" y="27"/>
                </a:cubicBezTo>
                <a:cubicBezTo>
                  <a:pt x="2" y="27"/>
                  <a:pt x="2" y="27"/>
                  <a:pt x="2" y="27"/>
                </a:cubicBezTo>
                <a:cubicBezTo>
                  <a:pt x="1" y="27"/>
                  <a:pt x="1" y="27"/>
                  <a:pt x="1" y="27"/>
                </a:cubicBezTo>
                <a:cubicBezTo>
                  <a:pt x="1" y="11"/>
                  <a:pt x="1" y="11"/>
                  <a:pt x="1" y="11"/>
                </a:cubicBezTo>
                <a:cubicBezTo>
                  <a:pt x="1" y="11"/>
                  <a:pt x="1" y="11"/>
                  <a:pt x="2" y="11"/>
                </a:cubicBezTo>
                <a:cubicBezTo>
                  <a:pt x="24" y="11"/>
                  <a:pt x="24" y="11"/>
                  <a:pt x="24" y="11"/>
                </a:cubicBezTo>
                <a:cubicBezTo>
                  <a:pt x="24" y="11"/>
                  <a:pt x="24" y="11"/>
                  <a:pt x="24" y="11"/>
                </a:cubicBezTo>
                <a:close/>
                <a:moveTo>
                  <a:pt x="20" y="0"/>
                </a:moveTo>
                <a:cubicBezTo>
                  <a:pt x="20" y="0"/>
                  <a:pt x="20" y="0"/>
                  <a:pt x="20" y="0"/>
                </a:cubicBezTo>
                <a:cubicBezTo>
                  <a:pt x="21" y="0"/>
                  <a:pt x="21" y="0"/>
                  <a:pt x="21" y="1"/>
                </a:cubicBezTo>
                <a:cubicBezTo>
                  <a:pt x="21" y="5"/>
                  <a:pt x="21" y="5"/>
                  <a:pt x="21" y="5"/>
                </a:cubicBezTo>
                <a:cubicBezTo>
                  <a:pt x="21" y="5"/>
                  <a:pt x="21" y="5"/>
                  <a:pt x="20" y="5"/>
                </a:cubicBezTo>
                <a:cubicBezTo>
                  <a:pt x="20" y="5"/>
                  <a:pt x="20" y="5"/>
                  <a:pt x="20" y="5"/>
                </a:cubicBezTo>
                <a:cubicBezTo>
                  <a:pt x="20" y="5"/>
                  <a:pt x="19" y="5"/>
                  <a:pt x="19" y="5"/>
                </a:cubicBezTo>
                <a:cubicBezTo>
                  <a:pt x="19" y="1"/>
                  <a:pt x="19" y="1"/>
                  <a:pt x="19" y="1"/>
                </a:cubicBezTo>
                <a:cubicBezTo>
                  <a:pt x="19" y="0"/>
                  <a:pt x="20" y="0"/>
                  <a:pt x="20" y="0"/>
                </a:cubicBezTo>
                <a:close/>
                <a:moveTo>
                  <a:pt x="5" y="0"/>
                </a:moveTo>
                <a:cubicBezTo>
                  <a:pt x="5" y="0"/>
                  <a:pt x="5" y="0"/>
                  <a:pt x="5" y="0"/>
                </a:cubicBezTo>
                <a:cubicBezTo>
                  <a:pt x="5" y="0"/>
                  <a:pt x="6" y="0"/>
                  <a:pt x="6" y="1"/>
                </a:cubicBezTo>
                <a:cubicBezTo>
                  <a:pt x="6" y="5"/>
                  <a:pt x="6" y="5"/>
                  <a:pt x="6" y="5"/>
                </a:cubicBezTo>
                <a:cubicBezTo>
                  <a:pt x="6" y="5"/>
                  <a:pt x="5" y="5"/>
                  <a:pt x="5" y="5"/>
                </a:cubicBezTo>
                <a:cubicBezTo>
                  <a:pt x="5" y="5"/>
                  <a:pt x="5" y="5"/>
                  <a:pt x="5" y="5"/>
                </a:cubicBezTo>
                <a:cubicBezTo>
                  <a:pt x="5" y="5"/>
                  <a:pt x="4" y="5"/>
                  <a:pt x="4" y="5"/>
                </a:cubicBezTo>
                <a:cubicBezTo>
                  <a:pt x="4" y="1"/>
                  <a:pt x="4" y="1"/>
                  <a:pt x="4" y="1"/>
                </a:cubicBezTo>
                <a:cubicBezTo>
                  <a:pt x="4" y="0"/>
                  <a:pt x="5" y="0"/>
                  <a:pt x="5" y="0"/>
                </a:cubicBezTo>
                <a:close/>
                <a:moveTo>
                  <a:pt x="12" y="22"/>
                </a:moveTo>
                <a:cubicBezTo>
                  <a:pt x="12" y="24"/>
                  <a:pt x="12" y="24"/>
                  <a:pt x="12" y="24"/>
                </a:cubicBezTo>
                <a:cubicBezTo>
                  <a:pt x="5" y="24"/>
                  <a:pt x="5" y="24"/>
                  <a:pt x="5" y="24"/>
                </a:cubicBezTo>
                <a:cubicBezTo>
                  <a:pt x="5" y="22"/>
                  <a:pt x="5" y="22"/>
                  <a:pt x="5" y="22"/>
                </a:cubicBezTo>
                <a:cubicBezTo>
                  <a:pt x="5" y="21"/>
                  <a:pt x="6" y="20"/>
                  <a:pt x="6" y="20"/>
                </a:cubicBezTo>
                <a:cubicBezTo>
                  <a:pt x="6" y="20"/>
                  <a:pt x="7" y="19"/>
                  <a:pt x="8" y="19"/>
                </a:cubicBezTo>
                <a:cubicBezTo>
                  <a:pt x="9" y="19"/>
                  <a:pt x="10" y="19"/>
                  <a:pt x="10" y="19"/>
                </a:cubicBezTo>
                <a:cubicBezTo>
                  <a:pt x="10" y="19"/>
                  <a:pt x="10" y="18"/>
                  <a:pt x="10" y="18"/>
                </a:cubicBezTo>
                <a:cubicBezTo>
                  <a:pt x="10" y="17"/>
                  <a:pt x="10" y="17"/>
                  <a:pt x="10" y="16"/>
                </a:cubicBezTo>
                <a:cubicBezTo>
                  <a:pt x="10" y="16"/>
                  <a:pt x="9" y="16"/>
                  <a:pt x="9" y="16"/>
                </a:cubicBezTo>
                <a:cubicBezTo>
                  <a:pt x="8" y="16"/>
                  <a:pt x="8" y="16"/>
                  <a:pt x="7" y="16"/>
                </a:cubicBezTo>
                <a:cubicBezTo>
                  <a:pt x="7" y="17"/>
                  <a:pt x="7" y="17"/>
                  <a:pt x="7" y="18"/>
                </a:cubicBezTo>
                <a:cubicBezTo>
                  <a:pt x="7" y="18"/>
                  <a:pt x="7" y="18"/>
                  <a:pt x="7" y="18"/>
                </a:cubicBezTo>
                <a:cubicBezTo>
                  <a:pt x="5" y="18"/>
                  <a:pt x="5" y="18"/>
                  <a:pt x="5" y="18"/>
                </a:cubicBezTo>
                <a:cubicBezTo>
                  <a:pt x="5" y="18"/>
                  <a:pt x="5" y="18"/>
                  <a:pt x="5" y="18"/>
                </a:cubicBezTo>
                <a:cubicBezTo>
                  <a:pt x="5" y="16"/>
                  <a:pt x="6" y="16"/>
                  <a:pt x="6" y="15"/>
                </a:cubicBezTo>
                <a:cubicBezTo>
                  <a:pt x="7" y="15"/>
                  <a:pt x="7" y="15"/>
                  <a:pt x="9" y="15"/>
                </a:cubicBezTo>
                <a:cubicBezTo>
                  <a:pt x="10" y="15"/>
                  <a:pt x="11" y="15"/>
                  <a:pt x="11" y="15"/>
                </a:cubicBezTo>
                <a:cubicBezTo>
                  <a:pt x="12" y="16"/>
                  <a:pt x="12" y="16"/>
                  <a:pt x="12" y="18"/>
                </a:cubicBezTo>
                <a:cubicBezTo>
                  <a:pt x="12" y="19"/>
                  <a:pt x="12" y="19"/>
                  <a:pt x="11" y="20"/>
                </a:cubicBezTo>
                <a:cubicBezTo>
                  <a:pt x="11" y="20"/>
                  <a:pt x="10" y="20"/>
                  <a:pt x="9" y="20"/>
                </a:cubicBezTo>
                <a:cubicBezTo>
                  <a:pt x="8" y="21"/>
                  <a:pt x="7" y="21"/>
                  <a:pt x="7" y="21"/>
                </a:cubicBezTo>
                <a:cubicBezTo>
                  <a:pt x="7" y="21"/>
                  <a:pt x="7" y="21"/>
                  <a:pt x="7" y="22"/>
                </a:cubicBezTo>
                <a:cubicBezTo>
                  <a:pt x="7" y="22"/>
                  <a:pt x="7" y="22"/>
                  <a:pt x="7" y="22"/>
                </a:cubicBezTo>
                <a:cubicBezTo>
                  <a:pt x="12" y="22"/>
                  <a:pt x="12" y="22"/>
                  <a:pt x="12" y="22"/>
                </a:cubicBezTo>
                <a:close/>
                <a:moveTo>
                  <a:pt x="17" y="8"/>
                </a:moveTo>
                <a:cubicBezTo>
                  <a:pt x="18" y="8"/>
                  <a:pt x="18" y="8"/>
                  <a:pt x="18" y="8"/>
                </a:cubicBezTo>
                <a:cubicBezTo>
                  <a:pt x="18" y="8"/>
                  <a:pt x="18" y="8"/>
                  <a:pt x="18" y="8"/>
                </a:cubicBezTo>
                <a:cubicBezTo>
                  <a:pt x="18" y="8"/>
                  <a:pt x="17" y="8"/>
                  <a:pt x="17" y="8"/>
                </a:cubicBezTo>
                <a:cubicBezTo>
                  <a:pt x="16" y="8"/>
                  <a:pt x="16" y="8"/>
                  <a:pt x="16" y="8"/>
                </a:cubicBezTo>
                <a:cubicBezTo>
                  <a:pt x="16" y="8"/>
                  <a:pt x="15" y="8"/>
                  <a:pt x="15" y="7"/>
                </a:cubicBezTo>
                <a:cubicBezTo>
                  <a:pt x="15" y="7"/>
                  <a:pt x="16" y="6"/>
                  <a:pt x="16" y="6"/>
                </a:cubicBezTo>
                <a:cubicBezTo>
                  <a:pt x="16" y="6"/>
                  <a:pt x="16" y="6"/>
                  <a:pt x="17" y="6"/>
                </a:cubicBezTo>
                <a:cubicBezTo>
                  <a:pt x="17" y="6"/>
                  <a:pt x="17" y="6"/>
                  <a:pt x="17" y="6"/>
                </a:cubicBezTo>
                <a:cubicBezTo>
                  <a:pt x="18" y="6"/>
                  <a:pt x="18" y="7"/>
                  <a:pt x="18" y="7"/>
                </a:cubicBezTo>
                <a:cubicBezTo>
                  <a:pt x="18" y="7"/>
                  <a:pt x="18" y="7"/>
                  <a:pt x="18" y="7"/>
                </a:cubicBezTo>
                <a:cubicBezTo>
                  <a:pt x="16" y="7"/>
                  <a:pt x="16" y="7"/>
                  <a:pt x="16" y="7"/>
                </a:cubicBezTo>
                <a:cubicBezTo>
                  <a:pt x="16" y="7"/>
                  <a:pt x="16" y="7"/>
                  <a:pt x="16" y="7"/>
                </a:cubicBezTo>
                <a:cubicBezTo>
                  <a:pt x="16" y="8"/>
                  <a:pt x="16" y="8"/>
                  <a:pt x="16" y="8"/>
                </a:cubicBezTo>
                <a:cubicBezTo>
                  <a:pt x="16" y="8"/>
                  <a:pt x="16" y="8"/>
                  <a:pt x="17" y="8"/>
                </a:cubicBezTo>
                <a:cubicBezTo>
                  <a:pt x="17" y="8"/>
                  <a:pt x="17" y="8"/>
                  <a:pt x="17" y="8"/>
                </a:cubicBezTo>
                <a:cubicBezTo>
                  <a:pt x="17" y="8"/>
                  <a:pt x="17" y="8"/>
                  <a:pt x="17" y="8"/>
                </a:cubicBezTo>
                <a:close/>
                <a:moveTo>
                  <a:pt x="10" y="5"/>
                </a:moveTo>
                <a:cubicBezTo>
                  <a:pt x="10" y="7"/>
                  <a:pt x="10" y="7"/>
                  <a:pt x="10" y="7"/>
                </a:cubicBezTo>
                <a:cubicBezTo>
                  <a:pt x="10" y="8"/>
                  <a:pt x="10" y="8"/>
                  <a:pt x="10" y="8"/>
                </a:cubicBezTo>
                <a:cubicBezTo>
                  <a:pt x="9" y="8"/>
                  <a:pt x="9" y="8"/>
                  <a:pt x="9" y="8"/>
                </a:cubicBezTo>
                <a:cubicBezTo>
                  <a:pt x="8" y="8"/>
                  <a:pt x="8" y="8"/>
                  <a:pt x="8" y="8"/>
                </a:cubicBezTo>
                <a:cubicBezTo>
                  <a:pt x="8" y="8"/>
                  <a:pt x="8" y="8"/>
                  <a:pt x="8" y="7"/>
                </a:cubicBezTo>
                <a:cubicBezTo>
                  <a:pt x="8" y="7"/>
                  <a:pt x="8" y="7"/>
                  <a:pt x="8" y="7"/>
                </a:cubicBezTo>
                <a:cubicBezTo>
                  <a:pt x="8" y="7"/>
                  <a:pt x="8" y="7"/>
                  <a:pt x="8" y="7"/>
                </a:cubicBezTo>
                <a:cubicBezTo>
                  <a:pt x="8" y="7"/>
                  <a:pt x="8" y="7"/>
                  <a:pt x="8" y="7"/>
                </a:cubicBezTo>
                <a:cubicBezTo>
                  <a:pt x="8" y="7"/>
                  <a:pt x="8" y="7"/>
                  <a:pt x="8" y="8"/>
                </a:cubicBezTo>
                <a:cubicBezTo>
                  <a:pt x="8" y="8"/>
                  <a:pt x="8" y="8"/>
                  <a:pt x="9" y="8"/>
                </a:cubicBezTo>
                <a:cubicBezTo>
                  <a:pt x="9" y="8"/>
                  <a:pt x="9" y="8"/>
                  <a:pt x="9" y="8"/>
                </a:cubicBezTo>
                <a:cubicBezTo>
                  <a:pt x="9" y="8"/>
                  <a:pt x="9" y="8"/>
                  <a:pt x="9" y="7"/>
                </a:cubicBezTo>
                <a:cubicBezTo>
                  <a:pt x="9" y="5"/>
                  <a:pt x="9" y="5"/>
                  <a:pt x="9" y="5"/>
                </a:cubicBezTo>
                <a:cubicBezTo>
                  <a:pt x="10" y="5"/>
                  <a:pt x="10" y="5"/>
                  <a:pt x="10" y="5"/>
                </a:cubicBezTo>
                <a:close/>
                <a:moveTo>
                  <a:pt x="12" y="6"/>
                </a:moveTo>
                <a:cubicBezTo>
                  <a:pt x="12" y="8"/>
                  <a:pt x="12" y="8"/>
                  <a:pt x="12" y="8"/>
                </a:cubicBezTo>
                <a:cubicBezTo>
                  <a:pt x="12" y="8"/>
                  <a:pt x="12" y="8"/>
                  <a:pt x="12" y="8"/>
                </a:cubicBezTo>
                <a:cubicBezTo>
                  <a:pt x="12" y="8"/>
                  <a:pt x="12" y="8"/>
                  <a:pt x="12" y="8"/>
                </a:cubicBezTo>
                <a:cubicBezTo>
                  <a:pt x="12" y="8"/>
                  <a:pt x="12" y="8"/>
                  <a:pt x="12" y="8"/>
                </a:cubicBezTo>
                <a:cubicBezTo>
                  <a:pt x="12" y="8"/>
                  <a:pt x="11" y="8"/>
                  <a:pt x="11" y="8"/>
                </a:cubicBezTo>
                <a:cubicBezTo>
                  <a:pt x="11" y="8"/>
                  <a:pt x="10" y="8"/>
                  <a:pt x="10" y="8"/>
                </a:cubicBezTo>
                <a:cubicBezTo>
                  <a:pt x="10" y="6"/>
                  <a:pt x="10" y="6"/>
                  <a:pt x="10" y="6"/>
                </a:cubicBezTo>
                <a:cubicBezTo>
                  <a:pt x="11" y="6"/>
                  <a:pt x="11" y="6"/>
                  <a:pt x="11" y="6"/>
                </a:cubicBezTo>
                <a:cubicBezTo>
                  <a:pt x="11" y="7"/>
                  <a:pt x="11" y="7"/>
                  <a:pt x="11" y="7"/>
                </a:cubicBezTo>
                <a:cubicBezTo>
                  <a:pt x="11" y="8"/>
                  <a:pt x="11" y="8"/>
                  <a:pt x="11" y="8"/>
                </a:cubicBezTo>
                <a:cubicBezTo>
                  <a:pt x="11" y="8"/>
                  <a:pt x="11" y="8"/>
                  <a:pt x="11" y="8"/>
                </a:cubicBezTo>
                <a:cubicBezTo>
                  <a:pt x="12" y="8"/>
                  <a:pt x="12" y="8"/>
                  <a:pt x="12" y="7"/>
                </a:cubicBezTo>
                <a:cubicBezTo>
                  <a:pt x="12" y="6"/>
                  <a:pt x="12" y="6"/>
                  <a:pt x="12" y="6"/>
                </a:cubicBezTo>
                <a:cubicBezTo>
                  <a:pt x="12" y="6"/>
                  <a:pt x="12" y="6"/>
                  <a:pt x="12" y="6"/>
                </a:cubicBezTo>
                <a:close/>
                <a:moveTo>
                  <a:pt x="13" y="6"/>
                </a:moveTo>
                <a:cubicBezTo>
                  <a:pt x="13" y="6"/>
                  <a:pt x="13" y="6"/>
                  <a:pt x="13" y="6"/>
                </a:cubicBezTo>
                <a:cubicBezTo>
                  <a:pt x="13" y="6"/>
                  <a:pt x="13" y="6"/>
                  <a:pt x="13" y="6"/>
                </a:cubicBezTo>
                <a:cubicBezTo>
                  <a:pt x="13" y="6"/>
                  <a:pt x="13" y="6"/>
                  <a:pt x="13" y="6"/>
                </a:cubicBezTo>
                <a:cubicBezTo>
                  <a:pt x="14" y="6"/>
                  <a:pt x="14" y="6"/>
                  <a:pt x="14" y="6"/>
                </a:cubicBezTo>
                <a:cubicBezTo>
                  <a:pt x="15" y="6"/>
                  <a:pt x="15" y="6"/>
                  <a:pt x="15" y="7"/>
                </a:cubicBezTo>
                <a:cubicBezTo>
                  <a:pt x="15" y="8"/>
                  <a:pt x="15" y="8"/>
                  <a:pt x="15" y="8"/>
                </a:cubicBezTo>
                <a:cubicBezTo>
                  <a:pt x="14" y="8"/>
                  <a:pt x="14" y="8"/>
                  <a:pt x="14" y="8"/>
                </a:cubicBezTo>
                <a:cubicBezTo>
                  <a:pt x="14" y="7"/>
                  <a:pt x="14" y="7"/>
                  <a:pt x="14" y="7"/>
                </a:cubicBezTo>
                <a:cubicBezTo>
                  <a:pt x="14" y="7"/>
                  <a:pt x="14" y="7"/>
                  <a:pt x="14" y="7"/>
                </a:cubicBezTo>
                <a:cubicBezTo>
                  <a:pt x="14" y="7"/>
                  <a:pt x="14" y="7"/>
                  <a:pt x="14" y="7"/>
                </a:cubicBezTo>
                <a:cubicBezTo>
                  <a:pt x="14" y="7"/>
                  <a:pt x="14" y="6"/>
                  <a:pt x="14" y="6"/>
                </a:cubicBezTo>
                <a:cubicBezTo>
                  <a:pt x="14" y="6"/>
                  <a:pt x="13" y="7"/>
                  <a:pt x="13" y="7"/>
                </a:cubicBezTo>
                <a:cubicBezTo>
                  <a:pt x="13" y="8"/>
                  <a:pt x="13" y="8"/>
                  <a:pt x="13" y="8"/>
                </a:cubicBezTo>
                <a:cubicBezTo>
                  <a:pt x="13" y="8"/>
                  <a:pt x="13" y="8"/>
                  <a:pt x="13" y="8"/>
                </a:cubicBezTo>
                <a:cubicBezTo>
                  <a:pt x="13" y="6"/>
                  <a:pt x="13" y="6"/>
                  <a:pt x="13" y="6"/>
                </a:cubicBezTo>
                <a:close/>
                <a:moveTo>
                  <a:pt x="17" y="7"/>
                </a:moveTo>
                <a:cubicBezTo>
                  <a:pt x="16" y="7"/>
                  <a:pt x="16" y="7"/>
                  <a:pt x="16" y="7"/>
                </a:cubicBezTo>
                <a:cubicBezTo>
                  <a:pt x="16" y="7"/>
                  <a:pt x="16" y="7"/>
                  <a:pt x="16" y="7"/>
                </a:cubicBezTo>
                <a:cubicBezTo>
                  <a:pt x="16" y="6"/>
                  <a:pt x="16" y="6"/>
                  <a:pt x="17" y="6"/>
                </a:cubicBezTo>
                <a:cubicBezTo>
                  <a:pt x="17" y="6"/>
                  <a:pt x="17" y="6"/>
                  <a:pt x="17" y="7"/>
                </a:cubicBezTo>
                <a:cubicBezTo>
                  <a:pt x="17" y="7"/>
                  <a:pt x="17" y="7"/>
                  <a:pt x="17" y="7"/>
                </a:cubicBezTo>
                <a:cubicBezTo>
                  <a:pt x="17" y="7"/>
                  <a:pt x="17" y="7"/>
                  <a:pt x="17" y="7"/>
                </a:cubicBezTo>
                <a:close/>
                <a:moveTo>
                  <a:pt x="29" y="19"/>
                </a:moveTo>
                <a:cubicBezTo>
                  <a:pt x="28" y="18"/>
                  <a:pt x="27" y="18"/>
                  <a:pt x="27" y="17"/>
                </a:cubicBezTo>
                <a:cubicBezTo>
                  <a:pt x="26" y="17"/>
                  <a:pt x="25" y="17"/>
                  <a:pt x="23" y="17"/>
                </a:cubicBezTo>
                <a:cubicBezTo>
                  <a:pt x="22" y="17"/>
                  <a:pt x="21" y="17"/>
                  <a:pt x="20" y="17"/>
                </a:cubicBezTo>
                <a:cubicBezTo>
                  <a:pt x="19" y="18"/>
                  <a:pt x="19" y="18"/>
                  <a:pt x="18" y="19"/>
                </a:cubicBezTo>
                <a:cubicBezTo>
                  <a:pt x="17" y="20"/>
                  <a:pt x="17" y="21"/>
                  <a:pt x="16" y="22"/>
                </a:cubicBezTo>
                <a:cubicBezTo>
                  <a:pt x="16" y="23"/>
                  <a:pt x="16" y="24"/>
                  <a:pt x="16" y="25"/>
                </a:cubicBezTo>
                <a:cubicBezTo>
                  <a:pt x="16" y="26"/>
                  <a:pt x="16" y="27"/>
                  <a:pt x="16" y="28"/>
                </a:cubicBezTo>
                <a:cubicBezTo>
                  <a:pt x="17" y="29"/>
                  <a:pt x="17" y="30"/>
                  <a:pt x="18" y="30"/>
                </a:cubicBezTo>
                <a:cubicBezTo>
                  <a:pt x="19" y="31"/>
                  <a:pt x="19" y="32"/>
                  <a:pt x="20" y="32"/>
                </a:cubicBezTo>
                <a:cubicBezTo>
                  <a:pt x="21" y="33"/>
                  <a:pt x="22" y="33"/>
                  <a:pt x="23" y="33"/>
                </a:cubicBezTo>
                <a:cubicBezTo>
                  <a:pt x="25" y="33"/>
                  <a:pt x="26" y="33"/>
                  <a:pt x="27" y="32"/>
                </a:cubicBezTo>
                <a:cubicBezTo>
                  <a:pt x="27" y="32"/>
                  <a:pt x="28" y="31"/>
                  <a:pt x="29" y="30"/>
                </a:cubicBezTo>
                <a:cubicBezTo>
                  <a:pt x="30" y="30"/>
                  <a:pt x="30" y="29"/>
                  <a:pt x="31" y="28"/>
                </a:cubicBezTo>
                <a:cubicBezTo>
                  <a:pt x="31" y="27"/>
                  <a:pt x="31" y="26"/>
                  <a:pt x="31" y="25"/>
                </a:cubicBezTo>
                <a:cubicBezTo>
                  <a:pt x="31" y="24"/>
                  <a:pt x="31" y="23"/>
                  <a:pt x="31" y="22"/>
                </a:cubicBezTo>
                <a:cubicBezTo>
                  <a:pt x="30" y="21"/>
                  <a:pt x="30" y="20"/>
                  <a:pt x="29" y="19"/>
                </a:cubicBezTo>
                <a:close/>
                <a:moveTo>
                  <a:pt x="16" y="17"/>
                </a:moveTo>
                <a:cubicBezTo>
                  <a:pt x="14" y="19"/>
                  <a:pt x="13" y="22"/>
                  <a:pt x="13" y="25"/>
                </a:cubicBezTo>
                <a:cubicBezTo>
                  <a:pt x="13" y="28"/>
                  <a:pt x="14" y="30"/>
                  <a:pt x="16" y="32"/>
                </a:cubicBezTo>
                <a:cubicBezTo>
                  <a:pt x="18" y="34"/>
                  <a:pt x="21" y="35"/>
                  <a:pt x="23" y="35"/>
                </a:cubicBezTo>
                <a:cubicBezTo>
                  <a:pt x="26" y="35"/>
                  <a:pt x="29" y="34"/>
                  <a:pt x="31" y="32"/>
                </a:cubicBezTo>
                <a:cubicBezTo>
                  <a:pt x="33" y="30"/>
                  <a:pt x="34" y="28"/>
                  <a:pt x="34" y="25"/>
                </a:cubicBezTo>
                <a:cubicBezTo>
                  <a:pt x="34" y="22"/>
                  <a:pt x="33" y="19"/>
                  <a:pt x="31" y="17"/>
                </a:cubicBezTo>
                <a:cubicBezTo>
                  <a:pt x="29" y="16"/>
                  <a:pt x="26" y="14"/>
                  <a:pt x="23" y="14"/>
                </a:cubicBezTo>
                <a:cubicBezTo>
                  <a:pt x="21" y="14"/>
                  <a:pt x="18" y="16"/>
                  <a:pt x="16" y="17"/>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53" name="Freeform 279"/>
          <p:cNvSpPr>
            <a:spLocks noEditPoints="1"/>
          </p:cNvSpPr>
          <p:nvPr/>
        </p:nvSpPr>
        <p:spPr bwMode="auto">
          <a:xfrm>
            <a:off x="9356541" y="2544188"/>
            <a:ext cx="258799" cy="200886"/>
          </a:xfrm>
          <a:custGeom>
            <a:avLst/>
            <a:gdLst>
              <a:gd name="T0" fmla="*/ 25 w 27"/>
              <a:gd name="T1" fmla="*/ 3 h 21"/>
              <a:gd name="T2" fmla="*/ 2 w 27"/>
              <a:gd name="T3" fmla="*/ 16 h 21"/>
              <a:gd name="T4" fmla="*/ 25 w 27"/>
              <a:gd name="T5" fmla="*/ 16 h 21"/>
              <a:gd name="T6" fmla="*/ 14 w 27"/>
              <a:gd name="T7" fmla="*/ 9 h 21"/>
              <a:gd name="T8" fmla="*/ 13 w 27"/>
              <a:gd name="T9" fmla="*/ 8 h 21"/>
              <a:gd name="T10" fmla="*/ 9 w 27"/>
              <a:gd name="T11" fmla="*/ 14 h 21"/>
              <a:gd name="T12" fmla="*/ 9 w 27"/>
              <a:gd name="T13" fmla="*/ 10 h 21"/>
              <a:gd name="T14" fmla="*/ 11 w 27"/>
              <a:gd name="T15" fmla="*/ 13 h 21"/>
              <a:gd name="T16" fmla="*/ 12 w 27"/>
              <a:gd name="T17" fmla="*/ 10 h 21"/>
              <a:gd name="T18" fmla="*/ 9 w 27"/>
              <a:gd name="T19" fmla="*/ 14 h 21"/>
              <a:gd name="T20" fmla="*/ 11 w 27"/>
              <a:gd name="T21" fmla="*/ 6 h 21"/>
              <a:gd name="T22" fmla="*/ 12 w 27"/>
              <a:gd name="T23" fmla="*/ 10 h 21"/>
              <a:gd name="T24" fmla="*/ 11 w 27"/>
              <a:gd name="T25" fmla="*/ 7 h 21"/>
              <a:gd name="T26" fmla="*/ 9 w 27"/>
              <a:gd name="T27" fmla="*/ 10 h 21"/>
              <a:gd name="T28" fmla="*/ 8 w 27"/>
              <a:gd name="T29" fmla="*/ 7 h 21"/>
              <a:gd name="T30" fmla="*/ 3 w 27"/>
              <a:gd name="T31" fmla="*/ 10 h 21"/>
              <a:gd name="T32" fmla="*/ 4 w 27"/>
              <a:gd name="T33" fmla="*/ 13 h 21"/>
              <a:gd name="T34" fmla="*/ 7 w 27"/>
              <a:gd name="T35" fmla="*/ 10 h 21"/>
              <a:gd name="T36" fmla="*/ 6 w 27"/>
              <a:gd name="T37" fmla="*/ 14 h 21"/>
              <a:gd name="T38" fmla="*/ 4 w 27"/>
              <a:gd name="T39" fmla="*/ 6 h 21"/>
              <a:gd name="T40" fmla="*/ 7 w 27"/>
              <a:gd name="T41" fmla="*/ 9 h 21"/>
              <a:gd name="T42" fmla="*/ 6 w 27"/>
              <a:gd name="T43" fmla="*/ 9 h 21"/>
              <a:gd name="T44" fmla="*/ 4 w 27"/>
              <a:gd name="T45" fmla="*/ 9 h 21"/>
              <a:gd name="T46" fmla="*/ 3 w 27"/>
              <a:gd name="T47" fmla="*/ 9 h 21"/>
              <a:gd name="T48" fmla="*/ 20 w 27"/>
              <a:gd name="T49" fmla="*/ 13 h 21"/>
              <a:gd name="T50" fmla="*/ 21 w 27"/>
              <a:gd name="T51" fmla="*/ 10 h 21"/>
              <a:gd name="T52" fmla="*/ 23 w 27"/>
              <a:gd name="T53" fmla="*/ 10 h 21"/>
              <a:gd name="T54" fmla="*/ 24 w 27"/>
              <a:gd name="T55" fmla="*/ 13 h 21"/>
              <a:gd name="T56" fmla="*/ 20 w 27"/>
              <a:gd name="T57" fmla="*/ 7 h 21"/>
              <a:gd name="T58" fmla="*/ 24 w 27"/>
              <a:gd name="T59" fmla="*/ 7 h 21"/>
              <a:gd name="T60" fmla="*/ 24 w 27"/>
              <a:gd name="T61" fmla="*/ 10 h 21"/>
              <a:gd name="T62" fmla="*/ 21 w 27"/>
              <a:gd name="T63" fmla="*/ 7 h 21"/>
              <a:gd name="T64" fmla="*/ 21 w 27"/>
              <a:gd name="T65" fmla="*/ 10 h 21"/>
              <a:gd name="T66" fmla="*/ 16 w 27"/>
              <a:gd name="T67" fmla="*/ 14 h 21"/>
              <a:gd name="T68" fmla="*/ 15 w 27"/>
              <a:gd name="T69" fmla="*/ 10 h 21"/>
              <a:gd name="T70" fmla="*/ 18 w 27"/>
              <a:gd name="T71" fmla="*/ 13 h 21"/>
              <a:gd name="T72" fmla="*/ 19 w 27"/>
              <a:gd name="T73" fmla="*/ 10 h 21"/>
              <a:gd name="T74" fmla="*/ 16 w 27"/>
              <a:gd name="T75" fmla="*/ 14 h 21"/>
              <a:gd name="T76" fmla="*/ 18 w 27"/>
              <a:gd name="T77" fmla="*/ 6 h 21"/>
              <a:gd name="T78" fmla="*/ 19 w 27"/>
              <a:gd name="T79" fmla="*/ 10 h 21"/>
              <a:gd name="T80" fmla="*/ 18 w 27"/>
              <a:gd name="T81" fmla="*/ 7 h 21"/>
              <a:gd name="T82" fmla="*/ 15 w 27"/>
              <a:gd name="T83" fmla="*/ 10 h 21"/>
              <a:gd name="T84" fmla="*/ 15 w 27"/>
              <a:gd name="T85" fmla="*/ 7 h 21"/>
              <a:gd name="T86" fmla="*/ 14 w 27"/>
              <a:gd name="T87" fmla="*/ 12 h 21"/>
              <a:gd name="T88" fmla="*/ 13 w 27"/>
              <a:gd name="T89" fmla="*/ 11 h 21"/>
              <a:gd name="T90" fmla="*/ 25 w 27"/>
              <a:gd name="T91" fmla="*/ 21 h 21"/>
              <a:gd name="T92" fmla="*/ 0 w 27"/>
              <a:gd name="T93" fmla="*/ 2 h 21"/>
              <a:gd name="T94" fmla="*/ 27 w 27"/>
              <a:gd name="T95"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7" h="21">
                <a:moveTo>
                  <a:pt x="25" y="16"/>
                </a:moveTo>
                <a:cubicBezTo>
                  <a:pt x="25" y="3"/>
                  <a:pt x="25" y="3"/>
                  <a:pt x="25" y="3"/>
                </a:cubicBezTo>
                <a:cubicBezTo>
                  <a:pt x="25" y="3"/>
                  <a:pt x="25" y="3"/>
                  <a:pt x="25" y="3"/>
                </a:cubicBezTo>
                <a:cubicBezTo>
                  <a:pt x="2" y="3"/>
                  <a:pt x="2" y="3"/>
                  <a:pt x="2" y="3"/>
                </a:cubicBezTo>
                <a:cubicBezTo>
                  <a:pt x="2" y="3"/>
                  <a:pt x="2" y="3"/>
                  <a:pt x="2" y="3"/>
                </a:cubicBezTo>
                <a:cubicBezTo>
                  <a:pt x="2" y="16"/>
                  <a:pt x="2" y="16"/>
                  <a:pt x="2" y="16"/>
                </a:cubicBezTo>
                <a:cubicBezTo>
                  <a:pt x="2" y="17"/>
                  <a:pt x="2" y="17"/>
                  <a:pt x="2" y="17"/>
                </a:cubicBezTo>
                <a:cubicBezTo>
                  <a:pt x="25" y="17"/>
                  <a:pt x="25" y="17"/>
                  <a:pt x="25" y="17"/>
                </a:cubicBezTo>
                <a:cubicBezTo>
                  <a:pt x="25" y="17"/>
                  <a:pt x="25" y="17"/>
                  <a:pt x="25" y="16"/>
                </a:cubicBezTo>
                <a:close/>
                <a:moveTo>
                  <a:pt x="14" y="8"/>
                </a:moveTo>
                <a:cubicBezTo>
                  <a:pt x="14" y="9"/>
                  <a:pt x="14" y="9"/>
                  <a:pt x="14" y="9"/>
                </a:cubicBezTo>
                <a:cubicBezTo>
                  <a:pt x="14" y="9"/>
                  <a:pt x="14" y="9"/>
                  <a:pt x="14" y="9"/>
                </a:cubicBezTo>
                <a:cubicBezTo>
                  <a:pt x="13" y="9"/>
                  <a:pt x="13" y="9"/>
                  <a:pt x="13" y="9"/>
                </a:cubicBezTo>
                <a:cubicBezTo>
                  <a:pt x="13" y="9"/>
                  <a:pt x="13" y="9"/>
                  <a:pt x="13" y="9"/>
                </a:cubicBezTo>
                <a:cubicBezTo>
                  <a:pt x="13" y="8"/>
                  <a:pt x="13" y="8"/>
                  <a:pt x="13" y="8"/>
                </a:cubicBezTo>
                <a:cubicBezTo>
                  <a:pt x="13" y="8"/>
                  <a:pt x="13" y="8"/>
                  <a:pt x="13" y="8"/>
                </a:cubicBezTo>
                <a:cubicBezTo>
                  <a:pt x="14" y="8"/>
                  <a:pt x="14" y="8"/>
                  <a:pt x="14" y="8"/>
                </a:cubicBezTo>
                <a:close/>
                <a:moveTo>
                  <a:pt x="9" y="14"/>
                </a:moveTo>
                <a:cubicBezTo>
                  <a:pt x="8" y="13"/>
                  <a:pt x="8" y="13"/>
                  <a:pt x="8" y="13"/>
                </a:cubicBezTo>
                <a:cubicBezTo>
                  <a:pt x="8" y="10"/>
                  <a:pt x="8" y="10"/>
                  <a:pt x="8" y="10"/>
                </a:cubicBezTo>
                <a:cubicBezTo>
                  <a:pt x="9" y="10"/>
                  <a:pt x="9" y="10"/>
                  <a:pt x="9" y="10"/>
                </a:cubicBezTo>
                <a:cubicBezTo>
                  <a:pt x="9" y="10"/>
                  <a:pt x="9" y="10"/>
                  <a:pt x="9" y="10"/>
                </a:cubicBezTo>
                <a:cubicBezTo>
                  <a:pt x="9" y="13"/>
                  <a:pt x="9" y="13"/>
                  <a:pt x="9" y="13"/>
                </a:cubicBezTo>
                <a:cubicBezTo>
                  <a:pt x="11" y="13"/>
                  <a:pt x="11" y="13"/>
                  <a:pt x="11" y="13"/>
                </a:cubicBezTo>
                <a:cubicBezTo>
                  <a:pt x="11" y="10"/>
                  <a:pt x="11" y="10"/>
                  <a:pt x="11" y="10"/>
                </a:cubicBezTo>
                <a:cubicBezTo>
                  <a:pt x="12" y="10"/>
                  <a:pt x="12" y="10"/>
                  <a:pt x="12" y="10"/>
                </a:cubicBezTo>
                <a:cubicBezTo>
                  <a:pt x="12" y="10"/>
                  <a:pt x="12" y="10"/>
                  <a:pt x="12" y="10"/>
                </a:cubicBezTo>
                <a:cubicBezTo>
                  <a:pt x="12" y="13"/>
                  <a:pt x="12" y="13"/>
                  <a:pt x="12" y="13"/>
                </a:cubicBezTo>
                <a:cubicBezTo>
                  <a:pt x="11" y="14"/>
                  <a:pt x="11" y="14"/>
                  <a:pt x="11" y="14"/>
                </a:cubicBezTo>
                <a:cubicBezTo>
                  <a:pt x="9" y="14"/>
                  <a:pt x="9" y="14"/>
                  <a:pt x="9" y="14"/>
                </a:cubicBezTo>
                <a:close/>
                <a:moveTo>
                  <a:pt x="8" y="7"/>
                </a:moveTo>
                <a:cubicBezTo>
                  <a:pt x="9" y="6"/>
                  <a:pt x="9" y="6"/>
                  <a:pt x="9" y="6"/>
                </a:cubicBezTo>
                <a:cubicBezTo>
                  <a:pt x="11" y="6"/>
                  <a:pt x="11" y="6"/>
                  <a:pt x="11" y="6"/>
                </a:cubicBezTo>
                <a:cubicBezTo>
                  <a:pt x="12" y="7"/>
                  <a:pt x="12" y="7"/>
                  <a:pt x="12" y="7"/>
                </a:cubicBezTo>
                <a:cubicBezTo>
                  <a:pt x="12" y="9"/>
                  <a:pt x="12" y="9"/>
                  <a:pt x="12" y="9"/>
                </a:cubicBezTo>
                <a:cubicBezTo>
                  <a:pt x="12" y="10"/>
                  <a:pt x="12" y="10"/>
                  <a:pt x="12" y="10"/>
                </a:cubicBezTo>
                <a:cubicBezTo>
                  <a:pt x="12" y="10"/>
                  <a:pt x="12" y="10"/>
                  <a:pt x="12" y="10"/>
                </a:cubicBezTo>
                <a:cubicBezTo>
                  <a:pt x="11" y="9"/>
                  <a:pt x="11" y="9"/>
                  <a:pt x="11" y="9"/>
                </a:cubicBezTo>
                <a:cubicBezTo>
                  <a:pt x="11" y="7"/>
                  <a:pt x="11" y="7"/>
                  <a:pt x="11" y="7"/>
                </a:cubicBezTo>
                <a:cubicBezTo>
                  <a:pt x="9" y="7"/>
                  <a:pt x="9" y="7"/>
                  <a:pt x="9" y="7"/>
                </a:cubicBezTo>
                <a:cubicBezTo>
                  <a:pt x="9" y="9"/>
                  <a:pt x="9" y="9"/>
                  <a:pt x="9" y="9"/>
                </a:cubicBezTo>
                <a:cubicBezTo>
                  <a:pt x="9" y="10"/>
                  <a:pt x="9" y="10"/>
                  <a:pt x="9" y="10"/>
                </a:cubicBezTo>
                <a:cubicBezTo>
                  <a:pt x="9" y="10"/>
                  <a:pt x="9" y="10"/>
                  <a:pt x="9" y="10"/>
                </a:cubicBezTo>
                <a:cubicBezTo>
                  <a:pt x="8" y="9"/>
                  <a:pt x="8" y="9"/>
                  <a:pt x="8" y="9"/>
                </a:cubicBezTo>
                <a:cubicBezTo>
                  <a:pt x="8" y="7"/>
                  <a:pt x="8" y="7"/>
                  <a:pt x="8" y="7"/>
                </a:cubicBezTo>
                <a:close/>
                <a:moveTo>
                  <a:pt x="4" y="14"/>
                </a:moveTo>
                <a:cubicBezTo>
                  <a:pt x="3" y="13"/>
                  <a:pt x="3" y="13"/>
                  <a:pt x="3" y="13"/>
                </a:cubicBezTo>
                <a:cubicBezTo>
                  <a:pt x="3" y="10"/>
                  <a:pt x="3" y="10"/>
                  <a:pt x="3" y="10"/>
                </a:cubicBezTo>
                <a:cubicBezTo>
                  <a:pt x="3" y="10"/>
                  <a:pt x="3" y="10"/>
                  <a:pt x="3" y="10"/>
                </a:cubicBezTo>
                <a:cubicBezTo>
                  <a:pt x="4" y="10"/>
                  <a:pt x="4" y="10"/>
                  <a:pt x="4" y="10"/>
                </a:cubicBezTo>
                <a:cubicBezTo>
                  <a:pt x="4" y="13"/>
                  <a:pt x="4" y="13"/>
                  <a:pt x="4" y="13"/>
                </a:cubicBezTo>
                <a:cubicBezTo>
                  <a:pt x="6" y="13"/>
                  <a:pt x="6" y="13"/>
                  <a:pt x="6" y="13"/>
                </a:cubicBezTo>
                <a:cubicBezTo>
                  <a:pt x="6" y="10"/>
                  <a:pt x="6" y="10"/>
                  <a:pt x="6" y="10"/>
                </a:cubicBezTo>
                <a:cubicBezTo>
                  <a:pt x="7" y="10"/>
                  <a:pt x="7" y="10"/>
                  <a:pt x="7" y="10"/>
                </a:cubicBezTo>
                <a:cubicBezTo>
                  <a:pt x="7" y="10"/>
                  <a:pt x="7" y="10"/>
                  <a:pt x="7" y="10"/>
                </a:cubicBezTo>
                <a:cubicBezTo>
                  <a:pt x="7" y="13"/>
                  <a:pt x="7" y="13"/>
                  <a:pt x="7" y="13"/>
                </a:cubicBezTo>
                <a:cubicBezTo>
                  <a:pt x="6" y="14"/>
                  <a:pt x="6" y="14"/>
                  <a:pt x="6" y="14"/>
                </a:cubicBezTo>
                <a:cubicBezTo>
                  <a:pt x="4" y="14"/>
                  <a:pt x="4" y="14"/>
                  <a:pt x="4" y="14"/>
                </a:cubicBezTo>
                <a:close/>
                <a:moveTo>
                  <a:pt x="3" y="7"/>
                </a:moveTo>
                <a:cubicBezTo>
                  <a:pt x="4" y="6"/>
                  <a:pt x="4" y="6"/>
                  <a:pt x="4" y="6"/>
                </a:cubicBezTo>
                <a:cubicBezTo>
                  <a:pt x="6" y="6"/>
                  <a:pt x="6" y="6"/>
                  <a:pt x="6" y="6"/>
                </a:cubicBezTo>
                <a:cubicBezTo>
                  <a:pt x="7" y="7"/>
                  <a:pt x="7" y="7"/>
                  <a:pt x="7" y="7"/>
                </a:cubicBezTo>
                <a:cubicBezTo>
                  <a:pt x="7" y="9"/>
                  <a:pt x="7" y="9"/>
                  <a:pt x="7" y="9"/>
                </a:cubicBezTo>
                <a:cubicBezTo>
                  <a:pt x="7" y="10"/>
                  <a:pt x="7" y="10"/>
                  <a:pt x="7" y="10"/>
                </a:cubicBezTo>
                <a:cubicBezTo>
                  <a:pt x="7" y="10"/>
                  <a:pt x="7" y="10"/>
                  <a:pt x="7" y="10"/>
                </a:cubicBezTo>
                <a:cubicBezTo>
                  <a:pt x="6" y="9"/>
                  <a:pt x="6" y="9"/>
                  <a:pt x="6" y="9"/>
                </a:cubicBezTo>
                <a:cubicBezTo>
                  <a:pt x="6" y="7"/>
                  <a:pt x="6" y="7"/>
                  <a:pt x="6" y="7"/>
                </a:cubicBezTo>
                <a:cubicBezTo>
                  <a:pt x="4" y="7"/>
                  <a:pt x="4" y="7"/>
                  <a:pt x="4" y="7"/>
                </a:cubicBezTo>
                <a:cubicBezTo>
                  <a:pt x="4" y="9"/>
                  <a:pt x="4" y="9"/>
                  <a:pt x="4" y="9"/>
                </a:cubicBezTo>
                <a:cubicBezTo>
                  <a:pt x="3" y="10"/>
                  <a:pt x="3" y="10"/>
                  <a:pt x="3" y="10"/>
                </a:cubicBezTo>
                <a:cubicBezTo>
                  <a:pt x="3" y="10"/>
                  <a:pt x="3" y="10"/>
                  <a:pt x="3" y="10"/>
                </a:cubicBezTo>
                <a:cubicBezTo>
                  <a:pt x="3" y="9"/>
                  <a:pt x="3" y="9"/>
                  <a:pt x="3" y="9"/>
                </a:cubicBezTo>
                <a:cubicBezTo>
                  <a:pt x="3" y="7"/>
                  <a:pt x="3" y="7"/>
                  <a:pt x="3" y="7"/>
                </a:cubicBezTo>
                <a:close/>
                <a:moveTo>
                  <a:pt x="21" y="14"/>
                </a:moveTo>
                <a:cubicBezTo>
                  <a:pt x="20" y="13"/>
                  <a:pt x="20" y="13"/>
                  <a:pt x="20" y="13"/>
                </a:cubicBezTo>
                <a:cubicBezTo>
                  <a:pt x="20" y="10"/>
                  <a:pt x="20" y="10"/>
                  <a:pt x="20" y="10"/>
                </a:cubicBezTo>
                <a:cubicBezTo>
                  <a:pt x="21" y="10"/>
                  <a:pt x="21" y="10"/>
                  <a:pt x="21" y="10"/>
                </a:cubicBezTo>
                <a:cubicBezTo>
                  <a:pt x="21" y="10"/>
                  <a:pt x="21" y="10"/>
                  <a:pt x="21" y="10"/>
                </a:cubicBezTo>
                <a:cubicBezTo>
                  <a:pt x="21" y="13"/>
                  <a:pt x="21" y="13"/>
                  <a:pt x="21" y="13"/>
                </a:cubicBezTo>
                <a:cubicBezTo>
                  <a:pt x="23" y="13"/>
                  <a:pt x="23" y="13"/>
                  <a:pt x="23" y="13"/>
                </a:cubicBezTo>
                <a:cubicBezTo>
                  <a:pt x="23" y="10"/>
                  <a:pt x="23" y="10"/>
                  <a:pt x="23" y="10"/>
                </a:cubicBezTo>
                <a:cubicBezTo>
                  <a:pt x="24" y="10"/>
                  <a:pt x="24" y="10"/>
                  <a:pt x="24" y="10"/>
                </a:cubicBezTo>
                <a:cubicBezTo>
                  <a:pt x="24" y="10"/>
                  <a:pt x="24" y="10"/>
                  <a:pt x="24" y="10"/>
                </a:cubicBezTo>
                <a:cubicBezTo>
                  <a:pt x="24" y="13"/>
                  <a:pt x="24" y="13"/>
                  <a:pt x="24" y="13"/>
                </a:cubicBezTo>
                <a:cubicBezTo>
                  <a:pt x="23" y="14"/>
                  <a:pt x="23" y="14"/>
                  <a:pt x="23" y="14"/>
                </a:cubicBezTo>
                <a:cubicBezTo>
                  <a:pt x="21" y="14"/>
                  <a:pt x="21" y="14"/>
                  <a:pt x="21" y="14"/>
                </a:cubicBezTo>
                <a:close/>
                <a:moveTo>
                  <a:pt x="20" y="7"/>
                </a:moveTo>
                <a:cubicBezTo>
                  <a:pt x="21" y="6"/>
                  <a:pt x="21" y="6"/>
                  <a:pt x="21" y="6"/>
                </a:cubicBezTo>
                <a:cubicBezTo>
                  <a:pt x="23" y="6"/>
                  <a:pt x="23" y="6"/>
                  <a:pt x="23" y="6"/>
                </a:cubicBezTo>
                <a:cubicBezTo>
                  <a:pt x="24" y="7"/>
                  <a:pt x="24" y="7"/>
                  <a:pt x="24" y="7"/>
                </a:cubicBezTo>
                <a:cubicBezTo>
                  <a:pt x="24" y="9"/>
                  <a:pt x="24" y="9"/>
                  <a:pt x="24" y="9"/>
                </a:cubicBezTo>
                <a:cubicBezTo>
                  <a:pt x="24" y="10"/>
                  <a:pt x="24" y="10"/>
                  <a:pt x="24" y="10"/>
                </a:cubicBezTo>
                <a:cubicBezTo>
                  <a:pt x="24" y="10"/>
                  <a:pt x="24" y="10"/>
                  <a:pt x="24" y="10"/>
                </a:cubicBezTo>
                <a:cubicBezTo>
                  <a:pt x="23" y="9"/>
                  <a:pt x="23" y="9"/>
                  <a:pt x="23" y="9"/>
                </a:cubicBezTo>
                <a:cubicBezTo>
                  <a:pt x="23" y="7"/>
                  <a:pt x="23" y="7"/>
                  <a:pt x="23" y="7"/>
                </a:cubicBezTo>
                <a:cubicBezTo>
                  <a:pt x="21" y="7"/>
                  <a:pt x="21" y="7"/>
                  <a:pt x="21" y="7"/>
                </a:cubicBezTo>
                <a:cubicBezTo>
                  <a:pt x="21" y="9"/>
                  <a:pt x="21" y="9"/>
                  <a:pt x="21" y="9"/>
                </a:cubicBezTo>
                <a:cubicBezTo>
                  <a:pt x="21" y="10"/>
                  <a:pt x="21" y="10"/>
                  <a:pt x="21" y="10"/>
                </a:cubicBezTo>
                <a:cubicBezTo>
                  <a:pt x="21" y="10"/>
                  <a:pt x="21" y="10"/>
                  <a:pt x="21" y="10"/>
                </a:cubicBezTo>
                <a:cubicBezTo>
                  <a:pt x="20" y="9"/>
                  <a:pt x="20" y="9"/>
                  <a:pt x="20" y="9"/>
                </a:cubicBezTo>
                <a:cubicBezTo>
                  <a:pt x="20" y="7"/>
                  <a:pt x="20" y="7"/>
                  <a:pt x="20" y="7"/>
                </a:cubicBezTo>
                <a:close/>
                <a:moveTo>
                  <a:pt x="16" y="14"/>
                </a:moveTo>
                <a:cubicBezTo>
                  <a:pt x="15" y="13"/>
                  <a:pt x="15" y="13"/>
                  <a:pt x="15" y="13"/>
                </a:cubicBezTo>
                <a:cubicBezTo>
                  <a:pt x="15" y="10"/>
                  <a:pt x="15" y="10"/>
                  <a:pt x="15" y="10"/>
                </a:cubicBezTo>
                <a:cubicBezTo>
                  <a:pt x="15" y="10"/>
                  <a:pt x="15" y="10"/>
                  <a:pt x="15" y="10"/>
                </a:cubicBezTo>
                <a:cubicBezTo>
                  <a:pt x="16" y="10"/>
                  <a:pt x="16" y="10"/>
                  <a:pt x="16" y="10"/>
                </a:cubicBezTo>
                <a:cubicBezTo>
                  <a:pt x="16" y="13"/>
                  <a:pt x="16" y="13"/>
                  <a:pt x="16" y="13"/>
                </a:cubicBezTo>
                <a:cubicBezTo>
                  <a:pt x="18" y="13"/>
                  <a:pt x="18" y="13"/>
                  <a:pt x="18" y="13"/>
                </a:cubicBezTo>
                <a:cubicBezTo>
                  <a:pt x="18" y="10"/>
                  <a:pt x="18" y="10"/>
                  <a:pt x="18" y="10"/>
                </a:cubicBezTo>
                <a:cubicBezTo>
                  <a:pt x="19" y="10"/>
                  <a:pt x="19" y="10"/>
                  <a:pt x="19" y="10"/>
                </a:cubicBezTo>
                <a:cubicBezTo>
                  <a:pt x="19" y="10"/>
                  <a:pt x="19" y="10"/>
                  <a:pt x="19" y="10"/>
                </a:cubicBezTo>
                <a:cubicBezTo>
                  <a:pt x="19" y="13"/>
                  <a:pt x="19" y="13"/>
                  <a:pt x="19" y="13"/>
                </a:cubicBezTo>
                <a:cubicBezTo>
                  <a:pt x="18" y="14"/>
                  <a:pt x="18" y="14"/>
                  <a:pt x="18" y="14"/>
                </a:cubicBezTo>
                <a:cubicBezTo>
                  <a:pt x="16" y="14"/>
                  <a:pt x="16" y="14"/>
                  <a:pt x="16" y="14"/>
                </a:cubicBezTo>
                <a:close/>
                <a:moveTo>
                  <a:pt x="15" y="7"/>
                </a:moveTo>
                <a:cubicBezTo>
                  <a:pt x="16" y="6"/>
                  <a:pt x="16" y="6"/>
                  <a:pt x="16" y="6"/>
                </a:cubicBezTo>
                <a:cubicBezTo>
                  <a:pt x="18" y="6"/>
                  <a:pt x="18" y="6"/>
                  <a:pt x="18" y="6"/>
                </a:cubicBezTo>
                <a:cubicBezTo>
                  <a:pt x="19" y="7"/>
                  <a:pt x="19" y="7"/>
                  <a:pt x="19" y="7"/>
                </a:cubicBezTo>
                <a:cubicBezTo>
                  <a:pt x="19" y="9"/>
                  <a:pt x="19" y="9"/>
                  <a:pt x="19" y="9"/>
                </a:cubicBezTo>
                <a:cubicBezTo>
                  <a:pt x="19" y="10"/>
                  <a:pt x="19" y="10"/>
                  <a:pt x="19" y="10"/>
                </a:cubicBezTo>
                <a:cubicBezTo>
                  <a:pt x="19" y="10"/>
                  <a:pt x="19" y="10"/>
                  <a:pt x="19" y="10"/>
                </a:cubicBezTo>
                <a:cubicBezTo>
                  <a:pt x="18" y="9"/>
                  <a:pt x="18" y="9"/>
                  <a:pt x="18" y="9"/>
                </a:cubicBezTo>
                <a:cubicBezTo>
                  <a:pt x="18" y="7"/>
                  <a:pt x="18" y="7"/>
                  <a:pt x="18" y="7"/>
                </a:cubicBezTo>
                <a:cubicBezTo>
                  <a:pt x="16" y="7"/>
                  <a:pt x="16" y="7"/>
                  <a:pt x="16" y="7"/>
                </a:cubicBezTo>
                <a:cubicBezTo>
                  <a:pt x="16" y="9"/>
                  <a:pt x="16" y="9"/>
                  <a:pt x="16" y="9"/>
                </a:cubicBezTo>
                <a:cubicBezTo>
                  <a:pt x="15" y="10"/>
                  <a:pt x="15" y="10"/>
                  <a:pt x="15" y="10"/>
                </a:cubicBezTo>
                <a:cubicBezTo>
                  <a:pt x="15" y="10"/>
                  <a:pt x="15" y="10"/>
                  <a:pt x="15" y="10"/>
                </a:cubicBezTo>
                <a:cubicBezTo>
                  <a:pt x="15" y="9"/>
                  <a:pt x="15" y="9"/>
                  <a:pt x="15" y="9"/>
                </a:cubicBezTo>
                <a:cubicBezTo>
                  <a:pt x="15" y="7"/>
                  <a:pt x="15" y="7"/>
                  <a:pt x="15" y="7"/>
                </a:cubicBezTo>
                <a:close/>
                <a:moveTo>
                  <a:pt x="14" y="11"/>
                </a:moveTo>
                <a:cubicBezTo>
                  <a:pt x="14" y="12"/>
                  <a:pt x="14" y="12"/>
                  <a:pt x="14" y="12"/>
                </a:cubicBezTo>
                <a:cubicBezTo>
                  <a:pt x="14" y="12"/>
                  <a:pt x="14" y="12"/>
                  <a:pt x="14" y="12"/>
                </a:cubicBezTo>
                <a:cubicBezTo>
                  <a:pt x="13" y="12"/>
                  <a:pt x="13" y="12"/>
                  <a:pt x="13" y="12"/>
                </a:cubicBezTo>
                <a:cubicBezTo>
                  <a:pt x="13" y="12"/>
                  <a:pt x="13" y="12"/>
                  <a:pt x="13" y="12"/>
                </a:cubicBezTo>
                <a:cubicBezTo>
                  <a:pt x="13" y="11"/>
                  <a:pt x="13" y="11"/>
                  <a:pt x="13" y="11"/>
                </a:cubicBezTo>
                <a:cubicBezTo>
                  <a:pt x="13" y="11"/>
                  <a:pt x="13" y="11"/>
                  <a:pt x="13" y="11"/>
                </a:cubicBezTo>
                <a:cubicBezTo>
                  <a:pt x="14" y="11"/>
                  <a:pt x="14" y="11"/>
                  <a:pt x="14" y="11"/>
                </a:cubicBezTo>
                <a:close/>
                <a:moveTo>
                  <a:pt x="25" y="21"/>
                </a:moveTo>
                <a:cubicBezTo>
                  <a:pt x="23" y="21"/>
                  <a:pt x="5" y="21"/>
                  <a:pt x="2" y="21"/>
                </a:cubicBezTo>
                <a:cubicBezTo>
                  <a:pt x="1" y="21"/>
                  <a:pt x="0" y="20"/>
                  <a:pt x="0" y="18"/>
                </a:cubicBezTo>
                <a:cubicBezTo>
                  <a:pt x="0" y="2"/>
                  <a:pt x="0" y="2"/>
                  <a:pt x="0" y="2"/>
                </a:cubicBezTo>
                <a:cubicBezTo>
                  <a:pt x="0" y="1"/>
                  <a:pt x="1" y="0"/>
                  <a:pt x="2" y="0"/>
                </a:cubicBezTo>
                <a:cubicBezTo>
                  <a:pt x="10" y="0"/>
                  <a:pt x="17" y="0"/>
                  <a:pt x="25" y="0"/>
                </a:cubicBezTo>
                <a:cubicBezTo>
                  <a:pt x="26" y="0"/>
                  <a:pt x="27" y="1"/>
                  <a:pt x="27" y="2"/>
                </a:cubicBezTo>
                <a:cubicBezTo>
                  <a:pt x="27" y="18"/>
                  <a:pt x="27" y="18"/>
                  <a:pt x="27" y="18"/>
                </a:cubicBezTo>
                <a:cubicBezTo>
                  <a:pt x="27" y="20"/>
                  <a:pt x="26" y="21"/>
                  <a:pt x="25" y="21"/>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54" name="Freeform 280"/>
          <p:cNvSpPr>
            <a:spLocks/>
          </p:cNvSpPr>
          <p:nvPr/>
        </p:nvSpPr>
        <p:spPr bwMode="auto">
          <a:xfrm>
            <a:off x="9539328" y="2745074"/>
            <a:ext cx="57913" cy="19908"/>
          </a:xfrm>
          <a:custGeom>
            <a:avLst/>
            <a:gdLst>
              <a:gd name="T0" fmla="*/ 5 w 6"/>
              <a:gd name="T1" fmla="*/ 2 h 2"/>
              <a:gd name="T2" fmla="*/ 1 w 6"/>
              <a:gd name="T3" fmla="*/ 2 h 2"/>
              <a:gd name="T4" fmla="*/ 0 w 6"/>
              <a:gd name="T5" fmla="*/ 2 h 2"/>
              <a:gd name="T6" fmla="*/ 0 w 6"/>
              <a:gd name="T7" fmla="*/ 1 h 2"/>
              <a:gd name="T8" fmla="*/ 0 w 6"/>
              <a:gd name="T9" fmla="*/ 0 h 2"/>
              <a:gd name="T10" fmla="*/ 6 w 6"/>
              <a:gd name="T11" fmla="*/ 0 h 2"/>
              <a:gd name="T12" fmla="*/ 6 w 6"/>
              <a:gd name="T13" fmla="*/ 1 h 2"/>
              <a:gd name="T14" fmla="*/ 6 w 6"/>
              <a:gd name="T15" fmla="*/ 2 h 2"/>
              <a:gd name="T16" fmla="*/ 5 w 6"/>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
                <a:moveTo>
                  <a:pt x="5" y="2"/>
                </a:moveTo>
                <a:cubicBezTo>
                  <a:pt x="1" y="2"/>
                  <a:pt x="1" y="2"/>
                  <a:pt x="1" y="2"/>
                </a:cubicBezTo>
                <a:cubicBezTo>
                  <a:pt x="1" y="2"/>
                  <a:pt x="1" y="2"/>
                  <a:pt x="0" y="2"/>
                </a:cubicBezTo>
                <a:cubicBezTo>
                  <a:pt x="0" y="1"/>
                  <a:pt x="0" y="1"/>
                  <a:pt x="0" y="1"/>
                </a:cubicBezTo>
                <a:cubicBezTo>
                  <a:pt x="0" y="0"/>
                  <a:pt x="0" y="0"/>
                  <a:pt x="0" y="0"/>
                </a:cubicBezTo>
                <a:cubicBezTo>
                  <a:pt x="6" y="0"/>
                  <a:pt x="6" y="0"/>
                  <a:pt x="6" y="0"/>
                </a:cubicBezTo>
                <a:cubicBezTo>
                  <a:pt x="6" y="1"/>
                  <a:pt x="6" y="1"/>
                  <a:pt x="6" y="1"/>
                </a:cubicBezTo>
                <a:cubicBezTo>
                  <a:pt x="6" y="1"/>
                  <a:pt x="6" y="1"/>
                  <a:pt x="6" y="2"/>
                </a:cubicBezTo>
                <a:cubicBezTo>
                  <a:pt x="5" y="2"/>
                  <a:pt x="5" y="2"/>
                  <a:pt x="5" y="2"/>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55" name="Freeform 281"/>
          <p:cNvSpPr>
            <a:spLocks/>
          </p:cNvSpPr>
          <p:nvPr/>
        </p:nvSpPr>
        <p:spPr bwMode="auto">
          <a:xfrm>
            <a:off x="9376448" y="2745074"/>
            <a:ext cx="57913" cy="19908"/>
          </a:xfrm>
          <a:custGeom>
            <a:avLst/>
            <a:gdLst>
              <a:gd name="T0" fmla="*/ 5 w 6"/>
              <a:gd name="T1" fmla="*/ 2 h 2"/>
              <a:gd name="T2" fmla="*/ 1 w 6"/>
              <a:gd name="T3" fmla="*/ 2 h 2"/>
              <a:gd name="T4" fmla="*/ 0 w 6"/>
              <a:gd name="T5" fmla="*/ 2 h 2"/>
              <a:gd name="T6" fmla="*/ 0 w 6"/>
              <a:gd name="T7" fmla="*/ 1 h 2"/>
              <a:gd name="T8" fmla="*/ 0 w 6"/>
              <a:gd name="T9" fmla="*/ 0 h 2"/>
              <a:gd name="T10" fmla="*/ 6 w 6"/>
              <a:gd name="T11" fmla="*/ 0 h 2"/>
              <a:gd name="T12" fmla="*/ 6 w 6"/>
              <a:gd name="T13" fmla="*/ 1 h 2"/>
              <a:gd name="T14" fmla="*/ 6 w 6"/>
              <a:gd name="T15" fmla="*/ 2 h 2"/>
              <a:gd name="T16" fmla="*/ 5 w 6"/>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
                <a:moveTo>
                  <a:pt x="5" y="2"/>
                </a:moveTo>
                <a:cubicBezTo>
                  <a:pt x="1" y="2"/>
                  <a:pt x="1" y="2"/>
                  <a:pt x="1" y="2"/>
                </a:cubicBezTo>
                <a:cubicBezTo>
                  <a:pt x="1" y="2"/>
                  <a:pt x="1" y="2"/>
                  <a:pt x="0" y="2"/>
                </a:cubicBezTo>
                <a:cubicBezTo>
                  <a:pt x="0" y="1"/>
                  <a:pt x="0" y="1"/>
                  <a:pt x="0" y="1"/>
                </a:cubicBezTo>
                <a:cubicBezTo>
                  <a:pt x="0" y="0"/>
                  <a:pt x="0" y="0"/>
                  <a:pt x="0" y="0"/>
                </a:cubicBezTo>
                <a:cubicBezTo>
                  <a:pt x="6" y="0"/>
                  <a:pt x="6" y="0"/>
                  <a:pt x="6" y="0"/>
                </a:cubicBezTo>
                <a:cubicBezTo>
                  <a:pt x="6" y="1"/>
                  <a:pt x="6" y="1"/>
                  <a:pt x="6" y="1"/>
                </a:cubicBezTo>
                <a:cubicBezTo>
                  <a:pt x="6" y="1"/>
                  <a:pt x="6" y="1"/>
                  <a:pt x="6" y="2"/>
                </a:cubicBezTo>
                <a:cubicBezTo>
                  <a:pt x="6" y="2"/>
                  <a:pt x="5" y="2"/>
                  <a:pt x="5" y="2"/>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56" name="Rectangle 282"/>
          <p:cNvSpPr>
            <a:spLocks noChangeArrowheads="1"/>
          </p:cNvSpPr>
          <p:nvPr/>
        </p:nvSpPr>
        <p:spPr bwMode="auto">
          <a:xfrm>
            <a:off x="9548378" y="2524281"/>
            <a:ext cx="48865" cy="9050"/>
          </a:xfrm>
          <a:prstGeom prst="rect">
            <a:avLst/>
          </a:pr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
        <p:nvSpPr>
          <p:cNvPr id="257" name="Freeform 283"/>
          <p:cNvSpPr>
            <a:spLocks noEditPoints="1"/>
          </p:cNvSpPr>
          <p:nvPr/>
        </p:nvSpPr>
        <p:spPr bwMode="auto">
          <a:xfrm>
            <a:off x="1266828" y="3099790"/>
            <a:ext cx="336619" cy="354717"/>
          </a:xfrm>
          <a:custGeom>
            <a:avLst/>
            <a:gdLst>
              <a:gd name="T0" fmla="*/ 19 w 35"/>
              <a:gd name="T1" fmla="*/ 32 h 37"/>
              <a:gd name="T2" fmla="*/ 20 w 35"/>
              <a:gd name="T3" fmla="*/ 24 h 37"/>
              <a:gd name="T4" fmla="*/ 24 w 35"/>
              <a:gd name="T5" fmla="*/ 13 h 37"/>
              <a:gd name="T6" fmla="*/ 15 w 35"/>
              <a:gd name="T7" fmla="*/ 12 h 37"/>
              <a:gd name="T8" fmla="*/ 18 w 35"/>
              <a:gd name="T9" fmla="*/ 15 h 37"/>
              <a:gd name="T10" fmla="*/ 18 w 35"/>
              <a:gd name="T11" fmla="*/ 16 h 37"/>
              <a:gd name="T12" fmla="*/ 11 w 35"/>
              <a:gd name="T13" fmla="*/ 16 h 37"/>
              <a:gd name="T14" fmla="*/ 3 w 35"/>
              <a:gd name="T15" fmla="*/ 16 h 37"/>
              <a:gd name="T16" fmla="*/ 1 w 35"/>
              <a:gd name="T17" fmla="*/ 16 h 37"/>
              <a:gd name="T18" fmla="*/ 7 w 35"/>
              <a:gd name="T19" fmla="*/ 0 h 37"/>
              <a:gd name="T20" fmla="*/ 7 w 35"/>
              <a:gd name="T21" fmla="*/ 0 h 37"/>
              <a:gd name="T22" fmla="*/ 10 w 35"/>
              <a:gd name="T23" fmla="*/ 5 h 37"/>
              <a:gd name="T24" fmla="*/ 30 w 35"/>
              <a:gd name="T25" fmla="*/ 9 h 37"/>
              <a:gd name="T26" fmla="*/ 9 w 35"/>
              <a:gd name="T27" fmla="*/ 27 h 37"/>
              <a:gd name="T28" fmla="*/ 6 w 35"/>
              <a:gd name="T29" fmla="*/ 25 h 37"/>
              <a:gd name="T30" fmla="*/ 5 w 35"/>
              <a:gd name="T31" fmla="*/ 25 h 37"/>
              <a:gd name="T32" fmla="*/ 5 w 35"/>
              <a:gd name="T33" fmla="*/ 26 h 37"/>
              <a:gd name="T34" fmla="*/ 8 w 35"/>
              <a:gd name="T35" fmla="*/ 28 h 37"/>
              <a:gd name="T36" fmla="*/ 8 w 35"/>
              <a:gd name="T37" fmla="*/ 29 h 37"/>
              <a:gd name="T38" fmla="*/ 8 w 35"/>
              <a:gd name="T39" fmla="*/ 29 h 37"/>
              <a:gd name="T40" fmla="*/ 7 w 35"/>
              <a:gd name="T41" fmla="*/ 34 h 37"/>
              <a:gd name="T42" fmla="*/ 7 w 35"/>
              <a:gd name="T43" fmla="*/ 34 h 37"/>
              <a:gd name="T44" fmla="*/ 9 w 35"/>
              <a:gd name="T45" fmla="*/ 29 h 37"/>
              <a:gd name="T46" fmla="*/ 10 w 35"/>
              <a:gd name="T47" fmla="*/ 28 h 37"/>
              <a:gd name="T48" fmla="*/ 10 w 35"/>
              <a:gd name="T49" fmla="*/ 28 h 37"/>
              <a:gd name="T50" fmla="*/ 14 w 35"/>
              <a:gd name="T51" fmla="*/ 24 h 37"/>
              <a:gd name="T52" fmla="*/ 13 w 35"/>
              <a:gd name="T53" fmla="*/ 23 h 37"/>
              <a:gd name="T54" fmla="*/ 9 w 35"/>
              <a:gd name="T55" fmla="*/ 27 h 37"/>
              <a:gd name="T56" fmla="*/ 9 w 35"/>
              <a:gd name="T57" fmla="*/ 26 h 37"/>
              <a:gd name="T58" fmla="*/ 9 w 35"/>
              <a:gd name="T59" fmla="*/ 27 h 37"/>
              <a:gd name="T60" fmla="*/ 12 w 35"/>
              <a:gd name="T61" fmla="*/ 21 h 37"/>
              <a:gd name="T62" fmla="*/ 6 w 35"/>
              <a:gd name="T63" fmla="*/ 21 h 37"/>
              <a:gd name="T64" fmla="*/ 2 w 35"/>
              <a:gd name="T65" fmla="*/ 25 h 37"/>
              <a:gd name="T66" fmla="*/ 2 w 35"/>
              <a:gd name="T67" fmla="*/ 30 h 37"/>
              <a:gd name="T68" fmla="*/ 6 w 35"/>
              <a:gd name="T69" fmla="*/ 34 h 37"/>
              <a:gd name="T70" fmla="*/ 12 w 35"/>
              <a:gd name="T71" fmla="*/ 34 h 37"/>
              <a:gd name="T72" fmla="*/ 15 w 35"/>
              <a:gd name="T73" fmla="*/ 30 h 37"/>
              <a:gd name="T74" fmla="*/ 15 w 35"/>
              <a:gd name="T75" fmla="*/ 25 h 37"/>
              <a:gd name="T76" fmla="*/ 2 w 35"/>
              <a:gd name="T77" fmla="*/ 21 h 37"/>
              <a:gd name="T78" fmla="*/ 2 w 35"/>
              <a:gd name="T79" fmla="*/ 34 h 37"/>
              <a:gd name="T80" fmla="*/ 15 w 35"/>
              <a:gd name="T81" fmla="*/ 34 h 37"/>
              <a:gd name="T82" fmla="*/ 15 w 35"/>
              <a:gd name="T83" fmla="*/ 21 h 37"/>
              <a:gd name="T84" fmla="*/ 2 w 35"/>
              <a:gd name="T85" fmla="*/ 21 h 37"/>
              <a:gd name="T86" fmla="*/ 3 w 35"/>
              <a:gd name="T87" fmla="*/ 27 h 37"/>
              <a:gd name="T88" fmla="*/ 3 w 35"/>
              <a:gd name="T89" fmla="*/ 28 h 37"/>
              <a:gd name="T90" fmla="*/ 5 w 35"/>
              <a:gd name="T91" fmla="*/ 28 h 37"/>
              <a:gd name="T92" fmla="*/ 13 w 35"/>
              <a:gd name="T93" fmla="*/ 28 h 37"/>
              <a:gd name="T94" fmla="*/ 15 w 35"/>
              <a:gd name="T95" fmla="*/ 28 h 37"/>
              <a:gd name="T96" fmla="*/ 13 w 35"/>
              <a:gd name="T97" fmla="*/ 27 h 37"/>
              <a:gd name="T98" fmla="*/ 13 w 35"/>
              <a:gd name="T99" fmla="*/ 28 h 37"/>
              <a:gd name="T100" fmla="*/ 8 w 35"/>
              <a:gd name="T101" fmla="*/ 34 h 37"/>
              <a:gd name="T102" fmla="*/ 9 w 35"/>
              <a:gd name="T103" fmla="*/ 34 h 37"/>
              <a:gd name="T104" fmla="*/ 9 w 35"/>
              <a:gd name="T105" fmla="*/ 31 h 37"/>
              <a:gd name="T106" fmla="*/ 9 w 35"/>
              <a:gd name="T107" fmla="*/ 24 h 37"/>
              <a:gd name="T108" fmla="*/ 9 w 35"/>
              <a:gd name="T109" fmla="*/ 21 h 37"/>
              <a:gd name="T110" fmla="*/ 8 w 35"/>
              <a:gd name="T111" fmla="*/ 24 h 37"/>
              <a:gd name="T112" fmla="*/ 9 w 35"/>
              <a:gd name="T113" fmla="*/ 2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5" h="37">
                <a:moveTo>
                  <a:pt x="27" y="30"/>
                </a:moveTo>
                <a:cubicBezTo>
                  <a:pt x="25" y="31"/>
                  <a:pt x="22" y="32"/>
                  <a:pt x="19" y="32"/>
                </a:cubicBezTo>
                <a:cubicBezTo>
                  <a:pt x="20" y="31"/>
                  <a:pt x="20" y="29"/>
                  <a:pt x="20" y="28"/>
                </a:cubicBezTo>
                <a:cubicBezTo>
                  <a:pt x="20" y="26"/>
                  <a:pt x="20" y="25"/>
                  <a:pt x="20" y="24"/>
                </a:cubicBezTo>
                <a:cubicBezTo>
                  <a:pt x="21" y="24"/>
                  <a:pt x="21" y="23"/>
                  <a:pt x="22" y="23"/>
                </a:cubicBezTo>
                <a:cubicBezTo>
                  <a:pt x="25" y="21"/>
                  <a:pt x="26" y="16"/>
                  <a:pt x="24" y="13"/>
                </a:cubicBezTo>
                <a:cubicBezTo>
                  <a:pt x="22" y="11"/>
                  <a:pt x="18" y="10"/>
                  <a:pt x="15" y="11"/>
                </a:cubicBezTo>
                <a:cubicBezTo>
                  <a:pt x="15" y="11"/>
                  <a:pt x="15" y="11"/>
                  <a:pt x="15" y="12"/>
                </a:cubicBezTo>
                <a:cubicBezTo>
                  <a:pt x="14" y="12"/>
                  <a:pt x="15" y="12"/>
                  <a:pt x="15" y="12"/>
                </a:cubicBezTo>
                <a:cubicBezTo>
                  <a:pt x="18" y="15"/>
                  <a:pt x="18" y="15"/>
                  <a:pt x="18" y="15"/>
                </a:cubicBezTo>
                <a:cubicBezTo>
                  <a:pt x="18" y="15"/>
                  <a:pt x="18" y="16"/>
                  <a:pt x="18" y="16"/>
                </a:cubicBezTo>
                <a:cubicBezTo>
                  <a:pt x="18" y="16"/>
                  <a:pt x="18" y="16"/>
                  <a:pt x="18" y="16"/>
                </a:cubicBezTo>
                <a:cubicBezTo>
                  <a:pt x="11" y="16"/>
                  <a:pt x="11" y="16"/>
                  <a:pt x="11" y="16"/>
                </a:cubicBezTo>
                <a:cubicBezTo>
                  <a:pt x="11" y="16"/>
                  <a:pt x="11" y="16"/>
                  <a:pt x="11" y="16"/>
                </a:cubicBezTo>
                <a:cubicBezTo>
                  <a:pt x="3" y="16"/>
                  <a:pt x="3" y="16"/>
                  <a:pt x="3" y="16"/>
                </a:cubicBezTo>
                <a:cubicBezTo>
                  <a:pt x="3" y="16"/>
                  <a:pt x="3" y="16"/>
                  <a:pt x="3" y="16"/>
                </a:cubicBezTo>
                <a:cubicBezTo>
                  <a:pt x="2" y="16"/>
                  <a:pt x="2" y="16"/>
                  <a:pt x="2" y="16"/>
                </a:cubicBezTo>
                <a:cubicBezTo>
                  <a:pt x="1" y="16"/>
                  <a:pt x="1" y="16"/>
                  <a:pt x="1" y="16"/>
                </a:cubicBezTo>
                <a:cubicBezTo>
                  <a:pt x="1" y="16"/>
                  <a:pt x="1" y="16"/>
                  <a:pt x="1" y="16"/>
                </a:cubicBezTo>
                <a:cubicBezTo>
                  <a:pt x="7" y="0"/>
                  <a:pt x="7" y="0"/>
                  <a:pt x="7" y="0"/>
                </a:cubicBezTo>
                <a:cubicBezTo>
                  <a:pt x="7" y="0"/>
                  <a:pt x="7" y="0"/>
                  <a:pt x="7" y="0"/>
                </a:cubicBezTo>
                <a:cubicBezTo>
                  <a:pt x="7" y="0"/>
                  <a:pt x="7" y="0"/>
                  <a:pt x="7" y="0"/>
                </a:cubicBezTo>
                <a:cubicBezTo>
                  <a:pt x="9" y="4"/>
                  <a:pt x="9" y="4"/>
                  <a:pt x="9" y="4"/>
                </a:cubicBezTo>
                <a:cubicBezTo>
                  <a:pt x="9" y="5"/>
                  <a:pt x="9" y="5"/>
                  <a:pt x="10" y="5"/>
                </a:cubicBezTo>
                <a:cubicBezTo>
                  <a:pt x="10" y="5"/>
                  <a:pt x="10" y="5"/>
                  <a:pt x="10" y="5"/>
                </a:cubicBezTo>
                <a:cubicBezTo>
                  <a:pt x="17" y="0"/>
                  <a:pt x="26" y="2"/>
                  <a:pt x="30" y="9"/>
                </a:cubicBezTo>
                <a:cubicBezTo>
                  <a:pt x="35" y="15"/>
                  <a:pt x="34" y="25"/>
                  <a:pt x="27" y="30"/>
                </a:cubicBezTo>
                <a:close/>
                <a:moveTo>
                  <a:pt x="9" y="27"/>
                </a:moveTo>
                <a:cubicBezTo>
                  <a:pt x="9" y="27"/>
                  <a:pt x="9" y="27"/>
                  <a:pt x="9" y="27"/>
                </a:cubicBezTo>
                <a:cubicBezTo>
                  <a:pt x="6" y="25"/>
                  <a:pt x="6" y="25"/>
                  <a:pt x="6" y="25"/>
                </a:cubicBezTo>
                <a:cubicBezTo>
                  <a:pt x="6" y="25"/>
                  <a:pt x="5" y="25"/>
                  <a:pt x="5" y="25"/>
                </a:cubicBezTo>
                <a:cubicBezTo>
                  <a:pt x="5" y="25"/>
                  <a:pt x="5" y="25"/>
                  <a:pt x="5" y="25"/>
                </a:cubicBezTo>
                <a:cubicBezTo>
                  <a:pt x="5" y="25"/>
                  <a:pt x="5" y="25"/>
                  <a:pt x="5" y="25"/>
                </a:cubicBezTo>
                <a:cubicBezTo>
                  <a:pt x="5" y="25"/>
                  <a:pt x="5" y="26"/>
                  <a:pt x="5" y="26"/>
                </a:cubicBezTo>
                <a:cubicBezTo>
                  <a:pt x="8" y="28"/>
                  <a:pt x="8" y="28"/>
                  <a:pt x="8" y="28"/>
                </a:cubicBezTo>
                <a:cubicBezTo>
                  <a:pt x="8" y="28"/>
                  <a:pt x="8" y="28"/>
                  <a:pt x="8" y="28"/>
                </a:cubicBezTo>
                <a:cubicBezTo>
                  <a:pt x="8" y="28"/>
                  <a:pt x="8" y="29"/>
                  <a:pt x="8" y="29"/>
                </a:cubicBezTo>
                <a:cubicBezTo>
                  <a:pt x="8" y="29"/>
                  <a:pt x="8" y="29"/>
                  <a:pt x="8" y="29"/>
                </a:cubicBezTo>
                <a:cubicBezTo>
                  <a:pt x="8" y="29"/>
                  <a:pt x="8" y="29"/>
                  <a:pt x="8" y="29"/>
                </a:cubicBezTo>
                <a:cubicBezTo>
                  <a:pt x="8" y="29"/>
                  <a:pt x="8" y="29"/>
                  <a:pt x="8" y="29"/>
                </a:cubicBezTo>
                <a:cubicBezTo>
                  <a:pt x="7" y="33"/>
                  <a:pt x="7" y="33"/>
                  <a:pt x="7" y="33"/>
                </a:cubicBezTo>
                <a:cubicBezTo>
                  <a:pt x="7" y="33"/>
                  <a:pt x="7" y="34"/>
                  <a:pt x="7" y="34"/>
                </a:cubicBezTo>
                <a:cubicBezTo>
                  <a:pt x="7" y="34"/>
                  <a:pt x="7" y="34"/>
                  <a:pt x="7" y="34"/>
                </a:cubicBezTo>
                <a:cubicBezTo>
                  <a:pt x="7" y="34"/>
                  <a:pt x="7" y="34"/>
                  <a:pt x="7" y="34"/>
                </a:cubicBezTo>
                <a:cubicBezTo>
                  <a:pt x="9" y="28"/>
                  <a:pt x="9" y="28"/>
                  <a:pt x="9" y="28"/>
                </a:cubicBezTo>
                <a:cubicBezTo>
                  <a:pt x="9" y="29"/>
                  <a:pt x="9" y="29"/>
                  <a:pt x="9" y="29"/>
                </a:cubicBezTo>
                <a:cubicBezTo>
                  <a:pt x="10" y="29"/>
                  <a:pt x="10" y="29"/>
                  <a:pt x="10" y="29"/>
                </a:cubicBezTo>
                <a:cubicBezTo>
                  <a:pt x="10" y="29"/>
                  <a:pt x="10" y="29"/>
                  <a:pt x="10" y="28"/>
                </a:cubicBezTo>
                <a:cubicBezTo>
                  <a:pt x="10" y="28"/>
                  <a:pt x="10" y="28"/>
                  <a:pt x="10" y="28"/>
                </a:cubicBezTo>
                <a:cubicBezTo>
                  <a:pt x="10" y="28"/>
                  <a:pt x="10" y="28"/>
                  <a:pt x="10" y="28"/>
                </a:cubicBezTo>
                <a:cubicBezTo>
                  <a:pt x="13" y="24"/>
                  <a:pt x="13" y="24"/>
                  <a:pt x="13" y="24"/>
                </a:cubicBezTo>
                <a:cubicBezTo>
                  <a:pt x="13" y="24"/>
                  <a:pt x="14" y="24"/>
                  <a:pt x="14" y="24"/>
                </a:cubicBezTo>
                <a:cubicBezTo>
                  <a:pt x="14" y="23"/>
                  <a:pt x="13" y="23"/>
                  <a:pt x="13" y="23"/>
                </a:cubicBezTo>
                <a:cubicBezTo>
                  <a:pt x="13" y="23"/>
                  <a:pt x="13" y="23"/>
                  <a:pt x="13" y="23"/>
                </a:cubicBezTo>
                <a:cubicBezTo>
                  <a:pt x="13" y="23"/>
                  <a:pt x="13" y="23"/>
                  <a:pt x="13" y="23"/>
                </a:cubicBezTo>
                <a:cubicBezTo>
                  <a:pt x="9" y="27"/>
                  <a:pt x="9" y="27"/>
                  <a:pt x="9" y="27"/>
                </a:cubicBezTo>
                <a:cubicBezTo>
                  <a:pt x="9" y="27"/>
                  <a:pt x="9" y="27"/>
                  <a:pt x="9" y="27"/>
                </a:cubicBezTo>
                <a:cubicBezTo>
                  <a:pt x="9" y="27"/>
                  <a:pt x="9" y="27"/>
                  <a:pt x="9" y="26"/>
                </a:cubicBezTo>
                <a:cubicBezTo>
                  <a:pt x="9" y="26"/>
                  <a:pt x="9" y="26"/>
                  <a:pt x="9" y="26"/>
                </a:cubicBezTo>
                <a:cubicBezTo>
                  <a:pt x="9" y="27"/>
                  <a:pt x="9" y="27"/>
                  <a:pt x="9" y="27"/>
                </a:cubicBezTo>
                <a:close/>
                <a:moveTo>
                  <a:pt x="14" y="23"/>
                </a:moveTo>
                <a:cubicBezTo>
                  <a:pt x="13" y="22"/>
                  <a:pt x="12" y="22"/>
                  <a:pt x="12" y="21"/>
                </a:cubicBezTo>
                <a:cubicBezTo>
                  <a:pt x="11" y="21"/>
                  <a:pt x="10" y="21"/>
                  <a:pt x="9" y="21"/>
                </a:cubicBezTo>
                <a:cubicBezTo>
                  <a:pt x="8" y="21"/>
                  <a:pt x="7" y="21"/>
                  <a:pt x="6" y="21"/>
                </a:cubicBezTo>
                <a:cubicBezTo>
                  <a:pt x="5" y="22"/>
                  <a:pt x="5" y="22"/>
                  <a:pt x="4" y="23"/>
                </a:cubicBezTo>
                <a:cubicBezTo>
                  <a:pt x="3" y="23"/>
                  <a:pt x="3" y="24"/>
                  <a:pt x="2" y="25"/>
                </a:cubicBezTo>
                <a:cubicBezTo>
                  <a:pt x="2" y="26"/>
                  <a:pt x="2" y="27"/>
                  <a:pt x="2" y="28"/>
                </a:cubicBezTo>
                <a:cubicBezTo>
                  <a:pt x="2" y="29"/>
                  <a:pt x="2" y="30"/>
                  <a:pt x="2" y="30"/>
                </a:cubicBezTo>
                <a:cubicBezTo>
                  <a:pt x="3" y="31"/>
                  <a:pt x="3" y="32"/>
                  <a:pt x="4" y="33"/>
                </a:cubicBezTo>
                <a:cubicBezTo>
                  <a:pt x="5" y="33"/>
                  <a:pt x="5" y="34"/>
                  <a:pt x="6" y="34"/>
                </a:cubicBezTo>
                <a:cubicBezTo>
                  <a:pt x="7" y="35"/>
                  <a:pt x="8" y="35"/>
                  <a:pt x="9" y="35"/>
                </a:cubicBezTo>
                <a:cubicBezTo>
                  <a:pt x="10" y="35"/>
                  <a:pt x="11" y="35"/>
                  <a:pt x="12" y="34"/>
                </a:cubicBezTo>
                <a:cubicBezTo>
                  <a:pt x="12" y="34"/>
                  <a:pt x="13" y="33"/>
                  <a:pt x="14" y="33"/>
                </a:cubicBezTo>
                <a:cubicBezTo>
                  <a:pt x="14" y="32"/>
                  <a:pt x="15" y="31"/>
                  <a:pt x="15" y="30"/>
                </a:cubicBezTo>
                <a:cubicBezTo>
                  <a:pt x="16" y="30"/>
                  <a:pt x="16" y="29"/>
                  <a:pt x="16" y="28"/>
                </a:cubicBezTo>
                <a:cubicBezTo>
                  <a:pt x="16" y="27"/>
                  <a:pt x="16" y="26"/>
                  <a:pt x="15" y="25"/>
                </a:cubicBezTo>
                <a:cubicBezTo>
                  <a:pt x="15" y="24"/>
                  <a:pt x="14" y="23"/>
                  <a:pt x="14" y="23"/>
                </a:cubicBezTo>
                <a:close/>
                <a:moveTo>
                  <a:pt x="2" y="21"/>
                </a:moveTo>
                <a:cubicBezTo>
                  <a:pt x="1" y="23"/>
                  <a:pt x="0" y="25"/>
                  <a:pt x="0" y="28"/>
                </a:cubicBezTo>
                <a:cubicBezTo>
                  <a:pt x="0" y="30"/>
                  <a:pt x="1" y="33"/>
                  <a:pt x="2" y="34"/>
                </a:cubicBezTo>
                <a:cubicBezTo>
                  <a:pt x="4" y="36"/>
                  <a:pt x="6" y="37"/>
                  <a:pt x="9" y="37"/>
                </a:cubicBezTo>
                <a:cubicBezTo>
                  <a:pt x="11" y="37"/>
                  <a:pt x="14" y="36"/>
                  <a:pt x="15" y="34"/>
                </a:cubicBezTo>
                <a:cubicBezTo>
                  <a:pt x="17" y="33"/>
                  <a:pt x="18" y="30"/>
                  <a:pt x="18" y="28"/>
                </a:cubicBezTo>
                <a:cubicBezTo>
                  <a:pt x="18" y="25"/>
                  <a:pt x="17" y="23"/>
                  <a:pt x="15" y="21"/>
                </a:cubicBezTo>
                <a:cubicBezTo>
                  <a:pt x="14" y="20"/>
                  <a:pt x="11" y="19"/>
                  <a:pt x="9" y="19"/>
                </a:cubicBezTo>
                <a:cubicBezTo>
                  <a:pt x="6" y="19"/>
                  <a:pt x="4" y="20"/>
                  <a:pt x="2" y="21"/>
                </a:cubicBezTo>
                <a:close/>
                <a:moveTo>
                  <a:pt x="5" y="27"/>
                </a:moveTo>
                <a:cubicBezTo>
                  <a:pt x="3" y="27"/>
                  <a:pt x="3" y="27"/>
                  <a:pt x="3" y="27"/>
                </a:cubicBezTo>
                <a:cubicBezTo>
                  <a:pt x="3" y="27"/>
                  <a:pt x="2" y="28"/>
                  <a:pt x="2" y="28"/>
                </a:cubicBezTo>
                <a:cubicBezTo>
                  <a:pt x="2" y="28"/>
                  <a:pt x="3" y="28"/>
                  <a:pt x="3" y="28"/>
                </a:cubicBezTo>
                <a:cubicBezTo>
                  <a:pt x="5" y="28"/>
                  <a:pt x="5" y="28"/>
                  <a:pt x="5" y="28"/>
                </a:cubicBezTo>
                <a:cubicBezTo>
                  <a:pt x="5" y="28"/>
                  <a:pt x="5" y="28"/>
                  <a:pt x="5" y="28"/>
                </a:cubicBezTo>
                <a:cubicBezTo>
                  <a:pt x="5" y="28"/>
                  <a:pt x="5" y="27"/>
                  <a:pt x="5" y="27"/>
                </a:cubicBezTo>
                <a:close/>
                <a:moveTo>
                  <a:pt x="13" y="28"/>
                </a:moveTo>
                <a:cubicBezTo>
                  <a:pt x="15" y="28"/>
                  <a:pt x="15" y="28"/>
                  <a:pt x="15" y="28"/>
                </a:cubicBezTo>
                <a:cubicBezTo>
                  <a:pt x="15" y="28"/>
                  <a:pt x="15" y="28"/>
                  <a:pt x="15" y="28"/>
                </a:cubicBezTo>
                <a:cubicBezTo>
                  <a:pt x="15" y="28"/>
                  <a:pt x="15" y="27"/>
                  <a:pt x="15" y="27"/>
                </a:cubicBezTo>
                <a:cubicBezTo>
                  <a:pt x="13" y="27"/>
                  <a:pt x="13" y="27"/>
                  <a:pt x="13" y="27"/>
                </a:cubicBezTo>
                <a:cubicBezTo>
                  <a:pt x="13" y="27"/>
                  <a:pt x="12" y="28"/>
                  <a:pt x="12" y="28"/>
                </a:cubicBezTo>
                <a:cubicBezTo>
                  <a:pt x="12" y="28"/>
                  <a:pt x="13" y="28"/>
                  <a:pt x="13" y="28"/>
                </a:cubicBezTo>
                <a:close/>
                <a:moveTo>
                  <a:pt x="8" y="32"/>
                </a:moveTo>
                <a:cubicBezTo>
                  <a:pt x="8" y="34"/>
                  <a:pt x="8" y="34"/>
                  <a:pt x="8" y="34"/>
                </a:cubicBezTo>
                <a:cubicBezTo>
                  <a:pt x="8" y="34"/>
                  <a:pt x="9" y="34"/>
                  <a:pt x="9" y="34"/>
                </a:cubicBezTo>
                <a:cubicBezTo>
                  <a:pt x="9" y="34"/>
                  <a:pt x="9" y="34"/>
                  <a:pt x="9" y="34"/>
                </a:cubicBezTo>
                <a:cubicBezTo>
                  <a:pt x="9" y="32"/>
                  <a:pt x="9" y="32"/>
                  <a:pt x="9" y="32"/>
                </a:cubicBezTo>
                <a:cubicBezTo>
                  <a:pt x="9" y="32"/>
                  <a:pt x="9" y="31"/>
                  <a:pt x="9" y="31"/>
                </a:cubicBezTo>
                <a:cubicBezTo>
                  <a:pt x="9" y="31"/>
                  <a:pt x="8" y="32"/>
                  <a:pt x="8" y="32"/>
                </a:cubicBezTo>
                <a:close/>
                <a:moveTo>
                  <a:pt x="9" y="24"/>
                </a:moveTo>
                <a:cubicBezTo>
                  <a:pt x="9" y="22"/>
                  <a:pt x="9" y="22"/>
                  <a:pt x="9" y="22"/>
                </a:cubicBezTo>
                <a:cubicBezTo>
                  <a:pt x="9" y="22"/>
                  <a:pt x="9" y="21"/>
                  <a:pt x="9" y="21"/>
                </a:cubicBezTo>
                <a:cubicBezTo>
                  <a:pt x="9" y="21"/>
                  <a:pt x="8" y="22"/>
                  <a:pt x="8" y="22"/>
                </a:cubicBezTo>
                <a:cubicBezTo>
                  <a:pt x="8" y="24"/>
                  <a:pt x="8" y="24"/>
                  <a:pt x="8" y="24"/>
                </a:cubicBezTo>
                <a:cubicBezTo>
                  <a:pt x="8" y="24"/>
                  <a:pt x="9" y="24"/>
                  <a:pt x="9" y="24"/>
                </a:cubicBezTo>
                <a:cubicBezTo>
                  <a:pt x="9" y="24"/>
                  <a:pt x="9" y="24"/>
                  <a:pt x="9" y="24"/>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en-US" sz="1866"/>
          </a:p>
        </p:txBody>
      </p:sp>
    </p:spTree>
    <p:extLst>
      <p:ext uri="{BB962C8B-B14F-4D97-AF65-F5344CB8AC3E}">
        <p14:creationId xmlns:p14="http://schemas.microsoft.com/office/powerpoint/2010/main" val="36215903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C27EAB9-175A-4039-9FB3-E2B77C96D18E}"/>
              </a:ext>
            </a:extLst>
          </p:cNvPr>
          <p:cNvSpPr/>
          <p:nvPr/>
        </p:nvSpPr>
        <p:spPr>
          <a:xfrm>
            <a:off x="0" y="0"/>
            <a:ext cx="1942530" cy="186974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20BD2183-B3D5-408C-81E8-524F8221F6B7}"/>
              </a:ext>
            </a:extLst>
          </p:cNvPr>
          <p:cNvSpPr txBox="1"/>
          <p:nvPr/>
        </p:nvSpPr>
        <p:spPr>
          <a:xfrm>
            <a:off x="5745057" y="3388056"/>
            <a:ext cx="5573486" cy="923330"/>
          </a:xfrm>
          <a:prstGeom prst="rect">
            <a:avLst/>
          </a:prstGeom>
          <a:noFill/>
        </p:spPr>
        <p:txBody>
          <a:bodyPr wrap="square" rtlCol="0">
            <a:spAutoFit/>
          </a:bodyPr>
          <a:lstStyle/>
          <a:p>
            <a:r>
              <a:rPr lang="en-US" sz="5400" b="1" spc="300" dirty="0">
                <a:latin typeface="Raleway" panose="020B0503030101060003" pitchFamily="34" charset="0"/>
                <a:ea typeface="Lato" panose="020F0502020204030203" pitchFamily="34" charset="0"/>
                <a:cs typeface="Lato" panose="020F0502020204030203" pitchFamily="34" charset="0"/>
              </a:rPr>
              <a:t>WORKSPACE</a:t>
            </a:r>
          </a:p>
        </p:txBody>
      </p:sp>
      <p:sp>
        <p:nvSpPr>
          <p:cNvPr id="6" name="TextBox 5">
            <a:extLst>
              <a:ext uri="{FF2B5EF4-FFF2-40B4-BE49-F238E27FC236}">
                <a16:creationId xmlns:a16="http://schemas.microsoft.com/office/drawing/2014/main" id="{E6CA2A33-7AB7-43CA-A89A-D80ACD7CC09B}"/>
              </a:ext>
            </a:extLst>
          </p:cNvPr>
          <p:cNvSpPr txBox="1"/>
          <p:nvPr/>
        </p:nvSpPr>
        <p:spPr>
          <a:xfrm>
            <a:off x="5745058" y="4584045"/>
            <a:ext cx="4941140" cy="1163845"/>
          </a:xfrm>
          <a:prstGeom prst="rect">
            <a:avLst/>
          </a:prstGeom>
          <a:noFill/>
        </p:spPr>
        <p:txBody>
          <a:bodyPr wrap="square" rtlCol="0">
            <a:spAutoFit/>
          </a:bodyPr>
          <a:lstStyle/>
          <a:p>
            <a:pPr algn="just">
              <a:lnSpc>
                <a:spcPct val="150000"/>
              </a:lnSpc>
            </a:pPr>
            <a:r>
              <a:rPr lang="id-ID" sz="1200" dirty="0">
                <a:latin typeface="Lato" panose="020F0502020204030203" pitchFamily="34" charset="0"/>
                <a:ea typeface="Lato" panose="020F0502020204030203" pitchFamily="34" charset="0"/>
                <a:cs typeface="Lato" panose="020F0502020204030203" pitchFamily="34" charset="0"/>
              </a:rPr>
              <a:t>Lorem ipsum dolor sit amet, consectetur adipiscing elit, sed do eiusmod tempor incididunt ut labore et dolore magna aliqua. Ut enim ad minim veniam, quis nostrud exercitation ullamco laboris nisi ut aliquip. </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3" name="Picture Placeholder 2">
            <a:extLst>
              <a:ext uri="{FF2B5EF4-FFF2-40B4-BE49-F238E27FC236}">
                <a16:creationId xmlns:a16="http://schemas.microsoft.com/office/drawing/2014/main" id="{31A128D6-918D-4F5A-BE6B-0CC26A734ADA}"/>
              </a:ext>
            </a:extLst>
          </p:cNvPr>
          <p:cNvSpPr>
            <a:spLocks noGrp="1"/>
          </p:cNvSpPr>
          <p:nvPr>
            <p:ph type="pic" sz="quarter" idx="10"/>
          </p:nvPr>
        </p:nvSpPr>
        <p:spPr/>
      </p:sp>
      <p:pic>
        <p:nvPicPr>
          <p:cNvPr id="11" name="Graphic 10">
            <a:extLst>
              <a:ext uri="{FF2B5EF4-FFF2-40B4-BE49-F238E27FC236}">
                <a16:creationId xmlns:a16="http://schemas.microsoft.com/office/drawing/2014/main" id="{32D3578F-0BA1-46DC-B335-0AD9D37A8C6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20739628">
            <a:off x="3737469" y="-564028"/>
            <a:ext cx="2510890" cy="3740361"/>
          </a:xfrm>
          <a:prstGeom prst="rect">
            <a:avLst/>
          </a:prstGeom>
        </p:spPr>
      </p:pic>
    </p:spTree>
    <p:extLst>
      <p:ext uri="{BB962C8B-B14F-4D97-AF65-F5344CB8AC3E}">
        <p14:creationId xmlns:p14="http://schemas.microsoft.com/office/powerpoint/2010/main" val="15323316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2283017-F5CA-4D49-A619-674693CBF4BF}"/>
              </a:ext>
            </a:extLst>
          </p:cNvPr>
          <p:cNvSpPr txBox="1"/>
          <p:nvPr/>
        </p:nvSpPr>
        <p:spPr>
          <a:xfrm>
            <a:off x="1341982" y="2929686"/>
            <a:ext cx="3962401" cy="646331"/>
          </a:xfrm>
          <a:prstGeom prst="rect">
            <a:avLst/>
          </a:prstGeom>
          <a:noFill/>
        </p:spPr>
        <p:txBody>
          <a:bodyPr wrap="square" rtlCol="0">
            <a:spAutoFit/>
          </a:bodyPr>
          <a:lstStyle/>
          <a:p>
            <a:r>
              <a:rPr lang="en-US" sz="3600" spc="300" dirty="0">
                <a:latin typeface="Raleway" panose="020B0503030101060003" pitchFamily="34" charset="0"/>
                <a:ea typeface="Lato" panose="020F0502020204030203" pitchFamily="34" charset="0"/>
                <a:cs typeface="Lato" panose="020F0502020204030203" pitchFamily="34" charset="0"/>
              </a:rPr>
              <a:t>CANSAS</a:t>
            </a:r>
          </a:p>
        </p:txBody>
      </p:sp>
      <p:sp>
        <p:nvSpPr>
          <p:cNvPr id="6" name="TextBox 5">
            <a:extLst>
              <a:ext uri="{FF2B5EF4-FFF2-40B4-BE49-F238E27FC236}">
                <a16:creationId xmlns:a16="http://schemas.microsoft.com/office/drawing/2014/main" id="{97B5A877-9A46-492F-B081-9ECABFDE769C}"/>
              </a:ext>
            </a:extLst>
          </p:cNvPr>
          <p:cNvSpPr txBox="1"/>
          <p:nvPr/>
        </p:nvSpPr>
        <p:spPr>
          <a:xfrm>
            <a:off x="1383846" y="3777341"/>
            <a:ext cx="3962401" cy="1171731"/>
          </a:xfrm>
          <a:prstGeom prst="rect">
            <a:avLst/>
          </a:prstGeom>
          <a:noFill/>
        </p:spPr>
        <p:txBody>
          <a:bodyPr wrap="square" rtlCol="0">
            <a:spAutoFit/>
          </a:bodyPr>
          <a:lstStyle/>
          <a:p>
            <a:pPr algn="just">
              <a:lnSpc>
                <a:spcPct val="150000"/>
              </a:lnSpc>
            </a:pPr>
            <a:r>
              <a:rPr lang="id-ID" sz="1200" dirty="0">
                <a:latin typeface="Lato" panose="020F0502020204030203" pitchFamily="34" charset="0"/>
                <a:ea typeface="Lato" panose="020F0502020204030203" pitchFamily="34" charset="0"/>
                <a:cs typeface="Lato" panose="020F0502020204030203" pitchFamily="34" charset="0"/>
              </a:rPr>
              <a:t>Lorem ipsum dolor sit amet, consectetur adipiscing elit, sed do eiusmod tempor incididunt ut labore et dolore magna aliqua. Ut enim ad minim veniam, quis nostrud exercitation ullamco laboris nisi ut aliquip. </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20" name="TextBox 19">
            <a:extLst>
              <a:ext uri="{FF2B5EF4-FFF2-40B4-BE49-F238E27FC236}">
                <a16:creationId xmlns:a16="http://schemas.microsoft.com/office/drawing/2014/main" id="{A8EB79A2-5741-4A52-B5EA-27B94E47FD1A}"/>
              </a:ext>
            </a:extLst>
          </p:cNvPr>
          <p:cNvSpPr txBox="1"/>
          <p:nvPr/>
        </p:nvSpPr>
        <p:spPr>
          <a:xfrm>
            <a:off x="1341982" y="2183569"/>
            <a:ext cx="5337083" cy="923330"/>
          </a:xfrm>
          <a:prstGeom prst="rect">
            <a:avLst/>
          </a:prstGeom>
          <a:noFill/>
        </p:spPr>
        <p:txBody>
          <a:bodyPr wrap="square" rtlCol="0">
            <a:spAutoFit/>
          </a:bodyPr>
          <a:lstStyle/>
          <a:p>
            <a:r>
              <a:rPr lang="en-US" sz="5400" b="1" spc="300" dirty="0">
                <a:latin typeface="Raleway" panose="020B0503030101060003" pitchFamily="34" charset="0"/>
                <a:ea typeface="Lato" panose="020F0502020204030203" pitchFamily="34" charset="0"/>
                <a:cs typeface="Lato" panose="020F0502020204030203" pitchFamily="34" charset="0"/>
              </a:rPr>
              <a:t>WE ARE</a:t>
            </a:r>
          </a:p>
        </p:txBody>
      </p:sp>
      <p:sp>
        <p:nvSpPr>
          <p:cNvPr id="3" name="Picture Placeholder 2">
            <a:extLst>
              <a:ext uri="{FF2B5EF4-FFF2-40B4-BE49-F238E27FC236}">
                <a16:creationId xmlns:a16="http://schemas.microsoft.com/office/drawing/2014/main" id="{AA22BF6F-E888-4817-AB80-3B9A709033AF}"/>
              </a:ext>
            </a:extLst>
          </p:cNvPr>
          <p:cNvSpPr>
            <a:spLocks noGrp="1"/>
          </p:cNvSpPr>
          <p:nvPr>
            <p:ph type="pic" sz="quarter" idx="10"/>
          </p:nvPr>
        </p:nvSpPr>
        <p:spPr/>
      </p:sp>
    </p:spTree>
    <p:extLst>
      <p:ext uri="{BB962C8B-B14F-4D97-AF65-F5344CB8AC3E}">
        <p14:creationId xmlns:p14="http://schemas.microsoft.com/office/powerpoint/2010/main" val="2257179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8DB1CB0E-3F72-470A-ABB0-00CF16DA3D8C}"/>
              </a:ext>
            </a:extLst>
          </p:cNvPr>
          <p:cNvSpPr/>
          <p:nvPr/>
        </p:nvSpPr>
        <p:spPr>
          <a:xfrm>
            <a:off x="0" y="4988257"/>
            <a:ext cx="1770743" cy="186974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ED4A83B1-DE57-454D-AD75-1058A118124A}"/>
              </a:ext>
            </a:extLst>
          </p:cNvPr>
          <p:cNvSpPr txBox="1"/>
          <p:nvPr/>
        </p:nvSpPr>
        <p:spPr>
          <a:xfrm>
            <a:off x="7684725" y="3106393"/>
            <a:ext cx="3962401" cy="646331"/>
          </a:xfrm>
          <a:prstGeom prst="rect">
            <a:avLst/>
          </a:prstGeom>
          <a:noFill/>
        </p:spPr>
        <p:txBody>
          <a:bodyPr wrap="square" rtlCol="0">
            <a:spAutoFit/>
          </a:bodyPr>
          <a:lstStyle/>
          <a:p>
            <a:r>
              <a:rPr lang="en-US" sz="3600" spc="300" dirty="0">
                <a:latin typeface="Raleway" panose="020B0503030101060003" pitchFamily="34" charset="0"/>
                <a:ea typeface="Lato" panose="020F0502020204030203" pitchFamily="34" charset="0"/>
                <a:cs typeface="Lato" panose="020F0502020204030203" pitchFamily="34" charset="0"/>
              </a:rPr>
              <a:t>COLLECTION</a:t>
            </a:r>
          </a:p>
        </p:txBody>
      </p:sp>
      <p:sp>
        <p:nvSpPr>
          <p:cNvPr id="6" name="TextBox 5">
            <a:extLst>
              <a:ext uri="{FF2B5EF4-FFF2-40B4-BE49-F238E27FC236}">
                <a16:creationId xmlns:a16="http://schemas.microsoft.com/office/drawing/2014/main" id="{93D7378A-14A3-4E1A-B29F-CAB96D6F948F}"/>
              </a:ext>
            </a:extLst>
          </p:cNvPr>
          <p:cNvSpPr txBox="1"/>
          <p:nvPr/>
        </p:nvSpPr>
        <p:spPr>
          <a:xfrm>
            <a:off x="7684725" y="2416736"/>
            <a:ext cx="3962401" cy="923330"/>
          </a:xfrm>
          <a:prstGeom prst="rect">
            <a:avLst/>
          </a:prstGeom>
          <a:noFill/>
        </p:spPr>
        <p:txBody>
          <a:bodyPr wrap="square" rtlCol="0">
            <a:spAutoFit/>
          </a:bodyPr>
          <a:lstStyle/>
          <a:p>
            <a:r>
              <a:rPr lang="en-US" sz="5400" b="1" spc="300" dirty="0">
                <a:latin typeface="Raleway" panose="020B0503030101060003" pitchFamily="34" charset="0"/>
                <a:ea typeface="Lato" panose="020F0502020204030203" pitchFamily="34" charset="0"/>
                <a:cs typeface="Lato" panose="020F0502020204030203" pitchFamily="34" charset="0"/>
              </a:rPr>
              <a:t>CANSAS</a:t>
            </a:r>
          </a:p>
        </p:txBody>
      </p:sp>
      <p:sp>
        <p:nvSpPr>
          <p:cNvPr id="14" name="TextBox 13">
            <a:extLst>
              <a:ext uri="{FF2B5EF4-FFF2-40B4-BE49-F238E27FC236}">
                <a16:creationId xmlns:a16="http://schemas.microsoft.com/office/drawing/2014/main" id="{4FDC8E6D-9F3B-4504-8A44-4E91A546A094}"/>
              </a:ext>
            </a:extLst>
          </p:cNvPr>
          <p:cNvSpPr txBox="1"/>
          <p:nvPr/>
        </p:nvSpPr>
        <p:spPr>
          <a:xfrm>
            <a:off x="7684724" y="4206910"/>
            <a:ext cx="3636419" cy="1440844"/>
          </a:xfrm>
          <a:prstGeom prst="rect">
            <a:avLst/>
          </a:prstGeom>
          <a:noFill/>
        </p:spPr>
        <p:txBody>
          <a:bodyPr wrap="square" rtlCol="0">
            <a:spAutoFit/>
          </a:bodyPr>
          <a:lstStyle/>
          <a:p>
            <a:pPr algn="just">
              <a:lnSpc>
                <a:spcPct val="150000"/>
              </a:lnSpc>
            </a:pPr>
            <a:r>
              <a:rPr lang="id-ID" sz="1200" dirty="0">
                <a:latin typeface="Lato" panose="020F0502020204030203" pitchFamily="34" charset="0"/>
                <a:ea typeface="Lato" panose="020F0502020204030203" pitchFamily="34" charset="0"/>
                <a:cs typeface="Lato" panose="020F0502020204030203" pitchFamily="34" charset="0"/>
              </a:rPr>
              <a:t>Lorem ipsum dolor sit amet, consectetur adipiscing elit, sed do eiusmod tempor incididunt ut labore et dolore magna aliqua. Ut enim ad minim veniam, quis nostrud exercitation ullamco laboris nisi ut aliquip. </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3" name="Picture Placeholder 2">
            <a:extLst>
              <a:ext uri="{FF2B5EF4-FFF2-40B4-BE49-F238E27FC236}">
                <a16:creationId xmlns:a16="http://schemas.microsoft.com/office/drawing/2014/main" id="{8C09A932-A6A0-43F8-BF30-FE853E56097F}"/>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C45F0F48-84C3-42B5-A11C-F811D0F44F5B}"/>
              </a:ext>
            </a:extLst>
          </p:cNvPr>
          <p:cNvSpPr>
            <a:spLocks noGrp="1"/>
          </p:cNvSpPr>
          <p:nvPr>
            <p:ph type="pic" sz="quarter" idx="10"/>
          </p:nvPr>
        </p:nvSpPr>
        <p:spPr/>
      </p:sp>
    </p:spTree>
    <p:extLst>
      <p:ext uri="{BB962C8B-B14F-4D97-AF65-F5344CB8AC3E}">
        <p14:creationId xmlns:p14="http://schemas.microsoft.com/office/powerpoint/2010/main" val="1756879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2B0A800B-9A0A-4A6F-809F-ECA4D9059447}"/>
              </a:ext>
            </a:extLst>
          </p:cNvPr>
          <p:cNvSpPr txBox="1"/>
          <p:nvPr/>
        </p:nvSpPr>
        <p:spPr>
          <a:xfrm>
            <a:off x="1574800" y="4889081"/>
            <a:ext cx="9042400" cy="617733"/>
          </a:xfrm>
          <a:prstGeom prst="rect">
            <a:avLst/>
          </a:prstGeom>
          <a:noFill/>
        </p:spPr>
        <p:txBody>
          <a:bodyPr wrap="square" rtlCol="0">
            <a:spAutoFit/>
          </a:bodyPr>
          <a:lstStyle/>
          <a:p>
            <a:pPr algn="ctr">
              <a:lnSpc>
                <a:spcPct val="150000"/>
              </a:lnSpc>
            </a:pPr>
            <a:r>
              <a:rPr lang="id-ID" sz="1200" dirty="0">
                <a:latin typeface="Lato" panose="020F0502020204030203" pitchFamily="34" charset="0"/>
                <a:ea typeface="Lato" panose="020F0502020204030203" pitchFamily="34" charset="0"/>
                <a:cs typeface="Lato" panose="020F0502020204030203" pitchFamily="34" charset="0"/>
              </a:rPr>
              <a:t>Lorem ipsum dolor sit amet, consectetur adipiscing elit, sed do eiusmod tempor incididunt ut labore et dolore magna aliqua. Ut enim ad minim veniam, quis nostrud exercitation ullamco laboris nisi ut aliquip. </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3" name="Picture Placeholder 2">
            <a:extLst>
              <a:ext uri="{FF2B5EF4-FFF2-40B4-BE49-F238E27FC236}">
                <a16:creationId xmlns:a16="http://schemas.microsoft.com/office/drawing/2014/main" id="{0A347D62-6CFB-4604-B96B-AB329696CFF8}"/>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B81B9726-D6AC-4947-ADB8-E866BC10BEC3}"/>
              </a:ext>
            </a:extLst>
          </p:cNvPr>
          <p:cNvSpPr>
            <a:spLocks noGrp="1"/>
          </p:cNvSpPr>
          <p:nvPr>
            <p:ph type="pic" sz="quarter" idx="11"/>
          </p:nvPr>
        </p:nvSpPr>
        <p:spPr/>
      </p:sp>
    </p:spTree>
    <p:extLst>
      <p:ext uri="{BB962C8B-B14F-4D97-AF65-F5344CB8AC3E}">
        <p14:creationId xmlns:p14="http://schemas.microsoft.com/office/powerpoint/2010/main" val="1560106288"/>
      </p:ext>
    </p:extLst>
  </p:cSld>
  <p:clrMapOvr>
    <a:masterClrMapping/>
  </p:clrMapOvr>
</p:sld>
</file>

<file path=ppt/theme/theme1.xml><?xml version="1.0" encoding="utf-8"?>
<a:theme xmlns:a="http://schemas.openxmlformats.org/drawingml/2006/main" name="Office Theme">
  <a:themeElements>
    <a:clrScheme name="Custom 208">
      <a:dk1>
        <a:sysClr val="windowText" lastClr="000000"/>
      </a:dk1>
      <a:lt1>
        <a:sysClr val="window" lastClr="FFFFFF"/>
      </a:lt1>
      <a:dk2>
        <a:srgbClr val="7F7F7F"/>
      </a:dk2>
      <a:lt2>
        <a:srgbClr val="E9EBE6"/>
      </a:lt2>
      <a:accent1>
        <a:srgbClr val="D4D3CE"/>
      </a:accent1>
      <a:accent2>
        <a:srgbClr val="A0A09E"/>
      </a:accent2>
      <a:accent3>
        <a:srgbClr val="505358"/>
      </a:accent3>
      <a:accent4>
        <a:srgbClr val="38424A"/>
      </a:accent4>
      <a:accent5>
        <a:srgbClr val="515F6B"/>
      </a:accent5>
      <a:accent6>
        <a:srgbClr val="758897"/>
      </a:accent6>
      <a:hlink>
        <a:srgbClr val="B3C5CF"/>
      </a:hlink>
      <a:folHlink>
        <a:srgbClr val="D4D3C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10048</TotalTime>
  <Words>1675</Words>
  <Application>Microsoft Macintosh PowerPoint</Application>
  <PresentationFormat>Widescreen</PresentationFormat>
  <Paragraphs>162</Paragraphs>
  <Slides>54</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54</vt:i4>
      </vt:variant>
    </vt:vector>
  </HeadingPairs>
  <TitlesOfParts>
    <vt:vector size="61" baseType="lpstr">
      <vt:lpstr>Arial</vt:lpstr>
      <vt:lpstr>Calibri</vt:lpstr>
      <vt:lpstr>Gill Sans</vt:lpstr>
      <vt:lpstr>Lato</vt:lpstr>
      <vt:lpstr>Montserrat</vt:lpstr>
      <vt:lpstr>Raleway</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ritsboys</dc:creator>
  <cp:lastModifiedBy>ritsboys</cp:lastModifiedBy>
  <cp:revision>91</cp:revision>
  <dcterms:created xsi:type="dcterms:W3CDTF">2019-05-14T06:03:43Z</dcterms:created>
  <dcterms:modified xsi:type="dcterms:W3CDTF">2019-05-26T08:14:13Z</dcterms:modified>
</cp:coreProperties>
</file>