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3"/>
  </p:notesMasterIdLst>
  <p:sldIdLst>
    <p:sldId id="267" r:id="rId2"/>
    <p:sldId id="266" r:id="rId3"/>
    <p:sldId id="265" r:id="rId4"/>
    <p:sldId id="269" r:id="rId5"/>
    <p:sldId id="326" r:id="rId6"/>
    <p:sldId id="285" r:id="rId7"/>
    <p:sldId id="303" r:id="rId8"/>
    <p:sldId id="320" r:id="rId9"/>
    <p:sldId id="314" r:id="rId10"/>
    <p:sldId id="268" r:id="rId11"/>
    <p:sldId id="315" r:id="rId12"/>
    <p:sldId id="344" r:id="rId13"/>
    <p:sldId id="316" r:id="rId14"/>
    <p:sldId id="319" r:id="rId15"/>
    <p:sldId id="321" r:id="rId16"/>
    <p:sldId id="287" r:id="rId17"/>
    <p:sldId id="317" r:id="rId18"/>
    <p:sldId id="304" r:id="rId19"/>
    <p:sldId id="275" r:id="rId20"/>
    <p:sldId id="318" r:id="rId21"/>
    <p:sldId id="322" r:id="rId22"/>
    <p:sldId id="276" r:id="rId23"/>
    <p:sldId id="346" r:id="rId24"/>
    <p:sldId id="277" r:id="rId25"/>
    <p:sldId id="278" r:id="rId26"/>
    <p:sldId id="279" r:id="rId27"/>
    <p:sldId id="300" r:id="rId28"/>
    <p:sldId id="281" r:id="rId29"/>
    <p:sldId id="299" r:id="rId30"/>
    <p:sldId id="324" r:id="rId31"/>
    <p:sldId id="302" r:id="rId32"/>
    <p:sldId id="342" r:id="rId33"/>
    <p:sldId id="284" r:id="rId34"/>
    <p:sldId id="312" r:id="rId35"/>
    <p:sldId id="270" r:id="rId36"/>
    <p:sldId id="271" r:id="rId37"/>
    <p:sldId id="327" r:id="rId38"/>
    <p:sldId id="338" r:id="rId39"/>
    <p:sldId id="339" r:id="rId40"/>
    <p:sldId id="294" r:id="rId41"/>
    <p:sldId id="295" r:id="rId42"/>
    <p:sldId id="296" r:id="rId43"/>
    <p:sldId id="297" r:id="rId44"/>
    <p:sldId id="273" r:id="rId45"/>
    <p:sldId id="307" r:id="rId46"/>
    <p:sldId id="313" r:id="rId47"/>
    <p:sldId id="301" r:id="rId48"/>
    <p:sldId id="289" r:id="rId49"/>
    <p:sldId id="309" r:id="rId50"/>
    <p:sldId id="308" r:id="rId51"/>
    <p:sldId id="330" r:id="rId52"/>
    <p:sldId id="329" r:id="rId53"/>
    <p:sldId id="345" r:id="rId54"/>
    <p:sldId id="311" r:id="rId55"/>
    <p:sldId id="306" r:id="rId56"/>
    <p:sldId id="328" r:id="rId57"/>
    <p:sldId id="310" r:id="rId58"/>
    <p:sldId id="288" r:id="rId59"/>
    <p:sldId id="323" r:id="rId60"/>
    <p:sldId id="291" r:id="rId61"/>
    <p:sldId id="283" r:id="rId62"/>
    <p:sldId id="341" r:id="rId63"/>
    <p:sldId id="332" r:id="rId64"/>
    <p:sldId id="353" r:id="rId65"/>
    <p:sldId id="334" r:id="rId66"/>
    <p:sldId id="325" r:id="rId67"/>
    <p:sldId id="333" r:id="rId68"/>
    <p:sldId id="356" r:id="rId69"/>
    <p:sldId id="352" r:id="rId70"/>
    <p:sldId id="336" r:id="rId71"/>
    <p:sldId id="331" r:id="rId72"/>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171"/>
    <a:srgbClr val="384C5B"/>
    <a:srgbClr val="507392"/>
    <a:srgbClr val="0D0D0D"/>
    <a:srgbClr val="3A5795"/>
    <a:srgbClr val="33A9AF"/>
    <a:srgbClr val="C25252"/>
    <a:srgbClr val="DDD937"/>
    <a:srgbClr val="3C59D4"/>
    <a:srgbClr val="98B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69" autoAdjust="0"/>
    <p:restoredTop sz="96370" autoAdjust="0"/>
  </p:normalViewPr>
  <p:slideViewPr>
    <p:cSldViewPr snapToGrid="0">
      <p:cViewPr varScale="1">
        <p:scale>
          <a:sx n="53" d="100"/>
          <a:sy n="53" d="100"/>
        </p:scale>
        <p:origin x="150" y="222"/>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42" d="100"/>
        <a:sy n="42" d="100"/>
      </p:scale>
      <p:origin x="0" y="-231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5031096136268256"/>
          <c:y val="2.4727312021927478E-2"/>
        </c:manualLayout>
      </c:layout>
      <c:overlay val="0"/>
      <c:txPr>
        <a:bodyPr/>
        <a:lstStyle/>
        <a:p>
          <a:pPr>
            <a:defRPr sz="2400" b="0">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manualLayout>
          <c:layoutTarget val="inner"/>
          <c:xMode val="edge"/>
          <c:yMode val="edge"/>
          <c:x val="2.1373629765777679E-2"/>
          <c:y val="3.3235113659235753E-2"/>
          <c:w val="0.96214149555293749"/>
          <c:h val="0.81335978214654003"/>
        </c:manualLayout>
      </c:layout>
      <c:barChart>
        <c:barDir val="col"/>
        <c:grouping val="clustered"/>
        <c:varyColors val="0"/>
        <c:ser>
          <c:idx val="0"/>
          <c:order val="0"/>
          <c:tx>
            <c:strRef>
              <c:f>Sheet1!$B$1</c:f>
              <c:strCache>
                <c:ptCount val="1"/>
                <c:pt idx="0">
                  <c:v>Series 1</c:v>
                </c:pt>
              </c:strCache>
            </c:strRef>
          </c:tx>
          <c:spPr>
            <a:solidFill>
              <a:schemeClr val="tx1">
                <a:lumMod val="95000"/>
                <a:lumOff val="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80A-47AF-AEF7-B5BD33C60947}"/>
            </c:ext>
          </c:extLst>
        </c:ser>
        <c:ser>
          <c:idx val="1"/>
          <c:order val="1"/>
          <c:tx>
            <c:strRef>
              <c:f>Sheet1!$C$1</c:f>
              <c:strCache>
                <c:ptCount val="1"/>
                <c:pt idx="0">
                  <c:v>Series 2</c:v>
                </c:pt>
              </c:strCache>
            </c:strRef>
          </c:tx>
          <c:spPr>
            <a:solidFill>
              <a:srgbClr val="384C5B"/>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80A-47AF-AEF7-B5BD33C60947}"/>
            </c:ext>
          </c:extLst>
        </c:ser>
        <c:ser>
          <c:idx val="2"/>
          <c:order val="2"/>
          <c:tx>
            <c:strRef>
              <c:f>Sheet1!$D$1</c:f>
              <c:strCache>
                <c:ptCount val="1"/>
                <c:pt idx="0">
                  <c:v>Series 3</c:v>
                </c:pt>
              </c:strCache>
            </c:strRef>
          </c:tx>
          <c:spPr>
            <a:solidFill>
              <a:schemeClr val="bg2">
                <a:lumMod val="5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180A-47AF-AEF7-B5BD33C60947}"/>
            </c:ext>
          </c:extLst>
        </c:ser>
        <c:dLbls>
          <c:showLegendKey val="0"/>
          <c:showVal val="0"/>
          <c:showCatName val="0"/>
          <c:showSerName val="0"/>
          <c:showPercent val="0"/>
          <c:showBubbleSize val="0"/>
        </c:dLbls>
        <c:gapWidth val="219"/>
        <c:overlap val="-27"/>
        <c:axId val="70258048"/>
        <c:axId val="70272128"/>
      </c:barChart>
      <c:catAx>
        <c:axId val="70258048"/>
        <c:scaling>
          <c:orientation val="minMax"/>
        </c:scaling>
        <c:delete val="0"/>
        <c:axPos val="b"/>
        <c:numFmt formatCode="General" sourceLinked="1"/>
        <c:majorTickMark val="out"/>
        <c:minorTickMark val="none"/>
        <c:tickLblPos val="nextTo"/>
        <c:txPr>
          <a:bodyPr/>
          <a:lstStyle/>
          <a:p>
            <a:pPr>
              <a:defRPr>
                <a:latin typeface="Open Sans" panose="020B0606030504020204" pitchFamily="34" charset="0"/>
                <a:ea typeface="Open Sans" panose="020B0606030504020204" pitchFamily="34" charset="0"/>
                <a:cs typeface="Open Sans" panose="020B0606030504020204" pitchFamily="34" charset="0"/>
              </a:defRPr>
            </a:pPr>
            <a:endParaRPr lang="tr-TR"/>
          </a:p>
        </c:txPr>
        <c:crossAx val="70272128"/>
        <c:crosses val="autoZero"/>
        <c:auto val="1"/>
        <c:lblAlgn val="ctr"/>
        <c:lblOffset val="100"/>
        <c:noMultiLvlLbl val="0"/>
      </c:catAx>
      <c:valAx>
        <c:axId val="70272128"/>
        <c:scaling>
          <c:orientation val="minMax"/>
        </c:scaling>
        <c:delete val="0"/>
        <c:axPos val="l"/>
        <c:numFmt formatCode="General" sourceLinked="1"/>
        <c:majorTickMark val="out"/>
        <c:minorTickMark val="none"/>
        <c:tickLblPos val="nextTo"/>
        <c:txPr>
          <a:bodyPr/>
          <a:lstStyle/>
          <a:p>
            <a:pPr>
              <a:defRPr>
                <a:latin typeface="Roboto" panose="02000000000000000000" pitchFamily="2" charset="0"/>
                <a:ea typeface="Roboto" panose="02000000000000000000" pitchFamily="2" charset="0"/>
              </a:defRPr>
            </a:pPr>
            <a:endParaRPr lang="tr-TR"/>
          </a:p>
        </c:txPr>
        <c:crossAx val="70258048"/>
        <c:crosses val="autoZero"/>
        <c:crossBetween val="between"/>
      </c:valAx>
      <c:spPr>
        <a:noFill/>
        <a:ln>
          <a:noFill/>
        </a:ln>
        <a:effectLst/>
      </c:spPr>
    </c:plotArea>
    <c:legend>
      <c:legendPos val="b"/>
      <c:layout>
        <c:manualLayout>
          <c:xMode val="edge"/>
          <c:yMode val="edge"/>
          <c:x val="8.714154625690719E-2"/>
          <c:y val="0.13211466950219491"/>
          <c:w val="0.2940796178883931"/>
          <c:h val="4.2611291765975466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tx1">
                <a:lumMod val="85000"/>
                <a:lumOff val="1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1AB-49BE-819A-490AA80C6772}"/>
            </c:ext>
          </c:extLst>
        </c:ser>
        <c:ser>
          <c:idx val="1"/>
          <c:order val="1"/>
          <c:tx>
            <c:strRef>
              <c:f>Sheet1!$C$1</c:f>
              <c:strCache>
                <c:ptCount val="1"/>
                <c:pt idx="0">
                  <c:v>Series 2</c:v>
                </c:pt>
              </c:strCache>
            </c:strRef>
          </c:tx>
          <c:spPr>
            <a:solidFill>
              <a:srgbClr val="384C5B"/>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1AB-49BE-819A-490AA80C6772}"/>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1AB-49BE-819A-490AA80C6772}"/>
            </c:ext>
          </c:extLst>
        </c:ser>
        <c:dLbls>
          <c:showLegendKey val="0"/>
          <c:showVal val="0"/>
          <c:showCatName val="0"/>
          <c:showSerName val="0"/>
          <c:showPercent val="0"/>
          <c:showBubbleSize val="0"/>
        </c:dLbls>
        <c:gapWidth val="150"/>
        <c:overlap val="100"/>
        <c:axId val="128942920"/>
        <c:axId val="128941936"/>
      </c:barChart>
      <c:catAx>
        <c:axId val="128942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128941936"/>
        <c:crosses val="autoZero"/>
        <c:auto val="1"/>
        <c:lblAlgn val="ctr"/>
        <c:lblOffset val="100"/>
        <c:noMultiLvlLbl val="0"/>
      </c:catAx>
      <c:valAx>
        <c:axId val="1289419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128942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solidFill>
              <a:srgbClr val="767171"/>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1AB-49BE-819A-490AA80C6772}"/>
            </c:ext>
          </c:extLst>
        </c:ser>
        <c:ser>
          <c:idx val="1"/>
          <c:order val="1"/>
          <c:tx>
            <c:strRef>
              <c:f>Sheet1!$C$1</c:f>
              <c:strCache>
                <c:ptCount val="1"/>
                <c:pt idx="0">
                  <c:v>Series 2</c:v>
                </c:pt>
              </c:strCache>
            </c:strRef>
          </c:tx>
          <c:spPr>
            <a:solidFill>
              <a:srgbClr val="384C5B"/>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1AB-49BE-819A-490AA80C6772}"/>
            </c:ext>
          </c:extLst>
        </c:ser>
        <c:ser>
          <c:idx val="2"/>
          <c:order val="2"/>
          <c:tx>
            <c:strRef>
              <c:f>Sheet1!$D$1</c:f>
              <c:strCache>
                <c:ptCount val="1"/>
                <c:pt idx="0">
                  <c:v>Series 3</c:v>
                </c:pt>
              </c:strCache>
            </c:strRef>
          </c:tx>
          <c:spPr>
            <a:solidFill>
              <a:schemeClr val="tx1">
                <a:lumMod val="85000"/>
                <a:lumOff val="15000"/>
              </a:schemeClr>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1AB-49BE-819A-490AA80C6772}"/>
            </c:ext>
          </c:extLst>
        </c:ser>
        <c:dLbls>
          <c:showLegendKey val="0"/>
          <c:showVal val="0"/>
          <c:showCatName val="0"/>
          <c:showSerName val="0"/>
          <c:showPercent val="0"/>
          <c:showBubbleSize val="0"/>
        </c:dLbls>
        <c:axId val="128942920"/>
        <c:axId val="128941936"/>
      </c:areaChart>
      <c:catAx>
        <c:axId val="128942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128941936"/>
        <c:crosses val="autoZero"/>
        <c:auto val="1"/>
        <c:lblAlgn val="ctr"/>
        <c:lblOffset val="100"/>
        <c:noMultiLvlLbl val="0"/>
      </c:catAx>
      <c:valAx>
        <c:axId val="128941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1289429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69850" cap="rnd">
              <a:solidFill>
                <a:srgbClr val="0D0D0D"/>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1AB-49BE-819A-490AA80C6772}"/>
            </c:ext>
          </c:extLst>
        </c:ser>
        <c:ser>
          <c:idx val="1"/>
          <c:order val="1"/>
          <c:tx>
            <c:strRef>
              <c:f>Sheet1!$C$1</c:f>
              <c:strCache>
                <c:ptCount val="1"/>
                <c:pt idx="0">
                  <c:v>Series 2</c:v>
                </c:pt>
              </c:strCache>
            </c:strRef>
          </c:tx>
          <c:spPr>
            <a:ln w="69850" cap="rnd">
              <a:solidFill>
                <a:srgbClr val="76717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1AB-49BE-819A-490AA80C6772}"/>
            </c:ext>
          </c:extLst>
        </c:ser>
        <c:ser>
          <c:idx val="2"/>
          <c:order val="2"/>
          <c:tx>
            <c:strRef>
              <c:f>Sheet1!$D$1</c:f>
              <c:strCache>
                <c:ptCount val="1"/>
                <c:pt idx="0">
                  <c:v>Series 3</c:v>
                </c:pt>
              </c:strCache>
            </c:strRef>
          </c:tx>
          <c:spPr>
            <a:ln w="69850" cap="rnd">
              <a:solidFill>
                <a:srgbClr val="384C5B"/>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1AB-49BE-819A-490AA80C6772}"/>
            </c:ext>
          </c:extLst>
        </c:ser>
        <c:dLbls>
          <c:showLegendKey val="0"/>
          <c:showVal val="0"/>
          <c:showCatName val="0"/>
          <c:showSerName val="0"/>
          <c:showPercent val="0"/>
          <c:showBubbleSize val="0"/>
        </c:dLbls>
        <c:smooth val="0"/>
        <c:axId val="128942920"/>
        <c:axId val="128941936"/>
      </c:lineChart>
      <c:catAx>
        <c:axId val="128942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Raavi" panose="020B0502040204020203" pitchFamily="34" charset="0"/>
                <a:ea typeface="Roboto" panose="02000000000000000000" pitchFamily="2" charset="0"/>
                <a:cs typeface="Raavi" panose="020B0502040204020203" pitchFamily="34" charset="0"/>
              </a:defRPr>
            </a:pPr>
            <a:endParaRPr lang="tr-TR"/>
          </a:p>
        </c:txPr>
        <c:crossAx val="128941936"/>
        <c:crosses val="autoZero"/>
        <c:auto val="1"/>
        <c:lblAlgn val="ctr"/>
        <c:lblOffset val="100"/>
        <c:noMultiLvlLbl val="0"/>
      </c:catAx>
      <c:valAx>
        <c:axId val="128941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128942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solidFill>
              <a:srgbClr val="767171"/>
            </a:solidFill>
            <a:ln w="69850">
              <a:noFill/>
            </a:ln>
            <a:effectLst/>
          </c:spPr>
          <c:invertIfNegative val="0"/>
          <c:cat>
            <c:strRef>
              <c:f>Sheet1!$A$2:$A$3</c:f>
              <c:strCache>
                <c:ptCount val="2"/>
                <c:pt idx="0">
                  <c:v>Category 3</c:v>
                </c:pt>
                <c:pt idx="1">
                  <c:v>Category 4</c:v>
                </c:pt>
              </c:strCache>
            </c:strRef>
          </c:cat>
          <c:val>
            <c:numRef>
              <c:f>Sheet1!$B$2:$B$3</c:f>
              <c:numCache>
                <c:formatCode>General</c:formatCode>
                <c:ptCount val="2"/>
                <c:pt idx="0">
                  <c:v>6</c:v>
                </c:pt>
                <c:pt idx="1">
                  <c:v>7</c:v>
                </c:pt>
              </c:numCache>
            </c:numRef>
          </c:val>
          <c:extLst>
            <c:ext xmlns:c16="http://schemas.microsoft.com/office/drawing/2014/chart" uri="{C3380CC4-5D6E-409C-BE32-E72D297353CC}">
              <c16:uniqueId val="{00000000-31AB-49BE-819A-490AA80C6772}"/>
            </c:ext>
          </c:extLst>
        </c:ser>
        <c:ser>
          <c:idx val="1"/>
          <c:order val="1"/>
          <c:tx>
            <c:strRef>
              <c:f>Sheet1!$C$1</c:f>
              <c:strCache>
                <c:ptCount val="1"/>
                <c:pt idx="0">
                  <c:v>Series 2</c:v>
                </c:pt>
              </c:strCache>
            </c:strRef>
          </c:tx>
          <c:spPr>
            <a:solidFill>
              <a:srgbClr val="384C5B"/>
            </a:solidFill>
            <a:ln w="69850">
              <a:noFill/>
            </a:ln>
            <a:effectLst/>
          </c:spPr>
          <c:invertIfNegative val="0"/>
          <c:cat>
            <c:strRef>
              <c:f>Sheet1!$A$2:$A$3</c:f>
              <c:strCache>
                <c:ptCount val="2"/>
                <c:pt idx="0">
                  <c:v>Category 3</c:v>
                </c:pt>
                <c:pt idx="1">
                  <c:v>Category 4</c:v>
                </c:pt>
              </c:strCache>
            </c:strRef>
          </c:cat>
          <c:val>
            <c:numRef>
              <c:f>Sheet1!$C$2:$C$3</c:f>
              <c:numCache>
                <c:formatCode>General</c:formatCode>
                <c:ptCount val="2"/>
                <c:pt idx="0">
                  <c:v>3</c:v>
                </c:pt>
                <c:pt idx="1">
                  <c:v>2</c:v>
                </c:pt>
              </c:numCache>
            </c:numRef>
          </c:val>
          <c:extLst>
            <c:ext xmlns:c16="http://schemas.microsoft.com/office/drawing/2014/chart" uri="{C3380CC4-5D6E-409C-BE32-E72D297353CC}">
              <c16:uniqueId val="{00000001-31AB-49BE-819A-490AA80C6772}"/>
            </c:ext>
          </c:extLst>
        </c:ser>
        <c:ser>
          <c:idx val="2"/>
          <c:order val="2"/>
          <c:tx>
            <c:strRef>
              <c:f>Sheet1!$D$1</c:f>
              <c:strCache>
                <c:ptCount val="1"/>
                <c:pt idx="0">
                  <c:v>Series 3</c:v>
                </c:pt>
              </c:strCache>
            </c:strRef>
          </c:tx>
          <c:spPr>
            <a:solidFill>
              <a:schemeClr val="tx1">
                <a:lumMod val="85000"/>
                <a:lumOff val="15000"/>
              </a:schemeClr>
            </a:solidFill>
            <a:ln w="69850">
              <a:noFill/>
            </a:ln>
            <a:effectLst/>
          </c:spPr>
          <c:invertIfNegative val="0"/>
          <c:cat>
            <c:strRef>
              <c:f>Sheet1!$A$2:$A$3</c:f>
              <c:strCache>
                <c:ptCount val="2"/>
                <c:pt idx="0">
                  <c:v>Category 3</c:v>
                </c:pt>
                <c:pt idx="1">
                  <c:v>Category 4</c:v>
                </c:pt>
              </c:strCache>
            </c:strRef>
          </c:cat>
          <c:val>
            <c:numRef>
              <c:f>Sheet1!$D$2:$D$3</c:f>
              <c:numCache>
                <c:formatCode>General</c:formatCode>
                <c:ptCount val="2"/>
                <c:pt idx="0">
                  <c:v>4</c:v>
                </c:pt>
                <c:pt idx="1">
                  <c:v>5</c:v>
                </c:pt>
              </c:numCache>
            </c:numRef>
          </c:val>
          <c:extLst>
            <c:ext xmlns:c16="http://schemas.microsoft.com/office/drawing/2014/chart" uri="{C3380CC4-5D6E-409C-BE32-E72D297353CC}">
              <c16:uniqueId val="{00000002-31AB-49BE-819A-490AA80C6772}"/>
            </c:ext>
          </c:extLst>
        </c:ser>
        <c:dLbls>
          <c:showLegendKey val="0"/>
          <c:showVal val="0"/>
          <c:showCatName val="0"/>
          <c:showSerName val="0"/>
          <c:showPercent val="0"/>
          <c:showBubbleSize val="0"/>
        </c:dLbls>
        <c:gapWidth val="150"/>
        <c:axId val="128942920"/>
        <c:axId val="128941936"/>
      </c:barChart>
      <c:catAx>
        <c:axId val="1289429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128941936"/>
        <c:crosses val="autoZero"/>
        <c:auto val="1"/>
        <c:lblAlgn val="ctr"/>
        <c:lblOffset val="100"/>
        <c:noMultiLvlLbl val="0"/>
      </c:catAx>
      <c:valAx>
        <c:axId val="1289419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128942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lumMod val="95000"/>
                <a:lumOff val="5000"/>
              </a:schemeClr>
            </a:solidFill>
            <a:ln>
              <a:noFill/>
            </a:ln>
          </c:spPr>
          <c:dPt>
            <c:idx val="0"/>
            <c:bubble3D val="0"/>
            <c:spPr>
              <a:solidFill>
                <a:schemeClr val="tx1">
                  <a:lumMod val="95000"/>
                  <a:lumOff val="5000"/>
                </a:schemeClr>
              </a:solidFill>
              <a:ln w="19050">
                <a:noFill/>
              </a:ln>
              <a:effectLst/>
            </c:spPr>
            <c:extLst>
              <c:ext xmlns:c16="http://schemas.microsoft.com/office/drawing/2014/chart" uri="{C3380CC4-5D6E-409C-BE32-E72D297353CC}">
                <c16:uniqueId val="{00000000-0A88-4CEB-ACCA-4B572AA7EA74}"/>
              </c:ext>
            </c:extLst>
          </c:dPt>
          <c:dPt>
            <c:idx val="1"/>
            <c:bubble3D val="0"/>
            <c:spPr>
              <a:solidFill>
                <a:srgbClr val="384C5B"/>
              </a:solidFill>
              <a:ln w="19050">
                <a:noFill/>
              </a:ln>
              <a:effectLst/>
            </c:spPr>
            <c:extLst>
              <c:ext xmlns:c16="http://schemas.microsoft.com/office/drawing/2014/chart" uri="{C3380CC4-5D6E-409C-BE32-E72D297353CC}">
                <c16:uniqueId val="{00000001-0A88-4CEB-ACCA-4B572AA7EA74}"/>
              </c:ext>
            </c:extLst>
          </c:dPt>
          <c:dPt>
            <c:idx val="2"/>
            <c:bubble3D val="0"/>
            <c:spPr>
              <a:solidFill>
                <a:schemeClr val="tx1">
                  <a:lumMod val="95000"/>
                  <a:lumOff val="5000"/>
                </a:schemeClr>
              </a:solidFill>
              <a:ln w="19050">
                <a:noFill/>
              </a:ln>
              <a:effectLst/>
            </c:spPr>
            <c:extLst>
              <c:ext xmlns:c16="http://schemas.microsoft.com/office/drawing/2014/chart" uri="{C3380CC4-5D6E-409C-BE32-E72D297353CC}">
                <c16:uniqueId val="{00000002-0A88-4CEB-ACCA-4B572AA7EA74}"/>
              </c:ext>
            </c:extLst>
          </c:dPt>
          <c:dPt>
            <c:idx val="3"/>
            <c:bubble3D val="0"/>
            <c:spPr>
              <a:solidFill>
                <a:schemeClr val="tx1">
                  <a:lumMod val="95000"/>
                  <a:lumOff val="5000"/>
                </a:schemeClr>
              </a:solidFill>
              <a:ln w="19050">
                <a:noFill/>
              </a:ln>
              <a:effectLst/>
            </c:spPr>
            <c:extLst>
              <c:ext xmlns:c16="http://schemas.microsoft.com/office/drawing/2014/chart" uri="{C3380CC4-5D6E-409C-BE32-E72D297353CC}">
                <c16:uniqueId val="{00000003-0A88-4CEB-ACCA-4B572AA7EA74}"/>
              </c:ext>
            </c:extLst>
          </c:dPt>
          <c:cat>
            <c:strRef>
              <c:f>Sheet1!$A$2:$A$5</c:f>
              <c:strCache>
                <c:ptCount val="2"/>
                <c:pt idx="0">
                  <c:v>1st Qtr</c:v>
                </c:pt>
                <c:pt idx="1">
                  <c:v>2nd Qtr</c:v>
                </c:pt>
              </c:strCache>
            </c:strRef>
          </c:cat>
          <c:val>
            <c:numRef>
              <c:f>Sheet1!$B$2:$B$5</c:f>
              <c:numCache>
                <c:formatCode>General</c:formatCode>
                <c:ptCount val="4"/>
                <c:pt idx="0">
                  <c:v>8</c:v>
                </c:pt>
                <c:pt idx="1">
                  <c:v>2</c:v>
                </c:pt>
              </c:numCache>
            </c:numRef>
          </c:val>
          <c:extLst>
            <c:ext xmlns:c16="http://schemas.microsoft.com/office/drawing/2014/chart" uri="{C3380CC4-5D6E-409C-BE32-E72D297353CC}">
              <c16:uniqueId val="{00000004-0A88-4CEB-ACCA-4B572AA7EA74}"/>
            </c:ext>
          </c:extLst>
        </c:ser>
        <c:dLbls>
          <c:showLegendKey val="0"/>
          <c:showVal val="0"/>
          <c:showCatName val="0"/>
          <c:showSerName val="0"/>
          <c:showPercent val="0"/>
          <c:showBubbleSize val="0"/>
          <c:showLeaderLines val="0"/>
        </c:dLbls>
        <c:firstSliceAng val="72"/>
        <c:holeSize val="75"/>
      </c:doughnutChart>
      <c:spPr>
        <a:noFill/>
        <a:ln>
          <a:noFill/>
        </a:ln>
        <a:effectLst/>
      </c:spPr>
    </c:plotArea>
    <c:plotVisOnly val="1"/>
    <c:dispBlanksAs val="zero"/>
    <c:showDLblsOverMax val="0"/>
  </c:chart>
  <c:spPr>
    <a:noFill/>
    <a:ln>
      <a:noFill/>
    </a:ln>
    <a:effectLst/>
  </c:spPr>
  <c:txPr>
    <a:bodyPr/>
    <a:lstStyle/>
    <a:p>
      <a:pPr>
        <a:defRPr/>
      </a:pPr>
      <a:endParaRPr lang="tr-T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lumMod val="95000"/>
                <a:lumOff val="5000"/>
              </a:schemeClr>
            </a:solidFill>
            <a:ln>
              <a:noFill/>
            </a:ln>
          </c:spPr>
          <c:dPt>
            <c:idx val="0"/>
            <c:bubble3D val="0"/>
            <c:spPr>
              <a:solidFill>
                <a:schemeClr val="tx1">
                  <a:lumMod val="95000"/>
                  <a:lumOff val="5000"/>
                </a:schemeClr>
              </a:solidFill>
              <a:ln w="19050">
                <a:noFill/>
              </a:ln>
              <a:effectLst/>
            </c:spPr>
            <c:extLst>
              <c:ext xmlns:c16="http://schemas.microsoft.com/office/drawing/2014/chart" uri="{C3380CC4-5D6E-409C-BE32-E72D297353CC}">
                <c16:uniqueId val="{00000000-0A88-4CEB-ACCA-4B572AA7EA74}"/>
              </c:ext>
            </c:extLst>
          </c:dPt>
          <c:dPt>
            <c:idx val="1"/>
            <c:bubble3D val="0"/>
            <c:spPr>
              <a:solidFill>
                <a:srgbClr val="384C5B"/>
              </a:solidFill>
              <a:ln w="19050">
                <a:noFill/>
              </a:ln>
              <a:effectLst/>
            </c:spPr>
            <c:extLst>
              <c:ext xmlns:c16="http://schemas.microsoft.com/office/drawing/2014/chart" uri="{C3380CC4-5D6E-409C-BE32-E72D297353CC}">
                <c16:uniqueId val="{00000001-0A88-4CEB-ACCA-4B572AA7EA74}"/>
              </c:ext>
            </c:extLst>
          </c:dPt>
          <c:dPt>
            <c:idx val="2"/>
            <c:bubble3D val="0"/>
            <c:spPr>
              <a:solidFill>
                <a:srgbClr val="767171"/>
              </a:solidFill>
              <a:ln w="19050">
                <a:noFill/>
              </a:ln>
              <a:effectLst/>
            </c:spPr>
            <c:extLst>
              <c:ext xmlns:c16="http://schemas.microsoft.com/office/drawing/2014/chart" uri="{C3380CC4-5D6E-409C-BE32-E72D297353CC}">
                <c16:uniqueId val="{00000002-0A88-4CEB-ACCA-4B572AA7EA74}"/>
              </c:ext>
            </c:extLst>
          </c:dPt>
          <c:dPt>
            <c:idx val="3"/>
            <c:bubble3D val="0"/>
            <c:spPr>
              <a:solidFill>
                <a:schemeClr val="tx1">
                  <a:lumMod val="95000"/>
                  <a:lumOff val="5000"/>
                </a:schemeClr>
              </a:solidFill>
              <a:ln w="19050">
                <a:noFill/>
              </a:ln>
              <a:effectLst/>
            </c:spPr>
            <c:extLst>
              <c:ext xmlns:c16="http://schemas.microsoft.com/office/drawing/2014/chart" uri="{C3380CC4-5D6E-409C-BE32-E72D297353CC}">
                <c16:uniqueId val="{00000003-0A88-4CEB-ACCA-4B572AA7EA74}"/>
              </c:ext>
            </c:extLst>
          </c:dPt>
          <c:cat>
            <c:strRef>
              <c:f>Sheet1!$A$2:$A$5</c:f>
              <c:strCache>
                <c:ptCount val="3"/>
                <c:pt idx="0">
                  <c:v>1st Qtr</c:v>
                </c:pt>
                <c:pt idx="1">
                  <c:v>2nd Qtr</c:v>
                </c:pt>
                <c:pt idx="2">
                  <c:v>3RD Qtr</c:v>
                </c:pt>
              </c:strCache>
            </c:strRef>
          </c:cat>
          <c:val>
            <c:numRef>
              <c:f>Sheet1!$B$2:$B$5</c:f>
              <c:numCache>
                <c:formatCode>General</c:formatCode>
                <c:ptCount val="4"/>
                <c:pt idx="0">
                  <c:v>5</c:v>
                </c:pt>
                <c:pt idx="1">
                  <c:v>2</c:v>
                </c:pt>
                <c:pt idx="2">
                  <c:v>4</c:v>
                </c:pt>
              </c:numCache>
            </c:numRef>
          </c:val>
          <c:extLst>
            <c:ext xmlns:c16="http://schemas.microsoft.com/office/drawing/2014/chart" uri="{C3380CC4-5D6E-409C-BE32-E72D297353CC}">
              <c16:uniqueId val="{00000004-0A88-4CEB-ACCA-4B572AA7EA74}"/>
            </c:ext>
          </c:extLst>
        </c:ser>
        <c:dLbls>
          <c:showLegendKey val="0"/>
          <c:showVal val="0"/>
          <c:showCatName val="0"/>
          <c:showSerName val="0"/>
          <c:showPercent val="0"/>
          <c:showBubbleSize val="0"/>
          <c:showLeaderLines val="0"/>
        </c:dLbls>
        <c:firstSliceAng val="197"/>
        <c:holeSize val="75"/>
      </c:doughnutChart>
      <c:spPr>
        <a:noFill/>
        <a:ln>
          <a:noFill/>
        </a:ln>
        <a:effectLst/>
      </c:spPr>
    </c:plotArea>
    <c:plotVisOnly val="1"/>
    <c:dispBlanksAs val="zero"/>
    <c:showDLblsOverMax val="0"/>
  </c:chart>
  <c:spPr>
    <a:noFill/>
    <a:ln>
      <a:noFill/>
    </a:ln>
    <a:effectLst/>
  </c:spPr>
  <c:txPr>
    <a:bodyPr/>
    <a:lstStyle/>
    <a:p>
      <a:pPr>
        <a:defRPr/>
      </a:pPr>
      <a:endParaRPr lang="tr-T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lumMod val="95000"/>
                <a:lumOff val="5000"/>
              </a:schemeClr>
            </a:solidFill>
            <a:ln>
              <a:noFill/>
            </a:ln>
          </c:spPr>
          <c:dPt>
            <c:idx val="0"/>
            <c:bubble3D val="0"/>
            <c:spPr>
              <a:solidFill>
                <a:schemeClr val="tx1">
                  <a:lumMod val="95000"/>
                  <a:lumOff val="5000"/>
                </a:schemeClr>
              </a:solidFill>
              <a:ln w="19050">
                <a:noFill/>
              </a:ln>
              <a:effectLst/>
            </c:spPr>
            <c:extLst>
              <c:ext xmlns:c16="http://schemas.microsoft.com/office/drawing/2014/chart" uri="{C3380CC4-5D6E-409C-BE32-E72D297353CC}">
                <c16:uniqueId val="{00000000-0A88-4CEB-ACCA-4B572AA7EA74}"/>
              </c:ext>
            </c:extLst>
          </c:dPt>
          <c:dPt>
            <c:idx val="1"/>
            <c:bubble3D val="0"/>
            <c:spPr>
              <a:solidFill>
                <a:srgbClr val="384C5B"/>
              </a:solidFill>
              <a:ln w="19050">
                <a:noFill/>
              </a:ln>
              <a:effectLst/>
            </c:spPr>
            <c:extLst>
              <c:ext xmlns:c16="http://schemas.microsoft.com/office/drawing/2014/chart" uri="{C3380CC4-5D6E-409C-BE32-E72D297353CC}">
                <c16:uniqueId val="{00000001-0A88-4CEB-ACCA-4B572AA7EA74}"/>
              </c:ext>
            </c:extLst>
          </c:dPt>
          <c:dPt>
            <c:idx val="2"/>
            <c:bubble3D val="0"/>
            <c:spPr>
              <a:solidFill>
                <a:schemeClr val="tx1">
                  <a:lumMod val="95000"/>
                  <a:lumOff val="5000"/>
                </a:schemeClr>
              </a:solidFill>
              <a:ln w="19050">
                <a:noFill/>
              </a:ln>
              <a:effectLst/>
            </c:spPr>
            <c:extLst>
              <c:ext xmlns:c16="http://schemas.microsoft.com/office/drawing/2014/chart" uri="{C3380CC4-5D6E-409C-BE32-E72D297353CC}">
                <c16:uniqueId val="{00000002-0A88-4CEB-ACCA-4B572AA7EA74}"/>
              </c:ext>
            </c:extLst>
          </c:dPt>
          <c:dPt>
            <c:idx val="3"/>
            <c:bubble3D val="0"/>
            <c:spPr>
              <a:solidFill>
                <a:schemeClr val="tx1">
                  <a:lumMod val="95000"/>
                  <a:lumOff val="5000"/>
                </a:schemeClr>
              </a:solidFill>
              <a:ln w="19050">
                <a:noFill/>
              </a:ln>
              <a:effectLst/>
            </c:spPr>
            <c:extLst>
              <c:ext xmlns:c16="http://schemas.microsoft.com/office/drawing/2014/chart" uri="{C3380CC4-5D6E-409C-BE32-E72D297353CC}">
                <c16:uniqueId val="{00000003-0A88-4CEB-ACCA-4B572AA7EA74}"/>
              </c:ext>
            </c:extLst>
          </c:dPt>
          <c:cat>
            <c:strRef>
              <c:f>Sheet1!$A$2:$A$5</c:f>
              <c:strCache>
                <c:ptCount val="2"/>
                <c:pt idx="0">
                  <c:v>1st Qtr</c:v>
                </c:pt>
                <c:pt idx="1">
                  <c:v>2nd Qtr</c:v>
                </c:pt>
              </c:strCache>
            </c:strRef>
          </c:cat>
          <c:val>
            <c:numRef>
              <c:f>Sheet1!$B$2:$B$5</c:f>
              <c:numCache>
                <c:formatCode>General</c:formatCode>
                <c:ptCount val="4"/>
                <c:pt idx="0">
                  <c:v>4</c:v>
                </c:pt>
                <c:pt idx="1">
                  <c:v>2</c:v>
                </c:pt>
              </c:numCache>
            </c:numRef>
          </c:val>
          <c:extLst>
            <c:ext xmlns:c16="http://schemas.microsoft.com/office/drawing/2014/chart" uri="{C3380CC4-5D6E-409C-BE32-E72D297353CC}">
              <c16:uniqueId val="{00000004-0A88-4CEB-ACCA-4B572AA7EA74}"/>
            </c:ext>
          </c:extLst>
        </c:ser>
        <c:dLbls>
          <c:showLegendKey val="0"/>
          <c:showVal val="0"/>
          <c:showCatName val="0"/>
          <c:showSerName val="0"/>
          <c:showPercent val="0"/>
          <c:showBubbleSize val="0"/>
          <c:showLeaderLines val="0"/>
        </c:dLbls>
        <c:firstSliceAng val="120"/>
        <c:holeSize val="75"/>
      </c:doughnutChart>
      <c:spPr>
        <a:noFill/>
        <a:ln>
          <a:noFill/>
        </a:ln>
        <a:effectLst/>
      </c:spPr>
    </c:plotArea>
    <c:plotVisOnly val="1"/>
    <c:dispBlanksAs val="zero"/>
    <c:showDLblsOverMax val="0"/>
  </c:chart>
  <c:spPr>
    <a:noFill/>
    <a:ln>
      <a:noFill/>
    </a:ln>
    <a:effectLst/>
  </c:spPr>
  <c:txPr>
    <a:bodyPr/>
    <a:lstStyle/>
    <a:p>
      <a:pPr>
        <a:defRPr/>
      </a:pPr>
      <a:endParaRPr lang="tr-T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b="0">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doughnutChart>
        <c:varyColors val="1"/>
        <c:ser>
          <c:idx val="0"/>
          <c:order val="0"/>
          <c:tx>
            <c:strRef>
              <c:f>Sheet1!$B$1</c:f>
              <c:strCache>
                <c:ptCount val="1"/>
                <c:pt idx="0">
                  <c:v>Sales</c:v>
                </c:pt>
              </c:strCache>
            </c:strRef>
          </c:tx>
          <c:spPr>
            <a:solidFill>
              <a:schemeClr val="tx1">
                <a:lumMod val="95000"/>
                <a:lumOff val="5000"/>
              </a:schemeClr>
            </a:solidFill>
            <a:ln>
              <a:noFill/>
            </a:ln>
          </c:spPr>
          <c:dPt>
            <c:idx val="0"/>
            <c:bubble3D val="0"/>
            <c:spPr>
              <a:solidFill>
                <a:schemeClr val="tx1">
                  <a:lumMod val="95000"/>
                  <a:lumOff val="5000"/>
                </a:schemeClr>
              </a:solidFill>
              <a:ln w="19050">
                <a:noFill/>
              </a:ln>
              <a:effectLst/>
            </c:spPr>
            <c:extLst>
              <c:ext xmlns:c16="http://schemas.microsoft.com/office/drawing/2014/chart" uri="{C3380CC4-5D6E-409C-BE32-E72D297353CC}">
                <c16:uniqueId val="{00000000-0A88-4CEB-ACCA-4B572AA7EA74}"/>
              </c:ext>
            </c:extLst>
          </c:dPt>
          <c:dPt>
            <c:idx val="1"/>
            <c:bubble3D val="0"/>
            <c:spPr>
              <a:solidFill>
                <a:srgbClr val="384C5B"/>
              </a:solidFill>
              <a:ln w="19050">
                <a:noFill/>
              </a:ln>
              <a:effectLst/>
            </c:spPr>
            <c:extLst>
              <c:ext xmlns:c16="http://schemas.microsoft.com/office/drawing/2014/chart" uri="{C3380CC4-5D6E-409C-BE32-E72D297353CC}">
                <c16:uniqueId val="{00000001-0A88-4CEB-ACCA-4B572AA7EA74}"/>
              </c:ext>
            </c:extLst>
          </c:dPt>
          <c:dPt>
            <c:idx val="2"/>
            <c:bubble3D val="0"/>
            <c:spPr>
              <a:solidFill>
                <a:schemeClr val="tx1">
                  <a:lumMod val="95000"/>
                  <a:lumOff val="5000"/>
                </a:schemeClr>
              </a:solidFill>
              <a:ln w="19050">
                <a:noFill/>
              </a:ln>
              <a:effectLst/>
            </c:spPr>
            <c:extLst>
              <c:ext xmlns:c16="http://schemas.microsoft.com/office/drawing/2014/chart" uri="{C3380CC4-5D6E-409C-BE32-E72D297353CC}">
                <c16:uniqueId val="{00000002-0A88-4CEB-ACCA-4B572AA7EA74}"/>
              </c:ext>
            </c:extLst>
          </c:dPt>
          <c:dPt>
            <c:idx val="3"/>
            <c:bubble3D val="0"/>
            <c:spPr>
              <a:solidFill>
                <a:schemeClr val="tx1">
                  <a:lumMod val="95000"/>
                  <a:lumOff val="5000"/>
                </a:schemeClr>
              </a:solidFill>
              <a:ln w="19050">
                <a:noFill/>
              </a:ln>
              <a:effectLst/>
            </c:spPr>
            <c:extLst>
              <c:ext xmlns:c16="http://schemas.microsoft.com/office/drawing/2014/chart" uri="{C3380CC4-5D6E-409C-BE32-E72D297353CC}">
                <c16:uniqueId val="{00000003-0A88-4CEB-ACCA-4B572AA7EA74}"/>
              </c:ext>
            </c:extLst>
          </c:dPt>
          <c:cat>
            <c:strRef>
              <c:f>Sheet1!$A$2:$A$3</c:f>
              <c:strCache>
                <c:ptCount val="2"/>
                <c:pt idx="0">
                  <c:v>1st Qtr</c:v>
                </c:pt>
                <c:pt idx="1">
                  <c:v>2nd Qtr</c:v>
                </c:pt>
              </c:strCache>
            </c:strRef>
          </c:cat>
          <c:val>
            <c:numRef>
              <c:f>Sheet1!$B$2:$B$3</c:f>
              <c:numCache>
                <c:formatCode>General</c:formatCode>
                <c:ptCount val="2"/>
                <c:pt idx="0">
                  <c:v>4</c:v>
                </c:pt>
                <c:pt idx="1">
                  <c:v>2</c:v>
                </c:pt>
              </c:numCache>
            </c:numRef>
          </c:val>
          <c:extLst>
            <c:ext xmlns:c16="http://schemas.microsoft.com/office/drawing/2014/chart" uri="{C3380CC4-5D6E-409C-BE32-E72D297353CC}">
              <c16:uniqueId val="{00000004-0A88-4CEB-ACCA-4B572AA7EA74}"/>
            </c:ext>
          </c:extLst>
        </c:ser>
        <c:dLbls>
          <c:showLegendKey val="0"/>
          <c:showVal val="0"/>
          <c:showCatName val="0"/>
          <c:showSerName val="0"/>
          <c:showPercent val="0"/>
          <c:showBubbleSize val="0"/>
          <c:showLeaderLines val="0"/>
        </c:dLbls>
        <c:firstSliceAng val="120"/>
        <c:holeSize val="75"/>
      </c:doughnutChart>
      <c:spPr>
        <a:noFill/>
        <a:ln>
          <a:noFill/>
        </a:ln>
        <a:effectLst/>
      </c:spPr>
    </c:plotArea>
    <c:legend>
      <c:legendPos val="b"/>
      <c:layout>
        <c:manualLayout>
          <c:xMode val="edge"/>
          <c:yMode val="edge"/>
          <c:x val="0.3944249282786777"/>
          <c:y val="0.95052284298547385"/>
          <c:w val="0.2111501434426446"/>
          <c:h val="4.9477157014526145E-2"/>
        </c:manualLayout>
      </c:layout>
      <c:overlay val="0"/>
      <c:txPr>
        <a:bodyPr/>
        <a:lstStyle/>
        <a:p>
          <a:pPr>
            <a:defRPr sz="1800">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zero"/>
    <c:showDLblsOverMax val="0"/>
  </c:chart>
  <c:spPr>
    <a:noFill/>
    <a:ln>
      <a:noFill/>
    </a:ln>
    <a:effectLst/>
  </c:spPr>
  <c:txPr>
    <a:bodyPr/>
    <a:lstStyle/>
    <a:p>
      <a:pPr>
        <a:defRPr/>
      </a:pPr>
      <a:endParaRPr lang="tr-T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4C2034-5DEF-4060-B1D3-78ABC00037AB}"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FB44EBE8-7835-4FCF-B5D2-833CDB0ED110}">
      <dgm:prSet phldrT="[Text]"/>
      <dgm:spPr>
        <a:solidFill>
          <a:schemeClr val="tx1">
            <a:lumMod val="95000"/>
            <a:lumOff val="5000"/>
          </a:schemeClr>
        </a:solidFill>
        <a:ln>
          <a:noFill/>
        </a:ln>
      </dgm:spPr>
      <dgm:t>
        <a:bodyPr/>
        <a:lstStyle/>
        <a:p>
          <a:endParaRPr lang="tr-TR" dirty="0">
            <a:latin typeface="FontAwesome" pitchFamily="2" charset="0"/>
          </a:endParaRPr>
        </a:p>
      </dgm:t>
    </dgm:pt>
    <dgm:pt modelId="{2A6CB2A5-D0AB-448F-BEE2-E891C80E66AA}" type="parTrans" cxnId="{F9A16DED-E278-4900-8136-B5AC6A1C6C79}">
      <dgm:prSet/>
      <dgm:spPr/>
      <dgm:t>
        <a:bodyPr/>
        <a:lstStyle/>
        <a:p>
          <a:endParaRPr lang="en-US"/>
        </a:p>
      </dgm:t>
    </dgm:pt>
    <dgm:pt modelId="{01A1A8DC-4042-4389-8EC6-56145F38327A}" type="sibTrans" cxnId="{F9A16DED-E278-4900-8136-B5AC6A1C6C79}">
      <dgm:prSet/>
      <dgm:spPr>
        <a:solidFill>
          <a:srgbClr val="767171"/>
        </a:solidFill>
        <a:ln>
          <a:noFill/>
        </a:ln>
      </dgm:spPr>
      <dgm:t>
        <a:bodyPr/>
        <a:lstStyle/>
        <a:p>
          <a:endParaRPr lang="en-US"/>
        </a:p>
      </dgm:t>
    </dgm:pt>
    <dgm:pt modelId="{4CCE65FD-62F3-4858-82FF-7235A34AD323}">
      <dgm:prSet phldrT="[Text]"/>
      <dgm:spPr>
        <a:solidFill>
          <a:schemeClr val="tx1">
            <a:lumMod val="95000"/>
            <a:lumOff val="5000"/>
          </a:schemeClr>
        </a:solidFill>
        <a:ln>
          <a:noFill/>
        </a:ln>
      </dgm:spPr>
      <dgm:t>
        <a:bodyPr/>
        <a:lstStyle/>
        <a:p>
          <a:r>
            <a:rPr lang="tr-TR" dirty="0"/>
            <a:t> </a:t>
          </a:r>
          <a:endParaRPr lang="en-US" dirty="0"/>
        </a:p>
      </dgm:t>
    </dgm:pt>
    <dgm:pt modelId="{9779F168-08D2-47F5-94FB-965354B6C043}" type="parTrans" cxnId="{7901CDF8-C596-4298-B1C2-2F7F70366ED2}">
      <dgm:prSet/>
      <dgm:spPr/>
      <dgm:t>
        <a:bodyPr/>
        <a:lstStyle/>
        <a:p>
          <a:endParaRPr lang="en-US"/>
        </a:p>
      </dgm:t>
    </dgm:pt>
    <dgm:pt modelId="{78E4A2B9-0FC3-47FF-B5FF-DF34A4A8874A}" type="sibTrans" cxnId="{7901CDF8-C596-4298-B1C2-2F7F70366ED2}">
      <dgm:prSet/>
      <dgm:spPr>
        <a:solidFill>
          <a:srgbClr val="767171"/>
        </a:solidFill>
        <a:ln>
          <a:noFill/>
        </a:ln>
      </dgm:spPr>
      <dgm:t>
        <a:bodyPr/>
        <a:lstStyle/>
        <a:p>
          <a:endParaRPr lang="en-US"/>
        </a:p>
      </dgm:t>
    </dgm:pt>
    <dgm:pt modelId="{61934475-9705-43E4-8189-597849225A2F}">
      <dgm:prSet phldrT="[Text]"/>
      <dgm:spPr/>
      <dgm:t>
        <a:bodyPr/>
        <a:lstStyle/>
        <a:p>
          <a:endParaRPr lang="en-US" dirty="0">
            <a:latin typeface="Roboto" panose="02000000000000000000" pitchFamily="2" charset="0"/>
            <a:ea typeface="Roboto" panose="02000000000000000000" pitchFamily="2" charset="0"/>
          </a:endParaRPr>
        </a:p>
      </dgm:t>
    </dgm:pt>
    <dgm:pt modelId="{3149BC77-4C5D-489B-A24C-3373E2909735}" type="parTrans" cxnId="{96B41B17-A945-4CCE-AA88-7FE09C77DDB8}">
      <dgm:prSet/>
      <dgm:spPr/>
      <dgm:t>
        <a:bodyPr/>
        <a:lstStyle/>
        <a:p>
          <a:endParaRPr lang="en-US"/>
        </a:p>
      </dgm:t>
    </dgm:pt>
    <dgm:pt modelId="{BA8E814A-ACD4-430F-83D4-4448629FE893}" type="sibTrans" cxnId="{96B41B17-A945-4CCE-AA88-7FE09C77DDB8}">
      <dgm:prSet/>
      <dgm:spPr/>
      <dgm:t>
        <a:bodyPr/>
        <a:lstStyle/>
        <a:p>
          <a:endParaRPr lang="en-US"/>
        </a:p>
      </dgm:t>
    </dgm:pt>
    <dgm:pt modelId="{E4CCE0CE-3C52-4B6F-84C4-B6D443047439}">
      <dgm:prSet phldrT="[Text]"/>
      <dgm:spPr>
        <a:solidFill>
          <a:schemeClr val="tx1">
            <a:lumMod val="95000"/>
            <a:lumOff val="5000"/>
          </a:schemeClr>
        </a:solidFill>
        <a:ln>
          <a:noFill/>
        </a:ln>
      </dgm:spPr>
      <dgm:t>
        <a:bodyPr/>
        <a:lstStyle/>
        <a:p>
          <a:r>
            <a:rPr lang="tr-TR" dirty="0"/>
            <a:t> </a:t>
          </a:r>
          <a:endParaRPr lang="en-US" dirty="0"/>
        </a:p>
      </dgm:t>
    </dgm:pt>
    <dgm:pt modelId="{E337AFB2-0DD8-41D8-B665-A6F6242A1B8F}" type="sibTrans" cxnId="{ED8123D8-0A42-45B9-B599-26CEC56CCBE5}">
      <dgm:prSet/>
      <dgm:spPr>
        <a:solidFill>
          <a:srgbClr val="767171"/>
        </a:solidFill>
        <a:ln>
          <a:noFill/>
        </a:ln>
      </dgm:spPr>
      <dgm:t>
        <a:bodyPr/>
        <a:lstStyle/>
        <a:p>
          <a:endParaRPr lang="en-US"/>
        </a:p>
      </dgm:t>
    </dgm:pt>
    <dgm:pt modelId="{5721784A-A2AE-40BE-9BEC-573844657145}" type="parTrans" cxnId="{ED8123D8-0A42-45B9-B599-26CEC56CCBE5}">
      <dgm:prSet/>
      <dgm:spPr/>
      <dgm:t>
        <a:bodyPr/>
        <a:lstStyle/>
        <a:p>
          <a:endParaRPr lang="en-US"/>
        </a:p>
      </dgm:t>
    </dgm:pt>
    <dgm:pt modelId="{1D2C06AF-1C00-4CE8-AD5E-85741A9E4F29}" type="pres">
      <dgm:prSet presAssocID="{8E4C2034-5DEF-4060-B1D3-78ABC00037AB}" presName="Name0" presStyleCnt="0">
        <dgm:presLayoutVars>
          <dgm:chMax/>
          <dgm:chPref/>
          <dgm:dir/>
          <dgm:animLvl val="lvl"/>
        </dgm:presLayoutVars>
      </dgm:prSet>
      <dgm:spPr/>
    </dgm:pt>
    <dgm:pt modelId="{BBDD993E-01E7-42C8-97C2-D17C0C1C2D43}" type="pres">
      <dgm:prSet presAssocID="{FB44EBE8-7835-4FCF-B5D2-833CDB0ED110}" presName="composite" presStyleCnt="0"/>
      <dgm:spPr/>
    </dgm:pt>
    <dgm:pt modelId="{6FA5F60F-3053-4DAB-B8C8-A4F8AFE3B56F}" type="pres">
      <dgm:prSet presAssocID="{FB44EBE8-7835-4FCF-B5D2-833CDB0ED110}" presName="Parent1" presStyleLbl="node1" presStyleIdx="0" presStyleCnt="6">
        <dgm:presLayoutVars>
          <dgm:chMax val="1"/>
          <dgm:chPref val="1"/>
          <dgm:bulletEnabled val="1"/>
        </dgm:presLayoutVars>
      </dgm:prSet>
      <dgm:spPr/>
    </dgm:pt>
    <dgm:pt modelId="{E0FC5833-C091-4B8C-876A-B8212F4C98CE}" type="pres">
      <dgm:prSet presAssocID="{FB44EBE8-7835-4FCF-B5D2-833CDB0ED110}" presName="Childtext1" presStyleLbl="revTx" presStyleIdx="0" presStyleCnt="3">
        <dgm:presLayoutVars>
          <dgm:chMax val="0"/>
          <dgm:chPref val="0"/>
          <dgm:bulletEnabled val="1"/>
        </dgm:presLayoutVars>
      </dgm:prSet>
      <dgm:spPr/>
    </dgm:pt>
    <dgm:pt modelId="{7803E962-B81D-40C9-9BAD-CFFD3989EA1F}" type="pres">
      <dgm:prSet presAssocID="{FB44EBE8-7835-4FCF-B5D2-833CDB0ED110}" presName="BalanceSpacing" presStyleCnt="0"/>
      <dgm:spPr/>
    </dgm:pt>
    <dgm:pt modelId="{0ABF40EE-DCD6-46E0-A601-4EC9AEAD80AE}" type="pres">
      <dgm:prSet presAssocID="{FB44EBE8-7835-4FCF-B5D2-833CDB0ED110}" presName="BalanceSpacing1" presStyleCnt="0"/>
      <dgm:spPr/>
    </dgm:pt>
    <dgm:pt modelId="{0C6F0ED9-1489-478E-ADD9-2A6177F3FE48}" type="pres">
      <dgm:prSet presAssocID="{01A1A8DC-4042-4389-8EC6-56145F38327A}" presName="Accent1Text" presStyleLbl="node1" presStyleIdx="1" presStyleCnt="6"/>
      <dgm:spPr/>
    </dgm:pt>
    <dgm:pt modelId="{D34FB70B-F4E5-4691-88C1-76C65F564034}" type="pres">
      <dgm:prSet presAssocID="{01A1A8DC-4042-4389-8EC6-56145F38327A}" presName="spaceBetweenRectangles" presStyleCnt="0"/>
      <dgm:spPr/>
    </dgm:pt>
    <dgm:pt modelId="{905CFB2B-D7D8-429E-9BE0-7872555794CD}" type="pres">
      <dgm:prSet presAssocID="{4CCE65FD-62F3-4858-82FF-7235A34AD323}" presName="composite" presStyleCnt="0"/>
      <dgm:spPr/>
    </dgm:pt>
    <dgm:pt modelId="{75CACCC0-18AF-4A01-9D58-9DC9F33B92A0}" type="pres">
      <dgm:prSet presAssocID="{4CCE65FD-62F3-4858-82FF-7235A34AD323}" presName="Parent1" presStyleLbl="node1" presStyleIdx="2" presStyleCnt="6">
        <dgm:presLayoutVars>
          <dgm:chMax val="1"/>
          <dgm:chPref val="1"/>
          <dgm:bulletEnabled val="1"/>
        </dgm:presLayoutVars>
      </dgm:prSet>
      <dgm:spPr/>
    </dgm:pt>
    <dgm:pt modelId="{F469E69F-6BD7-408E-B035-6E934D4F1A6E}" type="pres">
      <dgm:prSet presAssocID="{4CCE65FD-62F3-4858-82FF-7235A34AD323}" presName="Childtext1" presStyleLbl="revTx" presStyleIdx="1" presStyleCnt="3">
        <dgm:presLayoutVars>
          <dgm:chMax val="0"/>
          <dgm:chPref val="0"/>
          <dgm:bulletEnabled val="1"/>
        </dgm:presLayoutVars>
      </dgm:prSet>
      <dgm:spPr/>
    </dgm:pt>
    <dgm:pt modelId="{3C2DD162-8056-4596-9479-C2F354294EC6}" type="pres">
      <dgm:prSet presAssocID="{4CCE65FD-62F3-4858-82FF-7235A34AD323}" presName="BalanceSpacing" presStyleCnt="0"/>
      <dgm:spPr/>
    </dgm:pt>
    <dgm:pt modelId="{7DF98CA1-0E63-4676-852D-0FCB42F2BF44}" type="pres">
      <dgm:prSet presAssocID="{4CCE65FD-62F3-4858-82FF-7235A34AD323}" presName="BalanceSpacing1" presStyleCnt="0"/>
      <dgm:spPr/>
    </dgm:pt>
    <dgm:pt modelId="{665123BB-ED70-41F7-88F3-AA9DAC6C33DE}" type="pres">
      <dgm:prSet presAssocID="{78E4A2B9-0FC3-47FF-B5FF-DF34A4A8874A}" presName="Accent1Text" presStyleLbl="node1" presStyleIdx="3" presStyleCnt="6"/>
      <dgm:spPr/>
    </dgm:pt>
    <dgm:pt modelId="{F4053DFC-067B-4A85-8B78-926C9A27067C}" type="pres">
      <dgm:prSet presAssocID="{78E4A2B9-0FC3-47FF-B5FF-DF34A4A8874A}" presName="spaceBetweenRectangles" presStyleCnt="0"/>
      <dgm:spPr/>
    </dgm:pt>
    <dgm:pt modelId="{165A44CF-3FC9-4F46-AE6E-A72E3CA653FA}" type="pres">
      <dgm:prSet presAssocID="{E4CCE0CE-3C52-4B6F-84C4-B6D443047439}" presName="composite" presStyleCnt="0"/>
      <dgm:spPr/>
    </dgm:pt>
    <dgm:pt modelId="{2C60871E-93E2-42F7-8935-915E9BC5E7C7}" type="pres">
      <dgm:prSet presAssocID="{E4CCE0CE-3C52-4B6F-84C4-B6D443047439}" presName="Parent1" presStyleLbl="node1" presStyleIdx="4" presStyleCnt="6">
        <dgm:presLayoutVars>
          <dgm:chMax val="1"/>
          <dgm:chPref val="1"/>
          <dgm:bulletEnabled val="1"/>
        </dgm:presLayoutVars>
      </dgm:prSet>
      <dgm:spPr/>
    </dgm:pt>
    <dgm:pt modelId="{D2353E93-9315-461D-8CD6-44B9B9076D6F}" type="pres">
      <dgm:prSet presAssocID="{E4CCE0CE-3C52-4B6F-84C4-B6D443047439}" presName="Childtext1" presStyleLbl="revTx" presStyleIdx="2" presStyleCnt="3">
        <dgm:presLayoutVars>
          <dgm:chMax val="0"/>
          <dgm:chPref val="0"/>
          <dgm:bulletEnabled val="1"/>
        </dgm:presLayoutVars>
      </dgm:prSet>
      <dgm:spPr/>
    </dgm:pt>
    <dgm:pt modelId="{5B666986-D0F5-443E-9355-94FFAD582188}" type="pres">
      <dgm:prSet presAssocID="{E4CCE0CE-3C52-4B6F-84C4-B6D443047439}" presName="BalanceSpacing" presStyleCnt="0"/>
      <dgm:spPr/>
    </dgm:pt>
    <dgm:pt modelId="{724AE8A0-8871-44DF-BB22-8B4B62B8091E}" type="pres">
      <dgm:prSet presAssocID="{E4CCE0CE-3C52-4B6F-84C4-B6D443047439}" presName="BalanceSpacing1" presStyleCnt="0"/>
      <dgm:spPr/>
    </dgm:pt>
    <dgm:pt modelId="{A01A9FCC-4A73-4A2B-B2A9-3379F1823C44}" type="pres">
      <dgm:prSet presAssocID="{E337AFB2-0DD8-41D8-B665-A6F6242A1B8F}" presName="Accent1Text" presStyleLbl="node1" presStyleIdx="5" presStyleCnt="6"/>
      <dgm:spPr/>
    </dgm:pt>
  </dgm:ptLst>
  <dgm:cxnLst>
    <dgm:cxn modelId="{8B643E69-45CF-44A7-AFC1-AD2196867161}" type="presOf" srcId="{01A1A8DC-4042-4389-8EC6-56145F38327A}" destId="{0C6F0ED9-1489-478E-ADD9-2A6177F3FE48}" srcOrd="0" destOrd="0" presId="urn:microsoft.com/office/officeart/2008/layout/AlternatingHexagons"/>
    <dgm:cxn modelId="{F9A16DED-E278-4900-8136-B5AC6A1C6C79}" srcId="{8E4C2034-5DEF-4060-B1D3-78ABC00037AB}" destId="{FB44EBE8-7835-4FCF-B5D2-833CDB0ED110}" srcOrd="0" destOrd="0" parTransId="{2A6CB2A5-D0AB-448F-BEE2-E891C80E66AA}" sibTransId="{01A1A8DC-4042-4389-8EC6-56145F38327A}"/>
    <dgm:cxn modelId="{96B41B17-A945-4CCE-AA88-7FE09C77DDB8}" srcId="{4CCE65FD-62F3-4858-82FF-7235A34AD323}" destId="{61934475-9705-43E4-8189-597849225A2F}" srcOrd="0" destOrd="0" parTransId="{3149BC77-4C5D-489B-A24C-3373E2909735}" sibTransId="{BA8E814A-ACD4-430F-83D4-4448629FE893}"/>
    <dgm:cxn modelId="{ED8123D8-0A42-45B9-B599-26CEC56CCBE5}" srcId="{8E4C2034-5DEF-4060-B1D3-78ABC00037AB}" destId="{E4CCE0CE-3C52-4B6F-84C4-B6D443047439}" srcOrd="2" destOrd="0" parTransId="{5721784A-A2AE-40BE-9BEC-573844657145}" sibTransId="{E337AFB2-0DD8-41D8-B665-A6F6242A1B8F}"/>
    <dgm:cxn modelId="{8DCAF531-00E8-4398-A824-79870CB654B5}" type="presOf" srcId="{E337AFB2-0DD8-41D8-B665-A6F6242A1B8F}" destId="{A01A9FCC-4A73-4A2B-B2A9-3379F1823C44}" srcOrd="0" destOrd="0" presId="urn:microsoft.com/office/officeart/2008/layout/AlternatingHexagons"/>
    <dgm:cxn modelId="{3A28084B-FCE7-48D2-9E8C-B5E743724809}" type="presOf" srcId="{8E4C2034-5DEF-4060-B1D3-78ABC00037AB}" destId="{1D2C06AF-1C00-4CE8-AD5E-85741A9E4F29}" srcOrd="0" destOrd="0" presId="urn:microsoft.com/office/officeart/2008/layout/AlternatingHexagons"/>
    <dgm:cxn modelId="{5DA6C0B0-1C81-492B-9D58-9922B8FEB304}" type="presOf" srcId="{4CCE65FD-62F3-4858-82FF-7235A34AD323}" destId="{75CACCC0-18AF-4A01-9D58-9DC9F33B92A0}" srcOrd="0" destOrd="0" presId="urn:microsoft.com/office/officeart/2008/layout/AlternatingHexagons"/>
    <dgm:cxn modelId="{7FDBD94B-CE99-49C8-AE4C-D1D2AEC9FA2B}" type="presOf" srcId="{78E4A2B9-0FC3-47FF-B5FF-DF34A4A8874A}" destId="{665123BB-ED70-41F7-88F3-AA9DAC6C33DE}" srcOrd="0" destOrd="0" presId="urn:microsoft.com/office/officeart/2008/layout/AlternatingHexagons"/>
    <dgm:cxn modelId="{24EB1796-1EBF-404A-ACE8-E81149F382FF}" type="presOf" srcId="{FB44EBE8-7835-4FCF-B5D2-833CDB0ED110}" destId="{6FA5F60F-3053-4DAB-B8C8-A4F8AFE3B56F}" srcOrd="0" destOrd="0" presId="urn:microsoft.com/office/officeart/2008/layout/AlternatingHexagons"/>
    <dgm:cxn modelId="{E148A618-2C6F-4AFD-9EE8-152F951A3D98}" type="presOf" srcId="{61934475-9705-43E4-8189-597849225A2F}" destId="{F469E69F-6BD7-408E-B035-6E934D4F1A6E}" srcOrd="0" destOrd="0" presId="urn:microsoft.com/office/officeart/2008/layout/AlternatingHexagons"/>
    <dgm:cxn modelId="{7901CDF8-C596-4298-B1C2-2F7F70366ED2}" srcId="{8E4C2034-5DEF-4060-B1D3-78ABC00037AB}" destId="{4CCE65FD-62F3-4858-82FF-7235A34AD323}" srcOrd="1" destOrd="0" parTransId="{9779F168-08D2-47F5-94FB-965354B6C043}" sibTransId="{78E4A2B9-0FC3-47FF-B5FF-DF34A4A8874A}"/>
    <dgm:cxn modelId="{FBCC5A7A-8C8A-4A19-99BE-9F53622FD533}" type="presOf" srcId="{E4CCE0CE-3C52-4B6F-84C4-B6D443047439}" destId="{2C60871E-93E2-42F7-8935-915E9BC5E7C7}" srcOrd="0" destOrd="0" presId="urn:microsoft.com/office/officeart/2008/layout/AlternatingHexagons"/>
    <dgm:cxn modelId="{5943A38E-3F11-4714-AB40-9C40543B415B}" type="presParOf" srcId="{1D2C06AF-1C00-4CE8-AD5E-85741A9E4F29}" destId="{BBDD993E-01E7-42C8-97C2-D17C0C1C2D43}" srcOrd="0" destOrd="0" presId="urn:microsoft.com/office/officeart/2008/layout/AlternatingHexagons"/>
    <dgm:cxn modelId="{C582A4DE-1C32-423B-9B91-D3721E2977B6}" type="presParOf" srcId="{BBDD993E-01E7-42C8-97C2-D17C0C1C2D43}" destId="{6FA5F60F-3053-4DAB-B8C8-A4F8AFE3B56F}" srcOrd="0" destOrd="0" presId="urn:microsoft.com/office/officeart/2008/layout/AlternatingHexagons"/>
    <dgm:cxn modelId="{F1A61262-3378-416B-B390-630E3581CAD5}" type="presParOf" srcId="{BBDD993E-01E7-42C8-97C2-D17C0C1C2D43}" destId="{E0FC5833-C091-4B8C-876A-B8212F4C98CE}" srcOrd="1" destOrd="0" presId="urn:microsoft.com/office/officeart/2008/layout/AlternatingHexagons"/>
    <dgm:cxn modelId="{1B5A0214-50E9-43B9-BB23-F6619BAD08F1}" type="presParOf" srcId="{BBDD993E-01E7-42C8-97C2-D17C0C1C2D43}" destId="{7803E962-B81D-40C9-9BAD-CFFD3989EA1F}" srcOrd="2" destOrd="0" presId="urn:microsoft.com/office/officeart/2008/layout/AlternatingHexagons"/>
    <dgm:cxn modelId="{2357DFD9-78AF-4CC2-986D-707941FAB750}" type="presParOf" srcId="{BBDD993E-01E7-42C8-97C2-D17C0C1C2D43}" destId="{0ABF40EE-DCD6-46E0-A601-4EC9AEAD80AE}" srcOrd="3" destOrd="0" presId="urn:microsoft.com/office/officeart/2008/layout/AlternatingHexagons"/>
    <dgm:cxn modelId="{6732D073-BDE8-4A13-997A-A037A561B29C}" type="presParOf" srcId="{BBDD993E-01E7-42C8-97C2-D17C0C1C2D43}" destId="{0C6F0ED9-1489-478E-ADD9-2A6177F3FE48}" srcOrd="4" destOrd="0" presId="urn:microsoft.com/office/officeart/2008/layout/AlternatingHexagons"/>
    <dgm:cxn modelId="{30AEEDA5-C537-4C47-8F6B-61979E68A27B}" type="presParOf" srcId="{1D2C06AF-1C00-4CE8-AD5E-85741A9E4F29}" destId="{D34FB70B-F4E5-4691-88C1-76C65F564034}" srcOrd="1" destOrd="0" presId="urn:microsoft.com/office/officeart/2008/layout/AlternatingHexagons"/>
    <dgm:cxn modelId="{68EC7E73-AB71-4BF1-8235-7325325A3A95}" type="presParOf" srcId="{1D2C06AF-1C00-4CE8-AD5E-85741A9E4F29}" destId="{905CFB2B-D7D8-429E-9BE0-7872555794CD}" srcOrd="2" destOrd="0" presId="urn:microsoft.com/office/officeart/2008/layout/AlternatingHexagons"/>
    <dgm:cxn modelId="{AE95DBE2-10C9-41C3-A235-1EA5D695DE7A}" type="presParOf" srcId="{905CFB2B-D7D8-429E-9BE0-7872555794CD}" destId="{75CACCC0-18AF-4A01-9D58-9DC9F33B92A0}" srcOrd="0" destOrd="0" presId="urn:microsoft.com/office/officeart/2008/layout/AlternatingHexagons"/>
    <dgm:cxn modelId="{A32B1E5C-4632-493D-A984-063FD72F7133}" type="presParOf" srcId="{905CFB2B-D7D8-429E-9BE0-7872555794CD}" destId="{F469E69F-6BD7-408E-B035-6E934D4F1A6E}" srcOrd="1" destOrd="0" presId="urn:microsoft.com/office/officeart/2008/layout/AlternatingHexagons"/>
    <dgm:cxn modelId="{9A0E6231-C5C8-4818-A74C-E37E2B5CC5E6}" type="presParOf" srcId="{905CFB2B-D7D8-429E-9BE0-7872555794CD}" destId="{3C2DD162-8056-4596-9479-C2F354294EC6}" srcOrd="2" destOrd="0" presId="urn:microsoft.com/office/officeart/2008/layout/AlternatingHexagons"/>
    <dgm:cxn modelId="{F6FD8D92-5E95-4694-BC9E-7B39D82442C0}" type="presParOf" srcId="{905CFB2B-D7D8-429E-9BE0-7872555794CD}" destId="{7DF98CA1-0E63-4676-852D-0FCB42F2BF44}" srcOrd="3" destOrd="0" presId="urn:microsoft.com/office/officeart/2008/layout/AlternatingHexagons"/>
    <dgm:cxn modelId="{9588345B-679F-4FD6-876A-2C791EA44889}" type="presParOf" srcId="{905CFB2B-D7D8-429E-9BE0-7872555794CD}" destId="{665123BB-ED70-41F7-88F3-AA9DAC6C33DE}" srcOrd="4" destOrd="0" presId="urn:microsoft.com/office/officeart/2008/layout/AlternatingHexagons"/>
    <dgm:cxn modelId="{76C61947-5795-406C-8262-3182B7AE00D2}" type="presParOf" srcId="{1D2C06AF-1C00-4CE8-AD5E-85741A9E4F29}" destId="{F4053DFC-067B-4A85-8B78-926C9A27067C}" srcOrd="3" destOrd="0" presId="urn:microsoft.com/office/officeart/2008/layout/AlternatingHexagons"/>
    <dgm:cxn modelId="{91118AB9-6ADE-47E0-98FF-2D1A8A066F2A}" type="presParOf" srcId="{1D2C06AF-1C00-4CE8-AD5E-85741A9E4F29}" destId="{165A44CF-3FC9-4F46-AE6E-A72E3CA653FA}" srcOrd="4" destOrd="0" presId="urn:microsoft.com/office/officeart/2008/layout/AlternatingHexagons"/>
    <dgm:cxn modelId="{78E70DD4-5C49-45E3-BB9C-11DC6CA3DF4D}" type="presParOf" srcId="{165A44CF-3FC9-4F46-AE6E-A72E3CA653FA}" destId="{2C60871E-93E2-42F7-8935-915E9BC5E7C7}" srcOrd="0" destOrd="0" presId="urn:microsoft.com/office/officeart/2008/layout/AlternatingHexagons"/>
    <dgm:cxn modelId="{4E5BC370-B538-4490-B610-0E52EF0D85F7}" type="presParOf" srcId="{165A44CF-3FC9-4F46-AE6E-A72E3CA653FA}" destId="{D2353E93-9315-461D-8CD6-44B9B9076D6F}" srcOrd="1" destOrd="0" presId="urn:microsoft.com/office/officeart/2008/layout/AlternatingHexagons"/>
    <dgm:cxn modelId="{DBCF5012-90D0-4D05-BDBD-B50BABFC65EB}" type="presParOf" srcId="{165A44CF-3FC9-4F46-AE6E-A72E3CA653FA}" destId="{5B666986-D0F5-443E-9355-94FFAD582188}" srcOrd="2" destOrd="0" presId="urn:microsoft.com/office/officeart/2008/layout/AlternatingHexagons"/>
    <dgm:cxn modelId="{424B8622-8DC3-47BD-AED9-DCC72FF8C964}" type="presParOf" srcId="{165A44CF-3FC9-4F46-AE6E-A72E3CA653FA}" destId="{724AE8A0-8871-44DF-BB22-8B4B62B8091E}" srcOrd="3" destOrd="0" presId="urn:microsoft.com/office/officeart/2008/layout/AlternatingHexagons"/>
    <dgm:cxn modelId="{EC8A390A-063E-431E-A382-6EC2F21A30B7}" type="presParOf" srcId="{165A44CF-3FC9-4F46-AE6E-A72E3CA653FA}" destId="{A01A9FCC-4A73-4A2B-B2A9-3379F1823C44}"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1B1D05-41DF-4550-895A-3D01BB12D3D5}" type="doc">
      <dgm:prSet loTypeId="urn:microsoft.com/office/officeart/2005/8/layout/chart3" loCatId="cycle" qsTypeId="urn:microsoft.com/office/officeart/2005/8/quickstyle/simple1" qsCatId="simple" csTypeId="urn:microsoft.com/office/officeart/2005/8/colors/accent1_2" csCatId="accent1" phldr="1"/>
      <dgm:spPr/>
    </dgm:pt>
    <dgm:pt modelId="{7FC544C1-9D28-4166-8C0F-65A4DED7572F}">
      <dgm:prSet phldrT="[Text]" custT="1"/>
      <dgm:spPr>
        <a:solidFill>
          <a:srgbClr val="384C5B"/>
        </a:solidFill>
      </dgm:spPr>
      <dgm: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Apples</a:t>
          </a:r>
          <a:endParaRPr lang="en-US" sz="2400" dirty="0">
            <a:latin typeface="Open Sans" panose="020B0606030504020204" pitchFamily="34" charset="0"/>
            <a:ea typeface="Open Sans" panose="020B0606030504020204" pitchFamily="34" charset="0"/>
            <a:cs typeface="Open Sans" panose="020B0606030504020204" pitchFamily="34" charset="0"/>
          </a:endParaRPr>
        </a:p>
      </dgm:t>
    </dgm:pt>
    <dgm:pt modelId="{AA10DE88-530E-414C-BEE2-9DD028CA8B35}" type="parTrans" cxnId="{C2980592-A84F-4898-9351-DDEDBD2411B9}">
      <dgm:prSet/>
      <dgm:spPr/>
      <dgm:t>
        <a:bodyPr/>
        <a:lstStyle/>
        <a:p>
          <a:endParaRPr lang="en-US" sz="24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96FE557-62AD-423D-94D9-033392031542}" type="sibTrans" cxnId="{C2980592-A84F-4898-9351-DDEDBD2411B9}">
      <dgm:prSet/>
      <dgm:spPr/>
      <dgm:t>
        <a:bodyPr/>
        <a:lstStyle/>
        <a:p>
          <a:endParaRPr lang="en-US" sz="24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E588F2C-D0C1-4920-90D3-D6E7126EAE2C}">
      <dgm:prSet phldrT="[Text]" custT="1"/>
      <dgm:spPr>
        <a:solidFill>
          <a:schemeClr val="tx1">
            <a:lumMod val="75000"/>
            <a:lumOff val="25000"/>
          </a:schemeClr>
        </a:solidFill>
      </dgm:spPr>
      <dgm: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Carrots</a:t>
          </a:r>
          <a:endParaRPr lang="en-US" sz="2400" dirty="0">
            <a:latin typeface="Open Sans" panose="020B0606030504020204" pitchFamily="34" charset="0"/>
            <a:ea typeface="Open Sans" panose="020B0606030504020204" pitchFamily="34" charset="0"/>
            <a:cs typeface="Open Sans" panose="020B0606030504020204" pitchFamily="34" charset="0"/>
          </a:endParaRPr>
        </a:p>
      </dgm:t>
    </dgm:pt>
    <dgm:pt modelId="{0A0F9B65-2F95-4372-9B93-F77E351D1944}" type="parTrans" cxnId="{E5BB951B-58BD-4C3A-AE5A-85F60C9EC3A2}">
      <dgm:prSet/>
      <dgm:spPr/>
      <dgm:t>
        <a:bodyPr/>
        <a:lstStyle/>
        <a:p>
          <a:endParaRPr lang="en-US" sz="2400"/>
        </a:p>
      </dgm:t>
    </dgm:pt>
    <dgm:pt modelId="{F0154BCD-7569-41A2-B696-0272F791FCFA}" type="sibTrans" cxnId="{E5BB951B-58BD-4C3A-AE5A-85F60C9EC3A2}">
      <dgm:prSet/>
      <dgm:spPr/>
      <dgm:t>
        <a:bodyPr/>
        <a:lstStyle/>
        <a:p>
          <a:endParaRPr lang="en-US" sz="2400"/>
        </a:p>
      </dgm:t>
    </dgm:pt>
    <dgm:pt modelId="{AEBC1A18-E11E-4757-B52D-FBAC77D8982D}">
      <dgm:prSet phldrT="[Text]" custT="1"/>
      <dgm:spPr>
        <a:solidFill>
          <a:schemeClr val="tx1">
            <a:lumMod val="95000"/>
            <a:lumOff val="5000"/>
          </a:schemeClr>
        </a:solidFill>
      </dgm:spPr>
      <dgm: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Pineapples</a:t>
          </a:r>
          <a:endParaRPr lang="en-US" sz="2400" dirty="0">
            <a:latin typeface="Open Sans" panose="020B0606030504020204" pitchFamily="34" charset="0"/>
            <a:ea typeface="Open Sans" panose="020B0606030504020204" pitchFamily="34" charset="0"/>
            <a:cs typeface="Open Sans" panose="020B0606030504020204" pitchFamily="34" charset="0"/>
          </a:endParaRPr>
        </a:p>
      </dgm:t>
    </dgm:pt>
    <dgm:pt modelId="{91701A7C-B321-41B9-9F17-C1395225479F}" type="parTrans" cxnId="{F2420D5E-3F5D-4834-BBCA-7F1744737B4C}">
      <dgm:prSet/>
      <dgm:spPr/>
      <dgm:t>
        <a:bodyPr/>
        <a:lstStyle/>
        <a:p>
          <a:endParaRPr lang="en-US" sz="2400"/>
        </a:p>
      </dgm:t>
    </dgm:pt>
    <dgm:pt modelId="{8F4FB6E8-A177-490C-993F-2B67CC3BBE1C}" type="sibTrans" cxnId="{F2420D5E-3F5D-4834-BBCA-7F1744737B4C}">
      <dgm:prSet/>
      <dgm:spPr/>
      <dgm:t>
        <a:bodyPr/>
        <a:lstStyle/>
        <a:p>
          <a:endParaRPr lang="en-US" sz="2400"/>
        </a:p>
      </dgm:t>
    </dgm:pt>
    <dgm:pt modelId="{0DC5D3A3-B8C1-48D9-911F-4552E4CE6C73}" type="pres">
      <dgm:prSet presAssocID="{5B1B1D05-41DF-4550-895A-3D01BB12D3D5}" presName="compositeShape" presStyleCnt="0">
        <dgm:presLayoutVars>
          <dgm:chMax val="7"/>
          <dgm:dir/>
          <dgm:resizeHandles val="exact"/>
        </dgm:presLayoutVars>
      </dgm:prSet>
      <dgm:spPr/>
    </dgm:pt>
    <dgm:pt modelId="{7BD42432-4534-4D5C-A1B7-F091E9E93C0F}" type="pres">
      <dgm:prSet presAssocID="{5B1B1D05-41DF-4550-895A-3D01BB12D3D5}" presName="wedge1" presStyleLbl="node1" presStyleIdx="0" presStyleCnt="3"/>
      <dgm:spPr/>
    </dgm:pt>
    <dgm:pt modelId="{93E1459D-C5F2-4DFF-9917-1FFE13DDB24D}" type="pres">
      <dgm:prSet presAssocID="{5B1B1D05-41DF-4550-895A-3D01BB12D3D5}" presName="wedge1Tx" presStyleLbl="node1" presStyleIdx="0" presStyleCnt="3">
        <dgm:presLayoutVars>
          <dgm:chMax val="0"/>
          <dgm:chPref val="0"/>
          <dgm:bulletEnabled val="1"/>
        </dgm:presLayoutVars>
      </dgm:prSet>
      <dgm:spPr/>
    </dgm:pt>
    <dgm:pt modelId="{51EE59B3-7920-49E6-92C5-604C8519155E}" type="pres">
      <dgm:prSet presAssocID="{5B1B1D05-41DF-4550-895A-3D01BB12D3D5}" presName="wedge2" presStyleLbl="node1" presStyleIdx="1" presStyleCnt="3" custLinFactNeighborX="3349" custLinFactNeighborY="621"/>
      <dgm:spPr/>
    </dgm:pt>
    <dgm:pt modelId="{D24EE997-BFE2-483E-BE3F-6B75FFCFED92}" type="pres">
      <dgm:prSet presAssocID="{5B1B1D05-41DF-4550-895A-3D01BB12D3D5}" presName="wedge2Tx" presStyleLbl="node1" presStyleIdx="1" presStyleCnt="3">
        <dgm:presLayoutVars>
          <dgm:chMax val="0"/>
          <dgm:chPref val="0"/>
          <dgm:bulletEnabled val="1"/>
        </dgm:presLayoutVars>
      </dgm:prSet>
      <dgm:spPr/>
    </dgm:pt>
    <dgm:pt modelId="{31F05D14-2C63-415E-8DD6-E09AAB52D60E}" type="pres">
      <dgm:prSet presAssocID="{5B1B1D05-41DF-4550-895A-3D01BB12D3D5}" presName="wedge3" presStyleLbl="node1" presStyleIdx="2" presStyleCnt="3" custLinFactNeighborX="1256" custLinFactNeighborY="-2150"/>
      <dgm:spPr/>
    </dgm:pt>
    <dgm:pt modelId="{4D0DB44E-20E5-4F77-B1D0-9E266F7F2819}" type="pres">
      <dgm:prSet presAssocID="{5B1B1D05-41DF-4550-895A-3D01BB12D3D5}" presName="wedge3Tx" presStyleLbl="node1" presStyleIdx="2" presStyleCnt="3">
        <dgm:presLayoutVars>
          <dgm:chMax val="0"/>
          <dgm:chPref val="0"/>
          <dgm:bulletEnabled val="1"/>
        </dgm:presLayoutVars>
      </dgm:prSet>
      <dgm:spPr/>
    </dgm:pt>
  </dgm:ptLst>
  <dgm:cxnLst>
    <dgm:cxn modelId="{C2980592-A84F-4898-9351-DDEDBD2411B9}" srcId="{5B1B1D05-41DF-4550-895A-3D01BB12D3D5}" destId="{7FC544C1-9D28-4166-8C0F-65A4DED7572F}" srcOrd="0" destOrd="0" parTransId="{AA10DE88-530E-414C-BEE2-9DD028CA8B35}" sibTransId="{A96FE557-62AD-423D-94D9-033392031542}"/>
    <dgm:cxn modelId="{C82BC4C6-136E-4F53-B7D8-BCFC098285C2}" type="presOf" srcId="{7FC544C1-9D28-4166-8C0F-65A4DED7572F}" destId="{7BD42432-4534-4D5C-A1B7-F091E9E93C0F}" srcOrd="0" destOrd="0" presId="urn:microsoft.com/office/officeart/2005/8/layout/chart3"/>
    <dgm:cxn modelId="{B53238E3-1FD5-41DD-9710-AB6E49BE9C32}" type="presOf" srcId="{AEBC1A18-E11E-4757-B52D-FBAC77D8982D}" destId="{4D0DB44E-20E5-4F77-B1D0-9E266F7F2819}" srcOrd="1" destOrd="0" presId="urn:microsoft.com/office/officeart/2005/8/layout/chart3"/>
    <dgm:cxn modelId="{20EC5AB3-896A-4348-A36A-B0BDE3C14E62}" type="presOf" srcId="{0E588F2C-D0C1-4920-90D3-D6E7126EAE2C}" destId="{D24EE997-BFE2-483E-BE3F-6B75FFCFED92}" srcOrd="1" destOrd="0" presId="urn:microsoft.com/office/officeart/2005/8/layout/chart3"/>
    <dgm:cxn modelId="{6813D0AD-2A4F-4E10-996C-4313C4768A76}" type="presOf" srcId="{0E588F2C-D0C1-4920-90D3-D6E7126EAE2C}" destId="{51EE59B3-7920-49E6-92C5-604C8519155E}" srcOrd="0" destOrd="0" presId="urn:microsoft.com/office/officeart/2005/8/layout/chart3"/>
    <dgm:cxn modelId="{E5BB951B-58BD-4C3A-AE5A-85F60C9EC3A2}" srcId="{5B1B1D05-41DF-4550-895A-3D01BB12D3D5}" destId="{0E588F2C-D0C1-4920-90D3-D6E7126EAE2C}" srcOrd="1" destOrd="0" parTransId="{0A0F9B65-2F95-4372-9B93-F77E351D1944}" sibTransId="{F0154BCD-7569-41A2-B696-0272F791FCFA}"/>
    <dgm:cxn modelId="{F2420D5E-3F5D-4834-BBCA-7F1744737B4C}" srcId="{5B1B1D05-41DF-4550-895A-3D01BB12D3D5}" destId="{AEBC1A18-E11E-4757-B52D-FBAC77D8982D}" srcOrd="2" destOrd="0" parTransId="{91701A7C-B321-41B9-9F17-C1395225479F}" sibTransId="{8F4FB6E8-A177-490C-993F-2B67CC3BBE1C}"/>
    <dgm:cxn modelId="{19CF7E53-A7A0-4577-B006-627641B6E142}" type="presOf" srcId="{5B1B1D05-41DF-4550-895A-3D01BB12D3D5}" destId="{0DC5D3A3-B8C1-48D9-911F-4552E4CE6C73}" srcOrd="0" destOrd="0" presId="urn:microsoft.com/office/officeart/2005/8/layout/chart3"/>
    <dgm:cxn modelId="{66893154-D5C7-4E2C-86EF-2F4BE4CF0B70}" type="presOf" srcId="{AEBC1A18-E11E-4757-B52D-FBAC77D8982D}" destId="{31F05D14-2C63-415E-8DD6-E09AAB52D60E}" srcOrd="0" destOrd="0" presId="urn:microsoft.com/office/officeart/2005/8/layout/chart3"/>
    <dgm:cxn modelId="{EFB70AB0-7651-4B28-B97B-DB1A69335847}" type="presOf" srcId="{7FC544C1-9D28-4166-8C0F-65A4DED7572F}" destId="{93E1459D-C5F2-4DFF-9917-1FFE13DDB24D}" srcOrd="1" destOrd="0" presId="urn:microsoft.com/office/officeart/2005/8/layout/chart3"/>
    <dgm:cxn modelId="{09B105B4-896D-4B28-874F-2BB8758655BD}" type="presParOf" srcId="{0DC5D3A3-B8C1-48D9-911F-4552E4CE6C73}" destId="{7BD42432-4534-4D5C-A1B7-F091E9E93C0F}" srcOrd="0" destOrd="0" presId="urn:microsoft.com/office/officeart/2005/8/layout/chart3"/>
    <dgm:cxn modelId="{55017054-DC2D-4195-A72F-5CADD66CAFB0}" type="presParOf" srcId="{0DC5D3A3-B8C1-48D9-911F-4552E4CE6C73}" destId="{93E1459D-C5F2-4DFF-9917-1FFE13DDB24D}" srcOrd="1" destOrd="0" presId="urn:microsoft.com/office/officeart/2005/8/layout/chart3"/>
    <dgm:cxn modelId="{13FCDEEB-84CA-4A21-8D5D-47819208D401}" type="presParOf" srcId="{0DC5D3A3-B8C1-48D9-911F-4552E4CE6C73}" destId="{51EE59B3-7920-49E6-92C5-604C8519155E}" srcOrd="2" destOrd="0" presId="urn:microsoft.com/office/officeart/2005/8/layout/chart3"/>
    <dgm:cxn modelId="{CF2D8B87-017F-4AB3-BDB1-8871B00E4034}" type="presParOf" srcId="{0DC5D3A3-B8C1-48D9-911F-4552E4CE6C73}" destId="{D24EE997-BFE2-483E-BE3F-6B75FFCFED92}" srcOrd="3" destOrd="0" presId="urn:microsoft.com/office/officeart/2005/8/layout/chart3"/>
    <dgm:cxn modelId="{026F2674-51E0-41F3-9B24-F6CC10525C1F}" type="presParOf" srcId="{0DC5D3A3-B8C1-48D9-911F-4552E4CE6C73}" destId="{31F05D14-2C63-415E-8DD6-E09AAB52D60E}" srcOrd="4" destOrd="0" presId="urn:microsoft.com/office/officeart/2005/8/layout/chart3"/>
    <dgm:cxn modelId="{57858B4B-FC5A-43D7-8A82-3A4C25CCCD26}" type="presParOf" srcId="{0DC5D3A3-B8C1-48D9-911F-4552E4CE6C73}" destId="{4D0DB44E-20E5-4F77-B1D0-9E266F7F2819}"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3BD86C-047A-4E5E-8FDC-A8061DB03E92}" type="doc">
      <dgm:prSet loTypeId="urn:microsoft.com/office/officeart/2005/8/layout/chevron1" loCatId="process" qsTypeId="urn:microsoft.com/office/officeart/2005/8/quickstyle/simple1" qsCatId="simple" csTypeId="urn:microsoft.com/office/officeart/2005/8/colors/accent1_2" csCatId="accent1" phldr="1"/>
      <dgm:spPr/>
    </dgm:pt>
    <dgm:pt modelId="{E08801F1-BC8D-45C0-A694-8DD97F32D3EA}">
      <dgm:prSet phldrT="[Text]" custT="1"/>
      <dgm:spPr>
        <a:solidFill>
          <a:schemeClr val="tx1">
            <a:lumMod val="95000"/>
            <a:lumOff val="5000"/>
          </a:schemeClr>
        </a:solidFill>
        <a:ln>
          <a:noFill/>
        </a:ln>
      </dgm:spPr>
      <dgm:t>
        <a:bodyPr/>
        <a:lstStyle/>
        <a:p>
          <a:r>
            <a:rPr lang="tr-TR" sz="3200" dirty="0">
              <a:latin typeface="Open Sans" panose="020B0606030504020204" pitchFamily="34" charset="0"/>
              <a:ea typeface="Open Sans" panose="020B0606030504020204" pitchFamily="34" charset="0"/>
              <a:cs typeface="Open Sans" panose="020B0606030504020204" pitchFamily="34" charset="0"/>
            </a:rPr>
            <a:t>STEP 1</a:t>
          </a:r>
          <a:endParaRPr lang="en-US" sz="3200" dirty="0">
            <a:latin typeface="Open Sans" panose="020B0606030504020204" pitchFamily="34" charset="0"/>
            <a:ea typeface="Open Sans" panose="020B0606030504020204" pitchFamily="34" charset="0"/>
            <a:cs typeface="Open Sans" panose="020B0606030504020204" pitchFamily="34" charset="0"/>
          </a:endParaRPr>
        </a:p>
      </dgm:t>
    </dgm:pt>
    <dgm:pt modelId="{2A1468EE-7022-4FA4-8B77-82EF6DA8F166}" type="parTrans" cxnId="{D21ECB1D-412E-4A1A-AA06-AE41E942BE34}">
      <dgm:prSet/>
      <dgm:spPr/>
      <dgm:t>
        <a:bodyPr/>
        <a:lstStyle/>
        <a:p>
          <a:endParaRPr lang="en-US"/>
        </a:p>
      </dgm:t>
    </dgm:pt>
    <dgm:pt modelId="{3CFE6DC6-03C4-4260-A56D-1463B9166F52}" type="sibTrans" cxnId="{D21ECB1D-412E-4A1A-AA06-AE41E942BE34}">
      <dgm:prSet/>
      <dgm:spPr/>
      <dgm:t>
        <a:bodyPr/>
        <a:lstStyle/>
        <a:p>
          <a:endParaRPr lang="en-US"/>
        </a:p>
      </dgm:t>
    </dgm:pt>
    <dgm:pt modelId="{8CC0C798-71D4-4155-A1BD-64CC450586A8}">
      <dgm:prSet phldrT="[Text]" custT="1"/>
      <dgm:spPr>
        <a:solidFill>
          <a:srgbClr val="384C5B"/>
        </a:solidFill>
        <a:ln>
          <a:noFill/>
        </a:ln>
      </dgm:spPr>
      <dgm:t>
        <a:bodyPr/>
        <a:lstStyle/>
        <a:p>
          <a:r>
            <a:rPr lang="tr-TR" sz="3200" dirty="0">
              <a:latin typeface="Open Sans" panose="020B0606030504020204" pitchFamily="34" charset="0"/>
              <a:ea typeface="Open Sans" panose="020B0606030504020204" pitchFamily="34" charset="0"/>
              <a:cs typeface="Open Sans" panose="020B0606030504020204" pitchFamily="34" charset="0"/>
            </a:rPr>
            <a:t>STEP 2</a:t>
          </a:r>
          <a:endParaRPr lang="en-US" sz="3200" dirty="0">
            <a:latin typeface="Open Sans" panose="020B0606030504020204" pitchFamily="34" charset="0"/>
            <a:ea typeface="Open Sans" panose="020B0606030504020204" pitchFamily="34" charset="0"/>
            <a:cs typeface="Open Sans" panose="020B0606030504020204" pitchFamily="34" charset="0"/>
          </a:endParaRPr>
        </a:p>
      </dgm:t>
    </dgm:pt>
    <dgm:pt modelId="{BD36D09B-7C92-4785-A032-A752936D87D8}" type="parTrans" cxnId="{12BEBF75-DD5D-4314-AB19-ED95DD49F413}">
      <dgm:prSet/>
      <dgm:spPr/>
      <dgm:t>
        <a:bodyPr/>
        <a:lstStyle/>
        <a:p>
          <a:endParaRPr lang="en-US"/>
        </a:p>
      </dgm:t>
    </dgm:pt>
    <dgm:pt modelId="{04A46BA6-59CF-4126-948C-89B2A41BA6E7}" type="sibTrans" cxnId="{12BEBF75-DD5D-4314-AB19-ED95DD49F413}">
      <dgm:prSet/>
      <dgm:spPr/>
      <dgm:t>
        <a:bodyPr/>
        <a:lstStyle/>
        <a:p>
          <a:endParaRPr lang="en-US"/>
        </a:p>
      </dgm:t>
    </dgm:pt>
    <dgm:pt modelId="{2E4744EA-56BA-47F2-8D1D-5EFCC591AD32}">
      <dgm:prSet phldrT="[Text]" custT="1"/>
      <dgm:spPr>
        <a:solidFill>
          <a:schemeClr val="tx1">
            <a:lumMod val="95000"/>
            <a:lumOff val="5000"/>
          </a:schemeClr>
        </a:solidFill>
        <a:ln>
          <a:noFill/>
        </a:ln>
      </dgm:spPr>
      <dgm:t>
        <a:bodyPr/>
        <a:lstStyle/>
        <a:p>
          <a:r>
            <a:rPr lang="tr-TR" sz="3200" dirty="0">
              <a:latin typeface="Open Sans" panose="020B0606030504020204" pitchFamily="34" charset="0"/>
              <a:ea typeface="Open Sans" panose="020B0606030504020204" pitchFamily="34" charset="0"/>
              <a:cs typeface="Open Sans" panose="020B0606030504020204" pitchFamily="34" charset="0"/>
            </a:rPr>
            <a:t>STEP 3</a:t>
          </a:r>
          <a:endParaRPr lang="en-US" sz="3200" dirty="0">
            <a:latin typeface="Open Sans" panose="020B0606030504020204" pitchFamily="34" charset="0"/>
            <a:ea typeface="Open Sans" panose="020B0606030504020204" pitchFamily="34" charset="0"/>
            <a:cs typeface="Open Sans" panose="020B0606030504020204" pitchFamily="34" charset="0"/>
          </a:endParaRPr>
        </a:p>
      </dgm:t>
    </dgm:pt>
    <dgm:pt modelId="{DD7EACFF-5BAD-4516-A619-E8ECF2C41DB9}" type="parTrans" cxnId="{294E051C-37CA-44F7-BF70-98DAAC6340B2}">
      <dgm:prSet/>
      <dgm:spPr/>
      <dgm:t>
        <a:bodyPr/>
        <a:lstStyle/>
        <a:p>
          <a:endParaRPr lang="en-US"/>
        </a:p>
      </dgm:t>
    </dgm:pt>
    <dgm:pt modelId="{F27EC0ED-A305-419D-BAF7-C230DB640FA4}" type="sibTrans" cxnId="{294E051C-37CA-44F7-BF70-98DAAC6340B2}">
      <dgm:prSet/>
      <dgm:spPr/>
      <dgm:t>
        <a:bodyPr/>
        <a:lstStyle/>
        <a:p>
          <a:endParaRPr lang="en-US"/>
        </a:p>
      </dgm:t>
    </dgm:pt>
    <dgm:pt modelId="{EABF74F2-6B3B-4EBE-A749-D9EBD20D3369}">
      <dgm:prSet phldrT="[Text]" custT="1"/>
      <dgm:spPr>
        <a:solidFill>
          <a:srgbClr val="384C5B"/>
        </a:solidFill>
        <a:ln>
          <a:noFill/>
        </a:ln>
      </dgm:spPr>
      <dgm:t>
        <a:bodyPr/>
        <a:lstStyle/>
        <a:p>
          <a:r>
            <a:rPr lang="tr-TR" sz="3200" dirty="0">
              <a:latin typeface="Open Sans" panose="020B0606030504020204" pitchFamily="34" charset="0"/>
              <a:ea typeface="Open Sans" panose="020B0606030504020204" pitchFamily="34" charset="0"/>
              <a:cs typeface="Open Sans" panose="020B0606030504020204" pitchFamily="34" charset="0"/>
            </a:rPr>
            <a:t>STEP 4</a:t>
          </a:r>
          <a:endParaRPr lang="en-US" sz="3200" dirty="0">
            <a:latin typeface="Open Sans" panose="020B0606030504020204" pitchFamily="34" charset="0"/>
            <a:ea typeface="Open Sans" panose="020B0606030504020204" pitchFamily="34" charset="0"/>
            <a:cs typeface="Open Sans" panose="020B0606030504020204" pitchFamily="34" charset="0"/>
          </a:endParaRPr>
        </a:p>
      </dgm:t>
    </dgm:pt>
    <dgm:pt modelId="{719ACBEE-54C7-4D93-A308-008B7A1D4E5A}" type="parTrans" cxnId="{FFCBEEBB-E119-4773-B094-9D531221252F}">
      <dgm:prSet/>
      <dgm:spPr/>
      <dgm:t>
        <a:bodyPr/>
        <a:lstStyle/>
        <a:p>
          <a:endParaRPr lang="en-US"/>
        </a:p>
      </dgm:t>
    </dgm:pt>
    <dgm:pt modelId="{C4A1FFA7-4307-4589-AD32-9E12D3873579}" type="sibTrans" cxnId="{FFCBEEBB-E119-4773-B094-9D531221252F}">
      <dgm:prSet/>
      <dgm:spPr/>
      <dgm:t>
        <a:bodyPr/>
        <a:lstStyle/>
        <a:p>
          <a:endParaRPr lang="en-US"/>
        </a:p>
      </dgm:t>
    </dgm:pt>
    <dgm:pt modelId="{1426D9EF-B3FD-49AF-A1B8-C0928D87D9A9}" type="pres">
      <dgm:prSet presAssocID="{373BD86C-047A-4E5E-8FDC-A8061DB03E92}" presName="Name0" presStyleCnt="0">
        <dgm:presLayoutVars>
          <dgm:dir/>
          <dgm:animLvl val="lvl"/>
          <dgm:resizeHandles val="exact"/>
        </dgm:presLayoutVars>
      </dgm:prSet>
      <dgm:spPr/>
    </dgm:pt>
    <dgm:pt modelId="{83429714-A895-459F-9364-42E5C9F276E8}" type="pres">
      <dgm:prSet presAssocID="{E08801F1-BC8D-45C0-A694-8DD97F32D3EA}" presName="parTxOnly" presStyleLbl="node1" presStyleIdx="0" presStyleCnt="4" custLinFactNeighborX="17176" custLinFactNeighborY="-106">
        <dgm:presLayoutVars>
          <dgm:chMax val="0"/>
          <dgm:chPref val="0"/>
          <dgm:bulletEnabled val="1"/>
        </dgm:presLayoutVars>
      </dgm:prSet>
      <dgm:spPr/>
    </dgm:pt>
    <dgm:pt modelId="{8F523E81-ABD0-46CB-AFD4-2457F4A03129}" type="pres">
      <dgm:prSet presAssocID="{3CFE6DC6-03C4-4260-A56D-1463B9166F52}" presName="parTxOnlySpace" presStyleCnt="0"/>
      <dgm:spPr/>
    </dgm:pt>
    <dgm:pt modelId="{16D08E28-5C9B-4209-B2F0-5C93F7E77E3F}" type="pres">
      <dgm:prSet presAssocID="{8CC0C798-71D4-4155-A1BD-64CC450586A8}" presName="parTxOnly" presStyleLbl="node1" presStyleIdx="1" presStyleCnt="4" custLinFactNeighborX="-9728">
        <dgm:presLayoutVars>
          <dgm:chMax val="0"/>
          <dgm:chPref val="0"/>
          <dgm:bulletEnabled val="1"/>
        </dgm:presLayoutVars>
      </dgm:prSet>
      <dgm:spPr/>
    </dgm:pt>
    <dgm:pt modelId="{054E15DA-AE40-4A46-BB9C-76CE551FAA25}" type="pres">
      <dgm:prSet presAssocID="{04A46BA6-59CF-4126-948C-89B2A41BA6E7}" presName="parTxOnlySpace" presStyleCnt="0"/>
      <dgm:spPr/>
    </dgm:pt>
    <dgm:pt modelId="{6DE3982B-41A9-4E31-88D7-46BD109DF326}" type="pres">
      <dgm:prSet presAssocID="{2E4744EA-56BA-47F2-8D1D-5EFCC591AD32}" presName="parTxOnly" presStyleLbl="node1" presStyleIdx="2" presStyleCnt="4" custLinFactNeighborX="-43015">
        <dgm:presLayoutVars>
          <dgm:chMax val="0"/>
          <dgm:chPref val="0"/>
          <dgm:bulletEnabled val="1"/>
        </dgm:presLayoutVars>
      </dgm:prSet>
      <dgm:spPr/>
    </dgm:pt>
    <dgm:pt modelId="{C216865D-F180-45D4-BABD-FDD1B3209F0B}" type="pres">
      <dgm:prSet presAssocID="{F27EC0ED-A305-419D-BAF7-C230DB640FA4}" presName="parTxOnlySpace" presStyleCnt="0"/>
      <dgm:spPr/>
    </dgm:pt>
    <dgm:pt modelId="{184D3DE9-E922-4AB1-A4AD-A0FBCB75510B}" type="pres">
      <dgm:prSet presAssocID="{EABF74F2-6B3B-4EBE-A749-D9EBD20D3369}" presName="parTxOnly" presStyleLbl="node1" presStyleIdx="3" presStyleCnt="4" custLinFactNeighborX="-50662">
        <dgm:presLayoutVars>
          <dgm:chMax val="0"/>
          <dgm:chPref val="0"/>
          <dgm:bulletEnabled val="1"/>
        </dgm:presLayoutVars>
      </dgm:prSet>
      <dgm:spPr/>
    </dgm:pt>
  </dgm:ptLst>
  <dgm:cxnLst>
    <dgm:cxn modelId="{18B694D2-6D51-4651-A81B-74816CFA0122}" type="presOf" srcId="{373BD86C-047A-4E5E-8FDC-A8061DB03E92}" destId="{1426D9EF-B3FD-49AF-A1B8-C0928D87D9A9}" srcOrd="0" destOrd="0" presId="urn:microsoft.com/office/officeart/2005/8/layout/chevron1"/>
    <dgm:cxn modelId="{B4236DFC-D808-4CD6-8C5D-958EDE0123FA}" type="presOf" srcId="{E08801F1-BC8D-45C0-A694-8DD97F32D3EA}" destId="{83429714-A895-459F-9364-42E5C9F276E8}" srcOrd="0" destOrd="0" presId="urn:microsoft.com/office/officeart/2005/8/layout/chevron1"/>
    <dgm:cxn modelId="{FFCBEEBB-E119-4773-B094-9D531221252F}" srcId="{373BD86C-047A-4E5E-8FDC-A8061DB03E92}" destId="{EABF74F2-6B3B-4EBE-A749-D9EBD20D3369}" srcOrd="3" destOrd="0" parTransId="{719ACBEE-54C7-4D93-A308-008B7A1D4E5A}" sibTransId="{C4A1FFA7-4307-4589-AD32-9E12D3873579}"/>
    <dgm:cxn modelId="{12BEBF75-DD5D-4314-AB19-ED95DD49F413}" srcId="{373BD86C-047A-4E5E-8FDC-A8061DB03E92}" destId="{8CC0C798-71D4-4155-A1BD-64CC450586A8}" srcOrd="1" destOrd="0" parTransId="{BD36D09B-7C92-4785-A032-A752936D87D8}" sibTransId="{04A46BA6-59CF-4126-948C-89B2A41BA6E7}"/>
    <dgm:cxn modelId="{3CC11214-3266-45EA-97A7-7534E3CF68C2}" type="presOf" srcId="{8CC0C798-71D4-4155-A1BD-64CC450586A8}" destId="{16D08E28-5C9B-4209-B2F0-5C93F7E77E3F}" srcOrd="0" destOrd="0" presId="urn:microsoft.com/office/officeart/2005/8/layout/chevron1"/>
    <dgm:cxn modelId="{2F76A27A-71C3-4629-97E7-92B3D08EA024}" type="presOf" srcId="{EABF74F2-6B3B-4EBE-A749-D9EBD20D3369}" destId="{184D3DE9-E922-4AB1-A4AD-A0FBCB75510B}" srcOrd="0" destOrd="0" presId="urn:microsoft.com/office/officeart/2005/8/layout/chevron1"/>
    <dgm:cxn modelId="{294E051C-37CA-44F7-BF70-98DAAC6340B2}" srcId="{373BD86C-047A-4E5E-8FDC-A8061DB03E92}" destId="{2E4744EA-56BA-47F2-8D1D-5EFCC591AD32}" srcOrd="2" destOrd="0" parTransId="{DD7EACFF-5BAD-4516-A619-E8ECF2C41DB9}" sibTransId="{F27EC0ED-A305-419D-BAF7-C230DB640FA4}"/>
    <dgm:cxn modelId="{D21ECB1D-412E-4A1A-AA06-AE41E942BE34}" srcId="{373BD86C-047A-4E5E-8FDC-A8061DB03E92}" destId="{E08801F1-BC8D-45C0-A694-8DD97F32D3EA}" srcOrd="0" destOrd="0" parTransId="{2A1468EE-7022-4FA4-8B77-82EF6DA8F166}" sibTransId="{3CFE6DC6-03C4-4260-A56D-1463B9166F52}"/>
    <dgm:cxn modelId="{9988E6C7-8148-4030-AD1B-62FC45530619}" type="presOf" srcId="{2E4744EA-56BA-47F2-8D1D-5EFCC591AD32}" destId="{6DE3982B-41A9-4E31-88D7-46BD109DF326}" srcOrd="0" destOrd="0" presId="urn:microsoft.com/office/officeart/2005/8/layout/chevron1"/>
    <dgm:cxn modelId="{901FABEA-DC11-4B43-88D2-6303D0365571}" type="presParOf" srcId="{1426D9EF-B3FD-49AF-A1B8-C0928D87D9A9}" destId="{83429714-A895-459F-9364-42E5C9F276E8}" srcOrd="0" destOrd="0" presId="urn:microsoft.com/office/officeart/2005/8/layout/chevron1"/>
    <dgm:cxn modelId="{506EC48E-E37E-434E-8525-17B63031B2DA}" type="presParOf" srcId="{1426D9EF-B3FD-49AF-A1B8-C0928D87D9A9}" destId="{8F523E81-ABD0-46CB-AFD4-2457F4A03129}" srcOrd="1" destOrd="0" presId="urn:microsoft.com/office/officeart/2005/8/layout/chevron1"/>
    <dgm:cxn modelId="{CEBF5580-3A2C-4D93-A091-891BE887E910}" type="presParOf" srcId="{1426D9EF-B3FD-49AF-A1B8-C0928D87D9A9}" destId="{16D08E28-5C9B-4209-B2F0-5C93F7E77E3F}" srcOrd="2" destOrd="0" presId="urn:microsoft.com/office/officeart/2005/8/layout/chevron1"/>
    <dgm:cxn modelId="{F90E6030-EFC3-4346-8595-29B3ABC500A9}" type="presParOf" srcId="{1426D9EF-B3FD-49AF-A1B8-C0928D87D9A9}" destId="{054E15DA-AE40-4A46-BB9C-76CE551FAA25}" srcOrd="3" destOrd="0" presId="urn:microsoft.com/office/officeart/2005/8/layout/chevron1"/>
    <dgm:cxn modelId="{3A50CE7C-3DC5-4588-B2E1-F49AE14D9B00}" type="presParOf" srcId="{1426D9EF-B3FD-49AF-A1B8-C0928D87D9A9}" destId="{6DE3982B-41A9-4E31-88D7-46BD109DF326}" srcOrd="4" destOrd="0" presId="urn:microsoft.com/office/officeart/2005/8/layout/chevron1"/>
    <dgm:cxn modelId="{9A15FE85-660A-4874-9356-B5104D113DAF}" type="presParOf" srcId="{1426D9EF-B3FD-49AF-A1B8-C0928D87D9A9}" destId="{C216865D-F180-45D4-BABD-FDD1B3209F0B}" srcOrd="5" destOrd="0" presId="urn:microsoft.com/office/officeart/2005/8/layout/chevron1"/>
    <dgm:cxn modelId="{6CAF70A9-E50B-4EAA-8210-2DAD68F6FF9E}" type="presParOf" srcId="{1426D9EF-B3FD-49AF-A1B8-C0928D87D9A9}" destId="{184D3DE9-E922-4AB1-A4AD-A0FBCB75510B}"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A5F60F-3053-4DAB-B8C8-A4F8AFE3B56F}">
      <dsp:nvSpPr>
        <dsp:cNvPr id="0" name=""/>
        <dsp:cNvSpPr/>
      </dsp:nvSpPr>
      <dsp:spPr>
        <a:xfrm rot="5400000">
          <a:off x="5178019" y="192922"/>
          <a:ext cx="2965865" cy="2580303"/>
        </a:xfrm>
        <a:prstGeom prst="hexagon">
          <a:avLst>
            <a:gd name="adj" fmla="val 25000"/>
            <a:gd name="vf" fmla="val 115470"/>
          </a:avLst>
        </a:prstGeom>
        <a:solidFill>
          <a:schemeClr val="tx1">
            <a:lumMod val="95000"/>
            <a:lumOff val="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tr-TR" sz="6500" kern="1200" dirty="0">
            <a:latin typeface="FontAwesome" pitchFamily="2" charset="0"/>
          </a:endParaRPr>
        </a:p>
      </dsp:txBody>
      <dsp:txXfrm rot="-5400000">
        <a:off x="5772897" y="462322"/>
        <a:ext cx="1776109" cy="2041503"/>
      </dsp:txXfrm>
    </dsp:sp>
    <dsp:sp modelId="{E0FC5833-C091-4B8C-876A-B8212F4C98CE}">
      <dsp:nvSpPr>
        <dsp:cNvPr id="0" name=""/>
        <dsp:cNvSpPr/>
      </dsp:nvSpPr>
      <dsp:spPr>
        <a:xfrm>
          <a:off x="8029403" y="593314"/>
          <a:ext cx="3309906" cy="1779519"/>
        </a:xfrm>
        <a:prstGeom prst="rect">
          <a:avLst/>
        </a:prstGeom>
        <a:noFill/>
        <a:ln>
          <a:noFill/>
        </a:ln>
        <a:effectLst/>
      </dsp:spPr>
      <dsp:style>
        <a:lnRef idx="0">
          <a:scrgbClr r="0" g="0" b="0"/>
        </a:lnRef>
        <a:fillRef idx="0">
          <a:scrgbClr r="0" g="0" b="0"/>
        </a:fillRef>
        <a:effectRef idx="0">
          <a:scrgbClr r="0" g="0" b="0"/>
        </a:effectRef>
        <a:fontRef idx="minor"/>
      </dsp:style>
    </dsp:sp>
    <dsp:sp modelId="{0C6F0ED9-1489-478E-ADD9-2A6177F3FE48}">
      <dsp:nvSpPr>
        <dsp:cNvPr id="0" name=""/>
        <dsp:cNvSpPr/>
      </dsp:nvSpPr>
      <dsp:spPr>
        <a:xfrm rot="5400000">
          <a:off x="2391292" y="192922"/>
          <a:ext cx="2965865" cy="2580303"/>
        </a:xfrm>
        <a:prstGeom prst="hexagon">
          <a:avLst>
            <a:gd name="adj" fmla="val 25000"/>
            <a:gd name="vf" fmla="val 115470"/>
          </a:avLst>
        </a:prstGeom>
        <a:solidFill>
          <a:srgbClr val="76717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986170" y="462322"/>
        <a:ext cx="1776109" cy="2041503"/>
      </dsp:txXfrm>
    </dsp:sp>
    <dsp:sp modelId="{75CACCC0-18AF-4A01-9D58-9DC9F33B92A0}">
      <dsp:nvSpPr>
        <dsp:cNvPr id="0" name=""/>
        <dsp:cNvSpPr/>
      </dsp:nvSpPr>
      <dsp:spPr>
        <a:xfrm rot="5400000">
          <a:off x="3779317" y="2710349"/>
          <a:ext cx="2965865" cy="2580303"/>
        </a:xfrm>
        <a:prstGeom prst="hexagon">
          <a:avLst>
            <a:gd name="adj" fmla="val 25000"/>
            <a:gd name="vf" fmla="val 115470"/>
          </a:avLst>
        </a:prstGeom>
        <a:solidFill>
          <a:schemeClr val="tx1">
            <a:lumMod val="95000"/>
            <a:lumOff val="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tr-TR" sz="6500" kern="1200" dirty="0"/>
            <a:t> </a:t>
          </a:r>
          <a:endParaRPr lang="en-US" sz="6500" kern="1200" dirty="0"/>
        </a:p>
      </dsp:txBody>
      <dsp:txXfrm rot="-5400000">
        <a:off x="4374195" y="2979749"/>
        <a:ext cx="1776109" cy="2041503"/>
      </dsp:txXfrm>
    </dsp:sp>
    <dsp:sp modelId="{F469E69F-6BD7-408E-B035-6E934D4F1A6E}">
      <dsp:nvSpPr>
        <dsp:cNvPr id="0" name=""/>
        <dsp:cNvSpPr/>
      </dsp:nvSpPr>
      <dsp:spPr>
        <a:xfrm>
          <a:off x="662192" y="3110741"/>
          <a:ext cx="3203135" cy="1779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r" defTabSz="1600200">
            <a:lnSpc>
              <a:spcPct val="90000"/>
            </a:lnSpc>
            <a:spcBef>
              <a:spcPct val="0"/>
            </a:spcBef>
            <a:spcAft>
              <a:spcPct val="35000"/>
            </a:spcAft>
            <a:buNone/>
          </a:pPr>
          <a:endParaRPr lang="en-US" sz="3600" kern="1200" dirty="0">
            <a:latin typeface="Roboto" panose="02000000000000000000" pitchFamily="2" charset="0"/>
            <a:ea typeface="Roboto" panose="02000000000000000000" pitchFamily="2" charset="0"/>
          </a:endParaRPr>
        </a:p>
      </dsp:txBody>
      <dsp:txXfrm>
        <a:off x="662192" y="3110741"/>
        <a:ext cx="3203135" cy="1779519"/>
      </dsp:txXfrm>
    </dsp:sp>
    <dsp:sp modelId="{665123BB-ED70-41F7-88F3-AA9DAC6C33DE}">
      <dsp:nvSpPr>
        <dsp:cNvPr id="0" name=""/>
        <dsp:cNvSpPr/>
      </dsp:nvSpPr>
      <dsp:spPr>
        <a:xfrm rot="5400000">
          <a:off x="6566045" y="2710349"/>
          <a:ext cx="2965865" cy="2580303"/>
        </a:xfrm>
        <a:prstGeom prst="hexagon">
          <a:avLst>
            <a:gd name="adj" fmla="val 25000"/>
            <a:gd name="vf" fmla="val 115470"/>
          </a:avLst>
        </a:prstGeom>
        <a:solidFill>
          <a:srgbClr val="76717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7160923" y="2979749"/>
        <a:ext cx="1776109" cy="2041503"/>
      </dsp:txXfrm>
    </dsp:sp>
    <dsp:sp modelId="{2C60871E-93E2-42F7-8935-915E9BC5E7C7}">
      <dsp:nvSpPr>
        <dsp:cNvPr id="0" name=""/>
        <dsp:cNvSpPr/>
      </dsp:nvSpPr>
      <dsp:spPr>
        <a:xfrm rot="5400000">
          <a:off x="5178019" y="5227776"/>
          <a:ext cx="2965865" cy="2580303"/>
        </a:xfrm>
        <a:prstGeom prst="hexagon">
          <a:avLst>
            <a:gd name="adj" fmla="val 25000"/>
            <a:gd name="vf" fmla="val 115470"/>
          </a:avLst>
        </a:prstGeom>
        <a:solidFill>
          <a:schemeClr val="tx1">
            <a:lumMod val="95000"/>
            <a:lumOff val="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tr-TR" sz="6500" kern="1200" dirty="0"/>
            <a:t> </a:t>
          </a:r>
          <a:endParaRPr lang="en-US" sz="6500" kern="1200" dirty="0"/>
        </a:p>
      </dsp:txBody>
      <dsp:txXfrm rot="-5400000">
        <a:off x="5772897" y="5497176"/>
        <a:ext cx="1776109" cy="2041503"/>
      </dsp:txXfrm>
    </dsp:sp>
    <dsp:sp modelId="{D2353E93-9315-461D-8CD6-44B9B9076D6F}">
      <dsp:nvSpPr>
        <dsp:cNvPr id="0" name=""/>
        <dsp:cNvSpPr/>
      </dsp:nvSpPr>
      <dsp:spPr>
        <a:xfrm>
          <a:off x="8029403" y="5628168"/>
          <a:ext cx="3309906" cy="1779519"/>
        </a:xfrm>
        <a:prstGeom prst="rect">
          <a:avLst/>
        </a:prstGeom>
        <a:noFill/>
        <a:ln>
          <a:noFill/>
        </a:ln>
        <a:effectLst/>
      </dsp:spPr>
      <dsp:style>
        <a:lnRef idx="0">
          <a:scrgbClr r="0" g="0" b="0"/>
        </a:lnRef>
        <a:fillRef idx="0">
          <a:scrgbClr r="0" g="0" b="0"/>
        </a:fillRef>
        <a:effectRef idx="0">
          <a:scrgbClr r="0" g="0" b="0"/>
        </a:effectRef>
        <a:fontRef idx="minor"/>
      </dsp:style>
    </dsp:sp>
    <dsp:sp modelId="{A01A9FCC-4A73-4A2B-B2A9-3379F1823C44}">
      <dsp:nvSpPr>
        <dsp:cNvPr id="0" name=""/>
        <dsp:cNvSpPr/>
      </dsp:nvSpPr>
      <dsp:spPr>
        <a:xfrm rot="5400000">
          <a:off x="2391292" y="5227776"/>
          <a:ext cx="2965865" cy="2580303"/>
        </a:xfrm>
        <a:prstGeom prst="hexagon">
          <a:avLst>
            <a:gd name="adj" fmla="val 25000"/>
            <a:gd name="vf" fmla="val 115470"/>
          </a:avLst>
        </a:prstGeom>
        <a:solidFill>
          <a:srgbClr val="76717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2986170" y="5497176"/>
        <a:ext cx="1776109" cy="20415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D42432-4534-4D5C-A1B7-F091E9E93C0F}">
      <dsp:nvSpPr>
        <dsp:cNvPr id="0" name=""/>
        <dsp:cNvSpPr/>
      </dsp:nvSpPr>
      <dsp:spPr>
        <a:xfrm>
          <a:off x="2783149" y="534231"/>
          <a:ext cx="6648216" cy="6648216"/>
        </a:xfrm>
        <a:prstGeom prst="pie">
          <a:avLst>
            <a:gd name="adj1" fmla="val 16200000"/>
            <a:gd name="adj2" fmla="val 1800000"/>
          </a:avLst>
        </a:prstGeom>
        <a:solidFill>
          <a:srgbClr val="384C5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tr-TR" sz="2400" kern="1200" dirty="0">
              <a:latin typeface="Open Sans" panose="020B0606030504020204" pitchFamily="34" charset="0"/>
              <a:ea typeface="Open Sans" panose="020B0606030504020204" pitchFamily="34" charset="0"/>
              <a:cs typeface="Open Sans" panose="020B0606030504020204" pitchFamily="34" charset="0"/>
            </a:rPr>
            <a:t>Apples</a:t>
          </a:r>
          <a:endParaRPr lang="en-US" sz="2400" kern="1200" dirty="0">
            <a:latin typeface="Open Sans" panose="020B0606030504020204" pitchFamily="34" charset="0"/>
            <a:ea typeface="Open Sans" panose="020B0606030504020204" pitchFamily="34" charset="0"/>
            <a:cs typeface="Open Sans" panose="020B0606030504020204" pitchFamily="34" charset="0"/>
          </a:endParaRPr>
        </a:p>
      </dsp:txBody>
      <dsp:txXfrm>
        <a:off x="6397721" y="1760986"/>
        <a:ext cx="2255645" cy="2216072"/>
      </dsp:txXfrm>
    </dsp:sp>
    <dsp:sp modelId="{51EE59B3-7920-49E6-92C5-604C8519155E}">
      <dsp:nvSpPr>
        <dsp:cNvPr id="0" name=""/>
        <dsp:cNvSpPr/>
      </dsp:nvSpPr>
      <dsp:spPr>
        <a:xfrm>
          <a:off x="2663098" y="773380"/>
          <a:ext cx="6648216" cy="6648216"/>
        </a:xfrm>
        <a:prstGeom prst="pie">
          <a:avLst>
            <a:gd name="adj1" fmla="val 1800000"/>
            <a:gd name="adj2" fmla="val 9000000"/>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tr-TR" sz="2400" kern="1200" dirty="0">
              <a:latin typeface="Open Sans" panose="020B0606030504020204" pitchFamily="34" charset="0"/>
              <a:ea typeface="Open Sans" panose="020B0606030504020204" pitchFamily="34" charset="0"/>
              <a:cs typeface="Open Sans" panose="020B0606030504020204" pitchFamily="34" charset="0"/>
            </a:rPr>
            <a:t>Carrots</a:t>
          </a:r>
          <a:endParaRPr lang="en-US" sz="2400" kern="1200" dirty="0">
            <a:latin typeface="Open Sans" panose="020B0606030504020204" pitchFamily="34" charset="0"/>
            <a:ea typeface="Open Sans" panose="020B0606030504020204" pitchFamily="34" charset="0"/>
            <a:cs typeface="Open Sans" panose="020B0606030504020204" pitchFamily="34" charset="0"/>
          </a:endParaRPr>
        </a:p>
      </dsp:txBody>
      <dsp:txXfrm>
        <a:off x="4483443" y="4968089"/>
        <a:ext cx="3007526" cy="2057781"/>
      </dsp:txXfrm>
    </dsp:sp>
    <dsp:sp modelId="{31F05D14-2C63-415E-8DD6-E09AAB52D60E}">
      <dsp:nvSpPr>
        <dsp:cNvPr id="0" name=""/>
        <dsp:cNvSpPr/>
      </dsp:nvSpPr>
      <dsp:spPr>
        <a:xfrm>
          <a:off x="2523951" y="589158"/>
          <a:ext cx="6648216" cy="6648216"/>
        </a:xfrm>
        <a:prstGeom prst="pie">
          <a:avLst>
            <a:gd name="adj1" fmla="val 9000000"/>
            <a:gd name="adj2" fmla="val 16200000"/>
          </a:avLst>
        </a:prstGeom>
        <a:solidFill>
          <a:schemeClr val="tx1">
            <a:lumMod val="95000"/>
            <a:lumOff val="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tr-TR" sz="2400" kern="1200" dirty="0">
              <a:latin typeface="Open Sans" panose="020B0606030504020204" pitchFamily="34" charset="0"/>
              <a:ea typeface="Open Sans" panose="020B0606030504020204" pitchFamily="34" charset="0"/>
              <a:cs typeface="Open Sans" panose="020B0606030504020204" pitchFamily="34" charset="0"/>
            </a:rPr>
            <a:t>Pineapples</a:t>
          </a:r>
          <a:endParaRPr lang="en-US" sz="2400" kern="1200" dirty="0">
            <a:latin typeface="Open Sans" panose="020B0606030504020204" pitchFamily="34" charset="0"/>
            <a:ea typeface="Open Sans" panose="020B0606030504020204" pitchFamily="34" charset="0"/>
            <a:cs typeface="Open Sans" panose="020B0606030504020204" pitchFamily="34" charset="0"/>
          </a:endParaRPr>
        </a:p>
      </dsp:txBody>
      <dsp:txXfrm>
        <a:off x="3236260" y="1895058"/>
        <a:ext cx="2255645" cy="22160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429714-A895-459F-9364-42E5C9F276E8}">
      <dsp:nvSpPr>
        <dsp:cNvPr id="0" name=""/>
        <dsp:cNvSpPr/>
      </dsp:nvSpPr>
      <dsp:spPr>
        <a:xfrm>
          <a:off x="113672" y="0"/>
          <a:ext cx="6016349" cy="1238250"/>
        </a:xfrm>
        <a:prstGeom prst="chevron">
          <a:avLst/>
        </a:prstGeom>
        <a:solidFill>
          <a:schemeClr val="tx1">
            <a:lumMod val="95000"/>
            <a:lumOff val="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tr-TR" sz="3200" kern="1200" dirty="0">
              <a:latin typeface="Open Sans" panose="020B0606030504020204" pitchFamily="34" charset="0"/>
              <a:ea typeface="Open Sans" panose="020B0606030504020204" pitchFamily="34" charset="0"/>
              <a:cs typeface="Open Sans" panose="020B0606030504020204" pitchFamily="34" charset="0"/>
            </a:rPr>
            <a:t>STEP 1</a:t>
          </a:r>
          <a:endParaRPr lang="en-US" sz="3200" kern="1200" dirty="0">
            <a:latin typeface="Open Sans" panose="020B0606030504020204" pitchFamily="34" charset="0"/>
            <a:ea typeface="Open Sans" panose="020B0606030504020204" pitchFamily="34" charset="0"/>
            <a:cs typeface="Open Sans" panose="020B0606030504020204" pitchFamily="34" charset="0"/>
          </a:endParaRPr>
        </a:p>
      </dsp:txBody>
      <dsp:txXfrm>
        <a:off x="732797" y="0"/>
        <a:ext cx="4778099" cy="1238250"/>
      </dsp:txXfrm>
    </dsp:sp>
    <dsp:sp modelId="{16D08E28-5C9B-4209-B2F0-5C93F7E77E3F}">
      <dsp:nvSpPr>
        <dsp:cNvPr id="0" name=""/>
        <dsp:cNvSpPr/>
      </dsp:nvSpPr>
      <dsp:spPr>
        <a:xfrm>
          <a:off x="5366523" y="0"/>
          <a:ext cx="6016349" cy="1238250"/>
        </a:xfrm>
        <a:prstGeom prst="chevron">
          <a:avLst/>
        </a:prstGeom>
        <a:solidFill>
          <a:srgbClr val="384C5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tr-TR" sz="3200" kern="1200" dirty="0">
              <a:latin typeface="Open Sans" panose="020B0606030504020204" pitchFamily="34" charset="0"/>
              <a:ea typeface="Open Sans" panose="020B0606030504020204" pitchFamily="34" charset="0"/>
              <a:cs typeface="Open Sans" panose="020B0606030504020204" pitchFamily="34" charset="0"/>
            </a:rPr>
            <a:t>STEP 2</a:t>
          </a:r>
          <a:endParaRPr lang="en-US" sz="3200" kern="1200" dirty="0">
            <a:latin typeface="Open Sans" panose="020B0606030504020204" pitchFamily="34" charset="0"/>
            <a:ea typeface="Open Sans" panose="020B0606030504020204" pitchFamily="34" charset="0"/>
            <a:cs typeface="Open Sans" panose="020B0606030504020204" pitchFamily="34" charset="0"/>
          </a:endParaRPr>
        </a:p>
      </dsp:txBody>
      <dsp:txXfrm>
        <a:off x="5985648" y="0"/>
        <a:ext cx="4778099" cy="1238250"/>
      </dsp:txXfrm>
    </dsp:sp>
    <dsp:sp modelId="{6DE3982B-41A9-4E31-88D7-46BD109DF326}">
      <dsp:nvSpPr>
        <dsp:cNvPr id="0" name=""/>
        <dsp:cNvSpPr/>
      </dsp:nvSpPr>
      <dsp:spPr>
        <a:xfrm>
          <a:off x="10580972" y="0"/>
          <a:ext cx="6016349" cy="1238250"/>
        </a:xfrm>
        <a:prstGeom prst="chevron">
          <a:avLst/>
        </a:prstGeom>
        <a:solidFill>
          <a:schemeClr val="tx1">
            <a:lumMod val="95000"/>
            <a:lumOff val="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tr-TR" sz="3200" kern="1200" dirty="0">
              <a:latin typeface="Open Sans" panose="020B0606030504020204" pitchFamily="34" charset="0"/>
              <a:ea typeface="Open Sans" panose="020B0606030504020204" pitchFamily="34" charset="0"/>
              <a:cs typeface="Open Sans" panose="020B0606030504020204" pitchFamily="34" charset="0"/>
            </a:rPr>
            <a:t>STEP 3</a:t>
          </a:r>
          <a:endParaRPr lang="en-US" sz="3200" kern="1200" dirty="0">
            <a:latin typeface="Open Sans" panose="020B0606030504020204" pitchFamily="34" charset="0"/>
            <a:ea typeface="Open Sans" panose="020B0606030504020204" pitchFamily="34" charset="0"/>
            <a:cs typeface="Open Sans" panose="020B0606030504020204" pitchFamily="34" charset="0"/>
          </a:endParaRPr>
        </a:p>
      </dsp:txBody>
      <dsp:txXfrm>
        <a:off x="11200097" y="0"/>
        <a:ext cx="4778099" cy="1238250"/>
      </dsp:txXfrm>
    </dsp:sp>
    <dsp:sp modelId="{184D3DE9-E922-4AB1-A4AD-A0FBCB75510B}">
      <dsp:nvSpPr>
        <dsp:cNvPr id="0" name=""/>
        <dsp:cNvSpPr/>
      </dsp:nvSpPr>
      <dsp:spPr>
        <a:xfrm>
          <a:off x="15949680" y="0"/>
          <a:ext cx="6016349" cy="1238250"/>
        </a:xfrm>
        <a:prstGeom prst="chevron">
          <a:avLst/>
        </a:prstGeom>
        <a:solidFill>
          <a:srgbClr val="384C5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tr-TR" sz="3200" kern="1200" dirty="0">
              <a:latin typeface="Open Sans" panose="020B0606030504020204" pitchFamily="34" charset="0"/>
              <a:ea typeface="Open Sans" panose="020B0606030504020204" pitchFamily="34" charset="0"/>
              <a:cs typeface="Open Sans" panose="020B0606030504020204" pitchFamily="34" charset="0"/>
            </a:rPr>
            <a:t>STEP 4</a:t>
          </a:r>
          <a:endParaRPr lang="en-US" sz="3200" kern="1200" dirty="0">
            <a:latin typeface="Open Sans" panose="020B0606030504020204" pitchFamily="34" charset="0"/>
            <a:ea typeface="Open Sans" panose="020B0606030504020204" pitchFamily="34" charset="0"/>
            <a:cs typeface="Open Sans" panose="020B0606030504020204" pitchFamily="34" charset="0"/>
          </a:endParaRPr>
        </a:p>
      </dsp:txBody>
      <dsp:txXfrm>
        <a:off x="16568805" y="0"/>
        <a:ext cx="4778099" cy="1238250"/>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pPr/>
              <a:t>7/15/2016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3244808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pPr/>
              <a:t>7/15/2016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1262527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pPr/>
              <a:t>7/15/2016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1023411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Footer">
    <p:spTree>
      <p:nvGrpSpPr>
        <p:cNvPr id="1" name=""/>
        <p:cNvGrpSpPr/>
        <p:nvPr/>
      </p:nvGrpSpPr>
      <p:grpSpPr>
        <a:xfrm>
          <a:off x="0" y="0"/>
          <a:ext cx="0" cy="0"/>
          <a:chOff x="0" y="0"/>
          <a:chExt cx="0" cy="0"/>
        </a:xfrm>
      </p:grpSpPr>
      <p:sp>
        <p:nvSpPr>
          <p:cNvPr id="7" name="Rectangle 6"/>
          <p:cNvSpPr/>
          <p:nvPr userDrawn="1"/>
        </p:nvSpPr>
        <p:spPr>
          <a:xfrm>
            <a:off x="0" y="13582650"/>
            <a:ext cx="24383999" cy="133350"/>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522717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F2AF2-EA92-44F8-853B-5E3554E36C48}" type="datetimeFigureOut">
              <a:rPr lang="en-US" smtClean="0"/>
              <a:pPr/>
              <a:t>7/15/2016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2030080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0F2AF2-EA92-44F8-853B-5E3554E36C48}" type="datetimeFigureOut">
              <a:rPr lang="en-US" smtClean="0"/>
              <a:pPr/>
              <a:t>7/15/2016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2026334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0F2AF2-EA92-44F8-853B-5E3554E36C48}" type="datetimeFigureOut">
              <a:rPr lang="en-US" smtClean="0"/>
              <a:pPr/>
              <a:t>7/15/2016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116196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0F2AF2-EA92-44F8-853B-5E3554E36C48}" type="datetimeFigureOut">
              <a:rPr lang="en-US" smtClean="0"/>
              <a:pPr/>
              <a:t>7/15/2016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406902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0F2AF2-EA92-44F8-853B-5E3554E36C48}" type="datetimeFigureOut">
              <a:rPr lang="en-US" smtClean="0"/>
              <a:pPr/>
              <a:t>7/15/2016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1045409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0F2AF2-EA92-44F8-853B-5E3554E36C48}" type="datetimeFigureOut">
              <a:rPr lang="en-US" smtClean="0"/>
              <a:pPr/>
              <a:t>7/15/2016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1097284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C20F2AF2-EA92-44F8-853B-5E3554E36C48}" type="datetimeFigureOut">
              <a:rPr lang="en-US" smtClean="0"/>
              <a:pPr/>
              <a:t>7/15/2016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3344504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C20F2AF2-EA92-44F8-853B-5E3554E36C48}" type="datetimeFigureOut">
              <a:rPr lang="en-US" smtClean="0"/>
              <a:pPr/>
              <a:t>7/15/2016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75539-BFBE-477A-BDB6-9CA7B44D81A5}" type="slidenum">
              <a:rPr lang="en-US" smtClean="0"/>
              <a:pPr/>
              <a:t>‹#›</a:t>
            </a:fld>
            <a:endParaRPr lang="en-US"/>
          </a:p>
        </p:txBody>
      </p:sp>
    </p:spTree>
    <p:extLst>
      <p:ext uri="{BB962C8B-B14F-4D97-AF65-F5344CB8AC3E}">
        <p14:creationId xmlns:p14="http://schemas.microsoft.com/office/powerpoint/2010/main" val="3642426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C20F2AF2-EA92-44F8-853B-5E3554E36C48}" type="datetimeFigureOut">
              <a:rPr lang="en-US" smtClean="0"/>
              <a:pPr/>
              <a:t>7/15/2016</a:t>
            </a:fld>
            <a:endParaRPr lang="en-US"/>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C7575539-BFBE-477A-BDB6-9CA7B44D81A5}" type="slidenum">
              <a:rPr lang="en-US" smtClean="0"/>
              <a:pPr/>
              <a:t>‹#›</a:t>
            </a:fld>
            <a:endParaRPr lang="en-US"/>
          </a:p>
        </p:txBody>
      </p:sp>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xml"/><Relationship Id="rId4" Type="http://schemas.openxmlformats.org/officeDocument/2006/relationships/chart" Target="../charts/chart8.xml"/></Relationships>
</file>

<file path=ppt/slides/_rels/slide5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3" name="Rectangle 2"/>
          <p:cNvSpPr/>
          <p:nvPr/>
        </p:nvSpPr>
        <p:spPr>
          <a:xfrm>
            <a:off x="3456432" y="4228732"/>
            <a:ext cx="17410176" cy="4860403"/>
          </a:xfrm>
          <a:prstGeom prst="rect">
            <a:avLst/>
          </a:prstGeom>
          <a:solidFill>
            <a:schemeClr val="tx1">
              <a:lumMod val="95000"/>
              <a:lumOff val="5000"/>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6306774" y="5269973"/>
            <a:ext cx="13574870" cy="938719"/>
          </a:xfrm>
          <a:prstGeom prst="rect">
            <a:avLst/>
          </a:prstGeom>
          <a:noFill/>
        </p:spPr>
        <p:txBody>
          <a:bodyPr wrap="none" rtlCol="0">
            <a:spAutoFit/>
          </a:bodyPr>
          <a:lstStyle/>
          <a:p>
            <a:pPr algn="ctr"/>
            <a:r>
              <a:rPr lang="tr-TR" sz="5500" spc="10000" dirty="0">
                <a:solidFill>
                  <a:schemeClr val="bg1"/>
                </a:solidFill>
                <a:latin typeface="Open Sans" panose="020B0606030504020204" pitchFamily="34" charset="0"/>
                <a:ea typeface="Open Sans" panose="020B0606030504020204" pitchFamily="34" charset="0"/>
                <a:cs typeface="Open Sans" panose="020B0606030504020204" pitchFamily="34" charset="0"/>
              </a:rPr>
              <a:t>CALLISTO</a:t>
            </a:r>
            <a:endParaRPr lang="en-US" sz="5500" spc="10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2" name="Straight Connector 21"/>
          <p:cNvCxnSpPr/>
          <p:nvPr/>
        </p:nvCxnSpPr>
        <p:spPr>
          <a:xfrm rot="10800000">
            <a:off x="5098037" y="6644613"/>
            <a:ext cx="14126966"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348135" y="7206665"/>
            <a:ext cx="14102258" cy="461665"/>
          </a:xfrm>
          <a:prstGeom prst="rect">
            <a:avLst/>
          </a:prstGeom>
          <a:noFill/>
        </p:spPr>
        <p:txBody>
          <a:bodyPr wrap="none" rtlCol="0">
            <a:spAutoFit/>
          </a:bodyPr>
          <a:lstStyle/>
          <a:p>
            <a:pPr algn="ctr"/>
            <a:r>
              <a:rPr lang="tr-TR" sz="2400" spc="4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ELEGANT PRESENTATION</a:t>
            </a:r>
            <a:endParaRPr lang="en-US" sz="2400" spc="4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2612876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089990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DOUBLE COLUMN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2" name="Straight Connector 21"/>
          <p:cNvCxnSpPr/>
          <p:nvPr/>
        </p:nvCxnSpPr>
        <p:spPr>
          <a:xfrm>
            <a:off x="12244046" y="3486150"/>
            <a:ext cx="0" cy="8949690"/>
          </a:xfrm>
          <a:prstGeom prst="line">
            <a:avLst/>
          </a:prstGeom>
          <a:ln w="3810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1032367" y="3320444"/>
            <a:ext cx="9826133" cy="10064294"/>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Vim at vidisse torquatos interesset. Et eam nonumes offendit, vel porro quodsi ea. Sea consul iuvaret indoctum et, vis et quem erant, est ne nostro salutatus adversarium. Pri ancillae imperdiet ne, probo scripserit eu sed. Cetero interpretaris qui ea, aliquip maiorum has an, eu erat maiorum quaerendum eos.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His unum appetere convenire eu, ne per graece graeci vivendo.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3506450" y="3320444"/>
            <a:ext cx="9826133" cy="10064294"/>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Vim at vidisse torquatos interesset. Et eam nonumes offendit, vel porro quodsi ea. Sea consul iuvaret indoctum et, vis et quem erant, est ne nostro salutatus adversarium. Pri ancillae imperdiet ne, probo scripserit eu sed. Cetero interpretaris qui ea, aliquip maiorum has an, eu erat maiorum quaerendum eos.</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His unum appetere convenire eu, ne per graece graeci vivendo.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Tree>
    <p:extLst>
      <p:ext uri="{BB962C8B-B14F-4D97-AF65-F5344CB8AC3E}">
        <p14:creationId xmlns:p14="http://schemas.microsoft.com/office/powerpoint/2010/main" val="2845378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1417" y="3585198"/>
            <a:ext cx="5235220" cy="8956298"/>
          </a:xfrm>
          <a:prstGeom prst="rect">
            <a:avLst/>
          </a:prstGeom>
          <a:noFill/>
        </p:spPr>
        <p:txBody>
          <a:bodyPr wrap="square" rtlCol="0">
            <a:spAutoFi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a:p>
            <a:endParaRPr lang="tr-TR" sz="2400" dirty="0">
              <a:latin typeface="Open Sans" panose="020B0606030504020204" pitchFamily="34" charset="0"/>
              <a:ea typeface="Open Sans" panose="020B0606030504020204" pitchFamily="34" charset="0"/>
              <a:cs typeface="Open Sans" panose="020B0606030504020204" pitchFamily="34" charset="0"/>
            </a:endParaRPr>
          </a:p>
          <a:p>
            <a:r>
              <a:rPr lang="tr-TR" sz="2400" dirty="0">
                <a:latin typeface="Open Sans" panose="020B0606030504020204" pitchFamily="34" charset="0"/>
                <a:ea typeface="Open Sans" panose="020B0606030504020204" pitchFamily="34" charset="0"/>
                <a:cs typeface="Open Sans" panose="020B0606030504020204" pitchFamily="34" charset="0"/>
              </a:rPr>
              <a:t>Nunc elit mi, porttitor non magna eget, ornare aliquam velit. Donec maximus rhoncus nisl, ut feugiat ipsum consectetur vitae. </a:t>
            </a:r>
          </a:p>
          <a:p>
            <a:endParaRPr lang="tr-TR" sz="2400" dirty="0">
              <a:latin typeface="Open Sans" panose="020B0606030504020204" pitchFamily="34" charset="0"/>
              <a:ea typeface="Open Sans" panose="020B0606030504020204" pitchFamily="34" charset="0"/>
              <a:cs typeface="Open Sans" panose="020B0606030504020204" pitchFamily="34" charset="0"/>
            </a:endParaRPr>
          </a:p>
          <a:p>
            <a:r>
              <a:rPr lang="tr-TR" sz="2400" dirty="0">
                <a:latin typeface="Open Sans" panose="020B0606030504020204" pitchFamily="34" charset="0"/>
                <a:ea typeface="Open Sans" panose="020B0606030504020204" pitchFamily="34" charset="0"/>
                <a:cs typeface="Open Sans" panose="020B0606030504020204" pitchFamily="34" charset="0"/>
              </a:rPr>
              <a:t>Vestibulum mollis Morbi pretium tortor pretium libero accumsan eleifend. Nunc elit mi, porttitor non magna eget, ornare aliquam velit. </a:t>
            </a:r>
          </a:p>
          <a:p>
            <a:endParaRPr lang="tr-TR" sz="2400" dirty="0">
              <a:latin typeface="Open Sans" panose="020B0606030504020204" pitchFamily="34" charset="0"/>
              <a:ea typeface="Open Sans" panose="020B0606030504020204" pitchFamily="34" charset="0"/>
              <a:cs typeface="Open Sans" panose="020B0606030504020204" pitchFamily="34" charset="0"/>
            </a:endParaRPr>
          </a:p>
          <a:p>
            <a:r>
              <a:rPr lang="tr-TR" sz="2400" dirty="0">
                <a:latin typeface="Open Sans" panose="020B0606030504020204" pitchFamily="34" charset="0"/>
                <a:ea typeface="Open Sans" panose="020B0606030504020204" pitchFamily="34" charset="0"/>
                <a:cs typeface="Open Sans" panose="020B0606030504020204" pitchFamily="34" charset="0"/>
              </a:rPr>
              <a:t>Donec maximus rhoncus nisl, ut feugiat ipsum Morbi pretium tortor pretium libero accumsan eleifend. Nunc elit mi, porttitor non magna eget, ornare aliquam velit. Donec maximus rhoncus nisl, ut feugiat ipsum Morbi pretium tortor pretium libero accumsan eleifend. </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8097363" y="3585198"/>
            <a:ext cx="5235220" cy="8956298"/>
          </a:xfrm>
          <a:prstGeom prst="rect">
            <a:avLst/>
          </a:prstGeom>
          <a:noFill/>
        </p:spPr>
        <p:txBody>
          <a:bodyPr wrap="square" rtlCol="0">
            <a:spAutoFit/>
          </a:bodyPr>
          <a:lstStyle/>
          <a:p>
            <a:pPr algn="r"/>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a:p>
            <a:pPr algn="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latin typeface="Open Sans" panose="020B0606030504020204" pitchFamily="34" charset="0"/>
                <a:ea typeface="Open Sans" panose="020B0606030504020204" pitchFamily="34" charset="0"/>
                <a:cs typeface="Open Sans" panose="020B0606030504020204" pitchFamily="34" charset="0"/>
              </a:rPr>
              <a:t>Nunc elit mi, porttitor non magna eget, ornare aliquam velit. Donec maximus rhoncus nisl, ut feugiat ipsum consectetur vitae. </a:t>
            </a:r>
          </a:p>
          <a:p>
            <a:pPr algn="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latin typeface="Open Sans" panose="020B0606030504020204" pitchFamily="34" charset="0"/>
                <a:ea typeface="Open Sans" panose="020B0606030504020204" pitchFamily="34" charset="0"/>
                <a:cs typeface="Open Sans" panose="020B0606030504020204" pitchFamily="34" charset="0"/>
              </a:rPr>
              <a:t>Vestibulum mollis Morbi pretium tortor pretium libero accumsan eleifend. Nunc elit mi, porttitor non magna eget, ornare aliquam velit.</a:t>
            </a:r>
          </a:p>
          <a:p>
            <a:pPr algn="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latin typeface="Open Sans" panose="020B0606030504020204" pitchFamily="34" charset="0"/>
                <a:ea typeface="Open Sans" panose="020B0606030504020204" pitchFamily="34" charset="0"/>
                <a:cs typeface="Open Sans" panose="020B0606030504020204" pitchFamily="34" charset="0"/>
              </a:rPr>
              <a:t> Donec maximus rhoncus nisl, ut feugiat ipsum Morbi pretium tortor pretium libero accumsan eleifend. Nunc elit mi, porttitor non magna eget, ornare aliquam velit. Donec maximus rhoncus nisl, ut feugiat ipsum Morbi pretium tortor pretium libero accumsan eleifend. </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16583406" y="3585198"/>
            <a:ext cx="0" cy="8797302"/>
          </a:xfrm>
          <a:prstGeom prst="line">
            <a:avLst/>
          </a:prstGeom>
          <a:ln w="38100">
            <a:solidFill>
              <a:srgbClr val="384C5B">
                <a:alpha val="20000"/>
              </a:srgb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574390" y="3585198"/>
            <a:ext cx="5235220" cy="8956298"/>
          </a:xfrm>
          <a:prstGeom prst="rect">
            <a:avLst/>
          </a:prstGeom>
          <a:noFill/>
        </p:spPr>
        <p:txBody>
          <a:bodyPr wrap="square" rtlCol="0">
            <a:spAutoFit/>
          </a:bodyPr>
          <a:lstStyle/>
          <a:p>
            <a:pPr algn="ctr"/>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a:p>
            <a:pPr algn="ct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latin typeface="Open Sans" panose="020B0606030504020204" pitchFamily="34" charset="0"/>
                <a:ea typeface="Open Sans" panose="020B0606030504020204" pitchFamily="34" charset="0"/>
                <a:cs typeface="Open Sans" panose="020B0606030504020204" pitchFamily="34" charset="0"/>
              </a:rPr>
              <a:t>Nunc elit mi, porttitor non magna eget, ornare aliquam velit. Donec maximus rhoncus nisl, ut feugiat ipsum consectetur vitae. </a:t>
            </a:r>
          </a:p>
          <a:p>
            <a:pPr algn="ct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latin typeface="Open Sans" panose="020B0606030504020204" pitchFamily="34" charset="0"/>
                <a:ea typeface="Open Sans" panose="020B0606030504020204" pitchFamily="34" charset="0"/>
                <a:cs typeface="Open Sans" panose="020B0606030504020204" pitchFamily="34" charset="0"/>
              </a:rPr>
              <a:t>Vestibulum mollis Morbi pretium tortor pretium libero accumsan eleifend. Nunc elit mi, porttitor non magna eget, ornare aliquam velit.</a:t>
            </a:r>
          </a:p>
          <a:p>
            <a:pPr algn="ct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latin typeface="Open Sans" panose="020B0606030504020204" pitchFamily="34" charset="0"/>
                <a:ea typeface="Open Sans" panose="020B0606030504020204" pitchFamily="34" charset="0"/>
                <a:cs typeface="Open Sans" panose="020B0606030504020204" pitchFamily="34" charset="0"/>
              </a:rPr>
              <a:t> Donec maximus rhoncus nisl, ut feugiat ipsum Morbi pretium tortor pretium libero accumsan eleifend. Nunc elit mi, porttitor non magna eget, ornare aliquam velit. Donec maximus rhoncus nisl, ut feugiat ipsum Morbi pretium tortor pretium libero accumsan eleifend. </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p:cNvCxnSpPr/>
          <p:nvPr/>
        </p:nvCxnSpPr>
        <p:spPr>
          <a:xfrm>
            <a:off x="8048244" y="3585198"/>
            <a:ext cx="0" cy="8797302"/>
          </a:xfrm>
          <a:prstGeom prst="line">
            <a:avLst/>
          </a:prstGeom>
          <a:ln w="38100">
            <a:solidFill>
              <a:srgbClr val="384C5B">
                <a:alpha val="20000"/>
              </a:srgb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13316" y="920144"/>
            <a:ext cx="9562233"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DIVIDED TEXT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Rectangle 13"/>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Tree>
    <p:extLst>
      <p:ext uri="{BB962C8B-B14F-4D97-AF65-F5344CB8AC3E}">
        <p14:creationId xmlns:p14="http://schemas.microsoft.com/office/powerpoint/2010/main" val="323434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051417" y="9528798"/>
            <a:ext cx="22551532" cy="3416320"/>
          </a:xfrm>
          <a:prstGeom prst="rect">
            <a:avLst/>
          </a:prstGeom>
          <a:noFill/>
        </p:spPr>
        <p:txBody>
          <a:bodyPr wrap="square" rtlCol="0">
            <a:spAutoFi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pulvinar nunc a dui blandit molestie. Quisque laoreet felis eu libero scelerisque malesuada. Cras arcu eros, finibus a ornare faucibus, pellentesque in tellus. Morbi augue sem, tincidunt eget nulla iaculis, viverra tristique mi. Donec auctor tellus luctus sem lacinia blandit. Vestibulum convallis nunc nunc, sit amet commodo sem condimentum vestibulum. Donec suscipit, nunc sit amet ultricies accumsan, leo arcu mollis urna, eu fringilla velit metus vitae erat. </a:t>
            </a:r>
          </a:p>
          <a:p>
            <a:endParaRPr lang="tr-TR" sz="2400" dirty="0">
              <a:latin typeface="Open Sans" panose="020B0606030504020204" pitchFamily="34" charset="0"/>
              <a:ea typeface="Open Sans" panose="020B0606030504020204" pitchFamily="34" charset="0"/>
              <a:cs typeface="Open Sans" panose="020B0606030504020204" pitchFamily="34" charset="0"/>
            </a:endParaRPr>
          </a:p>
          <a:p>
            <a:r>
              <a:rPr lang="tr-TR" sz="2400" dirty="0">
                <a:latin typeface="Open Sans" panose="020B0606030504020204" pitchFamily="34" charset="0"/>
                <a:ea typeface="Open Sans" panose="020B0606030504020204" pitchFamily="34" charset="0"/>
                <a:cs typeface="Open Sans" panose="020B0606030504020204" pitchFamily="34" charset="0"/>
              </a:rPr>
              <a:t>Donec a urna molestie, aliquet leo ac, malesuada erat. Vestibulum ac dictum sapien, id imperdiet odio. Nulla pharetra, sapien at lacinia tristique, mi erat scelerisque magna, vitae sodales neque dolor id purus. Sed molestie, ante ut hendrerit eleifend, ipsum ipsum dapibus libero, vitae venenatis orci magna rhoncus tellus. Duis maximus sapien ac libero ullamcorper, egestas efficitur ipsum mollis. Etiam finibus venenatis mi in porta. In gravida sed sem in ullamcorper. Curabitur ac congue mi.</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51417" y="3276906"/>
            <a:ext cx="22551532" cy="3416320"/>
          </a:xfrm>
          <a:prstGeom prst="rect">
            <a:avLst/>
          </a:prstGeom>
          <a:noFill/>
        </p:spPr>
        <p:txBody>
          <a:bodyPr wrap="square" rtlCol="0">
            <a:spAutoFi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pulvinar nunc a dui blandit molestie. Quisque laoreet felis eu libero scelerisque malesuada. Cras arcu eros, finibus a ornare faucibus, pellentesque in tellus. Morbi augue sem, tincidunt eget nulla iaculis, viverra tristique mi. Donec auctor tellus luctus sem lacinia blandit. Vestibulum convallis nunc nunc, sit amet commodo sem condimentum vestibulum. Donec suscipit, nunc sit amet ultricies accumsan, leo arcu mollis urna, eu fringilla velit metus vitae erat. </a:t>
            </a:r>
          </a:p>
          <a:p>
            <a:endParaRPr lang="tr-TR" sz="2400" dirty="0">
              <a:latin typeface="Open Sans" panose="020B0606030504020204" pitchFamily="34" charset="0"/>
              <a:ea typeface="Open Sans" panose="020B0606030504020204" pitchFamily="34" charset="0"/>
              <a:cs typeface="Open Sans" panose="020B0606030504020204" pitchFamily="34" charset="0"/>
            </a:endParaRPr>
          </a:p>
          <a:p>
            <a:r>
              <a:rPr lang="tr-TR" sz="2400" dirty="0">
                <a:latin typeface="Open Sans" panose="020B0606030504020204" pitchFamily="34" charset="0"/>
                <a:ea typeface="Open Sans" panose="020B0606030504020204" pitchFamily="34" charset="0"/>
                <a:cs typeface="Open Sans" panose="020B0606030504020204" pitchFamily="34" charset="0"/>
              </a:rPr>
              <a:t>Donec a urna molestie, aliquet leo ac, malesuada erat. Vestibulum ac dictum sapien, id imperdiet odio. Nulla pharetra, sapien at lacinia tristique, mi erat scelerisque magna, vitae sodales neque dolor id purus. Sed molestie, ante ut hendrerit eleifend, ipsum ipsum dapibus libero, vitae venenatis orci magna rhoncus tellus. Duis maximus sapien ac libero ullamcorper, egestas efficitur ipsum mollis. Etiam finibus venenatis mi in porta. In gravida sed sem in ullamcorper. Curabitur ac congue mi.</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013316" y="920144"/>
            <a:ext cx="9119612"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DOUBLE ROW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4" name="Rectangle 13"/>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5" name="TextBox 14"/>
          <p:cNvSpPr txBox="1"/>
          <p:nvPr/>
        </p:nvSpPr>
        <p:spPr>
          <a:xfrm>
            <a:off x="1013316" y="7480327"/>
            <a:ext cx="9119612"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DOUBLE ROW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51417" y="8188213"/>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1490417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43276" y="2231282"/>
            <a:ext cx="9277224" cy="4154984"/>
          </a:xfrm>
          <a:prstGeom prst="rect">
            <a:avLst/>
          </a:prstGeom>
          <a:noFill/>
        </p:spPr>
        <p:txBody>
          <a:bodyPr wrap="square" rtlCol="0">
            <a:spAutoFi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a:p>
            <a:r>
              <a:rPr lang="tr-TR" sz="2400" dirty="0">
                <a:latin typeface="Open Sans" panose="020B0606030504020204" pitchFamily="34" charset="0"/>
                <a:ea typeface="Open Sans" panose="020B0606030504020204" pitchFamily="34" charset="0"/>
                <a:cs typeface="Open Sans" panose="020B0606030504020204" pitchFamily="34" charset="0"/>
              </a:rPr>
              <a:t>Nunc elit mi, porttitor non magna eget, ornare aliquam velit. Donec maximus rhoncus nisl, ut. Aliquam posuere in nulla quis ornare. Morbi pretium tortor pretium libero accumsan eleifend. Nunc elit mi, porttitor non magna eget, ornare aliquam velit. Donec maximus rhoncus nisl, ut Aliquam posuere in nulla quis ornare. Morbi pretium tortor pretium libero accumsan eleifend. Nunc elit mi, porttitor non magna eget, ornare aliquam velit. Donec maximus rhoncus nisl, ut</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13130785" y="2231282"/>
            <a:ext cx="8878670" cy="4154984"/>
          </a:xfrm>
          <a:prstGeom prst="rect">
            <a:avLst/>
          </a:prstGeom>
          <a:noFill/>
        </p:spPr>
        <p:txBody>
          <a:bodyPr wrap="square" rtlCol="0">
            <a:spAutoFit/>
          </a:bodyPr>
          <a:lstStyle/>
          <a:p>
            <a:pPr algn="r"/>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a:p>
            <a:pPr algn="r"/>
            <a:r>
              <a:rPr lang="tr-TR" sz="2400" dirty="0">
                <a:latin typeface="Open Sans" panose="020B0606030504020204" pitchFamily="34" charset="0"/>
                <a:ea typeface="Open Sans" panose="020B0606030504020204" pitchFamily="34" charset="0"/>
                <a:cs typeface="Open Sans" panose="020B0606030504020204" pitchFamily="34" charset="0"/>
              </a:rPr>
              <a:t>Nunc elit mi, porttitor non magna eget, ornare aliquam velit. Donec maximus rhoncus Aliquam posuere in nulla quis ornare. Morbi pretium tortor pretium libero accumsan eleifend. Nunc elit mi, porttitor non magna eget, ornare aliquam velit. Donec maximus rhoncus nisl, ut Aliquam posuere in nulla quis ornare. Morbi pretium tortor pretium libero accumsan eleifend. Nunc elit mi, porttitor non magna eget, ornare aliquam velit. Donec maximus rhoncus nisl</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a:off x="12180383" y="2405605"/>
            <a:ext cx="0" cy="9824495"/>
          </a:xfrm>
          <a:prstGeom prst="line">
            <a:avLst/>
          </a:prstGeom>
          <a:ln w="38100">
            <a:solidFill>
              <a:srgbClr val="384C5B">
                <a:alpha val="20000"/>
              </a:srgbClr>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343276" y="8443526"/>
            <a:ext cx="9277224" cy="4154984"/>
          </a:xfrm>
          <a:prstGeom prst="rect">
            <a:avLst/>
          </a:prstGeom>
          <a:noFill/>
        </p:spPr>
        <p:txBody>
          <a:bodyPr wrap="square" rtlCol="0">
            <a:spAutoFi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a:p>
            <a:r>
              <a:rPr lang="tr-TR" sz="2400" dirty="0">
                <a:latin typeface="Open Sans" panose="020B0606030504020204" pitchFamily="34" charset="0"/>
                <a:ea typeface="Open Sans" panose="020B0606030504020204" pitchFamily="34" charset="0"/>
                <a:cs typeface="Open Sans" panose="020B0606030504020204" pitchFamily="34" charset="0"/>
              </a:rPr>
              <a:t>Nunc elit mi, porttitor non magna eget, ornare aliquam velit. Donec maximus rhoncus nisl, u. Aliquam posuere in nulla quis ornare. Morbi pretium tortor pretium libero accumsan eleifend. Nunc elit mi, porttitor non magna eget, ornare aliquam velit. Donec maximus rhoncus nisl, ut Aliquam posuere in nulla quis ornare. Morbi pretium tortor pretium libero accumsan eleifend. Nunc elit mi, porttitor non magna eget, ornare aliquam velit. Donec maximus rhoncus nisl, ut.</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13130785" y="8443526"/>
            <a:ext cx="8878670" cy="4154984"/>
          </a:xfrm>
          <a:prstGeom prst="rect">
            <a:avLst/>
          </a:prstGeom>
          <a:noFill/>
        </p:spPr>
        <p:txBody>
          <a:bodyPr wrap="square" rtlCol="0">
            <a:spAutoFit/>
          </a:bodyPr>
          <a:lstStyle/>
          <a:p>
            <a:pPr algn="r"/>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a:p>
            <a:pPr algn="r"/>
            <a:r>
              <a:rPr lang="tr-TR" sz="2400" dirty="0">
                <a:latin typeface="Open Sans" panose="020B0606030504020204" pitchFamily="34" charset="0"/>
                <a:ea typeface="Open Sans" panose="020B0606030504020204" pitchFamily="34" charset="0"/>
                <a:cs typeface="Open Sans" panose="020B0606030504020204" pitchFamily="34" charset="0"/>
              </a:rPr>
              <a:t>Nunc elit mi, porttitor non magna eget, ornare aliquam velit. Donec maximus rhoncus Aliquam posuere in nulla quis ornare. Morbi pretium tortor pretium libero accumsan eleifend. Nunc elit mi, porttitor non magna eget, ornare aliquam velit. Donec maximus rhoncus nisl, ut Aliquam posuere in nulla quis ornare. Morbi pretium tortor pretium libero accumsan eleifend. Nunc elit mi, porttitor non magna eget, ornare aliquam velit. Donec maximus rhoncus nisl</a:t>
            </a:r>
            <a:endParaRPr lang="tr-TR" sz="2400" dirty="0">
              <a:solidFill>
                <a:srgbClr val="384C5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5953149" y="1175385"/>
            <a:ext cx="6378669" cy="707886"/>
          </a:xfrm>
          <a:prstGeom prst="rect">
            <a:avLst/>
          </a:prstGeom>
          <a:noFill/>
        </p:spPr>
        <p:txBody>
          <a:bodyPr wrap="none" rtlCol="0">
            <a:spAutoFit/>
          </a:bodyPr>
          <a:lstStyle>
            <a:defPPr>
              <a:defRPr lang="en-US"/>
            </a:defPPr>
            <a:lvl1pPr>
              <a:defRPr sz="4000" spc="20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algn="r"/>
            <a:r>
              <a:rPr lang="tr-TR" dirty="0"/>
              <a:t>4 GRID SLIDE</a:t>
            </a:r>
          </a:p>
        </p:txBody>
      </p:sp>
      <p:sp>
        <p:nvSpPr>
          <p:cNvPr id="23" name="TextBox 22"/>
          <p:cNvSpPr txBox="1"/>
          <p:nvPr/>
        </p:nvSpPr>
        <p:spPr>
          <a:xfrm>
            <a:off x="2256328" y="7320164"/>
            <a:ext cx="6378669" cy="707886"/>
          </a:xfrm>
          <a:prstGeom prst="rect">
            <a:avLst/>
          </a:prstGeom>
          <a:noFill/>
        </p:spPr>
        <p:txBody>
          <a:bodyPr wrap="none" rtlCol="0">
            <a:spAutoFit/>
          </a:bodyPr>
          <a:lstStyle>
            <a:defPPr>
              <a:defRPr lang="en-US"/>
            </a:defPPr>
            <a:lvl1pPr>
              <a:defRPr sz="4000" spc="20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tr-TR" dirty="0"/>
              <a:t>4 GRID SLIDE</a:t>
            </a:r>
          </a:p>
        </p:txBody>
      </p:sp>
      <p:sp>
        <p:nvSpPr>
          <p:cNvPr id="26" name="TextBox 25"/>
          <p:cNvSpPr txBox="1"/>
          <p:nvPr/>
        </p:nvSpPr>
        <p:spPr>
          <a:xfrm>
            <a:off x="15953150" y="7320164"/>
            <a:ext cx="6378669" cy="707886"/>
          </a:xfrm>
          <a:prstGeom prst="rect">
            <a:avLst/>
          </a:prstGeom>
          <a:noFill/>
        </p:spPr>
        <p:txBody>
          <a:bodyPr wrap="none" rtlCol="0">
            <a:spAutoFit/>
          </a:bodyPr>
          <a:lstStyle>
            <a:defPPr>
              <a:defRPr lang="en-US"/>
            </a:defPPr>
            <a:lvl1pPr>
              <a:defRPr sz="4000" spc="200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tr-TR" dirty="0"/>
              <a:t>4 GRID SLIDE</a:t>
            </a:r>
          </a:p>
        </p:txBody>
      </p:sp>
      <p:sp>
        <p:nvSpPr>
          <p:cNvPr id="32" name="TextBox 31"/>
          <p:cNvSpPr txBox="1"/>
          <p:nvPr/>
        </p:nvSpPr>
        <p:spPr>
          <a:xfrm>
            <a:off x="2351312" y="1175385"/>
            <a:ext cx="6378669"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4 GRID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Tree>
    <p:extLst>
      <p:ext uri="{BB962C8B-B14F-4D97-AF65-F5344CB8AC3E}">
        <p14:creationId xmlns:p14="http://schemas.microsoft.com/office/powerpoint/2010/main" val="3779031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33224" y="4577614"/>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16" name="TextBox 15"/>
          <p:cNvSpPr txBox="1"/>
          <p:nvPr/>
        </p:nvSpPr>
        <p:spPr>
          <a:xfrm>
            <a:off x="3933224" y="6211924"/>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37" name="TextBox 36"/>
          <p:cNvSpPr txBox="1"/>
          <p:nvPr/>
        </p:nvSpPr>
        <p:spPr>
          <a:xfrm>
            <a:off x="3933224" y="7840449"/>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40" name="TextBox 39"/>
          <p:cNvSpPr txBox="1"/>
          <p:nvPr/>
        </p:nvSpPr>
        <p:spPr>
          <a:xfrm>
            <a:off x="3933224" y="9474759"/>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43" name="TextBox 42"/>
          <p:cNvSpPr txBox="1"/>
          <p:nvPr/>
        </p:nvSpPr>
        <p:spPr>
          <a:xfrm>
            <a:off x="14549848" y="4577614"/>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46" name="TextBox 45"/>
          <p:cNvSpPr txBox="1"/>
          <p:nvPr/>
        </p:nvSpPr>
        <p:spPr>
          <a:xfrm>
            <a:off x="14549848" y="6211924"/>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49" name="TextBox 48"/>
          <p:cNvSpPr txBox="1"/>
          <p:nvPr/>
        </p:nvSpPr>
        <p:spPr>
          <a:xfrm>
            <a:off x="14549848" y="7840449"/>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2" name="Rounded Rectangle 1"/>
          <p:cNvSpPr/>
          <p:nvPr/>
        </p:nvSpPr>
        <p:spPr>
          <a:xfrm>
            <a:off x="2403071" y="4577614"/>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2558537" y="4857864"/>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14" name="Rounded Rectangle 13"/>
          <p:cNvSpPr/>
          <p:nvPr/>
        </p:nvSpPr>
        <p:spPr>
          <a:xfrm>
            <a:off x="2403071" y="6211924"/>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2558537" y="6492174"/>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sp>
        <p:nvSpPr>
          <p:cNvPr id="35" name="Rounded Rectangle 34"/>
          <p:cNvSpPr/>
          <p:nvPr/>
        </p:nvSpPr>
        <p:spPr>
          <a:xfrm>
            <a:off x="2403071" y="7840449"/>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2558537" y="8120699"/>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3</a:t>
            </a:r>
          </a:p>
        </p:txBody>
      </p:sp>
      <p:sp>
        <p:nvSpPr>
          <p:cNvPr id="38" name="Rounded Rectangle 37"/>
          <p:cNvSpPr/>
          <p:nvPr/>
        </p:nvSpPr>
        <p:spPr>
          <a:xfrm>
            <a:off x="2403071" y="9468974"/>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2558537" y="9749224"/>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4</a:t>
            </a:r>
          </a:p>
        </p:txBody>
      </p:sp>
      <p:sp>
        <p:nvSpPr>
          <p:cNvPr id="41" name="Rounded Rectangle 40"/>
          <p:cNvSpPr/>
          <p:nvPr/>
        </p:nvSpPr>
        <p:spPr>
          <a:xfrm>
            <a:off x="13018315" y="4577614"/>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13173781" y="4857864"/>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5</a:t>
            </a:r>
          </a:p>
        </p:txBody>
      </p:sp>
      <p:sp>
        <p:nvSpPr>
          <p:cNvPr id="44" name="Rounded Rectangle 43"/>
          <p:cNvSpPr/>
          <p:nvPr/>
        </p:nvSpPr>
        <p:spPr>
          <a:xfrm>
            <a:off x="13018315" y="6211924"/>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13173781" y="6492174"/>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6</a:t>
            </a:r>
          </a:p>
        </p:txBody>
      </p:sp>
      <p:sp>
        <p:nvSpPr>
          <p:cNvPr id="47" name="Rounded Rectangle 46"/>
          <p:cNvSpPr/>
          <p:nvPr/>
        </p:nvSpPr>
        <p:spPr>
          <a:xfrm>
            <a:off x="13018315" y="7840449"/>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3173781" y="8120699"/>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7</a:t>
            </a:r>
          </a:p>
        </p:txBody>
      </p:sp>
      <p:sp>
        <p:nvSpPr>
          <p:cNvPr id="50" name="Rounded Rectangle 49"/>
          <p:cNvSpPr/>
          <p:nvPr/>
        </p:nvSpPr>
        <p:spPr>
          <a:xfrm>
            <a:off x="13018315" y="9468974"/>
            <a:ext cx="1059994" cy="1059994"/>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3173781" y="9749223"/>
            <a:ext cx="720796"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8</a:t>
            </a:r>
          </a:p>
        </p:txBody>
      </p:sp>
      <p:sp>
        <p:nvSpPr>
          <p:cNvPr id="52" name="TextBox 51"/>
          <p:cNvSpPr txBox="1"/>
          <p:nvPr/>
        </p:nvSpPr>
        <p:spPr>
          <a:xfrm>
            <a:off x="14549848" y="9474759"/>
            <a:ext cx="7863840" cy="120032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29" name="TextBox 28"/>
          <p:cNvSpPr txBox="1"/>
          <p:nvPr/>
        </p:nvSpPr>
        <p:spPr>
          <a:xfrm>
            <a:off x="1013316" y="920144"/>
            <a:ext cx="11267828"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NUMBERED POINT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Rectangle 30"/>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Tree>
    <p:extLst>
      <p:ext uri="{BB962C8B-B14F-4D97-AF65-F5344CB8AC3E}">
        <p14:creationId xmlns:p14="http://schemas.microsoft.com/office/powerpoint/2010/main" val="3253627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013316" y="920144"/>
            <a:ext cx="11267828"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NUMBERED POINT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Rectangle 30"/>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3" name="TextBox 2"/>
          <p:cNvSpPr txBox="1"/>
          <p:nvPr/>
        </p:nvSpPr>
        <p:spPr>
          <a:xfrm>
            <a:off x="3126376" y="4854613"/>
            <a:ext cx="932688" cy="646331"/>
          </a:xfrm>
          <a:prstGeom prst="rect">
            <a:avLst/>
          </a:prstGeom>
          <a:noFill/>
        </p:spPr>
        <p:txBody>
          <a:bodyPr wrap="square" rtlCol="0">
            <a:spAutoFit/>
          </a:bodyPr>
          <a:lstStyle/>
          <a:p>
            <a:pPr algn="ctr"/>
            <a:r>
              <a:rPr lang="tr-TR"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8" name="TextBox 7"/>
          <p:cNvSpPr txBox="1"/>
          <p:nvPr/>
        </p:nvSpPr>
        <p:spPr>
          <a:xfrm>
            <a:off x="4507120" y="4742206"/>
            <a:ext cx="16750504" cy="830997"/>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15" name="TextBox 14"/>
          <p:cNvSpPr txBox="1"/>
          <p:nvPr/>
        </p:nvSpPr>
        <p:spPr>
          <a:xfrm>
            <a:off x="3126376" y="6488923"/>
            <a:ext cx="932688" cy="646331"/>
          </a:xfrm>
          <a:prstGeom prst="rect">
            <a:avLst/>
          </a:prstGeom>
          <a:noFill/>
        </p:spPr>
        <p:txBody>
          <a:bodyPr wrap="square" rtlCol="0">
            <a:spAutoFit/>
          </a:bodyPr>
          <a:lstStyle/>
          <a:p>
            <a:pPr algn="ctr"/>
            <a:r>
              <a:rPr lang="tr-TR"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a:t>
            </a:r>
          </a:p>
        </p:txBody>
      </p:sp>
      <p:sp>
        <p:nvSpPr>
          <p:cNvPr id="16" name="TextBox 15"/>
          <p:cNvSpPr txBox="1"/>
          <p:nvPr/>
        </p:nvSpPr>
        <p:spPr>
          <a:xfrm>
            <a:off x="4507120" y="6376516"/>
            <a:ext cx="16750504" cy="830997"/>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36" name="TextBox 35"/>
          <p:cNvSpPr txBox="1"/>
          <p:nvPr/>
        </p:nvSpPr>
        <p:spPr>
          <a:xfrm>
            <a:off x="3126376" y="8117448"/>
            <a:ext cx="932688" cy="646331"/>
          </a:xfrm>
          <a:prstGeom prst="rect">
            <a:avLst/>
          </a:prstGeom>
          <a:noFill/>
        </p:spPr>
        <p:txBody>
          <a:bodyPr wrap="square" rtlCol="0">
            <a:spAutoFit/>
          </a:bodyPr>
          <a:lstStyle/>
          <a:p>
            <a:pPr algn="ctr"/>
            <a:r>
              <a:rPr lang="tr-TR"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3</a:t>
            </a:r>
          </a:p>
        </p:txBody>
      </p:sp>
      <p:sp>
        <p:nvSpPr>
          <p:cNvPr id="37" name="TextBox 36"/>
          <p:cNvSpPr txBox="1"/>
          <p:nvPr/>
        </p:nvSpPr>
        <p:spPr>
          <a:xfrm>
            <a:off x="4507120" y="8005041"/>
            <a:ext cx="16750504" cy="830997"/>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39" name="TextBox 38"/>
          <p:cNvSpPr txBox="1"/>
          <p:nvPr/>
        </p:nvSpPr>
        <p:spPr>
          <a:xfrm>
            <a:off x="3126376" y="9751758"/>
            <a:ext cx="932688" cy="646331"/>
          </a:xfrm>
          <a:prstGeom prst="rect">
            <a:avLst/>
          </a:prstGeom>
          <a:noFill/>
        </p:spPr>
        <p:txBody>
          <a:bodyPr wrap="square" rtlCol="0">
            <a:spAutoFit/>
          </a:bodyPr>
          <a:lstStyle/>
          <a:p>
            <a:pPr algn="ctr"/>
            <a:r>
              <a:rPr lang="tr-TR"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4</a:t>
            </a:r>
          </a:p>
        </p:txBody>
      </p:sp>
      <p:sp>
        <p:nvSpPr>
          <p:cNvPr id="40" name="TextBox 39"/>
          <p:cNvSpPr txBox="1"/>
          <p:nvPr/>
        </p:nvSpPr>
        <p:spPr>
          <a:xfrm>
            <a:off x="4507120" y="9639351"/>
            <a:ext cx="16750504" cy="830997"/>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Aliquam posuere in nulla quis ornare. Morbi pretium tortor pretium libero accumsan eleifend. </a:t>
            </a:r>
          </a:p>
        </p:txBody>
      </p:sp>
      <p:sp>
        <p:nvSpPr>
          <p:cNvPr id="2" name="Rounded Rectangle 1"/>
          <p:cNvSpPr/>
          <p:nvPr/>
        </p:nvSpPr>
        <p:spPr>
          <a:xfrm flipH="1">
            <a:off x="3910000" y="4642416"/>
            <a:ext cx="149064" cy="1070724"/>
          </a:xfrm>
          <a:prstGeom prst="roundRect">
            <a:avLst>
              <a:gd name="adj" fmla="val 0"/>
            </a:avLst>
          </a:prstGeom>
          <a:solidFill>
            <a:schemeClr val="tx1">
              <a:lumMod val="95000"/>
              <a:lumOff val="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33" name="Rounded Rectangle 32"/>
          <p:cNvSpPr/>
          <p:nvPr/>
        </p:nvSpPr>
        <p:spPr>
          <a:xfrm flipH="1">
            <a:off x="3910000" y="6276726"/>
            <a:ext cx="149064" cy="1070724"/>
          </a:xfrm>
          <a:prstGeom prst="roundRect">
            <a:avLst>
              <a:gd name="adj" fmla="val 0"/>
            </a:avLst>
          </a:prstGeom>
          <a:solidFill>
            <a:schemeClr val="tx1">
              <a:lumMod val="95000"/>
              <a:lumOff val="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34" name="Rounded Rectangle 33"/>
          <p:cNvSpPr/>
          <p:nvPr/>
        </p:nvSpPr>
        <p:spPr>
          <a:xfrm flipH="1">
            <a:off x="3910000" y="7905251"/>
            <a:ext cx="149064" cy="1070724"/>
          </a:xfrm>
          <a:prstGeom prst="roundRect">
            <a:avLst>
              <a:gd name="adj" fmla="val 0"/>
            </a:avLst>
          </a:prstGeom>
          <a:solidFill>
            <a:schemeClr val="tx1">
              <a:lumMod val="95000"/>
              <a:lumOff val="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53" name="Rounded Rectangle 52"/>
          <p:cNvSpPr/>
          <p:nvPr/>
        </p:nvSpPr>
        <p:spPr>
          <a:xfrm flipH="1">
            <a:off x="3910000" y="9533776"/>
            <a:ext cx="149064" cy="1070724"/>
          </a:xfrm>
          <a:prstGeom prst="roundRect">
            <a:avLst>
              <a:gd name="adj" fmla="val 0"/>
            </a:avLst>
          </a:prstGeom>
          <a:solidFill>
            <a:schemeClr val="tx1">
              <a:lumMod val="95000"/>
              <a:lumOff val="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77714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152892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HALF-PAGE COLOR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1032367" y="3320444"/>
            <a:ext cx="22300214" cy="3785652"/>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3" name="Rectangle 2"/>
          <p:cNvSpPr/>
          <p:nvPr/>
        </p:nvSpPr>
        <p:spPr>
          <a:xfrm>
            <a:off x="0" y="7699248"/>
            <a:ext cx="24384000" cy="601675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032367" y="8780222"/>
            <a:ext cx="22300214" cy="3785652"/>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35744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974497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BULLET POINT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1013317" y="3320444"/>
            <a:ext cx="22265784" cy="10064294"/>
          </a:xfrm>
          <a:prstGeom prst="rect">
            <a:avLst/>
          </a:prstGeom>
          <a:noFill/>
        </p:spPr>
        <p:txBody>
          <a:bodyPr wrap="square" rtlCol="0">
            <a:spAutoFit/>
          </a:bodyPr>
          <a:lstStyle/>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marL="342900" indent="-342900">
              <a:buFont typeface="Arial" panose="020B0604020202020204" pitchFamily="34" charset="0"/>
              <a:buChar char="•"/>
            </a:pP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marL="342900" indent="-342900">
              <a:buFont typeface="Arial" panose="020B0604020202020204" pitchFamily="34" charset="0"/>
              <a:buChar char="•"/>
            </a:pP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pPr marL="342900" indent="-342900">
              <a:buFont typeface="Arial" panose="020B0604020202020204" pitchFamily="34" charset="0"/>
              <a:buChar char="•"/>
            </a:pP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Vim at vidisse torquatos interesset. Et eam nonumes offendit, vel porro quodsi ea. Sea consul iuvaret indoctum et, vis et quem erant, est ne nostro salutatus adversarium. Pri ancillae imperdiet ne, probo scripserit eu sed. Cetero interpretaris qui ea, aliquip maiorum has an, eu erat maiorum quaerendum eos.</a:t>
            </a:r>
          </a:p>
          <a:p>
            <a:pPr marL="342900" indent="-342900">
              <a:buFont typeface="Arial" panose="020B0604020202020204" pitchFamily="34" charset="0"/>
              <a:buChar char="•"/>
            </a:pP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marL="342900" indent="-342900">
              <a:buFont typeface="Arial" panose="020B0604020202020204" pitchFamily="34" charset="0"/>
              <a:buChar char="•"/>
            </a:pP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pPr marL="342900" indent="-342900">
              <a:buFont typeface="Arial" panose="020B0604020202020204" pitchFamily="34" charset="0"/>
              <a:buChar char="•"/>
            </a:pP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marL="342900" indent="-342900">
              <a:buFont typeface="Arial" panose="020B0604020202020204" pitchFamily="34" charset="0"/>
              <a:buChar char="•"/>
            </a:pP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Tree>
    <p:extLst>
      <p:ext uri="{BB962C8B-B14F-4D97-AF65-F5344CB8AC3E}">
        <p14:creationId xmlns:p14="http://schemas.microsoft.com/office/powerpoint/2010/main" val="4006443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5" name="Rectangle 4"/>
          <p:cNvSpPr/>
          <p:nvPr/>
        </p:nvSpPr>
        <p:spPr>
          <a:xfrm>
            <a:off x="0" y="4854633"/>
            <a:ext cx="24384000" cy="400673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8858395" y="5950059"/>
            <a:ext cx="6667211" cy="1107996"/>
          </a:xfrm>
          <a:prstGeom prst="rect">
            <a:avLst/>
          </a:prstGeom>
          <a:noFill/>
        </p:spPr>
        <p:txBody>
          <a:bodyPr wrap="none" rtlCol="0">
            <a:spAutoFit/>
          </a:bodyPr>
          <a:lstStyle/>
          <a:p>
            <a:pPr algn="ctr"/>
            <a:r>
              <a:rPr lang="tr-TR"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SECTION 2</a:t>
            </a:r>
            <a:endParaRPr lang="en-US"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403559" y="7058055"/>
            <a:ext cx="7576882" cy="707886"/>
          </a:xfrm>
          <a:prstGeom prst="rect">
            <a:avLst/>
          </a:prstGeom>
          <a:noFill/>
        </p:spPr>
        <p:txBody>
          <a:bodyPr wrap="none" rtlCol="0">
            <a:spAutoFit/>
          </a:bodyPr>
          <a:lstStyle/>
          <a:p>
            <a:pPr algn="ctr"/>
            <a:r>
              <a:rPr lang="tr-TR"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298748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61799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FEATURES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3" name="Oval 2"/>
          <p:cNvSpPr/>
          <p:nvPr/>
        </p:nvSpPr>
        <p:spPr>
          <a:xfrm>
            <a:off x="11087100" y="426720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659979" y="4834950"/>
            <a:ext cx="1159292" cy="1169551"/>
          </a:xfrm>
          <a:prstGeom prst="rect">
            <a:avLst/>
          </a:prstGeom>
        </p:spPr>
        <p:txBody>
          <a:bodyPr wrap="none">
            <a:spAutoFit/>
          </a:bodyPr>
          <a:lstStyle/>
          <a:p>
            <a:r>
              <a:rPr lang="en-US" sz="7000" spc="600" dirty="0">
                <a:solidFill>
                  <a:schemeClr val="bg1"/>
                </a:solidFill>
                <a:latin typeface="FontAwesome" pitchFamily="2" charset="0"/>
              </a:rPr>
              <a:t></a:t>
            </a:r>
            <a:endParaRPr lang="en-US" sz="7000" dirty="0">
              <a:solidFill>
                <a:schemeClr val="bg1"/>
              </a:solidFill>
            </a:endParaRPr>
          </a:p>
        </p:txBody>
      </p:sp>
      <p:sp>
        <p:nvSpPr>
          <p:cNvPr id="12" name="Oval 11"/>
          <p:cNvSpPr/>
          <p:nvPr/>
        </p:nvSpPr>
        <p:spPr>
          <a:xfrm>
            <a:off x="5247239" y="426720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7098411" y="426720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7748478" y="4819561"/>
            <a:ext cx="1119217" cy="1200329"/>
          </a:xfrm>
          <a:prstGeom prst="rect">
            <a:avLst/>
          </a:prstGeom>
        </p:spPr>
        <p:txBody>
          <a:bodyPr wrap="none">
            <a:spAutoFit/>
          </a:bodyPr>
          <a:lstStyle/>
          <a:p>
            <a:r>
              <a:rPr lang="en-US" sz="7200" spc="600" dirty="0">
                <a:solidFill>
                  <a:schemeClr val="bg1"/>
                </a:solidFill>
                <a:latin typeface="FontAwesome" pitchFamily="2" charset="0"/>
              </a:rPr>
              <a:t></a:t>
            </a:r>
            <a:endParaRPr lang="en-US" sz="7000" dirty="0">
              <a:solidFill>
                <a:schemeClr val="bg1"/>
              </a:solidFill>
            </a:endParaRPr>
          </a:p>
        </p:txBody>
      </p:sp>
      <p:sp>
        <p:nvSpPr>
          <p:cNvPr id="16" name="Rectangle 15"/>
          <p:cNvSpPr/>
          <p:nvPr/>
        </p:nvSpPr>
        <p:spPr>
          <a:xfrm>
            <a:off x="5906879" y="4834950"/>
            <a:ext cx="1053494" cy="1200329"/>
          </a:xfrm>
          <a:prstGeom prst="rect">
            <a:avLst/>
          </a:prstGeom>
        </p:spPr>
        <p:txBody>
          <a:bodyPr wrap="none">
            <a:spAutoFit/>
          </a:bodyPr>
          <a:lstStyle/>
          <a:p>
            <a:r>
              <a:rPr lang="en-US" sz="7200" spc="600" dirty="0">
                <a:solidFill>
                  <a:schemeClr val="bg1"/>
                </a:solidFill>
                <a:latin typeface="FontAwesome" pitchFamily="2" charset="0"/>
              </a:rPr>
              <a:t></a:t>
            </a:r>
            <a:endParaRPr lang="en-US" sz="7000" dirty="0">
              <a:solidFill>
                <a:schemeClr val="bg1"/>
              </a:solidFill>
            </a:endParaRPr>
          </a:p>
        </p:txBody>
      </p:sp>
      <p:sp>
        <p:nvSpPr>
          <p:cNvPr id="18" name="TextBox 17"/>
          <p:cNvSpPr txBox="1"/>
          <p:nvPr/>
        </p:nvSpPr>
        <p:spPr>
          <a:xfrm>
            <a:off x="5063314" y="6939201"/>
            <a:ext cx="2710999"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ENVIRONMENT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1252816" y="6939201"/>
            <a:ext cx="1973617"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PORTABLE</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17222866" y="6939201"/>
            <a:ext cx="2268570"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RAIN PROOF</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4223826" y="7803000"/>
            <a:ext cx="4419600" cy="2677656"/>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10029825" y="7803000"/>
            <a:ext cx="4419600" cy="2677656"/>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147351" y="7803000"/>
            <a:ext cx="4419600" cy="2677656"/>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77433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extBox 1"/>
          <p:cNvSpPr txBox="1"/>
          <p:nvPr/>
        </p:nvSpPr>
        <p:spPr>
          <a:xfrm>
            <a:off x="5595967" y="4882544"/>
            <a:ext cx="14546739" cy="1200329"/>
          </a:xfrm>
          <a:prstGeom prst="rect">
            <a:avLst/>
          </a:prstGeom>
          <a:noFill/>
        </p:spPr>
        <p:txBody>
          <a:bodyPr wrap="none" rtlCol="0">
            <a:spAutoFit/>
          </a:bodyPr>
          <a:lstStyle/>
          <a:p>
            <a:pPr algn="ctr"/>
            <a:r>
              <a:rPr lang="tr-TR" sz="7200" spc="10000" dirty="0">
                <a:solidFill>
                  <a:schemeClr val="bg1"/>
                </a:solidFill>
                <a:latin typeface="Open Sans" panose="020B0606030504020204" pitchFamily="34" charset="0"/>
                <a:ea typeface="Open Sans" panose="020B0606030504020204" pitchFamily="34" charset="0"/>
                <a:cs typeface="Open Sans" panose="020B0606030504020204" pitchFamily="34" charset="0"/>
              </a:rPr>
              <a:t>CALLISTO</a:t>
            </a:r>
            <a:endParaRPr lang="en-US" sz="7200" spc="10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2" name="Straight Connector 21"/>
          <p:cNvCxnSpPr/>
          <p:nvPr/>
        </p:nvCxnSpPr>
        <p:spPr>
          <a:xfrm rot="10800000">
            <a:off x="3853028" y="6553194"/>
            <a:ext cx="17169012"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971378" y="7236276"/>
            <a:ext cx="15795926" cy="646331"/>
          </a:xfrm>
          <a:prstGeom prst="rect">
            <a:avLst/>
          </a:prstGeom>
          <a:noFill/>
        </p:spPr>
        <p:txBody>
          <a:bodyPr wrap="none" rtlCol="0">
            <a:spAutoFit/>
          </a:bodyPr>
          <a:lstStyle/>
          <a:p>
            <a:pPr algn="ctr"/>
            <a:r>
              <a:rPr lang="tr-TR" spc="4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ELEGANT PRESENTATION</a:t>
            </a:r>
            <a:endParaRPr lang="en-US" spc="4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649981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p:cNvSpPr/>
          <p:nvPr/>
        </p:nvSpPr>
        <p:spPr>
          <a:xfrm>
            <a:off x="9655917" y="0"/>
            <a:ext cx="14728083" cy="13716000"/>
          </a:xfrm>
          <a:custGeom>
            <a:avLst/>
            <a:gdLst>
              <a:gd name="connsiteX0" fmla="*/ 0 w 14728083"/>
              <a:gd name="connsiteY0" fmla="*/ 0 h 13716000"/>
              <a:gd name="connsiteX1" fmla="*/ 14728083 w 14728083"/>
              <a:gd name="connsiteY1" fmla="*/ 0 h 13716000"/>
              <a:gd name="connsiteX2" fmla="*/ 14728083 w 14728083"/>
              <a:gd name="connsiteY2" fmla="*/ 13716000 h 13716000"/>
              <a:gd name="connsiteX3" fmla="*/ 0 w 14728083"/>
              <a:gd name="connsiteY3" fmla="*/ 13716000 h 13716000"/>
              <a:gd name="connsiteX4" fmla="*/ 0 w 14728083"/>
              <a:gd name="connsiteY4" fmla="*/ 0 h 13716000"/>
              <a:gd name="connsiteX0" fmla="*/ 0 w 14728083"/>
              <a:gd name="connsiteY0" fmla="*/ 0 h 13716000"/>
              <a:gd name="connsiteX1" fmla="*/ 14728083 w 14728083"/>
              <a:gd name="connsiteY1" fmla="*/ 0 h 13716000"/>
              <a:gd name="connsiteX2" fmla="*/ 14728083 w 14728083"/>
              <a:gd name="connsiteY2" fmla="*/ 13716000 h 13716000"/>
              <a:gd name="connsiteX3" fmla="*/ 4096512 w 14728083"/>
              <a:gd name="connsiteY3" fmla="*/ 13697712 h 13716000"/>
              <a:gd name="connsiteX4" fmla="*/ 0 w 14728083"/>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8083" h="13716000">
                <a:moveTo>
                  <a:pt x="0" y="0"/>
                </a:moveTo>
                <a:lnTo>
                  <a:pt x="14728083" y="0"/>
                </a:lnTo>
                <a:lnTo>
                  <a:pt x="14728083" y="13716000"/>
                </a:lnTo>
                <a:lnTo>
                  <a:pt x="4096512" y="13697712"/>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Parallelogram 9"/>
          <p:cNvSpPr/>
          <p:nvPr/>
        </p:nvSpPr>
        <p:spPr>
          <a:xfrm flipH="1">
            <a:off x="9655917" y="0"/>
            <a:ext cx="6986162" cy="13716000"/>
          </a:xfrm>
          <a:prstGeom prst="parallelogram">
            <a:avLst>
              <a:gd name="adj" fmla="val 58679"/>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461799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FEATURES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3" name="Oval 2"/>
          <p:cNvSpPr/>
          <p:nvPr/>
        </p:nvSpPr>
        <p:spPr>
          <a:xfrm>
            <a:off x="8172712" y="3927531"/>
            <a:ext cx="1483205" cy="1483206"/>
          </a:xfrm>
          <a:prstGeom prst="ellipse">
            <a:avLst/>
          </a:prstGeom>
          <a:noFill/>
          <a:ln w="317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8552677" y="4345969"/>
            <a:ext cx="723275" cy="646331"/>
          </a:xfrm>
          <a:prstGeom prst="rect">
            <a:avLst/>
          </a:prstGeom>
        </p:spPr>
        <p:txBody>
          <a:bodyPr wrap="none">
            <a:spAutoFit/>
          </a:bodyPr>
          <a:lstStyle/>
          <a:p>
            <a:r>
              <a:rPr lang="en-US" spc="600" dirty="0">
                <a:solidFill>
                  <a:schemeClr val="tx1">
                    <a:lumMod val="95000"/>
                    <a:lumOff val="5000"/>
                  </a:schemeClr>
                </a:solidFill>
                <a:latin typeface="FontAwesome" pitchFamily="2" charset="0"/>
              </a:rPr>
              <a:t></a:t>
            </a:r>
            <a:endParaRPr lang="en-US" dirty="0">
              <a:solidFill>
                <a:schemeClr val="tx1">
                  <a:lumMod val="95000"/>
                  <a:lumOff val="5000"/>
                </a:schemeClr>
              </a:solidFill>
            </a:endParaRPr>
          </a:p>
        </p:txBody>
      </p:sp>
      <p:sp>
        <p:nvSpPr>
          <p:cNvPr id="12" name="Oval 11"/>
          <p:cNvSpPr/>
          <p:nvPr/>
        </p:nvSpPr>
        <p:spPr>
          <a:xfrm>
            <a:off x="8791550" y="5960002"/>
            <a:ext cx="1483205" cy="1483206"/>
          </a:xfrm>
          <a:prstGeom prst="ellipse">
            <a:avLst/>
          </a:prstGeom>
          <a:noFill/>
          <a:ln w="317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9388771" y="7992473"/>
            <a:ext cx="1483205" cy="1483206"/>
          </a:xfrm>
          <a:prstGeom prst="ellipse">
            <a:avLst/>
          </a:prstGeom>
          <a:noFill/>
          <a:ln w="317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838429" y="8410910"/>
            <a:ext cx="689612" cy="646331"/>
          </a:xfrm>
          <a:prstGeom prst="rect">
            <a:avLst/>
          </a:prstGeom>
        </p:spPr>
        <p:txBody>
          <a:bodyPr wrap="none">
            <a:spAutoFit/>
          </a:bodyPr>
          <a:lstStyle/>
          <a:p>
            <a:r>
              <a:rPr lang="en-US" spc="600" dirty="0">
                <a:solidFill>
                  <a:schemeClr val="tx1">
                    <a:lumMod val="95000"/>
                    <a:lumOff val="5000"/>
                  </a:schemeClr>
                </a:solidFill>
                <a:latin typeface="FontAwesome" pitchFamily="2" charset="0"/>
              </a:rPr>
              <a:t></a:t>
            </a:r>
            <a:endParaRPr lang="en-US" dirty="0">
              <a:solidFill>
                <a:schemeClr val="tx1">
                  <a:lumMod val="95000"/>
                  <a:lumOff val="5000"/>
                </a:schemeClr>
              </a:solidFill>
            </a:endParaRPr>
          </a:p>
        </p:txBody>
      </p:sp>
      <p:sp>
        <p:nvSpPr>
          <p:cNvPr id="16" name="Rectangle 15"/>
          <p:cNvSpPr/>
          <p:nvPr/>
        </p:nvSpPr>
        <p:spPr>
          <a:xfrm>
            <a:off x="9259240" y="6378440"/>
            <a:ext cx="657552" cy="646331"/>
          </a:xfrm>
          <a:prstGeom prst="rect">
            <a:avLst/>
          </a:prstGeom>
        </p:spPr>
        <p:txBody>
          <a:bodyPr wrap="none">
            <a:spAutoFit/>
          </a:bodyPr>
          <a:lstStyle/>
          <a:p>
            <a:r>
              <a:rPr lang="en-US" spc="600" dirty="0">
                <a:solidFill>
                  <a:schemeClr val="tx1">
                    <a:lumMod val="95000"/>
                    <a:lumOff val="5000"/>
                  </a:schemeClr>
                </a:solidFill>
                <a:latin typeface="FontAwesome" pitchFamily="2" charset="0"/>
              </a:rPr>
              <a:t></a:t>
            </a:r>
            <a:endParaRPr lang="en-US" dirty="0">
              <a:solidFill>
                <a:schemeClr val="tx1">
                  <a:lumMod val="95000"/>
                  <a:lumOff val="5000"/>
                </a:schemeClr>
              </a:solidFill>
            </a:endParaRPr>
          </a:p>
        </p:txBody>
      </p:sp>
      <p:sp>
        <p:nvSpPr>
          <p:cNvPr id="25" name="Oval 24"/>
          <p:cNvSpPr/>
          <p:nvPr/>
        </p:nvSpPr>
        <p:spPr>
          <a:xfrm>
            <a:off x="9978369" y="10024944"/>
            <a:ext cx="1483205" cy="1483206"/>
          </a:xfrm>
          <a:prstGeom prst="ellipse">
            <a:avLst/>
          </a:prstGeom>
          <a:noFill/>
          <a:ln w="317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0375165" y="10443382"/>
            <a:ext cx="689612" cy="646331"/>
          </a:xfrm>
          <a:prstGeom prst="rect">
            <a:avLst/>
          </a:prstGeom>
        </p:spPr>
        <p:txBody>
          <a:bodyPr wrap="none">
            <a:spAutoFit/>
          </a:bodyPr>
          <a:lstStyle/>
          <a:p>
            <a:r>
              <a:rPr lang="tr-TR" dirty="0">
                <a:latin typeface="FontAwesome" pitchFamily="2" charset="0"/>
              </a:rPr>
              <a:t></a:t>
            </a:r>
            <a:endParaRPr lang="en-US" dirty="0"/>
          </a:p>
        </p:txBody>
      </p:sp>
      <p:sp>
        <p:nvSpPr>
          <p:cNvPr id="27" name="TextBox 26"/>
          <p:cNvSpPr txBox="1"/>
          <p:nvPr/>
        </p:nvSpPr>
        <p:spPr>
          <a:xfrm>
            <a:off x="4966154" y="6424606"/>
            <a:ext cx="2710999" cy="523220"/>
          </a:xfrm>
          <a:prstGeom prst="rect">
            <a:avLst/>
          </a:prstGeom>
          <a:noFill/>
        </p:spPr>
        <p:txBody>
          <a:bodyPr wrap="none" rtlCol="0">
            <a:spAutoFit/>
          </a:bodyPr>
          <a:lstStyle/>
          <a:p>
            <a:pPr algn="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ENVIRONMENT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5087610" y="4392135"/>
            <a:ext cx="1973617" cy="523220"/>
          </a:xfrm>
          <a:prstGeom prst="rect">
            <a:avLst/>
          </a:prstGeom>
          <a:noFill/>
        </p:spPr>
        <p:txBody>
          <a:bodyPr wrap="none" rtlCol="0">
            <a:spAutoFit/>
          </a:bodyPr>
          <a:lstStyle/>
          <a:p>
            <a:pPr algn="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PORTABLE</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989026" y="8457077"/>
            <a:ext cx="2268570" cy="523220"/>
          </a:xfrm>
          <a:prstGeom prst="rect">
            <a:avLst/>
          </a:prstGeom>
          <a:noFill/>
        </p:spPr>
        <p:txBody>
          <a:bodyPr wrap="none" rtlCol="0">
            <a:spAutoFit/>
          </a:bodyPr>
          <a:lstStyle/>
          <a:p>
            <a:pPr algn="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RAIN PROOF</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837226" y="10487978"/>
            <a:ext cx="3044423" cy="523220"/>
          </a:xfrm>
          <a:prstGeom prst="rect">
            <a:avLst/>
          </a:prstGeom>
          <a:noFill/>
        </p:spPr>
        <p:txBody>
          <a:bodyPr wrap="none" rtlCol="0">
            <a:spAutoFit/>
          </a:bodyPr>
          <a:lstStyle/>
          <a:p>
            <a:pPr algn="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CLOUD SUPPORT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01432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0" y="3388659"/>
            <a:ext cx="24384000" cy="358588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461799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FEATURES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7" name="TextBox 26"/>
          <p:cNvSpPr txBox="1"/>
          <p:nvPr/>
        </p:nvSpPr>
        <p:spPr>
          <a:xfrm>
            <a:off x="5334166" y="7529014"/>
            <a:ext cx="2710999"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ENVIRONMENT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2034635" y="7529014"/>
            <a:ext cx="1973617"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PORTABLE</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12891825" y="7529014"/>
            <a:ext cx="2268570"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RAIN PROOF</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8835676" y="7529014"/>
            <a:ext cx="3044423"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CLOUD SUPPORT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037551" y="4258264"/>
            <a:ext cx="1967787" cy="1967788"/>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4" name="Rectangle 3"/>
          <p:cNvSpPr/>
          <p:nvPr/>
        </p:nvSpPr>
        <p:spPr>
          <a:xfrm>
            <a:off x="2613371" y="4849268"/>
            <a:ext cx="825867" cy="769441"/>
          </a:xfrm>
          <a:prstGeom prst="rect">
            <a:avLst/>
          </a:prstGeom>
        </p:spPr>
        <p:txBody>
          <a:bodyPr wrap="none">
            <a:spAutoFit/>
          </a:bodyPr>
          <a:lstStyle/>
          <a:p>
            <a:r>
              <a:rPr lang="en-US" sz="4400" spc="600" dirty="0">
                <a:solidFill>
                  <a:schemeClr val="bg1"/>
                </a:solidFill>
                <a:latin typeface="FontAwesome" pitchFamily="2" charset="0"/>
              </a:rPr>
              <a:t></a:t>
            </a:r>
            <a:endParaRPr lang="en-US" sz="4400" dirty="0">
              <a:solidFill>
                <a:schemeClr val="bg1"/>
              </a:solidFill>
            </a:endParaRPr>
          </a:p>
        </p:txBody>
      </p:sp>
      <p:sp>
        <p:nvSpPr>
          <p:cNvPr id="12" name="Oval 11"/>
          <p:cNvSpPr/>
          <p:nvPr/>
        </p:nvSpPr>
        <p:spPr>
          <a:xfrm>
            <a:off x="5705773" y="4258264"/>
            <a:ext cx="1967787" cy="1967788"/>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4" name="Oval 13"/>
          <p:cNvSpPr/>
          <p:nvPr/>
        </p:nvSpPr>
        <p:spPr>
          <a:xfrm>
            <a:off x="13042218" y="4258264"/>
            <a:ext cx="1967787" cy="1967788"/>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15" name="Rectangle 14"/>
          <p:cNvSpPr/>
          <p:nvPr/>
        </p:nvSpPr>
        <p:spPr>
          <a:xfrm>
            <a:off x="13710502" y="4831338"/>
            <a:ext cx="785793" cy="769441"/>
          </a:xfrm>
          <a:prstGeom prst="rect">
            <a:avLst/>
          </a:prstGeom>
        </p:spPr>
        <p:txBody>
          <a:bodyPr wrap="none">
            <a:spAutoFit/>
          </a:bodyPr>
          <a:lstStyle/>
          <a:p>
            <a:r>
              <a:rPr lang="en-US" sz="4400" spc="600" dirty="0">
                <a:solidFill>
                  <a:schemeClr val="bg1"/>
                </a:solidFill>
                <a:latin typeface="FontAwesome" pitchFamily="2" charset="0"/>
              </a:rPr>
              <a:t></a:t>
            </a:r>
            <a:endParaRPr lang="en-US" sz="4400" dirty="0">
              <a:solidFill>
                <a:schemeClr val="bg1"/>
              </a:solidFill>
            </a:endParaRPr>
          </a:p>
        </p:txBody>
      </p:sp>
      <p:sp>
        <p:nvSpPr>
          <p:cNvPr id="16" name="Rectangle 15"/>
          <p:cNvSpPr/>
          <p:nvPr/>
        </p:nvSpPr>
        <p:spPr>
          <a:xfrm>
            <a:off x="6380050" y="4831339"/>
            <a:ext cx="745717" cy="769441"/>
          </a:xfrm>
          <a:prstGeom prst="rect">
            <a:avLst/>
          </a:prstGeom>
        </p:spPr>
        <p:txBody>
          <a:bodyPr wrap="none">
            <a:spAutoFit/>
          </a:bodyPr>
          <a:lstStyle/>
          <a:p>
            <a:r>
              <a:rPr lang="en-US" sz="4400" spc="600" dirty="0">
                <a:solidFill>
                  <a:schemeClr val="bg1"/>
                </a:solidFill>
                <a:latin typeface="FontAwesome" pitchFamily="2" charset="0"/>
              </a:rPr>
              <a:t></a:t>
            </a:r>
            <a:endParaRPr lang="en-US" sz="4400" dirty="0">
              <a:solidFill>
                <a:schemeClr val="bg1"/>
              </a:solidFill>
            </a:endParaRPr>
          </a:p>
        </p:txBody>
      </p:sp>
      <p:sp>
        <p:nvSpPr>
          <p:cNvPr id="25" name="Oval 24"/>
          <p:cNvSpPr/>
          <p:nvPr/>
        </p:nvSpPr>
        <p:spPr>
          <a:xfrm>
            <a:off x="9373995" y="4258264"/>
            <a:ext cx="1967787" cy="1967788"/>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26" name="Rectangle 25"/>
          <p:cNvSpPr/>
          <p:nvPr/>
        </p:nvSpPr>
        <p:spPr>
          <a:xfrm>
            <a:off x="9990075" y="4867197"/>
            <a:ext cx="788999" cy="769441"/>
          </a:xfrm>
          <a:prstGeom prst="rect">
            <a:avLst/>
          </a:prstGeom>
        </p:spPr>
        <p:txBody>
          <a:bodyPr wrap="none">
            <a:spAutoFit/>
          </a:bodyPr>
          <a:lstStyle/>
          <a:p>
            <a:r>
              <a:rPr lang="tr-TR" sz="4400" dirty="0">
                <a:solidFill>
                  <a:schemeClr val="bg1"/>
                </a:solidFill>
                <a:latin typeface="FontAwesome" pitchFamily="2" charset="0"/>
              </a:rPr>
              <a:t></a:t>
            </a:r>
            <a:endParaRPr lang="en-US" sz="4400" dirty="0">
              <a:solidFill>
                <a:schemeClr val="bg1"/>
              </a:solidFill>
            </a:endParaRPr>
          </a:p>
        </p:txBody>
      </p:sp>
      <p:sp>
        <p:nvSpPr>
          <p:cNvPr id="22" name="Oval 21"/>
          <p:cNvSpPr/>
          <p:nvPr/>
        </p:nvSpPr>
        <p:spPr>
          <a:xfrm>
            <a:off x="16710440" y="4258264"/>
            <a:ext cx="1967787" cy="1967788"/>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23" name="Rectangle 22"/>
          <p:cNvSpPr/>
          <p:nvPr/>
        </p:nvSpPr>
        <p:spPr>
          <a:xfrm>
            <a:off x="17342865" y="4849267"/>
            <a:ext cx="708848" cy="769441"/>
          </a:xfrm>
          <a:prstGeom prst="rect">
            <a:avLst/>
          </a:prstGeom>
        </p:spPr>
        <p:txBody>
          <a:bodyPr wrap="none">
            <a:spAutoFit/>
          </a:bodyPr>
          <a:lstStyle/>
          <a:p>
            <a:r>
              <a:rPr lang="tr-TR" sz="4400" dirty="0">
                <a:solidFill>
                  <a:schemeClr val="bg1"/>
                </a:solidFill>
                <a:latin typeface="FontAwesome" pitchFamily="2" charset="0"/>
              </a:rPr>
              <a:t></a:t>
            </a:r>
            <a:endParaRPr lang="en-US" sz="4400" dirty="0">
              <a:solidFill>
                <a:schemeClr val="bg1"/>
              </a:solidFill>
            </a:endParaRPr>
          </a:p>
        </p:txBody>
      </p:sp>
      <p:sp>
        <p:nvSpPr>
          <p:cNvPr id="24" name="Oval 23"/>
          <p:cNvSpPr/>
          <p:nvPr/>
        </p:nvSpPr>
        <p:spPr>
          <a:xfrm>
            <a:off x="20378662" y="4258264"/>
            <a:ext cx="1967787" cy="1967788"/>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a:p>
        </p:txBody>
      </p:sp>
      <p:sp>
        <p:nvSpPr>
          <p:cNvPr id="31" name="Rectangle 30"/>
          <p:cNvSpPr/>
          <p:nvPr/>
        </p:nvSpPr>
        <p:spPr>
          <a:xfrm>
            <a:off x="21046945" y="4867196"/>
            <a:ext cx="745717" cy="769441"/>
          </a:xfrm>
          <a:prstGeom prst="rect">
            <a:avLst/>
          </a:prstGeom>
        </p:spPr>
        <p:txBody>
          <a:bodyPr wrap="none">
            <a:spAutoFit/>
          </a:bodyPr>
          <a:lstStyle/>
          <a:p>
            <a:r>
              <a:rPr lang="en-US" sz="4400" spc="600" dirty="0">
                <a:solidFill>
                  <a:schemeClr val="bg1"/>
                </a:solidFill>
                <a:latin typeface="FontAwesome" pitchFamily="2" charset="0"/>
              </a:rPr>
              <a:t></a:t>
            </a:r>
            <a:endParaRPr lang="en-US" sz="4400" dirty="0">
              <a:solidFill>
                <a:schemeClr val="bg1"/>
              </a:solidFill>
            </a:endParaRPr>
          </a:p>
        </p:txBody>
      </p:sp>
      <p:sp>
        <p:nvSpPr>
          <p:cNvPr id="32" name="TextBox 31"/>
          <p:cNvSpPr txBox="1"/>
          <p:nvPr/>
        </p:nvSpPr>
        <p:spPr>
          <a:xfrm>
            <a:off x="16581692" y="7529014"/>
            <a:ext cx="2225288"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SCHEDULED</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20350900" y="7529014"/>
            <a:ext cx="2023311"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PUNCTUAL</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1309523" y="8248084"/>
            <a:ext cx="3423842" cy="4154984"/>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5040987" y="8248084"/>
            <a:ext cx="3423842" cy="4154984"/>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8672653" y="8248084"/>
            <a:ext cx="3423842" cy="4154984"/>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2314189" y="8248084"/>
            <a:ext cx="3423842" cy="4154984"/>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5982412" y="8248084"/>
            <a:ext cx="3423842" cy="4154984"/>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9707882" y="8248084"/>
            <a:ext cx="3423842" cy="4154984"/>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8071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61799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FEATURES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5" name="Teardrop 4"/>
          <p:cNvSpPr/>
          <p:nvPr/>
        </p:nvSpPr>
        <p:spPr>
          <a:xfrm>
            <a:off x="9563100" y="7258050"/>
            <a:ext cx="2743200" cy="2743200"/>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ardrop 21"/>
          <p:cNvSpPr/>
          <p:nvPr/>
        </p:nvSpPr>
        <p:spPr>
          <a:xfrm rot="16200000">
            <a:off x="12573000" y="7258050"/>
            <a:ext cx="2743200" cy="2743200"/>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ardrop 23"/>
          <p:cNvSpPr/>
          <p:nvPr/>
        </p:nvSpPr>
        <p:spPr>
          <a:xfrm rot="10800000">
            <a:off x="12573000" y="4267200"/>
            <a:ext cx="2743200" cy="2743200"/>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ardrop 24"/>
          <p:cNvSpPr/>
          <p:nvPr/>
        </p:nvSpPr>
        <p:spPr>
          <a:xfrm rot="5400000">
            <a:off x="9563100" y="4267199"/>
            <a:ext cx="2743200" cy="2743200"/>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0534590" y="5038634"/>
            <a:ext cx="854721" cy="1200329"/>
          </a:xfrm>
          <a:prstGeom prst="rect">
            <a:avLst/>
          </a:prstGeom>
        </p:spPr>
        <p:txBody>
          <a:bodyPr wrap="none">
            <a:spAutoFit/>
          </a:bodyPr>
          <a:lstStyle/>
          <a:p>
            <a:r>
              <a:rPr lang="en-US" sz="7200" spc="600" dirty="0">
                <a:solidFill>
                  <a:schemeClr val="bg1"/>
                </a:solidFill>
                <a:latin typeface="FontAwesome" pitchFamily="2" charset="0"/>
              </a:rPr>
              <a:t></a:t>
            </a:r>
            <a:endParaRPr lang="en-US" sz="7000" dirty="0">
              <a:solidFill>
                <a:schemeClr val="bg1"/>
              </a:solidFill>
            </a:endParaRPr>
          </a:p>
        </p:txBody>
      </p:sp>
      <p:sp>
        <p:nvSpPr>
          <p:cNvPr id="27" name="Rectangle 26"/>
          <p:cNvSpPr/>
          <p:nvPr/>
        </p:nvSpPr>
        <p:spPr>
          <a:xfrm>
            <a:off x="13345904" y="5031312"/>
            <a:ext cx="1159292" cy="1169551"/>
          </a:xfrm>
          <a:prstGeom prst="rect">
            <a:avLst/>
          </a:prstGeom>
        </p:spPr>
        <p:txBody>
          <a:bodyPr wrap="none">
            <a:spAutoFit/>
          </a:bodyPr>
          <a:lstStyle/>
          <a:p>
            <a:r>
              <a:rPr lang="en-US" sz="7000" spc="600" dirty="0">
                <a:solidFill>
                  <a:schemeClr val="bg1"/>
                </a:solidFill>
                <a:latin typeface="FontAwesome" pitchFamily="2" charset="0"/>
              </a:rPr>
              <a:t></a:t>
            </a:r>
            <a:endParaRPr lang="en-US" sz="7000" dirty="0">
              <a:solidFill>
                <a:schemeClr val="bg1"/>
              </a:solidFill>
            </a:endParaRPr>
          </a:p>
        </p:txBody>
      </p:sp>
      <p:sp>
        <p:nvSpPr>
          <p:cNvPr id="28" name="TextBox 27"/>
          <p:cNvSpPr txBox="1"/>
          <p:nvPr/>
        </p:nvSpPr>
        <p:spPr>
          <a:xfrm>
            <a:off x="7582076" y="4182813"/>
            <a:ext cx="1537600" cy="523220"/>
          </a:xfrm>
          <a:prstGeom prst="rect">
            <a:avLst/>
          </a:prstGeom>
          <a:noFill/>
        </p:spPr>
        <p:txBody>
          <a:bodyPr wrap="none" rtlCol="0">
            <a:spAutoFit/>
          </a:bodyPr>
          <a:lstStyle/>
          <a:p>
            <a:pPr algn="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SECURE</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4700076" y="4779912"/>
            <a:ext cx="4419600" cy="1200329"/>
          </a:xfrm>
          <a:prstGeom prst="rect">
            <a:avLst/>
          </a:prstGeom>
        </p:spPr>
        <p:txBody>
          <a:bodyPr wrap="square">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Rectangle 13"/>
          <p:cNvSpPr/>
          <p:nvPr/>
        </p:nvSpPr>
        <p:spPr>
          <a:xfrm>
            <a:off x="10407953" y="8065342"/>
            <a:ext cx="1107996" cy="1107996"/>
          </a:xfrm>
          <a:prstGeom prst="rect">
            <a:avLst/>
          </a:prstGeom>
        </p:spPr>
        <p:txBody>
          <a:bodyPr wrap="none">
            <a:spAutoFit/>
          </a:bodyPr>
          <a:lstStyle/>
          <a:p>
            <a:r>
              <a:rPr lang="en-US" sz="6600" spc="600" dirty="0">
                <a:solidFill>
                  <a:schemeClr val="bg1"/>
                </a:solidFill>
                <a:latin typeface="FontAwesome" pitchFamily="2" charset="0"/>
              </a:rPr>
              <a:t></a:t>
            </a:r>
            <a:endParaRPr lang="en-US" sz="6600" dirty="0">
              <a:solidFill>
                <a:schemeClr val="bg1"/>
              </a:solidFill>
            </a:endParaRPr>
          </a:p>
        </p:txBody>
      </p:sp>
      <p:sp>
        <p:nvSpPr>
          <p:cNvPr id="15" name="Rectangle 14"/>
          <p:cNvSpPr/>
          <p:nvPr/>
        </p:nvSpPr>
        <p:spPr>
          <a:xfrm>
            <a:off x="13345904" y="8044872"/>
            <a:ext cx="1031051" cy="1169551"/>
          </a:xfrm>
          <a:prstGeom prst="rect">
            <a:avLst/>
          </a:prstGeom>
        </p:spPr>
        <p:txBody>
          <a:bodyPr wrap="none">
            <a:spAutoFit/>
          </a:bodyPr>
          <a:lstStyle/>
          <a:p>
            <a:r>
              <a:rPr lang="en-US" sz="7000" spc="600" dirty="0">
                <a:solidFill>
                  <a:schemeClr val="bg1"/>
                </a:solidFill>
                <a:latin typeface="FontAwesome" pitchFamily="2" charset="0"/>
              </a:rPr>
              <a:t></a:t>
            </a:r>
            <a:endParaRPr lang="en-US" sz="7000" dirty="0">
              <a:solidFill>
                <a:schemeClr val="bg1"/>
              </a:solidFill>
            </a:endParaRPr>
          </a:p>
        </p:txBody>
      </p:sp>
      <p:sp>
        <p:nvSpPr>
          <p:cNvPr id="16" name="TextBox 15"/>
          <p:cNvSpPr txBox="1"/>
          <p:nvPr/>
        </p:nvSpPr>
        <p:spPr>
          <a:xfrm>
            <a:off x="15762194" y="4182813"/>
            <a:ext cx="2823209" cy="523220"/>
          </a:xfrm>
          <a:prstGeom prst="rect">
            <a:avLst/>
          </a:prstGeom>
          <a:noFill/>
        </p:spPr>
        <p:txBody>
          <a:bodyPr wrap="none" rtlCol="0">
            <a:spAutoFit/>
          </a:bodyPr>
          <a:lstStyle/>
          <a:p>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CHAT SUPPORT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15762194" y="4779912"/>
            <a:ext cx="4419600" cy="1200329"/>
          </a:xfrm>
          <a:prstGeom prst="rect">
            <a:avLst/>
          </a:prstGeom>
        </p:spPr>
        <p:txBody>
          <a:bodyPr wrap="square">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5762194" y="8034744"/>
            <a:ext cx="1893082" cy="523220"/>
          </a:xfrm>
          <a:prstGeom prst="rect">
            <a:avLst/>
          </a:prstGeom>
          <a:noFill/>
        </p:spPr>
        <p:txBody>
          <a:bodyPr wrap="none" rtlCol="0">
            <a:spAutoFit/>
          </a:bodyPr>
          <a:lstStyle/>
          <a:p>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DATABASE</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5762194" y="8631843"/>
            <a:ext cx="4419600" cy="1200329"/>
          </a:xfrm>
          <a:prstGeom prst="rect">
            <a:avLst/>
          </a:prstGeom>
        </p:spPr>
        <p:txBody>
          <a:bodyPr wrap="square">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6457537" y="8029484"/>
            <a:ext cx="2662139" cy="523220"/>
          </a:xfrm>
          <a:prstGeom prst="rect">
            <a:avLst/>
          </a:prstGeom>
          <a:noFill/>
        </p:spPr>
        <p:txBody>
          <a:bodyPr wrap="none" rtlCol="0">
            <a:spAutoFit/>
          </a:bodyPr>
          <a:lstStyle/>
          <a:p>
            <a:pPr algn="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FAST DELIVERY</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4700076" y="8626583"/>
            <a:ext cx="4419600" cy="1200329"/>
          </a:xfrm>
          <a:prstGeom prst="rect">
            <a:avLst/>
          </a:prstGeom>
        </p:spPr>
        <p:txBody>
          <a:bodyPr wrap="square">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23245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45987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aphicFrame>
        <p:nvGraphicFramePr>
          <p:cNvPr id="4" name="Diagram 3"/>
          <p:cNvGraphicFramePr/>
          <p:nvPr>
            <p:extLst>
              <p:ext uri="{D42A27DB-BD31-4B8C-83A1-F6EECF244321}">
                <p14:modId xmlns:p14="http://schemas.microsoft.com/office/powerpoint/2010/main" val="1631671494"/>
              </p:ext>
            </p:extLst>
          </p:nvPr>
        </p:nvGraphicFramePr>
        <p:xfrm>
          <a:off x="0" y="3829049"/>
          <a:ext cx="12001502" cy="8001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3524251" y="4321492"/>
            <a:ext cx="685800" cy="1384995"/>
          </a:xfrm>
          <a:prstGeom prst="rect">
            <a:avLst/>
          </a:prstGeom>
        </p:spPr>
        <p:txBody>
          <a:bodyPr wrap="square">
            <a:spAutoFit/>
          </a:bodyPr>
          <a:lstStyle/>
          <a:p>
            <a:br>
              <a:rPr lang="tr-TR" dirty="0"/>
            </a:br>
            <a:r>
              <a:rPr lang="tr-TR" sz="4800" dirty="0">
                <a:solidFill>
                  <a:schemeClr val="bg1"/>
                </a:solidFill>
                <a:latin typeface="FontAwesome" pitchFamily="2" charset="0"/>
              </a:rPr>
              <a:t></a:t>
            </a:r>
            <a:endParaRPr lang="tr-TR" sz="4800" dirty="0">
              <a:solidFill>
                <a:schemeClr val="bg1"/>
              </a:solidFill>
            </a:endParaRPr>
          </a:p>
        </p:txBody>
      </p:sp>
      <p:sp>
        <p:nvSpPr>
          <p:cNvPr id="10" name="TextBox 9"/>
          <p:cNvSpPr txBox="1"/>
          <p:nvPr/>
        </p:nvSpPr>
        <p:spPr>
          <a:xfrm>
            <a:off x="6385778" y="4455349"/>
            <a:ext cx="628650" cy="1200329"/>
          </a:xfrm>
          <a:prstGeom prst="rect">
            <a:avLst/>
          </a:prstGeom>
          <a:noFill/>
        </p:spPr>
        <p:txBody>
          <a:bodyPr wrap="square" rtlCol="0">
            <a:spAutoFit/>
          </a:bodyPr>
          <a:lstStyle/>
          <a:p>
            <a:br>
              <a:rPr lang="tr-TR" dirty="0"/>
            </a:br>
            <a:r>
              <a:rPr lang="tr-TR" dirty="0">
                <a:solidFill>
                  <a:schemeClr val="bg1"/>
                </a:solidFill>
                <a:latin typeface="FontAwesome" pitchFamily="2" charset="0"/>
              </a:rPr>
              <a:t></a:t>
            </a:r>
            <a:endParaRPr lang="tr-TR" dirty="0">
              <a:solidFill>
                <a:schemeClr val="bg1"/>
              </a:solidFill>
            </a:endParaRPr>
          </a:p>
        </p:txBody>
      </p:sp>
      <p:sp>
        <p:nvSpPr>
          <p:cNvPr id="11" name="Rectangle 10"/>
          <p:cNvSpPr/>
          <p:nvPr/>
        </p:nvSpPr>
        <p:spPr>
          <a:xfrm>
            <a:off x="4970516" y="7544484"/>
            <a:ext cx="679994" cy="646331"/>
          </a:xfrm>
          <a:prstGeom prst="rect">
            <a:avLst/>
          </a:prstGeom>
        </p:spPr>
        <p:txBody>
          <a:bodyPr wrap="none">
            <a:spAutoFit/>
          </a:bodyPr>
          <a:lstStyle/>
          <a:p>
            <a:r>
              <a:rPr lang="tr-TR" dirty="0">
                <a:solidFill>
                  <a:schemeClr val="bg1"/>
                </a:solidFill>
                <a:latin typeface="FontAwesome" pitchFamily="2" charset="0"/>
              </a:rPr>
              <a:t></a:t>
            </a:r>
            <a:endParaRPr lang="tr-TR" dirty="0">
              <a:solidFill>
                <a:schemeClr val="bg1"/>
              </a:solidFill>
            </a:endParaRPr>
          </a:p>
        </p:txBody>
      </p:sp>
      <p:sp>
        <p:nvSpPr>
          <p:cNvPr id="12" name="Rectangle 11"/>
          <p:cNvSpPr/>
          <p:nvPr/>
        </p:nvSpPr>
        <p:spPr>
          <a:xfrm>
            <a:off x="7748796" y="7544484"/>
            <a:ext cx="646331" cy="646331"/>
          </a:xfrm>
          <a:prstGeom prst="rect">
            <a:avLst/>
          </a:prstGeom>
        </p:spPr>
        <p:txBody>
          <a:bodyPr wrap="none">
            <a:spAutoFit/>
          </a:bodyPr>
          <a:lstStyle/>
          <a:p>
            <a:r>
              <a:rPr lang="tr-TR" dirty="0">
                <a:solidFill>
                  <a:schemeClr val="bg1"/>
                </a:solidFill>
                <a:latin typeface="FontAwesome" pitchFamily="2" charset="0"/>
              </a:rPr>
              <a:t></a:t>
            </a:r>
            <a:endParaRPr lang="tr-TR" dirty="0">
              <a:solidFill>
                <a:schemeClr val="bg1"/>
              </a:solidFill>
            </a:endParaRPr>
          </a:p>
        </p:txBody>
      </p:sp>
      <p:sp>
        <p:nvSpPr>
          <p:cNvPr id="14" name="Rectangle 13"/>
          <p:cNvSpPr/>
          <p:nvPr/>
        </p:nvSpPr>
        <p:spPr>
          <a:xfrm>
            <a:off x="3524251" y="10020985"/>
            <a:ext cx="580608" cy="646331"/>
          </a:xfrm>
          <a:prstGeom prst="rect">
            <a:avLst/>
          </a:prstGeom>
        </p:spPr>
        <p:txBody>
          <a:bodyPr wrap="none">
            <a:spAutoFit/>
          </a:bodyPr>
          <a:lstStyle/>
          <a:p>
            <a:r>
              <a:rPr lang="tr-TR" dirty="0">
                <a:solidFill>
                  <a:schemeClr val="bg1"/>
                </a:solidFill>
                <a:latin typeface="FontAwesome" pitchFamily="2" charset="0"/>
              </a:rPr>
              <a:t></a:t>
            </a:r>
            <a:endParaRPr lang="tr-TR" dirty="0">
              <a:solidFill>
                <a:schemeClr val="bg1"/>
              </a:solidFill>
            </a:endParaRPr>
          </a:p>
        </p:txBody>
      </p:sp>
      <p:sp>
        <p:nvSpPr>
          <p:cNvPr id="15" name="Rectangle 14"/>
          <p:cNvSpPr/>
          <p:nvPr/>
        </p:nvSpPr>
        <p:spPr>
          <a:xfrm>
            <a:off x="6399314" y="10059085"/>
            <a:ext cx="580608" cy="646331"/>
          </a:xfrm>
          <a:prstGeom prst="rect">
            <a:avLst/>
          </a:prstGeom>
        </p:spPr>
        <p:txBody>
          <a:bodyPr wrap="none">
            <a:spAutoFit/>
          </a:bodyPr>
          <a:lstStyle/>
          <a:p>
            <a:r>
              <a:rPr lang="tr-TR" dirty="0">
                <a:solidFill>
                  <a:schemeClr val="bg1"/>
                </a:solidFill>
                <a:latin typeface="FontAwesome" pitchFamily="2" charset="0"/>
              </a:rPr>
              <a:t></a:t>
            </a:r>
            <a:endParaRPr lang="tr-TR" dirty="0">
              <a:solidFill>
                <a:schemeClr val="bg1"/>
              </a:solidFill>
            </a:endParaRPr>
          </a:p>
        </p:txBody>
      </p:sp>
      <p:sp>
        <p:nvSpPr>
          <p:cNvPr id="34" name="TextBox 33"/>
          <p:cNvSpPr txBox="1"/>
          <p:nvPr/>
        </p:nvSpPr>
        <p:spPr>
          <a:xfrm>
            <a:off x="11316112" y="3968293"/>
            <a:ext cx="877163" cy="923330"/>
          </a:xfrm>
          <a:prstGeom prst="rect">
            <a:avLst/>
          </a:prstGeom>
          <a:noFill/>
        </p:spPr>
        <p:txBody>
          <a:bodyPr wrap="none" rtlCol="0">
            <a:spAutoFit/>
          </a:bodyPr>
          <a:lstStyle/>
          <a:p>
            <a:r>
              <a:rPr lang="tr-TR" sz="5400" dirty="0">
                <a:solidFill>
                  <a:schemeClr val="tx1">
                    <a:lumMod val="95000"/>
                    <a:lumOff val="5000"/>
                  </a:schemeClr>
                </a:solidFill>
                <a:latin typeface="FontAwesome" pitchFamily="2" charset="0"/>
              </a:rPr>
              <a:t></a:t>
            </a:r>
            <a:endParaRPr lang="tr-TR" sz="5400" dirty="0">
              <a:solidFill>
                <a:schemeClr val="tx1">
                  <a:lumMod val="95000"/>
                  <a:lumOff val="5000"/>
                </a:schemeClr>
              </a:solidFill>
            </a:endParaRPr>
          </a:p>
        </p:txBody>
      </p:sp>
      <p:sp>
        <p:nvSpPr>
          <p:cNvPr id="35" name="TextBox 34"/>
          <p:cNvSpPr txBox="1"/>
          <p:nvPr/>
        </p:nvSpPr>
        <p:spPr>
          <a:xfrm>
            <a:off x="11316111" y="5306498"/>
            <a:ext cx="877163" cy="923330"/>
          </a:xfrm>
          <a:prstGeom prst="rect">
            <a:avLst/>
          </a:prstGeom>
          <a:noFill/>
        </p:spPr>
        <p:txBody>
          <a:bodyPr wrap="none" rtlCol="0">
            <a:spAutoFit/>
          </a:bodyPr>
          <a:lstStyle/>
          <a:p>
            <a:r>
              <a:rPr lang="tr-TR" sz="5400" dirty="0">
                <a:solidFill>
                  <a:schemeClr val="tx1">
                    <a:lumMod val="95000"/>
                    <a:lumOff val="5000"/>
                  </a:schemeClr>
                </a:solidFill>
                <a:latin typeface="FontAwesome" pitchFamily="2" charset="0"/>
              </a:rPr>
              <a:t></a:t>
            </a:r>
            <a:endParaRPr lang="tr-TR" sz="5400" dirty="0">
              <a:solidFill>
                <a:schemeClr val="tx1">
                  <a:lumMod val="95000"/>
                  <a:lumOff val="5000"/>
                </a:schemeClr>
              </a:solidFill>
            </a:endParaRPr>
          </a:p>
        </p:txBody>
      </p:sp>
      <p:sp>
        <p:nvSpPr>
          <p:cNvPr id="36" name="TextBox 35"/>
          <p:cNvSpPr txBox="1"/>
          <p:nvPr/>
        </p:nvSpPr>
        <p:spPr>
          <a:xfrm>
            <a:off x="11316111" y="6657650"/>
            <a:ext cx="877163" cy="923330"/>
          </a:xfrm>
          <a:prstGeom prst="rect">
            <a:avLst/>
          </a:prstGeom>
          <a:noFill/>
        </p:spPr>
        <p:txBody>
          <a:bodyPr wrap="none" rtlCol="0">
            <a:spAutoFit/>
          </a:bodyPr>
          <a:lstStyle/>
          <a:p>
            <a:r>
              <a:rPr lang="tr-TR" sz="5400" dirty="0">
                <a:solidFill>
                  <a:schemeClr val="tx1">
                    <a:lumMod val="95000"/>
                    <a:lumOff val="5000"/>
                  </a:schemeClr>
                </a:solidFill>
                <a:latin typeface="FontAwesome" pitchFamily="2" charset="0"/>
              </a:rPr>
              <a:t></a:t>
            </a:r>
            <a:endParaRPr lang="tr-TR" sz="5400" dirty="0">
              <a:solidFill>
                <a:schemeClr val="tx1">
                  <a:lumMod val="95000"/>
                  <a:lumOff val="5000"/>
                </a:schemeClr>
              </a:solidFill>
            </a:endParaRPr>
          </a:p>
        </p:txBody>
      </p:sp>
      <p:sp>
        <p:nvSpPr>
          <p:cNvPr id="37" name="TextBox 36"/>
          <p:cNvSpPr txBox="1"/>
          <p:nvPr/>
        </p:nvSpPr>
        <p:spPr>
          <a:xfrm>
            <a:off x="11316111" y="7983473"/>
            <a:ext cx="877163" cy="923330"/>
          </a:xfrm>
          <a:prstGeom prst="rect">
            <a:avLst/>
          </a:prstGeom>
          <a:noFill/>
        </p:spPr>
        <p:txBody>
          <a:bodyPr wrap="none" rtlCol="0">
            <a:spAutoFit/>
          </a:bodyPr>
          <a:lstStyle/>
          <a:p>
            <a:r>
              <a:rPr lang="tr-TR" sz="5400" dirty="0">
                <a:solidFill>
                  <a:schemeClr val="tx1">
                    <a:lumMod val="95000"/>
                    <a:lumOff val="5000"/>
                  </a:schemeClr>
                </a:solidFill>
                <a:latin typeface="FontAwesome" pitchFamily="2" charset="0"/>
              </a:rPr>
              <a:t></a:t>
            </a:r>
            <a:endParaRPr lang="tr-TR" sz="5400" dirty="0">
              <a:solidFill>
                <a:schemeClr val="tx1">
                  <a:lumMod val="95000"/>
                  <a:lumOff val="5000"/>
                </a:schemeClr>
              </a:solidFill>
            </a:endParaRPr>
          </a:p>
        </p:txBody>
      </p:sp>
      <p:sp>
        <p:nvSpPr>
          <p:cNvPr id="43" name="TextBox 42"/>
          <p:cNvSpPr txBox="1"/>
          <p:nvPr/>
        </p:nvSpPr>
        <p:spPr>
          <a:xfrm>
            <a:off x="11316111" y="9266770"/>
            <a:ext cx="877163" cy="923330"/>
          </a:xfrm>
          <a:prstGeom prst="rect">
            <a:avLst/>
          </a:prstGeom>
          <a:noFill/>
        </p:spPr>
        <p:txBody>
          <a:bodyPr wrap="none" rtlCol="0">
            <a:spAutoFit/>
          </a:bodyPr>
          <a:lstStyle/>
          <a:p>
            <a:r>
              <a:rPr lang="tr-TR" sz="5400" dirty="0">
                <a:solidFill>
                  <a:schemeClr val="tx1">
                    <a:lumMod val="95000"/>
                    <a:lumOff val="5000"/>
                  </a:schemeClr>
                </a:solidFill>
                <a:latin typeface="FontAwesome" pitchFamily="2" charset="0"/>
              </a:rPr>
              <a:t></a:t>
            </a:r>
            <a:endParaRPr lang="tr-TR" sz="5400" dirty="0">
              <a:solidFill>
                <a:schemeClr val="tx1">
                  <a:lumMod val="95000"/>
                  <a:lumOff val="5000"/>
                </a:schemeClr>
              </a:solidFill>
            </a:endParaRPr>
          </a:p>
        </p:txBody>
      </p:sp>
      <p:sp>
        <p:nvSpPr>
          <p:cNvPr id="49" name="TextBox 48"/>
          <p:cNvSpPr txBox="1"/>
          <p:nvPr/>
        </p:nvSpPr>
        <p:spPr>
          <a:xfrm>
            <a:off x="11316111" y="10718347"/>
            <a:ext cx="877163" cy="923330"/>
          </a:xfrm>
          <a:prstGeom prst="rect">
            <a:avLst/>
          </a:prstGeom>
          <a:noFill/>
        </p:spPr>
        <p:txBody>
          <a:bodyPr wrap="none" rtlCol="0">
            <a:spAutoFit/>
          </a:bodyPr>
          <a:lstStyle/>
          <a:p>
            <a:r>
              <a:rPr lang="tr-TR" sz="5400" dirty="0">
                <a:solidFill>
                  <a:schemeClr val="tx1">
                    <a:lumMod val="95000"/>
                    <a:lumOff val="5000"/>
                  </a:schemeClr>
                </a:solidFill>
                <a:latin typeface="FontAwesome" pitchFamily="2" charset="0"/>
              </a:rPr>
              <a:t></a:t>
            </a:r>
            <a:endParaRPr lang="tr-TR" sz="5400" dirty="0">
              <a:solidFill>
                <a:schemeClr val="tx1">
                  <a:lumMod val="95000"/>
                  <a:lumOff val="5000"/>
                </a:schemeClr>
              </a:solidFill>
            </a:endParaRPr>
          </a:p>
        </p:txBody>
      </p:sp>
      <p:sp>
        <p:nvSpPr>
          <p:cNvPr id="50" name="TextBox 49"/>
          <p:cNvSpPr txBox="1"/>
          <p:nvPr/>
        </p:nvSpPr>
        <p:spPr>
          <a:xfrm>
            <a:off x="12911555" y="5491164"/>
            <a:ext cx="2710999"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ENVIRONMENT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2829192" y="4152959"/>
            <a:ext cx="1973617"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PORTABLE</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p:cNvSpPr txBox="1"/>
          <p:nvPr/>
        </p:nvSpPr>
        <p:spPr>
          <a:xfrm>
            <a:off x="12883502" y="8168139"/>
            <a:ext cx="2268570"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RAIN PROOF</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TextBox 52"/>
          <p:cNvSpPr txBox="1"/>
          <p:nvPr/>
        </p:nvSpPr>
        <p:spPr>
          <a:xfrm>
            <a:off x="12870679" y="6842316"/>
            <a:ext cx="3044423"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CLOUD SUPPORT</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12840221" y="9451436"/>
            <a:ext cx="2225288"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SCHEDULED</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5" name="TextBox 54"/>
          <p:cNvSpPr txBox="1"/>
          <p:nvPr/>
        </p:nvSpPr>
        <p:spPr>
          <a:xfrm>
            <a:off x="12833809" y="10903013"/>
            <a:ext cx="2023311" cy="523220"/>
          </a:xfrm>
          <a:prstGeom prst="rect">
            <a:avLst/>
          </a:prstGeom>
          <a:noFill/>
        </p:spPr>
        <p:txBody>
          <a:bodyPr wrap="none" rtlCol="0">
            <a:spAutoFit/>
          </a:bodyPr>
          <a:lstStyle/>
          <a:p>
            <a:pPr algn="ctr"/>
            <a:r>
              <a:rPr lang="tr-TR"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PUNCTUAL</a:t>
            </a:r>
            <a:endParaRPr lang="en-US" sz="28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7201525" y="4158941"/>
            <a:ext cx="5585941" cy="8217634"/>
          </a:xfrm>
          <a:prstGeom prst="rect">
            <a:avLst/>
          </a:prstGeom>
          <a:noFill/>
        </p:spPr>
        <p:txBody>
          <a:bodyPr wrap="square" rtlCol="0">
            <a:spAutoFit/>
          </a:bodyPr>
          <a:lstStyle/>
          <a:p>
            <a:pPr algn="r"/>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algn="r"/>
            <a:endParaRPr lang="tr-TR" sz="2400" dirty="0">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latin typeface="Open Sans" panose="020B0606030504020204" pitchFamily="34" charset="0"/>
                <a:ea typeface="Open Sans" panose="020B0606030504020204" pitchFamily="34" charset="0"/>
                <a:cs typeface="Open Sans" panose="020B0606030504020204" pitchFamily="34" charset="0"/>
              </a:rPr>
              <a:t>Cu vix ponderum laboramus repudiandae.</a:t>
            </a:r>
          </a:p>
        </p:txBody>
      </p:sp>
    </p:spTree>
    <p:extLst>
      <p:ext uri="{BB962C8B-B14F-4D97-AF65-F5344CB8AC3E}">
        <p14:creationId xmlns:p14="http://schemas.microsoft.com/office/powerpoint/2010/main" val="2541349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029198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MULTI SLIDE FEATURE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3" name="Oval 2"/>
          <p:cNvSpPr/>
          <p:nvPr/>
        </p:nvSpPr>
        <p:spPr>
          <a:xfrm>
            <a:off x="11029950" y="333375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666950" y="3978444"/>
            <a:ext cx="920445" cy="1015663"/>
          </a:xfrm>
          <a:prstGeom prst="rect">
            <a:avLst/>
          </a:prstGeom>
        </p:spPr>
        <p:txBody>
          <a:bodyPr wrap="none">
            <a:spAutoFit/>
          </a:bodyPr>
          <a:lstStyle/>
          <a:p>
            <a:r>
              <a:rPr lang="en-US" sz="6000" spc="600" dirty="0">
                <a:solidFill>
                  <a:schemeClr val="bg1"/>
                </a:solidFill>
                <a:latin typeface="FontAwesome" pitchFamily="2" charset="0"/>
              </a:rPr>
              <a:t></a:t>
            </a:r>
            <a:endParaRPr lang="en-US" sz="6000" dirty="0">
              <a:solidFill>
                <a:schemeClr val="bg1"/>
              </a:solidFill>
            </a:endParaRPr>
          </a:p>
        </p:txBody>
      </p:sp>
      <p:sp>
        <p:nvSpPr>
          <p:cNvPr id="18" name="TextBox 17"/>
          <p:cNvSpPr txBox="1"/>
          <p:nvPr/>
        </p:nvSpPr>
        <p:spPr>
          <a:xfrm>
            <a:off x="14012155" y="9638526"/>
            <a:ext cx="1850186" cy="553998"/>
          </a:xfrm>
          <a:prstGeom prst="rect">
            <a:avLst/>
          </a:prstGeom>
          <a:noFill/>
        </p:spPr>
        <p:txBody>
          <a:bodyPr wrap="none" rtlCol="0">
            <a:spAutoFit/>
          </a:bodyPr>
          <a:lstStyle/>
          <a:p>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RSS FEED</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749605" y="4267200"/>
            <a:ext cx="1396536"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MUSIC</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13908866" y="3701445"/>
            <a:ext cx="4419600" cy="1569660"/>
          </a:xfrm>
          <a:prstGeom prst="rect">
            <a:avLst/>
          </a:prstGeom>
        </p:spPr>
        <p:txBody>
          <a:bodyPr wrap="square">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Straight Connector 9"/>
          <p:cNvCxnSpPr/>
          <p:nvPr/>
        </p:nvCxnSpPr>
        <p:spPr>
          <a:xfrm>
            <a:off x="12182475" y="5419725"/>
            <a:ext cx="0" cy="8296275"/>
          </a:xfrm>
          <a:prstGeom prst="line">
            <a:avLst/>
          </a:prstGeom>
          <a:ln w="889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1029950" y="876300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1722253" y="9407694"/>
            <a:ext cx="920445" cy="1015663"/>
          </a:xfrm>
          <a:prstGeom prst="rect">
            <a:avLst/>
          </a:prstGeom>
        </p:spPr>
        <p:txBody>
          <a:bodyPr wrap="none">
            <a:spAutoFit/>
          </a:bodyPr>
          <a:lstStyle/>
          <a:p>
            <a:r>
              <a:rPr lang="en-US" sz="6000" spc="600" dirty="0">
                <a:solidFill>
                  <a:schemeClr val="bg1"/>
                </a:solidFill>
                <a:latin typeface="FontAwesome" pitchFamily="2" charset="0"/>
              </a:rPr>
              <a:t></a:t>
            </a:r>
            <a:endParaRPr lang="en-US" sz="6000" dirty="0">
              <a:solidFill>
                <a:schemeClr val="bg1"/>
              </a:solidFill>
            </a:endParaRPr>
          </a:p>
        </p:txBody>
      </p:sp>
      <p:sp>
        <p:nvSpPr>
          <p:cNvPr id="24" name="Rectangle 23"/>
          <p:cNvSpPr/>
          <p:nvPr/>
        </p:nvSpPr>
        <p:spPr>
          <a:xfrm>
            <a:off x="6074584" y="9130695"/>
            <a:ext cx="4419600" cy="1569660"/>
          </a:xfrm>
          <a:prstGeom prst="rect">
            <a:avLst/>
          </a:prstGeom>
        </p:spPr>
        <p:txBody>
          <a:bodyPr wrap="square">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5997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p:nvPr/>
        </p:nvCxnSpPr>
        <p:spPr>
          <a:xfrm>
            <a:off x="12182475" y="0"/>
            <a:ext cx="0" cy="13716000"/>
          </a:xfrm>
          <a:prstGeom prst="line">
            <a:avLst/>
          </a:prstGeom>
          <a:ln w="889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11029950" y="120015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602829" y="1767900"/>
            <a:ext cx="1159292" cy="1169551"/>
          </a:xfrm>
          <a:prstGeom prst="rect">
            <a:avLst/>
          </a:prstGeom>
        </p:spPr>
        <p:txBody>
          <a:bodyPr wrap="none">
            <a:spAutoFit/>
          </a:bodyPr>
          <a:lstStyle/>
          <a:p>
            <a:r>
              <a:rPr lang="en-US" sz="7000" spc="600" dirty="0">
                <a:solidFill>
                  <a:schemeClr val="bg1"/>
                </a:solidFill>
                <a:latin typeface="FontAwesome" pitchFamily="2" charset="0"/>
              </a:rPr>
              <a:t></a:t>
            </a:r>
            <a:endParaRPr lang="en-US" sz="7000" dirty="0">
              <a:solidFill>
                <a:schemeClr val="bg1"/>
              </a:solidFill>
            </a:endParaRPr>
          </a:p>
        </p:txBody>
      </p:sp>
      <p:sp>
        <p:nvSpPr>
          <p:cNvPr id="18" name="TextBox 17"/>
          <p:cNvSpPr txBox="1"/>
          <p:nvPr/>
        </p:nvSpPr>
        <p:spPr>
          <a:xfrm>
            <a:off x="14012155" y="6838176"/>
            <a:ext cx="3406702" cy="553998"/>
          </a:xfrm>
          <a:prstGeom prst="rect">
            <a:avLst/>
          </a:prstGeom>
          <a:noFill/>
        </p:spPr>
        <p:txBody>
          <a:bodyPr wrap="none" rtlCol="0">
            <a:spAutoFit/>
          </a:bodyPr>
          <a:lstStyle/>
          <a:p>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MOBILE SUPPORT</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7279843" y="2075676"/>
            <a:ext cx="3214341"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STRONG SIGNAL</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13908866" y="1567845"/>
            <a:ext cx="4419600" cy="1569660"/>
          </a:xfrm>
          <a:prstGeom prst="rect">
            <a:avLst/>
          </a:prstGeom>
        </p:spPr>
        <p:txBody>
          <a:bodyPr wrap="square">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11029950" y="596265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1749503" y="6222623"/>
            <a:ext cx="865943" cy="1785104"/>
          </a:xfrm>
          <a:prstGeom prst="rect">
            <a:avLst/>
          </a:prstGeom>
        </p:spPr>
        <p:txBody>
          <a:bodyPr wrap="none">
            <a:spAutoFit/>
          </a:bodyPr>
          <a:lstStyle/>
          <a:p>
            <a:r>
              <a:rPr lang="en-US" sz="11000" spc="600" dirty="0">
                <a:solidFill>
                  <a:schemeClr val="bg1"/>
                </a:solidFill>
                <a:latin typeface="FontAwesome" pitchFamily="2" charset="0"/>
              </a:rPr>
              <a:t></a:t>
            </a:r>
            <a:endParaRPr lang="en-US" sz="11000" dirty="0">
              <a:solidFill>
                <a:schemeClr val="bg1"/>
              </a:solidFill>
            </a:endParaRPr>
          </a:p>
        </p:txBody>
      </p:sp>
      <p:sp>
        <p:nvSpPr>
          <p:cNvPr id="24" name="Rectangle 23"/>
          <p:cNvSpPr/>
          <p:nvPr/>
        </p:nvSpPr>
        <p:spPr>
          <a:xfrm>
            <a:off x="6074584" y="6330345"/>
            <a:ext cx="4419600" cy="1569660"/>
          </a:xfrm>
          <a:prstGeom prst="rect">
            <a:avLst/>
          </a:prstGeom>
        </p:spPr>
        <p:txBody>
          <a:bodyPr wrap="square">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11029950" y="1035180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1602829" y="10919550"/>
            <a:ext cx="1095172" cy="1169551"/>
          </a:xfrm>
          <a:prstGeom prst="rect">
            <a:avLst/>
          </a:prstGeom>
        </p:spPr>
        <p:txBody>
          <a:bodyPr wrap="none">
            <a:spAutoFit/>
          </a:bodyPr>
          <a:lstStyle/>
          <a:p>
            <a:r>
              <a:rPr lang="en-US" sz="7000" spc="600" dirty="0">
                <a:solidFill>
                  <a:schemeClr val="bg1"/>
                </a:solidFill>
                <a:latin typeface="FontAwesome" pitchFamily="2" charset="0"/>
              </a:rPr>
              <a:t></a:t>
            </a:r>
            <a:endParaRPr lang="en-US" sz="7000" dirty="0">
              <a:solidFill>
                <a:schemeClr val="bg1"/>
              </a:solidFill>
            </a:endParaRPr>
          </a:p>
        </p:txBody>
      </p:sp>
      <p:sp>
        <p:nvSpPr>
          <p:cNvPr id="20" name="TextBox 19"/>
          <p:cNvSpPr txBox="1"/>
          <p:nvPr/>
        </p:nvSpPr>
        <p:spPr>
          <a:xfrm>
            <a:off x="7472202" y="11285250"/>
            <a:ext cx="3021982"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CUSTOMIZABLE</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p:nvPr/>
        </p:nvSpPr>
        <p:spPr>
          <a:xfrm>
            <a:off x="13908866" y="10719495"/>
            <a:ext cx="4419600" cy="1569660"/>
          </a:xfrm>
          <a:prstGeom prst="rect">
            <a:avLst/>
          </a:prstGeom>
        </p:spPr>
        <p:txBody>
          <a:bodyPr wrap="square">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57576487"/>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p:nvPr/>
        </p:nvCxnSpPr>
        <p:spPr>
          <a:xfrm>
            <a:off x="12182475" y="0"/>
            <a:ext cx="0" cy="10001250"/>
          </a:xfrm>
          <a:prstGeom prst="line">
            <a:avLst/>
          </a:prstGeom>
          <a:ln w="889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11029950" y="834390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1795189" y="8911649"/>
            <a:ext cx="774571" cy="1169551"/>
          </a:xfrm>
          <a:prstGeom prst="rect">
            <a:avLst/>
          </a:prstGeom>
        </p:spPr>
        <p:txBody>
          <a:bodyPr wrap="none">
            <a:spAutoFit/>
          </a:bodyPr>
          <a:lstStyle/>
          <a:p>
            <a:r>
              <a:rPr lang="en-US" sz="7000" spc="600" dirty="0">
                <a:solidFill>
                  <a:schemeClr val="bg1"/>
                </a:solidFill>
                <a:latin typeface="FontAwesome" pitchFamily="2" charset="0"/>
              </a:rPr>
              <a:t></a:t>
            </a:r>
            <a:endParaRPr lang="en-US" sz="7000" dirty="0">
              <a:solidFill>
                <a:schemeClr val="bg1"/>
              </a:solidFill>
            </a:endParaRPr>
          </a:p>
        </p:txBody>
      </p:sp>
      <p:sp>
        <p:nvSpPr>
          <p:cNvPr id="18" name="TextBox 17"/>
          <p:cNvSpPr txBox="1"/>
          <p:nvPr/>
        </p:nvSpPr>
        <p:spPr>
          <a:xfrm>
            <a:off x="14012155" y="3466326"/>
            <a:ext cx="1497526" cy="553998"/>
          </a:xfrm>
          <a:prstGeom prst="rect">
            <a:avLst/>
          </a:prstGeom>
          <a:noFill/>
        </p:spPr>
        <p:txBody>
          <a:bodyPr wrap="none" rtlCol="0">
            <a:spAutoFit/>
          </a:bodyPr>
          <a:lstStyle/>
          <a:p>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SOCIAL</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058901" y="9277350"/>
            <a:ext cx="2435283"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PROFITABLE</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13908866" y="8711595"/>
            <a:ext cx="4419600" cy="1569660"/>
          </a:xfrm>
          <a:prstGeom prst="rect">
            <a:avLst/>
          </a:prstGeom>
        </p:spPr>
        <p:txBody>
          <a:bodyPr wrap="square">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11029950" y="2590800"/>
            <a:ext cx="2305050" cy="230505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1639698" y="3235493"/>
            <a:ext cx="1085554" cy="1015663"/>
          </a:xfrm>
          <a:prstGeom prst="rect">
            <a:avLst/>
          </a:prstGeom>
        </p:spPr>
        <p:txBody>
          <a:bodyPr wrap="none">
            <a:spAutoFit/>
          </a:bodyPr>
          <a:lstStyle/>
          <a:p>
            <a:r>
              <a:rPr lang="en-US" sz="6000" spc="600" dirty="0">
                <a:solidFill>
                  <a:schemeClr val="bg1"/>
                </a:solidFill>
                <a:latin typeface="FontAwesome" pitchFamily="2" charset="0"/>
              </a:rPr>
              <a:t></a:t>
            </a:r>
            <a:endParaRPr lang="en-US" sz="6000" dirty="0">
              <a:solidFill>
                <a:schemeClr val="bg1"/>
              </a:solidFill>
            </a:endParaRPr>
          </a:p>
        </p:txBody>
      </p:sp>
      <p:sp>
        <p:nvSpPr>
          <p:cNvPr id="24" name="Rectangle 23"/>
          <p:cNvSpPr/>
          <p:nvPr/>
        </p:nvSpPr>
        <p:spPr>
          <a:xfrm>
            <a:off x="6074584" y="2958495"/>
            <a:ext cx="4419600" cy="1569660"/>
          </a:xfrm>
          <a:prstGeom prst="rect">
            <a:avLst/>
          </a:prstGeom>
        </p:spPr>
        <p:txBody>
          <a:bodyPr wrap="square">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39306623"/>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019317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IMAGE DIVIDER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2" name="TextBox 11"/>
          <p:cNvSpPr txBox="1"/>
          <p:nvPr/>
        </p:nvSpPr>
        <p:spPr>
          <a:xfrm>
            <a:off x="1051417" y="3465016"/>
            <a:ext cx="10543937" cy="4154984"/>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p:txBody>
      </p:sp>
      <p:sp>
        <p:nvSpPr>
          <p:cNvPr id="8" name="Rectangle 7"/>
          <p:cNvSpPr/>
          <p:nvPr/>
        </p:nvSpPr>
        <p:spPr>
          <a:xfrm>
            <a:off x="0" y="7762975"/>
            <a:ext cx="24383999" cy="59530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2856464" y="3465015"/>
            <a:ext cx="5020056" cy="102509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1051417" y="8195512"/>
            <a:ext cx="10543937" cy="4154984"/>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p:txBody>
      </p:sp>
      <p:sp>
        <p:nvSpPr>
          <p:cNvPr id="15" name="TextBox 14"/>
          <p:cNvSpPr txBox="1"/>
          <p:nvPr/>
        </p:nvSpPr>
        <p:spPr>
          <a:xfrm>
            <a:off x="18402300" y="8195512"/>
            <a:ext cx="4998101" cy="3785652"/>
          </a:xfrm>
          <a:prstGeom prst="rect">
            <a:avLst/>
          </a:prstGeom>
          <a:noFill/>
        </p:spPr>
        <p:txBody>
          <a:bodyPr wrap="square" rtlCol="0">
            <a:spAutoFit/>
          </a:bodyPr>
          <a:lstStyle/>
          <a:p>
            <a:pPr algn="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a:t>
            </a:r>
          </a:p>
          <a:p>
            <a:pPr algn="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Expetenda definitiones at vix, an sit utroque officiis, duo ex ridens vivendum. </a:t>
            </a:r>
          </a:p>
          <a:p>
            <a:pPr algn="r"/>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Sed assum bonorum posidonium at. Facer delenit an sed, eam ad omittam invenire. </a:t>
            </a:r>
          </a:p>
        </p:txBody>
      </p:sp>
      <p:sp>
        <p:nvSpPr>
          <p:cNvPr id="16" name="TextBox 15"/>
          <p:cNvSpPr txBox="1"/>
          <p:nvPr/>
        </p:nvSpPr>
        <p:spPr>
          <a:xfrm>
            <a:off x="18402300" y="3465015"/>
            <a:ext cx="4998101" cy="3785652"/>
          </a:xfrm>
          <a:prstGeom prst="rect">
            <a:avLst/>
          </a:prstGeom>
          <a:noFill/>
        </p:spPr>
        <p:txBody>
          <a:bodyPr wrap="square" rtlCol="0">
            <a:spAutoFit/>
          </a:bodyPr>
          <a:lstStyle/>
          <a:p>
            <a:pPr algn="r"/>
            <a:r>
              <a:rPr lang="tr-TR" sz="24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a:t>
            </a:r>
          </a:p>
          <a:p>
            <a:pPr algn="r"/>
            <a:r>
              <a:rPr lang="tr-TR" sz="24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Expetenda definitiones at vix, an sit utroque officiis, duo ex ridens vivendum. </a:t>
            </a:r>
          </a:p>
          <a:p>
            <a:pPr algn="r"/>
            <a:endParaRPr lang="tr-TR" sz="24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Sed assum bonorum posidonium at. Facer delenit an sed, eam ad omittam invenire. </a:t>
            </a:r>
          </a:p>
        </p:txBody>
      </p:sp>
    </p:spTree>
    <p:extLst>
      <p:ext uri="{BB962C8B-B14F-4D97-AF65-F5344CB8AC3E}">
        <p14:creationId xmlns:p14="http://schemas.microsoft.com/office/powerpoint/2010/main" val="27292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019317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IMAGE DIVIDER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1032367" y="3320444"/>
            <a:ext cx="22361033" cy="2308324"/>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3" name="Rectangle 2"/>
          <p:cNvSpPr/>
          <p:nvPr/>
        </p:nvSpPr>
        <p:spPr>
          <a:xfrm>
            <a:off x="0" y="6438900"/>
            <a:ext cx="24384000" cy="26860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032367" y="9797444"/>
            <a:ext cx="22361033" cy="2308324"/>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p:txBody>
      </p:sp>
    </p:spTree>
    <p:extLst>
      <p:ext uri="{BB962C8B-B14F-4D97-AF65-F5344CB8AC3E}">
        <p14:creationId xmlns:p14="http://schemas.microsoft.com/office/powerpoint/2010/main" val="1770980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3320444"/>
            <a:ext cx="24384000" cy="494573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013316" y="920144"/>
            <a:ext cx="1149237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TEXT WITH PHOTO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2" name="TextBox 11"/>
          <p:cNvSpPr txBox="1"/>
          <p:nvPr/>
        </p:nvSpPr>
        <p:spPr>
          <a:xfrm>
            <a:off x="1032367" y="8804428"/>
            <a:ext cx="22361033" cy="3785652"/>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p:txBody>
      </p:sp>
    </p:spTree>
    <p:extLst>
      <p:ext uri="{BB962C8B-B14F-4D97-AF65-F5344CB8AC3E}">
        <p14:creationId xmlns:p14="http://schemas.microsoft.com/office/powerpoint/2010/main" val="367387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4" name="Rectangle 3"/>
          <p:cNvSpPr/>
          <p:nvPr/>
        </p:nvSpPr>
        <p:spPr>
          <a:xfrm>
            <a:off x="0" y="0"/>
            <a:ext cx="24384000" cy="13716000"/>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5595967" y="4882544"/>
            <a:ext cx="14546739" cy="1200329"/>
          </a:xfrm>
          <a:prstGeom prst="rect">
            <a:avLst/>
          </a:prstGeom>
          <a:noFill/>
        </p:spPr>
        <p:txBody>
          <a:bodyPr wrap="none" rtlCol="0">
            <a:spAutoFit/>
          </a:bodyPr>
          <a:lstStyle/>
          <a:p>
            <a:pPr algn="ctr"/>
            <a:r>
              <a:rPr lang="tr-TR" sz="7200" spc="10000" dirty="0">
                <a:latin typeface="Open Sans" panose="020B0606030504020204" pitchFamily="34" charset="0"/>
                <a:ea typeface="Open Sans" panose="020B0606030504020204" pitchFamily="34" charset="0"/>
                <a:cs typeface="Open Sans" panose="020B0606030504020204" pitchFamily="34" charset="0"/>
              </a:rPr>
              <a:t>CALLISTO</a:t>
            </a:r>
            <a:endParaRPr lang="en-US" sz="7200" spc="100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22" name="Straight Connector 21"/>
          <p:cNvCxnSpPr/>
          <p:nvPr/>
        </p:nvCxnSpPr>
        <p:spPr>
          <a:xfrm rot="10800000">
            <a:off x="3853028" y="6553194"/>
            <a:ext cx="17169012"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971378" y="7236276"/>
            <a:ext cx="15795926" cy="646331"/>
          </a:xfrm>
          <a:prstGeom prst="rect">
            <a:avLst/>
          </a:prstGeom>
          <a:noFill/>
        </p:spPr>
        <p:txBody>
          <a:bodyPr wrap="none" rtlCol="0">
            <a:spAutoFit/>
          </a:bodyPr>
          <a:lstStyle/>
          <a:p>
            <a:pPr algn="ctr"/>
            <a:r>
              <a:rPr lang="tr-TR" spc="4000" dirty="0">
                <a:latin typeface="Open Sans Semibold" panose="020B0706030804020204" pitchFamily="34" charset="0"/>
                <a:ea typeface="Open Sans Semibold" panose="020B0706030804020204" pitchFamily="34" charset="0"/>
                <a:cs typeface="Open Sans Semibold" panose="020B0706030804020204" pitchFamily="34" charset="0"/>
              </a:rPr>
              <a:t>ELEGANT PRESENTATION</a:t>
            </a:r>
            <a:endParaRPr lang="en-US" spc="4000" dirty="0">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683289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1555984"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HALF PAGE PHOTO SLIDE</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 name="TextBox 7"/>
          <p:cNvSpPr txBox="1"/>
          <p:nvPr/>
        </p:nvSpPr>
        <p:spPr>
          <a:xfrm>
            <a:off x="1032367" y="3320444"/>
            <a:ext cx="17979533" cy="5632311"/>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an sit utroque officiis, duo ex ridens vivendum. Sed assum bonorum posidonium at. Facer delenit an sed, eam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ad omittam invenire. Has illum delicata no, nam ex ipsum interpretaris, ea solum munere appetere quo.</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vis quod porro aliquam. At tollit malorum vis, at ius noster honestatis. Veri utamur lobortis te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per, ad mel dolorem repudiare temporibus.</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Ea vim modo duis, enim maluisset eum ne.</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Ceteros reprehendunt at eum.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His unum appetere convenire eu,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ne per graece graeci vivendo</a:t>
            </a:r>
          </a:p>
        </p:txBody>
      </p:sp>
      <p:sp>
        <p:nvSpPr>
          <p:cNvPr id="4" name="Right Triangle 3"/>
          <p:cNvSpPr/>
          <p:nvPr/>
        </p:nvSpPr>
        <p:spPr>
          <a:xfrm flipH="1">
            <a:off x="0" y="19050"/>
            <a:ext cx="24384000" cy="13698348"/>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329082" y="8973756"/>
            <a:ext cx="6673686" cy="1169357"/>
          </a:xfrm>
          <a:custGeom>
            <a:avLst/>
            <a:gdLst>
              <a:gd name="connsiteX0" fmla="*/ 0 w 8449056"/>
              <a:gd name="connsiteY0" fmla="*/ 0 h 1115568"/>
              <a:gd name="connsiteX1" fmla="*/ 8449056 w 8449056"/>
              <a:gd name="connsiteY1" fmla="*/ 0 h 1115568"/>
              <a:gd name="connsiteX2" fmla="*/ 8449056 w 8449056"/>
              <a:gd name="connsiteY2" fmla="*/ 1115568 h 1115568"/>
              <a:gd name="connsiteX3" fmla="*/ 0 w 8449056"/>
              <a:gd name="connsiteY3" fmla="*/ 1115568 h 1115568"/>
              <a:gd name="connsiteX4" fmla="*/ 0 w 8449056"/>
              <a:gd name="connsiteY4" fmla="*/ 0 h 1115568"/>
              <a:gd name="connsiteX0" fmla="*/ 2596896 w 8449056"/>
              <a:gd name="connsiteY0" fmla="*/ 18288 h 1115568"/>
              <a:gd name="connsiteX1" fmla="*/ 8449056 w 8449056"/>
              <a:gd name="connsiteY1" fmla="*/ 0 h 1115568"/>
              <a:gd name="connsiteX2" fmla="*/ 8449056 w 8449056"/>
              <a:gd name="connsiteY2" fmla="*/ 1115568 h 1115568"/>
              <a:gd name="connsiteX3" fmla="*/ 0 w 8449056"/>
              <a:gd name="connsiteY3" fmla="*/ 1115568 h 1115568"/>
              <a:gd name="connsiteX4" fmla="*/ 2596896 w 8449056"/>
              <a:gd name="connsiteY4" fmla="*/ 18288 h 1115568"/>
              <a:gd name="connsiteX0" fmla="*/ 2418184 w 8270344"/>
              <a:gd name="connsiteY0" fmla="*/ 18288 h 1187286"/>
              <a:gd name="connsiteX1" fmla="*/ 8270344 w 8270344"/>
              <a:gd name="connsiteY1" fmla="*/ 0 h 1187286"/>
              <a:gd name="connsiteX2" fmla="*/ 8270344 w 8270344"/>
              <a:gd name="connsiteY2" fmla="*/ 1115568 h 1187286"/>
              <a:gd name="connsiteX3" fmla="*/ 0 w 8270344"/>
              <a:gd name="connsiteY3" fmla="*/ 1187286 h 1187286"/>
              <a:gd name="connsiteX4" fmla="*/ 2418184 w 8270344"/>
              <a:gd name="connsiteY4" fmla="*/ 18288 h 1187286"/>
              <a:gd name="connsiteX0" fmla="*/ 2485201 w 8270344"/>
              <a:gd name="connsiteY0" fmla="*/ 18288 h 1187286"/>
              <a:gd name="connsiteX1" fmla="*/ 8270344 w 8270344"/>
              <a:gd name="connsiteY1" fmla="*/ 0 h 1187286"/>
              <a:gd name="connsiteX2" fmla="*/ 8270344 w 8270344"/>
              <a:gd name="connsiteY2" fmla="*/ 1115568 h 1187286"/>
              <a:gd name="connsiteX3" fmla="*/ 0 w 8270344"/>
              <a:gd name="connsiteY3" fmla="*/ 1187286 h 1187286"/>
              <a:gd name="connsiteX4" fmla="*/ 2485201 w 8270344"/>
              <a:gd name="connsiteY4" fmla="*/ 18288 h 1187286"/>
              <a:gd name="connsiteX0" fmla="*/ 2529879 w 8315022"/>
              <a:gd name="connsiteY0" fmla="*/ 18288 h 1169357"/>
              <a:gd name="connsiteX1" fmla="*/ 8315022 w 8315022"/>
              <a:gd name="connsiteY1" fmla="*/ 0 h 1169357"/>
              <a:gd name="connsiteX2" fmla="*/ 8315022 w 8315022"/>
              <a:gd name="connsiteY2" fmla="*/ 1115568 h 1169357"/>
              <a:gd name="connsiteX3" fmla="*/ 0 w 8315022"/>
              <a:gd name="connsiteY3" fmla="*/ 1169357 h 1169357"/>
              <a:gd name="connsiteX4" fmla="*/ 2529879 w 8315022"/>
              <a:gd name="connsiteY4" fmla="*/ 18288 h 1169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15022" h="1169357">
                <a:moveTo>
                  <a:pt x="2529879" y="18288"/>
                </a:moveTo>
                <a:lnTo>
                  <a:pt x="8315022" y="0"/>
                </a:lnTo>
                <a:lnTo>
                  <a:pt x="8315022" y="1115568"/>
                </a:lnTo>
                <a:lnTo>
                  <a:pt x="0" y="1169357"/>
                </a:lnTo>
                <a:lnTo>
                  <a:pt x="2529879" y="1828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8845829" y="9266047"/>
            <a:ext cx="3423117" cy="584775"/>
          </a:xfrm>
          <a:prstGeom prst="rect">
            <a:avLst/>
          </a:prstGeom>
          <a:noFill/>
        </p:spPr>
        <p:txBody>
          <a:bodyPr wrap="none" rtlCol="0">
            <a:spAutoFit/>
          </a:bodyPr>
          <a:lstStyle/>
          <a:p>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PHOTO CAPTION</a:t>
            </a:r>
            <a:endParaRPr lang="en-US" sz="3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22822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623292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PHOTO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6" name="Rectangle 5"/>
          <p:cNvSpPr/>
          <p:nvPr/>
        </p:nvSpPr>
        <p:spPr>
          <a:xfrm>
            <a:off x="12172950" y="0"/>
            <a:ext cx="12211049" cy="137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TextBox 10"/>
          <p:cNvSpPr txBox="1"/>
          <p:nvPr/>
        </p:nvSpPr>
        <p:spPr>
          <a:xfrm>
            <a:off x="1013316" y="3465016"/>
            <a:ext cx="10543937" cy="7478970"/>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Quisque tristique orci sem, id gravida massa convallis id. Etiam eu sapien odio. Maecenas mollis est urna, vitae vehicula augue tincidunt quis.</a:t>
            </a:r>
          </a:p>
        </p:txBody>
      </p:sp>
    </p:spTree>
    <p:extLst>
      <p:ext uri="{BB962C8B-B14F-4D97-AF65-F5344CB8AC3E}">
        <p14:creationId xmlns:p14="http://schemas.microsoft.com/office/powerpoint/2010/main" val="99436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p:cNvSpPr/>
          <p:nvPr/>
        </p:nvSpPr>
        <p:spPr>
          <a:xfrm>
            <a:off x="9655917" y="0"/>
            <a:ext cx="14728083" cy="13716000"/>
          </a:xfrm>
          <a:custGeom>
            <a:avLst/>
            <a:gdLst>
              <a:gd name="connsiteX0" fmla="*/ 0 w 14728083"/>
              <a:gd name="connsiteY0" fmla="*/ 0 h 13716000"/>
              <a:gd name="connsiteX1" fmla="*/ 14728083 w 14728083"/>
              <a:gd name="connsiteY1" fmla="*/ 0 h 13716000"/>
              <a:gd name="connsiteX2" fmla="*/ 14728083 w 14728083"/>
              <a:gd name="connsiteY2" fmla="*/ 13716000 h 13716000"/>
              <a:gd name="connsiteX3" fmla="*/ 0 w 14728083"/>
              <a:gd name="connsiteY3" fmla="*/ 13716000 h 13716000"/>
              <a:gd name="connsiteX4" fmla="*/ 0 w 14728083"/>
              <a:gd name="connsiteY4" fmla="*/ 0 h 13716000"/>
              <a:gd name="connsiteX0" fmla="*/ 0 w 14728083"/>
              <a:gd name="connsiteY0" fmla="*/ 0 h 13716000"/>
              <a:gd name="connsiteX1" fmla="*/ 14728083 w 14728083"/>
              <a:gd name="connsiteY1" fmla="*/ 0 h 13716000"/>
              <a:gd name="connsiteX2" fmla="*/ 14728083 w 14728083"/>
              <a:gd name="connsiteY2" fmla="*/ 13716000 h 13716000"/>
              <a:gd name="connsiteX3" fmla="*/ 4096512 w 14728083"/>
              <a:gd name="connsiteY3" fmla="*/ 13697712 h 13716000"/>
              <a:gd name="connsiteX4" fmla="*/ 0 w 14728083"/>
              <a:gd name="connsiteY4" fmla="*/ 0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8083" h="13716000">
                <a:moveTo>
                  <a:pt x="0" y="0"/>
                </a:moveTo>
                <a:lnTo>
                  <a:pt x="14728083" y="0"/>
                </a:lnTo>
                <a:lnTo>
                  <a:pt x="14728083" y="13716000"/>
                </a:lnTo>
                <a:lnTo>
                  <a:pt x="4096512" y="13697712"/>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Parallelogram 9"/>
          <p:cNvSpPr/>
          <p:nvPr/>
        </p:nvSpPr>
        <p:spPr>
          <a:xfrm flipH="1">
            <a:off x="9655917" y="0"/>
            <a:ext cx="6986162" cy="13716000"/>
          </a:xfrm>
          <a:prstGeom prst="parallelogram">
            <a:avLst>
              <a:gd name="adj" fmla="val 5867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4617995"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FEATURES</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Oval 2"/>
          <p:cNvSpPr/>
          <p:nvPr/>
        </p:nvSpPr>
        <p:spPr>
          <a:xfrm>
            <a:off x="8172712" y="3927531"/>
            <a:ext cx="1483205" cy="1483206"/>
          </a:xfrm>
          <a:prstGeom prst="ellipse">
            <a:avLst/>
          </a:prstGeom>
          <a:noFill/>
          <a:ln w="317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8552677" y="4345969"/>
            <a:ext cx="723275" cy="646331"/>
          </a:xfrm>
          <a:prstGeom prst="rect">
            <a:avLst/>
          </a:prstGeom>
        </p:spPr>
        <p:txBody>
          <a:bodyPr wrap="none">
            <a:spAutoFit/>
          </a:bodyPr>
          <a:lstStyle/>
          <a:p>
            <a:r>
              <a:rPr lang="en-US" spc="600" dirty="0">
                <a:solidFill>
                  <a:schemeClr val="bg1"/>
                </a:solidFill>
                <a:latin typeface="FontAwesome" pitchFamily="2" charset="0"/>
              </a:rPr>
              <a:t></a:t>
            </a:r>
            <a:endParaRPr lang="en-US" dirty="0">
              <a:solidFill>
                <a:schemeClr val="bg1"/>
              </a:solidFill>
            </a:endParaRPr>
          </a:p>
        </p:txBody>
      </p:sp>
      <p:sp>
        <p:nvSpPr>
          <p:cNvPr id="12" name="Oval 11"/>
          <p:cNvSpPr/>
          <p:nvPr/>
        </p:nvSpPr>
        <p:spPr>
          <a:xfrm>
            <a:off x="8791550" y="5960002"/>
            <a:ext cx="1483205" cy="1483206"/>
          </a:xfrm>
          <a:prstGeom prst="ellipse">
            <a:avLst/>
          </a:prstGeom>
          <a:noFill/>
          <a:ln w="317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9388771" y="7992473"/>
            <a:ext cx="1483205" cy="1483206"/>
          </a:xfrm>
          <a:prstGeom prst="ellipse">
            <a:avLst/>
          </a:prstGeom>
          <a:noFill/>
          <a:ln w="317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838429" y="8410910"/>
            <a:ext cx="689612" cy="646331"/>
          </a:xfrm>
          <a:prstGeom prst="rect">
            <a:avLst/>
          </a:prstGeom>
        </p:spPr>
        <p:txBody>
          <a:bodyPr wrap="none">
            <a:spAutoFit/>
          </a:bodyPr>
          <a:lstStyle/>
          <a:p>
            <a:r>
              <a:rPr lang="en-US" spc="600" dirty="0">
                <a:solidFill>
                  <a:schemeClr val="bg1"/>
                </a:solidFill>
                <a:latin typeface="FontAwesome" pitchFamily="2" charset="0"/>
              </a:rPr>
              <a:t></a:t>
            </a:r>
            <a:endParaRPr lang="en-US" dirty="0">
              <a:solidFill>
                <a:schemeClr val="bg1"/>
              </a:solidFill>
            </a:endParaRPr>
          </a:p>
        </p:txBody>
      </p:sp>
      <p:sp>
        <p:nvSpPr>
          <p:cNvPr id="16" name="Rectangle 15"/>
          <p:cNvSpPr/>
          <p:nvPr/>
        </p:nvSpPr>
        <p:spPr>
          <a:xfrm>
            <a:off x="9259240" y="6378440"/>
            <a:ext cx="657552" cy="646331"/>
          </a:xfrm>
          <a:prstGeom prst="rect">
            <a:avLst/>
          </a:prstGeom>
        </p:spPr>
        <p:txBody>
          <a:bodyPr wrap="none">
            <a:spAutoFit/>
          </a:bodyPr>
          <a:lstStyle/>
          <a:p>
            <a:r>
              <a:rPr lang="en-US" spc="600" dirty="0">
                <a:solidFill>
                  <a:schemeClr val="bg1"/>
                </a:solidFill>
                <a:latin typeface="FontAwesome" pitchFamily="2" charset="0"/>
              </a:rPr>
              <a:t></a:t>
            </a:r>
            <a:endParaRPr lang="en-US" dirty="0">
              <a:solidFill>
                <a:schemeClr val="bg1"/>
              </a:solidFill>
            </a:endParaRPr>
          </a:p>
        </p:txBody>
      </p:sp>
      <p:sp>
        <p:nvSpPr>
          <p:cNvPr id="25" name="Oval 24"/>
          <p:cNvSpPr/>
          <p:nvPr/>
        </p:nvSpPr>
        <p:spPr>
          <a:xfrm>
            <a:off x="9978369" y="10024944"/>
            <a:ext cx="1483205" cy="1483206"/>
          </a:xfrm>
          <a:prstGeom prst="ellipse">
            <a:avLst/>
          </a:prstGeom>
          <a:noFill/>
          <a:ln w="317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0375165" y="10443382"/>
            <a:ext cx="689612" cy="646331"/>
          </a:xfrm>
          <a:prstGeom prst="rect">
            <a:avLst/>
          </a:prstGeom>
        </p:spPr>
        <p:txBody>
          <a:bodyPr wrap="none">
            <a:spAutoFit/>
          </a:bodyPr>
          <a:lstStyle/>
          <a:p>
            <a:r>
              <a:rPr lang="tr-TR" dirty="0">
                <a:solidFill>
                  <a:schemeClr val="bg1"/>
                </a:solidFill>
                <a:latin typeface="FontAwesome" pitchFamily="2" charset="0"/>
              </a:rPr>
              <a:t></a:t>
            </a:r>
            <a:endParaRPr lang="en-US" dirty="0">
              <a:solidFill>
                <a:schemeClr val="bg1"/>
              </a:solidFill>
            </a:endParaRPr>
          </a:p>
        </p:txBody>
      </p:sp>
      <p:sp>
        <p:nvSpPr>
          <p:cNvPr id="27" name="TextBox 26"/>
          <p:cNvSpPr txBox="1"/>
          <p:nvPr/>
        </p:nvSpPr>
        <p:spPr>
          <a:xfrm>
            <a:off x="4966154" y="6424606"/>
            <a:ext cx="2710999" cy="523220"/>
          </a:xfrm>
          <a:prstGeom prst="rect">
            <a:avLst/>
          </a:prstGeom>
          <a:noFill/>
        </p:spPr>
        <p:txBody>
          <a:bodyPr wrap="none" rtlCol="0">
            <a:spAutoFit/>
          </a:bodyPr>
          <a:lstStyle/>
          <a:p>
            <a:pPr algn="r"/>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ENVIRONMENT</a:t>
            </a:r>
            <a:endPar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5087610" y="4392135"/>
            <a:ext cx="1973617" cy="523220"/>
          </a:xfrm>
          <a:prstGeom prst="rect">
            <a:avLst/>
          </a:prstGeom>
          <a:noFill/>
        </p:spPr>
        <p:txBody>
          <a:bodyPr wrap="none" rtlCol="0">
            <a:spAutoFit/>
          </a:bodyPr>
          <a:lstStyle/>
          <a:p>
            <a:pPr algn="r"/>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PORTABLE</a:t>
            </a:r>
            <a:endPar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989026" y="8457077"/>
            <a:ext cx="2268570" cy="523220"/>
          </a:xfrm>
          <a:prstGeom prst="rect">
            <a:avLst/>
          </a:prstGeom>
          <a:noFill/>
        </p:spPr>
        <p:txBody>
          <a:bodyPr wrap="none" rtlCol="0">
            <a:spAutoFit/>
          </a:bodyPr>
          <a:lstStyle/>
          <a:p>
            <a:pPr algn="r"/>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RAIN PROOF</a:t>
            </a:r>
            <a:endPar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837226" y="10487978"/>
            <a:ext cx="3044423" cy="523220"/>
          </a:xfrm>
          <a:prstGeom prst="rect">
            <a:avLst/>
          </a:prstGeom>
          <a:noFill/>
        </p:spPr>
        <p:txBody>
          <a:bodyPr wrap="none" rtlCol="0">
            <a:spAutoFit/>
          </a:bodyPr>
          <a:lstStyle/>
          <a:p>
            <a:pPr algn="r"/>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CLOUD SUPPORT</a:t>
            </a:r>
            <a:endPar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89408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3" name="Right Triangle 2"/>
          <p:cNvSpPr/>
          <p:nvPr/>
        </p:nvSpPr>
        <p:spPr>
          <a:xfrm flipH="1">
            <a:off x="5814204" y="3320445"/>
            <a:ext cx="18569794" cy="10414606"/>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0" y="0"/>
            <a:ext cx="24384000" cy="1373505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013316" y="920144"/>
            <a:ext cx="12675073"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PHOTO BACKGROUND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8" name="TextBox 7"/>
          <p:cNvSpPr txBox="1"/>
          <p:nvPr/>
        </p:nvSpPr>
        <p:spPr>
          <a:xfrm>
            <a:off x="1032367" y="3320444"/>
            <a:ext cx="17979533" cy="5262979"/>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tollit malorum vis, at ius noster honestatis. Veri utamur lobortis te per, ad mel dolorem repudiare temporibus.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Ceteros reprehendunt at eum.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His unum appetere convenire eu,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ne per graece graeci vivendo</a:t>
            </a:r>
          </a:p>
        </p:txBody>
      </p:sp>
    </p:spTree>
    <p:extLst>
      <p:ext uri="{BB962C8B-B14F-4D97-AF65-F5344CB8AC3E}">
        <p14:creationId xmlns:p14="http://schemas.microsoft.com/office/powerpoint/2010/main" val="80509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5" name="Rectangle 4"/>
          <p:cNvSpPr/>
          <p:nvPr/>
        </p:nvSpPr>
        <p:spPr>
          <a:xfrm>
            <a:off x="0" y="4854633"/>
            <a:ext cx="24384000" cy="400673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8858398" y="5950059"/>
            <a:ext cx="6667211" cy="1107996"/>
          </a:xfrm>
          <a:prstGeom prst="rect">
            <a:avLst/>
          </a:prstGeom>
          <a:noFill/>
        </p:spPr>
        <p:txBody>
          <a:bodyPr wrap="none" rtlCol="0">
            <a:spAutoFit/>
          </a:bodyPr>
          <a:lstStyle/>
          <a:p>
            <a:pPr algn="ctr"/>
            <a:r>
              <a:rPr lang="tr-TR"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SECTION 3</a:t>
            </a:r>
            <a:endParaRPr lang="en-US"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403559" y="7058055"/>
            <a:ext cx="7576882" cy="707886"/>
          </a:xfrm>
          <a:prstGeom prst="rect">
            <a:avLst/>
          </a:prstGeom>
          <a:noFill/>
        </p:spPr>
        <p:txBody>
          <a:bodyPr wrap="none" rtlCol="0">
            <a:spAutoFit/>
          </a:bodyPr>
          <a:lstStyle/>
          <a:p>
            <a:pPr algn="ctr"/>
            <a:r>
              <a:rPr lang="tr-TR"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816343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1032367" y="3536569"/>
            <a:ext cx="7654433" cy="8956298"/>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tollit malorum vis, at ius noster honestatis. Veri utamur lobortis te per, ad mel dolorem repudiare temporibus.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aphicFrame>
        <p:nvGraphicFramePr>
          <p:cNvPr id="24" name="Chart 23"/>
          <p:cNvGraphicFramePr/>
          <p:nvPr>
            <p:extLst>
              <p:ext uri="{D42A27DB-BD31-4B8C-83A1-F6EECF244321}">
                <p14:modId xmlns:p14="http://schemas.microsoft.com/office/powerpoint/2010/main" val="1523522461"/>
              </p:ext>
            </p:extLst>
          </p:nvPr>
        </p:nvGraphicFramePr>
        <p:xfrm>
          <a:off x="9705238" y="3376017"/>
          <a:ext cx="13646702" cy="909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09994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713945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CUSTOM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48" name="TextBox 47"/>
          <p:cNvSpPr txBox="1"/>
          <p:nvPr/>
        </p:nvSpPr>
        <p:spPr>
          <a:xfrm>
            <a:off x="1032367" y="3819204"/>
            <a:ext cx="7654433" cy="9325630"/>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 name="Group 4"/>
          <p:cNvGrpSpPr/>
          <p:nvPr/>
        </p:nvGrpSpPr>
        <p:grpSpPr>
          <a:xfrm>
            <a:off x="8904574" y="3354434"/>
            <a:ext cx="14184922" cy="8979159"/>
            <a:chOff x="8937261" y="3285148"/>
            <a:chExt cx="13323298" cy="8433745"/>
          </a:xfrm>
        </p:grpSpPr>
        <p:sp>
          <p:nvSpPr>
            <p:cNvPr id="3" name="Rounded Rectangle 2"/>
            <p:cNvSpPr/>
            <p:nvPr/>
          </p:nvSpPr>
          <p:spPr>
            <a:xfrm>
              <a:off x="12763500" y="3819204"/>
              <a:ext cx="342900" cy="712470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13296900" y="7389116"/>
              <a:ext cx="342900" cy="3554788"/>
            </a:xfrm>
            <a:prstGeom prst="round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4665452" y="8516876"/>
              <a:ext cx="342900" cy="2427028"/>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15198852" y="3608776"/>
              <a:ext cx="342900" cy="7335128"/>
            </a:xfrm>
            <a:prstGeom prst="round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17100804" y="7383020"/>
              <a:ext cx="342900" cy="356088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17634204" y="4852360"/>
              <a:ext cx="342900" cy="6091544"/>
            </a:xfrm>
            <a:prstGeom prst="round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19002756" y="8516876"/>
              <a:ext cx="342900" cy="2427028"/>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19536156" y="6935080"/>
              <a:ext cx="342900" cy="4008824"/>
            </a:xfrm>
            <a:prstGeom prst="round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ardrop 3"/>
            <p:cNvSpPr/>
            <p:nvPr/>
          </p:nvSpPr>
          <p:spPr>
            <a:xfrm rot="2700000">
              <a:off x="11625181" y="3613014"/>
              <a:ext cx="595260" cy="595260"/>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1765048" y="3692819"/>
              <a:ext cx="579970" cy="433622"/>
            </a:xfrm>
            <a:prstGeom prst="rect">
              <a:avLst/>
            </a:prstGeom>
            <a:noFill/>
          </p:spPr>
          <p:txBody>
            <a:bodyPr wrap="none" rtlCol="0">
              <a:spAutoFit/>
            </a:bodyPr>
            <a:lstStyle/>
            <a:p>
              <a:r>
                <a:rPr lang="tr-TR" sz="2400" b="1"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endParaRPr lang="en-US" sz="2400" b="1"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ardrop 20"/>
            <p:cNvSpPr/>
            <p:nvPr/>
          </p:nvSpPr>
          <p:spPr>
            <a:xfrm rot="13589833">
              <a:off x="18345607" y="4608269"/>
              <a:ext cx="595260" cy="595260"/>
            </a:xfrm>
            <a:prstGeom prst="teardrop">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8484037" y="4672887"/>
              <a:ext cx="579970" cy="433622"/>
            </a:xfrm>
            <a:prstGeom prst="rect">
              <a:avLst/>
            </a:prstGeom>
            <a:noFill/>
          </p:spPr>
          <p:txBody>
            <a:bodyPr wrap="none" rtlCol="0">
              <a:spAutoFit/>
            </a:bodyPr>
            <a:lstStyle/>
            <a:p>
              <a:r>
                <a:rPr lang="tr-TR" sz="2400" b="1"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endParaRPr lang="en-US" sz="2400" b="1"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ounded Rectangle 5"/>
            <p:cNvSpPr/>
            <p:nvPr/>
          </p:nvSpPr>
          <p:spPr>
            <a:xfrm>
              <a:off x="16785599" y="3333101"/>
              <a:ext cx="630409" cy="365760"/>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7589282" y="3285148"/>
              <a:ext cx="1815537" cy="433622"/>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CARROTS</a:t>
              </a:r>
            </a:p>
          </p:txBody>
        </p:sp>
        <p:sp>
          <p:nvSpPr>
            <p:cNvPr id="27" name="Rounded Rectangle 26"/>
            <p:cNvSpPr/>
            <p:nvPr/>
          </p:nvSpPr>
          <p:spPr>
            <a:xfrm>
              <a:off x="19641339" y="3333101"/>
              <a:ext cx="630409" cy="365760"/>
            </a:xfrm>
            <a:prstGeom prst="round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20445022" y="3285148"/>
              <a:ext cx="1815537" cy="433622"/>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APPLES</a:t>
              </a:r>
            </a:p>
          </p:txBody>
        </p:sp>
        <p:sp>
          <p:nvSpPr>
            <p:cNvPr id="29" name="TextBox 28"/>
            <p:cNvSpPr txBox="1"/>
            <p:nvPr/>
          </p:nvSpPr>
          <p:spPr>
            <a:xfrm>
              <a:off x="12216919" y="11285271"/>
              <a:ext cx="1815537" cy="433622"/>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2013</a:t>
              </a:r>
            </a:p>
          </p:txBody>
        </p:sp>
        <p:sp>
          <p:nvSpPr>
            <p:cNvPr id="30" name="TextBox 29"/>
            <p:cNvSpPr txBox="1"/>
            <p:nvPr/>
          </p:nvSpPr>
          <p:spPr>
            <a:xfrm>
              <a:off x="14236219" y="11285271"/>
              <a:ext cx="1815537" cy="433622"/>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31" name="TextBox 30"/>
            <p:cNvSpPr txBox="1"/>
            <p:nvPr/>
          </p:nvSpPr>
          <p:spPr>
            <a:xfrm>
              <a:off x="16680520" y="11285271"/>
              <a:ext cx="1815537" cy="433622"/>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2015</a:t>
              </a:r>
            </a:p>
          </p:txBody>
        </p:sp>
        <p:sp>
          <p:nvSpPr>
            <p:cNvPr id="32" name="TextBox 31"/>
            <p:cNvSpPr txBox="1"/>
            <p:nvPr/>
          </p:nvSpPr>
          <p:spPr>
            <a:xfrm>
              <a:off x="18674407" y="11285271"/>
              <a:ext cx="1815537" cy="433622"/>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2016</a:t>
              </a:r>
            </a:p>
          </p:txBody>
        </p:sp>
        <p:sp>
          <p:nvSpPr>
            <p:cNvPr id="33" name="TextBox 32"/>
            <p:cNvSpPr txBox="1"/>
            <p:nvPr/>
          </p:nvSpPr>
          <p:spPr>
            <a:xfrm>
              <a:off x="8937261" y="3698861"/>
              <a:ext cx="2675145" cy="375806"/>
            </a:xfrm>
            <a:prstGeom prst="rect">
              <a:avLst/>
            </a:prstGeom>
            <a:noFill/>
          </p:spPr>
          <p:txBody>
            <a:bodyPr wrap="square" rtlCol="0">
              <a:spAutoFit/>
            </a:bodyPr>
            <a:lstStyle/>
            <a:p>
              <a:pPr algn="r"/>
              <a:r>
                <a:rPr lang="tr-TR" sz="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2015 SALES PEAK</a:t>
              </a:r>
            </a:p>
          </p:txBody>
        </p:sp>
        <p:sp>
          <p:nvSpPr>
            <p:cNvPr id="49" name="TextBox 48"/>
            <p:cNvSpPr txBox="1"/>
            <p:nvPr/>
          </p:nvSpPr>
          <p:spPr>
            <a:xfrm>
              <a:off x="19262211" y="4706400"/>
              <a:ext cx="2675145" cy="375806"/>
            </a:xfrm>
            <a:prstGeom prst="rect">
              <a:avLst/>
            </a:prstGeom>
            <a:noFill/>
          </p:spPr>
          <p:txBody>
            <a:bodyPr wrap="square" rtlCol="0">
              <a:spAutoFit/>
            </a:bodyPr>
            <a:lstStyle/>
            <a:p>
              <a:r>
                <a:rPr lang="tr-TR" sz="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2015 SALES PEAK</a:t>
              </a:r>
            </a:p>
          </p:txBody>
        </p:sp>
      </p:grpSp>
    </p:spTree>
    <p:extLst>
      <p:ext uri="{BB962C8B-B14F-4D97-AF65-F5344CB8AC3E}">
        <p14:creationId xmlns:p14="http://schemas.microsoft.com/office/powerpoint/2010/main" val="3486963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9829800"/>
            <a:ext cx="24383999" cy="38861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013316" y="920144"/>
            <a:ext cx="1149237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TEXT WITH PHOTO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2" name="TextBox 11"/>
          <p:cNvSpPr txBox="1"/>
          <p:nvPr/>
        </p:nvSpPr>
        <p:spPr>
          <a:xfrm>
            <a:off x="1051417" y="3465016"/>
            <a:ext cx="7902083" cy="6001643"/>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Has illum delicata no, nam ex ipsum interpretaris, ea solum munere appetere quo. Mauris mollis purus quis cursus euismod. In ex nibh, semper ut nibh in, varius maximus dolor. Etiam tincidunt magna quis lectus viverra, et elementum mi fringilla. Aenean porta rutrum varius. Nulla vitae ipsum purus.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Ut nec sem a nisi egestas tincidunt. Fusce hendrerit ultrices nisi, et viverra dui sagittis et. Mauris nec nunc leo. </a:t>
            </a:r>
          </a:p>
        </p:txBody>
      </p:sp>
      <p:sp>
        <p:nvSpPr>
          <p:cNvPr id="3" name="Rectangle 2"/>
          <p:cNvSpPr/>
          <p:nvPr/>
        </p:nvSpPr>
        <p:spPr>
          <a:xfrm>
            <a:off x="9864232" y="3465016"/>
            <a:ext cx="13468350" cy="63647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1051416" y="10466457"/>
            <a:ext cx="22281165" cy="2308324"/>
          </a:xfrm>
          <a:prstGeom prst="rect">
            <a:avLst/>
          </a:prstGeom>
          <a:noFill/>
        </p:spPr>
        <p:txBody>
          <a:bodyPr wrap="square" rtlCol="0">
            <a:spAutoFit/>
          </a:bodyPr>
          <a:lstStyle/>
          <a:p>
            <a:pPr algn="ct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ctr"/>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Sed assum bonorum posidonium at. Facer delenit an sed, eam ad omittam invenire. Has illum delicata no, nam ex ipsum interpretaris, ea solum munere appetere quo.</a:t>
            </a:r>
          </a:p>
        </p:txBody>
      </p:sp>
    </p:spTree>
    <p:extLst>
      <p:ext uri="{BB962C8B-B14F-4D97-AF65-F5344CB8AC3E}">
        <p14:creationId xmlns:p14="http://schemas.microsoft.com/office/powerpoint/2010/main" val="1725365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713945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CUSTOM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5" name="Rectangle 4"/>
          <p:cNvSpPr/>
          <p:nvPr/>
        </p:nvSpPr>
        <p:spPr>
          <a:xfrm>
            <a:off x="2005150" y="1052494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2005150" y="986530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ectangle 25"/>
          <p:cNvSpPr/>
          <p:nvPr/>
        </p:nvSpPr>
        <p:spPr>
          <a:xfrm>
            <a:off x="2005150" y="9239155"/>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Rectangle 26"/>
          <p:cNvSpPr/>
          <p:nvPr/>
        </p:nvSpPr>
        <p:spPr>
          <a:xfrm>
            <a:off x="2005150" y="857950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2005150" y="791986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2005150" y="7260216"/>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ectangle 40"/>
          <p:cNvSpPr/>
          <p:nvPr/>
        </p:nvSpPr>
        <p:spPr>
          <a:xfrm>
            <a:off x="2005150" y="6634068"/>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ectangle 41"/>
          <p:cNvSpPr/>
          <p:nvPr/>
        </p:nvSpPr>
        <p:spPr>
          <a:xfrm>
            <a:off x="2005150" y="597442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ectangle 42"/>
          <p:cNvSpPr/>
          <p:nvPr/>
        </p:nvSpPr>
        <p:spPr>
          <a:xfrm>
            <a:off x="2005150" y="531477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ectangle 43"/>
          <p:cNvSpPr/>
          <p:nvPr/>
        </p:nvSpPr>
        <p:spPr>
          <a:xfrm>
            <a:off x="2005150"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45" name="Rectangle 44"/>
          <p:cNvSpPr/>
          <p:nvPr/>
        </p:nvSpPr>
        <p:spPr>
          <a:xfrm>
            <a:off x="4631223" y="1052494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4631223" y="986530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Rectangle 46"/>
          <p:cNvSpPr/>
          <p:nvPr/>
        </p:nvSpPr>
        <p:spPr>
          <a:xfrm>
            <a:off x="4631223" y="9239155"/>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Rectangle 47"/>
          <p:cNvSpPr/>
          <p:nvPr/>
        </p:nvSpPr>
        <p:spPr>
          <a:xfrm>
            <a:off x="4631223" y="857950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Rectangle 48"/>
          <p:cNvSpPr/>
          <p:nvPr/>
        </p:nvSpPr>
        <p:spPr>
          <a:xfrm>
            <a:off x="4631223" y="791986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0" name="Rectangle 49"/>
          <p:cNvSpPr/>
          <p:nvPr/>
        </p:nvSpPr>
        <p:spPr>
          <a:xfrm>
            <a:off x="4631223" y="7260216"/>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Rectangle 50"/>
          <p:cNvSpPr/>
          <p:nvPr/>
        </p:nvSpPr>
        <p:spPr>
          <a:xfrm>
            <a:off x="4631223" y="6634068"/>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 name="Rectangle 51"/>
          <p:cNvSpPr/>
          <p:nvPr/>
        </p:nvSpPr>
        <p:spPr>
          <a:xfrm>
            <a:off x="4631223" y="5974423"/>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 name="Rectangle 52"/>
          <p:cNvSpPr/>
          <p:nvPr/>
        </p:nvSpPr>
        <p:spPr>
          <a:xfrm>
            <a:off x="4631223" y="531477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4" name="Rectangle 53"/>
          <p:cNvSpPr/>
          <p:nvPr/>
        </p:nvSpPr>
        <p:spPr>
          <a:xfrm>
            <a:off x="4631223"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55" name="Rectangle 54"/>
          <p:cNvSpPr/>
          <p:nvPr/>
        </p:nvSpPr>
        <p:spPr>
          <a:xfrm>
            <a:off x="7257296" y="1052494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7257296" y="986530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7" name="Rectangle 56"/>
          <p:cNvSpPr/>
          <p:nvPr/>
        </p:nvSpPr>
        <p:spPr>
          <a:xfrm>
            <a:off x="7257296" y="9239155"/>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8" name="Rectangle 57"/>
          <p:cNvSpPr/>
          <p:nvPr/>
        </p:nvSpPr>
        <p:spPr>
          <a:xfrm>
            <a:off x="7257296" y="857950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9" name="Rectangle 58"/>
          <p:cNvSpPr/>
          <p:nvPr/>
        </p:nvSpPr>
        <p:spPr>
          <a:xfrm>
            <a:off x="7257296" y="7919863"/>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Rectangle 59"/>
          <p:cNvSpPr/>
          <p:nvPr/>
        </p:nvSpPr>
        <p:spPr>
          <a:xfrm>
            <a:off x="7257296" y="726021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Rectangle 60"/>
          <p:cNvSpPr/>
          <p:nvPr/>
        </p:nvSpPr>
        <p:spPr>
          <a:xfrm>
            <a:off x="7257296" y="6634068"/>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2" name="Rectangle 61"/>
          <p:cNvSpPr/>
          <p:nvPr/>
        </p:nvSpPr>
        <p:spPr>
          <a:xfrm>
            <a:off x="7257296" y="5974423"/>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3" name="Rectangle 62"/>
          <p:cNvSpPr/>
          <p:nvPr/>
        </p:nvSpPr>
        <p:spPr>
          <a:xfrm>
            <a:off x="7257296" y="531477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4" name="Rectangle 63"/>
          <p:cNvSpPr/>
          <p:nvPr/>
        </p:nvSpPr>
        <p:spPr>
          <a:xfrm>
            <a:off x="7257296"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65" name="Rectangle 64"/>
          <p:cNvSpPr/>
          <p:nvPr/>
        </p:nvSpPr>
        <p:spPr>
          <a:xfrm>
            <a:off x="9883369" y="1052494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66" name="Rectangle 65"/>
          <p:cNvSpPr/>
          <p:nvPr/>
        </p:nvSpPr>
        <p:spPr>
          <a:xfrm>
            <a:off x="9883369" y="986530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7" name="Rectangle 66"/>
          <p:cNvSpPr/>
          <p:nvPr/>
        </p:nvSpPr>
        <p:spPr>
          <a:xfrm>
            <a:off x="9883369" y="9239155"/>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8" name="Rectangle 67"/>
          <p:cNvSpPr/>
          <p:nvPr/>
        </p:nvSpPr>
        <p:spPr>
          <a:xfrm>
            <a:off x="9883369" y="857950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9" name="Rectangle 68"/>
          <p:cNvSpPr/>
          <p:nvPr/>
        </p:nvSpPr>
        <p:spPr>
          <a:xfrm>
            <a:off x="9883369" y="791986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0" name="Rectangle 69"/>
          <p:cNvSpPr/>
          <p:nvPr/>
        </p:nvSpPr>
        <p:spPr>
          <a:xfrm>
            <a:off x="9883369" y="7260216"/>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1" name="Rectangle 70"/>
          <p:cNvSpPr/>
          <p:nvPr/>
        </p:nvSpPr>
        <p:spPr>
          <a:xfrm>
            <a:off x="9883369" y="6634068"/>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2" name="Rectangle 71"/>
          <p:cNvSpPr/>
          <p:nvPr/>
        </p:nvSpPr>
        <p:spPr>
          <a:xfrm>
            <a:off x="9883369" y="597442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3" name="Rectangle 72"/>
          <p:cNvSpPr/>
          <p:nvPr/>
        </p:nvSpPr>
        <p:spPr>
          <a:xfrm>
            <a:off x="9883369" y="5314776"/>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4" name="Rectangle 73"/>
          <p:cNvSpPr/>
          <p:nvPr/>
        </p:nvSpPr>
        <p:spPr>
          <a:xfrm>
            <a:off x="9883369"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75" name="Rectangle 74"/>
          <p:cNvSpPr/>
          <p:nvPr/>
        </p:nvSpPr>
        <p:spPr>
          <a:xfrm>
            <a:off x="12509442" y="1052494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76" name="Rectangle 75"/>
          <p:cNvSpPr/>
          <p:nvPr/>
        </p:nvSpPr>
        <p:spPr>
          <a:xfrm>
            <a:off x="12509442" y="986530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7" name="Rectangle 76"/>
          <p:cNvSpPr/>
          <p:nvPr/>
        </p:nvSpPr>
        <p:spPr>
          <a:xfrm>
            <a:off x="12509442" y="9239155"/>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8" name="Rectangle 77"/>
          <p:cNvSpPr/>
          <p:nvPr/>
        </p:nvSpPr>
        <p:spPr>
          <a:xfrm>
            <a:off x="12509442" y="857950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9" name="Rectangle 78"/>
          <p:cNvSpPr/>
          <p:nvPr/>
        </p:nvSpPr>
        <p:spPr>
          <a:xfrm>
            <a:off x="12509442" y="791986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0" name="Rectangle 79"/>
          <p:cNvSpPr/>
          <p:nvPr/>
        </p:nvSpPr>
        <p:spPr>
          <a:xfrm>
            <a:off x="12509442" y="7260216"/>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1" name="Rectangle 80"/>
          <p:cNvSpPr/>
          <p:nvPr/>
        </p:nvSpPr>
        <p:spPr>
          <a:xfrm>
            <a:off x="12509442" y="6634068"/>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2" name="Rectangle 81"/>
          <p:cNvSpPr/>
          <p:nvPr/>
        </p:nvSpPr>
        <p:spPr>
          <a:xfrm>
            <a:off x="12509442" y="5974423"/>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3" name="Rectangle 82"/>
          <p:cNvSpPr/>
          <p:nvPr/>
        </p:nvSpPr>
        <p:spPr>
          <a:xfrm>
            <a:off x="12509442" y="531477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4" name="Rectangle 83"/>
          <p:cNvSpPr/>
          <p:nvPr/>
        </p:nvSpPr>
        <p:spPr>
          <a:xfrm>
            <a:off x="12509442"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85" name="Rectangle 84"/>
          <p:cNvSpPr/>
          <p:nvPr/>
        </p:nvSpPr>
        <p:spPr>
          <a:xfrm>
            <a:off x="15135515" y="1052494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86" name="Rectangle 85"/>
          <p:cNvSpPr/>
          <p:nvPr/>
        </p:nvSpPr>
        <p:spPr>
          <a:xfrm>
            <a:off x="15135515" y="986530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7" name="Rectangle 86"/>
          <p:cNvSpPr/>
          <p:nvPr/>
        </p:nvSpPr>
        <p:spPr>
          <a:xfrm>
            <a:off x="15135515" y="9239155"/>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8" name="Rectangle 87"/>
          <p:cNvSpPr/>
          <p:nvPr/>
        </p:nvSpPr>
        <p:spPr>
          <a:xfrm>
            <a:off x="15135515" y="857950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9" name="Rectangle 88"/>
          <p:cNvSpPr/>
          <p:nvPr/>
        </p:nvSpPr>
        <p:spPr>
          <a:xfrm>
            <a:off x="15135515" y="791986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0" name="Rectangle 89"/>
          <p:cNvSpPr/>
          <p:nvPr/>
        </p:nvSpPr>
        <p:spPr>
          <a:xfrm>
            <a:off x="15135515" y="7260216"/>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1" name="Rectangle 90"/>
          <p:cNvSpPr/>
          <p:nvPr/>
        </p:nvSpPr>
        <p:spPr>
          <a:xfrm>
            <a:off x="15135515" y="6634068"/>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2" name="Rectangle 91"/>
          <p:cNvSpPr/>
          <p:nvPr/>
        </p:nvSpPr>
        <p:spPr>
          <a:xfrm>
            <a:off x="15135515" y="597442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3" name="Rectangle 92"/>
          <p:cNvSpPr/>
          <p:nvPr/>
        </p:nvSpPr>
        <p:spPr>
          <a:xfrm>
            <a:off x="15135515" y="531477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4" name="Rectangle 93"/>
          <p:cNvSpPr/>
          <p:nvPr/>
        </p:nvSpPr>
        <p:spPr>
          <a:xfrm>
            <a:off x="15135515"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2453960" y="3896930"/>
            <a:ext cx="1093569" cy="646331"/>
          </a:xfrm>
          <a:prstGeom prst="rect">
            <a:avLst/>
          </a:prstGeom>
          <a:noFill/>
        </p:spPr>
        <p:txBody>
          <a:bodyPr wrap="none" rtlCol="0">
            <a:spAutoFit/>
          </a:bodyPr>
          <a:lstStyle/>
          <a:p>
            <a:pPr algn="ctr"/>
            <a:r>
              <a:rPr lang="tr-TR" dirty="0">
                <a:latin typeface="Open Sans" panose="020B0606030504020204" pitchFamily="34" charset="0"/>
                <a:ea typeface="Open Sans" panose="020B0606030504020204" pitchFamily="34" charset="0"/>
                <a:cs typeface="Open Sans" panose="020B0606030504020204" pitchFamily="34" charset="0"/>
              </a:rPr>
              <a:t>80%</a:t>
            </a:r>
          </a:p>
        </p:txBody>
      </p:sp>
      <p:sp>
        <p:nvSpPr>
          <p:cNvPr id="95" name="TextBox 94"/>
          <p:cNvSpPr txBox="1"/>
          <p:nvPr/>
        </p:nvSpPr>
        <p:spPr>
          <a:xfrm>
            <a:off x="5080033" y="3896930"/>
            <a:ext cx="1093569" cy="646331"/>
          </a:xfrm>
          <a:prstGeom prst="rect">
            <a:avLst/>
          </a:prstGeom>
          <a:noFill/>
        </p:spPr>
        <p:txBody>
          <a:bodyPr wrap="none" rtlCol="0">
            <a:spAutoFit/>
          </a:bodyPr>
          <a:lstStyle/>
          <a:p>
            <a:pPr algn="ctr"/>
            <a:r>
              <a:rPr lang="tr-TR" dirty="0">
                <a:solidFill>
                  <a:srgbClr val="384C5B"/>
                </a:solidFill>
                <a:latin typeface="Open Sans" panose="020B0606030504020204" pitchFamily="34" charset="0"/>
                <a:ea typeface="Open Sans" panose="020B0606030504020204" pitchFamily="34" charset="0"/>
                <a:cs typeface="Open Sans" panose="020B0606030504020204" pitchFamily="34" charset="0"/>
              </a:rPr>
              <a:t>60%</a:t>
            </a:r>
          </a:p>
        </p:txBody>
      </p:sp>
      <p:sp>
        <p:nvSpPr>
          <p:cNvPr id="96" name="TextBox 95"/>
          <p:cNvSpPr txBox="1"/>
          <p:nvPr/>
        </p:nvSpPr>
        <p:spPr>
          <a:xfrm>
            <a:off x="7706106" y="3896930"/>
            <a:ext cx="1093569" cy="646331"/>
          </a:xfrm>
          <a:prstGeom prst="rect">
            <a:avLst/>
          </a:prstGeom>
          <a:noFill/>
        </p:spPr>
        <p:txBody>
          <a:bodyPr wrap="none" rtlCol="0">
            <a:spAutoFit/>
          </a:bodyPr>
          <a:lstStyle/>
          <a:p>
            <a:pPr algn="ctr"/>
            <a:r>
              <a:rPr lang="tr-TR" dirty="0">
                <a:latin typeface="Open Sans" panose="020B0606030504020204" pitchFamily="34" charset="0"/>
                <a:ea typeface="Open Sans" panose="020B0606030504020204" pitchFamily="34" charset="0"/>
                <a:cs typeface="Open Sans" panose="020B0606030504020204" pitchFamily="34" charset="0"/>
              </a:rPr>
              <a:t>40%</a:t>
            </a:r>
          </a:p>
        </p:txBody>
      </p:sp>
      <p:sp>
        <p:nvSpPr>
          <p:cNvPr id="97" name="TextBox 96"/>
          <p:cNvSpPr txBox="1"/>
          <p:nvPr/>
        </p:nvSpPr>
        <p:spPr>
          <a:xfrm>
            <a:off x="10332179" y="3896930"/>
            <a:ext cx="1093569" cy="646331"/>
          </a:xfrm>
          <a:prstGeom prst="rect">
            <a:avLst/>
          </a:prstGeom>
          <a:noFill/>
        </p:spPr>
        <p:txBody>
          <a:bodyPr wrap="none" rtlCol="0">
            <a:spAutoFit/>
          </a:bodyPr>
          <a:lstStyle/>
          <a:p>
            <a:pPr algn="ctr"/>
            <a:r>
              <a:rPr lang="tr-TR" dirty="0">
                <a:solidFill>
                  <a:srgbClr val="384C5B"/>
                </a:solidFill>
                <a:latin typeface="Open Sans" panose="020B0606030504020204" pitchFamily="34" charset="0"/>
                <a:ea typeface="Open Sans" panose="020B0606030504020204" pitchFamily="34" charset="0"/>
                <a:cs typeface="Open Sans" panose="020B0606030504020204" pitchFamily="34" charset="0"/>
              </a:rPr>
              <a:t>90%</a:t>
            </a:r>
          </a:p>
        </p:txBody>
      </p:sp>
      <p:sp>
        <p:nvSpPr>
          <p:cNvPr id="98" name="TextBox 97"/>
          <p:cNvSpPr txBox="1"/>
          <p:nvPr/>
        </p:nvSpPr>
        <p:spPr>
          <a:xfrm>
            <a:off x="12958252" y="3896930"/>
            <a:ext cx="1093569" cy="646331"/>
          </a:xfrm>
          <a:prstGeom prst="rect">
            <a:avLst/>
          </a:prstGeom>
          <a:noFill/>
        </p:spPr>
        <p:txBody>
          <a:bodyPr wrap="none" rtlCol="0">
            <a:spAutoFit/>
          </a:bodyPr>
          <a:lstStyle/>
          <a:p>
            <a:pPr algn="ctr"/>
            <a:r>
              <a:rPr lang="tr-TR" dirty="0">
                <a:latin typeface="Open Sans" panose="020B0606030504020204" pitchFamily="34" charset="0"/>
                <a:ea typeface="Open Sans" panose="020B0606030504020204" pitchFamily="34" charset="0"/>
                <a:cs typeface="Open Sans" panose="020B0606030504020204" pitchFamily="34" charset="0"/>
              </a:rPr>
              <a:t>60%</a:t>
            </a:r>
          </a:p>
        </p:txBody>
      </p:sp>
      <p:sp>
        <p:nvSpPr>
          <p:cNvPr id="99" name="TextBox 98"/>
          <p:cNvSpPr txBox="1"/>
          <p:nvPr/>
        </p:nvSpPr>
        <p:spPr>
          <a:xfrm>
            <a:off x="15584325" y="3896930"/>
            <a:ext cx="1093569" cy="646331"/>
          </a:xfrm>
          <a:prstGeom prst="rect">
            <a:avLst/>
          </a:prstGeom>
          <a:noFill/>
        </p:spPr>
        <p:txBody>
          <a:bodyPr wrap="none" rtlCol="0">
            <a:spAutoFit/>
          </a:bodyPr>
          <a:lstStyle/>
          <a:p>
            <a:pPr algn="ctr"/>
            <a:r>
              <a:rPr lang="tr-TR" dirty="0">
                <a:solidFill>
                  <a:srgbClr val="384C5B"/>
                </a:solidFill>
                <a:latin typeface="Open Sans" panose="020B0606030504020204" pitchFamily="34" charset="0"/>
                <a:ea typeface="Open Sans" panose="020B0606030504020204" pitchFamily="34" charset="0"/>
                <a:cs typeface="Open Sans" panose="020B0606030504020204" pitchFamily="34" charset="0"/>
              </a:rPr>
              <a:t>80%</a:t>
            </a:r>
          </a:p>
        </p:txBody>
      </p:sp>
      <p:sp>
        <p:nvSpPr>
          <p:cNvPr id="100" name="TextBox 99"/>
          <p:cNvSpPr txBox="1"/>
          <p:nvPr/>
        </p:nvSpPr>
        <p:spPr>
          <a:xfrm>
            <a:off x="2504455" y="11205891"/>
            <a:ext cx="1005403"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2009</a:t>
            </a:r>
          </a:p>
        </p:txBody>
      </p:sp>
      <p:sp>
        <p:nvSpPr>
          <p:cNvPr id="101" name="TextBox 100"/>
          <p:cNvSpPr txBox="1"/>
          <p:nvPr/>
        </p:nvSpPr>
        <p:spPr>
          <a:xfrm>
            <a:off x="5130528" y="11184596"/>
            <a:ext cx="1005403" cy="523220"/>
          </a:xfrm>
          <a:prstGeom prst="rect">
            <a:avLst/>
          </a:prstGeom>
          <a:noFill/>
        </p:spPr>
        <p:txBody>
          <a:bodyPr wrap="none" rtlCol="0">
            <a:spAutoFit/>
          </a:bodyPr>
          <a:lstStyle/>
          <a:p>
            <a:r>
              <a:rPr lang="tr-TR" sz="2800" dirty="0">
                <a:solidFill>
                  <a:srgbClr val="384C5B"/>
                </a:solidFill>
                <a:latin typeface="Open Sans" panose="020B0606030504020204" pitchFamily="34" charset="0"/>
                <a:ea typeface="Open Sans" panose="020B0606030504020204" pitchFamily="34" charset="0"/>
                <a:cs typeface="Open Sans" panose="020B0606030504020204" pitchFamily="34" charset="0"/>
              </a:rPr>
              <a:t>2010</a:t>
            </a:r>
          </a:p>
        </p:txBody>
      </p:sp>
      <p:sp>
        <p:nvSpPr>
          <p:cNvPr id="102" name="TextBox 101"/>
          <p:cNvSpPr txBox="1"/>
          <p:nvPr/>
        </p:nvSpPr>
        <p:spPr>
          <a:xfrm>
            <a:off x="7756601" y="11184596"/>
            <a:ext cx="1005403"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2011</a:t>
            </a:r>
          </a:p>
        </p:txBody>
      </p:sp>
      <p:sp>
        <p:nvSpPr>
          <p:cNvPr id="103" name="TextBox 102"/>
          <p:cNvSpPr txBox="1"/>
          <p:nvPr/>
        </p:nvSpPr>
        <p:spPr>
          <a:xfrm>
            <a:off x="10382674" y="11184596"/>
            <a:ext cx="1005403" cy="523220"/>
          </a:xfrm>
          <a:prstGeom prst="rect">
            <a:avLst/>
          </a:prstGeom>
          <a:noFill/>
        </p:spPr>
        <p:txBody>
          <a:bodyPr wrap="none" rtlCol="0">
            <a:spAutoFit/>
          </a:bodyPr>
          <a:lstStyle/>
          <a:p>
            <a:r>
              <a:rPr lang="tr-TR" sz="2800" dirty="0">
                <a:solidFill>
                  <a:srgbClr val="384C5B"/>
                </a:solidFill>
                <a:latin typeface="Open Sans" panose="020B0606030504020204" pitchFamily="34" charset="0"/>
                <a:ea typeface="Open Sans" panose="020B0606030504020204" pitchFamily="34" charset="0"/>
                <a:cs typeface="Open Sans" panose="020B0606030504020204" pitchFamily="34" charset="0"/>
              </a:rPr>
              <a:t>2012</a:t>
            </a:r>
          </a:p>
        </p:txBody>
      </p:sp>
      <p:sp>
        <p:nvSpPr>
          <p:cNvPr id="104" name="TextBox 103"/>
          <p:cNvSpPr txBox="1"/>
          <p:nvPr/>
        </p:nvSpPr>
        <p:spPr>
          <a:xfrm>
            <a:off x="13008747" y="11184596"/>
            <a:ext cx="1005403"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2013</a:t>
            </a:r>
          </a:p>
        </p:txBody>
      </p:sp>
      <p:sp>
        <p:nvSpPr>
          <p:cNvPr id="105" name="TextBox 104"/>
          <p:cNvSpPr txBox="1"/>
          <p:nvPr/>
        </p:nvSpPr>
        <p:spPr>
          <a:xfrm>
            <a:off x="15634820" y="11184596"/>
            <a:ext cx="1005403" cy="523220"/>
          </a:xfrm>
          <a:prstGeom prst="rect">
            <a:avLst/>
          </a:prstGeom>
          <a:noFill/>
        </p:spPr>
        <p:txBody>
          <a:bodyPr wrap="none" rtlCol="0">
            <a:spAutoFit/>
          </a:bodyPr>
          <a:lstStyle/>
          <a:p>
            <a:r>
              <a:rPr lang="tr-TR" sz="2800" dirty="0">
                <a:solidFill>
                  <a:srgbClr val="384C5B"/>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106" name="Rectangle 105"/>
          <p:cNvSpPr/>
          <p:nvPr/>
        </p:nvSpPr>
        <p:spPr>
          <a:xfrm>
            <a:off x="17761588" y="1052494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07" name="Rectangle 106"/>
          <p:cNvSpPr/>
          <p:nvPr/>
        </p:nvSpPr>
        <p:spPr>
          <a:xfrm>
            <a:off x="17761588" y="986530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8" name="Rectangle 107"/>
          <p:cNvSpPr/>
          <p:nvPr/>
        </p:nvSpPr>
        <p:spPr>
          <a:xfrm>
            <a:off x="17761588" y="9239155"/>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9" name="Rectangle 108"/>
          <p:cNvSpPr/>
          <p:nvPr/>
        </p:nvSpPr>
        <p:spPr>
          <a:xfrm>
            <a:off x="17761588" y="8579509"/>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0" name="Rectangle 109"/>
          <p:cNvSpPr/>
          <p:nvPr/>
        </p:nvSpPr>
        <p:spPr>
          <a:xfrm>
            <a:off x="17761588" y="7919863"/>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1" name="Rectangle 110"/>
          <p:cNvSpPr/>
          <p:nvPr/>
        </p:nvSpPr>
        <p:spPr>
          <a:xfrm>
            <a:off x="17761588" y="7260216"/>
            <a:ext cx="1991189" cy="40241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2" name="Rectangle 111"/>
          <p:cNvSpPr/>
          <p:nvPr/>
        </p:nvSpPr>
        <p:spPr>
          <a:xfrm>
            <a:off x="17761588" y="6634068"/>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3" name="Rectangle 112"/>
          <p:cNvSpPr/>
          <p:nvPr/>
        </p:nvSpPr>
        <p:spPr>
          <a:xfrm>
            <a:off x="17761588" y="5974423"/>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4" name="Rectangle 113"/>
          <p:cNvSpPr/>
          <p:nvPr/>
        </p:nvSpPr>
        <p:spPr>
          <a:xfrm>
            <a:off x="17761588" y="531477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5" name="Rectangle 114"/>
          <p:cNvSpPr/>
          <p:nvPr/>
        </p:nvSpPr>
        <p:spPr>
          <a:xfrm>
            <a:off x="17761588"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16" name="Rectangle 115"/>
          <p:cNvSpPr/>
          <p:nvPr/>
        </p:nvSpPr>
        <p:spPr>
          <a:xfrm>
            <a:off x="20387661" y="1052494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17" name="Rectangle 116"/>
          <p:cNvSpPr/>
          <p:nvPr/>
        </p:nvSpPr>
        <p:spPr>
          <a:xfrm>
            <a:off x="20387661" y="986530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8" name="Rectangle 117"/>
          <p:cNvSpPr/>
          <p:nvPr/>
        </p:nvSpPr>
        <p:spPr>
          <a:xfrm>
            <a:off x="20387661" y="9239155"/>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9" name="Rectangle 118"/>
          <p:cNvSpPr/>
          <p:nvPr/>
        </p:nvSpPr>
        <p:spPr>
          <a:xfrm>
            <a:off x="20387661" y="8579509"/>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0" name="Rectangle 119"/>
          <p:cNvSpPr/>
          <p:nvPr/>
        </p:nvSpPr>
        <p:spPr>
          <a:xfrm>
            <a:off x="20387661" y="791986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1" name="Rectangle 120"/>
          <p:cNvSpPr/>
          <p:nvPr/>
        </p:nvSpPr>
        <p:spPr>
          <a:xfrm>
            <a:off x="20387661" y="7260216"/>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2" name="Rectangle 121"/>
          <p:cNvSpPr/>
          <p:nvPr/>
        </p:nvSpPr>
        <p:spPr>
          <a:xfrm>
            <a:off x="20387661" y="6634068"/>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3" name="Rectangle 122"/>
          <p:cNvSpPr/>
          <p:nvPr/>
        </p:nvSpPr>
        <p:spPr>
          <a:xfrm>
            <a:off x="20387661" y="5974423"/>
            <a:ext cx="1991189" cy="402413"/>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4" name="Rectangle 123"/>
          <p:cNvSpPr/>
          <p:nvPr/>
        </p:nvSpPr>
        <p:spPr>
          <a:xfrm>
            <a:off x="20387661" y="5314776"/>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5" name="Rectangle 124"/>
          <p:cNvSpPr/>
          <p:nvPr/>
        </p:nvSpPr>
        <p:spPr>
          <a:xfrm>
            <a:off x="20387661" y="4655129"/>
            <a:ext cx="1991189" cy="40241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26" name="TextBox 125"/>
          <p:cNvSpPr txBox="1"/>
          <p:nvPr/>
        </p:nvSpPr>
        <p:spPr>
          <a:xfrm>
            <a:off x="18260893" y="11184596"/>
            <a:ext cx="1005403"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2015</a:t>
            </a:r>
          </a:p>
        </p:txBody>
      </p:sp>
      <p:sp>
        <p:nvSpPr>
          <p:cNvPr id="127" name="TextBox 126"/>
          <p:cNvSpPr txBox="1"/>
          <p:nvPr/>
        </p:nvSpPr>
        <p:spPr>
          <a:xfrm>
            <a:off x="20886966" y="11184596"/>
            <a:ext cx="1005403" cy="523220"/>
          </a:xfrm>
          <a:prstGeom prst="rect">
            <a:avLst/>
          </a:prstGeom>
          <a:noFill/>
        </p:spPr>
        <p:txBody>
          <a:bodyPr wrap="none" rtlCol="0">
            <a:spAutoFit/>
          </a:bodyPr>
          <a:lstStyle/>
          <a:p>
            <a:r>
              <a:rPr lang="tr-TR" sz="2800" dirty="0">
                <a:solidFill>
                  <a:srgbClr val="384C5B"/>
                </a:solidFill>
                <a:latin typeface="Open Sans" panose="020B0606030504020204" pitchFamily="34" charset="0"/>
                <a:ea typeface="Open Sans" panose="020B0606030504020204" pitchFamily="34" charset="0"/>
                <a:cs typeface="Open Sans" panose="020B0606030504020204" pitchFamily="34" charset="0"/>
              </a:rPr>
              <a:t>2016</a:t>
            </a:r>
          </a:p>
        </p:txBody>
      </p:sp>
      <p:sp>
        <p:nvSpPr>
          <p:cNvPr id="128" name="TextBox 127"/>
          <p:cNvSpPr txBox="1"/>
          <p:nvPr/>
        </p:nvSpPr>
        <p:spPr>
          <a:xfrm>
            <a:off x="18210398" y="3896930"/>
            <a:ext cx="1093569" cy="646331"/>
          </a:xfrm>
          <a:prstGeom prst="rect">
            <a:avLst/>
          </a:prstGeom>
          <a:noFill/>
        </p:spPr>
        <p:txBody>
          <a:bodyPr wrap="none" rtlCol="0">
            <a:spAutoFit/>
          </a:bodyPr>
          <a:lstStyle/>
          <a:p>
            <a:pPr algn="ctr"/>
            <a:r>
              <a:rPr lang="tr-TR" dirty="0">
                <a:latin typeface="Open Sans" panose="020B0606030504020204" pitchFamily="34" charset="0"/>
                <a:ea typeface="Open Sans" panose="020B0606030504020204" pitchFamily="34" charset="0"/>
                <a:cs typeface="Open Sans" panose="020B0606030504020204" pitchFamily="34" charset="0"/>
              </a:rPr>
              <a:t>60%</a:t>
            </a:r>
          </a:p>
        </p:txBody>
      </p:sp>
      <p:sp>
        <p:nvSpPr>
          <p:cNvPr id="129" name="TextBox 128"/>
          <p:cNvSpPr txBox="1"/>
          <p:nvPr/>
        </p:nvSpPr>
        <p:spPr>
          <a:xfrm>
            <a:off x="20836471" y="3896930"/>
            <a:ext cx="1093569" cy="646331"/>
          </a:xfrm>
          <a:prstGeom prst="rect">
            <a:avLst/>
          </a:prstGeom>
          <a:noFill/>
        </p:spPr>
        <p:txBody>
          <a:bodyPr wrap="none" rtlCol="0">
            <a:spAutoFit/>
          </a:bodyPr>
          <a:lstStyle/>
          <a:p>
            <a:pPr algn="ctr"/>
            <a:r>
              <a:rPr lang="tr-TR" dirty="0">
                <a:solidFill>
                  <a:srgbClr val="384C5B"/>
                </a:solidFill>
                <a:latin typeface="Open Sans" panose="020B0606030504020204" pitchFamily="34" charset="0"/>
                <a:ea typeface="Open Sans" panose="020B0606030504020204" pitchFamily="34" charset="0"/>
                <a:cs typeface="Open Sans" panose="020B0606030504020204" pitchFamily="34" charset="0"/>
              </a:rPr>
              <a:t>80%</a:t>
            </a:r>
          </a:p>
        </p:txBody>
      </p:sp>
    </p:spTree>
    <p:extLst>
      <p:ext uri="{BB962C8B-B14F-4D97-AF65-F5344CB8AC3E}">
        <p14:creationId xmlns:p14="http://schemas.microsoft.com/office/powerpoint/2010/main" val="1569042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713945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CUSTOM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5" name="Rectangle 4"/>
          <p:cNvSpPr/>
          <p:nvPr/>
        </p:nvSpPr>
        <p:spPr>
          <a:xfrm>
            <a:off x="1051417" y="7863083"/>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051417" y="735592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ectangle 25"/>
          <p:cNvSpPr/>
          <p:nvPr/>
        </p:nvSpPr>
        <p:spPr>
          <a:xfrm>
            <a:off x="1051417" y="687452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Rectangle 26"/>
          <p:cNvSpPr/>
          <p:nvPr/>
        </p:nvSpPr>
        <p:spPr>
          <a:xfrm>
            <a:off x="1051417" y="6367372"/>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051417" y="586021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051417" y="5353062"/>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ectangle 40"/>
          <p:cNvSpPr/>
          <p:nvPr/>
        </p:nvSpPr>
        <p:spPr>
          <a:xfrm>
            <a:off x="1051417" y="4871661"/>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ectangle 41"/>
          <p:cNvSpPr/>
          <p:nvPr/>
        </p:nvSpPr>
        <p:spPr>
          <a:xfrm>
            <a:off x="1051417" y="4364506"/>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ectangle 42"/>
          <p:cNvSpPr/>
          <p:nvPr/>
        </p:nvSpPr>
        <p:spPr>
          <a:xfrm>
            <a:off x="1051417" y="3857351"/>
            <a:ext cx="1233089" cy="30938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ectangle 43"/>
          <p:cNvSpPr/>
          <p:nvPr/>
        </p:nvSpPr>
        <p:spPr>
          <a:xfrm>
            <a:off x="1051417" y="3350196"/>
            <a:ext cx="1233089" cy="30938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ectangle 44"/>
          <p:cNvSpPr/>
          <p:nvPr/>
        </p:nvSpPr>
        <p:spPr>
          <a:xfrm>
            <a:off x="2677672" y="7863083"/>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2677672" y="735592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Rectangle 46"/>
          <p:cNvSpPr/>
          <p:nvPr/>
        </p:nvSpPr>
        <p:spPr>
          <a:xfrm>
            <a:off x="2677672" y="687452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Rectangle 47"/>
          <p:cNvSpPr/>
          <p:nvPr/>
        </p:nvSpPr>
        <p:spPr>
          <a:xfrm>
            <a:off x="2677672" y="6367372"/>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Rectangle 48"/>
          <p:cNvSpPr/>
          <p:nvPr/>
        </p:nvSpPr>
        <p:spPr>
          <a:xfrm>
            <a:off x="2677672" y="586021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0" name="Rectangle 49"/>
          <p:cNvSpPr/>
          <p:nvPr/>
        </p:nvSpPr>
        <p:spPr>
          <a:xfrm>
            <a:off x="2677672" y="5353062"/>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Rectangle 50"/>
          <p:cNvSpPr/>
          <p:nvPr/>
        </p:nvSpPr>
        <p:spPr>
          <a:xfrm>
            <a:off x="2677672" y="4871661"/>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 name="Rectangle 51"/>
          <p:cNvSpPr/>
          <p:nvPr/>
        </p:nvSpPr>
        <p:spPr>
          <a:xfrm>
            <a:off x="2677672" y="436450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 name="Rectangle 52"/>
          <p:cNvSpPr/>
          <p:nvPr/>
        </p:nvSpPr>
        <p:spPr>
          <a:xfrm>
            <a:off x="2677672" y="3857351"/>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4" name="Rectangle 53"/>
          <p:cNvSpPr/>
          <p:nvPr/>
        </p:nvSpPr>
        <p:spPr>
          <a:xfrm>
            <a:off x="2677672" y="335019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5" name="Rectangle 54"/>
          <p:cNvSpPr/>
          <p:nvPr/>
        </p:nvSpPr>
        <p:spPr>
          <a:xfrm>
            <a:off x="4303927" y="7863083"/>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4303927" y="735592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7" name="Rectangle 56"/>
          <p:cNvSpPr/>
          <p:nvPr/>
        </p:nvSpPr>
        <p:spPr>
          <a:xfrm>
            <a:off x="4303927" y="687452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8" name="Rectangle 57"/>
          <p:cNvSpPr/>
          <p:nvPr/>
        </p:nvSpPr>
        <p:spPr>
          <a:xfrm>
            <a:off x="4303927" y="6367372"/>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9" name="Rectangle 58"/>
          <p:cNvSpPr/>
          <p:nvPr/>
        </p:nvSpPr>
        <p:spPr>
          <a:xfrm>
            <a:off x="4303927" y="5860217"/>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Rectangle 59"/>
          <p:cNvSpPr/>
          <p:nvPr/>
        </p:nvSpPr>
        <p:spPr>
          <a:xfrm>
            <a:off x="4303927" y="5353062"/>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Rectangle 60"/>
          <p:cNvSpPr/>
          <p:nvPr/>
        </p:nvSpPr>
        <p:spPr>
          <a:xfrm>
            <a:off x="4303927" y="4871661"/>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2" name="Rectangle 61"/>
          <p:cNvSpPr/>
          <p:nvPr/>
        </p:nvSpPr>
        <p:spPr>
          <a:xfrm>
            <a:off x="4303927" y="436450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3" name="Rectangle 62"/>
          <p:cNvSpPr/>
          <p:nvPr/>
        </p:nvSpPr>
        <p:spPr>
          <a:xfrm>
            <a:off x="4303927" y="3857351"/>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4" name="Rectangle 63"/>
          <p:cNvSpPr/>
          <p:nvPr/>
        </p:nvSpPr>
        <p:spPr>
          <a:xfrm>
            <a:off x="4303927" y="335019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5" name="Rectangle 64"/>
          <p:cNvSpPr/>
          <p:nvPr/>
        </p:nvSpPr>
        <p:spPr>
          <a:xfrm>
            <a:off x="5930182" y="7863083"/>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66" name="Rectangle 65"/>
          <p:cNvSpPr/>
          <p:nvPr/>
        </p:nvSpPr>
        <p:spPr>
          <a:xfrm>
            <a:off x="5930182" y="735592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7" name="Rectangle 66"/>
          <p:cNvSpPr/>
          <p:nvPr/>
        </p:nvSpPr>
        <p:spPr>
          <a:xfrm>
            <a:off x="5930182" y="687452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8" name="Rectangle 67"/>
          <p:cNvSpPr/>
          <p:nvPr/>
        </p:nvSpPr>
        <p:spPr>
          <a:xfrm>
            <a:off x="5930182" y="6367372"/>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9" name="Rectangle 68"/>
          <p:cNvSpPr/>
          <p:nvPr/>
        </p:nvSpPr>
        <p:spPr>
          <a:xfrm>
            <a:off x="5930182" y="586021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0" name="Rectangle 69"/>
          <p:cNvSpPr/>
          <p:nvPr/>
        </p:nvSpPr>
        <p:spPr>
          <a:xfrm>
            <a:off x="5930182" y="5353062"/>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1" name="Rectangle 70"/>
          <p:cNvSpPr/>
          <p:nvPr/>
        </p:nvSpPr>
        <p:spPr>
          <a:xfrm>
            <a:off x="5930182" y="4871661"/>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2" name="Rectangle 71"/>
          <p:cNvSpPr/>
          <p:nvPr/>
        </p:nvSpPr>
        <p:spPr>
          <a:xfrm>
            <a:off x="5930182" y="4364506"/>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3" name="Rectangle 72"/>
          <p:cNvSpPr/>
          <p:nvPr/>
        </p:nvSpPr>
        <p:spPr>
          <a:xfrm>
            <a:off x="5930182" y="3857351"/>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4" name="Rectangle 73"/>
          <p:cNvSpPr/>
          <p:nvPr/>
        </p:nvSpPr>
        <p:spPr>
          <a:xfrm>
            <a:off x="5930182" y="335019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5" name="Rectangle 74"/>
          <p:cNvSpPr/>
          <p:nvPr/>
        </p:nvSpPr>
        <p:spPr>
          <a:xfrm>
            <a:off x="7556437" y="7863083"/>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76" name="Rectangle 75"/>
          <p:cNvSpPr/>
          <p:nvPr/>
        </p:nvSpPr>
        <p:spPr>
          <a:xfrm>
            <a:off x="7556437" y="735592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7" name="Rectangle 76"/>
          <p:cNvSpPr/>
          <p:nvPr/>
        </p:nvSpPr>
        <p:spPr>
          <a:xfrm>
            <a:off x="7556437" y="687452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8" name="Rectangle 77"/>
          <p:cNvSpPr/>
          <p:nvPr/>
        </p:nvSpPr>
        <p:spPr>
          <a:xfrm>
            <a:off x="7556437" y="6367372"/>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9" name="Rectangle 78"/>
          <p:cNvSpPr/>
          <p:nvPr/>
        </p:nvSpPr>
        <p:spPr>
          <a:xfrm>
            <a:off x="7556437" y="5860217"/>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0" name="Rectangle 79"/>
          <p:cNvSpPr/>
          <p:nvPr/>
        </p:nvSpPr>
        <p:spPr>
          <a:xfrm>
            <a:off x="7556437" y="5353062"/>
            <a:ext cx="1233089" cy="30938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1" name="Rectangle 80"/>
          <p:cNvSpPr/>
          <p:nvPr/>
        </p:nvSpPr>
        <p:spPr>
          <a:xfrm>
            <a:off x="7556437" y="4871661"/>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2" name="Rectangle 81"/>
          <p:cNvSpPr/>
          <p:nvPr/>
        </p:nvSpPr>
        <p:spPr>
          <a:xfrm>
            <a:off x="7556437" y="436450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3" name="Rectangle 82"/>
          <p:cNvSpPr/>
          <p:nvPr/>
        </p:nvSpPr>
        <p:spPr>
          <a:xfrm>
            <a:off x="7556437" y="3857351"/>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4" name="Rectangle 83"/>
          <p:cNvSpPr/>
          <p:nvPr/>
        </p:nvSpPr>
        <p:spPr>
          <a:xfrm>
            <a:off x="7556437" y="335019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5" name="Rectangle 84"/>
          <p:cNvSpPr/>
          <p:nvPr/>
        </p:nvSpPr>
        <p:spPr>
          <a:xfrm>
            <a:off x="9182692" y="7863083"/>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86" name="Rectangle 85"/>
          <p:cNvSpPr/>
          <p:nvPr/>
        </p:nvSpPr>
        <p:spPr>
          <a:xfrm>
            <a:off x="9182692" y="735592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7" name="Rectangle 86"/>
          <p:cNvSpPr/>
          <p:nvPr/>
        </p:nvSpPr>
        <p:spPr>
          <a:xfrm>
            <a:off x="9182692" y="687452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8" name="Rectangle 87"/>
          <p:cNvSpPr/>
          <p:nvPr/>
        </p:nvSpPr>
        <p:spPr>
          <a:xfrm>
            <a:off x="9182692" y="6367372"/>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9" name="Rectangle 88"/>
          <p:cNvSpPr/>
          <p:nvPr/>
        </p:nvSpPr>
        <p:spPr>
          <a:xfrm>
            <a:off x="9182692" y="5860217"/>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0" name="Rectangle 89"/>
          <p:cNvSpPr/>
          <p:nvPr/>
        </p:nvSpPr>
        <p:spPr>
          <a:xfrm>
            <a:off x="9182692" y="5353062"/>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1" name="Rectangle 90"/>
          <p:cNvSpPr/>
          <p:nvPr/>
        </p:nvSpPr>
        <p:spPr>
          <a:xfrm>
            <a:off x="9182692" y="4871661"/>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2" name="Rectangle 91"/>
          <p:cNvSpPr/>
          <p:nvPr/>
        </p:nvSpPr>
        <p:spPr>
          <a:xfrm>
            <a:off x="9182692" y="4364506"/>
            <a:ext cx="1233089" cy="309387"/>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3" name="Rectangle 92"/>
          <p:cNvSpPr/>
          <p:nvPr/>
        </p:nvSpPr>
        <p:spPr>
          <a:xfrm>
            <a:off x="9182692" y="3857351"/>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4" name="Rectangle 93"/>
          <p:cNvSpPr/>
          <p:nvPr/>
        </p:nvSpPr>
        <p:spPr>
          <a:xfrm>
            <a:off x="9182692" y="3350196"/>
            <a:ext cx="1233089" cy="309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0" name="TextBox 99"/>
          <p:cNvSpPr txBox="1"/>
          <p:nvPr/>
        </p:nvSpPr>
        <p:spPr>
          <a:xfrm>
            <a:off x="1298518" y="8370238"/>
            <a:ext cx="768159" cy="400110"/>
          </a:xfrm>
          <a:prstGeom prst="rect">
            <a:avLst/>
          </a:prstGeom>
          <a:noFill/>
        </p:spPr>
        <p:txBody>
          <a:bodyPr wrap="none" rtlCol="0">
            <a:spAutoFit/>
          </a:bodyPr>
          <a:lstStyle/>
          <a:p>
            <a:r>
              <a:rPr lang="tr-TR" sz="2000" dirty="0">
                <a:latin typeface="Open Sans" panose="020B0606030504020204" pitchFamily="34" charset="0"/>
                <a:ea typeface="Open Sans" panose="020B0606030504020204" pitchFamily="34" charset="0"/>
                <a:cs typeface="Open Sans" panose="020B0606030504020204" pitchFamily="34" charset="0"/>
              </a:rPr>
              <a:t>2011</a:t>
            </a:r>
          </a:p>
        </p:txBody>
      </p:sp>
      <p:sp>
        <p:nvSpPr>
          <p:cNvPr id="101" name="TextBox 100"/>
          <p:cNvSpPr txBox="1"/>
          <p:nvPr/>
        </p:nvSpPr>
        <p:spPr>
          <a:xfrm>
            <a:off x="2910763" y="8370238"/>
            <a:ext cx="768159" cy="400110"/>
          </a:xfrm>
          <a:prstGeom prst="rect">
            <a:avLst/>
          </a:prstGeom>
          <a:noFill/>
        </p:spPr>
        <p:txBody>
          <a:bodyPr wrap="none" rtlCol="0">
            <a:spAutoFit/>
          </a:bodyPr>
          <a:lstStyle/>
          <a:p>
            <a:r>
              <a:rPr lang="tr-TR" sz="2000" dirty="0">
                <a:latin typeface="Open Sans" panose="020B0606030504020204" pitchFamily="34" charset="0"/>
                <a:ea typeface="Open Sans" panose="020B0606030504020204" pitchFamily="34" charset="0"/>
                <a:cs typeface="Open Sans" panose="020B0606030504020204" pitchFamily="34" charset="0"/>
              </a:rPr>
              <a:t>2012</a:t>
            </a:r>
          </a:p>
        </p:txBody>
      </p:sp>
      <p:sp>
        <p:nvSpPr>
          <p:cNvPr id="102" name="TextBox 101"/>
          <p:cNvSpPr txBox="1"/>
          <p:nvPr/>
        </p:nvSpPr>
        <p:spPr>
          <a:xfrm>
            <a:off x="4537018" y="8370238"/>
            <a:ext cx="768159" cy="400110"/>
          </a:xfrm>
          <a:prstGeom prst="rect">
            <a:avLst/>
          </a:prstGeom>
          <a:noFill/>
        </p:spPr>
        <p:txBody>
          <a:bodyPr wrap="none" rtlCol="0">
            <a:spAutoFit/>
          </a:bodyPr>
          <a:lstStyle/>
          <a:p>
            <a:r>
              <a:rPr lang="tr-TR" sz="2000" dirty="0">
                <a:latin typeface="Open Sans" panose="020B0606030504020204" pitchFamily="34" charset="0"/>
                <a:ea typeface="Open Sans" panose="020B0606030504020204" pitchFamily="34" charset="0"/>
                <a:cs typeface="Open Sans" panose="020B0606030504020204" pitchFamily="34" charset="0"/>
              </a:rPr>
              <a:t>2013</a:t>
            </a:r>
          </a:p>
        </p:txBody>
      </p:sp>
      <p:sp>
        <p:nvSpPr>
          <p:cNvPr id="103" name="TextBox 102"/>
          <p:cNvSpPr txBox="1"/>
          <p:nvPr/>
        </p:nvSpPr>
        <p:spPr>
          <a:xfrm>
            <a:off x="6163274" y="8370238"/>
            <a:ext cx="768159" cy="400110"/>
          </a:xfrm>
          <a:prstGeom prst="rect">
            <a:avLst/>
          </a:prstGeom>
          <a:noFill/>
        </p:spPr>
        <p:txBody>
          <a:bodyPr wrap="none" rtlCol="0">
            <a:spAutoFit/>
          </a:bodyPr>
          <a:lstStyle/>
          <a:p>
            <a:r>
              <a:rPr lang="tr-TR" sz="2000" dirty="0">
                <a:latin typeface="Open Sans" panose="020B0606030504020204" pitchFamily="34" charset="0"/>
                <a:ea typeface="Open Sans" panose="020B0606030504020204" pitchFamily="34" charset="0"/>
                <a:cs typeface="Open Sans" panose="020B0606030504020204" pitchFamily="34" charset="0"/>
              </a:rPr>
              <a:t>2014</a:t>
            </a:r>
          </a:p>
        </p:txBody>
      </p:sp>
      <p:sp>
        <p:nvSpPr>
          <p:cNvPr id="104" name="TextBox 103"/>
          <p:cNvSpPr txBox="1"/>
          <p:nvPr/>
        </p:nvSpPr>
        <p:spPr>
          <a:xfrm>
            <a:off x="7789529" y="8370238"/>
            <a:ext cx="768159" cy="400110"/>
          </a:xfrm>
          <a:prstGeom prst="rect">
            <a:avLst/>
          </a:prstGeom>
          <a:noFill/>
        </p:spPr>
        <p:txBody>
          <a:bodyPr wrap="none" rtlCol="0">
            <a:spAutoFit/>
          </a:bodyPr>
          <a:lstStyle/>
          <a:p>
            <a:r>
              <a:rPr lang="tr-TR" sz="2000" dirty="0">
                <a:latin typeface="Open Sans" panose="020B0606030504020204" pitchFamily="34" charset="0"/>
                <a:ea typeface="Open Sans" panose="020B0606030504020204" pitchFamily="34" charset="0"/>
                <a:cs typeface="Open Sans" panose="020B0606030504020204" pitchFamily="34" charset="0"/>
              </a:rPr>
              <a:t>2015</a:t>
            </a:r>
          </a:p>
        </p:txBody>
      </p:sp>
      <p:sp>
        <p:nvSpPr>
          <p:cNvPr id="105" name="TextBox 104"/>
          <p:cNvSpPr txBox="1"/>
          <p:nvPr/>
        </p:nvSpPr>
        <p:spPr>
          <a:xfrm>
            <a:off x="9415784" y="8370238"/>
            <a:ext cx="768159" cy="400110"/>
          </a:xfrm>
          <a:prstGeom prst="rect">
            <a:avLst/>
          </a:prstGeom>
          <a:noFill/>
        </p:spPr>
        <p:txBody>
          <a:bodyPr wrap="none" rtlCol="0">
            <a:spAutoFit/>
          </a:bodyPr>
          <a:lstStyle/>
          <a:p>
            <a:r>
              <a:rPr lang="tr-TR" sz="2000" dirty="0">
                <a:latin typeface="Open Sans" panose="020B0606030504020204" pitchFamily="34" charset="0"/>
                <a:ea typeface="Open Sans" panose="020B0606030504020204" pitchFamily="34" charset="0"/>
                <a:cs typeface="Open Sans" panose="020B0606030504020204" pitchFamily="34" charset="0"/>
              </a:rPr>
              <a:t>2016</a:t>
            </a:r>
          </a:p>
        </p:txBody>
      </p:sp>
      <p:sp>
        <p:nvSpPr>
          <p:cNvPr id="106" name="TextBox 105"/>
          <p:cNvSpPr txBox="1"/>
          <p:nvPr/>
        </p:nvSpPr>
        <p:spPr>
          <a:xfrm>
            <a:off x="11157918" y="3350196"/>
            <a:ext cx="12174665" cy="6001643"/>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tollit malorum vis, at ius noster honestatis. Veri utamur lobortis te per, ad mel dolorem repudiare temporibus.</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Expetenda definitiones at vix, an sit utroque officiis, duo ex ridens vivendum. Sed assum bonorum posidonium at.</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TextBox 106"/>
          <p:cNvSpPr txBox="1"/>
          <p:nvPr/>
        </p:nvSpPr>
        <p:spPr>
          <a:xfrm>
            <a:off x="1051417" y="9434961"/>
            <a:ext cx="22281166" cy="2677656"/>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89289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3812887"/>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013316" y="920144"/>
            <a:ext cx="955139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TABLE OF CONTENTS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1032367" y="3320444"/>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a:t>
            </a: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8" name="TextBox 7"/>
          <p:cNvSpPr txBox="1"/>
          <p:nvPr/>
        </p:nvSpPr>
        <p:spPr>
          <a:xfrm>
            <a:off x="1032367" y="3812887"/>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2</a:t>
            </a:r>
          </a:p>
        </p:txBody>
      </p:sp>
      <p:sp>
        <p:nvSpPr>
          <p:cNvPr id="45" name="TextBox 44"/>
          <p:cNvSpPr txBox="1"/>
          <p:nvPr/>
        </p:nvSpPr>
        <p:spPr>
          <a:xfrm>
            <a:off x="20859750" y="3320444"/>
            <a:ext cx="247283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46" name="TextBox 45"/>
          <p:cNvSpPr txBox="1"/>
          <p:nvPr/>
        </p:nvSpPr>
        <p:spPr>
          <a:xfrm>
            <a:off x="20859750" y="3812887"/>
            <a:ext cx="247283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US</a:t>
            </a:r>
          </a:p>
        </p:txBody>
      </p:sp>
      <p:sp>
        <p:nvSpPr>
          <p:cNvPr id="47" name="Rectangle 46"/>
          <p:cNvSpPr/>
          <p:nvPr/>
        </p:nvSpPr>
        <p:spPr>
          <a:xfrm>
            <a:off x="0" y="4797773"/>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032367" y="4305330"/>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3</a:t>
            </a:r>
          </a:p>
        </p:txBody>
      </p:sp>
      <p:sp>
        <p:nvSpPr>
          <p:cNvPr id="49" name="TextBox 48"/>
          <p:cNvSpPr txBox="1"/>
          <p:nvPr/>
        </p:nvSpPr>
        <p:spPr>
          <a:xfrm>
            <a:off x="1032367" y="4797773"/>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4 </a:t>
            </a:r>
          </a:p>
        </p:txBody>
      </p:sp>
      <p:sp>
        <p:nvSpPr>
          <p:cNvPr id="50" name="TextBox 49"/>
          <p:cNvSpPr txBox="1"/>
          <p:nvPr/>
        </p:nvSpPr>
        <p:spPr>
          <a:xfrm>
            <a:off x="20859750" y="4305330"/>
            <a:ext cx="247283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LOCATIONS</a:t>
            </a:r>
          </a:p>
        </p:txBody>
      </p:sp>
      <p:sp>
        <p:nvSpPr>
          <p:cNvPr id="51" name="TextBox 50"/>
          <p:cNvSpPr txBox="1"/>
          <p:nvPr/>
        </p:nvSpPr>
        <p:spPr>
          <a:xfrm>
            <a:off x="20515812" y="4797773"/>
            <a:ext cx="2816772"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SIMPLE TIMLINE</a:t>
            </a:r>
          </a:p>
        </p:txBody>
      </p:sp>
      <p:sp>
        <p:nvSpPr>
          <p:cNvPr id="52" name="Rectangle 51"/>
          <p:cNvSpPr/>
          <p:nvPr/>
        </p:nvSpPr>
        <p:spPr>
          <a:xfrm>
            <a:off x="0" y="5751881"/>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032367" y="5259438"/>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5</a:t>
            </a:r>
          </a:p>
        </p:txBody>
      </p:sp>
      <p:sp>
        <p:nvSpPr>
          <p:cNvPr id="54" name="TextBox 53"/>
          <p:cNvSpPr txBox="1"/>
          <p:nvPr/>
        </p:nvSpPr>
        <p:spPr>
          <a:xfrm>
            <a:off x="1032367" y="5751881"/>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6</a:t>
            </a:r>
          </a:p>
        </p:txBody>
      </p:sp>
      <p:sp>
        <p:nvSpPr>
          <p:cNvPr id="55" name="TextBox 54"/>
          <p:cNvSpPr txBox="1"/>
          <p:nvPr/>
        </p:nvSpPr>
        <p:spPr>
          <a:xfrm>
            <a:off x="19900670" y="5259438"/>
            <a:ext cx="3431914"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FULL TEXT SLIDE</a:t>
            </a:r>
          </a:p>
        </p:txBody>
      </p:sp>
      <p:sp>
        <p:nvSpPr>
          <p:cNvPr id="56" name="TextBox 55"/>
          <p:cNvSpPr txBox="1"/>
          <p:nvPr/>
        </p:nvSpPr>
        <p:spPr>
          <a:xfrm>
            <a:off x="18953018" y="5751881"/>
            <a:ext cx="4379566"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DOUBLE COLUMN SLIDE</a:t>
            </a:r>
          </a:p>
        </p:txBody>
      </p:sp>
      <p:sp>
        <p:nvSpPr>
          <p:cNvPr id="57" name="Rectangle 56"/>
          <p:cNvSpPr/>
          <p:nvPr/>
        </p:nvSpPr>
        <p:spPr>
          <a:xfrm>
            <a:off x="0" y="6736767"/>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032367" y="6244324"/>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7</a:t>
            </a:r>
          </a:p>
        </p:txBody>
      </p:sp>
      <p:sp>
        <p:nvSpPr>
          <p:cNvPr id="59" name="TextBox 58"/>
          <p:cNvSpPr txBox="1"/>
          <p:nvPr/>
        </p:nvSpPr>
        <p:spPr>
          <a:xfrm>
            <a:off x="1032367" y="6736767"/>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8</a:t>
            </a:r>
          </a:p>
        </p:txBody>
      </p:sp>
      <p:sp>
        <p:nvSpPr>
          <p:cNvPr id="60" name="TextBox 59"/>
          <p:cNvSpPr txBox="1"/>
          <p:nvPr/>
        </p:nvSpPr>
        <p:spPr>
          <a:xfrm>
            <a:off x="18953018" y="6244324"/>
            <a:ext cx="4379565"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DIVIDED TEXT SLIDE</a:t>
            </a:r>
          </a:p>
        </p:txBody>
      </p:sp>
      <p:sp>
        <p:nvSpPr>
          <p:cNvPr id="61" name="TextBox 60"/>
          <p:cNvSpPr txBox="1"/>
          <p:nvPr/>
        </p:nvSpPr>
        <p:spPr>
          <a:xfrm>
            <a:off x="19900670" y="6736767"/>
            <a:ext cx="343191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62" name="Rectangle 61"/>
          <p:cNvSpPr/>
          <p:nvPr/>
        </p:nvSpPr>
        <p:spPr>
          <a:xfrm>
            <a:off x="0" y="7690875"/>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1032367" y="7198432"/>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9</a:t>
            </a:r>
          </a:p>
        </p:txBody>
      </p:sp>
      <p:sp>
        <p:nvSpPr>
          <p:cNvPr id="64" name="TextBox 63"/>
          <p:cNvSpPr txBox="1"/>
          <p:nvPr/>
        </p:nvSpPr>
        <p:spPr>
          <a:xfrm>
            <a:off x="1032367" y="7690875"/>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10</a:t>
            </a:r>
          </a:p>
        </p:txBody>
      </p:sp>
      <p:sp>
        <p:nvSpPr>
          <p:cNvPr id="65" name="TextBox 64"/>
          <p:cNvSpPr txBox="1"/>
          <p:nvPr/>
        </p:nvSpPr>
        <p:spPr>
          <a:xfrm>
            <a:off x="18470880" y="7198432"/>
            <a:ext cx="486170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NUMBERED POINT SLIDE</a:t>
            </a:r>
          </a:p>
        </p:txBody>
      </p:sp>
      <p:sp>
        <p:nvSpPr>
          <p:cNvPr id="66" name="TextBox 65"/>
          <p:cNvSpPr txBox="1"/>
          <p:nvPr/>
        </p:nvSpPr>
        <p:spPr>
          <a:xfrm>
            <a:off x="18238124" y="7690875"/>
            <a:ext cx="5094459"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HALF PAGE COLOR SLIDE</a:t>
            </a:r>
          </a:p>
        </p:txBody>
      </p:sp>
      <p:sp>
        <p:nvSpPr>
          <p:cNvPr id="67" name="Rectangle 66"/>
          <p:cNvSpPr/>
          <p:nvPr/>
        </p:nvSpPr>
        <p:spPr>
          <a:xfrm>
            <a:off x="0" y="8675761"/>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1032367" y="8183318"/>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11</a:t>
            </a:r>
          </a:p>
        </p:txBody>
      </p:sp>
      <p:sp>
        <p:nvSpPr>
          <p:cNvPr id="69" name="TextBox 68"/>
          <p:cNvSpPr txBox="1"/>
          <p:nvPr/>
        </p:nvSpPr>
        <p:spPr>
          <a:xfrm>
            <a:off x="1032367" y="8675761"/>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12</a:t>
            </a:r>
          </a:p>
        </p:txBody>
      </p:sp>
      <p:sp>
        <p:nvSpPr>
          <p:cNvPr id="70" name="TextBox 69"/>
          <p:cNvSpPr txBox="1"/>
          <p:nvPr/>
        </p:nvSpPr>
        <p:spPr>
          <a:xfrm>
            <a:off x="18238124" y="8183318"/>
            <a:ext cx="5094459"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OUR DEPARTMENTS</a:t>
            </a:r>
          </a:p>
        </p:txBody>
      </p:sp>
      <p:sp>
        <p:nvSpPr>
          <p:cNvPr id="71" name="TextBox 70"/>
          <p:cNvSpPr txBox="1"/>
          <p:nvPr/>
        </p:nvSpPr>
        <p:spPr>
          <a:xfrm>
            <a:off x="19285528" y="8675761"/>
            <a:ext cx="4047056"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BULLET POINTS SLIDE</a:t>
            </a:r>
          </a:p>
        </p:txBody>
      </p:sp>
      <p:sp>
        <p:nvSpPr>
          <p:cNvPr id="72" name="Rectangle 71"/>
          <p:cNvSpPr/>
          <p:nvPr/>
        </p:nvSpPr>
        <p:spPr>
          <a:xfrm>
            <a:off x="0" y="9629869"/>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1032367" y="9137426"/>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13</a:t>
            </a:r>
          </a:p>
        </p:txBody>
      </p:sp>
      <p:sp>
        <p:nvSpPr>
          <p:cNvPr id="74" name="TextBox 73"/>
          <p:cNvSpPr txBox="1"/>
          <p:nvPr/>
        </p:nvSpPr>
        <p:spPr>
          <a:xfrm>
            <a:off x="1032367" y="9629869"/>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14</a:t>
            </a:r>
          </a:p>
        </p:txBody>
      </p:sp>
      <p:sp>
        <p:nvSpPr>
          <p:cNvPr id="75" name="TextBox 74"/>
          <p:cNvSpPr txBox="1"/>
          <p:nvPr/>
        </p:nvSpPr>
        <p:spPr>
          <a:xfrm>
            <a:off x="18234112" y="9137426"/>
            <a:ext cx="5098471"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p>
        </p:txBody>
      </p:sp>
      <p:sp>
        <p:nvSpPr>
          <p:cNvPr id="76" name="TextBox 75"/>
          <p:cNvSpPr txBox="1"/>
          <p:nvPr/>
        </p:nvSpPr>
        <p:spPr>
          <a:xfrm>
            <a:off x="18470880" y="9629869"/>
            <a:ext cx="486170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CUSTOM CHART</a:t>
            </a:r>
          </a:p>
        </p:txBody>
      </p:sp>
      <p:sp>
        <p:nvSpPr>
          <p:cNvPr id="77" name="Rectangle 76"/>
          <p:cNvSpPr/>
          <p:nvPr/>
        </p:nvSpPr>
        <p:spPr>
          <a:xfrm>
            <a:off x="0" y="10614755"/>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p:cNvSpPr txBox="1"/>
          <p:nvPr/>
        </p:nvSpPr>
        <p:spPr>
          <a:xfrm>
            <a:off x="1032367" y="10122312"/>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15</a:t>
            </a:r>
          </a:p>
        </p:txBody>
      </p:sp>
      <p:sp>
        <p:nvSpPr>
          <p:cNvPr id="79" name="TextBox 78"/>
          <p:cNvSpPr txBox="1"/>
          <p:nvPr/>
        </p:nvSpPr>
        <p:spPr>
          <a:xfrm>
            <a:off x="1032367" y="10614755"/>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16</a:t>
            </a:r>
          </a:p>
        </p:txBody>
      </p:sp>
      <p:sp>
        <p:nvSpPr>
          <p:cNvPr id="80" name="TextBox 79"/>
          <p:cNvSpPr txBox="1"/>
          <p:nvPr/>
        </p:nvSpPr>
        <p:spPr>
          <a:xfrm>
            <a:off x="20859750" y="10122312"/>
            <a:ext cx="247283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FEATURES</a:t>
            </a:r>
          </a:p>
        </p:txBody>
      </p:sp>
      <p:sp>
        <p:nvSpPr>
          <p:cNvPr id="81" name="TextBox 80"/>
          <p:cNvSpPr txBox="1"/>
          <p:nvPr/>
        </p:nvSpPr>
        <p:spPr>
          <a:xfrm>
            <a:off x="20859750" y="10614755"/>
            <a:ext cx="247283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SERVICES</a:t>
            </a:r>
          </a:p>
        </p:txBody>
      </p:sp>
      <p:sp>
        <p:nvSpPr>
          <p:cNvPr id="82" name="Rectangle 81"/>
          <p:cNvSpPr/>
          <p:nvPr/>
        </p:nvSpPr>
        <p:spPr>
          <a:xfrm>
            <a:off x="0" y="11568863"/>
            <a:ext cx="24384000" cy="461665"/>
          </a:xfrm>
          <a:prstGeom prst="rect">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p:cNvSpPr txBox="1"/>
          <p:nvPr/>
        </p:nvSpPr>
        <p:spPr>
          <a:xfrm>
            <a:off x="1032367" y="11076420"/>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17</a:t>
            </a:r>
          </a:p>
        </p:txBody>
      </p:sp>
      <p:sp>
        <p:nvSpPr>
          <p:cNvPr id="84" name="TextBox 83"/>
          <p:cNvSpPr txBox="1"/>
          <p:nvPr/>
        </p:nvSpPr>
        <p:spPr>
          <a:xfrm>
            <a:off x="1032367" y="11568863"/>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18</a:t>
            </a:r>
          </a:p>
        </p:txBody>
      </p:sp>
      <p:sp>
        <p:nvSpPr>
          <p:cNvPr id="85" name="TextBox 84"/>
          <p:cNvSpPr txBox="1"/>
          <p:nvPr/>
        </p:nvSpPr>
        <p:spPr>
          <a:xfrm>
            <a:off x="20859750" y="11076420"/>
            <a:ext cx="247283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BAR DIAGRAM</a:t>
            </a:r>
          </a:p>
        </p:txBody>
      </p:sp>
      <p:sp>
        <p:nvSpPr>
          <p:cNvPr id="86" name="TextBox 85"/>
          <p:cNvSpPr txBox="1"/>
          <p:nvPr/>
        </p:nvSpPr>
        <p:spPr>
          <a:xfrm>
            <a:off x="17556480" y="11568863"/>
            <a:ext cx="5776103"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FOUR STEPS TO EFFICIENCY</a:t>
            </a:r>
          </a:p>
        </p:txBody>
      </p:sp>
      <p:sp>
        <p:nvSpPr>
          <p:cNvPr id="88" name="TextBox 87"/>
          <p:cNvSpPr txBox="1"/>
          <p:nvPr/>
        </p:nvSpPr>
        <p:spPr>
          <a:xfrm>
            <a:off x="1032367" y="12061306"/>
            <a:ext cx="2472833"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19</a:t>
            </a:r>
          </a:p>
        </p:txBody>
      </p:sp>
      <p:sp>
        <p:nvSpPr>
          <p:cNvPr id="90" name="TextBox 89"/>
          <p:cNvSpPr txBox="1"/>
          <p:nvPr/>
        </p:nvSpPr>
        <p:spPr>
          <a:xfrm>
            <a:off x="15977062" y="12061306"/>
            <a:ext cx="7355521" cy="461665"/>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PROJECT PHOTO GALLERY</a:t>
            </a:r>
          </a:p>
        </p:txBody>
      </p:sp>
    </p:spTree>
    <p:extLst>
      <p:ext uri="{BB962C8B-B14F-4D97-AF65-F5344CB8AC3E}">
        <p14:creationId xmlns:p14="http://schemas.microsoft.com/office/powerpoint/2010/main" val="949858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aphicFrame>
        <p:nvGraphicFramePr>
          <p:cNvPr id="8" name="Chart 7"/>
          <p:cNvGraphicFramePr/>
          <p:nvPr>
            <p:extLst>
              <p:ext uri="{D42A27DB-BD31-4B8C-83A1-F6EECF244321}">
                <p14:modId xmlns:p14="http://schemas.microsoft.com/office/powerpoint/2010/main" val="4205186652"/>
              </p:ext>
            </p:extLst>
          </p:nvPr>
        </p:nvGraphicFramePr>
        <p:xfrm>
          <a:off x="1051417" y="3043936"/>
          <a:ext cx="13362432" cy="8908288"/>
        </p:xfrm>
        <a:graphic>
          <a:graphicData uri="http://schemas.openxmlformats.org/drawingml/2006/chart">
            <c:chart xmlns:c="http://schemas.openxmlformats.org/drawingml/2006/chart" xmlns:r="http://schemas.openxmlformats.org/officeDocument/2006/relationships" r:id="rId2"/>
          </a:graphicData>
        </a:graphic>
      </p:graphicFrame>
      <p:sp>
        <p:nvSpPr>
          <p:cNvPr id="25" name="TextBox 24"/>
          <p:cNvSpPr txBox="1"/>
          <p:nvPr/>
        </p:nvSpPr>
        <p:spPr>
          <a:xfrm>
            <a:off x="14992350" y="3521612"/>
            <a:ext cx="8340233" cy="9325630"/>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tollit malorum vis, at ius noster honestatis. Veri utamur lobortis te per, ad mel dolorem repudiare temporibus. Ceteros reprehendunt at eum. His unum appetere convenire eu, ne per graece graeci vivendo.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97392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1649051874"/>
              </p:ext>
            </p:extLst>
          </p:nvPr>
        </p:nvGraphicFramePr>
        <p:xfrm>
          <a:off x="9970151" y="3176285"/>
          <a:ext cx="13362432" cy="890828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5" name="TextBox 24"/>
          <p:cNvSpPr txBox="1"/>
          <p:nvPr/>
        </p:nvSpPr>
        <p:spPr>
          <a:xfrm>
            <a:off x="1051417" y="3521612"/>
            <a:ext cx="7654433" cy="10064294"/>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4840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2563843405"/>
              </p:ext>
            </p:extLst>
          </p:nvPr>
        </p:nvGraphicFramePr>
        <p:xfrm>
          <a:off x="5510784" y="3176285"/>
          <a:ext cx="13362432" cy="890828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5" name="TextBox 24"/>
          <p:cNvSpPr txBox="1"/>
          <p:nvPr/>
        </p:nvSpPr>
        <p:spPr>
          <a:xfrm>
            <a:off x="1051417" y="3558188"/>
            <a:ext cx="3630311" cy="8586966"/>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a:t>
            </a:r>
          </a:p>
        </p:txBody>
      </p:sp>
      <p:sp>
        <p:nvSpPr>
          <p:cNvPr id="7" name="TextBox 6"/>
          <p:cNvSpPr txBox="1"/>
          <p:nvPr/>
        </p:nvSpPr>
        <p:spPr>
          <a:xfrm>
            <a:off x="19702272" y="3558188"/>
            <a:ext cx="3630311" cy="8586966"/>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Facer delenit an sed, eam ad omittam invenire. Has illum delicata no, nam ex ipsum interpretaris, ea solum munere appetere quo.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a:t>
            </a:r>
          </a:p>
        </p:txBody>
      </p:sp>
    </p:spTree>
    <p:extLst>
      <p:ext uri="{BB962C8B-B14F-4D97-AF65-F5344CB8AC3E}">
        <p14:creationId xmlns:p14="http://schemas.microsoft.com/office/powerpoint/2010/main" val="234444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2358533896"/>
              </p:ext>
            </p:extLst>
          </p:nvPr>
        </p:nvGraphicFramePr>
        <p:xfrm>
          <a:off x="12127230" y="3479002"/>
          <a:ext cx="11243454" cy="6579398"/>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1" name="TextBox 10"/>
          <p:cNvSpPr txBox="1"/>
          <p:nvPr/>
        </p:nvSpPr>
        <p:spPr>
          <a:xfrm>
            <a:off x="1051416" y="4121347"/>
            <a:ext cx="10579752" cy="637097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Has illum delicata no, nam ex ipsum interpretaris, ea solum munere appetere quo. Sed assum bonorum posidonium at. Facer delenit an sed, eam ad omittam invenire.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Expetenda definitiones at vix, an sit utroque officiis, duo ex ridens vivendum. Sed assum bonorum posidonium at. Facer delenit an sed, eam ad omittam invenire. Has illum delicata no, nam ex ipsum interpretaris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angle 2"/>
          <p:cNvSpPr/>
          <p:nvPr/>
        </p:nvSpPr>
        <p:spPr>
          <a:xfrm>
            <a:off x="1013316" y="10571202"/>
            <a:ext cx="976549" cy="923330"/>
          </a:xfrm>
          <a:prstGeom prst="rect">
            <a:avLst/>
          </a:prstGeom>
        </p:spPr>
        <p:txBody>
          <a:bodyPr wrap="none">
            <a:spAutoFit/>
          </a:bodyPr>
          <a:lstStyle/>
          <a:p>
            <a:r>
              <a:rPr lang="tr-TR" sz="5400" dirty="0">
                <a:latin typeface="FontAwesome" pitchFamily="2" charset="0"/>
              </a:rPr>
              <a:t></a:t>
            </a:r>
            <a:endParaRPr lang="tr-TR" sz="5400" dirty="0"/>
          </a:p>
        </p:txBody>
      </p:sp>
      <p:sp>
        <p:nvSpPr>
          <p:cNvPr id="14" name="Rectangle 13"/>
          <p:cNvSpPr/>
          <p:nvPr/>
        </p:nvSpPr>
        <p:spPr>
          <a:xfrm>
            <a:off x="9184773" y="10554385"/>
            <a:ext cx="899605" cy="1015663"/>
          </a:xfrm>
          <a:prstGeom prst="rect">
            <a:avLst/>
          </a:prstGeom>
        </p:spPr>
        <p:txBody>
          <a:bodyPr wrap="none">
            <a:spAutoFit/>
          </a:bodyPr>
          <a:lstStyle/>
          <a:p>
            <a:r>
              <a:rPr lang="tr-TR" sz="6000" dirty="0">
                <a:solidFill>
                  <a:srgbClr val="384C5B"/>
                </a:solidFill>
                <a:latin typeface="FontAwesome" pitchFamily="2" charset="0"/>
              </a:rPr>
              <a:t></a:t>
            </a:r>
            <a:endParaRPr lang="tr-TR" sz="6000" dirty="0">
              <a:solidFill>
                <a:srgbClr val="384C5B"/>
              </a:solidFill>
            </a:endParaRPr>
          </a:p>
        </p:txBody>
      </p:sp>
      <p:sp>
        <p:nvSpPr>
          <p:cNvPr id="15" name="Rectangle 14"/>
          <p:cNvSpPr/>
          <p:nvPr/>
        </p:nvSpPr>
        <p:spPr>
          <a:xfrm>
            <a:off x="17556982" y="10600551"/>
            <a:ext cx="827471" cy="923330"/>
          </a:xfrm>
          <a:prstGeom prst="rect">
            <a:avLst/>
          </a:prstGeom>
        </p:spPr>
        <p:txBody>
          <a:bodyPr wrap="none">
            <a:spAutoFit/>
          </a:bodyPr>
          <a:lstStyle/>
          <a:p>
            <a:r>
              <a:rPr lang="tr-TR" sz="5400" dirty="0">
                <a:solidFill>
                  <a:srgbClr val="767171"/>
                </a:solidFill>
                <a:latin typeface="FontAwesome" pitchFamily="2" charset="0"/>
              </a:rPr>
              <a:t></a:t>
            </a:r>
            <a:endParaRPr lang="tr-TR" sz="5400" dirty="0">
              <a:solidFill>
                <a:srgbClr val="767171"/>
              </a:solidFill>
            </a:endParaRPr>
          </a:p>
        </p:txBody>
      </p:sp>
      <p:sp>
        <p:nvSpPr>
          <p:cNvPr id="4" name="TextBox 3"/>
          <p:cNvSpPr txBox="1"/>
          <p:nvPr/>
        </p:nvSpPr>
        <p:spPr>
          <a:xfrm>
            <a:off x="2293715" y="11398377"/>
            <a:ext cx="5001400" cy="1200329"/>
          </a:xfrm>
          <a:prstGeom prst="rect">
            <a:avLst/>
          </a:prstGeom>
          <a:noFill/>
        </p:spPr>
        <p:txBody>
          <a:bodyPr wrap="square" rtlCol="0">
            <a:spAutoFit/>
          </a:bodyPr>
          <a:lstStyle/>
          <a:p>
            <a:r>
              <a:rPr lang="tr-TR" sz="2400" dirty="0">
                <a:solidFill>
                  <a:prstClr val="black">
                    <a:lumMod val="95000"/>
                    <a:lumOff val="5000"/>
                  </a:prstClr>
                </a:solidFill>
                <a:latin typeface="Open Sans" panose="020B0606030504020204" pitchFamily="34" charset="0"/>
                <a:ea typeface="Open Sans" panose="020B0606030504020204" pitchFamily="34" charset="0"/>
                <a:cs typeface="Open Sans" panose="020B0606030504020204" pitchFamily="34" charset="0"/>
              </a:rPr>
              <a:t>Expetenda definitiones at vix, an sit utroque officiis, duo ex ridens vivendum.</a:t>
            </a:r>
            <a:endParaRPr lang="tr-TR"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2293714" y="10739050"/>
            <a:ext cx="1316386"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Apples</a:t>
            </a:r>
          </a:p>
        </p:txBody>
      </p:sp>
      <p:sp>
        <p:nvSpPr>
          <p:cNvPr id="16" name="TextBox 15"/>
          <p:cNvSpPr txBox="1"/>
          <p:nvPr/>
        </p:nvSpPr>
        <p:spPr>
          <a:xfrm>
            <a:off x="10386122" y="11398377"/>
            <a:ext cx="4890049" cy="1200329"/>
          </a:xfrm>
          <a:prstGeom prst="rect">
            <a:avLst/>
          </a:prstGeom>
          <a:noFill/>
        </p:spPr>
        <p:txBody>
          <a:bodyPr wrap="square" rtlCol="0">
            <a:spAutoFit/>
          </a:bodyPr>
          <a:lstStyle/>
          <a:p>
            <a:r>
              <a:rPr lang="tr-TR" sz="2400" dirty="0">
                <a:solidFill>
                  <a:prstClr val="black">
                    <a:lumMod val="95000"/>
                    <a:lumOff val="5000"/>
                  </a:prstClr>
                </a:solidFill>
                <a:latin typeface="Open Sans" panose="020B0606030504020204" pitchFamily="34" charset="0"/>
                <a:ea typeface="Open Sans" panose="020B0606030504020204" pitchFamily="34" charset="0"/>
                <a:cs typeface="Open Sans" panose="020B0606030504020204" pitchFamily="34" charset="0"/>
              </a:rPr>
              <a:t>Expetenda definitiones at vix, an sit utroque officiis, duo ex ridens vivendum.</a:t>
            </a:r>
            <a:endParaRPr lang="tr-TR"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386122" y="10739050"/>
            <a:ext cx="1410194"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Carrots</a:t>
            </a:r>
          </a:p>
        </p:txBody>
      </p:sp>
      <p:sp>
        <p:nvSpPr>
          <p:cNvPr id="18" name="TextBox 17"/>
          <p:cNvSpPr txBox="1"/>
          <p:nvPr/>
        </p:nvSpPr>
        <p:spPr>
          <a:xfrm>
            <a:off x="18675616" y="11398377"/>
            <a:ext cx="4977286" cy="1200329"/>
          </a:xfrm>
          <a:prstGeom prst="rect">
            <a:avLst/>
          </a:prstGeom>
          <a:noFill/>
        </p:spPr>
        <p:txBody>
          <a:bodyPr wrap="square" rtlCol="0">
            <a:spAutoFit/>
          </a:bodyPr>
          <a:lstStyle/>
          <a:p>
            <a:r>
              <a:rPr lang="tr-TR" sz="2400" dirty="0">
                <a:solidFill>
                  <a:prstClr val="black">
                    <a:lumMod val="95000"/>
                    <a:lumOff val="5000"/>
                  </a:prstClr>
                </a:solidFill>
                <a:latin typeface="Open Sans" panose="020B0606030504020204" pitchFamily="34" charset="0"/>
                <a:ea typeface="Open Sans" panose="020B0606030504020204" pitchFamily="34" charset="0"/>
                <a:cs typeface="Open Sans" panose="020B0606030504020204" pitchFamily="34" charset="0"/>
              </a:rPr>
              <a:t>Expetenda definitiones at vix, an sit utroque officiis, duo ex ridens vivendum.</a:t>
            </a:r>
            <a:endParaRPr lang="tr-TR"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8675616" y="10739050"/>
            <a:ext cx="2018501"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Pineapples</a:t>
            </a:r>
          </a:p>
        </p:txBody>
      </p:sp>
    </p:spTree>
    <p:extLst>
      <p:ext uri="{BB962C8B-B14F-4D97-AF65-F5344CB8AC3E}">
        <p14:creationId xmlns:p14="http://schemas.microsoft.com/office/powerpoint/2010/main" val="348902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aphicFrame>
        <p:nvGraphicFramePr>
          <p:cNvPr id="4" name="Diagram 3"/>
          <p:cNvGraphicFramePr/>
          <p:nvPr>
            <p:extLst>
              <p:ext uri="{D42A27DB-BD31-4B8C-83A1-F6EECF244321}">
                <p14:modId xmlns:p14="http://schemas.microsoft.com/office/powerpoint/2010/main" val="1879173749"/>
              </p:ext>
            </p:extLst>
          </p:nvPr>
        </p:nvGraphicFramePr>
        <p:xfrm>
          <a:off x="6950965" y="3023236"/>
          <a:ext cx="11871816" cy="7914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1032367" y="3320444"/>
            <a:ext cx="7654433" cy="1043362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tollit malorum vis, at ius noster honestatis. Veri utamur lobortis te per, ad mel dolorem repudiare temporibus.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p:cNvCxnSpPr/>
          <p:nvPr/>
        </p:nvCxnSpPr>
        <p:spPr>
          <a:xfrm>
            <a:off x="14649450" y="5048250"/>
            <a:ext cx="3656479" cy="0"/>
          </a:xfrm>
          <a:prstGeom prst="line">
            <a:avLst/>
          </a:prstGeom>
          <a:ln w="76200">
            <a:solidFill>
              <a:srgbClr val="384C5B"/>
            </a:solidFill>
            <a:tail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8600134" y="3942074"/>
            <a:ext cx="5021866" cy="1938992"/>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a:t>
            </a:r>
          </a:p>
        </p:txBody>
      </p:sp>
      <p:cxnSp>
        <p:nvCxnSpPr>
          <p:cNvPr id="10" name="Straight Connector 9"/>
          <p:cNvCxnSpPr/>
          <p:nvPr/>
        </p:nvCxnSpPr>
        <p:spPr>
          <a:xfrm>
            <a:off x="14649450" y="9297520"/>
            <a:ext cx="3656479" cy="0"/>
          </a:xfrm>
          <a:prstGeom prst="line">
            <a:avLst/>
          </a:prstGeom>
          <a:ln w="76200">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8600134" y="8328024"/>
            <a:ext cx="5021866" cy="1938992"/>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a:t>
            </a:r>
          </a:p>
        </p:txBody>
      </p:sp>
    </p:spTree>
    <p:extLst>
      <p:ext uri="{BB962C8B-B14F-4D97-AF65-F5344CB8AC3E}">
        <p14:creationId xmlns:p14="http://schemas.microsoft.com/office/powerpoint/2010/main" val="506460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0"/>
            <a:ext cx="12211049" cy="137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7184616" y="920144"/>
            <a:ext cx="6232924" cy="707886"/>
          </a:xfrm>
          <a:prstGeom prst="rect">
            <a:avLst/>
          </a:prstGeom>
          <a:noFill/>
        </p:spPr>
        <p:txBody>
          <a:bodyPr wrap="none" rtlCol="0">
            <a:spAutoFit/>
          </a:bodyPr>
          <a:lstStyle/>
          <a:p>
            <a:pPr algn="r"/>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PHOTO SLIDE</a:t>
            </a:r>
          </a:p>
        </p:txBody>
      </p:sp>
      <p:sp>
        <p:nvSpPr>
          <p:cNvPr id="9" name="TextBox 8"/>
          <p:cNvSpPr txBox="1"/>
          <p:nvPr/>
        </p:nvSpPr>
        <p:spPr>
          <a:xfrm>
            <a:off x="17173843" y="1628030"/>
            <a:ext cx="6243697" cy="492443"/>
          </a:xfrm>
          <a:prstGeom prst="rect">
            <a:avLst/>
          </a:prstGeom>
          <a:noFill/>
        </p:spPr>
        <p:txBody>
          <a:bodyPr wrap="none" rtlCol="0">
            <a:spAutoFit/>
          </a:bodyPr>
          <a:lstStyle/>
          <a:p>
            <a:pPr algn="r"/>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2413635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2" name="TextBox 11"/>
          <p:cNvSpPr txBox="1"/>
          <p:nvPr/>
        </p:nvSpPr>
        <p:spPr>
          <a:xfrm>
            <a:off x="12873603" y="3465016"/>
            <a:ext cx="10543937" cy="7478970"/>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Quisque tristique orci sem, id gravida massa convallis id. Etiam eu sapien odio. Maecenas mollis est urna, vitae vehicula augue tincidunt quis.</a:t>
            </a:r>
          </a:p>
        </p:txBody>
      </p:sp>
    </p:spTree>
    <p:extLst>
      <p:ext uri="{BB962C8B-B14F-4D97-AF65-F5344CB8AC3E}">
        <p14:creationId xmlns:p14="http://schemas.microsoft.com/office/powerpoint/2010/main" val="1168755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5" name="Rectangle 4"/>
          <p:cNvSpPr/>
          <p:nvPr/>
        </p:nvSpPr>
        <p:spPr>
          <a:xfrm>
            <a:off x="0" y="4854633"/>
            <a:ext cx="24384000" cy="400673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7661760" y="5950059"/>
            <a:ext cx="9060494" cy="1107996"/>
          </a:xfrm>
          <a:prstGeom prst="rect">
            <a:avLst/>
          </a:prstGeom>
          <a:noFill/>
        </p:spPr>
        <p:txBody>
          <a:bodyPr wrap="none" rtlCol="0">
            <a:spAutoFit/>
          </a:bodyPr>
          <a:lstStyle/>
          <a:p>
            <a:pPr algn="ctr"/>
            <a:r>
              <a:rPr lang="tr-TR"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INTERMISSION</a:t>
            </a:r>
            <a:endParaRPr lang="en-US"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1605148" y="6886426"/>
            <a:ext cx="1173719" cy="1200329"/>
          </a:xfrm>
          <a:prstGeom prst="rect">
            <a:avLst/>
          </a:prstGeom>
          <a:noFill/>
        </p:spPr>
        <p:txBody>
          <a:bodyPr wrap="none" rtlCol="0">
            <a:spAutoFit/>
          </a:bodyPr>
          <a:lstStyle/>
          <a:p>
            <a:pPr algn="ctr"/>
            <a:r>
              <a:rPr lang="tr-TR" sz="7200" dirty="0">
                <a:solidFill>
                  <a:schemeClr val="tx1">
                    <a:lumMod val="85000"/>
                    <a:lumOff val="15000"/>
                  </a:schemeClr>
                </a:solidFill>
                <a:latin typeface="FontAwesome" pitchFamily="2" charset="0"/>
              </a:rPr>
              <a:t></a:t>
            </a:r>
            <a:endParaRPr lang="en-US" sz="7200" b="1" spc="20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009060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24383999" cy="75360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7643833" y="3167847"/>
            <a:ext cx="9962343" cy="1200329"/>
            <a:chOff x="7643833" y="2936428"/>
            <a:chExt cx="9962343" cy="1200329"/>
          </a:xfrm>
        </p:grpSpPr>
        <p:sp>
          <p:nvSpPr>
            <p:cNvPr id="2" name="TextBox 1"/>
            <p:cNvSpPr txBox="1"/>
            <p:nvPr/>
          </p:nvSpPr>
          <p:spPr>
            <a:xfrm>
              <a:off x="7643833" y="2936428"/>
              <a:ext cx="9962343" cy="707886"/>
            </a:xfrm>
            <a:prstGeom prst="rect">
              <a:avLst/>
            </a:prstGeom>
            <a:noFill/>
          </p:spPr>
          <p:txBody>
            <a:bodyPr wrap="none" rtlCol="0">
              <a:spAutoFit/>
            </a:bodyPr>
            <a:lstStyle/>
            <a:p>
              <a:pPr algn="ctr"/>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IMAGE HEADER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9503155" y="3644314"/>
              <a:ext cx="6243697" cy="492443"/>
            </a:xfrm>
            <a:prstGeom prst="rect">
              <a:avLst/>
            </a:prstGeom>
            <a:noFill/>
          </p:spPr>
          <p:txBody>
            <a:bodyPr wrap="none" rtlCol="0">
              <a:spAutoFit/>
            </a:bodyPr>
            <a:lstStyle/>
            <a:p>
              <a:pPr algn="ctr"/>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2" name="TextBox 11"/>
          <p:cNvSpPr txBox="1"/>
          <p:nvPr/>
        </p:nvSpPr>
        <p:spPr>
          <a:xfrm>
            <a:off x="1051417" y="8243908"/>
            <a:ext cx="22281166" cy="4524315"/>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ct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Sed assum bonorum posidonium at. Facer delenit an sed, eam ad omittam invenire. Has illum delicata no, nam ex ipsum interpretaris, ea solum munere appetere quo.</a:t>
            </a:r>
          </a:p>
          <a:p>
            <a:pPr algn="ct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pPr algn="ct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05209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1582338"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FOUR STEPS TO SUCCESS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aphicFrame>
        <p:nvGraphicFramePr>
          <p:cNvPr id="4" name="Diagram 3"/>
          <p:cNvGraphicFramePr/>
          <p:nvPr>
            <p:extLst>
              <p:ext uri="{D42A27DB-BD31-4B8C-83A1-F6EECF244321}">
                <p14:modId xmlns:p14="http://schemas.microsoft.com/office/powerpoint/2010/main" val="872999638"/>
              </p:ext>
            </p:extLst>
          </p:nvPr>
        </p:nvGraphicFramePr>
        <p:xfrm>
          <a:off x="1051417" y="3752850"/>
          <a:ext cx="22281166" cy="123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070642" y="5482232"/>
            <a:ext cx="4205246" cy="7109639"/>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ct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a:t>
            </a: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Veri utamur lobortis te per, ad mel dolorem repudiare temporibus.</a:t>
            </a:r>
          </a:p>
        </p:txBody>
      </p:sp>
      <p:sp>
        <p:nvSpPr>
          <p:cNvPr id="7" name="TextBox 6"/>
          <p:cNvSpPr txBox="1"/>
          <p:nvPr/>
        </p:nvSpPr>
        <p:spPr>
          <a:xfrm>
            <a:off x="7328385" y="5484316"/>
            <a:ext cx="4205246" cy="7109639"/>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ct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a:t>
            </a: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Veri utamur lobortis te per, ad mel dolorem repudiare temporibus.</a:t>
            </a:r>
          </a:p>
        </p:txBody>
      </p:sp>
      <p:sp>
        <p:nvSpPr>
          <p:cNvPr id="8" name="TextBox 7"/>
          <p:cNvSpPr txBox="1"/>
          <p:nvPr/>
        </p:nvSpPr>
        <p:spPr>
          <a:xfrm>
            <a:off x="12586128" y="5484316"/>
            <a:ext cx="4205246" cy="7109639"/>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ct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a:t>
            </a: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Veri utamur lobortis te per, ad mel dolorem repudiare temporibus.</a:t>
            </a:r>
          </a:p>
        </p:txBody>
      </p:sp>
      <p:sp>
        <p:nvSpPr>
          <p:cNvPr id="10" name="TextBox 9"/>
          <p:cNvSpPr txBox="1"/>
          <p:nvPr/>
        </p:nvSpPr>
        <p:spPr>
          <a:xfrm>
            <a:off x="17843871" y="5484316"/>
            <a:ext cx="4205246" cy="7109639"/>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ct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a:t>
            </a:r>
          </a:p>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Veri utamur lobortis te per, ad mel dolorem repudiare temporibus.</a:t>
            </a:r>
          </a:p>
        </p:txBody>
      </p:sp>
    </p:spTree>
    <p:extLst>
      <p:ext uri="{BB962C8B-B14F-4D97-AF65-F5344CB8AC3E}">
        <p14:creationId xmlns:p14="http://schemas.microsoft.com/office/powerpoint/2010/main" val="407276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019317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IMAGE DIVIDER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8" name="Rectangle 7"/>
          <p:cNvSpPr/>
          <p:nvPr/>
        </p:nvSpPr>
        <p:spPr>
          <a:xfrm>
            <a:off x="6868646" y="3486150"/>
            <a:ext cx="5855330" cy="102298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013316" y="3486150"/>
            <a:ext cx="5855330" cy="1022985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3833966" y="3465016"/>
            <a:ext cx="9536717" cy="10064294"/>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Quisque tristique orci sem, id gravida massa convallis id. Etiam eu sapien odio. Maecenas mollis est urna, vitae vehicula augue tincidunt quis.</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Etiam tincidunt magna quis lectus viverra, et elementum mi fringilla. Aenean porta rutrum varius. Nulla vitae ipsum purus. </a:t>
            </a:r>
          </a:p>
        </p:txBody>
      </p:sp>
      <p:sp>
        <p:nvSpPr>
          <p:cNvPr id="12" name="TextBox 11"/>
          <p:cNvSpPr txBox="1"/>
          <p:nvPr/>
        </p:nvSpPr>
        <p:spPr>
          <a:xfrm>
            <a:off x="1477496" y="4203680"/>
            <a:ext cx="4876800" cy="8956298"/>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Veri utamur lobortis te per, ad mel dolorem repudiare temporibus. Ea vim modo duis, enim maluisset eum ne.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Nulla vitae ipsum purus. Ut nec sem a nisi egestas tincidunt. Fusce hendrerit ultrices nisi, et viverra dui sagittis et. </a:t>
            </a:r>
          </a:p>
        </p:txBody>
      </p:sp>
    </p:spTree>
    <p:extLst>
      <p:ext uri="{BB962C8B-B14F-4D97-AF65-F5344CB8AC3E}">
        <p14:creationId xmlns:p14="http://schemas.microsoft.com/office/powerpoint/2010/main" val="624570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738798"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US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82" name="TextBox 81"/>
          <p:cNvSpPr txBox="1"/>
          <p:nvPr/>
        </p:nvSpPr>
        <p:spPr>
          <a:xfrm>
            <a:off x="1032368" y="3320444"/>
            <a:ext cx="9850786" cy="6740307"/>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8821271" y="0"/>
            <a:ext cx="15562729" cy="13716000"/>
          </a:xfrm>
          <a:custGeom>
            <a:avLst/>
            <a:gdLst>
              <a:gd name="connsiteX0" fmla="*/ 0 w 15562729"/>
              <a:gd name="connsiteY0" fmla="*/ 0 h 13716000"/>
              <a:gd name="connsiteX1" fmla="*/ 15562729 w 15562729"/>
              <a:gd name="connsiteY1" fmla="*/ 0 h 13716000"/>
              <a:gd name="connsiteX2" fmla="*/ 15562729 w 15562729"/>
              <a:gd name="connsiteY2" fmla="*/ 13716000 h 13716000"/>
              <a:gd name="connsiteX3" fmla="*/ 0 w 15562729"/>
              <a:gd name="connsiteY3" fmla="*/ 13716000 h 13716000"/>
              <a:gd name="connsiteX4" fmla="*/ 0 w 15562729"/>
              <a:gd name="connsiteY4" fmla="*/ 0 h 13716000"/>
              <a:gd name="connsiteX0" fmla="*/ 7727577 w 15562729"/>
              <a:gd name="connsiteY0" fmla="*/ 17930 h 13716000"/>
              <a:gd name="connsiteX1" fmla="*/ 15562729 w 15562729"/>
              <a:gd name="connsiteY1" fmla="*/ 0 h 13716000"/>
              <a:gd name="connsiteX2" fmla="*/ 15562729 w 15562729"/>
              <a:gd name="connsiteY2" fmla="*/ 13716000 h 13716000"/>
              <a:gd name="connsiteX3" fmla="*/ 0 w 15562729"/>
              <a:gd name="connsiteY3" fmla="*/ 13716000 h 13716000"/>
              <a:gd name="connsiteX4" fmla="*/ 7727577 w 15562729"/>
              <a:gd name="connsiteY4" fmla="*/ 17930 h 13716000"/>
              <a:gd name="connsiteX0" fmla="*/ 7745506 w 15562729"/>
              <a:gd name="connsiteY0" fmla="*/ 1 h 13716000"/>
              <a:gd name="connsiteX1" fmla="*/ 15562729 w 15562729"/>
              <a:gd name="connsiteY1" fmla="*/ 0 h 13716000"/>
              <a:gd name="connsiteX2" fmla="*/ 15562729 w 15562729"/>
              <a:gd name="connsiteY2" fmla="*/ 13716000 h 13716000"/>
              <a:gd name="connsiteX3" fmla="*/ 0 w 15562729"/>
              <a:gd name="connsiteY3" fmla="*/ 13716000 h 13716000"/>
              <a:gd name="connsiteX4" fmla="*/ 7745506 w 15562729"/>
              <a:gd name="connsiteY4" fmla="*/ 1 h 137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62729" h="13716000">
                <a:moveTo>
                  <a:pt x="7745506" y="1"/>
                </a:moveTo>
                <a:lnTo>
                  <a:pt x="15562729" y="0"/>
                </a:lnTo>
                <a:lnTo>
                  <a:pt x="15562729" y="13716000"/>
                </a:lnTo>
                <a:lnTo>
                  <a:pt x="0" y="13716000"/>
                </a:lnTo>
                <a:lnTo>
                  <a:pt x="7745506" y="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799727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p:cNvSpPr/>
          <p:nvPr/>
        </p:nvSpPr>
        <p:spPr>
          <a:xfrm>
            <a:off x="0" y="9829800"/>
            <a:ext cx="24383999" cy="38861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013316" y="920144"/>
            <a:ext cx="11492377"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TEXT WITH PHOTO SLIDE</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TextBox 11"/>
          <p:cNvSpPr txBox="1"/>
          <p:nvPr/>
        </p:nvSpPr>
        <p:spPr>
          <a:xfrm>
            <a:off x="1051417" y="3465016"/>
            <a:ext cx="7902083" cy="6001643"/>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Has illum delicata no, nam ex ipsum interpretaris, ea solum munere appetere quo. Mauris mollis purus quis cursus euismod. In ex nibh, semper ut nibh in, varius maximus dolor. Etiam tincidunt magna quis lectus viverra, et elementum mi fringilla. Aenean porta rutrum varius. Nulla vitae ipsum purus.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Ut nec sem a nisi egestas tincidunt. Fusce hendrerit ultrices nisi, et viverra dui sagittis et. Mauris nec nunc leo. </a:t>
            </a:r>
          </a:p>
        </p:txBody>
      </p:sp>
      <p:sp>
        <p:nvSpPr>
          <p:cNvPr id="3" name="Rectangle 2"/>
          <p:cNvSpPr/>
          <p:nvPr/>
        </p:nvSpPr>
        <p:spPr>
          <a:xfrm>
            <a:off x="9864232" y="3465016"/>
            <a:ext cx="13468350" cy="63647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1013316" y="10466457"/>
            <a:ext cx="22319266" cy="2308324"/>
          </a:xfrm>
          <a:prstGeom prst="rect">
            <a:avLst/>
          </a:prstGeom>
          <a:noFill/>
        </p:spPr>
        <p:txBody>
          <a:bodyPr wrap="square" rtlCol="0">
            <a:spAutoFit/>
          </a:bodyPr>
          <a:lstStyle/>
          <a:p>
            <a:r>
              <a:rPr lang="tr-TR" sz="2400" dirty="0">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latin typeface="Open Sans" panose="020B0606030504020204" pitchFamily="34" charset="0"/>
              <a:ea typeface="Open Sans" panose="020B0606030504020204" pitchFamily="34" charset="0"/>
              <a:cs typeface="Open Sans" panose="020B0606030504020204" pitchFamily="34" charset="0"/>
            </a:endParaRPr>
          </a:p>
          <a:p>
            <a:r>
              <a:rPr lang="tr-TR" sz="2400" dirty="0">
                <a:latin typeface="Open Sans" panose="020B0606030504020204" pitchFamily="34" charset="0"/>
                <a:ea typeface="Open Sans" panose="020B0606030504020204" pitchFamily="34" charset="0"/>
                <a:cs typeface="Open Sans" panose="020B0606030504020204" pitchFamily="34" charset="0"/>
              </a:rPr>
              <a:t>Sed assum bonorum posidonium at. Facer delenit an sed, eam ad omittam invenire. Has illum delicata no, nam ex ipsum interpretaris, ea solum munere appetere quo.</a:t>
            </a:r>
          </a:p>
        </p:txBody>
      </p:sp>
    </p:spTree>
    <p:extLst>
      <p:ext uri="{BB962C8B-B14F-4D97-AF65-F5344CB8AC3E}">
        <p14:creationId xmlns:p14="http://schemas.microsoft.com/office/powerpoint/2010/main" val="2572237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7516930"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PHOTO GALLERY</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0" name="Rectangle 9"/>
          <p:cNvSpPr/>
          <p:nvPr/>
        </p:nvSpPr>
        <p:spPr>
          <a:xfrm>
            <a:off x="1051416" y="346501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6637673" y="346501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2207447" y="346501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043175" y="801796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7788092" y="346501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6624973" y="801796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2207447" y="801796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7788092" y="8017966"/>
            <a:ext cx="5586257"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03155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p:cNvSpPr/>
          <p:nvPr/>
        </p:nvSpPr>
        <p:spPr>
          <a:xfrm>
            <a:off x="1013315" y="8017966"/>
            <a:ext cx="22357368" cy="45529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7516930"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PHOTO GALLERY</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5" name="TextBox 14"/>
          <p:cNvSpPr txBox="1"/>
          <p:nvPr/>
        </p:nvSpPr>
        <p:spPr>
          <a:xfrm>
            <a:off x="2576039" y="8770947"/>
            <a:ext cx="19231920" cy="3046988"/>
          </a:xfrm>
          <a:prstGeom prst="rect">
            <a:avLst/>
          </a:prstGeom>
          <a:noFill/>
        </p:spPr>
        <p:txBody>
          <a:bodyPr wrap="square" rtlCol="0">
            <a:spAutoFit/>
          </a:bodyPr>
          <a:lstStyle/>
          <a:p>
            <a:pPr algn="ct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ctr"/>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ctr"/>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013315" y="3465016"/>
            <a:ext cx="5594874"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6605379" y="3465016"/>
            <a:ext cx="5594874"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2200253" y="3465016"/>
            <a:ext cx="5594874"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792317" y="3465016"/>
            <a:ext cx="5594874"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86831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1013315" y="8017966"/>
            <a:ext cx="22357368"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7516930"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PHOTO GALLERY</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0" name="Rectangle 9"/>
          <p:cNvSpPr/>
          <p:nvPr/>
        </p:nvSpPr>
        <p:spPr>
          <a:xfrm>
            <a:off x="1013316" y="3465016"/>
            <a:ext cx="6597159"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6729074" y="3465016"/>
            <a:ext cx="6641609"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7610475" y="3465016"/>
            <a:ext cx="9118599" cy="4552950"/>
          </a:xfrm>
          <a:prstGeom prst="rect">
            <a:avLst/>
          </a:prstGeom>
          <a:solidFill>
            <a:schemeClr val="tx1">
              <a:lumMod val="75000"/>
              <a:lumOff val="2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8724900" y="4286250"/>
            <a:ext cx="6819900" cy="3600986"/>
          </a:xfrm>
          <a:prstGeom prst="rect">
            <a:avLst/>
          </a:prstGeom>
          <a:noFill/>
        </p:spPr>
        <p:txBody>
          <a:bodyPr wrap="square" rtlCol="0">
            <a:spAutoFit/>
          </a:bodyPr>
          <a:lstStyle/>
          <a:p>
            <a:pPr lvl="0" algn="ctr"/>
            <a:r>
              <a:rPr lang="tr-TR" sz="2400" dirty="0">
                <a:solidFill>
                  <a:prstClr val="black">
                    <a:lumMod val="95000"/>
                    <a:lumOff val="5000"/>
                  </a:prst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ctr"/>
            <a:endParaRPr lang="tr-TR"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82441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5619750" y="3348641"/>
            <a:ext cx="17697449" cy="45529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834074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PROJECT GALLERY</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3" name="TextBox 22"/>
          <p:cNvSpPr txBox="1"/>
          <p:nvPr/>
        </p:nvSpPr>
        <p:spPr>
          <a:xfrm>
            <a:off x="6148003" y="4286288"/>
            <a:ext cx="16919872" cy="2677656"/>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p:txBody>
      </p:sp>
      <p:sp>
        <p:nvSpPr>
          <p:cNvPr id="10" name="Rectangle 9"/>
          <p:cNvSpPr/>
          <p:nvPr/>
        </p:nvSpPr>
        <p:spPr>
          <a:xfrm>
            <a:off x="1051417" y="3348641"/>
            <a:ext cx="4568334"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051417" y="8296091"/>
            <a:ext cx="17697449" cy="455295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TextBox 14"/>
          <p:cNvSpPr txBox="1"/>
          <p:nvPr/>
        </p:nvSpPr>
        <p:spPr>
          <a:xfrm>
            <a:off x="1809750" y="9049072"/>
            <a:ext cx="16135350" cy="3046988"/>
          </a:xfrm>
          <a:prstGeom prst="rect">
            <a:avLst/>
          </a:prstGeom>
          <a:noFill/>
        </p:spPr>
        <p:txBody>
          <a:bodyPr wrap="square" rtlCol="0">
            <a:spAutoFit/>
          </a:bodyPr>
          <a:lstStyle/>
          <a:p>
            <a:pPr algn="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r"/>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18748866" y="8296091"/>
            <a:ext cx="4568334" cy="45529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08698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0193175"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IMAGE DIVIDER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8" name="Rectangle 7"/>
          <p:cNvSpPr/>
          <p:nvPr/>
        </p:nvSpPr>
        <p:spPr>
          <a:xfrm>
            <a:off x="11621923" y="3486150"/>
            <a:ext cx="5855330" cy="1022985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7477253" y="3486150"/>
            <a:ext cx="5855330" cy="1022985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013317" y="3465016"/>
            <a:ext cx="10094256" cy="9325630"/>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Quisque tristique orci sem, id gravida massa convallis id. Etiam eu sapien odio. Maecenas mollis est urna, vitae vehicula augue tincidunt quis.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Etiam tincidunt magna quis lectus viverra, et elementum mi fringilla. Aenean porta rutrum varius. Nulla vitae ipsum purus. Ut nec sem a nisi egestas tincidunt.</a:t>
            </a:r>
          </a:p>
        </p:txBody>
      </p:sp>
      <p:sp>
        <p:nvSpPr>
          <p:cNvPr id="12" name="TextBox 11"/>
          <p:cNvSpPr txBox="1"/>
          <p:nvPr/>
        </p:nvSpPr>
        <p:spPr>
          <a:xfrm>
            <a:off x="17941433" y="3834348"/>
            <a:ext cx="4876800" cy="9325630"/>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Veri utamur lobortis te per, ad mel dolorem repudiare temporibus. Ea vim modo duis, enim maluisset eum ne.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Nulla vitae ipsum purus. Ut nec sem a nisi egestas tincidunt. Fusce hendrerit ultrices nisi, et viverra dui sagittis et. Mauris nec nunc leo. </a:t>
            </a:r>
          </a:p>
        </p:txBody>
      </p:sp>
    </p:spTree>
    <p:extLst>
      <p:ext uri="{BB962C8B-B14F-4D97-AF65-F5344CB8AC3E}">
        <p14:creationId xmlns:p14="http://schemas.microsoft.com/office/powerpoint/2010/main" val="148623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4" name="Rectangle 3"/>
          <p:cNvSpPr/>
          <p:nvPr/>
        </p:nvSpPr>
        <p:spPr>
          <a:xfrm>
            <a:off x="0" y="0"/>
            <a:ext cx="24384000" cy="13716000"/>
          </a:xfrm>
          <a:prstGeom prst="rect">
            <a:avLst/>
          </a:prstGeom>
          <a:solidFill>
            <a:schemeClr val="tx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0" y="4854633"/>
            <a:ext cx="24384000" cy="400673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8858398" y="5950059"/>
            <a:ext cx="6667211" cy="1107996"/>
          </a:xfrm>
          <a:prstGeom prst="rect">
            <a:avLst/>
          </a:prstGeom>
          <a:noFill/>
        </p:spPr>
        <p:txBody>
          <a:bodyPr wrap="none" rtlCol="0">
            <a:spAutoFit/>
          </a:bodyPr>
          <a:lstStyle/>
          <a:p>
            <a:pPr algn="ctr"/>
            <a:r>
              <a:rPr lang="tr-TR"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SECTION 4</a:t>
            </a:r>
            <a:endParaRPr lang="en-US"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403559" y="7058055"/>
            <a:ext cx="7576882" cy="707886"/>
          </a:xfrm>
          <a:prstGeom prst="rect">
            <a:avLst/>
          </a:prstGeom>
          <a:noFill/>
        </p:spPr>
        <p:txBody>
          <a:bodyPr wrap="none" rtlCol="0">
            <a:spAutoFit/>
          </a:bodyPr>
          <a:lstStyle/>
          <a:p>
            <a:pPr algn="ctr"/>
            <a:r>
              <a:rPr lang="tr-TR"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550874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0582833"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CUSTOM PHOTO FRAME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pSp>
        <p:nvGrpSpPr>
          <p:cNvPr id="65" name="Group 64"/>
          <p:cNvGrpSpPr/>
          <p:nvPr/>
        </p:nvGrpSpPr>
        <p:grpSpPr>
          <a:xfrm>
            <a:off x="9829800" y="4068259"/>
            <a:ext cx="13354050" cy="6426708"/>
            <a:chOff x="2076450" y="3981450"/>
            <a:chExt cx="19907250" cy="8695862"/>
          </a:xfrm>
          <a:solidFill>
            <a:schemeClr val="bg1">
              <a:lumMod val="75000"/>
            </a:schemeClr>
          </a:solidFill>
        </p:grpSpPr>
        <p:sp>
          <p:nvSpPr>
            <p:cNvPr id="56" name="Parallelogram 55"/>
            <p:cNvSpPr/>
            <p:nvPr/>
          </p:nvSpPr>
          <p:spPr>
            <a:xfrm>
              <a:off x="5715000" y="3981450"/>
              <a:ext cx="12477750"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7" name="Parallelogram 56"/>
            <p:cNvSpPr/>
            <p:nvPr/>
          </p:nvSpPr>
          <p:spPr>
            <a:xfrm>
              <a:off x="2514600" y="4963953"/>
              <a:ext cx="18878550"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8" name="Parallelogram 57"/>
            <p:cNvSpPr/>
            <p:nvPr/>
          </p:nvSpPr>
          <p:spPr>
            <a:xfrm>
              <a:off x="5295900" y="5948840"/>
              <a:ext cx="13315950"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9" name="Parallelogram 58"/>
            <p:cNvSpPr/>
            <p:nvPr/>
          </p:nvSpPr>
          <p:spPr>
            <a:xfrm>
              <a:off x="2076450" y="6933727"/>
              <a:ext cx="15830550"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Parallelogram 59"/>
            <p:cNvSpPr/>
            <p:nvPr/>
          </p:nvSpPr>
          <p:spPr>
            <a:xfrm>
              <a:off x="3838575" y="7918614"/>
              <a:ext cx="14649450"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Parallelogram 60"/>
            <p:cNvSpPr/>
            <p:nvPr/>
          </p:nvSpPr>
          <p:spPr>
            <a:xfrm>
              <a:off x="4705350" y="8903501"/>
              <a:ext cx="16297275"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2" name="Parallelogram 61"/>
            <p:cNvSpPr/>
            <p:nvPr/>
          </p:nvSpPr>
          <p:spPr>
            <a:xfrm>
              <a:off x="2076450" y="9888388"/>
              <a:ext cx="19907250"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3" name="Parallelogram 62"/>
            <p:cNvSpPr/>
            <p:nvPr/>
          </p:nvSpPr>
          <p:spPr>
            <a:xfrm>
              <a:off x="3838574" y="10873275"/>
              <a:ext cx="16144875"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4" name="Parallelogram 63"/>
            <p:cNvSpPr/>
            <p:nvPr/>
          </p:nvSpPr>
          <p:spPr>
            <a:xfrm>
              <a:off x="5915024" y="11858162"/>
              <a:ext cx="11991976" cy="819150"/>
            </a:xfrm>
            <a:prstGeom prst="parallelogram">
              <a:avLst>
                <a:gd name="adj" fmla="val 2319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66" name="TextBox 65"/>
          <p:cNvSpPr txBox="1"/>
          <p:nvPr/>
        </p:nvSpPr>
        <p:spPr>
          <a:xfrm>
            <a:off x="1013317" y="3542128"/>
            <a:ext cx="8187833" cy="8956298"/>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Quisque tristique orci sem, id gravida massa convallis id. Etiam eu sapien odio. Maecenas mollis est urna, vitae vehicula augue tincidunt quis.</a:t>
            </a:r>
          </a:p>
        </p:txBody>
      </p:sp>
    </p:spTree>
    <p:extLst>
      <p:ext uri="{BB962C8B-B14F-4D97-AF65-F5344CB8AC3E}">
        <p14:creationId xmlns:p14="http://schemas.microsoft.com/office/powerpoint/2010/main" val="3166260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aphicFrame>
        <p:nvGraphicFramePr>
          <p:cNvPr id="8" name="Chart 7"/>
          <p:cNvGraphicFramePr/>
          <p:nvPr>
            <p:extLst>
              <p:ext uri="{D42A27DB-BD31-4B8C-83A1-F6EECF244321}">
                <p14:modId xmlns:p14="http://schemas.microsoft.com/office/powerpoint/2010/main" val="407908431"/>
              </p:ext>
            </p:extLst>
          </p:nvPr>
        </p:nvGraphicFramePr>
        <p:xfrm>
          <a:off x="2817963" y="3587111"/>
          <a:ext cx="6249358" cy="4166238"/>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p:cNvSpPr txBox="1"/>
          <p:nvPr/>
        </p:nvSpPr>
        <p:spPr>
          <a:xfrm>
            <a:off x="5115170" y="5277815"/>
            <a:ext cx="1654944" cy="784830"/>
          </a:xfrm>
          <a:prstGeom prst="rect">
            <a:avLst/>
          </a:prstGeom>
          <a:noFill/>
        </p:spPr>
        <p:txBody>
          <a:bodyPr wrap="square" rtlCol="0">
            <a:spAutoFit/>
          </a:bodyPr>
          <a:lstStyle/>
          <a:p>
            <a:pPr algn="ctr"/>
            <a:r>
              <a:rPr lang="tr-TR" sz="4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4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1" name="Chart 10"/>
          <p:cNvGraphicFramePr/>
          <p:nvPr>
            <p:extLst>
              <p:ext uri="{D42A27DB-BD31-4B8C-83A1-F6EECF244321}">
                <p14:modId xmlns:p14="http://schemas.microsoft.com/office/powerpoint/2010/main" val="2046478055"/>
              </p:ext>
            </p:extLst>
          </p:nvPr>
        </p:nvGraphicFramePr>
        <p:xfrm>
          <a:off x="9067321" y="3587111"/>
          <a:ext cx="6249358" cy="4166238"/>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11364528" y="5277815"/>
            <a:ext cx="1654944" cy="784830"/>
          </a:xfrm>
          <a:prstGeom prst="rect">
            <a:avLst/>
          </a:prstGeom>
          <a:noFill/>
        </p:spPr>
        <p:txBody>
          <a:bodyPr wrap="square" rtlCol="0">
            <a:spAutoFit/>
          </a:bodyPr>
          <a:lstStyle/>
          <a:p>
            <a:pPr algn="ctr"/>
            <a:r>
              <a:rPr lang="tr-TR" sz="4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4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5" name="Chart 14"/>
          <p:cNvGraphicFramePr/>
          <p:nvPr>
            <p:extLst>
              <p:ext uri="{D42A27DB-BD31-4B8C-83A1-F6EECF244321}">
                <p14:modId xmlns:p14="http://schemas.microsoft.com/office/powerpoint/2010/main" val="4259989436"/>
              </p:ext>
            </p:extLst>
          </p:nvPr>
        </p:nvGraphicFramePr>
        <p:xfrm>
          <a:off x="15316679" y="3587111"/>
          <a:ext cx="6249358" cy="4166238"/>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p:cNvSpPr txBox="1"/>
          <p:nvPr/>
        </p:nvSpPr>
        <p:spPr>
          <a:xfrm>
            <a:off x="17613886" y="5277815"/>
            <a:ext cx="1654944" cy="784830"/>
          </a:xfrm>
          <a:prstGeom prst="rect">
            <a:avLst/>
          </a:prstGeom>
          <a:noFill/>
        </p:spPr>
        <p:txBody>
          <a:bodyPr wrap="square" rtlCol="0">
            <a:spAutoFit/>
          </a:bodyPr>
          <a:lstStyle/>
          <a:p>
            <a:pPr algn="ctr"/>
            <a:r>
              <a:rPr lang="tr-TR" sz="4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45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761262" y="8112457"/>
            <a:ext cx="2308645"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SALES 2014</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0996856" y="8112457"/>
            <a:ext cx="2308645"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SALES 2015</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7471771" y="8112457"/>
            <a:ext cx="2308645"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SALES 2016</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p:cNvSpPr/>
          <p:nvPr/>
        </p:nvSpPr>
        <p:spPr>
          <a:xfrm>
            <a:off x="3720595" y="8976256"/>
            <a:ext cx="4419600" cy="2677656"/>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9941377" y="8976256"/>
            <a:ext cx="4419600" cy="2677656"/>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p:nvPr/>
        </p:nvSpPr>
        <p:spPr>
          <a:xfrm>
            <a:off x="16416292" y="8976256"/>
            <a:ext cx="4419600" cy="2677656"/>
          </a:xfrm>
          <a:prstGeom prst="rect">
            <a:avLst/>
          </a:prstGeom>
        </p:spPr>
        <p:txBody>
          <a:bodyPr wrap="square">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vivendo, regione volutpat at eum. </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34091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TextBox 23"/>
          <p:cNvSpPr txBox="1"/>
          <p:nvPr/>
        </p:nvSpPr>
        <p:spPr>
          <a:xfrm>
            <a:off x="1013317" y="4241375"/>
            <a:ext cx="7006733" cy="8586966"/>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a:t>
            </a:r>
          </a:p>
        </p:txBody>
      </p:sp>
      <p:sp>
        <p:nvSpPr>
          <p:cNvPr id="2" name="TextBox 1"/>
          <p:cNvSpPr txBox="1"/>
          <p:nvPr/>
        </p:nvSpPr>
        <p:spPr>
          <a:xfrm>
            <a:off x="1013316" y="920144"/>
            <a:ext cx="9352047"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POWERPOINT CHART</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graphicFrame>
        <p:nvGraphicFramePr>
          <p:cNvPr id="15" name="Chart 14"/>
          <p:cNvGraphicFramePr/>
          <p:nvPr>
            <p:extLst>
              <p:ext uri="{D42A27DB-BD31-4B8C-83A1-F6EECF244321}">
                <p14:modId xmlns:p14="http://schemas.microsoft.com/office/powerpoint/2010/main" val="412039944"/>
              </p:ext>
            </p:extLst>
          </p:nvPr>
        </p:nvGraphicFramePr>
        <p:xfrm>
          <a:off x="6508532" y="4096126"/>
          <a:ext cx="11359244" cy="8084351"/>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p:cNvSpPr txBox="1"/>
          <p:nvPr/>
        </p:nvSpPr>
        <p:spPr>
          <a:xfrm>
            <a:off x="11192222" y="7538137"/>
            <a:ext cx="2161828" cy="1200329"/>
          </a:xfrm>
          <a:prstGeom prst="rect">
            <a:avLst/>
          </a:prstGeom>
          <a:noFill/>
        </p:spPr>
        <p:txBody>
          <a:bodyPr wrap="square" rtlCol="0">
            <a:spAutoFit/>
          </a:bodyPr>
          <a:lstStyle/>
          <a:p>
            <a:r>
              <a:rPr lang="tr-TR" sz="7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7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013316" y="3542128"/>
            <a:ext cx="3821880" cy="553998"/>
          </a:xfrm>
          <a:prstGeom prst="rect">
            <a:avLst/>
          </a:prstGeom>
          <a:noFill/>
        </p:spPr>
        <p:txBody>
          <a:bodyPr wrap="none" rtlCol="0">
            <a:spAutoFit/>
          </a:bodyPr>
          <a:lstStyle/>
          <a:p>
            <a:pPr algn="ct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SALES 1st QUARTER</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6356259" y="4241375"/>
            <a:ext cx="7006733" cy="8586966"/>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a:t>
            </a:r>
          </a:p>
        </p:txBody>
      </p:sp>
      <p:sp>
        <p:nvSpPr>
          <p:cNvPr id="12" name="TextBox 11"/>
          <p:cNvSpPr txBox="1"/>
          <p:nvPr/>
        </p:nvSpPr>
        <p:spPr>
          <a:xfrm>
            <a:off x="19440122" y="3542128"/>
            <a:ext cx="3922869" cy="553998"/>
          </a:xfrm>
          <a:prstGeom prst="rect">
            <a:avLst/>
          </a:prstGeom>
          <a:noFill/>
        </p:spPr>
        <p:txBody>
          <a:bodyPr wrap="none" rtlCol="0">
            <a:spAutoFit/>
          </a:bodyPr>
          <a:lstStyle/>
          <a:p>
            <a:pPr algn="r"/>
            <a:r>
              <a:rPr lang="tr-TR"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SALES 2nd QUARTER</a:t>
            </a:r>
            <a:endParaRPr lang="en-US" sz="3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36710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5255349"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LOCATIONS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pic>
        <p:nvPicPr>
          <p:cNvPr id="17" name="Picture 16"/>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5" name="Oval 4"/>
          <p:cNvSpPr/>
          <p:nvPr/>
        </p:nvSpPr>
        <p:spPr>
          <a:xfrm>
            <a:off x="6601968" y="6181344"/>
            <a:ext cx="164592" cy="164592"/>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22" name="Oval 21"/>
          <p:cNvSpPr/>
          <p:nvPr/>
        </p:nvSpPr>
        <p:spPr>
          <a:xfrm>
            <a:off x="8595360" y="10753344"/>
            <a:ext cx="164592" cy="164592"/>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679424" y="7743686"/>
            <a:ext cx="164592" cy="164592"/>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p:cNvSpPr/>
          <p:nvPr/>
        </p:nvSpPr>
        <p:spPr>
          <a:xfrm>
            <a:off x="11521440" y="8310614"/>
            <a:ext cx="164592" cy="164592"/>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p:nvPr/>
        </p:nvSpPr>
        <p:spPr>
          <a:xfrm>
            <a:off x="16751808" y="5055350"/>
            <a:ext cx="164592" cy="164592"/>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492653" y="5402822"/>
            <a:ext cx="2271776"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14" name="TextBox 13"/>
          <p:cNvSpPr txBox="1"/>
          <p:nvPr/>
        </p:nvSpPr>
        <p:spPr>
          <a:xfrm>
            <a:off x="10832851" y="7432993"/>
            <a:ext cx="1385316"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Agency</a:t>
            </a:r>
          </a:p>
        </p:txBody>
      </p:sp>
      <p:sp>
        <p:nvSpPr>
          <p:cNvPr id="15" name="TextBox 14"/>
          <p:cNvSpPr txBox="1"/>
          <p:nvPr/>
        </p:nvSpPr>
        <p:spPr>
          <a:xfrm>
            <a:off x="15081701" y="4196159"/>
            <a:ext cx="3174267"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16" name="TextBox 15"/>
          <p:cNvSpPr txBox="1"/>
          <p:nvPr/>
        </p:nvSpPr>
        <p:spPr>
          <a:xfrm>
            <a:off x="7906771" y="9858390"/>
            <a:ext cx="1385316"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Agency</a:t>
            </a:r>
          </a:p>
        </p:txBody>
      </p:sp>
      <p:sp>
        <p:nvSpPr>
          <p:cNvPr id="18" name="TextBox 17"/>
          <p:cNvSpPr txBox="1"/>
          <p:nvPr/>
        </p:nvSpPr>
        <p:spPr>
          <a:xfrm>
            <a:off x="12990835" y="6848732"/>
            <a:ext cx="1385316" cy="523220"/>
          </a:xfrm>
          <a:prstGeom prst="rect">
            <a:avLst/>
          </a:prstGeom>
          <a:noFill/>
        </p:spPr>
        <p:txBody>
          <a:bodyPr wrap="non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053823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0" y="-4762"/>
            <a:ext cx="24384000" cy="40005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4762"/>
            <a:ext cx="24384000" cy="4000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10126618"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PHOTO HEADER SLIDE</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8" name="TextBox 7"/>
          <p:cNvSpPr txBox="1"/>
          <p:nvPr/>
        </p:nvSpPr>
        <p:spPr>
          <a:xfrm>
            <a:off x="1032367" y="5168294"/>
            <a:ext cx="10530983" cy="8217634"/>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Quisque tristique orci sem, id gravida massa convallis id. Etiam eu sapien odio. Maecenas mollis est urna, vitae vehicula augue tincidunt quis.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2801598" y="5168294"/>
            <a:ext cx="10530983" cy="8217634"/>
          </a:xfrm>
          <a:prstGeom prst="rect">
            <a:avLst/>
          </a:prstGeom>
          <a:noFill/>
        </p:spPr>
        <p:txBody>
          <a:bodyPr wrap="square" rtlCol="0">
            <a:spAutoFit/>
          </a:bodyPr>
          <a:lstStyle/>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Mauris mollis purus quis cursus euismod. In ex nibh, semper ut nibh in, varius maximus dolor. Etiam tincidunt magna quis lectus viverra, et elementum mi fringilla. Aenean porta rutrum varius. Nulla vitae ipsum purus. Ut nec sem a nisi egestas tincidunt. Fusce hendrerit ultrices nisi, et viverra dui sagittis et. Mauris nec nunc leo. </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Quisque tristique orci sem, id gravida massa convallis id. Etiam eu sapien odio. Maecenas mollis est urna, vitae vehicula augue tincidunt quis.</a:t>
            </a:r>
          </a:p>
          <a:p>
            <a:pPr algn="r"/>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46167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11555984"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HALF PAGE PHOTO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8" name="TextBox 7"/>
          <p:cNvSpPr txBox="1"/>
          <p:nvPr/>
        </p:nvSpPr>
        <p:spPr>
          <a:xfrm>
            <a:off x="1032367" y="3320444"/>
            <a:ext cx="17979533" cy="5632311"/>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an sit utroque officiis, duo ex ridens vivendum. Sed assum bonorum posidonium at. Facer delenit an sed, eam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vis quod porro aliquam. At tollit malorum vis, at ius noster honestatis. Veri utamur lobortis te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per, ad mel dolorem repudiare temporibus.</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Ceteros reprehendunt at eum.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His unum appetere convenire eu, </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ne per graece graeci vivendo</a:t>
            </a:r>
          </a:p>
        </p:txBody>
      </p:sp>
      <p:sp>
        <p:nvSpPr>
          <p:cNvPr id="4" name="Right Triangle 3"/>
          <p:cNvSpPr/>
          <p:nvPr/>
        </p:nvSpPr>
        <p:spPr>
          <a:xfrm flipH="1">
            <a:off x="0" y="19050"/>
            <a:ext cx="24384000" cy="13698348"/>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206490" y="8973757"/>
            <a:ext cx="6796278" cy="1115568"/>
          </a:xfrm>
          <a:custGeom>
            <a:avLst/>
            <a:gdLst>
              <a:gd name="connsiteX0" fmla="*/ 0 w 8449056"/>
              <a:gd name="connsiteY0" fmla="*/ 0 h 1115568"/>
              <a:gd name="connsiteX1" fmla="*/ 8449056 w 8449056"/>
              <a:gd name="connsiteY1" fmla="*/ 0 h 1115568"/>
              <a:gd name="connsiteX2" fmla="*/ 8449056 w 8449056"/>
              <a:gd name="connsiteY2" fmla="*/ 1115568 h 1115568"/>
              <a:gd name="connsiteX3" fmla="*/ 0 w 8449056"/>
              <a:gd name="connsiteY3" fmla="*/ 1115568 h 1115568"/>
              <a:gd name="connsiteX4" fmla="*/ 0 w 8449056"/>
              <a:gd name="connsiteY4" fmla="*/ 0 h 1115568"/>
              <a:gd name="connsiteX0" fmla="*/ 2596896 w 8449056"/>
              <a:gd name="connsiteY0" fmla="*/ 18288 h 1115568"/>
              <a:gd name="connsiteX1" fmla="*/ 8449056 w 8449056"/>
              <a:gd name="connsiteY1" fmla="*/ 0 h 1115568"/>
              <a:gd name="connsiteX2" fmla="*/ 8449056 w 8449056"/>
              <a:gd name="connsiteY2" fmla="*/ 1115568 h 1115568"/>
              <a:gd name="connsiteX3" fmla="*/ 0 w 8449056"/>
              <a:gd name="connsiteY3" fmla="*/ 1115568 h 1115568"/>
              <a:gd name="connsiteX4" fmla="*/ 2596896 w 8449056"/>
              <a:gd name="connsiteY4" fmla="*/ 18288 h 1115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9056" h="1115568">
                <a:moveTo>
                  <a:pt x="2596896" y="18288"/>
                </a:moveTo>
                <a:lnTo>
                  <a:pt x="8449056" y="0"/>
                </a:lnTo>
                <a:lnTo>
                  <a:pt x="8449056" y="1115568"/>
                </a:lnTo>
                <a:lnTo>
                  <a:pt x="0" y="1115568"/>
                </a:lnTo>
                <a:lnTo>
                  <a:pt x="2596896" y="18288"/>
                </a:ln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784533" y="9239154"/>
            <a:ext cx="3423117" cy="584775"/>
          </a:xfrm>
          <a:prstGeom prst="rect">
            <a:avLst/>
          </a:prstGeom>
          <a:noFill/>
        </p:spPr>
        <p:txBody>
          <a:bodyPr wrap="none" rtlCol="0">
            <a:spAutoFit/>
          </a:bodyPr>
          <a:lstStyle/>
          <a:p>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PHOTO CAPTION</a:t>
            </a:r>
            <a:endParaRPr lang="en-US"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01885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6" name="Rectangle 5"/>
          <p:cNvSpPr/>
          <p:nvPr/>
        </p:nvSpPr>
        <p:spPr>
          <a:xfrm>
            <a:off x="0" y="4854633"/>
            <a:ext cx="24384000" cy="400673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a:off x="8858398" y="5950059"/>
            <a:ext cx="6667211" cy="1107996"/>
          </a:xfrm>
          <a:prstGeom prst="rect">
            <a:avLst/>
          </a:prstGeom>
          <a:noFill/>
        </p:spPr>
        <p:txBody>
          <a:bodyPr wrap="none" rtlCol="0">
            <a:spAutoFit/>
          </a:bodyPr>
          <a:lstStyle/>
          <a:p>
            <a:pPr algn="ctr"/>
            <a:r>
              <a:rPr lang="tr-TR"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SECTION 5</a:t>
            </a:r>
            <a:endParaRPr lang="en-US"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403559" y="7058055"/>
            <a:ext cx="7576882" cy="707886"/>
          </a:xfrm>
          <a:prstGeom prst="rect">
            <a:avLst/>
          </a:prstGeom>
          <a:noFill/>
        </p:spPr>
        <p:txBody>
          <a:bodyPr wrap="none" rtlCol="0">
            <a:spAutoFit/>
          </a:bodyPr>
          <a:lstStyle/>
          <a:p>
            <a:pPr algn="ctr"/>
            <a:r>
              <a:rPr lang="tr-TR"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40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710099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817344"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OUR TEAM</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1" name="Rounded Rectangle 10"/>
          <p:cNvSpPr/>
          <p:nvPr/>
        </p:nvSpPr>
        <p:spPr>
          <a:xfrm>
            <a:off x="3662806"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ounded Rectangle 11"/>
          <p:cNvSpPr/>
          <p:nvPr/>
        </p:nvSpPr>
        <p:spPr>
          <a:xfrm>
            <a:off x="7363284"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882797"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503368" y="4914899"/>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ounded Rectangle 15"/>
          <p:cNvSpPr/>
          <p:nvPr/>
        </p:nvSpPr>
        <p:spPr>
          <a:xfrm>
            <a:off x="18121002"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3662806" y="8345007"/>
            <a:ext cx="2575249" cy="1077218"/>
          </a:xfrm>
          <a:prstGeom prst="rect">
            <a:avLst/>
          </a:prstGeom>
          <a:noFill/>
        </p:spPr>
        <p:txBody>
          <a:bodyPr wrap="square" rtlCol="0">
            <a:spAutoFit/>
          </a:bodyPr>
          <a:lstStyle/>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Kaylyn Randall</a:t>
            </a:r>
          </a:p>
        </p:txBody>
      </p:sp>
      <p:sp>
        <p:nvSpPr>
          <p:cNvPr id="18" name="TextBox 17"/>
          <p:cNvSpPr txBox="1"/>
          <p:nvPr/>
        </p:nvSpPr>
        <p:spPr>
          <a:xfrm>
            <a:off x="7363283" y="8345007"/>
            <a:ext cx="2575249" cy="1077218"/>
          </a:xfrm>
          <a:prstGeom prst="rect">
            <a:avLst/>
          </a:prstGeom>
          <a:noFill/>
        </p:spPr>
        <p:txBody>
          <a:bodyPr wrap="square" rtlCol="0">
            <a:spAutoFit/>
          </a:bodyPr>
          <a:lstStyle/>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Carey </a:t>
            </a:r>
          </a:p>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Arline</a:t>
            </a:r>
          </a:p>
        </p:txBody>
      </p:sp>
      <p:sp>
        <p:nvSpPr>
          <p:cNvPr id="19" name="TextBox 18"/>
          <p:cNvSpPr txBox="1"/>
          <p:nvPr/>
        </p:nvSpPr>
        <p:spPr>
          <a:xfrm>
            <a:off x="10882797" y="8345007"/>
            <a:ext cx="2575249" cy="1077218"/>
          </a:xfrm>
          <a:prstGeom prst="rect">
            <a:avLst/>
          </a:prstGeom>
          <a:noFill/>
        </p:spPr>
        <p:txBody>
          <a:bodyPr wrap="square" rtlCol="0">
            <a:spAutoFit/>
          </a:bodyPr>
          <a:lstStyle/>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Kirsten Maddie</a:t>
            </a:r>
          </a:p>
        </p:txBody>
      </p:sp>
      <p:sp>
        <p:nvSpPr>
          <p:cNvPr id="20" name="TextBox 19"/>
          <p:cNvSpPr txBox="1"/>
          <p:nvPr/>
        </p:nvSpPr>
        <p:spPr>
          <a:xfrm>
            <a:off x="14501899" y="8345007"/>
            <a:ext cx="2575249" cy="1077218"/>
          </a:xfrm>
          <a:prstGeom prst="rect">
            <a:avLst/>
          </a:prstGeom>
          <a:noFill/>
        </p:spPr>
        <p:txBody>
          <a:bodyPr wrap="square" rtlCol="0">
            <a:spAutoFit/>
          </a:bodyPr>
          <a:lstStyle/>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Zoe </a:t>
            </a:r>
          </a:p>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Jeanie</a:t>
            </a:r>
          </a:p>
        </p:txBody>
      </p:sp>
      <p:sp>
        <p:nvSpPr>
          <p:cNvPr id="21" name="TextBox 20"/>
          <p:cNvSpPr txBox="1"/>
          <p:nvPr/>
        </p:nvSpPr>
        <p:spPr>
          <a:xfrm>
            <a:off x="18121001" y="8345007"/>
            <a:ext cx="2575249" cy="1077218"/>
          </a:xfrm>
          <a:prstGeom prst="rect">
            <a:avLst/>
          </a:prstGeom>
          <a:noFill/>
        </p:spPr>
        <p:txBody>
          <a:bodyPr wrap="square" rtlCol="0">
            <a:spAutoFit/>
          </a:bodyPr>
          <a:lstStyle/>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Sunny </a:t>
            </a:r>
          </a:p>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Jervis</a:t>
            </a:r>
          </a:p>
        </p:txBody>
      </p:sp>
      <p:sp>
        <p:nvSpPr>
          <p:cNvPr id="22" name="TextBox 21"/>
          <p:cNvSpPr txBox="1"/>
          <p:nvPr/>
        </p:nvSpPr>
        <p:spPr>
          <a:xfrm>
            <a:off x="3481844" y="7789428"/>
            <a:ext cx="2937174" cy="430888"/>
          </a:xfrm>
          <a:prstGeom prst="rect">
            <a:avLst/>
          </a:prstGeom>
          <a:noFill/>
        </p:spPr>
        <p:txBody>
          <a:bodyPr wrap="square" rtlCol="0">
            <a:spAutoFit/>
          </a:bodyPr>
          <a:lstStyle/>
          <a:p>
            <a:pPr algn="ctr"/>
            <a:r>
              <a:rPr lang="tr-TR" sz="22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ACCOUNTANT</a:t>
            </a:r>
          </a:p>
        </p:txBody>
      </p:sp>
      <p:sp>
        <p:nvSpPr>
          <p:cNvPr id="23" name="TextBox 22"/>
          <p:cNvSpPr txBox="1"/>
          <p:nvPr/>
        </p:nvSpPr>
        <p:spPr>
          <a:xfrm>
            <a:off x="7182320" y="7789428"/>
            <a:ext cx="2937174" cy="430888"/>
          </a:xfrm>
          <a:prstGeom prst="rect">
            <a:avLst/>
          </a:prstGeom>
          <a:noFill/>
        </p:spPr>
        <p:txBody>
          <a:bodyPr wrap="square" rtlCol="0">
            <a:spAutoFit/>
          </a:bodyPr>
          <a:lstStyle/>
          <a:p>
            <a:pPr algn="ctr"/>
            <a:r>
              <a:rPr lang="tr-TR" sz="22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LAWYER</a:t>
            </a:r>
          </a:p>
        </p:txBody>
      </p:sp>
      <p:sp>
        <p:nvSpPr>
          <p:cNvPr id="24" name="TextBox 23"/>
          <p:cNvSpPr txBox="1"/>
          <p:nvPr/>
        </p:nvSpPr>
        <p:spPr>
          <a:xfrm>
            <a:off x="10742463" y="7789428"/>
            <a:ext cx="2937174" cy="430887"/>
          </a:xfrm>
          <a:prstGeom prst="rect">
            <a:avLst/>
          </a:prstGeom>
          <a:noFill/>
        </p:spPr>
        <p:txBody>
          <a:bodyPr wrap="square" rtlCol="0">
            <a:spAutoFit/>
          </a:bodyPr>
          <a:lstStyle/>
          <a:p>
            <a:pPr algn="ctr"/>
            <a:r>
              <a:rPr lang="tr-TR" sz="22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OFFICE CLOWN</a:t>
            </a:r>
          </a:p>
        </p:txBody>
      </p:sp>
      <p:sp>
        <p:nvSpPr>
          <p:cNvPr id="25" name="TextBox 24"/>
          <p:cNvSpPr txBox="1"/>
          <p:nvPr/>
        </p:nvSpPr>
        <p:spPr>
          <a:xfrm>
            <a:off x="14302606" y="7789428"/>
            <a:ext cx="2937174" cy="430888"/>
          </a:xfrm>
          <a:prstGeom prst="rect">
            <a:avLst/>
          </a:prstGeom>
          <a:noFill/>
        </p:spPr>
        <p:txBody>
          <a:bodyPr wrap="square" rtlCol="0">
            <a:spAutoFit/>
          </a:bodyPr>
          <a:lstStyle/>
          <a:p>
            <a:pPr algn="ctr"/>
            <a:r>
              <a:rPr lang="tr-TR" sz="22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DESIGNER</a:t>
            </a:r>
          </a:p>
        </p:txBody>
      </p:sp>
      <p:sp>
        <p:nvSpPr>
          <p:cNvPr id="26" name="TextBox 25"/>
          <p:cNvSpPr txBox="1"/>
          <p:nvPr/>
        </p:nvSpPr>
        <p:spPr>
          <a:xfrm>
            <a:off x="17940038" y="7789428"/>
            <a:ext cx="2937174" cy="430888"/>
          </a:xfrm>
          <a:prstGeom prst="rect">
            <a:avLst/>
          </a:prstGeom>
          <a:noFill/>
        </p:spPr>
        <p:txBody>
          <a:bodyPr wrap="square" rtlCol="0">
            <a:spAutoFit/>
          </a:bodyPr>
          <a:lstStyle/>
          <a:p>
            <a:pPr algn="ctr"/>
            <a:r>
              <a:rPr lang="tr-TR" sz="2200" dirty="0">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PUBLICIST</a:t>
            </a:r>
          </a:p>
        </p:txBody>
      </p:sp>
    </p:spTree>
    <p:extLst>
      <p:ext uri="{BB962C8B-B14F-4D97-AF65-F5344CB8AC3E}">
        <p14:creationId xmlns:p14="http://schemas.microsoft.com/office/powerpoint/2010/main" val="3566762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817344"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OUR TEAM</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1" name="Rounded Rectangle 10"/>
          <p:cNvSpPr/>
          <p:nvPr/>
        </p:nvSpPr>
        <p:spPr>
          <a:xfrm>
            <a:off x="9201338" y="3338382"/>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ounded Rectangle 11"/>
          <p:cNvSpPr/>
          <p:nvPr/>
        </p:nvSpPr>
        <p:spPr>
          <a:xfrm>
            <a:off x="9201336" y="9572119"/>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9201337" y="6458261"/>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2274495" y="3338381"/>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ounded Rectangle 15"/>
          <p:cNvSpPr/>
          <p:nvPr/>
        </p:nvSpPr>
        <p:spPr>
          <a:xfrm>
            <a:off x="12274495" y="6458261"/>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6310669" y="4388554"/>
            <a:ext cx="2575249" cy="1077218"/>
          </a:xfrm>
          <a:prstGeom prst="rect">
            <a:avLst/>
          </a:prstGeom>
          <a:noFill/>
        </p:spPr>
        <p:txBody>
          <a:bodyPr wrap="square" rtlCol="0">
            <a:spAutoFit/>
          </a:bodyPr>
          <a:lstStyle/>
          <a:p>
            <a:pPr algn="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Kaylyn Randall</a:t>
            </a:r>
          </a:p>
        </p:txBody>
      </p:sp>
      <p:sp>
        <p:nvSpPr>
          <p:cNvPr id="18" name="TextBox 17"/>
          <p:cNvSpPr txBox="1"/>
          <p:nvPr/>
        </p:nvSpPr>
        <p:spPr>
          <a:xfrm>
            <a:off x="6310669" y="10401574"/>
            <a:ext cx="2575249" cy="1077218"/>
          </a:xfrm>
          <a:prstGeom prst="rect">
            <a:avLst/>
          </a:prstGeom>
          <a:noFill/>
        </p:spPr>
        <p:txBody>
          <a:bodyPr wrap="square" rtlCol="0">
            <a:spAutoFit/>
          </a:bodyPr>
          <a:lstStyle/>
          <a:p>
            <a:pPr algn="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Carey </a:t>
            </a:r>
          </a:p>
          <a:p>
            <a:pPr algn="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Arline</a:t>
            </a:r>
          </a:p>
        </p:txBody>
      </p:sp>
      <p:sp>
        <p:nvSpPr>
          <p:cNvPr id="19" name="TextBox 18"/>
          <p:cNvSpPr txBox="1"/>
          <p:nvPr/>
        </p:nvSpPr>
        <p:spPr>
          <a:xfrm>
            <a:off x="6310669" y="7493681"/>
            <a:ext cx="2575249" cy="1077218"/>
          </a:xfrm>
          <a:prstGeom prst="rect">
            <a:avLst/>
          </a:prstGeom>
          <a:noFill/>
        </p:spPr>
        <p:txBody>
          <a:bodyPr wrap="square" rtlCol="0">
            <a:spAutoFit/>
          </a:bodyPr>
          <a:lstStyle/>
          <a:p>
            <a:pPr algn="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Kirsten Maddie</a:t>
            </a:r>
          </a:p>
        </p:txBody>
      </p:sp>
      <p:sp>
        <p:nvSpPr>
          <p:cNvPr id="20" name="TextBox 19"/>
          <p:cNvSpPr txBox="1"/>
          <p:nvPr/>
        </p:nvSpPr>
        <p:spPr>
          <a:xfrm>
            <a:off x="15347652" y="4388554"/>
            <a:ext cx="2575249" cy="1077218"/>
          </a:xfrm>
          <a:prstGeom prst="rect">
            <a:avLst/>
          </a:prstGeom>
          <a:noFill/>
        </p:spPr>
        <p:txBody>
          <a:bodyPr wrap="square" rtlCol="0">
            <a:spAutoFit/>
          </a:bodyPr>
          <a:lstStyle/>
          <a:p>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Zoe </a:t>
            </a:r>
          </a:p>
          <a:p>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Jeanie</a:t>
            </a:r>
          </a:p>
        </p:txBody>
      </p:sp>
      <p:sp>
        <p:nvSpPr>
          <p:cNvPr id="22" name="TextBox 21"/>
          <p:cNvSpPr txBox="1"/>
          <p:nvPr/>
        </p:nvSpPr>
        <p:spPr>
          <a:xfrm>
            <a:off x="5948744" y="3839016"/>
            <a:ext cx="2937174" cy="430888"/>
          </a:xfrm>
          <a:prstGeom prst="rect">
            <a:avLst/>
          </a:prstGeom>
          <a:noFill/>
        </p:spPr>
        <p:txBody>
          <a:bodyPr wrap="square" rtlCol="0">
            <a:spAutoFit/>
          </a:bodyPr>
          <a:lstStyle/>
          <a:p>
            <a:pPr algn="r"/>
            <a:r>
              <a:rPr lang="tr-TR"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ACCOUNTANT</a:t>
            </a:r>
          </a:p>
        </p:txBody>
      </p:sp>
      <p:sp>
        <p:nvSpPr>
          <p:cNvPr id="23" name="TextBox 22"/>
          <p:cNvSpPr txBox="1"/>
          <p:nvPr/>
        </p:nvSpPr>
        <p:spPr>
          <a:xfrm>
            <a:off x="5948744" y="9970686"/>
            <a:ext cx="2937174" cy="430888"/>
          </a:xfrm>
          <a:prstGeom prst="rect">
            <a:avLst/>
          </a:prstGeom>
          <a:noFill/>
        </p:spPr>
        <p:txBody>
          <a:bodyPr wrap="square" rtlCol="0">
            <a:spAutoFit/>
          </a:bodyPr>
          <a:lstStyle/>
          <a:p>
            <a:pPr algn="r"/>
            <a:r>
              <a:rPr lang="tr-TR"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24" name="TextBox 23"/>
          <p:cNvSpPr txBox="1"/>
          <p:nvPr/>
        </p:nvSpPr>
        <p:spPr>
          <a:xfrm>
            <a:off x="6083201" y="6940034"/>
            <a:ext cx="2937174" cy="430887"/>
          </a:xfrm>
          <a:prstGeom prst="rect">
            <a:avLst/>
          </a:prstGeom>
          <a:noFill/>
        </p:spPr>
        <p:txBody>
          <a:bodyPr wrap="square" rtlCol="0">
            <a:spAutoFit/>
          </a:bodyPr>
          <a:lstStyle/>
          <a:p>
            <a:pPr algn="r"/>
            <a:r>
              <a:rPr lang="tr-TR"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OFFICE CLOWN</a:t>
            </a:r>
          </a:p>
        </p:txBody>
      </p:sp>
      <p:sp>
        <p:nvSpPr>
          <p:cNvPr id="25" name="TextBox 24"/>
          <p:cNvSpPr txBox="1"/>
          <p:nvPr/>
        </p:nvSpPr>
        <p:spPr>
          <a:xfrm>
            <a:off x="15347652" y="3839016"/>
            <a:ext cx="2937174" cy="430888"/>
          </a:xfrm>
          <a:prstGeom prst="rect">
            <a:avLst/>
          </a:prstGeom>
          <a:noFill/>
        </p:spPr>
        <p:txBody>
          <a:bodyPr wrap="square" rtlCol="0">
            <a:spAutoFit/>
          </a:bodyPr>
          <a:lstStyle/>
          <a:p>
            <a:r>
              <a:rPr lang="tr-TR"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DESIGNER</a:t>
            </a:r>
          </a:p>
        </p:txBody>
      </p:sp>
      <p:sp>
        <p:nvSpPr>
          <p:cNvPr id="21" name="TextBox 20"/>
          <p:cNvSpPr txBox="1"/>
          <p:nvPr/>
        </p:nvSpPr>
        <p:spPr>
          <a:xfrm>
            <a:off x="15347652" y="7484100"/>
            <a:ext cx="2575249" cy="1077218"/>
          </a:xfrm>
          <a:prstGeom prst="rect">
            <a:avLst/>
          </a:prstGeom>
          <a:noFill/>
        </p:spPr>
        <p:txBody>
          <a:bodyPr wrap="square" rtlCol="0">
            <a:spAutoFit/>
          </a:bodyPr>
          <a:lstStyle/>
          <a:p>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Sunny </a:t>
            </a:r>
          </a:p>
          <a:p>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Jervis</a:t>
            </a:r>
          </a:p>
        </p:txBody>
      </p:sp>
      <p:sp>
        <p:nvSpPr>
          <p:cNvPr id="26" name="TextBox 25"/>
          <p:cNvSpPr txBox="1"/>
          <p:nvPr/>
        </p:nvSpPr>
        <p:spPr>
          <a:xfrm>
            <a:off x="15347652" y="6930453"/>
            <a:ext cx="2937174" cy="430888"/>
          </a:xfrm>
          <a:prstGeom prst="rect">
            <a:avLst/>
          </a:prstGeom>
          <a:noFill/>
        </p:spPr>
        <p:txBody>
          <a:bodyPr wrap="square" rtlCol="0">
            <a:spAutoFit/>
          </a:bodyPr>
          <a:lstStyle/>
          <a:p>
            <a:r>
              <a:rPr lang="tr-TR"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PUBLICIST</a:t>
            </a:r>
          </a:p>
        </p:txBody>
      </p:sp>
      <p:sp>
        <p:nvSpPr>
          <p:cNvPr id="30" name="Rounded Rectangle 29"/>
          <p:cNvSpPr/>
          <p:nvPr/>
        </p:nvSpPr>
        <p:spPr>
          <a:xfrm>
            <a:off x="12274495" y="9572119"/>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15347652" y="10524333"/>
            <a:ext cx="2575249" cy="1077218"/>
          </a:xfrm>
          <a:prstGeom prst="rect">
            <a:avLst/>
          </a:prstGeom>
          <a:noFill/>
        </p:spPr>
        <p:txBody>
          <a:bodyPr wrap="square" rtlCol="0">
            <a:spAutoFit/>
          </a:bodyPr>
          <a:lstStyle/>
          <a:p>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Remy </a:t>
            </a:r>
          </a:p>
          <a:p>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Curvis</a:t>
            </a:r>
          </a:p>
        </p:txBody>
      </p:sp>
      <p:sp>
        <p:nvSpPr>
          <p:cNvPr id="32" name="TextBox 31"/>
          <p:cNvSpPr txBox="1"/>
          <p:nvPr/>
        </p:nvSpPr>
        <p:spPr>
          <a:xfrm>
            <a:off x="15347652" y="9970686"/>
            <a:ext cx="2937174" cy="430888"/>
          </a:xfrm>
          <a:prstGeom prst="rect">
            <a:avLst/>
          </a:prstGeom>
          <a:noFill/>
        </p:spPr>
        <p:txBody>
          <a:bodyPr wrap="square" rtlCol="0">
            <a:spAutoFit/>
          </a:bodyPr>
          <a:lstStyle/>
          <a:p>
            <a:r>
              <a:rPr lang="tr-TR"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SECURITY</a:t>
            </a:r>
          </a:p>
        </p:txBody>
      </p:sp>
    </p:spTree>
    <p:extLst>
      <p:ext uri="{BB962C8B-B14F-4D97-AF65-F5344CB8AC3E}">
        <p14:creationId xmlns:p14="http://schemas.microsoft.com/office/powerpoint/2010/main" val="38375839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817344"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OUR TEAM</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5" name="Rounded Rectangle 14"/>
          <p:cNvSpPr/>
          <p:nvPr/>
        </p:nvSpPr>
        <p:spPr>
          <a:xfrm>
            <a:off x="10210258" y="4538899"/>
            <a:ext cx="3883619" cy="3883620"/>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9254636" y="3589044"/>
            <a:ext cx="5794864" cy="584775"/>
          </a:xfrm>
          <a:prstGeom prst="rect">
            <a:avLst/>
          </a:prstGeom>
          <a:noFill/>
        </p:spPr>
        <p:txBody>
          <a:bodyPr wrap="square" rtlCol="0">
            <a:spAutoFit/>
          </a:bodyPr>
          <a:lstStyle/>
          <a:p>
            <a:pPr algn="ctr"/>
            <a:r>
              <a:rPr lang="tr-TR" sz="3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Zoe Jeanie</a:t>
            </a:r>
          </a:p>
        </p:txBody>
      </p:sp>
      <p:sp>
        <p:nvSpPr>
          <p:cNvPr id="25" name="TextBox 24"/>
          <p:cNvSpPr txBox="1"/>
          <p:nvPr/>
        </p:nvSpPr>
        <p:spPr>
          <a:xfrm>
            <a:off x="9937356" y="8893561"/>
            <a:ext cx="4429422" cy="430887"/>
          </a:xfrm>
          <a:prstGeom prst="rect">
            <a:avLst/>
          </a:prstGeom>
          <a:noFill/>
        </p:spPr>
        <p:txBody>
          <a:bodyPr wrap="square" rtlCol="0">
            <a:spAutoFit/>
          </a:bodyPr>
          <a:lstStyle/>
          <a:p>
            <a:pPr algn="ctr"/>
            <a:r>
              <a:rPr lang="tr-TR" sz="22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LEAD DESIGNER</a:t>
            </a:r>
          </a:p>
        </p:txBody>
      </p:sp>
      <p:sp>
        <p:nvSpPr>
          <p:cNvPr id="5" name="Rectangle 4"/>
          <p:cNvSpPr/>
          <p:nvPr/>
        </p:nvSpPr>
        <p:spPr>
          <a:xfrm>
            <a:off x="14746276" y="4943878"/>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Rectangle 26"/>
          <p:cNvSpPr/>
          <p:nvPr/>
        </p:nvSpPr>
        <p:spPr>
          <a:xfrm>
            <a:off x="14729829" y="5924228"/>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4746276" y="6885396"/>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Rectangle 28"/>
          <p:cNvSpPr/>
          <p:nvPr/>
        </p:nvSpPr>
        <p:spPr>
          <a:xfrm>
            <a:off x="14746276" y="7847148"/>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Rectangle 32"/>
          <p:cNvSpPr/>
          <p:nvPr/>
        </p:nvSpPr>
        <p:spPr>
          <a:xfrm>
            <a:off x="16403119" y="4943878"/>
            <a:ext cx="4048185" cy="170392"/>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ectangle 33"/>
          <p:cNvSpPr/>
          <p:nvPr/>
        </p:nvSpPr>
        <p:spPr>
          <a:xfrm>
            <a:off x="16905252" y="5924228"/>
            <a:ext cx="3529603" cy="17039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ectangle 34"/>
          <p:cNvSpPr/>
          <p:nvPr/>
        </p:nvSpPr>
        <p:spPr>
          <a:xfrm>
            <a:off x="15403201" y="6885396"/>
            <a:ext cx="5048099" cy="170392"/>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7622206" y="7847148"/>
            <a:ext cx="2829096" cy="17039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TextBox 36"/>
          <p:cNvSpPr txBox="1"/>
          <p:nvPr/>
        </p:nvSpPr>
        <p:spPr>
          <a:xfrm>
            <a:off x="20639393" y="4798242"/>
            <a:ext cx="4095750"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38" name="TextBox 37"/>
          <p:cNvSpPr txBox="1"/>
          <p:nvPr/>
        </p:nvSpPr>
        <p:spPr>
          <a:xfrm>
            <a:off x="20639393" y="5778592"/>
            <a:ext cx="4095750"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SOFTWARE</a:t>
            </a:r>
          </a:p>
        </p:txBody>
      </p:sp>
      <p:sp>
        <p:nvSpPr>
          <p:cNvPr id="39" name="TextBox 38"/>
          <p:cNvSpPr txBox="1"/>
          <p:nvPr/>
        </p:nvSpPr>
        <p:spPr>
          <a:xfrm>
            <a:off x="20639393" y="6739760"/>
            <a:ext cx="4095750"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40" name="TextBox 39"/>
          <p:cNvSpPr txBox="1"/>
          <p:nvPr/>
        </p:nvSpPr>
        <p:spPr>
          <a:xfrm>
            <a:off x="20639393" y="7701512"/>
            <a:ext cx="4095750" cy="461665"/>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41" name="TextBox 40"/>
          <p:cNvSpPr txBox="1"/>
          <p:nvPr/>
        </p:nvSpPr>
        <p:spPr>
          <a:xfrm>
            <a:off x="1051417" y="4644890"/>
            <a:ext cx="8522889" cy="3416320"/>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48110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7" name="Right Triangle 6"/>
          <p:cNvSpPr/>
          <p:nvPr/>
        </p:nvSpPr>
        <p:spPr>
          <a:xfrm flipH="1">
            <a:off x="5814204" y="3320445"/>
            <a:ext cx="18569794" cy="10414606"/>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0" y="0"/>
            <a:ext cx="24384000" cy="137160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12675073"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BACKGROUND PHOTO SLIDE</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 name="TextBox 7"/>
          <p:cNvSpPr txBox="1"/>
          <p:nvPr/>
        </p:nvSpPr>
        <p:spPr>
          <a:xfrm>
            <a:off x="1032367" y="3320444"/>
            <a:ext cx="17979533" cy="5262979"/>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At tollit malorum vis, at ius noster honestatis. Veri utamur lobortis te per, ad mel dolorem repudiare temporibus.</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Ea vim modo duis, enim maluisset eum ne.</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Ceteros reprehendunt at eum.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His unum appetere convenire eu, </a:t>
            </a: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ne per graece graeci vivendo</a:t>
            </a:r>
          </a:p>
        </p:txBody>
      </p:sp>
    </p:spTree>
    <p:extLst>
      <p:ext uri="{BB962C8B-B14F-4D97-AF65-F5344CB8AC3E}">
        <p14:creationId xmlns:p14="http://schemas.microsoft.com/office/powerpoint/2010/main" val="200486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817344"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OUR TEAM</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1" name="Rounded Rectangle 10"/>
          <p:cNvSpPr/>
          <p:nvPr/>
        </p:nvSpPr>
        <p:spPr>
          <a:xfrm>
            <a:off x="9201338" y="3338382"/>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ounded Rectangle 11"/>
          <p:cNvSpPr/>
          <p:nvPr/>
        </p:nvSpPr>
        <p:spPr>
          <a:xfrm>
            <a:off x="9201336" y="9572119"/>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9201337" y="6458261"/>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2274495" y="3338381"/>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ounded Rectangle 15"/>
          <p:cNvSpPr/>
          <p:nvPr/>
        </p:nvSpPr>
        <p:spPr>
          <a:xfrm>
            <a:off x="12274495" y="6458261"/>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6310669" y="4388554"/>
            <a:ext cx="2575249" cy="1077218"/>
          </a:xfrm>
          <a:prstGeom prst="rect">
            <a:avLst/>
          </a:prstGeom>
          <a:noFill/>
        </p:spPr>
        <p:txBody>
          <a:bodyPr wrap="square" rtlCol="0">
            <a:spAutoFit/>
          </a:bodyPr>
          <a:lstStyle/>
          <a:p>
            <a:pPr algn="r"/>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Kaylyn Randall</a:t>
            </a:r>
          </a:p>
        </p:txBody>
      </p:sp>
      <p:sp>
        <p:nvSpPr>
          <p:cNvPr id="18" name="TextBox 17"/>
          <p:cNvSpPr txBox="1"/>
          <p:nvPr/>
        </p:nvSpPr>
        <p:spPr>
          <a:xfrm>
            <a:off x="6310669" y="10401574"/>
            <a:ext cx="2575249" cy="1077218"/>
          </a:xfrm>
          <a:prstGeom prst="rect">
            <a:avLst/>
          </a:prstGeom>
          <a:noFill/>
        </p:spPr>
        <p:txBody>
          <a:bodyPr wrap="square" rtlCol="0">
            <a:spAutoFit/>
          </a:bodyPr>
          <a:lstStyle/>
          <a:p>
            <a:pPr algn="r"/>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Carey </a:t>
            </a:r>
          </a:p>
          <a:p>
            <a:pPr algn="r"/>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Arline</a:t>
            </a:r>
          </a:p>
        </p:txBody>
      </p:sp>
      <p:sp>
        <p:nvSpPr>
          <p:cNvPr id="19" name="TextBox 18"/>
          <p:cNvSpPr txBox="1"/>
          <p:nvPr/>
        </p:nvSpPr>
        <p:spPr>
          <a:xfrm>
            <a:off x="6310669" y="7493681"/>
            <a:ext cx="2575249" cy="1077218"/>
          </a:xfrm>
          <a:prstGeom prst="rect">
            <a:avLst/>
          </a:prstGeom>
          <a:noFill/>
        </p:spPr>
        <p:txBody>
          <a:bodyPr wrap="square" rtlCol="0">
            <a:spAutoFit/>
          </a:bodyPr>
          <a:lstStyle/>
          <a:p>
            <a:pPr algn="r"/>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Kirsten Maddie</a:t>
            </a:r>
          </a:p>
        </p:txBody>
      </p:sp>
      <p:sp>
        <p:nvSpPr>
          <p:cNvPr id="20" name="TextBox 19"/>
          <p:cNvSpPr txBox="1"/>
          <p:nvPr/>
        </p:nvSpPr>
        <p:spPr>
          <a:xfrm>
            <a:off x="15347652" y="4388554"/>
            <a:ext cx="2575249" cy="1077218"/>
          </a:xfrm>
          <a:prstGeom prst="rect">
            <a:avLst/>
          </a:prstGeom>
          <a:noFill/>
        </p:spPr>
        <p:txBody>
          <a:bodyPr wrap="square" rtlCol="0">
            <a:spAutoFit/>
          </a:bodyPr>
          <a:lstStyle/>
          <a:p>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Zoe </a:t>
            </a:r>
          </a:p>
          <a:p>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Jeanie</a:t>
            </a:r>
          </a:p>
        </p:txBody>
      </p:sp>
      <p:sp>
        <p:nvSpPr>
          <p:cNvPr id="22" name="TextBox 21"/>
          <p:cNvSpPr txBox="1"/>
          <p:nvPr/>
        </p:nvSpPr>
        <p:spPr>
          <a:xfrm>
            <a:off x="5948744" y="3839016"/>
            <a:ext cx="2937174" cy="430888"/>
          </a:xfrm>
          <a:prstGeom prst="rect">
            <a:avLst/>
          </a:prstGeom>
          <a:noFill/>
        </p:spPr>
        <p:txBody>
          <a:bodyPr wrap="square" rtlCol="0">
            <a:spAutoFit/>
          </a:bodyPr>
          <a:lstStyle/>
          <a:p>
            <a:pPr algn="r"/>
            <a:r>
              <a:rPr lang="tr-TR" sz="2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ACCOUNTANT</a:t>
            </a:r>
          </a:p>
        </p:txBody>
      </p:sp>
      <p:sp>
        <p:nvSpPr>
          <p:cNvPr id="23" name="TextBox 22"/>
          <p:cNvSpPr txBox="1"/>
          <p:nvPr/>
        </p:nvSpPr>
        <p:spPr>
          <a:xfrm>
            <a:off x="5948744" y="9970686"/>
            <a:ext cx="2937174" cy="430888"/>
          </a:xfrm>
          <a:prstGeom prst="rect">
            <a:avLst/>
          </a:prstGeom>
          <a:noFill/>
        </p:spPr>
        <p:txBody>
          <a:bodyPr wrap="square" rtlCol="0">
            <a:spAutoFit/>
          </a:bodyPr>
          <a:lstStyle/>
          <a:p>
            <a:pPr algn="r"/>
            <a:r>
              <a:rPr lang="tr-TR" sz="2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24" name="TextBox 23"/>
          <p:cNvSpPr txBox="1"/>
          <p:nvPr/>
        </p:nvSpPr>
        <p:spPr>
          <a:xfrm>
            <a:off x="6083201" y="6940034"/>
            <a:ext cx="2937174" cy="430887"/>
          </a:xfrm>
          <a:prstGeom prst="rect">
            <a:avLst/>
          </a:prstGeom>
          <a:noFill/>
        </p:spPr>
        <p:txBody>
          <a:bodyPr wrap="square" rtlCol="0">
            <a:spAutoFit/>
          </a:bodyPr>
          <a:lstStyle/>
          <a:p>
            <a:pPr algn="r"/>
            <a:r>
              <a:rPr lang="tr-TR" sz="2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OFFICE CLOWN</a:t>
            </a:r>
          </a:p>
        </p:txBody>
      </p:sp>
      <p:sp>
        <p:nvSpPr>
          <p:cNvPr id="25" name="TextBox 24"/>
          <p:cNvSpPr txBox="1"/>
          <p:nvPr/>
        </p:nvSpPr>
        <p:spPr>
          <a:xfrm>
            <a:off x="15347652" y="3839016"/>
            <a:ext cx="2937174" cy="430888"/>
          </a:xfrm>
          <a:prstGeom prst="rect">
            <a:avLst/>
          </a:prstGeom>
          <a:noFill/>
        </p:spPr>
        <p:txBody>
          <a:bodyPr wrap="square" rtlCol="0">
            <a:spAutoFit/>
          </a:bodyPr>
          <a:lstStyle/>
          <a:p>
            <a:r>
              <a:rPr lang="tr-TR" sz="2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DESIGNER</a:t>
            </a:r>
          </a:p>
        </p:txBody>
      </p:sp>
      <p:sp>
        <p:nvSpPr>
          <p:cNvPr id="21" name="TextBox 20"/>
          <p:cNvSpPr txBox="1"/>
          <p:nvPr/>
        </p:nvSpPr>
        <p:spPr>
          <a:xfrm>
            <a:off x="15347652" y="7484100"/>
            <a:ext cx="2575249" cy="1077218"/>
          </a:xfrm>
          <a:prstGeom prst="rect">
            <a:avLst/>
          </a:prstGeom>
          <a:noFill/>
        </p:spPr>
        <p:txBody>
          <a:bodyPr wrap="square" rtlCol="0">
            <a:spAutoFit/>
          </a:bodyPr>
          <a:lstStyle/>
          <a:p>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Sunny </a:t>
            </a:r>
          </a:p>
          <a:p>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Jervis</a:t>
            </a:r>
          </a:p>
        </p:txBody>
      </p:sp>
      <p:sp>
        <p:nvSpPr>
          <p:cNvPr id="26" name="TextBox 25"/>
          <p:cNvSpPr txBox="1"/>
          <p:nvPr/>
        </p:nvSpPr>
        <p:spPr>
          <a:xfrm>
            <a:off x="15347652" y="6930453"/>
            <a:ext cx="2937174" cy="430888"/>
          </a:xfrm>
          <a:prstGeom prst="rect">
            <a:avLst/>
          </a:prstGeom>
          <a:noFill/>
        </p:spPr>
        <p:txBody>
          <a:bodyPr wrap="square" rtlCol="0">
            <a:spAutoFit/>
          </a:bodyPr>
          <a:lstStyle/>
          <a:p>
            <a:r>
              <a:rPr lang="tr-TR" sz="2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PUBLICIST</a:t>
            </a:r>
          </a:p>
        </p:txBody>
      </p:sp>
      <p:sp>
        <p:nvSpPr>
          <p:cNvPr id="30" name="Rounded Rectangle 29"/>
          <p:cNvSpPr/>
          <p:nvPr/>
        </p:nvSpPr>
        <p:spPr>
          <a:xfrm>
            <a:off x="12274495" y="9572119"/>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15347652" y="10524333"/>
            <a:ext cx="2575249" cy="1077218"/>
          </a:xfrm>
          <a:prstGeom prst="rect">
            <a:avLst/>
          </a:prstGeom>
          <a:noFill/>
        </p:spPr>
        <p:txBody>
          <a:bodyPr wrap="square" rtlCol="0">
            <a:spAutoFit/>
          </a:bodyPr>
          <a:lstStyle/>
          <a:p>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Remy </a:t>
            </a:r>
          </a:p>
          <a:p>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Curvis</a:t>
            </a:r>
          </a:p>
        </p:txBody>
      </p:sp>
      <p:sp>
        <p:nvSpPr>
          <p:cNvPr id="32" name="TextBox 31"/>
          <p:cNvSpPr txBox="1"/>
          <p:nvPr/>
        </p:nvSpPr>
        <p:spPr>
          <a:xfrm>
            <a:off x="15347652" y="9970686"/>
            <a:ext cx="2937174" cy="430888"/>
          </a:xfrm>
          <a:prstGeom prst="rect">
            <a:avLst/>
          </a:prstGeom>
          <a:noFill/>
        </p:spPr>
        <p:txBody>
          <a:bodyPr wrap="square" rtlCol="0">
            <a:spAutoFit/>
          </a:bodyPr>
          <a:lstStyle/>
          <a:p>
            <a:r>
              <a:rPr lang="tr-TR" sz="2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SECURITY</a:t>
            </a:r>
          </a:p>
        </p:txBody>
      </p:sp>
    </p:spTree>
    <p:extLst>
      <p:ext uri="{BB962C8B-B14F-4D97-AF65-F5344CB8AC3E}">
        <p14:creationId xmlns:p14="http://schemas.microsoft.com/office/powerpoint/2010/main" val="3769487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817344"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OUR TEAM</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 name="Rounded Rectangle 14"/>
          <p:cNvSpPr/>
          <p:nvPr/>
        </p:nvSpPr>
        <p:spPr>
          <a:xfrm>
            <a:off x="10210258" y="4662010"/>
            <a:ext cx="3883619" cy="3883620"/>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9254636" y="3712155"/>
            <a:ext cx="5794864" cy="584775"/>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Zoe Jeanie</a:t>
            </a:r>
          </a:p>
        </p:txBody>
      </p:sp>
      <p:sp>
        <p:nvSpPr>
          <p:cNvPr id="25" name="TextBox 24"/>
          <p:cNvSpPr txBox="1"/>
          <p:nvPr/>
        </p:nvSpPr>
        <p:spPr>
          <a:xfrm>
            <a:off x="9937356" y="9016672"/>
            <a:ext cx="4429422" cy="430887"/>
          </a:xfrm>
          <a:prstGeom prst="rect">
            <a:avLst/>
          </a:prstGeom>
          <a:noFill/>
        </p:spPr>
        <p:txBody>
          <a:bodyPr wrap="square" rtlCol="0">
            <a:spAutoFit/>
          </a:bodyPr>
          <a:lstStyle/>
          <a:p>
            <a:pPr algn="ctr"/>
            <a:r>
              <a:rPr lang="tr-TR"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LEAD DESIGNER</a:t>
            </a:r>
          </a:p>
        </p:txBody>
      </p:sp>
      <p:sp>
        <p:nvSpPr>
          <p:cNvPr id="5" name="Rectangle 4"/>
          <p:cNvSpPr/>
          <p:nvPr/>
        </p:nvSpPr>
        <p:spPr>
          <a:xfrm>
            <a:off x="14746276" y="5066989"/>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27" name="Rectangle 26"/>
          <p:cNvSpPr/>
          <p:nvPr/>
        </p:nvSpPr>
        <p:spPr>
          <a:xfrm>
            <a:off x="14729829" y="6047339"/>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28" name="Rectangle 27"/>
          <p:cNvSpPr/>
          <p:nvPr/>
        </p:nvSpPr>
        <p:spPr>
          <a:xfrm>
            <a:off x="14746276" y="7008507"/>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29" name="Rectangle 28"/>
          <p:cNvSpPr/>
          <p:nvPr/>
        </p:nvSpPr>
        <p:spPr>
          <a:xfrm>
            <a:off x="14746276" y="7970259"/>
            <a:ext cx="5718964" cy="17039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33" name="Rectangle 32"/>
          <p:cNvSpPr/>
          <p:nvPr/>
        </p:nvSpPr>
        <p:spPr>
          <a:xfrm>
            <a:off x="16403119" y="5066989"/>
            <a:ext cx="4048185" cy="170392"/>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34" name="Rectangle 33"/>
          <p:cNvSpPr/>
          <p:nvPr/>
        </p:nvSpPr>
        <p:spPr>
          <a:xfrm>
            <a:off x="16905252" y="6047339"/>
            <a:ext cx="3529603" cy="170392"/>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35" name="Rectangle 34"/>
          <p:cNvSpPr/>
          <p:nvPr/>
        </p:nvSpPr>
        <p:spPr>
          <a:xfrm>
            <a:off x="15403201" y="7008507"/>
            <a:ext cx="5048099" cy="170392"/>
          </a:xfrm>
          <a:prstGeom prst="rect">
            <a:avLst/>
          </a:prstGeom>
          <a:solidFill>
            <a:srgbClr val="384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36" name="Rectangle 35"/>
          <p:cNvSpPr/>
          <p:nvPr/>
        </p:nvSpPr>
        <p:spPr>
          <a:xfrm>
            <a:off x="17622206" y="7970259"/>
            <a:ext cx="2829096" cy="170392"/>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1"/>
              </a:solidFill>
            </a:endParaRPr>
          </a:p>
        </p:txBody>
      </p:sp>
      <p:sp>
        <p:nvSpPr>
          <p:cNvPr id="37" name="TextBox 36"/>
          <p:cNvSpPr txBox="1"/>
          <p:nvPr/>
        </p:nvSpPr>
        <p:spPr>
          <a:xfrm>
            <a:off x="20639393" y="4921353"/>
            <a:ext cx="4095750" cy="461665"/>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38" name="TextBox 37"/>
          <p:cNvSpPr txBox="1"/>
          <p:nvPr/>
        </p:nvSpPr>
        <p:spPr>
          <a:xfrm>
            <a:off x="20639393" y="5901703"/>
            <a:ext cx="4095750" cy="461665"/>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SOFTWARE</a:t>
            </a:r>
          </a:p>
        </p:txBody>
      </p:sp>
      <p:sp>
        <p:nvSpPr>
          <p:cNvPr id="39" name="TextBox 38"/>
          <p:cNvSpPr txBox="1"/>
          <p:nvPr/>
        </p:nvSpPr>
        <p:spPr>
          <a:xfrm>
            <a:off x="20639393" y="6862871"/>
            <a:ext cx="4095750" cy="461665"/>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40" name="TextBox 39"/>
          <p:cNvSpPr txBox="1"/>
          <p:nvPr/>
        </p:nvSpPr>
        <p:spPr>
          <a:xfrm>
            <a:off x="20639393" y="7824623"/>
            <a:ext cx="4095750" cy="461665"/>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41" name="TextBox 40"/>
          <p:cNvSpPr txBox="1"/>
          <p:nvPr/>
        </p:nvSpPr>
        <p:spPr>
          <a:xfrm>
            <a:off x="1051417" y="4768001"/>
            <a:ext cx="8522889" cy="3416320"/>
          </a:xfrm>
          <a:prstGeom prst="rect">
            <a:avLst/>
          </a:prstGeom>
          <a:noFill/>
        </p:spPr>
        <p:txBody>
          <a:bodyPr wrap="square" rtlCol="0">
            <a:spAutoFit/>
          </a:bodyPr>
          <a:lstStyle/>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Facer delenit an sed, eam ad omittam invenire. Has illum delicata no, nam ex ipsum interpretaris, ea solum munere appetere quo.</a:t>
            </a:r>
          </a:p>
          <a:p>
            <a:endParaRPr lang="tr-TR" sz="2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55324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4817344" cy="707886"/>
          </a:xfrm>
          <a:prstGeom prst="rect">
            <a:avLst/>
          </a:prstGeom>
          <a:noFill/>
        </p:spPr>
        <p:txBody>
          <a:bodyPr wrap="none" rtlCol="0">
            <a:spAutoFit/>
          </a:bodyPr>
          <a:lstStyle/>
          <a:p>
            <a:r>
              <a:rPr lang="tr-TR"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rPr>
              <a:t>OUR TEAM</a:t>
            </a:r>
            <a:endParaRPr lang="en-US" sz="4000" spc="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Rounded Rectangle 10"/>
          <p:cNvSpPr/>
          <p:nvPr/>
        </p:nvSpPr>
        <p:spPr>
          <a:xfrm>
            <a:off x="3662806"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ounded Rectangle 11"/>
          <p:cNvSpPr/>
          <p:nvPr/>
        </p:nvSpPr>
        <p:spPr>
          <a:xfrm>
            <a:off x="7363284"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882797"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503368" y="4914899"/>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ounded Rectangle 15"/>
          <p:cNvSpPr/>
          <p:nvPr/>
        </p:nvSpPr>
        <p:spPr>
          <a:xfrm>
            <a:off x="18121002" y="4914900"/>
            <a:ext cx="2575249" cy="2575249"/>
          </a:xfrm>
          <a:prstGeom prst="round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3662806" y="8345007"/>
            <a:ext cx="2575249" cy="1077218"/>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Kaylyn Randall</a:t>
            </a:r>
          </a:p>
        </p:txBody>
      </p:sp>
      <p:sp>
        <p:nvSpPr>
          <p:cNvPr id="18" name="TextBox 17"/>
          <p:cNvSpPr txBox="1"/>
          <p:nvPr/>
        </p:nvSpPr>
        <p:spPr>
          <a:xfrm>
            <a:off x="7363283" y="8345007"/>
            <a:ext cx="2575249" cy="1077218"/>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Carey </a:t>
            </a:r>
          </a:p>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Arline</a:t>
            </a:r>
          </a:p>
        </p:txBody>
      </p:sp>
      <p:sp>
        <p:nvSpPr>
          <p:cNvPr id="19" name="TextBox 18"/>
          <p:cNvSpPr txBox="1"/>
          <p:nvPr/>
        </p:nvSpPr>
        <p:spPr>
          <a:xfrm>
            <a:off x="10882797" y="8345007"/>
            <a:ext cx="2575249" cy="1077218"/>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Kirsten Maddie</a:t>
            </a:r>
          </a:p>
        </p:txBody>
      </p:sp>
      <p:sp>
        <p:nvSpPr>
          <p:cNvPr id="20" name="TextBox 19"/>
          <p:cNvSpPr txBox="1"/>
          <p:nvPr/>
        </p:nvSpPr>
        <p:spPr>
          <a:xfrm>
            <a:off x="14501899" y="8345007"/>
            <a:ext cx="2575249" cy="1077218"/>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Zoe </a:t>
            </a:r>
          </a:p>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Jeanie</a:t>
            </a:r>
          </a:p>
        </p:txBody>
      </p:sp>
      <p:sp>
        <p:nvSpPr>
          <p:cNvPr id="21" name="TextBox 20"/>
          <p:cNvSpPr txBox="1"/>
          <p:nvPr/>
        </p:nvSpPr>
        <p:spPr>
          <a:xfrm>
            <a:off x="18121001" y="8345007"/>
            <a:ext cx="2575249" cy="1077218"/>
          </a:xfrm>
          <a:prstGeom prst="rect">
            <a:avLst/>
          </a:prstGeom>
          <a:noFill/>
        </p:spPr>
        <p:txBody>
          <a:bodyPr wrap="square" rtlCol="0">
            <a:spAutoFit/>
          </a:bodyPr>
          <a:lstStyle/>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Sunny </a:t>
            </a:r>
          </a:p>
          <a:p>
            <a:pPr algn="ctr"/>
            <a:r>
              <a:rPr lang="tr-TR"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Jervis</a:t>
            </a:r>
          </a:p>
        </p:txBody>
      </p:sp>
      <p:sp>
        <p:nvSpPr>
          <p:cNvPr id="22" name="TextBox 21"/>
          <p:cNvSpPr txBox="1"/>
          <p:nvPr/>
        </p:nvSpPr>
        <p:spPr>
          <a:xfrm>
            <a:off x="3481844" y="7789428"/>
            <a:ext cx="2937174" cy="430888"/>
          </a:xfrm>
          <a:prstGeom prst="rect">
            <a:avLst/>
          </a:prstGeom>
          <a:noFill/>
        </p:spPr>
        <p:txBody>
          <a:bodyPr wrap="square" rtlCol="0">
            <a:spAutoFit/>
          </a:bodyPr>
          <a:lstStyle/>
          <a:p>
            <a:pPr algn="ctr"/>
            <a:r>
              <a:rPr lang="tr-TR"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ACCOUNTANT</a:t>
            </a:r>
          </a:p>
        </p:txBody>
      </p:sp>
      <p:sp>
        <p:nvSpPr>
          <p:cNvPr id="23" name="TextBox 22"/>
          <p:cNvSpPr txBox="1"/>
          <p:nvPr/>
        </p:nvSpPr>
        <p:spPr>
          <a:xfrm>
            <a:off x="7182320" y="7789428"/>
            <a:ext cx="2937174" cy="430888"/>
          </a:xfrm>
          <a:prstGeom prst="rect">
            <a:avLst/>
          </a:prstGeom>
          <a:noFill/>
        </p:spPr>
        <p:txBody>
          <a:bodyPr wrap="square" rtlCol="0">
            <a:spAutoFit/>
          </a:bodyPr>
          <a:lstStyle/>
          <a:p>
            <a:pPr algn="ctr"/>
            <a:r>
              <a:rPr lang="tr-TR"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LAWYER</a:t>
            </a:r>
          </a:p>
        </p:txBody>
      </p:sp>
      <p:sp>
        <p:nvSpPr>
          <p:cNvPr id="24" name="TextBox 23"/>
          <p:cNvSpPr txBox="1"/>
          <p:nvPr/>
        </p:nvSpPr>
        <p:spPr>
          <a:xfrm>
            <a:off x="10742463" y="7789428"/>
            <a:ext cx="2937174" cy="430887"/>
          </a:xfrm>
          <a:prstGeom prst="rect">
            <a:avLst/>
          </a:prstGeom>
          <a:noFill/>
        </p:spPr>
        <p:txBody>
          <a:bodyPr wrap="square" rtlCol="0">
            <a:spAutoFit/>
          </a:bodyPr>
          <a:lstStyle/>
          <a:p>
            <a:pPr algn="ctr"/>
            <a:r>
              <a:rPr lang="tr-TR"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OFFICE CLOWN</a:t>
            </a:r>
          </a:p>
        </p:txBody>
      </p:sp>
      <p:sp>
        <p:nvSpPr>
          <p:cNvPr id="25" name="TextBox 24"/>
          <p:cNvSpPr txBox="1"/>
          <p:nvPr/>
        </p:nvSpPr>
        <p:spPr>
          <a:xfrm>
            <a:off x="14302606" y="7789428"/>
            <a:ext cx="2937174" cy="430888"/>
          </a:xfrm>
          <a:prstGeom prst="rect">
            <a:avLst/>
          </a:prstGeom>
          <a:noFill/>
        </p:spPr>
        <p:txBody>
          <a:bodyPr wrap="square" rtlCol="0">
            <a:spAutoFit/>
          </a:bodyPr>
          <a:lstStyle/>
          <a:p>
            <a:pPr algn="ctr"/>
            <a:r>
              <a:rPr lang="tr-TR"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DESIGNER</a:t>
            </a:r>
          </a:p>
        </p:txBody>
      </p:sp>
      <p:sp>
        <p:nvSpPr>
          <p:cNvPr id="26" name="TextBox 25"/>
          <p:cNvSpPr txBox="1"/>
          <p:nvPr/>
        </p:nvSpPr>
        <p:spPr>
          <a:xfrm>
            <a:off x="17940038" y="7789428"/>
            <a:ext cx="2937174" cy="430888"/>
          </a:xfrm>
          <a:prstGeom prst="rect">
            <a:avLst/>
          </a:prstGeom>
          <a:noFill/>
        </p:spPr>
        <p:txBody>
          <a:bodyPr wrap="square" rtlCol="0">
            <a:spAutoFit/>
          </a:bodyPr>
          <a:lstStyle/>
          <a:p>
            <a:pPr algn="ctr"/>
            <a:r>
              <a:rPr lang="tr-TR"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PUBLICIST</a:t>
            </a:r>
          </a:p>
        </p:txBody>
      </p:sp>
    </p:spTree>
    <p:extLst>
      <p:ext uri="{BB962C8B-B14F-4D97-AF65-F5344CB8AC3E}">
        <p14:creationId xmlns:p14="http://schemas.microsoft.com/office/powerpoint/2010/main" val="2477942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5" name="Rectangle 4"/>
          <p:cNvSpPr/>
          <p:nvPr/>
        </p:nvSpPr>
        <p:spPr>
          <a:xfrm>
            <a:off x="0" y="4854633"/>
            <a:ext cx="24384000" cy="400673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8858395" y="5950059"/>
            <a:ext cx="6667210" cy="1107996"/>
          </a:xfrm>
          <a:prstGeom prst="rect">
            <a:avLst/>
          </a:prstGeom>
          <a:noFill/>
        </p:spPr>
        <p:txBody>
          <a:bodyPr wrap="none" rtlCol="0">
            <a:spAutoFit/>
          </a:bodyPr>
          <a:lstStyle/>
          <a:p>
            <a:pPr algn="ctr"/>
            <a:r>
              <a:rPr lang="tr-TR"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SECTION 1</a:t>
            </a:r>
            <a:endParaRPr lang="en-US" sz="66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8363484" y="7058055"/>
            <a:ext cx="7657033" cy="707886"/>
          </a:xfrm>
          <a:prstGeom prst="rect">
            <a:avLst/>
          </a:prstGeom>
          <a:noFill/>
        </p:spPr>
        <p:txBody>
          <a:bodyPr wrap="none" rtlCol="0">
            <a:spAutoFit/>
          </a:bodyPr>
          <a:lstStyle/>
          <a:p>
            <a:pPr algn="ctr"/>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SLIDE SUBTITLE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4178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a:xfrm>
            <a:off x="0" y="3311148"/>
            <a:ext cx="24384000" cy="9096375"/>
          </a:xfrm>
          <a:prstGeom prst="rect">
            <a:avLst/>
          </a:prstGeom>
          <a:solidFill>
            <a:schemeClr val="bg1">
              <a:lumMod val="5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6724918"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SOCIAL MEDIA</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21" name="TextBox 20"/>
          <p:cNvSpPr txBox="1"/>
          <p:nvPr/>
        </p:nvSpPr>
        <p:spPr>
          <a:xfrm>
            <a:off x="5337870" y="10119978"/>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27" name="TextBox 26"/>
          <p:cNvSpPr txBox="1"/>
          <p:nvPr/>
        </p:nvSpPr>
        <p:spPr>
          <a:xfrm>
            <a:off x="13653321" y="6590614"/>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28" name="TextBox 27"/>
          <p:cNvSpPr txBox="1"/>
          <p:nvPr/>
        </p:nvSpPr>
        <p:spPr>
          <a:xfrm>
            <a:off x="13651878" y="4829251"/>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29" name="TextBox 28"/>
          <p:cNvSpPr txBox="1"/>
          <p:nvPr/>
        </p:nvSpPr>
        <p:spPr>
          <a:xfrm>
            <a:off x="5431858" y="8372057"/>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30" name="TextBox 29"/>
          <p:cNvSpPr txBox="1"/>
          <p:nvPr/>
        </p:nvSpPr>
        <p:spPr>
          <a:xfrm>
            <a:off x="5373602" y="4837952"/>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31" name="TextBox 30"/>
          <p:cNvSpPr txBox="1"/>
          <p:nvPr/>
        </p:nvSpPr>
        <p:spPr>
          <a:xfrm>
            <a:off x="13651877" y="10119978"/>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33" name="TextBox 32"/>
          <p:cNvSpPr txBox="1"/>
          <p:nvPr/>
        </p:nvSpPr>
        <p:spPr>
          <a:xfrm>
            <a:off x="5362171" y="6599315"/>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35" name="TextBox 34"/>
          <p:cNvSpPr txBox="1"/>
          <p:nvPr/>
        </p:nvSpPr>
        <p:spPr>
          <a:xfrm>
            <a:off x="13652681" y="8401066"/>
            <a:ext cx="441497" cy="769441"/>
          </a:xfrm>
          <a:prstGeom prst="rect">
            <a:avLst/>
          </a:prstGeom>
          <a:noFill/>
        </p:spPr>
        <p:txBody>
          <a:bodyPr wrap="square" rtlCol="0">
            <a:spAutoFit/>
          </a:bodyPr>
          <a:lstStyle/>
          <a:p>
            <a:pPr algn="ctr"/>
            <a:r>
              <a:rPr lang="tr-TR" sz="4400" dirty="0">
                <a:solidFill>
                  <a:schemeClr val="bg1"/>
                </a:solidFill>
                <a:latin typeface="FontAwesome" pitchFamily="2" charset="0"/>
              </a:rPr>
              <a:t></a:t>
            </a:r>
            <a:endParaRPr lang="tr-TR" sz="4400" dirty="0">
              <a:solidFill>
                <a:schemeClr val="bg1"/>
              </a:solidFill>
            </a:endParaRPr>
          </a:p>
        </p:txBody>
      </p:sp>
      <p:sp>
        <p:nvSpPr>
          <p:cNvPr id="36" name="TextBox 35"/>
          <p:cNvSpPr txBox="1"/>
          <p:nvPr/>
        </p:nvSpPr>
        <p:spPr>
          <a:xfrm>
            <a:off x="15023005" y="4899507"/>
            <a:ext cx="3851708"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7" name="TextBox 36"/>
          <p:cNvSpPr txBox="1"/>
          <p:nvPr/>
        </p:nvSpPr>
        <p:spPr>
          <a:xfrm>
            <a:off x="15023004" y="6675894"/>
            <a:ext cx="3620903"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8" name="TextBox 37"/>
          <p:cNvSpPr txBox="1"/>
          <p:nvPr/>
        </p:nvSpPr>
        <p:spPr>
          <a:xfrm>
            <a:off x="15023005" y="10214303"/>
            <a:ext cx="4023126"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9" name="TextBox 38"/>
          <p:cNvSpPr txBox="1"/>
          <p:nvPr/>
        </p:nvSpPr>
        <p:spPr>
          <a:xfrm>
            <a:off x="15023005" y="8452281"/>
            <a:ext cx="4023126"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40" name="TextBox 39"/>
          <p:cNvSpPr txBox="1"/>
          <p:nvPr/>
        </p:nvSpPr>
        <p:spPr>
          <a:xfrm>
            <a:off x="6558517" y="10199413"/>
            <a:ext cx="4519227"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1" name="TextBox 40"/>
          <p:cNvSpPr txBox="1"/>
          <p:nvPr/>
        </p:nvSpPr>
        <p:spPr>
          <a:xfrm>
            <a:off x="6558517" y="8433612"/>
            <a:ext cx="4719899"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2" name="TextBox 41"/>
          <p:cNvSpPr txBox="1"/>
          <p:nvPr/>
        </p:nvSpPr>
        <p:spPr>
          <a:xfrm>
            <a:off x="6558517" y="4922949"/>
            <a:ext cx="4477736"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3" name="TextBox 42"/>
          <p:cNvSpPr txBox="1"/>
          <p:nvPr/>
        </p:nvSpPr>
        <p:spPr>
          <a:xfrm>
            <a:off x="6558517" y="6667811"/>
            <a:ext cx="4477736" cy="523220"/>
          </a:xfrm>
          <a:prstGeom prst="rect">
            <a:avLst/>
          </a:prstGeom>
          <a:noFill/>
        </p:spPr>
        <p:txBody>
          <a:bodyPr wrap="square" rtlCol="0">
            <a:spAutoFit/>
          </a:bodyPr>
          <a:lstStyle/>
          <a:p>
            <a:r>
              <a:rPr lang="tr-TR"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TUMBLR/YOURURL</a:t>
            </a:r>
          </a:p>
        </p:txBody>
      </p:sp>
    </p:spTree>
    <p:extLst>
      <p:ext uri="{BB962C8B-B14F-4D97-AF65-F5344CB8AC3E}">
        <p14:creationId xmlns:p14="http://schemas.microsoft.com/office/powerpoint/2010/main" val="1060015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p:nvSpPr>
        <p:spPr>
          <a:xfrm>
            <a:off x="0" y="3314699"/>
            <a:ext cx="24384000" cy="909282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1013316" y="920144"/>
            <a:ext cx="5807744"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CONTACT US</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12" name="TextBox 11"/>
          <p:cNvSpPr txBox="1"/>
          <p:nvPr/>
        </p:nvSpPr>
        <p:spPr>
          <a:xfrm>
            <a:off x="11508216" y="4355386"/>
            <a:ext cx="546945" cy="1107996"/>
          </a:xfrm>
          <a:prstGeom prst="rect">
            <a:avLst/>
          </a:prstGeom>
          <a:noFill/>
        </p:spPr>
        <p:txBody>
          <a:bodyPr wrap="none" rtlCol="0">
            <a:spAutoFit/>
          </a:bodyPr>
          <a:lstStyle/>
          <a:p>
            <a:pPr algn="ctr"/>
            <a:r>
              <a:rPr lang="tr-TR" sz="6600" dirty="0">
                <a:solidFill>
                  <a:schemeClr val="tx1">
                    <a:lumMod val="95000"/>
                    <a:lumOff val="5000"/>
                  </a:schemeClr>
                </a:solidFill>
                <a:latin typeface="FontAwesome" pitchFamily="2" charset="0"/>
              </a:rPr>
              <a:t></a:t>
            </a:r>
            <a:endParaRPr lang="tr-TR" sz="6600" dirty="0">
              <a:solidFill>
                <a:schemeClr val="tx1">
                  <a:lumMod val="95000"/>
                  <a:lumOff val="5000"/>
                </a:schemeClr>
              </a:solidFill>
            </a:endParaRPr>
          </a:p>
        </p:txBody>
      </p:sp>
      <p:sp>
        <p:nvSpPr>
          <p:cNvPr id="15" name="TextBox 14"/>
          <p:cNvSpPr txBox="1"/>
          <p:nvPr/>
        </p:nvSpPr>
        <p:spPr>
          <a:xfrm>
            <a:off x="11407226" y="5734627"/>
            <a:ext cx="748923" cy="769441"/>
          </a:xfrm>
          <a:prstGeom prst="rect">
            <a:avLst/>
          </a:prstGeom>
          <a:noFill/>
        </p:spPr>
        <p:txBody>
          <a:bodyPr wrap="none" rtlCol="0">
            <a:spAutoFit/>
          </a:bodyPr>
          <a:lstStyle/>
          <a:p>
            <a:r>
              <a:rPr lang="tr-TR" sz="4400" dirty="0">
                <a:solidFill>
                  <a:schemeClr val="tx1">
                    <a:lumMod val="95000"/>
                    <a:lumOff val="5000"/>
                  </a:schemeClr>
                </a:solidFill>
                <a:latin typeface="FontAwesome" pitchFamily="2" charset="0"/>
              </a:rPr>
              <a:t></a:t>
            </a:r>
            <a:endParaRPr lang="tr-TR" sz="4400" dirty="0">
              <a:solidFill>
                <a:schemeClr val="tx1">
                  <a:lumMod val="95000"/>
                  <a:lumOff val="5000"/>
                </a:schemeClr>
              </a:solidFill>
            </a:endParaRPr>
          </a:p>
        </p:txBody>
      </p:sp>
      <p:sp>
        <p:nvSpPr>
          <p:cNvPr id="20" name="TextBox 19"/>
          <p:cNvSpPr txBox="1"/>
          <p:nvPr/>
        </p:nvSpPr>
        <p:spPr>
          <a:xfrm>
            <a:off x="11560938" y="8101250"/>
            <a:ext cx="441497" cy="769441"/>
          </a:xfrm>
          <a:prstGeom prst="rect">
            <a:avLst/>
          </a:prstGeom>
          <a:noFill/>
        </p:spPr>
        <p:txBody>
          <a:bodyPr wrap="square" rtlCol="0">
            <a:spAutoFit/>
          </a:bodyPr>
          <a:lstStyle/>
          <a:p>
            <a:pPr algn="ctr"/>
            <a:r>
              <a:rPr lang="tr-TR" sz="4400" dirty="0">
                <a:latin typeface="FontAwesome" pitchFamily="2" charset="0"/>
              </a:rPr>
              <a:t></a:t>
            </a:r>
            <a:endParaRPr lang="tr-TR" sz="4400" dirty="0"/>
          </a:p>
        </p:txBody>
      </p:sp>
      <p:sp>
        <p:nvSpPr>
          <p:cNvPr id="21" name="TextBox 20"/>
          <p:cNvSpPr txBox="1"/>
          <p:nvPr/>
        </p:nvSpPr>
        <p:spPr>
          <a:xfrm>
            <a:off x="11560938" y="6904834"/>
            <a:ext cx="441497" cy="769441"/>
          </a:xfrm>
          <a:prstGeom prst="rect">
            <a:avLst/>
          </a:prstGeom>
          <a:noFill/>
        </p:spPr>
        <p:txBody>
          <a:bodyPr wrap="square" rtlCol="0">
            <a:spAutoFit/>
          </a:bodyPr>
          <a:lstStyle/>
          <a:p>
            <a:pPr algn="ctr"/>
            <a:r>
              <a:rPr lang="tr-TR" sz="4400" dirty="0">
                <a:latin typeface="FontAwesome" pitchFamily="2" charset="0"/>
              </a:rPr>
              <a:t></a:t>
            </a:r>
            <a:endParaRPr lang="tr-TR" sz="4400" dirty="0"/>
          </a:p>
        </p:txBody>
      </p:sp>
      <p:sp>
        <p:nvSpPr>
          <p:cNvPr id="22" name="TextBox 21"/>
          <p:cNvSpPr txBox="1"/>
          <p:nvPr/>
        </p:nvSpPr>
        <p:spPr>
          <a:xfrm>
            <a:off x="12845070" y="8224360"/>
            <a:ext cx="3620903" cy="523220"/>
          </a:xfrm>
          <a:prstGeom prst="rect">
            <a:avLst/>
          </a:prstGeom>
          <a:noFill/>
        </p:spPr>
        <p:txBody>
          <a:bodyPr wrap="squar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23" name="TextBox 22"/>
          <p:cNvSpPr txBox="1"/>
          <p:nvPr/>
        </p:nvSpPr>
        <p:spPr>
          <a:xfrm>
            <a:off x="12845070" y="7027944"/>
            <a:ext cx="4519227" cy="523220"/>
          </a:xfrm>
          <a:prstGeom prst="rect">
            <a:avLst/>
          </a:prstGeom>
          <a:noFill/>
        </p:spPr>
        <p:txBody>
          <a:bodyPr wrap="squar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24" name="TextBox 23"/>
          <p:cNvSpPr txBox="1"/>
          <p:nvPr/>
        </p:nvSpPr>
        <p:spPr>
          <a:xfrm>
            <a:off x="12845070" y="5857737"/>
            <a:ext cx="5210174" cy="523220"/>
          </a:xfrm>
          <a:prstGeom prst="rect">
            <a:avLst/>
          </a:prstGeom>
          <a:noFill/>
        </p:spPr>
        <p:txBody>
          <a:bodyPr wrap="squar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EMAILADDRESS@GMAIL.COM</a:t>
            </a:r>
          </a:p>
        </p:txBody>
      </p:sp>
      <p:sp>
        <p:nvSpPr>
          <p:cNvPr id="25" name="TextBox 24"/>
          <p:cNvSpPr txBox="1"/>
          <p:nvPr/>
        </p:nvSpPr>
        <p:spPr>
          <a:xfrm>
            <a:off x="12845070" y="4647774"/>
            <a:ext cx="4519227" cy="523220"/>
          </a:xfrm>
          <a:prstGeom prst="rect">
            <a:avLst/>
          </a:prstGeom>
          <a:noFill/>
        </p:spPr>
        <p:txBody>
          <a:bodyPr wrap="square" rtlCol="0">
            <a:spAutoFit/>
          </a:bodyPr>
          <a:lstStyle/>
          <a:p>
            <a:r>
              <a:rPr lang="tr-TR" sz="2800" dirty="0">
                <a:latin typeface="Open Sans" panose="020B0606030504020204" pitchFamily="34" charset="0"/>
                <a:ea typeface="Open Sans" panose="020B0606030504020204" pitchFamily="34" charset="0"/>
                <a:cs typeface="Open Sans" panose="020B0606030504020204" pitchFamily="34" charset="0"/>
              </a:rPr>
              <a:t>0123 – 456 – 789 - 56</a:t>
            </a:r>
          </a:p>
        </p:txBody>
      </p:sp>
    </p:spTree>
    <p:extLst>
      <p:ext uri="{BB962C8B-B14F-4D97-AF65-F5344CB8AC3E}">
        <p14:creationId xmlns:p14="http://schemas.microsoft.com/office/powerpoint/2010/main" val="3747944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13316" y="920144"/>
            <a:ext cx="8169224"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SIMPLE TIMELINE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3" name="Pentagon 2"/>
          <p:cNvSpPr/>
          <p:nvPr/>
        </p:nvSpPr>
        <p:spPr>
          <a:xfrm flipV="1">
            <a:off x="1051417" y="5184776"/>
            <a:ext cx="889716" cy="882158"/>
          </a:xfrm>
          <a:prstGeom prst="homePlat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4" name="Chevron 3"/>
          <p:cNvSpPr/>
          <p:nvPr/>
        </p:nvSpPr>
        <p:spPr>
          <a:xfrm flipV="1">
            <a:off x="6311389" y="5184776"/>
            <a:ext cx="843803" cy="882158"/>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4" name="Chevron 13"/>
          <p:cNvSpPr/>
          <p:nvPr/>
        </p:nvSpPr>
        <p:spPr>
          <a:xfrm flipV="1">
            <a:off x="11607056" y="5184776"/>
            <a:ext cx="843803" cy="882158"/>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5" name="Chevron 14"/>
          <p:cNvSpPr/>
          <p:nvPr/>
        </p:nvSpPr>
        <p:spPr>
          <a:xfrm flipV="1">
            <a:off x="17111401" y="5184776"/>
            <a:ext cx="843803" cy="882158"/>
          </a:xfrm>
          <a:prstGeom prst="chevron">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6" name="Chevron 15"/>
          <p:cNvSpPr/>
          <p:nvPr/>
        </p:nvSpPr>
        <p:spPr>
          <a:xfrm flipV="1">
            <a:off x="22681619" y="5264994"/>
            <a:ext cx="650964" cy="680554"/>
          </a:xfrm>
          <a:prstGeom prst="chevron">
            <a:avLst>
              <a:gd name="adj"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8462674" y="5312884"/>
            <a:ext cx="1731564" cy="584775"/>
          </a:xfrm>
          <a:prstGeom prst="rect">
            <a:avLst/>
          </a:prstGeom>
          <a:noFill/>
        </p:spPr>
        <p:txBody>
          <a:bodyPr wrap="none" rtlCol="0">
            <a:spAutoFit/>
          </a:bodyPr>
          <a:lstStyle/>
          <a:p>
            <a:pPr algn="ctr"/>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Funding</a:t>
            </a:r>
          </a:p>
        </p:txBody>
      </p:sp>
      <p:sp>
        <p:nvSpPr>
          <p:cNvPr id="18" name="TextBox 17"/>
          <p:cNvSpPr txBox="1"/>
          <p:nvPr/>
        </p:nvSpPr>
        <p:spPr>
          <a:xfrm>
            <a:off x="7445462" y="6236208"/>
            <a:ext cx="3775802" cy="4524315"/>
          </a:xfrm>
          <a:prstGeom prst="rect">
            <a:avLst/>
          </a:prstGeom>
          <a:noFill/>
        </p:spPr>
        <p:txBody>
          <a:bodyPr wrap="square" rtlCol="0">
            <a:spAutoFit/>
          </a:bodyPr>
          <a:lstStyle>
            <a:defPPr>
              <a:defRPr lang="en-US"/>
            </a:defPPr>
            <a:lvl1pPr algn="ctr">
              <a:defRPr sz="18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tr-TR" sz="2400" dirty="0">
                <a:solidFill>
                  <a:schemeClr val="tx1">
                    <a:lumMod val="95000"/>
                    <a:lumOff val="5000"/>
                  </a:schemeClr>
                </a:solidFill>
              </a:rPr>
              <a:t>Nulla faucibus venenatis felis. Sed consectetur iaculis elit, ac egestas purus ultrices in. Nulla sem est, pulvinar non porttitor id, consectetur eget Nulla sem est, pulvinar non porttitor id, consectetur eget Nulla sem est, pulvinar non porttitor id, consectetur ege.</a:t>
            </a:r>
          </a:p>
        </p:txBody>
      </p:sp>
      <p:sp>
        <p:nvSpPr>
          <p:cNvPr id="19" name="TextBox 18"/>
          <p:cNvSpPr txBox="1"/>
          <p:nvPr/>
        </p:nvSpPr>
        <p:spPr>
          <a:xfrm>
            <a:off x="13815982" y="5333553"/>
            <a:ext cx="2010487" cy="584775"/>
          </a:xfrm>
          <a:prstGeom prst="rect">
            <a:avLst/>
          </a:prstGeom>
          <a:noFill/>
        </p:spPr>
        <p:txBody>
          <a:bodyPr wrap="none" rtlCol="0">
            <a:spAutoFit/>
          </a:bodyPr>
          <a:lstStyle/>
          <a:p>
            <a:pPr algn="ctr"/>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Assembly</a:t>
            </a:r>
          </a:p>
        </p:txBody>
      </p:sp>
      <p:sp>
        <p:nvSpPr>
          <p:cNvPr id="20" name="TextBox 19"/>
          <p:cNvSpPr txBox="1"/>
          <p:nvPr/>
        </p:nvSpPr>
        <p:spPr>
          <a:xfrm>
            <a:off x="12928418" y="6236208"/>
            <a:ext cx="3775802" cy="4524315"/>
          </a:xfrm>
          <a:prstGeom prst="rect">
            <a:avLst/>
          </a:prstGeom>
          <a:noFill/>
        </p:spPr>
        <p:txBody>
          <a:bodyPr wrap="square" rtlCol="0">
            <a:spAutoFit/>
          </a:bodyPr>
          <a:lstStyle>
            <a:defPPr>
              <a:defRPr lang="en-US"/>
            </a:defPPr>
            <a:lvl1pPr algn="ctr">
              <a:defRPr sz="18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tr-TR" sz="2400" dirty="0">
                <a:solidFill>
                  <a:schemeClr val="tx1">
                    <a:lumMod val="95000"/>
                    <a:lumOff val="5000"/>
                  </a:schemeClr>
                </a:solidFill>
              </a:rPr>
              <a:t>Nulla faucibus venenatis felis. Sed consectetur iaculis elit, ac egestas purus ultrices in. Nulla sem est, pulvinar non porttitor id, consectetur eget Nulla sem est, pulvinar non porttitor id, consectetur eget Nulla sem est, pulvinar non porttitor id, consectetur ege.</a:t>
            </a:r>
          </a:p>
        </p:txBody>
      </p:sp>
      <p:sp>
        <p:nvSpPr>
          <p:cNvPr id="21" name="TextBox 20"/>
          <p:cNvSpPr txBox="1"/>
          <p:nvPr/>
        </p:nvSpPr>
        <p:spPr>
          <a:xfrm>
            <a:off x="2726008" y="5333553"/>
            <a:ext cx="2895344" cy="584775"/>
          </a:xfrm>
          <a:prstGeom prst="rect">
            <a:avLst/>
          </a:prstGeom>
          <a:noFill/>
        </p:spPr>
        <p:txBody>
          <a:bodyPr wrap="none" rtlCol="0">
            <a:spAutoFit/>
          </a:bodyPr>
          <a:lstStyle/>
          <a:p>
            <a:pPr algn="ctr"/>
            <a:r>
              <a:rPr lang="tr-TR" sz="3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Establishment</a:t>
            </a:r>
          </a:p>
        </p:txBody>
      </p:sp>
      <p:sp>
        <p:nvSpPr>
          <p:cNvPr id="23" name="TextBox 22"/>
          <p:cNvSpPr txBox="1"/>
          <p:nvPr/>
        </p:nvSpPr>
        <p:spPr>
          <a:xfrm>
            <a:off x="2315662" y="6236208"/>
            <a:ext cx="3775802" cy="4524315"/>
          </a:xfrm>
          <a:prstGeom prst="rect">
            <a:avLst/>
          </a:prstGeom>
          <a:noFill/>
        </p:spPr>
        <p:txBody>
          <a:bodyPr wrap="square" rtlCol="0">
            <a:spAutoFit/>
          </a:bodyPr>
          <a:lstStyle/>
          <a:p>
            <a:pPr algn="ctr"/>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Nulla faucibus venenatis felis. Sed consectetur iaculis elit, ac egestas purus ultrices in. Nulla sem est, pulvinar non porttitor id, consectetur eget Nulla sem est, pulvinar non porttitor id, consectetur eget Nulla sem est, pulvinar non porttitor id, consectetur ege.</a:t>
            </a:r>
          </a:p>
        </p:txBody>
      </p:sp>
      <p:sp>
        <p:nvSpPr>
          <p:cNvPr id="24" name="TextBox 23"/>
          <p:cNvSpPr txBox="1"/>
          <p:nvPr/>
        </p:nvSpPr>
        <p:spPr>
          <a:xfrm>
            <a:off x="18942543" y="5333553"/>
            <a:ext cx="2755691" cy="584775"/>
          </a:xfrm>
          <a:prstGeom prst="rect">
            <a:avLst/>
          </a:prstGeom>
          <a:noFill/>
        </p:spPr>
        <p:txBody>
          <a:bodyPr wrap="none" rtlCol="0">
            <a:spAutoFit/>
          </a:bodyPr>
          <a:lstStyle>
            <a:defPPr>
              <a:defRPr lang="en-US"/>
            </a:defPPr>
            <a:lvl1pPr algn="ctr">
              <a:defRPr sz="3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tr-TR" dirty="0">
                <a:solidFill>
                  <a:schemeClr val="tx1">
                    <a:lumMod val="95000"/>
                    <a:lumOff val="5000"/>
                  </a:schemeClr>
                </a:solidFill>
              </a:rPr>
              <a:t>Development</a:t>
            </a:r>
          </a:p>
        </p:txBody>
      </p:sp>
      <p:sp>
        <p:nvSpPr>
          <p:cNvPr id="25" name="TextBox 24"/>
          <p:cNvSpPr txBox="1"/>
          <p:nvPr/>
        </p:nvSpPr>
        <p:spPr>
          <a:xfrm>
            <a:off x="18432488" y="6236208"/>
            <a:ext cx="3775802" cy="4524315"/>
          </a:xfrm>
          <a:prstGeom prst="rect">
            <a:avLst/>
          </a:prstGeom>
          <a:noFill/>
        </p:spPr>
        <p:txBody>
          <a:bodyPr wrap="square" rtlCol="0">
            <a:spAutoFit/>
          </a:bodyPr>
          <a:lstStyle>
            <a:defPPr>
              <a:defRPr lang="en-US"/>
            </a:defPPr>
            <a:lvl1pPr algn="ctr">
              <a:defRPr sz="18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tr-TR" sz="2400" dirty="0">
                <a:solidFill>
                  <a:schemeClr val="tx1">
                    <a:lumMod val="95000"/>
                    <a:lumOff val="5000"/>
                  </a:schemeClr>
                </a:solidFill>
              </a:rPr>
              <a:t>Nulla faucibus venenatis felis. Sed consectetur iaculis elit, ac egestas purus ultrices in. Nulla sem est, pulvinar non porttitor id, consectetur eget turpis. Nulla sem est, pulvinar non porttitor id, consectetur eget Nulla sem est, pulvinar non porttitor id, consectetur ege.</a:t>
            </a:r>
          </a:p>
        </p:txBody>
      </p:sp>
    </p:spTree>
    <p:extLst>
      <p:ext uri="{BB962C8B-B14F-4D97-AF65-F5344CB8AC3E}">
        <p14:creationId xmlns:p14="http://schemas.microsoft.com/office/powerpoint/2010/main" val="326096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1013316" y="920144"/>
            <a:ext cx="7967246" cy="707886"/>
          </a:xfrm>
          <a:prstGeom prst="rect">
            <a:avLst/>
          </a:prstGeom>
          <a:noFill/>
        </p:spPr>
        <p:txBody>
          <a:bodyPr wrap="none" rtlCol="0">
            <a:spAutoFit/>
          </a:bodyPr>
          <a:lstStyle/>
          <a:p>
            <a:r>
              <a:rPr lang="tr-TR"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FULL TEXT SLIDE</a:t>
            </a:r>
            <a:endParaRPr lang="en-US" sz="4000" spc="20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051417" y="1628030"/>
            <a:ext cx="6243697" cy="492443"/>
          </a:xfrm>
          <a:prstGeom prst="rect">
            <a:avLst/>
          </a:prstGeom>
          <a:noFill/>
        </p:spPr>
        <p:txBody>
          <a:bodyPr wrap="none" rtlCol="0">
            <a:spAutoFit/>
          </a:bodyPr>
          <a:lstStyle/>
          <a:p>
            <a:r>
              <a:rPr lang="tr-TR"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SLIDE SUBTITLE</a:t>
            </a:r>
            <a:endParaRPr lang="en-US" sz="2600" b="1" spc="2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0" name="TextBox 9"/>
          <p:cNvSpPr txBox="1"/>
          <p:nvPr/>
        </p:nvSpPr>
        <p:spPr>
          <a:xfrm>
            <a:off x="1032367" y="3320444"/>
            <a:ext cx="22627733" cy="10064294"/>
          </a:xfrm>
          <a:prstGeom prst="rect">
            <a:avLst/>
          </a:prstGeom>
          <a:noFill/>
        </p:spPr>
        <p:txBody>
          <a:bodyPr wrap="square" rtlCol="0">
            <a:spAutoFit/>
          </a:bodyPr>
          <a:lstStyle/>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mucius contentiones te ius. Mea aeque deseruisse no. Expetenda definitiones at vix, an sit utroque officiis, duo ex ridens vivendum. Sed assum bonorum posidonium at. Facer delenit an sed, eam ad omittam invenire. Has illum delicata no, nam ex ipsum interpretaris, ea solum munere appetere quo.</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Vim at vidisse torquatos interesset. Et eam nonumes offendit, vel porro quodsi ea. Sea consul iuvaret indoctum et, vis et quem erant, est ne nostro salutatus adversarium. Pri ancillae imperdiet ne, probo scripserit eu sed. Cetero interpretaris qui ea, aliquip maiorum has an, eu erat maiorum quaerendum eos.</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 regione volutpat at eum. Mandamus definitiones no eos, vim saepe audire in.</a:t>
            </a: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Cu vix ponderum laboramus repudiandae, eu vis invidunt argumentum. Ceteros reprehendunt at eum. His unum appetere convenire eu, ne per graece graeci viven, regione volutpat at eum. Mandamus definitiones no eos, vim saepe audire in.</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r>
              <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Ex nonumy iuvaret appetere vel. Cum ex option timeam viderer, corrumpit intellegebat vix eu, an vis quod porro aliquam. At tollit malorum vis, at ius noster honestatis. Veri utamur lobortis te per, ad mel dolorem repudiare temporibus. Ea vim modo duis, enim maluisset eum ne.</a:t>
            </a: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tr-TR" sz="24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0" y="1085850"/>
            <a:ext cx="247650" cy="90963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Tree>
    <p:extLst>
      <p:ext uri="{BB962C8B-B14F-4D97-AF65-F5344CB8AC3E}">
        <p14:creationId xmlns:p14="http://schemas.microsoft.com/office/powerpoint/2010/main" val="124213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6185</TotalTime>
  <Words>11447</Words>
  <Application>Microsoft Office PowerPoint</Application>
  <PresentationFormat>Custom</PresentationFormat>
  <Paragraphs>855</Paragraphs>
  <Slides>71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71</vt:i4>
      </vt:variant>
    </vt:vector>
  </HeadingPairs>
  <TitlesOfParts>
    <vt:vector size="79" baseType="lpstr">
      <vt:lpstr>Arial</vt:lpstr>
      <vt:lpstr>Calibri</vt:lpstr>
      <vt:lpstr>Calibri Light</vt:lpstr>
      <vt:lpstr>FontAwesome</vt:lpstr>
      <vt:lpstr>Open Sans</vt:lpstr>
      <vt:lpstr>Open Sans Semibold</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577</cp:revision>
  <dcterms:created xsi:type="dcterms:W3CDTF">2014-09-26T10:57:37Z</dcterms:created>
  <dcterms:modified xsi:type="dcterms:W3CDTF">2016-07-15T18:55:55Z</dcterms:modified>
</cp:coreProperties>
</file>