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1pPr>
    <a:lvl2pPr marL="0" marR="0" indent="2286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2pPr>
    <a:lvl3pPr marL="0" marR="0" indent="4572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3pPr>
    <a:lvl4pPr marL="0" marR="0" indent="6858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4pPr>
    <a:lvl5pPr marL="0" marR="0" indent="9144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5pPr>
    <a:lvl6pPr marL="0" marR="0" indent="11430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6pPr>
    <a:lvl7pPr marL="0" marR="0" indent="13716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7pPr>
    <a:lvl8pPr marL="0" marR="0" indent="16002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8pPr>
    <a:lvl9pPr marL="0" marR="0" indent="182880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5" d="100"/>
          <a:sy n="115" d="100"/>
        </p:scale>
        <p:origin x="-96" y="-160"/>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1143000" y="685800"/>
            <a:ext cx="4572000" cy="3429000"/>
          </a:xfrm>
          <a:prstGeom prst="rect">
            <a:avLst/>
          </a:prstGeom>
        </p:spPr>
        <p:txBody>
          <a:bodyPr/>
          <a:lstStyle/>
          <a:p>
            <a:endParaRPr/>
          </a:p>
        </p:txBody>
      </p:sp>
      <p:sp>
        <p:nvSpPr>
          <p:cNvPr id="860" name="Shape 86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0633355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
    <p:bg>
      <p:bgPr>
        <a:solidFill>
          <a:srgbClr val="2A3A53"/>
        </a:solidFill>
        <a:effectLst/>
      </p:bgPr>
    </p:bg>
    <p:spTree>
      <p:nvGrpSpPr>
        <p:cNvPr id="1" name=""/>
        <p:cNvGrpSpPr/>
        <p:nvPr/>
      </p:nvGrpSpPr>
      <p:grpSpPr>
        <a:xfrm>
          <a:off x="0" y="0"/>
          <a:ext cx="0" cy="0"/>
          <a:chOff x="0" y="0"/>
          <a:chExt cx="0" cy="0"/>
        </a:xfrm>
      </p:grpSpPr>
      <p:sp>
        <p:nvSpPr>
          <p:cNvPr id="11" name="Photo-Placeholder1.jpg"/>
          <p:cNvSpPr>
            <a:spLocks noGrp="1"/>
          </p:cNvSpPr>
          <p:nvPr>
            <p:ph type="pic" idx="13"/>
          </p:nvPr>
        </p:nvSpPr>
        <p:spPr>
          <a:xfrm>
            <a:off x="0" y="0"/>
            <a:ext cx="13004800" cy="9753600"/>
          </a:xfrm>
          <a:prstGeom prst="rect">
            <a:avLst/>
          </a:prstGeom>
        </p:spPr>
        <p:txBody>
          <a:bodyPr lIns="91439" tIns="45719" rIns="91439" bIns="45719"/>
          <a:lstStyle/>
          <a:p>
            <a:r>
              <a:rPr lang="lt-LT" smtClean="0"/>
              <a:t>Drag picture to placeholder or click icon to add</a:t>
            </a:r>
            <a:endParaRPr/>
          </a:p>
        </p:txBody>
      </p:sp>
      <p:sp>
        <p:nvSpPr>
          <p:cNvPr id="12" name="2018"/>
          <p:cNvSpPr txBox="1">
            <a:spLocks noGrp="1"/>
          </p:cNvSpPr>
          <p:nvPr>
            <p:ph type="body" idx="14"/>
          </p:nvPr>
        </p:nvSpPr>
        <p:spPr>
          <a:xfrm>
            <a:off x="1016000" y="382445"/>
            <a:ext cx="10972800" cy="5715001"/>
          </a:xfrm>
          <a:prstGeom prst="rect">
            <a:avLst/>
          </a:prstGeom>
        </p:spPr>
        <p:txBody>
          <a:bodyPr anchor="ctr"/>
          <a:lstStyle>
            <a:lvl1pPr algn="ctr">
              <a:lnSpc>
                <a:spcPct val="100000"/>
              </a:lnSpc>
              <a:spcBef>
                <a:spcPts val="0"/>
              </a:spcBef>
              <a:defRPr sz="40000" b="1" spc="-1199">
                <a:solidFill>
                  <a:srgbClr val="FFFFFF">
                    <a:alpha val="36000"/>
                  </a:srgbClr>
                </a:solidFill>
              </a:defRPr>
            </a:lvl1pPr>
          </a:lstStyle>
          <a:p>
            <a:pPr lvl="0"/>
            <a:r>
              <a:rPr lang="lt-LT" smtClean="0"/>
              <a:t>Click to edit Master text styles</a:t>
            </a:r>
          </a:p>
        </p:txBody>
      </p:sp>
      <p:sp>
        <p:nvSpPr>
          <p:cNvPr id="13" name="Body Level One…"/>
          <p:cNvSpPr txBox="1">
            <a:spLocks noGrp="1"/>
          </p:cNvSpPr>
          <p:nvPr>
            <p:ph type="body" sz="quarter" idx="1" hasCustomPrompt="1"/>
          </p:nvPr>
        </p:nvSpPr>
        <p:spPr>
          <a:xfrm>
            <a:off x="1016000" y="8636000"/>
            <a:ext cx="10972800" cy="314903"/>
          </a:xfrm>
          <a:prstGeom prst="rect">
            <a:avLst/>
          </a:prstGeom>
        </p:spPr>
        <p:txBody>
          <a:bodyPr anchor="ctr"/>
          <a:lstStyle>
            <a:lvl1pPr marL="254000" marR="254000" algn="ctr">
              <a:spcBef>
                <a:spcPts val="0"/>
              </a:spcBef>
              <a:defRPr>
                <a:solidFill>
                  <a:srgbClr val="FFFFFF"/>
                </a:solidFill>
              </a:defRPr>
            </a:lvl1pPr>
            <a:lvl2pPr marL="254000" marR="254000" algn="ctr">
              <a:spcBef>
                <a:spcPts val="0"/>
              </a:spcBef>
              <a:defRPr>
                <a:solidFill>
                  <a:srgbClr val="FFFFFF"/>
                </a:solidFill>
              </a:defRPr>
            </a:lvl2pPr>
            <a:lvl3pPr marL="254000" marR="254000" algn="ctr">
              <a:spcBef>
                <a:spcPts val="0"/>
              </a:spcBef>
              <a:defRPr>
                <a:solidFill>
                  <a:srgbClr val="FFFFFF"/>
                </a:solidFill>
              </a:defRPr>
            </a:lvl3pPr>
            <a:lvl4pPr marL="254000" marR="254000" algn="ctr">
              <a:spcBef>
                <a:spcPts val="0"/>
              </a:spcBef>
              <a:defRPr>
                <a:solidFill>
                  <a:srgbClr val="FFFFFF"/>
                </a:solidFill>
              </a:defRPr>
            </a:lvl4pPr>
            <a:lvl5pPr marL="254000" marR="254000" algn="ctr">
              <a:spcBef>
                <a:spcPts val="0"/>
              </a:spcBef>
              <a:defRPr>
                <a:solidFill>
                  <a:srgbClr val="FFFFFF"/>
                </a:solidFill>
              </a:defRPr>
            </a:lvl5pPr>
          </a:lstStyle>
          <a:p>
            <a:r>
              <a:t>Body Level One</a:t>
            </a:r>
          </a:p>
        </p:txBody>
      </p:sp>
      <p:sp>
        <p:nvSpPr>
          <p:cNvPr id="14" name="Title Text"/>
          <p:cNvSpPr txBox="1">
            <a:spLocks noGrp="1"/>
          </p:cNvSpPr>
          <p:nvPr>
            <p:ph type="title"/>
          </p:nvPr>
        </p:nvSpPr>
        <p:spPr>
          <a:xfrm>
            <a:off x="1016000" y="6985000"/>
            <a:ext cx="10972800" cy="1397000"/>
          </a:xfrm>
          <a:prstGeom prst="rect">
            <a:avLst/>
          </a:prstGeom>
        </p:spPr>
        <p:txBody>
          <a:bodyPr/>
          <a:lstStyle>
            <a:lvl1pPr>
              <a:defRPr sz="10000" cap="all" spc="-100">
                <a:solidFill>
                  <a:srgbClr val="FFFFFF"/>
                </a:solidFill>
                <a:latin typeface="+mj-lt"/>
                <a:ea typeface="+mj-ea"/>
                <a:cs typeface="+mj-cs"/>
                <a:sym typeface="Helvetica Neue Thin"/>
              </a:defRPr>
            </a:lvl1pPr>
          </a:lstStyle>
          <a:p>
            <a:r>
              <a:rPr lang="lt-LT" smtClean="0"/>
              <a:t>Click to edit Master title style</a:t>
            </a:r>
            <a:endParaRPr/>
          </a:p>
        </p:txBody>
      </p:sp>
      <p:sp>
        <p:nvSpPr>
          <p:cNvPr id="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0">
    <p:spTree>
      <p:nvGrpSpPr>
        <p:cNvPr id="1" name=""/>
        <p:cNvGrpSpPr/>
        <p:nvPr/>
      </p:nvGrpSpPr>
      <p:grpSpPr>
        <a:xfrm>
          <a:off x="0" y="0"/>
          <a:ext cx="0" cy="0"/>
          <a:chOff x="0" y="0"/>
          <a:chExt cx="0" cy="0"/>
        </a:xfrm>
      </p:grpSpPr>
      <p:sp>
        <p:nvSpPr>
          <p:cNvPr id="309" name="Rectangle"/>
          <p:cNvSpPr>
            <a:spLocks noGrp="1"/>
          </p:cNvSpPr>
          <p:nvPr>
            <p:ph type="body" sz="quarter" idx="13" hasCustomPrompt="1"/>
          </p:nvPr>
        </p:nvSpPr>
        <p:spPr>
          <a:xfrm>
            <a:off x="1016000" y="3177672"/>
            <a:ext cx="5715000"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310" name="Shape"/>
          <p:cNvSpPr>
            <a:spLocks noGrp="1"/>
          </p:cNvSpPr>
          <p:nvPr>
            <p:ph type="body" sz="quarter" idx="14" hasCustomPrompt="1"/>
          </p:nvPr>
        </p:nvSpPr>
        <p:spPr>
          <a:xfrm>
            <a:off x="1016000" y="2160124"/>
            <a:ext cx="5712880" cy="1017549"/>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311" name="Rectangle"/>
          <p:cNvSpPr>
            <a:spLocks noGrp="1"/>
          </p:cNvSpPr>
          <p:nvPr>
            <p:ph type="body" sz="quarter" idx="15" hasCustomPrompt="1"/>
          </p:nvPr>
        </p:nvSpPr>
        <p:spPr>
          <a:xfrm>
            <a:off x="1016000" y="3380872"/>
            <a:ext cx="57150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312" name="june"/>
          <p:cNvSpPr txBox="1">
            <a:spLocks noGrp="1"/>
          </p:cNvSpPr>
          <p:nvPr>
            <p:ph type="body" sz="quarter" idx="16"/>
          </p:nvPr>
        </p:nvSpPr>
        <p:spPr>
          <a:xfrm>
            <a:off x="1651000" y="2359985"/>
            <a:ext cx="4445000"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313" name="Shape"/>
          <p:cNvSpPr>
            <a:spLocks noGrp="1"/>
          </p:cNvSpPr>
          <p:nvPr>
            <p:ph type="body" sz="quarter" idx="17" hasCustomPrompt="1"/>
          </p:nvPr>
        </p:nvSpPr>
        <p:spPr>
          <a:xfrm>
            <a:off x="1502897" y="249296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314" name="Shape"/>
          <p:cNvSpPr>
            <a:spLocks noGrp="1"/>
          </p:cNvSpPr>
          <p:nvPr>
            <p:ph type="body" sz="quarter" idx="18" hasCustomPrompt="1"/>
          </p:nvPr>
        </p:nvSpPr>
        <p:spPr>
          <a:xfrm>
            <a:off x="6026615" y="246756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315" name="Sun…"/>
          <p:cNvSpPr txBox="1">
            <a:spLocks noGrp="1"/>
          </p:cNvSpPr>
          <p:nvPr>
            <p:ph type="body" sz="quarter" idx="19"/>
          </p:nvPr>
        </p:nvSpPr>
        <p:spPr>
          <a:xfrm>
            <a:off x="1502897" y="3572228"/>
            <a:ext cx="4741206" cy="312862"/>
          </a:xfrm>
          <a:prstGeom prst="rect">
            <a:avLst/>
          </a:prstGeom>
        </p:spPr>
        <p:txBody>
          <a:bodyPr numCol="7" spcCol="23706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316"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317" name="1…"/>
          <p:cNvSpPr txBox="1">
            <a:spLocks noGrp="1"/>
          </p:cNvSpPr>
          <p:nvPr>
            <p:ph type="body" sz="quarter" idx="20"/>
          </p:nvPr>
        </p:nvSpPr>
        <p:spPr>
          <a:xfrm>
            <a:off x="1502897" y="4607632"/>
            <a:ext cx="4741206"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18" name="8…"/>
          <p:cNvSpPr txBox="1">
            <a:spLocks noGrp="1"/>
          </p:cNvSpPr>
          <p:nvPr>
            <p:ph type="body" sz="quarter" idx="21"/>
          </p:nvPr>
        </p:nvSpPr>
        <p:spPr>
          <a:xfrm>
            <a:off x="1503979" y="5059045"/>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19" name="Square"/>
          <p:cNvSpPr>
            <a:spLocks noGrp="1"/>
          </p:cNvSpPr>
          <p:nvPr>
            <p:ph type="body" sz="quarter" idx="22" hasCustomPrompt="1"/>
          </p:nvPr>
        </p:nvSpPr>
        <p:spPr>
          <a:xfrm>
            <a:off x="1587500" y="5047996"/>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20" name="Square"/>
          <p:cNvSpPr>
            <a:spLocks noGrp="1"/>
          </p:cNvSpPr>
          <p:nvPr>
            <p:ph type="body" sz="quarter" idx="23" hasCustomPrompt="1"/>
          </p:nvPr>
        </p:nvSpPr>
        <p:spPr>
          <a:xfrm>
            <a:off x="5844193" y="4610942"/>
            <a:ext cx="315307" cy="315308"/>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321" name="Square"/>
          <p:cNvSpPr>
            <a:spLocks noGrp="1"/>
          </p:cNvSpPr>
          <p:nvPr>
            <p:ph type="body" sz="quarter" idx="24" hasCustomPrompt="1"/>
          </p:nvPr>
        </p:nvSpPr>
        <p:spPr>
          <a:xfrm>
            <a:off x="3704721" y="4610942"/>
            <a:ext cx="315307"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322" name="15…"/>
          <p:cNvSpPr txBox="1">
            <a:spLocks noGrp="1"/>
          </p:cNvSpPr>
          <p:nvPr>
            <p:ph type="body" sz="quarter" idx="25"/>
          </p:nvPr>
        </p:nvSpPr>
        <p:spPr>
          <a:xfrm>
            <a:off x="1503979" y="5510457"/>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23" name="Rectangle"/>
          <p:cNvSpPr>
            <a:spLocks noGrp="1"/>
          </p:cNvSpPr>
          <p:nvPr>
            <p:ph type="body" sz="quarter" idx="26" hasCustomPrompt="1"/>
          </p:nvPr>
        </p:nvSpPr>
        <p:spPr>
          <a:xfrm>
            <a:off x="4376561" y="5521530"/>
            <a:ext cx="1782939"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324" name="22…"/>
          <p:cNvSpPr txBox="1">
            <a:spLocks noGrp="1"/>
          </p:cNvSpPr>
          <p:nvPr>
            <p:ph type="body" sz="quarter" idx="27"/>
          </p:nvPr>
        </p:nvSpPr>
        <p:spPr>
          <a:xfrm>
            <a:off x="1504950" y="5961870"/>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25" name="29…"/>
          <p:cNvSpPr txBox="1">
            <a:spLocks noGrp="1"/>
          </p:cNvSpPr>
          <p:nvPr>
            <p:ph type="body" sz="quarter" idx="28"/>
          </p:nvPr>
        </p:nvSpPr>
        <p:spPr>
          <a:xfrm>
            <a:off x="1504950" y="6413282"/>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326" name="Square"/>
          <p:cNvSpPr>
            <a:spLocks noGrp="1"/>
          </p:cNvSpPr>
          <p:nvPr>
            <p:ph type="body" sz="quarter" idx="29" hasCustomPrompt="1"/>
          </p:nvPr>
        </p:nvSpPr>
        <p:spPr>
          <a:xfrm>
            <a:off x="2286000" y="5957774"/>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27" name="Square"/>
          <p:cNvSpPr>
            <a:spLocks noGrp="1"/>
          </p:cNvSpPr>
          <p:nvPr>
            <p:ph type="body" sz="quarter" idx="30" hasCustomPrompt="1"/>
          </p:nvPr>
        </p:nvSpPr>
        <p:spPr>
          <a:xfrm>
            <a:off x="3012093" y="5957774"/>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328" name="Rectangle"/>
          <p:cNvSpPr>
            <a:spLocks noGrp="1"/>
          </p:cNvSpPr>
          <p:nvPr>
            <p:ph type="body" sz="quarter" idx="31" hasCustomPrompt="1"/>
          </p:nvPr>
        </p:nvSpPr>
        <p:spPr>
          <a:xfrm>
            <a:off x="4376561" y="5957774"/>
            <a:ext cx="113876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29" name="Page #"/>
          <p:cNvSpPr txBox="1">
            <a:spLocks noGrp="1"/>
          </p:cNvSpPr>
          <p:nvPr>
            <p:ph type="body" sz="quarter" idx="32"/>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330" name="Body Level One…"/>
          <p:cNvSpPr txBox="1">
            <a:spLocks noGrp="1"/>
          </p:cNvSpPr>
          <p:nvPr>
            <p:ph type="body" sz="quarter" idx="1" hasCustomPrompt="1"/>
          </p:nvPr>
        </p:nvSpPr>
        <p:spPr>
          <a:xfrm>
            <a:off x="2057400" y="7747000"/>
            <a:ext cx="8890000" cy="952500"/>
          </a:xfrm>
          <a:prstGeom prst="rect">
            <a:avLst/>
          </a:prstGeom>
        </p:spPr>
        <p:txBody>
          <a:bodyPr anchor="ct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r>
              <a:t>Body Level One</a:t>
            </a:r>
          </a:p>
          <a:p>
            <a:pPr lvl="1"/>
            <a:r>
              <a:t>Body Level Two</a:t>
            </a:r>
          </a:p>
          <a:p>
            <a:pPr lvl="2"/>
            <a:r>
              <a:t>Body Level Three</a:t>
            </a:r>
          </a:p>
        </p:txBody>
      </p:sp>
      <p:sp>
        <p:nvSpPr>
          <p:cNvPr id="3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32" name="Maecenas sed diam eget risus varius blandit sit non."/>
          <p:cNvSpPr/>
          <p:nvPr/>
        </p:nvSpPr>
        <p:spPr>
          <a:xfrm>
            <a:off x="8178800" y="2160124"/>
            <a:ext cx="3810000" cy="1270001"/>
          </a:xfrm>
          <a:prstGeom prst="roundRect">
            <a:avLst>
              <a:gd name="adj" fmla="val 8000"/>
            </a:avLst>
          </a:prstGeom>
          <a:solidFill>
            <a:srgbClr val="00B8FF"/>
          </a:solidFill>
          <a:ln w="12700">
            <a:miter lim="400000"/>
          </a:ln>
          <a:extLst>
            <a:ext uri="{C572A759-6A51-4108-AA02-DFA0A04FC94B}">
              <ma14:wrappingTextBoxFlag xmlns:ma14="http://schemas.microsoft.com/office/mac/drawingml/2011/main" val="1"/>
            </a:ext>
          </a:extLst>
        </p:spPr>
        <p:txBody>
          <a:bodyPr lIns="0" tIns="0" rIns="0" bIns="0" anchor="ctr"/>
          <a:lstStyle>
            <a:lvl1pPr marL="254000" marR="254000" algn="ctr">
              <a:spcBef>
                <a:spcPts val="0"/>
              </a:spcBef>
              <a:defRPr>
                <a:solidFill>
                  <a:srgbClr val="FFFFFF"/>
                </a:solidFill>
              </a:defRPr>
            </a:lvl1pPr>
          </a:lstStyle>
          <a:p>
            <a:r>
              <a:t>Maecenas sed diam eget risus varius blandit sit non.</a:t>
            </a:r>
          </a:p>
        </p:txBody>
      </p:sp>
      <p:sp>
        <p:nvSpPr>
          <p:cNvPr id="333" name="Integer posuere erat a ante venenatis dapibus posuere velit montes aliquet."/>
          <p:cNvSpPr/>
          <p:nvPr/>
        </p:nvSpPr>
        <p:spPr>
          <a:xfrm>
            <a:off x="8178800" y="3939121"/>
            <a:ext cx="3810000" cy="1270001"/>
          </a:xfrm>
          <a:prstGeom prst="roundRect">
            <a:avLst>
              <a:gd name="adj" fmla="val 8000"/>
            </a:avLst>
          </a:prstGeom>
          <a:solidFill>
            <a:srgbClr val="FF1161"/>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marL="254000" marR="254000" algn="ctr">
              <a:spcBef>
                <a:spcPts val="0"/>
              </a:spcBef>
              <a:defRPr>
                <a:solidFill>
                  <a:srgbClr val="FFFFFF"/>
                </a:solidFill>
              </a:defRPr>
            </a:lvl1pPr>
          </a:lstStyle>
          <a:p>
            <a:r>
              <a:t>Integer posuere erat a ante venenatis dapibus posuere velit montes aliquet.</a:t>
            </a:r>
          </a:p>
        </p:txBody>
      </p:sp>
      <p:sp>
        <p:nvSpPr>
          <p:cNvPr id="334" name="Cum sociis natoque penatibus et magnis dis parturient, nascetur ridiculus mus."/>
          <p:cNvSpPr/>
          <p:nvPr/>
        </p:nvSpPr>
        <p:spPr>
          <a:xfrm>
            <a:off x="8178800" y="5718119"/>
            <a:ext cx="3810000" cy="1270001"/>
          </a:xfrm>
          <a:prstGeom prst="roundRect">
            <a:avLst>
              <a:gd name="adj" fmla="val 8000"/>
            </a:avLst>
          </a:prstGeom>
          <a:solidFill>
            <a:srgbClr val="00C548"/>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marL="254000" marR="254000" algn="ctr">
              <a:spcBef>
                <a:spcPts val="0"/>
              </a:spcBef>
              <a:defRPr>
                <a:solidFill>
                  <a:srgbClr val="FFFFFF"/>
                </a:solidFill>
              </a:defRPr>
            </a:lvl1pPr>
          </a:lstStyle>
          <a:p>
            <a:r>
              <a:t>Cum sociis natoque penatibus et magnis dis parturient, nascetur ridiculus mus.</a:t>
            </a:r>
          </a:p>
        </p:txBody>
      </p:sp>
      <p:sp>
        <p:nvSpPr>
          <p:cNvPr id="335" name="Line"/>
          <p:cNvSpPr/>
          <p:nvPr/>
        </p:nvSpPr>
        <p:spPr>
          <a:xfrm>
            <a:off x="7446901" y="2795911"/>
            <a:ext cx="655934" cy="3556422"/>
          </a:xfrm>
          <a:custGeom>
            <a:avLst/>
            <a:gdLst/>
            <a:ahLst/>
            <a:cxnLst>
              <a:cxn ang="0">
                <a:pos x="wd2" y="hd2"/>
              </a:cxn>
              <a:cxn ang="5400000">
                <a:pos x="wd2" y="hd2"/>
              </a:cxn>
              <a:cxn ang="10800000">
                <a:pos x="wd2" y="hd2"/>
              </a:cxn>
              <a:cxn ang="16200000">
                <a:pos x="wd2" y="hd2"/>
              </a:cxn>
            </a:cxnLst>
            <a:rect l="0" t="0" r="r" b="b"/>
            <a:pathLst>
              <a:path w="21600" h="21600" extrusionOk="0">
                <a:moveTo>
                  <a:pt x="21372" y="0"/>
                </a:moveTo>
                <a:lnTo>
                  <a:pt x="0" y="0"/>
                </a:lnTo>
                <a:lnTo>
                  <a:pt x="0" y="21600"/>
                </a:lnTo>
                <a:lnTo>
                  <a:pt x="21600" y="21600"/>
                </a:lnTo>
              </a:path>
            </a:pathLst>
          </a:cu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336" name="Line"/>
          <p:cNvSpPr/>
          <p:nvPr/>
        </p:nvSpPr>
        <p:spPr>
          <a:xfrm flipH="1">
            <a:off x="6794433" y="4574121"/>
            <a:ext cx="1298586" cy="1"/>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11">
    <p:spTree>
      <p:nvGrpSpPr>
        <p:cNvPr id="1" name=""/>
        <p:cNvGrpSpPr/>
        <p:nvPr/>
      </p:nvGrpSpPr>
      <p:grpSpPr>
        <a:xfrm>
          <a:off x="0" y="0"/>
          <a:ext cx="0" cy="0"/>
          <a:chOff x="0" y="0"/>
          <a:chExt cx="0" cy="0"/>
        </a:xfrm>
      </p:grpSpPr>
      <p:sp>
        <p:nvSpPr>
          <p:cNvPr id="343" name="Title Text"/>
          <p:cNvSpPr txBox="1">
            <a:spLocks noGrp="1"/>
          </p:cNvSpPr>
          <p:nvPr>
            <p:ph type="title"/>
          </p:nvPr>
        </p:nvSpPr>
        <p:spPr>
          <a:prstGeom prst="rect">
            <a:avLst/>
          </a:prstGeom>
        </p:spPr>
        <p:txBody>
          <a:bodyPr anchor="b"/>
          <a:lstStyle/>
          <a:p>
            <a:r>
              <a:rPr lang="lt-LT" smtClean="0"/>
              <a:t>Click to edit Master title style</a:t>
            </a:r>
            <a:endParaRPr/>
          </a:p>
        </p:txBody>
      </p:sp>
      <p:sp>
        <p:nvSpPr>
          <p:cNvPr id="3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45" name="Page #"/>
          <p:cNvSpPr txBox="1">
            <a:spLocks noGrp="1"/>
          </p:cNvSpPr>
          <p:nvPr>
            <p:ph type="body" sz="quarter" idx="1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346" name="Vestibulum semper morbi leo risus, porta ac consectetur ac, vestibulum at eros."/>
          <p:cNvSpPr txBox="1">
            <a:spLocks noGrp="1"/>
          </p:cNvSpPr>
          <p:nvPr>
            <p:ph type="body" sz="quarter" idx="14"/>
          </p:nvPr>
        </p:nvSpPr>
        <p:spPr>
          <a:xfrm>
            <a:off x="6910991" y="3179519"/>
            <a:ext cx="5077809"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347" name="Body Level One…"/>
          <p:cNvSpPr txBox="1">
            <a:spLocks noGrp="1"/>
          </p:cNvSpPr>
          <p:nvPr>
            <p:ph type="body" sz="quarter" idx="1"/>
          </p:nvPr>
        </p:nvSpPr>
        <p:spPr>
          <a:xfrm>
            <a:off x="6910991" y="4068172"/>
            <a:ext cx="5077809" cy="3848642"/>
          </a:xfrm>
          <a:prstGeom prst="rect">
            <a:avLst/>
          </a:prstGeom>
        </p:spPr>
        <p:txBody>
          <a:body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348" name="30"/>
          <p:cNvSpPr>
            <a:spLocks noGrp="1"/>
          </p:cNvSpPr>
          <p:nvPr>
            <p:ph type="body" sz="quarter" idx="15"/>
          </p:nvPr>
        </p:nvSpPr>
        <p:spPr>
          <a:xfrm>
            <a:off x="2727729" y="3943163"/>
            <a:ext cx="2944676" cy="2160240"/>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lnTo>
                  <a:pt x="0" y="16494"/>
                </a:lnTo>
                <a:cubicBezTo>
                  <a:pt x="0" y="17973"/>
                  <a:pt x="2" y="18714"/>
                  <a:pt x="184" y="19500"/>
                </a:cubicBezTo>
                <a:cubicBezTo>
                  <a:pt x="414" y="20360"/>
                  <a:pt x="908" y="21038"/>
                  <a:pt x="1539" y="21351"/>
                </a:cubicBezTo>
                <a:cubicBezTo>
                  <a:pt x="2116" y="21600"/>
                  <a:pt x="2661" y="21598"/>
                  <a:pt x="3730" y="21598"/>
                </a:cubicBezTo>
                <a:lnTo>
                  <a:pt x="17855" y="21598"/>
                </a:lnTo>
                <a:cubicBezTo>
                  <a:pt x="18941" y="21598"/>
                  <a:pt x="19481" y="21600"/>
                  <a:pt x="20058" y="21351"/>
                </a:cubicBezTo>
                <a:cubicBezTo>
                  <a:pt x="20689" y="21038"/>
                  <a:pt x="21186" y="20360"/>
                  <a:pt x="21416" y="19500"/>
                </a:cubicBezTo>
                <a:cubicBezTo>
                  <a:pt x="21598" y="18714"/>
                  <a:pt x="21600" y="17976"/>
                  <a:pt x="21600" y="16519"/>
                </a:cubicBezTo>
                <a:lnTo>
                  <a:pt x="21600" y="0"/>
                </a:lnTo>
                <a:lnTo>
                  <a:pt x="0" y="0"/>
                </a:lnTo>
                <a:close/>
              </a:path>
            </a:pathLst>
          </a:custGeom>
          <a:solidFill>
            <a:srgbClr val="C8D9E3"/>
          </a:solidFill>
        </p:spPr>
        <p:txBody>
          <a:bodyPr anchor="ctr"/>
          <a:lstStyle>
            <a:lvl1pPr algn="ctr">
              <a:lnSpc>
                <a:spcPct val="100000"/>
              </a:lnSpc>
              <a:spcBef>
                <a:spcPts val="0"/>
              </a:spcBef>
              <a:defRPr sz="7000" spc="0">
                <a:solidFill>
                  <a:srgbClr val="2A3A53"/>
                </a:solidFill>
              </a:defRPr>
            </a:lvl1pPr>
          </a:lstStyle>
          <a:p>
            <a:pPr lvl="0"/>
            <a:r>
              <a:rPr lang="lt-LT" smtClean="0"/>
              <a:t>Click to edit Master text styles</a:t>
            </a:r>
          </a:p>
        </p:txBody>
      </p:sp>
      <p:sp>
        <p:nvSpPr>
          <p:cNvPr id="349" name="november"/>
          <p:cNvSpPr>
            <a:spLocks noGrp="1"/>
          </p:cNvSpPr>
          <p:nvPr>
            <p:ph type="body" sz="quarter" idx="16"/>
          </p:nvPr>
        </p:nvSpPr>
        <p:spPr>
          <a:xfrm>
            <a:off x="2727729" y="3154119"/>
            <a:ext cx="2944676" cy="789045"/>
          </a:xfrm>
          <a:custGeom>
            <a:avLst/>
            <a:gdLst/>
            <a:ahLst/>
            <a:cxnLst>
              <a:cxn ang="0">
                <a:pos x="wd2" y="hd2"/>
              </a:cxn>
              <a:cxn ang="5400000">
                <a:pos x="wd2" y="hd2"/>
              </a:cxn>
              <a:cxn ang="10800000">
                <a:pos x="wd2" y="hd2"/>
              </a:cxn>
              <a:cxn ang="16200000">
                <a:pos x="wd2" y="hd2"/>
              </a:cxn>
            </a:cxnLst>
            <a:rect l="0" t="0" r="r" b="b"/>
            <a:pathLst>
              <a:path w="21600" h="21600" extrusionOk="0">
                <a:moveTo>
                  <a:pt x="3730" y="0"/>
                </a:moveTo>
                <a:cubicBezTo>
                  <a:pt x="2657" y="0"/>
                  <a:pt x="2112" y="10"/>
                  <a:pt x="1539" y="688"/>
                </a:cubicBezTo>
                <a:cubicBezTo>
                  <a:pt x="908" y="1545"/>
                  <a:pt x="414" y="3401"/>
                  <a:pt x="184" y="5755"/>
                </a:cubicBezTo>
                <a:cubicBezTo>
                  <a:pt x="2" y="7907"/>
                  <a:pt x="0" y="9929"/>
                  <a:pt x="0" y="13918"/>
                </a:cubicBezTo>
                <a:lnTo>
                  <a:pt x="0" y="21600"/>
                </a:lnTo>
                <a:lnTo>
                  <a:pt x="21600" y="21600"/>
                </a:lnTo>
                <a:lnTo>
                  <a:pt x="21600" y="13976"/>
                </a:lnTo>
                <a:cubicBezTo>
                  <a:pt x="21600" y="9925"/>
                  <a:pt x="21598" y="7907"/>
                  <a:pt x="21416" y="5755"/>
                </a:cubicBezTo>
                <a:cubicBezTo>
                  <a:pt x="21186" y="3401"/>
                  <a:pt x="20689" y="1545"/>
                  <a:pt x="20058" y="688"/>
                </a:cubicBezTo>
                <a:cubicBezTo>
                  <a:pt x="19481" y="6"/>
                  <a:pt x="18939" y="0"/>
                  <a:pt x="17870" y="0"/>
                </a:cubicBezTo>
                <a:lnTo>
                  <a:pt x="3745" y="0"/>
                </a:lnTo>
                <a:lnTo>
                  <a:pt x="3730" y="0"/>
                </a:lnTo>
                <a:close/>
              </a:path>
            </a:pathLst>
          </a:custGeom>
          <a:solidFill>
            <a:srgbClr val="00B8F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350" name="29"/>
          <p:cNvSpPr>
            <a:spLocks noGrp="1"/>
          </p:cNvSpPr>
          <p:nvPr>
            <p:ph type="body" sz="quarter" idx="17"/>
          </p:nvPr>
        </p:nvSpPr>
        <p:spPr>
          <a:xfrm rot="2700000">
            <a:off x="1530226" y="4658507"/>
            <a:ext cx="2944676" cy="2160239"/>
          </a:xfrm>
          <a:custGeom>
            <a:avLst/>
            <a:gdLst/>
            <a:ahLst/>
            <a:cxnLst>
              <a:cxn ang="0">
                <a:pos x="wd2" y="hd2"/>
              </a:cxn>
              <a:cxn ang="5400000">
                <a:pos x="wd2" y="hd2"/>
              </a:cxn>
              <a:cxn ang="10800000">
                <a:pos x="wd2" y="hd2"/>
              </a:cxn>
              <a:cxn ang="16200000">
                <a:pos x="wd2" y="hd2"/>
              </a:cxn>
            </a:cxnLst>
            <a:rect l="0" t="0" r="r" b="b"/>
            <a:pathLst>
              <a:path w="21600" h="21598" extrusionOk="0">
                <a:moveTo>
                  <a:pt x="0" y="0"/>
                </a:moveTo>
                <a:lnTo>
                  <a:pt x="0" y="16494"/>
                </a:lnTo>
                <a:cubicBezTo>
                  <a:pt x="0" y="17973"/>
                  <a:pt x="2" y="18714"/>
                  <a:pt x="184" y="19500"/>
                </a:cubicBezTo>
                <a:cubicBezTo>
                  <a:pt x="414" y="20360"/>
                  <a:pt x="908" y="21038"/>
                  <a:pt x="1539" y="21351"/>
                </a:cubicBezTo>
                <a:cubicBezTo>
                  <a:pt x="2116" y="21600"/>
                  <a:pt x="2661" y="21598"/>
                  <a:pt x="3730" y="21598"/>
                </a:cubicBezTo>
                <a:lnTo>
                  <a:pt x="17855" y="21598"/>
                </a:lnTo>
                <a:cubicBezTo>
                  <a:pt x="18941" y="21598"/>
                  <a:pt x="19481" y="21600"/>
                  <a:pt x="20058" y="21351"/>
                </a:cubicBezTo>
                <a:cubicBezTo>
                  <a:pt x="20689" y="21038"/>
                  <a:pt x="21186" y="20360"/>
                  <a:pt x="21416" y="19500"/>
                </a:cubicBezTo>
                <a:cubicBezTo>
                  <a:pt x="21598" y="18714"/>
                  <a:pt x="21600" y="17976"/>
                  <a:pt x="21600" y="16519"/>
                </a:cubicBezTo>
                <a:lnTo>
                  <a:pt x="21600" y="0"/>
                </a:lnTo>
                <a:lnTo>
                  <a:pt x="0" y="0"/>
                </a:lnTo>
                <a:close/>
              </a:path>
            </a:pathLst>
          </a:custGeom>
          <a:solidFill>
            <a:srgbClr val="EDF4F8"/>
          </a:solidFill>
        </p:spPr>
        <p:txBody>
          <a:bodyPr anchor="ctr"/>
          <a:lstStyle>
            <a:lvl1pPr algn="ctr">
              <a:lnSpc>
                <a:spcPct val="100000"/>
              </a:lnSpc>
              <a:spcBef>
                <a:spcPts val="0"/>
              </a:spcBef>
              <a:defRPr sz="7000" spc="0">
                <a:solidFill>
                  <a:srgbClr val="2A3A53"/>
                </a:solidFill>
              </a:defRPr>
            </a:lvl1pPr>
          </a:lstStyle>
          <a:p>
            <a:pPr lvl="0"/>
            <a:r>
              <a:rPr lang="lt-LT" smtClean="0"/>
              <a:t>Click to edit Master text styles</a:t>
            </a:r>
          </a:p>
        </p:txBody>
      </p:sp>
      <p:sp>
        <p:nvSpPr>
          <p:cNvPr id="351" name="Shape"/>
          <p:cNvSpPr>
            <a:spLocks noGrp="1"/>
          </p:cNvSpPr>
          <p:nvPr>
            <p:ph type="body" sz="quarter" idx="18" hasCustomPrompt="1"/>
          </p:nvPr>
        </p:nvSpPr>
        <p:spPr>
          <a:xfrm>
            <a:off x="349279" y="5844506"/>
            <a:ext cx="2451111" cy="2617803"/>
          </a:xfrm>
          <a:custGeom>
            <a:avLst/>
            <a:gdLst/>
            <a:ahLst/>
            <a:cxnLst>
              <a:cxn ang="0">
                <a:pos x="wd2" y="hd2"/>
              </a:cxn>
              <a:cxn ang="5400000">
                <a:pos x="wd2" y="hd2"/>
              </a:cxn>
              <a:cxn ang="10800000">
                <a:pos x="wd2" y="hd2"/>
              </a:cxn>
              <a:cxn ang="16200000">
                <a:pos x="wd2" y="hd2"/>
              </a:cxn>
            </a:cxnLst>
            <a:rect l="0" t="0" r="r" b="b"/>
            <a:pathLst>
              <a:path w="21578" h="21583" extrusionOk="0">
                <a:moveTo>
                  <a:pt x="20343" y="1222"/>
                </a:moveTo>
                <a:cubicBezTo>
                  <a:pt x="20205" y="1066"/>
                  <a:pt x="20010" y="978"/>
                  <a:pt x="19810" y="960"/>
                </a:cubicBezTo>
                <a:cubicBezTo>
                  <a:pt x="19610" y="942"/>
                  <a:pt x="19406" y="997"/>
                  <a:pt x="19239" y="1126"/>
                </a:cubicBezTo>
                <a:lnTo>
                  <a:pt x="14866" y="4905"/>
                </a:lnTo>
                <a:lnTo>
                  <a:pt x="14667" y="4675"/>
                </a:lnTo>
                <a:lnTo>
                  <a:pt x="17265" y="1239"/>
                </a:lnTo>
                <a:cubicBezTo>
                  <a:pt x="17399" y="1080"/>
                  <a:pt x="17454" y="885"/>
                  <a:pt x="17431" y="698"/>
                </a:cubicBezTo>
                <a:cubicBezTo>
                  <a:pt x="17407" y="511"/>
                  <a:pt x="17307" y="331"/>
                  <a:pt x="17137" y="205"/>
                </a:cubicBezTo>
                <a:lnTo>
                  <a:pt x="17067" y="155"/>
                </a:lnTo>
                <a:cubicBezTo>
                  <a:pt x="16897" y="30"/>
                  <a:pt x="16688" y="-17"/>
                  <a:pt x="16489" y="5"/>
                </a:cubicBezTo>
                <a:cubicBezTo>
                  <a:pt x="16289" y="27"/>
                  <a:pt x="16100" y="118"/>
                  <a:pt x="15966" y="277"/>
                </a:cubicBezTo>
                <a:cubicBezTo>
                  <a:pt x="15174" y="1180"/>
                  <a:pt x="14421" y="2111"/>
                  <a:pt x="13707" y="3069"/>
                </a:cubicBezTo>
                <a:cubicBezTo>
                  <a:pt x="13206" y="3742"/>
                  <a:pt x="12726" y="4430"/>
                  <a:pt x="12232" y="5108"/>
                </a:cubicBezTo>
                <a:cubicBezTo>
                  <a:pt x="12107" y="5279"/>
                  <a:pt x="11982" y="5450"/>
                  <a:pt x="11791" y="5551"/>
                </a:cubicBezTo>
                <a:cubicBezTo>
                  <a:pt x="11695" y="5602"/>
                  <a:pt x="11588" y="5631"/>
                  <a:pt x="11477" y="5618"/>
                </a:cubicBezTo>
                <a:cubicBezTo>
                  <a:pt x="11180" y="5583"/>
                  <a:pt x="11038" y="5342"/>
                  <a:pt x="10999" y="5062"/>
                </a:cubicBezTo>
                <a:cubicBezTo>
                  <a:pt x="10963" y="4802"/>
                  <a:pt x="10998" y="4506"/>
                  <a:pt x="11022" y="4228"/>
                </a:cubicBezTo>
                <a:cubicBezTo>
                  <a:pt x="11045" y="3945"/>
                  <a:pt x="11007" y="3659"/>
                  <a:pt x="10951" y="3379"/>
                </a:cubicBezTo>
                <a:cubicBezTo>
                  <a:pt x="10911" y="3184"/>
                  <a:pt x="10860" y="2992"/>
                  <a:pt x="10729" y="2843"/>
                </a:cubicBezTo>
                <a:cubicBezTo>
                  <a:pt x="10591" y="2685"/>
                  <a:pt x="10373" y="2595"/>
                  <a:pt x="10150" y="2596"/>
                </a:cubicBezTo>
                <a:cubicBezTo>
                  <a:pt x="9907" y="2596"/>
                  <a:pt x="9688" y="2699"/>
                  <a:pt x="9547" y="2866"/>
                </a:cubicBezTo>
                <a:cubicBezTo>
                  <a:pt x="9416" y="3021"/>
                  <a:pt x="9366" y="3221"/>
                  <a:pt x="9322" y="3425"/>
                </a:cubicBezTo>
                <a:cubicBezTo>
                  <a:pt x="8923" y="5249"/>
                  <a:pt x="8748" y="7106"/>
                  <a:pt x="8617" y="8963"/>
                </a:cubicBezTo>
                <a:cubicBezTo>
                  <a:pt x="8603" y="9168"/>
                  <a:pt x="8591" y="9374"/>
                  <a:pt x="8540" y="9574"/>
                </a:cubicBezTo>
                <a:cubicBezTo>
                  <a:pt x="8472" y="9844"/>
                  <a:pt x="8337" y="10095"/>
                  <a:pt x="8145" y="10306"/>
                </a:cubicBezTo>
                <a:lnTo>
                  <a:pt x="0" y="17734"/>
                </a:lnTo>
                <a:lnTo>
                  <a:pt x="4215" y="21583"/>
                </a:lnTo>
                <a:lnTo>
                  <a:pt x="12526" y="13170"/>
                </a:lnTo>
                <a:cubicBezTo>
                  <a:pt x="12874" y="13015"/>
                  <a:pt x="13223" y="12862"/>
                  <a:pt x="13574" y="12712"/>
                </a:cubicBezTo>
                <a:cubicBezTo>
                  <a:pt x="13878" y="12581"/>
                  <a:pt x="14187" y="12452"/>
                  <a:pt x="14480" y="12292"/>
                </a:cubicBezTo>
                <a:cubicBezTo>
                  <a:pt x="14980" y="12018"/>
                  <a:pt x="15426" y="11662"/>
                  <a:pt x="15869" y="11310"/>
                </a:cubicBezTo>
                <a:cubicBezTo>
                  <a:pt x="16698" y="10652"/>
                  <a:pt x="17535" y="10003"/>
                  <a:pt x="18376" y="9358"/>
                </a:cubicBezTo>
                <a:cubicBezTo>
                  <a:pt x="19215" y="8715"/>
                  <a:pt x="20058" y="8077"/>
                  <a:pt x="20905" y="7444"/>
                </a:cubicBezTo>
                <a:cubicBezTo>
                  <a:pt x="21076" y="7322"/>
                  <a:pt x="21181" y="7150"/>
                  <a:pt x="21219" y="6966"/>
                </a:cubicBezTo>
                <a:cubicBezTo>
                  <a:pt x="21251" y="6808"/>
                  <a:pt x="21233" y="6638"/>
                  <a:pt x="21155" y="6483"/>
                </a:cubicBezTo>
                <a:lnTo>
                  <a:pt x="21179" y="6485"/>
                </a:lnTo>
                <a:cubicBezTo>
                  <a:pt x="21052" y="6320"/>
                  <a:pt x="20867" y="6217"/>
                  <a:pt x="20668" y="6186"/>
                </a:cubicBezTo>
                <a:cubicBezTo>
                  <a:pt x="20470" y="6156"/>
                  <a:pt x="20257" y="6196"/>
                  <a:pt x="20081" y="6314"/>
                </a:cubicBezTo>
                <a:lnTo>
                  <a:pt x="17274" y="7859"/>
                </a:lnTo>
                <a:lnTo>
                  <a:pt x="17114" y="7660"/>
                </a:lnTo>
                <a:lnTo>
                  <a:pt x="17072" y="7608"/>
                </a:lnTo>
                <a:lnTo>
                  <a:pt x="21254" y="4786"/>
                </a:lnTo>
                <a:cubicBezTo>
                  <a:pt x="21430" y="4668"/>
                  <a:pt x="21535" y="4494"/>
                  <a:pt x="21568" y="4308"/>
                </a:cubicBezTo>
                <a:cubicBezTo>
                  <a:pt x="21600" y="4123"/>
                  <a:pt x="21560" y="3926"/>
                  <a:pt x="21434" y="3761"/>
                </a:cubicBezTo>
                <a:lnTo>
                  <a:pt x="21384" y="3696"/>
                </a:lnTo>
                <a:cubicBezTo>
                  <a:pt x="21257" y="3531"/>
                  <a:pt x="21073" y="3433"/>
                  <a:pt x="20874" y="3402"/>
                </a:cubicBezTo>
                <a:cubicBezTo>
                  <a:pt x="20675" y="3372"/>
                  <a:pt x="20462" y="3412"/>
                  <a:pt x="20287" y="3530"/>
                </a:cubicBezTo>
                <a:lnTo>
                  <a:pt x="16074" y="6376"/>
                </a:lnTo>
                <a:lnTo>
                  <a:pt x="15869" y="6137"/>
                </a:lnTo>
                <a:lnTo>
                  <a:pt x="20299" y="2318"/>
                </a:lnTo>
                <a:cubicBezTo>
                  <a:pt x="20465" y="2188"/>
                  <a:pt x="20560" y="2007"/>
                  <a:pt x="20579" y="1819"/>
                </a:cubicBezTo>
                <a:cubicBezTo>
                  <a:pt x="20597" y="1631"/>
                  <a:pt x="20539" y="1440"/>
                  <a:pt x="20401" y="1284"/>
                </a:cubicBezTo>
                <a:lnTo>
                  <a:pt x="20343" y="1222"/>
                </a:lnTo>
                <a:close/>
              </a:path>
            </a:pathLst>
          </a:custGeom>
          <a:solidFill>
            <a:srgbClr val="EFC4A4"/>
          </a:solidFill>
        </p:spPr>
        <p:txBody>
          <a:bodyPr anchor="ctr"/>
          <a:lstStyle/>
          <a:p>
            <a:pPr algn="ctr" defTabSz="457200">
              <a:lnSpc>
                <a:spcPct val="80000"/>
              </a:lnSpc>
              <a:spcBef>
                <a:spcPts val="5500"/>
              </a:spcBef>
              <a:defRPr sz="5000" spc="0">
                <a:solidFill>
                  <a:srgbClr val="333333"/>
                </a:solidFill>
                <a:latin typeface="+mj-lt"/>
                <a:ea typeface="+mj-ea"/>
                <a:cs typeface="+mj-cs"/>
                <a:sym typeface="Helvetica Neue Thin"/>
              </a:defRPr>
            </a:pPr>
            <a:r>
              <a:rPr lang="en-US"/>
              <a:t> </a:t>
            </a:r>
            <a:endParaRPr/>
          </a:p>
        </p:txBody>
      </p:sp>
      <p:sp>
        <p:nvSpPr>
          <p:cNvPr id="352" name="Shape"/>
          <p:cNvSpPr>
            <a:spLocks noGrp="1"/>
          </p:cNvSpPr>
          <p:nvPr>
            <p:ph type="body" sz="quarter" idx="19" hasCustomPrompt="1"/>
          </p:nvPr>
        </p:nvSpPr>
        <p:spPr>
          <a:xfrm>
            <a:off x="1066174" y="7044032"/>
            <a:ext cx="702142" cy="662748"/>
          </a:xfrm>
          <a:custGeom>
            <a:avLst/>
            <a:gdLst/>
            <a:ahLst/>
            <a:cxnLst>
              <a:cxn ang="0">
                <a:pos x="wd2" y="hd2"/>
              </a:cxn>
              <a:cxn ang="5400000">
                <a:pos x="wd2" y="hd2"/>
              </a:cxn>
              <a:cxn ang="10800000">
                <a:pos x="wd2" y="hd2"/>
              </a:cxn>
              <a:cxn ang="16200000">
                <a:pos x="wd2" y="hd2"/>
              </a:cxn>
            </a:cxnLst>
            <a:rect l="0" t="0" r="r" b="b"/>
            <a:pathLst>
              <a:path w="21600" h="21600" extrusionOk="0">
                <a:moveTo>
                  <a:pt x="3344" y="0"/>
                </a:moveTo>
                <a:lnTo>
                  <a:pt x="21600" y="17028"/>
                </a:lnTo>
                <a:lnTo>
                  <a:pt x="17392" y="21600"/>
                </a:lnTo>
                <a:lnTo>
                  <a:pt x="0" y="3634"/>
                </a:lnTo>
                <a:lnTo>
                  <a:pt x="3344" y="0"/>
                </a:lnTo>
                <a:close/>
              </a:path>
            </a:pathLst>
          </a:custGeom>
          <a:solidFill>
            <a:srgbClr val="EDF4F8"/>
          </a:solidFill>
        </p:spPr>
        <p:txBody>
          <a:bodyPr/>
          <a:lstStyle/>
          <a:p>
            <a:r>
              <a:rPr lang="en-US"/>
              <a:t> </a:t>
            </a:r>
            <a:endParaRPr/>
          </a:p>
        </p:txBody>
      </p:sp>
      <p:sp>
        <p:nvSpPr>
          <p:cNvPr id="353" name="Shape"/>
          <p:cNvSpPr>
            <a:spLocks noGrp="1"/>
          </p:cNvSpPr>
          <p:nvPr>
            <p:ph type="body" sz="quarter" idx="20" hasCustomPrompt="1"/>
          </p:nvPr>
        </p:nvSpPr>
        <p:spPr>
          <a:xfrm>
            <a:off x="0" y="7108836"/>
            <a:ext cx="1689074" cy="2386398"/>
          </a:xfrm>
          <a:custGeom>
            <a:avLst/>
            <a:gdLst/>
            <a:ahLst/>
            <a:cxnLst>
              <a:cxn ang="0">
                <a:pos x="wd2" y="hd2"/>
              </a:cxn>
              <a:cxn ang="5400000">
                <a:pos x="wd2" y="hd2"/>
              </a:cxn>
              <a:cxn ang="10800000">
                <a:pos x="wd2" y="hd2"/>
              </a:cxn>
              <a:cxn ang="16200000">
                <a:pos x="wd2" y="hd2"/>
              </a:cxn>
            </a:cxnLst>
            <a:rect l="0" t="0" r="r" b="b"/>
            <a:pathLst>
              <a:path w="21600" h="21600" extrusionOk="0">
                <a:moveTo>
                  <a:pt x="13020" y="0"/>
                </a:moveTo>
                <a:lnTo>
                  <a:pt x="0" y="9450"/>
                </a:lnTo>
                <a:lnTo>
                  <a:pt x="0" y="21600"/>
                </a:lnTo>
                <a:lnTo>
                  <a:pt x="21600" y="5921"/>
                </a:lnTo>
                <a:lnTo>
                  <a:pt x="13020" y="0"/>
                </a:lnTo>
                <a:close/>
              </a:path>
            </a:pathLst>
          </a:custGeom>
          <a:solidFill>
            <a:srgbClr val="00C548"/>
          </a:solidFill>
        </p:spPr>
        <p:txBody>
          <a:bodyPr/>
          <a:lstStyle/>
          <a:p>
            <a:pPr>
              <a:spcBef>
                <a:spcPts val="0"/>
              </a:spcBef>
              <a:defRPr>
                <a:solidFill>
                  <a:srgbClr val="FFFFFF"/>
                </a:solidFill>
              </a:defRPr>
            </a:pPr>
            <a:r>
              <a:rPr lang="en-US"/>
              <a:t> </a:t>
            </a:r>
            <a:endParaRPr/>
          </a:p>
        </p:txBody>
      </p:sp>
      <p:sp>
        <p:nvSpPr>
          <p:cNvPr id="354" name="Circle"/>
          <p:cNvSpPr>
            <a:spLocks noGrp="1"/>
          </p:cNvSpPr>
          <p:nvPr>
            <p:ph type="body" sz="quarter" idx="21" hasCustomPrompt="1"/>
          </p:nvPr>
        </p:nvSpPr>
        <p:spPr>
          <a:xfrm>
            <a:off x="1367346" y="7719476"/>
            <a:ext cx="138261" cy="138262"/>
          </a:xfrm>
          <a:prstGeom prst="ellipse">
            <a:avLst/>
          </a:prstGeom>
          <a:solidFill>
            <a:srgbClr val="EDF4F8"/>
          </a:solidFill>
        </p:spPr>
        <p:txBody>
          <a:bodyPr/>
          <a:lstStyle/>
          <a:p>
            <a:r>
              <a:rPr lang="en-US"/>
              <a:t> </a:t>
            </a:r>
            <a:endParaRPr/>
          </a:p>
        </p:txBody>
      </p:sp>
    </p:spTree>
  </p:cSld>
  <p:clrMapOvr>
    <a:masterClrMapping/>
  </p:clrMapOvr>
  <p:transition xmlns:p14="http://schemas.microsoft.com/office/powerpoint/2010/mai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2">
    <p:spTree>
      <p:nvGrpSpPr>
        <p:cNvPr id="1" name=""/>
        <p:cNvGrpSpPr/>
        <p:nvPr/>
      </p:nvGrpSpPr>
      <p:grpSpPr>
        <a:xfrm>
          <a:off x="0" y="0"/>
          <a:ext cx="0" cy="0"/>
          <a:chOff x="0" y="0"/>
          <a:chExt cx="0" cy="0"/>
        </a:xfrm>
      </p:grpSpPr>
      <p:sp>
        <p:nvSpPr>
          <p:cNvPr id="361" name="Title Text"/>
          <p:cNvSpPr txBox="1">
            <a:spLocks noGrp="1"/>
          </p:cNvSpPr>
          <p:nvPr>
            <p:ph type="title"/>
          </p:nvPr>
        </p:nvSpPr>
        <p:spPr>
          <a:prstGeom prst="rect">
            <a:avLst/>
          </a:prstGeom>
        </p:spPr>
        <p:txBody>
          <a:bodyPr anchor="b"/>
          <a:lstStyle/>
          <a:p>
            <a:r>
              <a:rPr lang="lt-LT" smtClean="0"/>
              <a:t>Click to edit Master title style</a:t>
            </a:r>
            <a:endParaRPr/>
          </a:p>
        </p:txBody>
      </p:sp>
      <p:sp>
        <p:nvSpPr>
          <p:cNvPr id="3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63" name="Page #"/>
          <p:cNvSpPr txBox="1">
            <a:spLocks noGrp="1"/>
          </p:cNvSpPr>
          <p:nvPr>
            <p:ph type="body" sz="quarter" idx="1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364" name="Fusce dapibus, tellus ac cursus commodo, tortor mauris nibh, ut massa risus."/>
          <p:cNvSpPr txBox="1">
            <a:spLocks noGrp="1"/>
          </p:cNvSpPr>
          <p:nvPr>
            <p:ph type="body" sz="quarter" idx="14"/>
          </p:nvPr>
        </p:nvSpPr>
        <p:spPr>
          <a:xfrm>
            <a:off x="6910991" y="3090619"/>
            <a:ext cx="5077809"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365" name="Body Level One…"/>
          <p:cNvSpPr txBox="1">
            <a:spLocks noGrp="1"/>
          </p:cNvSpPr>
          <p:nvPr>
            <p:ph type="body" sz="quarter" idx="1"/>
          </p:nvPr>
        </p:nvSpPr>
        <p:spPr>
          <a:xfrm>
            <a:off x="6910991" y="3979272"/>
            <a:ext cx="5077809" cy="4635505"/>
          </a:xfrm>
          <a:prstGeom prst="rect">
            <a:avLst/>
          </a:prstGeom>
        </p:spPr>
        <p:txBody>
          <a:body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366" name="Sun…"/>
          <p:cNvSpPr txBox="1">
            <a:spLocks noGrp="1"/>
          </p:cNvSpPr>
          <p:nvPr>
            <p:ph type="body" sz="quarter" idx="15"/>
          </p:nvPr>
        </p:nvSpPr>
        <p:spPr>
          <a:xfrm>
            <a:off x="1460500" y="3859702"/>
            <a:ext cx="3556000" cy="205794"/>
          </a:xfrm>
          <a:prstGeom prst="rect">
            <a:avLst/>
          </a:prstGeom>
        </p:spPr>
        <p:txBody>
          <a:bodyPr numCol="7" spcCol="17780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367" name="1…"/>
          <p:cNvSpPr txBox="1">
            <a:spLocks noGrp="1"/>
          </p:cNvSpPr>
          <p:nvPr>
            <p:ph type="body" sz="quarter" idx="16"/>
          </p:nvPr>
        </p:nvSpPr>
        <p:spPr>
          <a:xfrm>
            <a:off x="1460500" y="4309472"/>
            <a:ext cx="3556000" cy="205794"/>
          </a:xfrm>
          <a:prstGeom prst="rect">
            <a:avLst/>
          </a:prstGeom>
        </p:spPr>
        <p:txBody>
          <a:bodyPr numCol="7" spcCol="192605"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68" name="8…"/>
          <p:cNvSpPr txBox="1">
            <a:spLocks noGrp="1"/>
          </p:cNvSpPr>
          <p:nvPr>
            <p:ph type="body" sz="quarter" idx="17"/>
          </p:nvPr>
        </p:nvSpPr>
        <p:spPr>
          <a:xfrm>
            <a:off x="1460500" y="4682601"/>
            <a:ext cx="3556000" cy="205795"/>
          </a:xfrm>
          <a:prstGeom prst="rect">
            <a:avLst/>
          </a:prstGeom>
        </p:spPr>
        <p:txBody>
          <a:bodyPr numCol="7" spcCol="192605"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69" name="Square"/>
          <p:cNvSpPr>
            <a:spLocks noGrp="1"/>
          </p:cNvSpPr>
          <p:nvPr>
            <p:ph type="body" sz="quarter" idx="18" hasCustomPrompt="1"/>
          </p:nvPr>
        </p:nvSpPr>
        <p:spPr>
          <a:xfrm>
            <a:off x="1511218" y="4675334"/>
            <a:ext cx="232803" cy="232802"/>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70" name="Square"/>
          <p:cNvSpPr>
            <a:spLocks noGrp="1"/>
          </p:cNvSpPr>
          <p:nvPr>
            <p:ph type="body" sz="quarter" idx="19" hasCustomPrompt="1"/>
          </p:nvPr>
        </p:nvSpPr>
        <p:spPr>
          <a:xfrm>
            <a:off x="4726548" y="4298950"/>
            <a:ext cx="232802" cy="232802"/>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371" name="Square"/>
          <p:cNvSpPr>
            <a:spLocks noGrp="1"/>
          </p:cNvSpPr>
          <p:nvPr>
            <p:ph type="body" sz="quarter" idx="20" hasCustomPrompt="1"/>
          </p:nvPr>
        </p:nvSpPr>
        <p:spPr>
          <a:xfrm>
            <a:off x="3126730" y="4298950"/>
            <a:ext cx="232803" cy="232802"/>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372" name="15…"/>
          <p:cNvSpPr txBox="1">
            <a:spLocks noGrp="1"/>
          </p:cNvSpPr>
          <p:nvPr>
            <p:ph type="body" sz="quarter" idx="21"/>
          </p:nvPr>
        </p:nvSpPr>
        <p:spPr>
          <a:xfrm>
            <a:off x="1460500" y="5055730"/>
            <a:ext cx="3556000" cy="205795"/>
          </a:xfrm>
          <a:prstGeom prst="rect">
            <a:avLst/>
          </a:prstGeom>
        </p:spPr>
        <p:txBody>
          <a:bodyPr numCol="7" spcCol="192605"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73" name="Rectangle"/>
          <p:cNvSpPr>
            <a:spLocks noGrp="1"/>
          </p:cNvSpPr>
          <p:nvPr>
            <p:ph type="body" sz="quarter" idx="22" hasCustomPrompt="1"/>
          </p:nvPr>
        </p:nvSpPr>
        <p:spPr>
          <a:xfrm>
            <a:off x="3572759" y="5042572"/>
            <a:ext cx="1386591" cy="232802"/>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374" name="22…"/>
          <p:cNvSpPr txBox="1">
            <a:spLocks noGrp="1"/>
          </p:cNvSpPr>
          <p:nvPr>
            <p:ph type="body" sz="quarter" idx="23"/>
          </p:nvPr>
        </p:nvSpPr>
        <p:spPr>
          <a:xfrm>
            <a:off x="1460500" y="5428860"/>
            <a:ext cx="3556000" cy="205794"/>
          </a:xfrm>
          <a:prstGeom prst="rect">
            <a:avLst/>
          </a:prstGeom>
        </p:spPr>
        <p:txBody>
          <a:bodyPr numCol="7" spcCol="192605"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75" name="29…"/>
          <p:cNvSpPr txBox="1">
            <a:spLocks noGrp="1"/>
          </p:cNvSpPr>
          <p:nvPr>
            <p:ph type="body" sz="quarter" idx="24"/>
          </p:nvPr>
        </p:nvSpPr>
        <p:spPr>
          <a:xfrm>
            <a:off x="1460500" y="5801989"/>
            <a:ext cx="3556000" cy="205794"/>
          </a:xfrm>
          <a:prstGeom prst="rect">
            <a:avLst/>
          </a:prstGeom>
        </p:spPr>
        <p:txBody>
          <a:bodyPr numCol="7" spcCol="192605"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376" name="Square"/>
          <p:cNvSpPr>
            <a:spLocks noGrp="1"/>
          </p:cNvSpPr>
          <p:nvPr>
            <p:ph type="body" sz="quarter" idx="25" hasCustomPrompt="1"/>
          </p:nvPr>
        </p:nvSpPr>
        <p:spPr>
          <a:xfrm>
            <a:off x="2047477" y="5426166"/>
            <a:ext cx="232803" cy="232803"/>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77" name="Square"/>
          <p:cNvSpPr>
            <a:spLocks noGrp="1"/>
          </p:cNvSpPr>
          <p:nvPr>
            <p:ph type="body" sz="quarter" idx="26" hasCustomPrompt="1"/>
          </p:nvPr>
        </p:nvSpPr>
        <p:spPr>
          <a:xfrm>
            <a:off x="2582235" y="5426166"/>
            <a:ext cx="232803" cy="232803"/>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378" name="Rectangle"/>
          <p:cNvSpPr>
            <a:spLocks noGrp="1"/>
          </p:cNvSpPr>
          <p:nvPr>
            <p:ph type="body" sz="quarter" idx="27" hasCustomPrompt="1"/>
          </p:nvPr>
        </p:nvSpPr>
        <p:spPr>
          <a:xfrm>
            <a:off x="3572759" y="5413466"/>
            <a:ext cx="926809" cy="232803"/>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379" name="Shape"/>
          <p:cNvSpPr>
            <a:spLocks noGrp="1"/>
          </p:cNvSpPr>
          <p:nvPr>
            <p:ph type="body" sz="quarter" idx="28" hasCustomPrompt="1"/>
          </p:nvPr>
        </p:nvSpPr>
        <p:spPr>
          <a:xfrm>
            <a:off x="1016000" y="3146236"/>
            <a:ext cx="4445000" cy="5481241"/>
          </a:xfrm>
          <a:custGeom>
            <a:avLst/>
            <a:gdLst/>
            <a:ahLst/>
            <a:cxnLst>
              <a:cxn ang="0">
                <a:pos x="wd2" y="hd2"/>
              </a:cxn>
              <a:cxn ang="5400000">
                <a:pos x="wd2" y="hd2"/>
              </a:cxn>
              <a:cxn ang="10800000">
                <a:pos x="wd2" y="hd2"/>
              </a:cxn>
              <a:cxn ang="16200000">
                <a:pos x="wd2" y="hd2"/>
              </a:cxn>
            </a:cxnLst>
            <a:rect l="0" t="0" r="r" b="b"/>
            <a:pathLst>
              <a:path w="21600" h="21600" extrusionOk="0">
                <a:moveTo>
                  <a:pt x="1080" y="0"/>
                </a:moveTo>
                <a:cubicBezTo>
                  <a:pt x="769" y="0"/>
                  <a:pt x="612" y="1"/>
                  <a:pt x="446" y="44"/>
                </a:cubicBezTo>
                <a:cubicBezTo>
                  <a:pt x="263" y="98"/>
                  <a:pt x="121" y="215"/>
                  <a:pt x="54" y="363"/>
                </a:cubicBezTo>
                <a:cubicBezTo>
                  <a:pt x="1" y="499"/>
                  <a:pt x="0" y="626"/>
                  <a:pt x="0" y="878"/>
                </a:cubicBezTo>
                <a:lnTo>
                  <a:pt x="0" y="20721"/>
                </a:lnTo>
                <a:cubicBezTo>
                  <a:pt x="0" y="20976"/>
                  <a:pt x="1" y="21103"/>
                  <a:pt x="54" y="21239"/>
                </a:cubicBezTo>
                <a:cubicBezTo>
                  <a:pt x="121" y="21387"/>
                  <a:pt x="263" y="21502"/>
                  <a:pt x="446" y="21556"/>
                </a:cubicBezTo>
                <a:cubicBezTo>
                  <a:pt x="613" y="21599"/>
                  <a:pt x="770" y="21600"/>
                  <a:pt x="1080" y="21600"/>
                </a:cubicBezTo>
                <a:lnTo>
                  <a:pt x="20516" y="21600"/>
                </a:lnTo>
                <a:cubicBezTo>
                  <a:pt x="20830" y="21600"/>
                  <a:pt x="20987" y="21599"/>
                  <a:pt x="21155" y="21556"/>
                </a:cubicBezTo>
                <a:cubicBezTo>
                  <a:pt x="21337" y="21502"/>
                  <a:pt x="21479" y="21387"/>
                  <a:pt x="21546" y="21239"/>
                </a:cubicBezTo>
                <a:cubicBezTo>
                  <a:pt x="21599" y="21103"/>
                  <a:pt x="21600" y="20975"/>
                  <a:pt x="21600" y="20724"/>
                </a:cubicBezTo>
                <a:lnTo>
                  <a:pt x="21600" y="881"/>
                </a:lnTo>
                <a:cubicBezTo>
                  <a:pt x="21600" y="626"/>
                  <a:pt x="21599" y="499"/>
                  <a:pt x="21546" y="363"/>
                </a:cubicBezTo>
                <a:cubicBezTo>
                  <a:pt x="21479" y="215"/>
                  <a:pt x="21337" y="98"/>
                  <a:pt x="21155" y="44"/>
                </a:cubicBezTo>
                <a:cubicBezTo>
                  <a:pt x="20987" y="1"/>
                  <a:pt x="20830" y="0"/>
                  <a:pt x="20520" y="0"/>
                </a:cubicBezTo>
                <a:lnTo>
                  <a:pt x="1085" y="0"/>
                </a:lnTo>
                <a:lnTo>
                  <a:pt x="1080" y="0"/>
                </a:lnTo>
                <a:close/>
                <a:moveTo>
                  <a:pt x="1323" y="589"/>
                </a:moveTo>
                <a:lnTo>
                  <a:pt x="1325" y="589"/>
                </a:lnTo>
                <a:lnTo>
                  <a:pt x="20277" y="589"/>
                </a:lnTo>
                <a:cubicBezTo>
                  <a:pt x="20453" y="589"/>
                  <a:pt x="20544" y="589"/>
                  <a:pt x="20639" y="613"/>
                </a:cubicBezTo>
                <a:cubicBezTo>
                  <a:pt x="20743" y="644"/>
                  <a:pt x="20824" y="711"/>
                  <a:pt x="20862" y="796"/>
                </a:cubicBezTo>
                <a:cubicBezTo>
                  <a:pt x="20892" y="873"/>
                  <a:pt x="20891" y="944"/>
                  <a:pt x="20891" y="1089"/>
                </a:cubicBezTo>
                <a:lnTo>
                  <a:pt x="20891" y="20513"/>
                </a:lnTo>
                <a:cubicBezTo>
                  <a:pt x="20891" y="20655"/>
                  <a:pt x="20892" y="20729"/>
                  <a:pt x="20862" y="20806"/>
                </a:cubicBezTo>
                <a:cubicBezTo>
                  <a:pt x="20824" y="20891"/>
                  <a:pt x="20743" y="20956"/>
                  <a:pt x="20639" y="20987"/>
                </a:cubicBezTo>
                <a:cubicBezTo>
                  <a:pt x="20544" y="21011"/>
                  <a:pt x="20454" y="21011"/>
                  <a:pt x="20275" y="21011"/>
                </a:cubicBezTo>
                <a:lnTo>
                  <a:pt x="1323" y="21011"/>
                </a:lnTo>
                <a:cubicBezTo>
                  <a:pt x="1147" y="21011"/>
                  <a:pt x="1056" y="21011"/>
                  <a:pt x="961" y="20987"/>
                </a:cubicBezTo>
                <a:cubicBezTo>
                  <a:pt x="857" y="20956"/>
                  <a:pt x="776" y="20891"/>
                  <a:pt x="738" y="20806"/>
                </a:cubicBezTo>
                <a:cubicBezTo>
                  <a:pt x="708" y="20729"/>
                  <a:pt x="709" y="20656"/>
                  <a:pt x="709" y="20511"/>
                </a:cubicBezTo>
                <a:lnTo>
                  <a:pt x="709" y="1087"/>
                </a:lnTo>
                <a:cubicBezTo>
                  <a:pt x="709" y="945"/>
                  <a:pt x="708" y="873"/>
                  <a:pt x="738" y="796"/>
                </a:cubicBezTo>
                <a:cubicBezTo>
                  <a:pt x="776" y="711"/>
                  <a:pt x="857" y="644"/>
                  <a:pt x="961" y="613"/>
                </a:cubicBezTo>
                <a:cubicBezTo>
                  <a:pt x="1055" y="589"/>
                  <a:pt x="1146" y="589"/>
                  <a:pt x="1323" y="589"/>
                </a:cubicBezTo>
                <a:close/>
              </a:path>
            </a:pathLst>
          </a:custGeom>
          <a:solidFill>
            <a:srgbClr val="00B8FF"/>
          </a:solidFill>
        </p:spPr>
        <p:txBody>
          <a:bodyPr anchor="ctr"/>
          <a:lstStyle/>
          <a:p>
            <a:pPr>
              <a:spcBef>
                <a:spcPts val="0"/>
              </a:spcBef>
              <a:defRPr>
                <a:solidFill>
                  <a:srgbClr val="FFFFFF"/>
                </a:solidFill>
              </a:defRPr>
            </a:pPr>
            <a:r>
              <a:rPr lang="en-US"/>
              <a:t>  </a:t>
            </a:r>
            <a:endParaRPr/>
          </a:p>
        </p:txBody>
      </p:sp>
      <p:sp>
        <p:nvSpPr>
          <p:cNvPr id="380" name="Shape"/>
          <p:cNvSpPr>
            <a:spLocks noGrp="1"/>
          </p:cNvSpPr>
          <p:nvPr>
            <p:ph type="body" sz="quarter" idx="29" hasCustomPrompt="1"/>
          </p:nvPr>
        </p:nvSpPr>
        <p:spPr>
          <a:xfrm>
            <a:off x="2125397" y="2544519"/>
            <a:ext cx="2226206" cy="101494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693" y="0"/>
                  <a:pt x="8585" y="927"/>
                  <a:pt x="7741" y="2779"/>
                </a:cubicBezTo>
                <a:cubicBezTo>
                  <a:pt x="7212" y="3938"/>
                  <a:pt x="6869" y="5331"/>
                  <a:pt x="6671" y="6799"/>
                </a:cubicBezTo>
                <a:lnTo>
                  <a:pt x="2206" y="6799"/>
                </a:lnTo>
                <a:lnTo>
                  <a:pt x="2197" y="6799"/>
                </a:lnTo>
                <a:cubicBezTo>
                  <a:pt x="1565" y="6799"/>
                  <a:pt x="1245" y="6801"/>
                  <a:pt x="907" y="7036"/>
                </a:cubicBezTo>
                <a:cubicBezTo>
                  <a:pt x="536" y="7333"/>
                  <a:pt x="243" y="7974"/>
                  <a:pt x="108" y="8790"/>
                </a:cubicBezTo>
                <a:cubicBezTo>
                  <a:pt x="0" y="9535"/>
                  <a:pt x="0" y="10246"/>
                  <a:pt x="0" y="11628"/>
                </a:cubicBezTo>
                <a:lnTo>
                  <a:pt x="0" y="16752"/>
                </a:lnTo>
                <a:cubicBezTo>
                  <a:pt x="0" y="18155"/>
                  <a:pt x="0" y="18864"/>
                  <a:pt x="108" y="19609"/>
                </a:cubicBezTo>
                <a:cubicBezTo>
                  <a:pt x="243" y="20425"/>
                  <a:pt x="536" y="21067"/>
                  <a:pt x="907" y="21364"/>
                </a:cubicBezTo>
                <a:cubicBezTo>
                  <a:pt x="1247" y="21600"/>
                  <a:pt x="1567" y="21600"/>
                  <a:pt x="2197" y="21600"/>
                </a:cubicBezTo>
                <a:lnTo>
                  <a:pt x="19394" y="21600"/>
                </a:lnTo>
                <a:cubicBezTo>
                  <a:pt x="20034" y="21600"/>
                  <a:pt x="20353" y="21600"/>
                  <a:pt x="20693" y="21364"/>
                </a:cubicBezTo>
                <a:cubicBezTo>
                  <a:pt x="21064" y="21067"/>
                  <a:pt x="21357" y="20425"/>
                  <a:pt x="21492" y="19609"/>
                </a:cubicBezTo>
                <a:cubicBezTo>
                  <a:pt x="21600" y="18864"/>
                  <a:pt x="21600" y="18163"/>
                  <a:pt x="21600" y="16781"/>
                </a:cubicBezTo>
                <a:lnTo>
                  <a:pt x="21600" y="11647"/>
                </a:lnTo>
                <a:cubicBezTo>
                  <a:pt x="21600" y="10244"/>
                  <a:pt x="21600" y="9535"/>
                  <a:pt x="21492" y="8790"/>
                </a:cubicBezTo>
                <a:cubicBezTo>
                  <a:pt x="21357" y="7974"/>
                  <a:pt x="21064" y="7333"/>
                  <a:pt x="20693" y="7036"/>
                </a:cubicBezTo>
                <a:cubicBezTo>
                  <a:pt x="20353" y="6800"/>
                  <a:pt x="20033" y="6799"/>
                  <a:pt x="19403" y="6799"/>
                </a:cubicBezTo>
                <a:lnTo>
                  <a:pt x="14929" y="6799"/>
                </a:lnTo>
                <a:cubicBezTo>
                  <a:pt x="14731" y="5331"/>
                  <a:pt x="14388" y="3938"/>
                  <a:pt x="13859" y="2779"/>
                </a:cubicBezTo>
                <a:cubicBezTo>
                  <a:pt x="13015" y="927"/>
                  <a:pt x="11907" y="0"/>
                  <a:pt x="10800" y="0"/>
                </a:cubicBezTo>
                <a:close/>
              </a:path>
            </a:pathLst>
          </a:custGeom>
          <a:solidFill>
            <a:srgbClr val="C9D9E2"/>
          </a:solidFill>
        </p:spPr>
        <p:txBody>
          <a:bodyPr lIns="50800" tIns="50800" rIns="50800" bIns="50800" anchor="ctr"/>
          <a:lstStyle/>
          <a:p>
            <a:pPr algn="ctr">
              <a:lnSpc>
                <a:spcPct val="100000"/>
              </a:lnSpc>
              <a:spcBef>
                <a:spcPts val="0"/>
              </a:spcBef>
              <a:defRPr sz="1500" cap="all" spc="75"/>
            </a:pPr>
            <a:r>
              <a:rPr lang="en-US"/>
              <a:t> </a:t>
            </a:r>
            <a:endParaRPr/>
          </a:p>
        </p:txBody>
      </p:sp>
      <p:sp>
        <p:nvSpPr>
          <p:cNvPr id="381" name="Circle"/>
          <p:cNvSpPr>
            <a:spLocks noGrp="1"/>
          </p:cNvSpPr>
          <p:nvPr>
            <p:ph type="body" sz="quarter" idx="30" hasCustomPrompt="1"/>
          </p:nvPr>
        </p:nvSpPr>
        <p:spPr>
          <a:xfrm>
            <a:off x="2944820" y="2696521"/>
            <a:ext cx="587337" cy="587337"/>
          </a:xfrm>
          <a:prstGeom prst="ellipse">
            <a:avLst/>
          </a:pr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382" name="Rounded Rectangle"/>
          <p:cNvSpPr>
            <a:spLocks noGrp="1"/>
          </p:cNvSpPr>
          <p:nvPr>
            <p:ph type="body" sz="quarter" idx="31" hasCustomPrompt="1"/>
          </p:nvPr>
        </p:nvSpPr>
        <p:spPr>
          <a:xfrm>
            <a:off x="4654303" y="6603165"/>
            <a:ext cx="311397"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3" name="Rounded Rectangle"/>
          <p:cNvSpPr>
            <a:spLocks noGrp="1"/>
          </p:cNvSpPr>
          <p:nvPr>
            <p:ph type="body" sz="quarter" idx="32" hasCustomPrompt="1"/>
          </p:nvPr>
        </p:nvSpPr>
        <p:spPr>
          <a:xfrm>
            <a:off x="1460500" y="6602357"/>
            <a:ext cx="2921318"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4" name="Rounded Rectangle"/>
          <p:cNvSpPr>
            <a:spLocks noGrp="1"/>
          </p:cNvSpPr>
          <p:nvPr>
            <p:ph type="body" sz="quarter" idx="33" hasCustomPrompt="1"/>
          </p:nvPr>
        </p:nvSpPr>
        <p:spPr>
          <a:xfrm>
            <a:off x="4654303" y="7155018"/>
            <a:ext cx="311397"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5" name="Rounded Rectangle"/>
          <p:cNvSpPr>
            <a:spLocks noGrp="1"/>
          </p:cNvSpPr>
          <p:nvPr>
            <p:ph type="body" sz="quarter" idx="34" hasCustomPrompt="1"/>
          </p:nvPr>
        </p:nvSpPr>
        <p:spPr>
          <a:xfrm>
            <a:off x="1460500" y="7154209"/>
            <a:ext cx="2921318"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6" name="Rounded Rectangle"/>
          <p:cNvSpPr>
            <a:spLocks noGrp="1"/>
          </p:cNvSpPr>
          <p:nvPr>
            <p:ph type="body" sz="quarter" idx="35" hasCustomPrompt="1"/>
          </p:nvPr>
        </p:nvSpPr>
        <p:spPr>
          <a:xfrm>
            <a:off x="4654303" y="7700672"/>
            <a:ext cx="311397"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7" name="Rounded Rectangle"/>
          <p:cNvSpPr>
            <a:spLocks noGrp="1"/>
          </p:cNvSpPr>
          <p:nvPr>
            <p:ph type="body" sz="quarter" idx="36" hasCustomPrompt="1"/>
          </p:nvPr>
        </p:nvSpPr>
        <p:spPr>
          <a:xfrm>
            <a:off x="1460500" y="7699864"/>
            <a:ext cx="2921318" cy="311398"/>
          </a:xfrm>
          <a:prstGeom prst="roundRect">
            <a:avLst>
              <a:gd name="adj" fmla="val 18565"/>
            </a:avLst>
          </a:prstGeom>
          <a:solidFill>
            <a:srgbClr val="ECF4F8"/>
          </a:solidFill>
        </p:spPr>
        <p:txBody>
          <a:bodyPr lIns="50800" tIns="50800" rIns="50800" bIns="50800" anchor="ctr"/>
          <a:lstStyle/>
          <a:p>
            <a:pPr algn="ctr">
              <a:lnSpc>
                <a:spcPct val="100000"/>
              </a:lnSpc>
              <a:spcBef>
                <a:spcPts val="0"/>
              </a:spcBef>
              <a:defRPr sz="1500" cap="all" spc="0"/>
            </a:pPr>
            <a:r>
              <a:rPr lang="en-US"/>
              <a:t> </a:t>
            </a:r>
            <a:endParaRPr/>
          </a:p>
        </p:txBody>
      </p:sp>
      <p:sp>
        <p:nvSpPr>
          <p:cNvPr id="388" name="Shape"/>
          <p:cNvSpPr>
            <a:spLocks noGrp="1"/>
          </p:cNvSpPr>
          <p:nvPr>
            <p:ph type="body" sz="quarter" idx="37" hasCustomPrompt="1"/>
          </p:nvPr>
        </p:nvSpPr>
        <p:spPr>
          <a:xfrm>
            <a:off x="4709417" y="6667064"/>
            <a:ext cx="201169" cy="183602"/>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00C548"/>
          </a:solidFill>
        </p:spPr>
        <p:txBody>
          <a:bodyPr lIns="38100" tIns="38100" rIns="38100" bIns="38100" anchor="ctr"/>
          <a:lstStyle/>
          <a:p>
            <a:pPr>
              <a:spcBef>
                <a:spcPts val="0"/>
              </a:spcBef>
              <a:defRPr>
                <a:solidFill>
                  <a:srgbClr val="FFFFFF"/>
                </a:solidFill>
              </a:defRPr>
            </a:pPr>
            <a:r>
              <a:rPr lang="en-US"/>
              <a:t> </a:t>
            </a:r>
            <a:endParaRPr/>
          </a:p>
        </p:txBody>
      </p:sp>
      <p:sp>
        <p:nvSpPr>
          <p:cNvPr id="389" name="Shape"/>
          <p:cNvSpPr>
            <a:spLocks noGrp="1"/>
          </p:cNvSpPr>
          <p:nvPr>
            <p:ph type="body" sz="quarter" idx="38" hasCustomPrompt="1"/>
          </p:nvPr>
        </p:nvSpPr>
        <p:spPr>
          <a:xfrm>
            <a:off x="4718200" y="7212393"/>
            <a:ext cx="183603" cy="183603"/>
          </a:xfrm>
          <a:custGeom>
            <a:avLst/>
            <a:gdLst/>
            <a:ahLst/>
            <a:cxnLst>
              <a:cxn ang="0">
                <a:pos x="wd2" y="hd2"/>
              </a:cxn>
              <a:cxn ang="5400000">
                <a:pos x="wd2" y="hd2"/>
              </a:cxn>
              <a:cxn ang="10800000">
                <a:pos x="wd2" y="hd2"/>
              </a:cxn>
              <a:cxn ang="16200000">
                <a:pos x="wd2" y="hd2"/>
              </a:cxn>
            </a:cxnLst>
            <a:rect l="0" t="0" r="r" b="b"/>
            <a:pathLst>
              <a:path w="21178" h="21387" extrusionOk="0">
                <a:moveTo>
                  <a:pt x="13647" y="10694"/>
                </a:moveTo>
                <a:lnTo>
                  <a:pt x="20544" y="3729"/>
                </a:lnTo>
                <a:cubicBezTo>
                  <a:pt x="21389" y="2876"/>
                  <a:pt x="21389" y="1493"/>
                  <a:pt x="20544" y="640"/>
                </a:cubicBezTo>
                <a:cubicBezTo>
                  <a:pt x="19699" y="-213"/>
                  <a:pt x="18331" y="-213"/>
                  <a:pt x="17486" y="640"/>
                </a:cubicBezTo>
                <a:lnTo>
                  <a:pt x="10589" y="7605"/>
                </a:lnTo>
                <a:lnTo>
                  <a:pt x="3692" y="640"/>
                </a:lnTo>
                <a:cubicBezTo>
                  <a:pt x="2847" y="-213"/>
                  <a:pt x="1479" y="-213"/>
                  <a:pt x="634" y="640"/>
                </a:cubicBezTo>
                <a:cubicBezTo>
                  <a:pt x="-211" y="1493"/>
                  <a:pt x="-211" y="2876"/>
                  <a:pt x="634" y="3729"/>
                </a:cubicBezTo>
                <a:lnTo>
                  <a:pt x="7531" y="10694"/>
                </a:lnTo>
                <a:lnTo>
                  <a:pt x="634" y="17659"/>
                </a:lnTo>
                <a:cubicBezTo>
                  <a:pt x="-211" y="18511"/>
                  <a:pt x="-211" y="19894"/>
                  <a:pt x="634" y="20747"/>
                </a:cubicBezTo>
                <a:cubicBezTo>
                  <a:pt x="1056" y="21174"/>
                  <a:pt x="1610" y="21387"/>
                  <a:pt x="2163" y="21387"/>
                </a:cubicBezTo>
                <a:cubicBezTo>
                  <a:pt x="2716" y="21387"/>
                  <a:pt x="3270" y="21174"/>
                  <a:pt x="3692" y="20747"/>
                </a:cubicBezTo>
                <a:lnTo>
                  <a:pt x="10589" y="13782"/>
                </a:lnTo>
                <a:lnTo>
                  <a:pt x="17486" y="20747"/>
                </a:lnTo>
                <a:cubicBezTo>
                  <a:pt x="17908" y="21174"/>
                  <a:pt x="18462" y="21387"/>
                  <a:pt x="19015" y="21387"/>
                </a:cubicBezTo>
                <a:cubicBezTo>
                  <a:pt x="19568" y="21387"/>
                  <a:pt x="20122" y="21174"/>
                  <a:pt x="20544" y="20747"/>
                </a:cubicBezTo>
                <a:cubicBezTo>
                  <a:pt x="21389" y="19894"/>
                  <a:pt x="21389" y="18511"/>
                  <a:pt x="20544" y="17659"/>
                </a:cubicBezTo>
                <a:cubicBezTo>
                  <a:pt x="20544" y="17659"/>
                  <a:pt x="13647" y="10694"/>
                  <a:pt x="13647" y="10694"/>
                </a:cubicBezTo>
                <a:close/>
              </a:path>
            </a:pathLst>
          </a:custGeom>
          <a:solidFill>
            <a:srgbClr val="FF1161"/>
          </a:solidFill>
        </p:spPr>
        <p:txBody>
          <a:bodyPr lIns="38100" tIns="38100" rIns="38100" bIns="38100" anchor="ctr"/>
          <a:lstStyle/>
          <a:p>
            <a:pPr>
              <a:spcBef>
                <a:spcPts val="0"/>
              </a:spcBef>
              <a:defRPr>
                <a:solidFill>
                  <a:srgbClr val="FFFFFF"/>
                </a:solidFill>
              </a:defRPr>
            </a:pPr>
            <a:r>
              <a:rPr lang="en-US"/>
              <a:t> </a:t>
            </a:r>
            <a:endParaRPr/>
          </a:p>
        </p:txBody>
      </p:sp>
      <p:sp>
        <p:nvSpPr>
          <p:cNvPr id="390" name="Shape"/>
          <p:cNvSpPr>
            <a:spLocks noGrp="1"/>
          </p:cNvSpPr>
          <p:nvPr>
            <p:ph type="body" sz="quarter" idx="39" hasCustomPrompt="1"/>
          </p:nvPr>
        </p:nvSpPr>
        <p:spPr>
          <a:xfrm>
            <a:off x="4731911" y="7739487"/>
            <a:ext cx="156181" cy="236649"/>
          </a:xfrm>
          <a:custGeom>
            <a:avLst/>
            <a:gdLst/>
            <a:ahLst/>
            <a:cxnLst>
              <a:cxn ang="0">
                <a:pos x="wd2" y="hd2"/>
              </a:cxn>
              <a:cxn ang="5400000">
                <a:pos x="wd2" y="hd2"/>
              </a:cxn>
              <a:cxn ang="10800000">
                <a:pos x="wd2" y="hd2"/>
              </a:cxn>
              <a:cxn ang="16200000">
                <a:pos x="wd2" y="hd2"/>
              </a:cxn>
            </a:cxnLst>
            <a:rect l="0" t="0" r="r" b="b"/>
            <a:pathLst>
              <a:path w="21491" h="21598" extrusionOk="0">
                <a:moveTo>
                  <a:pt x="10479" y="21598"/>
                </a:moveTo>
                <a:cubicBezTo>
                  <a:pt x="9604" y="21598"/>
                  <a:pt x="8841" y="21410"/>
                  <a:pt x="8189" y="21035"/>
                </a:cubicBezTo>
                <a:cubicBezTo>
                  <a:pt x="7536" y="20659"/>
                  <a:pt x="7210" y="20134"/>
                  <a:pt x="7210" y="19458"/>
                </a:cubicBezTo>
                <a:cubicBezTo>
                  <a:pt x="7210" y="18859"/>
                  <a:pt x="7525" y="18355"/>
                  <a:pt x="8156" y="17946"/>
                </a:cubicBezTo>
                <a:cubicBezTo>
                  <a:pt x="8787" y="17537"/>
                  <a:pt x="9561" y="17333"/>
                  <a:pt x="10479" y="17333"/>
                </a:cubicBezTo>
                <a:cubicBezTo>
                  <a:pt x="11383" y="17333"/>
                  <a:pt x="12143" y="17537"/>
                  <a:pt x="12759" y="17946"/>
                </a:cubicBezTo>
                <a:cubicBezTo>
                  <a:pt x="13376" y="18355"/>
                  <a:pt x="13684" y="18859"/>
                  <a:pt x="13684" y="19458"/>
                </a:cubicBezTo>
                <a:cubicBezTo>
                  <a:pt x="13684" y="20124"/>
                  <a:pt x="13362" y="20647"/>
                  <a:pt x="12716" y="21027"/>
                </a:cubicBezTo>
                <a:cubicBezTo>
                  <a:pt x="12071" y="21408"/>
                  <a:pt x="11325" y="21598"/>
                  <a:pt x="10479" y="21598"/>
                </a:cubicBezTo>
                <a:close/>
                <a:moveTo>
                  <a:pt x="32" y="5426"/>
                </a:moveTo>
                <a:cubicBezTo>
                  <a:pt x="186" y="4681"/>
                  <a:pt x="618" y="3944"/>
                  <a:pt x="1295" y="3217"/>
                </a:cubicBezTo>
                <a:cubicBezTo>
                  <a:pt x="2170" y="2277"/>
                  <a:pt x="3461" y="1508"/>
                  <a:pt x="5124" y="913"/>
                </a:cubicBezTo>
                <a:cubicBezTo>
                  <a:pt x="6810" y="309"/>
                  <a:pt x="8768" y="2"/>
                  <a:pt x="10996" y="0"/>
                </a:cubicBezTo>
                <a:cubicBezTo>
                  <a:pt x="13073" y="-2"/>
                  <a:pt x="14909" y="254"/>
                  <a:pt x="16502" y="763"/>
                </a:cubicBezTo>
                <a:cubicBezTo>
                  <a:pt x="18093" y="1272"/>
                  <a:pt x="19323" y="1964"/>
                  <a:pt x="20191" y="2839"/>
                </a:cubicBezTo>
                <a:cubicBezTo>
                  <a:pt x="21058" y="3714"/>
                  <a:pt x="21492" y="4665"/>
                  <a:pt x="21492" y="5692"/>
                </a:cubicBezTo>
                <a:cubicBezTo>
                  <a:pt x="21492" y="6500"/>
                  <a:pt x="21245" y="7209"/>
                  <a:pt x="20750" y="7817"/>
                </a:cubicBezTo>
                <a:cubicBezTo>
                  <a:pt x="20255" y="8426"/>
                  <a:pt x="19667" y="8952"/>
                  <a:pt x="18986" y="9394"/>
                </a:cubicBezTo>
                <a:cubicBezTo>
                  <a:pt x="18305" y="9836"/>
                  <a:pt x="17079" y="10578"/>
                  <a:pt x="15319" y="11626"/>
                </a:cubicBezTo>
                <a:cubicBezTo>
                  <a:pt x="14828" y="11919"/>
                  <a:pt x="14440" y="12181"/>
                  <a:pt x="14147" y="12404"/>
                </a:cubicBezTo>
                <a:cubicBezTo>
                  <a:pt x="13852" y="12627"/>
                  <a:pt x="13634" y="12832"/>
                  <a:pt x="13491" y="13017"/>
                </a:cubicBezTo>
                <a:cubicBezTo>
                  <a:pt x="13347" y="13203"/>
                  <a:pt x="13236" y="13388"/>
                  <a:pt x="13157" y="13574"/>
                </a:cubicBezTo>
                <a:cubicBezTo>
                  <a:pt x="13078" y="13759"/>
                  <a:pt x="12960" y="14085"/>
                  <a:pt x="12802" y="14551"/>
                </a:cubicBezTo>
                <a:cubicBezTo>
                  <a:pt x="12530" y="15540"/>
                  <a:pt x="11676" y="16034"/>
                  <a:pt x="10243" y="16034"/>
                </a:cubicBezTo>
                <a:cubicBezTo>
                  <a:pt x="9497" y="16034"/>
                  <a:pt x="8870" y="15873"/>
                  <a:pt x="8361" y="15549"/>
                </a:cubicBezTo>
                <a:cubicBezTo>
                  <a:pt x="7852" y="15226"/>
                  <a:pt x="7597" y="14746"/>
                  <a:pt x="7597" y="14109"/>
                </a:cubicBezTo>
                <a:cubicBezTo>
                  <a:pt x="7597" y="13310"/>
                  <a:pt x="7783" y="12618"/>
                  <a:pt x="8156" y="12033"/>
                </a:cubicBezTo>
                <a:cubicBezTo>
                  <a:pt x="8529" y="11448"/>
                  <a:pt x="9024" y="10935"/>
                  <a:pt x="9641" y="10492"/>
                </a:cubicBezTo>
                <a:cubicBezTo>
                  <a:pt x="10257" y="10050"/>
                  <a:pt x="11087" y="9523"/>
                  <a:pt x="12136" y="8916"/>
                </a:cubicBezTo>
                <a:cubicBezTo>
                  <a:pt x="13053" y="8385"/>
                  <a:pt x="13718" y="7984"/>
                  <a:pt x="14125" y="7710"/>
                </a:cubicBezTo>
                <a:cubicBezTo>
                  <a:pt x="14531" y="7438"/>
                  <a:pt x="14878" y="7137"/>
                  <a:pt x="15158" y="6805"/>
                </a:cubicBezTo>
                <a:cubicBezTo>
                  <a:pt x="15437" y="6473"/>
                  <a:pt x="15602" y="6100"/>
                  <a:pt x="15577" y="5720"/>
                </a:cubicBezTo>
                <a:cubicBezTo>
                  <a:pt x="15487" y="4361"/>
                  <a:pt x="13745" y="3515"/>
                  <a:pt x="11727" y="3314"/>
                </a:cubicBezTo>
                <a:cubicBezTo>
                  <a:pt x="9640" y="3107"/>
                  <a:pt x="7088" y="3507"/>
                  <a:pt x="5544" y="5096"/>
                </a:cubicBezTo>
                <a:cubicBezTo>
                  <a:pt x="4979" y="5677"/>
                  <a:pt x="4672" y="6358"/>
                  <a:pt x="3926" y="6837"/>
                </a:cubicBezTo>
                <a:cubicBezTo>
                  <a:pt x="3169" y="7325"/>
                  <a:pt x="2073" y="7515"/>
                  <a:pt x="1172" y="7183"/>
                </a:cubicBezTo>
                <a:cubicBezTo>
                  <a:pt x="210" y="6828"/>
                  <a:pt x="-108" y="6104"/>
                  <a:pt x="32" y="5426"/>
                </a:cubicBezTo>
                <a:close/>
              </a:path>
            </a:pathLst>
          </a:custGeom>
          <a:solidFill>
            <a:srgbClr val="A2AAAF"/>
          </a:solidFill>
        </p:spPr>
        <p:txBody>
          <a:bodyPr lIns="38100" tIns="38100" rIns="38100" bIns="38100" anchor="ctr"/>
          <a:lstStyle/>
          <a:p>
            <a:pPr>
              <a:spcBef>
                <a:spcPts val="0"/>
              </a:spcBef>
              <a:defRPr>
                <a:solidFill>
                  <a:srgbClr val="FFFFFF"/>
                </a:solidFill>
              </a:defRPr>
            </a:pPr>
            <a:r>
              <a:rPr lang="en-US"/>
              <a:t> </a:t>
            </a:r>
            <a:endParaRPr/>
          </a:p>
        </p:txBody>
      </p:sp>
    </p:spTree>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3">
    <p:spTree>
      <p:nvGrpSpPr>
        <p:cNvPr id="1" name=""/>
        <p:cNvGrpSpPr/>
        <p:nvPr/>
      </p:nvGrpSpPr>
      <p:grpSpPr>
        <a:xfrm>
          <a:off x="0" y="0"/>
          <a:ext cx="0" cy="0"/>
          <a:chOff x="0" y="0"/>
          <a:chExt cx="0" cy="0"/>
        </a:xfrm>
      </p:grpSpPr>
      <p:sp>
        <p:nvSpPr>
          <p:cNvPr id="397" name="Rectangle"/>
          <p:cNvSpPr>
            <a:spLocks noGrp="1"/>
          </p:cNvSpPr>
          <p:nvPr>
            <p:ph type="body" sz="quarter" idx="13" hasCustomPrompt="1"/>
          </p:nvPr>
        </p:nvSpPr>
        <p:spPr>
          <a:xfrm>
            <a:off x="2349499" y="4197067"/>
            <a:ext cx="4445001"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398" name="Shape"/>
          <p:cNvSpPr>
            <a:spLocks noGrp="1"/>
          </p:cNvSpPr>
          <p:nvPr>
            <p:ph type="body" sz="quarter" idx="14" hasCustomPrompt="1"/>
          </p:nvPr>
        </p:nvSpPr>
        <p:spPr>
          <a:xfrm>
            <a:off x="2349499" y="3179519"/>
            <a:ext cx="4450055" cy="1017549"/>
          </a:xfrm>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a:solidFill>
            <a:srgbClr val="00C548"/>
          </a:solidFill>
        </p:spPr>
        <p:txBody>
          <a:bodyPr anchor="ctr"/>
          <a:lstStyle/>
          <a:p>
            <a:pPr>
              <a:spcBef>
                <a:spcPts val="0"/>
              </a:spcBef>
              <a:defRPr>
                <a:solidFill>
                  <a:srgbClr val="FFFFFF"/>
                </a:solidFill>
              </a:defRPr>
            </a:pPr>
            <a:r>
              <a:rPr lang="en-US"/>
              <a:t> </a:t>
            </a:r>
            <a:endParaRPr/>
          </a:p>
        </p:txBody>
      </p:sp>
      <p:sp>
        <p:nvSpPr>
          <p:cNvPr id="399" name="Rectangle"/>
          <p:cNvSpPr>
            <a:spLocks noGrp="1"/>
          </p:cNvSpPr>
          <p:nvPr>
            <p:ph type="body" sz="quarter" idx="15" hasCustomPrompt="1"/>
          </p:nvPr>
        </p:nvSpPr>
        <p:spPr>
          <a:xfrm>
            <a:off x="2349500" y="4400267"/>
            <a:ext cx="4445001"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400" name="june"/>
          <p:cNvSpPr txBox="1">
            <a:spLocks noGrp="1"/>
          </p:cNvSpPr>
          <p:nvPr>
            <p:ph type="body" sz="quarter" idx="16"/>
          </p:nvPr>
        </p:nvSpPr>
        <p:spPr>
          <a:xfrm>
            <a:off x="3497356" y="3353980"/>
            <a:ext cx="2154342"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401" name="Sun…"/>
          <p:cNvSpPr txBox="1">
            <a:spLocks noGrp="1"/>
          </p:cNvSpPr>
          <p:nvPr>
            <p:ph type="body" sz="quarter" idx="17"/>
          </p:nvPr>
        </p:nvSpPr>
        <p:spPr>
          <a:xfrm>
            <a:off x="2539999" y="4591623"/>
            <a:ext cx="4064001" cy="312863"/>
          </a:xfrm>
          <a:prstGeom prst="rect">
            <a:avLst/>
          </a:prstGeom>
        </p:spPr>
        <p:txBody>
          <a:bodyPr numCol="7" spcCol="10160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402" name="1…"/>
          <p:cNvSpPr txBox="1">
            <a:spLocks noGrp="1"/>
          </p:cNvSpPr>
          <p:nvPr>
            <p:ph type="body" sz="quarter" idx="18"/>
          </p:nvPr>
        </p:nvSpPr>
        <p:spPr>
          <a:xfrm>
            <a:off x="2539999" y="5627027"/>
            <a:ext cx="4064001" cy="312863"/>
          </a:xfrm>
          <a:prstGeom prst="rect">
            <a:avLst/>
          </a:prstGeom>
        </p:spPr>
        <p:txBody>
          <a:bodyPr numCol="7" spcCol="101600" anchor="ctr"/>
          <a:lstStyle/>
          <a:p>
            <a:pPr lvl="0" algn="ctr">
              <a:lnSpc>
                <a:spcPct val="100000"/>
              </a:lnSpc>
              <a:spcBef>
                <a:spcPts val="0"/>
              </a:spcBef>
              <a:defRPr sz="1500" cap="all" spc="0"/>
            </a:pPr>
            <a:r>
              <a:rPr lang="lt-LT" smtClean="0"/>
              <a:t>Click to edit Master text styles</a:t>
            </a:r>
          </a:p>
          <a:p>
            <a:pPr lvl="1" algn="ctr">
              <a:lnSpc>
                <a:spcPct val="100000"/>
              </a:lnSpc>
              <a:spcBef>
                <a:spcPts val="0"/>
              </a:spcBef>
              <a:defRPr sz="1500" cap="all" spc="0"/>
            </a:pPr>
            <a:r>
              <a:rPr lang="lt-LT" smtClean="0"/>
              <a:t>Second level</a:t>
            </a:r>
          </a:p>
          <a:p>
            <a:pPr lvl="2" algn="ctr">
              <a:lnSpc>
                <a:spcPct val="100000"/>
              </a:lnSpc>
              <a:spcBef>
                <a:spcPts val="0"/>
              </a:spcBef>
              <a:defRPr sz="1500" cap="all" spc="0"/>
            </a:pPr>
            <a:r>
              <a:rPr lang="lt-LT" smtClean="0"/>
              <a:t>Third level</a:t>
            </a:r>
          </a:p>
          <a:p>
            <a:pPr lvl="3" algn="ctr">
              <a:lnSpc>
                <a:spcPct val="100000"/>
              </a:lnSpc>
              <a:spcBef>
                <a:spcPts val="0"/>
              </a:spcBef>
              <a:defRPr sz="1500" cap="all" spc="0"/>
            </a:pPr>
            <a:r>
              <a:rPr lang="lt-LT" smtClean="0"/>
              <a:t>Fourth level</a:t>
            </a:r>
          </a:p>
          <a:p>
            <a:pPr lvl="4" algn="ctr">
              <a:lnSpc>
                <a:spcPct val="100000"/>
              </a:lnSpc>
              <a:spcBef>
                <a:spcPts val="0"/>
              </a:spcBef>
              <a:defRPr sz="1500" cap="all" spc="0"/>
            </a:pPr>
            <a:r>
              <a:rPr lang="lt-LT" smtClean="0"/>
              <a:t>Fifth level</a:t>
            </a:r>
            <a:endParaRPr>
              <a:solidFill>
                <a:srgbClr val="A8B5BD"/>
              </a:solidFill>
            </a:endParaRPr>
          </a:p>
        </p:txBody>
      </p:sp>
      <p:sp>
        <p:nvSpPr>
          <p:cNvPr id="403" name="3…"/>
          <p:cNvSpPr txBox="1">
            <a:spLocks noGrp="1"/>
          </p:cNvSpPr>
          <p:nvPr>
            <p:ph type="body" sz="quarter" idx="19"/>
          </p:nvPr>
        </p:nvSpPr>
        <p:spPr>
          <a:xfrm>
            <a:off x="2539999" y="6078440"/>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404" name="Square"/>
          <p:cNvSpPr>
            <a:spLocks noGrp="1"/>
          </p:cNvSpPr>
          <p:nvPr>
            <p:ph type="body" sz="quarter" idx="20" hasCustomPrompt="1"/>
          </p:nvPr>
        </p:nvSpPr>
        <p:spPr>
          <a:xfrm>
            <a:off x="2627873" y="6067391"/>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405" name="Square"/>
          <p:cNvSpPr>
            <a:spLocks noGrp="1"/>
          </p:cNvSpPr>
          <p:nvPr>
            <p:ph type="body" sz="quarter" idx="21" hasCustomPrompt="1"/>
          </p:nvPr>
        </p:nvSpPr>
        <p:spPr>
          <a:xfrm>
            <a:off x="6202295" y="5630338"/>
            <a:ext cx="315307"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406" name="Square"/>
          <p:cNvSpPr>
            <a:spLocks noGrp="1"/>
          </p:cNvSpPr>
          <p:nvPr>
            <p:ph type="body" sz="quarter" idx="22" hasCustomPrompt="1"/>
          </p:nvPr>
        </p:nvSpPr>
        <p:spPr>
          <a:xfrm>
            <a:off x="5009600" y="6084790"/>
            <a:ext cx="315308"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407" name="10…"/>
          <p:cNvSpPr txBox="1">
            <a:spLocks noGrp="1"/>
          </p:cNvSpPr>
          <p:nvPr>
            <p:ph type="body" sz="quarter" idx="23"/>
          </p:nvPr>
        </p:nvSpPr>
        <p:spPr>
          <a:xfrm>
            <a:off x="2539999" y="6529853"/>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408" name="Rectangle"/>
          <p:cNvSpPr>
            <a:spLocks noGrp="1"/>
          </p:cNvSpPr>
          <p:nvPr>
            <p:ph type="body" sz="quarter" idx="24" hasCustomPrompt="1"/>
          </p:nvPr>
        </p:nvSpPr>
        <p:spPr>
          <a:xfrm>
            <a:off x="5009600" y="6540926"/>
            <a:ext cx="1508002"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409" name="17…"/>
          <p:cNvSpPr txBox="1">
            <a:spLocks noGrp="1"/>
          </p:cNvSpPr>
          <p:nvPr>
            <p:ph type="body" sz="quarter" idx="25"/>
          </p:nvPr>
        </p:nvSpPr>
        <p:spPr>
          <a:xfrm>
            <a:off x="2539999" y="6981265"/>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410" name="24…"/>
          <p:cNvSpPr txBox="1">
            <a:spLocks noGrp="1"/>
          </p:cNvSpPr>
          <p:nvPr>
            <p:ph type="body" sz="quarter" idx="26"/>
          </p:nvPr>
        </p:nvSpPr>
        <p:spPr>
          <a:xfrm>
            <a:off x="2539999" y="7432678"/>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p>
        </p:txBody>
      </p:sp>
      <p:sp>
        <p:nvSpPr>
          <p:cNvPr id="411" name="Square"/>
          <p:cNvSpPr>
            <a:spLocks noGrp="1"/>
          </p:cNvSpPr>
          <p:nvPr>
            <p:ph type="body" sz="quarter" idx="27" hasCustomPrompt="1"/>
          </p:nvPr>
        </p:nvSpPr>
        <p:spPr>
          <a:xfrm>
            <a:off x="3224773" y="6977169"/>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412" name="Square"/>
          <p:cNvSpPr>
            <a:spLocks noGrp="1"/>
          </p:cNvSpPr>
          <p:nvPr>
            <p:ph type="body" sz="quarter" idx="28" hasCustomPrompt="1"/>
          </p:nvPr>
        </p:nvSpPr>
        <p:spPr>
          <a:xfrm>
            <a:off x="3823866" y="6977169"/>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413" name="Rectangle"/>
          <p:cNvSpPr>
            <a:spLocks noGrp="1"/>
          </p:cNvSpPr>
          <p:nvPr>
            <p:ph type="body" sz="quarter" idx="29" hasCustomPrompt="1"/>
          </p:nvPr>
        </p:nvSpPr>
        <p:spPr>
          <a:xfrm>
            <a:off x="5492351" y="6977169"/>
            <a:ext cx="1025251"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414" name="Title Text"/>
          <p:cNvSpPr txBox="1">
            <a:spLocks noGrp="1"/>
          </p:cNvSpPr>
          <p:nvPr>
            <p:ph type="title"/>
          </p:nvPr>
        </p:nvSpPr>
        <p:spPr>
          <a:prstGeom prst="rect">
            <a:avLst/>
          </a:prstGeom>
        </p:spPr>
        <p:txBody>
          <a:bodyPr anchor="b"/>
          <a:lstStyle/>
          <a:p>
            <a:r>
              <a:rPr lang="lt-LT" smtClean="0"/>
              <a:t>Click to edit Master title style</a:t>
            </a:r>
            <a:endParaRPr/>
          </a:p>
        </p:txBody>
      </p:sp>
      <p:sp>
        <p:nvSpPr>
          <p:cNvPr id="41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16" name="Page #"/>
          <p:cNvSpPr txBox="1">
            <a:spLocks noGrp="1"/>
          </p:cNvSpPr>
          <p:nvPr>
            <p:ph type="body" sz="quarter" idx="30"/>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417" name="Cum sociis natoque et magnis dis, nascetur ridiculus mus."/>
          <p:cNvSpPr txBox="1">
            <a:spLocks noGrp="1"/>
          </p:cNvSpPr>
          <p:nvPr>
            <p:ph type="body" sz="quarter" idx="31"/>
          </p:nvPr>
        </p:nvSpPr>
        <p:spPr>
          <a:xfrm>
            <a:off x="7787390" y="3090619"/>
            <a:ext cx="4201410"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418" name="Body Level One…"/>
          <p:cNvSpPr txBox="1">
            <a:spLocks noGrp="1"/>
          </p:cNvSpPr>
          <p:nvPr>
            <p:ph type="body" sz="quarter" idx="1"/>
          </p:nvPr>
        </p:nvSpPr>
        <p:spPr>
          <a:xfrm>
            <a:off x="7787390" y="3979272"/>
            <a:ext cx="4201410" cy="4028243"/>
          </a:xfrm>
          <a:prstGeom prst="rect">
            <a:avLst/>
          </a:prstGeom>
        </p:spPr>
        <p:txBody>
          <a:body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419" name="Circle"/>
          <p:cNvSpPr>
            <a:spLocks noGrp="1"/>
          </p:cNvSpPr>
          <p:nvPr>
            <p:ph type="body" sz="quarter" idx="32" hasCustomPrompt="1"/>
          </p:nvPr>
        </p:nvSpPr>
        <p:spPr>
          <a:xfrm>
            <a:off x="1047750" y="2564639"/>
            <a:ext cx="2270465" cy="2270466"/>
          </a:xfrm>
          <a:prstGeom prst="ellipse">
            <a:avLst/>
          </a:prstGeom>
          <a:solidFill>
            <a:srgbClr val="EDF4F8"/>
          </a:solidFill>
          <a:ln w="63500">
            <a:solidFill>
              <a:srgbClr val="01B8FF"/>
            </a:solidFill>
          </a:ln>
        </p:spPr>
        <p:txBody>
          <a:bodyPr/>
          <a:lstStyle/>
          <a:p>
            <a:pPr algn="ctr" defTabSz="457200">
              <a:lnSpc>
                <a:spcPct val="80000"/>
              </a:lnSpc>
              <a:spcBef>
                <a:spcPts val="5500"/>
              </a:spcBef>
              <a:defRPr sz="5000" spc="0">
                <a:solidFill>
                  <a:srgbClr val="333333"/>
                </a:solidFill>
                <a:latin typeface="+mj-lt"/>
                <a:ea typeface="+mj-ea"/>
                <a:cs typeface="+mj-cs"/>
                <a:sym typeface="Helvetica Neue Thin"/>
              </a:defRPr>
            </a:pPr>
            <a:r>
              <a:rPr lang="en-US"/>
              <a:t> </a:t>
            </a:r>
            <a:endParaRPr/>
          </a:p>
        </p:txBody>
      </p:sp>
      <p:sp>
        <p:nvSpPr>
          <p:cNvPr id="420" name="Shape"/>
          <p:cNvSpPr>
            <a:spLocks noGrp="1"/>
          </p:cNvSpPr>
          <p:nvPr>
            <p:ph type="body" sz="quarter" idx="33" hasCustomPrompt="1"/>
          </p:nvPr>
        </p:nvSpPr>
        <p:spPr>
          <a:xfrm>
            <a:off x="2167106" y="3706379"/>
            <a:ext cx="31752" cy="695600"/>
          </a:xfrm>
          <a:custGeom>
            <a:avLst/>
            <a:gdLst/>
            <a:ahLst/>
            <a:cxnLst>
              <a:cxn ang="0">
                <a:pos x="wd2" y="hd2"/>
              </a:cxn>
              <a:cxn ang="5400000">
                <a:pos x="wd2" y="hd2"/>
              </a:cxn>
              <a:cxn ang="10800000">
                <a:pos x="wd2" y="hd2"/>
              </a:cxn>
              <a:cxn ang="16200000">
                <a:pos x="wd2" y="hd2"/>
              </a:cxn>
            </a:cxnLst>
            <a:rect l="0" t="0" r="r" b="b"/>
            <a:pathLst>
              <a:path w="21600" h="21600" extrusionOk="0">
                <a:moveTo>
                  <a:pt x="21600" y="21107"/>
                </a:moveTo>
                <a:lnTo>
                  <a:pt x="21600" y="493"/>
                </a:lnTo>
                <a:lnTo>
                  <a:pt x="21600" y="493"/>
                </a:lnTo>
                <a:cubicBezTo>
                  <a:pt x="21600" y="357"/>
                  <a:pt x="20462" y="237"/>
                  <a:pt x="18437" y="144"/>
                </a:cubicBezTo>
                <a:cubicBezTo>
                  <a:pt x="16411" y="52"/>
                  <a:pt x="13782" y="0"/>
                  <a:pt x="10800" y="0"/>
                </a:cubicBezTo>
                <a:lnTo>
                  <a:pt x="10800" y="0"/>
                </a:lnTo>
                <a:lnTo>
                  <a:pt x="10800" y="0"/>
                </a:lnTo>
                <a:cubicBezTo>
                  <a:pt x="7818" y="0"/>
                  <a:pt x="5189" y="52"/>
                  <a:pt x="3163" y="144"/>
                </a:cubicBezTo>
                <a:cubicBezTo>
                  <a:pt x="1138" y="237"/>
                  <a:pt x="0" y="357"/>
                  <a:pt x="0" y="493"/>
                </a:cubicBezTo>
                <a:lnTo>
                  <a:pt x="0" y="493"/>
                </a:lnTo>
                <a:lnTo>
                  <a:pt x="0" y="21107"/>
                </a:lnTo>
                <a:lnTo>
                  <a:pt x="0" y="21107"/>
                </a:lnTo>
                <a:cubicBezTo>
                  <a:pt x="0" y="21243"/>
                  <a:pt x="1138" y="21363"/>
                  <a:pt x="3163" y="21456"/>
                </a:cubicBezTo>
                <a:cubicBezTo>
                  <a:pt x="5189" y="21548"/>
                  <a:pt x="7818" y="21600"/>
                  <a:pt x="10800" y="21600"/>
                </a:cubicBezTo>
                <a:lnTo>
                  <a:pt x="10800" y="21600"/>
                </a:lnTo>
                <a:lnTo>
                  <a:pt x="10800" y="21600"/>
                </a:lnTo>
                <a:cubicBezTo>
                  <a:pt x="13782" y="21600"/>
                  <a:pt x="16411" y="21548"/>
                  <a:pt x="18437" y="21456"/>
                </a:cubicBezTo>
                <a:cubicBezTo>
                  <a:pt x="20462" y="21363"/>
                  <a:pt x="21600" y="21243"/>
                  <a:pt x="21600" y="21107"/>
                </a:cubicBezTo>
                <a:lnTo>
                  <a:pt x="21600" y="21107"/>
                </a:lnTo>
                <a:close/>
              </a:path>
            </a:pathLst>
          </a:custGeom>
          <a:solidFill>
            <a:srgbClr val="00B8FF"/>
          </a:solidFill>
        </p:spPr>
        <p:txBody>
          <a:bodyPr/>
          <a:lstStyle/>
          <a:p>
            <a:pPr>
              <a:spcBef>
                <a:spcPts val="0"/>
              </a:spcBef>
              <a:defRPr>
                <a:solidFill>
                  <a:srgbClr val="FFFFFF"/>
                </a:solidFill>
              </a:defRPr>
            </a:pPr>
            <a:r>
              <a:rPr lang="en-US"/>
              <a:t> </a:t>
            </a:r>
            <a:endParaRPr/>
          </a:p>
        </p:txBody>
      </p:sp>
      <p:sp>
        <p:nvSpPr>
          <p:cNvPr id="421" name="6"/>
          <p:cNvSpPr txBox="1">
            <a:spLocks noGrp="1"/>
          </p:cNvSpPr>
          <p:nvPr>
            <p:ph type="body" sz="quarter" idx="34"/>
          </p:nvPr>
        </p:nvSpPr>
        <p:spPr>
          <a:xfrm>
            <a:off x="2054176" y="4474221"/>
            <a:ext cx="257612" cy="253682"/>
          </a:xfrm>
          <a:prstGeom prst="rect">
            <a:avLst/>
          </a:prstGeom>
        </p:spPr>
        <p:txBody>
          <a:bodyPr anchor="ctr"/>
          <a:lstStyle>
            <a:lvl1pPr algn="ctr">
              <a:lnSpc>
                <a:spcPct val="100000"/>
              </a:lnSpc>
              <a:spcBef>
                <a:spcPts val="0"/>
              </a:spcBef>
              <a:defRPr sz="1500" cap="all" spc="75"/>
            </a:lvl1pPr>
          </a:lstStyle>
          <a:p>
            <a:pPr lvl="0"/>
            <a:r>
              <a:rPr lang="lt-LT" smtClean="0"/>
              <a:t>Click to edit Master text styles</a:t>
            </a:r>
          </a:p>
        </p:txBody>
      </p:sp>
      <p:sp>
        <p:nvSpPr>
          <p:cNvPr id="422" name="12"/>
          <p:cNvSpPr txBox="1">
            <a:spLocks noGrp="1"/>
          </p:cNvSpPr>
          <p:nvPr>
            <p:ph type="body" sz="quarter" idx="35"/>
          </p:nvPr>
        </p:nvSpPr>
        <p:spPr>
          <a:xfrm>
            <a:off x="2054176" y="2671841"/>
            <a:ext cx="257612" cy="253682"/>
          </a:xfrm>
          <a:prstGeom prst="rect">
            <a:avLst/>
          </a:prstGeom>
        </p:spPr>
        <p:txBody>
          <a:bodyPr anchor="ctr"/>
          <a:lstStyle>
            <a:lvl1pPr algn="ctr">
              <a:lnSpc>
                <a:spcPct val="100000"/>
              </a:lnSpc>
              <a:spcBef>
                <a:spcPts val="0"/>
              </a:spcBef>
              <a:defRPr sz="1500" cap="all" spc="75"/>
            </a:lvl1pPr>
          </a:lstStyle>
          <a:p>
            <a:pPr lvl="0"/>
            <a:r>
              <a:rPr lang="lt-LT" smtClean="0"/>
              <a:t>Click to edit Master text styles</a:t>
            </a:r>
          </a:p>
        </p:txBody>
      </p:sp>
      <p:sp>
        <p:nvSpPr>
          <p:cNvPr id="423" name="3"/>
          <p:cNvSpPr txBox="1">
            <a:spLocks noGrp="1"/>
          </p:cNvSpPr>
          <p:nvPr>
            <p:ph type="body" sz="quarter" idx="36"/>
          </p:nvPr>
        </p:nvSpPr>
        <p:spPr>
          <a:xfrm>
            <a:off x="2943285" y="3578286"/>
            <a:ext cx="257611" cy="253682"/>
          </a:xfrm>
          <a:prstGeom prst="rect">
            <a:avLst/>
          </a:prstGeom>
        </p:spPr>
        <p:txBody>
          <a:bodyPr anchor="ctr"/>
          <a:lstStyle>
            <a:lvl1pPr algn="ctr">
              <a:lnSpc>
                <a:spcPct val="100000"/>
              </a:lnSpc>
              <a:spcBef>
                <a:spcPts val="0"/>
              </a:spcBef>
              <a:defRPr sz="1500" cap="all" spc="75"/>
            </a:lvl1pPr>
          </a:lstStyle>
          <a:p>
            <a:pPr lvl="0"/>
            <a:r>
              <a:rPr lang="lt-LT" smtClean="0"/>
              <a:t>Click to edit Master text styles</a:t>
            </a:r>
          </a:p>
        </p:txBody>
      </p:sp>
      <p:sp>
        <p:nvSpPr>
          <p:cNvPr id="424" name="1"/>
          <p:cNvSpPr txBox="1">
            <a:spLocks noGrp="1"/>
          </p:cNvSpPr>
          <p:nvPr>
            <p:ph type="body" sz="quarter" idx="37"/>
          </p:nvPr>
        </p:nvSpPr>
        <p:spPr>
          <a:xfrm>
            <a:off x="2584075" y="2861330"/>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25" name="2"/>
          <p:cNvSpPr txBox="1">
            <a:spLocks noGrp="1"/>
          </p:cNvSpPr>
          <p:nvPr>
            <p:ph type="body" sz="quarter" idx="38"/>
          </p:nvPr>
        </p:nvSpPr>
        <p:spPr>
          <a:xfrm>
            <a:off x="2851686" y="3204763"/>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26" name="5"/>
          <p:cNvSpPr txBox="1">
            <a:spLocks noGrp="1"/>
          </p:cNvSpPr>
          <p:nvPr>
            <p:ph type="body" sz="quarter" idx="39"/>
          </p:nvPr>
        </p:nvSpPr>
        <p:spPr>
          <a:xfrm>
            <a:off x="2501456" y="4391061"/>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27" name="4"/>
          <p:cNvSpPr txBox="1">
            <a:spLocks noGrp="1"/>
          </p:cNvSpPr>
          <p:nvPr>
            <p:ph type="body" sz="quarter" idx="40"/>
          </p:nvPr>
        </p:nvSpPr>
        <p:spPr>
          <a:xfrm>
            <a:off x="2816000" y="4071420"/>
            <a:ext cx="257612"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28" name="9"/>
          <p:cNvSpPr txBox="1">
            <a:spLocks noGrp="1"/>
          </p:cNvSpPr>
          <p:nvPr>
            <p:ph type="body" sz="quarter" idx="41"/>
          </p:nvPr>
        </p:nvSpPr>
        <p:spPr>
          <a:xfrm>
            <a:off x="1165068" y="3581154"/>
            <a:ext cx="257611" cy="253682"/>
          </a:xfrm>
          <a:prstGeom prst="rect">
            <a:avLst/>
          </a:prstGeom>
        </p:spPr>
        <p:txBody>
          <a:bodyPr anchor="ctr"/>
          <a:lstStyle>
            <a:lvl1pPr algn="ctr">
              <a:lnSpc>
                <a:spcPct val="100000"/>
              </a:lnSpc>
              <a:spcBef>
                <a:spcPts val="0"/>
              </a:spcBef>
              <a:defRPr sz="1500" cap="all" spc="75"/>
            </a:lvl1pPr>
          </a:lstStyle>
          <a:p>
            <a:pPr lvl="0"/>
            <a:r>
              <a:rPr lang="lt-LT" smtClean="0"/>
              <a:t>Click to edit Master text styles</a:t>
            </a:r>
          </a:p>
        </p:txBody>
      </p:sp>
      <p:sp>
        <p:nvSpPr>
          <p:cNvPr id="429" name="11"/>
          <p:cNvSpPr txBox="1">
            <a:spLocks noGrp="1"/>
          </p:cNvSpPr>
          <p:nvPr>
            <p:ph type="body" sz="quarter" idx="42"/>
          </p:nvPr>
        </p:nvSpPr>
        <p:spPr>
          <a:xfrm>
            <a:off x="1524278" y="2861330"/>
            <a:ext cx="257612"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30" name="10"/>
          <p:cNvSpPr txBox="1">
            <a:spLocks noGrp="1"/>
          </p:cNvSpPr>
          <p:nvPr>
            <p:ph type="body" sz="quarter" idx="43"/>
          </p:nvPr>
        </p:nvSpPr>
        <p:spPr>
          <a:xfrm>
            <a:off x="1256667" y="3207631"/>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31" name="7"/>
          <p:cNvSpPr txBox="1">
            <a:spLocks noGrp="1"/>
          </p:cNvSpPr>
          <p:nvPr>
            <p:ph type="body" sz="quarter" idx="44"/>
          </p:nvPr>
        </p:nvSpPr>
        <p:spPr>
          <a:xfrm>
            <a:off x="1606897" y="4393929"/>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32" name="8"/>
          <p:cNvSpPr txBox="1">
            <a:spLocks noGrp="1"/>
          </p:cNvSpPr>
          <p:nvPr>
            <p:ph type="body" sz="quarter" idx="45"/>
          </p:nvPr>
        </p:nvSpPr>
        <p:spPr>
          <a:xfrm>
            <a:off x="1292353" y="4074288"/>
            <a:ext cx="257611" cy="253682"/>
          </a:xfrm>
          <a:prstGeom prst="rect">
            <a:avLst/>
          </a:prstGeom>
        </p:spPr>
        <p:txBody>
          <a:bodyPr anchor="ctr"/>
          <a:lstStyle>
            <a:lvl1pPr algn="ctr">
              <a:lnSpc>
                <a:spcPct val="100000"/>
              </a:lnSpc>
              <a:spcBef>
                <a:spcPts val="0"/>
              </a:spcBef>
              <a:defRPr sz="1000" cap="all" spc="50"/>
            </a:lvl1pPr>
          </a:lstStyle>
          <a:p>
            <a:pPr lvl="0"/>
            <a:r>
              <a:rPr lang="lt-LT" smtClean="0"/>
              <a:t>Click to edit Master text styles</a:t>
            </a:r>
          </a:p>
        </p:txBody>
      </p:sp>
      <p:sp>
        <p:nvSpPr>
          <p:cNvPr id="433" name="Shape"/>
          <p:cNvSpPr>
            <a:spLocks noGrp="1"/>
          </p:cNvSpPr>
          <p:nvPr>
            <p:ph type="body" sz="quarter" idx="46" hasCustomPrompt="1"/>
          </p:nvPr>
        </p:nvSpPr>
        <p:spPr>
          <a:xfrm>
            <a:off x="1810608" y="3314798"/>
            <a:ext cx="372375" cy="372375"/>
          </a:xfrm>
          <a:custGeom>
            <a:avLst/>
            <a:gdLst/>
            <a:ahLst/>
            <a:cxnLst>
              <a:cxn ang="0">
                <a:pos x="wd2" y="hd2"/>
              </a:cxn>
              <a:cxn ang="5400000">
                <a:pos x="wd2" y="hd2"/>
              </a:cxn>
              <a:cxn ang="10800000">
                <a:pos x="wd2" y="hd2"/>
              </a:cxn>
              <a:cxn ang="16200000">
                <a:pos x="wd2" y="hd2"/>
              </a:cxn>
            </a:cxnLst>
            <a:rect l="0" t="0" r="r" b="b"/>
            <a:pathLst>
              <a:path w="21600" h="21600" extrusionOk="0">
                <a:moveTo>
                  <a:pt x="375" y="2183"/>
                </a:moveTo>
                <a:lnTo>
                  <a:pt x="19417" y="21225"/>
                </a:lnTo>
                <a:lnTo>
                  <a:pt x="19417" y="21225"/>
                </a:lnTo>
                <a:cubicBezTo>
                  <a:pt x="19666" y="21475"/>
                  <a:pt x="19994" y="21600"/>
                  <a:pt x="20321" y="21600"/>
                </a:cubicBezTo>
                <a:cubicBezTo>
                  <a:pt x="20648" y="21600"/>
                  <a:pt x="20976" y="21475"/>
                  <a:pt x="21225" y="21225"/>
                </a:cubicBezTo>
                <a:lnTo>
                  <a:pt x="21225" y="21225"/>
                </a:lnTo>
                <a:lnTo>
                  <a:pt x="21225" y="21225"/>
                </a:lnTo>
                <a:cubicBezTo>
                  <a:pt x="21475" y="20976"/>
                  <a:pt x="21600" y="20648"/>
                  <a:pt x="21600" y="20321"/>
                </a:cubicBezTo>
                <a:cubicBezTo>
                  <a:pt x="21600" y="19994"/>
                  <a:pt x="21475" y="19666"/>
                  <a:pt x="21225" y="19417"/>
                </a:cubicBezTo>
                <a:lnTo>
                  <a:pt x="21225" y="19417"/>
                </a:lnTo>
                <a:lnTo>
                  <a:pt x="2183" y="375"/>
                </a:lnTo>
                <a:lnTo>
                  <a:pt x="2183" y="375"/>
                </a:lnTo>
                <a:cubicBezTo>
                  <a:pt x="1934" y="125"/>
                  <a:pt x="1606" y="0"/>
                  <a:pt x="1279" y="0"/>
                </a:cubicBezTo>
                <a:cubicBezTo>
                  <a:pt x="952" y="0"/>
                  <a:pt x="624" y="125"/>
                  <a:pt x="375" y="375"/>
                </a:cubicBezTo>
                <a:lnTo>
                  <a:pt x="375" y="375"/>
                </a:lnTo>
                <a:lnTo>
                  <a:pt x="375" y="375"/>
                </a:lnTo>
                <a:cubicBezTo>
                  <a:pt x="125" y="624"/>
                  <a:pt x="0" y="952"/>
                  <a:pt x="0" y="1279"/>
                </a:cubicBezTo>
                <a:cubicBezTo>
                  <a:pt x="0" y="1606"/>
                  <a:pt x="125" y="1934"/>
                  <a:pt x="375" y="2183"/>
                </a:cubicBezTo>
                <a:lnTo>
                  <a:pt x="375" y="2183"/>
                </a:lnTo>
                <a:close/>
              </a:path>
            </a:pathLst>
          </a:custGeom>
          <a:solidFill>
            <a:srgbClr val="00B8FF"/>
          </a:solidFill>
        </p:spPr>
        <p:txBody>
          <a:bodyPr/>
          <a:lstStyle/>
          <a:p>
            <a:pPr>
              <a:spcBef>
                <a:spcPts val="0"/>
              </a:spcBef>
              <a:defRPr>
                <a:solidFill>
                  <a:srgbClr val="FFFFFF"/>
                </a:solidFill>
              </a:defRPr>
            </a:pPr>
            <a:r>
              <a:rPr lang="en-US"/>
              <a:t> </a:t>
            </a:r>
            <a:endParaRPr/>
          </a:p>
        </p:txBody>
      </p:sp>
      <p:sp>
        <p:nvSpPr>
          <p:cNvPr id="434" name="Circle"/>
          <p:cNvSpPr>
            <a:spLocks noGrp="1"/>
          </p:cNvSpPr>
          <p:nvPr>
            <p:ph type="body" sz="quarter" idx="47" hasCustomPrompt="1"/>
          </p:nvPr>
        </p:nvSpPr>
        <p:spPr>
          <a:xfrm>
            <a:off x="2138017" y="3642207"/>
            <a:ext cx="89930" cy="89930"/>
          </a:xfrm>
          <a:prstGeom prst="ellipse">
            <a:avLst/>
          </a:prstGeom>
          <a:solidFill>
            <a:srgbClr val="00B8FF"/>
          </a:solidFill>
        </p:spPr>
        <p:txBody>
          <a:bodyPr/>
          <a:lstStyle/>
          <a:p>
            <a:pPr>
              <a:spcBef>
                <a:spcPts val="0"/>
              </a:spcBef>
              <a:defRPr>
                <a:solidFill>
                  <a:srgbClr val="FFFFFF"/>
                </a:solidFill>
              </a:defRPr>
            </a:pPr>
            <a:r>
              <a:rPr lang="en-US"/>
              <a:t> </a:t>
            </a:r>
            <a:endParaRPr/>
          </a:p>
        </p:txBody>
      </p:sp>
    </p:spTree>
  </p:cSld>
  <p:clrMapOvr>
    <a:masterClrMapping/>
  </p:clrMapOvr>
  <p:transition xmlns:p14="http://schemas.microsoft.com/office/powerpoint/2010/mai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14">
    <p:bg>
      <p:bgPr>
        <a:solidFill>
          <a:srgbClr val="EDF4F8"/>
        </a:solidFill>
        <a:effectLst/>
      </p:bgPr>
    </p:bg>
    <p:spTree>
      <p:nvGrpSpPr>
        <p:cNvPr id="1" name=""/>
        <p:cNvGrpSpPr/>
        <p:nvPr/>
      </p:nvGrpSpPr>
      <p:grpSpPr>
        <a:xfrm>
          <a:off x="0" y="0"/>
          <a:ext cx="0" cy="0"/>
          <a:chOff x="0" y="0"/>
          <a:chExt cx="0" cy="0"/>
        </a:xfrm>
      </p:grpSpPr>
      <p:sp>
        <p:nvSpPr>
          <p:cNvPr id="441" name="Rectangle"/>
          <p:cNvSpPr>
            <a:spLocks noGrp="1"/>
          </p:cNvSpPr>
          <p:nvPr>
            <p:ph type="body" sz="quarter" idx="13" hasCustomPrompt="1"/>
          </p:nvPr>
        </p:nvSpPr>
        <p:spPr>
          <a:xfrm>
            <a:off x="0" y="0"/>
            <a:ext cx="3251200" cy="2438400"/>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42" name="Rectangle"/>
          <p:cNvSpPr>
            <a:spLocks noGrp="1"/>
          </p:cNvSpPr>
          <p:nvPr>
            <p:ph type="body" sz="quarter" idx="14" hasCustomPrompt="1"/>
          </p:nvPr>
        </p:nvSpPr>
        <p:spPr>
          <a:xfrm>
            <a:off x="6502400" y="0"/>
            <a:ext cx="3251200" cy="2438400"/>
          </a:xfrm>
          <a:prstGeom prst="rect">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443" name="Rectangle"/>
          <p:cNvSpPr>
            <a:spLocks noGrp="1"/>
          </p:cNvSpPr>
          <p:nvPr>
            <p:ph type="body" sz="quarter" idx="15" hasCustomPrompt="1"/>
          </p:nvPr>
        </p:nvSpPr>
        <p:spPr>
          <a:xfrm>
            <a:off x="0" y="4876800"/>
            <a:ext cx="3251200" cy="2438400"/>
          </a:xfrm>
          <a:prstGeom prst="rect">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444" name="Rectangle"/>
          <p:cNvSpPr>
            <a:spLocks noGrp="1"/>
          </p:cNvSpPr>
          <p:nvPr>
            <p:ph type="body" sz="quarter" idx="16" hasCustomPrompt="1"/>
          </p:nvPr>
        </p:nvSpPr>
        <p:spPr>
          <a:xfrm>
            <a:off x="9753600" y="2438400"/>
            <a:ext cx="3251200" cy="2438400"/>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45" name="Rectangle"/>
          <p:cNvSpPr>
            <a:spLocks noGrp="1"/>
          </p:cNvSpPr>
          <p:nvPr>
            <p:ph type="body" sz="quarter" idx="17" hasCustomPrompt="1"/>
          </p:nvPr>
        </p:nvSpPr>
        <p:spPr>
          <a:xfrm>
            <a:off x="3251200" y="7315200"/>
            <a:ext cx="3251200" cy="2438400"/>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46" name="Rectangle"/>
          <p:cNvSpPr>
            <a:spLocks noGrp="1"/>
          </p:cNvSpPr>
          <p:nvPr>
            <p:ph type="body" sz="quarter" idx="18" hasCustomPrompt="1"/>
          </p:nvPr>
        </p:nvSpPr>
        <p:spPr>
          <a:xfrm>
            <a:off x="9753600" y="7315200"/>
            <a:ext cx="3251200" cy="2438400"/>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47" name="Rectangle"/>
          <p:cNvSpPr>
            <a:spLocks noGrp="1"/>
          </p:cNvSpPr>
          <p:nvPr>
            <p:ph type="body" sz="half" idx="19"/>
          </p:nvPr>
        </p:nvSpPr>
        <p:spPr>
          <a:xfrm>
            <a:off x="3251200" y="2438400"/>
            <a:ext cx="6502400" cy="4876800"/>
          </a:xfrm>
          <a:prstGeom prst="rect">
            <a:avLst/>
          </a:prstGeom>
          <a:solidFill>
            <a:srgbClr val="FFFFFF"/>
          </a:solidFill>
        </p:spPr>
        <p:txBody>
          <a:bodyPr lIns="50800" tIns="50800" rIns="50800" bIns="50800" anchor="ctr"/>
          <a:lstStyle/>
          <a:p>
            <a:pPr lvl="0">
              <a:spcBef>
                <a:spcPts val="0"/>
              </a:spcBef>
              <a:defRPr>
                <a:solidFill>
                  <a:srgbClr val="FFFFFF"/>
                </a:solidFill>
              </a:defRPr>
            </a:pPr>
            <a:r>
              <a:rPr lang="lt-LT" smtClean="0"/>
              <a:t>Click to edit Master text styles</a:t>
            </a:r>
          </a:p>
        </p:txBody>
      </p:sp>
      <p:sp>
        <p:nvSpPr>
          <p:cNvPr id="448" name="Title Text"/>
          <p:cNvSpPr txBox="1">
            <a:spLocks noGrp="1"/>
          </p:cNvSpPr>
          <p:nvPr>
            <p:ph type="title"/>
          </p:nvPr>
        </p:nvSpPr>
        <p:spPr>
          <a:xfrm>
            <a:off x="3962400" y="3043138"/>
            <a:ext cx="5080000" cy="1524001"/>
          </a:xfrm>
          <a:prstGeom prst="rect">
            <a:avLst/>
          </a:prstGeom>
        </p:spPr>
        <p:txBody>
          <a:bodyPr/>
          <a:lstStyle/>
          <a:p>
            <a:r>
              <a:rPr lang="lt-LT" smtClean="0"/>
              <a:t>Click to edit Master title style</a:t>
            </a:r>
            <a:endParaRPr/>
          </a:p>
        </p:txBody>
      </p:sp>
      <p:sp>
        <p:nvSpPr>
          <p:cNvPr id="449" name="Body Level One…"/>
          <p:cNvSpPr txBox="1">
            <a:spLocks noGrp="1"/>
          </p:cNvSpPr>
          <p:nvPr>
            <p:ph type="body" sz="quarter" idx="1"/>
          </p:nvPr>
        </p:nvSpPr>
        <p:spPr>
          <a:xfrm>
            <a:off x="3962400" y="4821138"/>
            <a:ext cx="5080000" cy="1648024"/>
          </a:xfrm>
          <a:prstGeom prst="rect">
            <a:avLst/>
          </a:prstGeom>
        </p:spPr>
        <p:txBody>
          <a:bodyP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450" name="Lorem ipsum dolor sit amet, consectetur adipiscing elit."/>
          <p:cNvSpPr txBox="1">
            <a:spLocks noGrp="1"/>
          </p:cNvSpPr>
          <p:nvPr>
            <p:ph type="body" sz="quarter" idx="20"/>
          </p:nvPr>
        </p:nvSpPr>
        <p:spPr>
          <a:xfrm>
            <a:off x="355600" y="1219200"/>
            <a:ext cx="2540000" cy="825500"/>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51" name="Monday,…"/>
          <p:cNvSpPr txBox="1">
            <a:spLocks noGrp="1"/>
          </p:cNvSpPr>
          <p:nvPr>
            <p:ph type="body" sz="quarter" idx="21"/>
          </p:nvPr>
        </p:nvSpPr>
        <p:spPr>
          <a:xfrm>
            <a:off x="355600" y="385847"/>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52" name="Donec ullamcorper nulla non metus auctor fringilla."/>
          <p:cNvSpPr txBox="1">
            <a:spLocks noGrp="1"/>
          </p:cNvSpPr>
          <p:nvPr>
            <p:ph type="body" sz="quarter" idx="22"/>
          </p:nvPr>
        </p:nvSpPr>
        <p:spPr>
          <a:xfrm>
            <a:off x="6858000" y="1219200"/>
            <a:ext cx="2540000" cy="825500"/>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53" name="Thursday,…"/>
          <p:cNvSpPr txBox="1">
            <a:spLocks noGrp="1"/>
          </p:cNvSpPr>
          <p:nvPr>
            <p:ph type="body" sz="quarter" idx="23"/>
          </p:nvPr>
        </p:nvSpPr>
        <p:spPr>
          <a:xfrm>
            <a:off x="6858000" y="385847"/>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54" name="Praesent commodo, scelerisque nisl consectetur et."/>
          <p:cNvSpPr txBox="1">
            <a:spLocks noGrp="1"/>
          </p:cNvSpPr>
          <p:nvPr>
            <p:ph type="body" sz="quarter" idx="24"/>
          </p:nvPr>
        </p:nvSpPr>
        <p:spPr>
          <a:xfrm>
            <a:off x="10109200" y="3661526"/>
            <a:ext cx="2540000" cy="8255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55" name="Wednesday,…"/>
          <p:cNvSpPr txBox="1">
            <a:spLocks noGrp="1"/>
          </p:cNvSpPr>
          <p:nvPr>
            <p:ph type="body" sz="quarter" idx="25"/>
          </p:nvPr>
        </p:nvSpPr>
        <p:spPr>
          <a:xfrm>
            <a:off x="10109200" y="2828173"/>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56" name="Nullam quis risus id ligula porta felis mollis ornare vel eu leo."/>
          <p:cNvSpPr txBox="1">
            <a:spLocks noGrp="1"/>
          </p:cNvSpPr>
          <p:nvPr>
            <p:ph type="body" sz="quarter" idx="26"/>
          </p:nvPr>
        </p:nvSpPr>
        <p:spPr>
          <a:xfrm>
            <a:off x="355600" y="6099926"/>
            <a:ext cx="2540000" cy="8255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57" name="Tuesday,…"/>
          <p:cNvSpPr txBox="1">
            <a:spLocks noGrp="1"/>
          </p:cNvSpPr>
          <p:nvPr>
            <p:ph type="body" sz="quarter" idx="27"/>
          </p:nvPr>
        </p:nvSpPr>
        <p:spPr>
          <a:xfrm>
            <a:off x="355600" y="5266573"/>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58" name="Pellentesque ornare sem lacinia quam venenatis vestibulum."/>
          <p:cNvSpPr txBox="1">
            <a:spLocks noGrp="1"/>
          </p:cNvSpPr>
          <p:nvPr>
            <p:ph type="body" sz="quarter" idx="28"/>
          </p:nvPr>
        </p:nvSpPr>
        <p:spPr>
          <a:xfrm>
            <a:off x="3606800" y="8538326"/>
            <a:ext cx="2540000" cy="8255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59" name="Monday,…"/>
          <p:cNvSpPr txBox="1">
            <a:spLocks noGrp="1"/>
          </p:cNvSpPr>
          <p:nvPr>
            <p:ph type="body" sz="quarter" idx="29"/>
          </p:nvPr>
        </p:nvSpPr>
        <p:spPr>
          <a:xfrm>
            <a:off x="3606800" y="7704973"/>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60" name="Vivamus sagittis lacus vel augue laoreet rutrum dolor auctor."/>
          <p:cNvSpPr txBox="1">
            <a:spLocks noGrp="1"/>
          </p:cNvSpPr>
          <p:nvPr>
            <p:ph type="body" sz="quarter" idx="30"/>
          </p:nvPr>
        </p:nvSpPr>
        <p:spPr>
          <a:xfrm>
            <a:off x="10109200" y="8407400"/>
            <a:ext cx="2540000" cy="825500"/>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461" name="Friday,…"/>
          <p:cNvSpPr txBox="1">
            <a:spLocks noGrp="1"/>
          </p:cNvSpPr>
          <p:nvPr>
            <p:ph type="body" sz="quarter" idx="31"/>
          </p:nvPr>
        </p:nvSpPr>
        <p:spPr>
          <a:xfrm>
            <a:off x="10109200" y="7574047"/>
            <a:ext cx="2540000" cy="698501"/>
          </a:xfrm>
          <a:prstGeom prst="rect">
            <a:avLst/>
          </a:prstGeom>
        </p:spPr>
        <p:txBody>
          <a:bodyPr/>
          <a:lstStyle/>
          <a:p>
            <a:pPr lvl="0">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Click to edit Master text styles</a:t>
            </a:r>
          </a:p>
          <a:p>
            <a:pPr lvl="1">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rPr lang="lt-LT" smtClean="0"/>
              <a:t>Second level</a:t>
            </a:r>
          </a:p>
        </p:txBody>
      </p:sp>
      <p:sp>
        <p:nvSpPr>
          <p:cNvPr id="4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15">
    <p:spTree>
      <p:nvGrpSpPr>
        <p:cNvPr id="1" name=""/>
        <p:cNvGrpSpPr/>
        <p:nvPr/>
      </p:nvGrpSpPr>
      <p:grpSpPr>
        <a:xfrm>
          <a:off x="0" y="0"/>
          <a:ext cx="0" cy="0"/>
          <a:chOff x="0" y="0"/>
          <a:chExt cx="0" cy="0"/>
        </a:xfrm>
      </p:grpSpPr>
      <p:sp>
        <p:nvSpPr>
          <p:cNvPr id="469" name="Rectangle"/>
          <p:cNvSpPr>
            <a:spLocks noGrp="1"/>
          </p:cNvSpPr>
          <p:nvPr>
            <p:ph type="body" sz="quarter" idx="13" hasCustomPrompt="1"/>
          </p:nvPr>
        </p:nvSpPr>
        <p:spPr>
          <a:xfrm>
            <a:off x="4702175" y="5247149"/>
            <a:ext cx="1457325" cy="441017"/>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70" name="Rectangle"/>
          <p:cNvSpPr>
            <a:spLocks noGrp="1"/>
          </p:cNvSpPr>
          <p:nvPr>
            <p:ph type="body" sz="quarter" idx="14" hasCustomPrompt="1"/>
          </p:nvPr>
        </p:nvSpPr>
        <p:spPr>
          <a:xfrm>
            <a:off x="9077325" y="3046228"/>
            <a:ext cx="2917825" cy="433224"/>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71" name="Rectangle"/>
          <p:cNvSpPr>
            <a:spLocks noGrp="1"/>
          </p:cNvSpPr>
          <p:nvPr>
            <p:ph type="body" sz="quarter" idx="15" hasCustomPrompt="1"/>
          </p:nvPr>
        </p:nvSpPr>
        <p:spPr>
          <a:xfrm>
            <a:off x="4702175" y="7894234"/>
            <a:ext cx="1457325" cy="441017"/>
          </a:xfrm>
          <a:prstGeom prst="rect">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472" name="Rectangle"/>
          <p:cNvSpPr>
            <a:spLocks noGrp="1"/>
          </p:cNvSpPr>
          <p:nvPr>
            <p:ph type="body" sz="quarter" idx="16" hasCustomPrompt="1"/>
          </p:nvPr>
        </p:nvSpPr>
        <p:spPr>
          <a:xfrm>
            <a:off x="4704928" y="7453217"/>
            <a:ext cx="2917826" cy="441018"/>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73" name="Rectangle"/>
          <p:cNvSpPr>
            <a:spLocks noGrp="1"/>
          </p:cNvSpPr>
          <p:nvPr>
            <p:ph type="body" sz="quarter" idx="17" hasCustomPrompt="1"/>
          </p:nvPr>
        </p:nvSpPr>
        <p:spPr>
          <a:xfrm>
            <a:off x="3241675" y="7015376"/>
            <a:ext cx="2917825" cy="441017"/>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74" name="Rectangle"/>
          <p:cNvSpPr>
            <a:spLocks noGrp="1"/>
          </p:cNvSpPr>
          <p:nvPr>
            <p:ph type="body" sz="quarter" idx="18" hasCustomPrompt="1"/>
          </p:nvPr>
        </p:nvSpPr>
        <p:spPr>
          <a:xfrm>
            <a:off x="1784350" y="4362927"/>
            <a:ext cx="1457326" cy="441017"/>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75" name="Rectangle"/>
          <p:cNvSpPr>
            <a:spLocks noGrp="1"/>
          </p:cNvSpPr>
          <p:nvPr>
            <p:ph type="body" sz="quarter" idx="19" hasCustomPrompt="1"/>
          </p:nvPr>
        </p:nvSpPr>
        <p:spPr>
          <a:xfrm>
            <a:off x="9077325" y="8335298"/>
            <a:ext cx="2917825" cy="440923"/>
          </a:xfrm>
          <a:prstGeom prst="rect">
            <a:avLst/>
          </a:prstGeom>
          <a:solidFill>
            <a:srgbClr val="00C548"/>
          </a:solidFill>
        </p:spPr>
        <p:txBody>
          <a:bodyPr lIns="50800" tIns="50800" rIns="50800" bIns="50800" anchor="ctr"/>
          <a:lstStyle/>
          <a:p>
            <a:pPr>
              <a:spcBef>
                <a:spcPts val="0"/>
              </a:spcBef>
              <a:defRPr>
                <a:solidFill>
                  <a:srgbClr val="FFFFFF"/>
                </a:solidFill>
              </a:defRPr>
            </a:pPr>
            <a:r>
              <a:rPr lang="en-US"/>
              <a:t> </a:t>
            </a:r>
            <a:endParaRPr/>
          </a:p>
        </p:txBody>
      </p:sp>
      <p:sp>
        <p:nvSpPr>
          <p:cNvPr id="476" name="Rectangle"/>
          <p:cNvSpPr>
            <a:spLocks noGrp="1"/>
          </p:cNvSpPr>
          <p:nvPr>
            <p:ph type="body" sz="quarter" idx="20" hasCustomPrompt="1"/>
          </p:nvPr>
        </p:nvSpPr>
        <p:spPr>
          <a:xfrm>
            <a:off x="7614071" y="7015376"/>
            <a:ext cx="1470026" cy="441017"/>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77" name="Rectangle"/>
          <p:cNvSpPr>
            <a:spLocks noGrp="1"/>
          </p:cNvSpPr>
          <p:nvPr>
            <p:ph type="body" sz="quarter" idx="21" hasCustomPrompt="1"/>
          </p:nvPr>
        </p:nvSpPr>
        <p:spPr>
          <a:xfrm>
            <a:off x="9081343" y="5692326"/>
            <a:ext cx="1454151" cy="440729"/>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78" name="Rectangle"/>
          <p:cNvSpPr>
            <a:spLocks noGrp="1"/>
          </p:cNvSpPr>
          <p:nvPr>
            <p:ph type="body" sz="quarter" idx="22" hasCustomPrompt="1"/>
          </p:nvPr>
        </p:nvSpPr>
        <p:spPr>
          <a:xfrm>
            <a:off x="6159078" y="4367545"/>
            <a:ext cx="1461344" cy="439574"/>
          </a:xfrm>
          <a:prstGeom prst="rect">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479" name="Rectangle"/>
          <p:cNvSpPr>
            <a:spLocks noGrp="1"/>
          </p:cNvSpPr>
          <p:nvPr>
            <p:ph type="body" sz="quarter" idx="23" hasCustomPrompt="1"/>
          </p:nvPr>
        </p:nvSpPr>
        <p:spPr>
          <a:xfrm>
            <a:off x="3241675" y="8335250"/>
            <a:ext cx="4372397" cy="441018"/>
          </a:xfrm>
          <a:prstGeom prst="rect">
            <a:avLst/>
          </a:prstGeom>
          <a:solidFill>
            <a:srgbClr val="A2AAAF"/>
          </a:solidFill>
        </p:spPr>
        <p:txBody>
          <a:bodyPr lIns="50800" tIns="50800" rIns="50800" bIns="50800" anchor="ctr"/>
          <a:lstStyle/>
          <a:p>
            <a:pPr>
              <a:spcBef>
                <a:spcPts val="0"/>
              </a:spcBef>
              <a:defRPr>
                <a:solidFill>
                  <a:srgbClr val="FFFFFF"/>
                </a:solidFill>
              </a:defRPr>
            </a:pPr>
            <a:r>
              <a:rPr lang="en-US"/>
              <a:t> </a:t>
            </a:r>
            <a:endParaRPr/>
          </a:p>
        </p:txBody>
      </p:sp>
      <p:sp>
        <p:nvSpPr>
          <p:cNvPr id="480" name="Rectangle"/>
          <p:cNvSpPr>
            <a:spLocks noGrp="1"/>
          </p:cNvSpPr>
          <p:nvPr>
            <p:ph type="body" sz="quarter" idx="24" hasCustomPrompt="1"/>
          </p:nvPr>
        </p:nvSpPr>
        <p:spPr>
          <a:xfrm>
            <a:off x="7614071" y="6126993"/>
            <a:ext cx="1470026" cy="888384"/>
          </a:xfrm>
          <a:prstGeom prst="rect">
            <a:avLst/>
          </a:prstGeom>
          <a:solidFill>
            <a:srgbClr val="A2AAAF"/>
          </a:solidFill>
        </p:spPr>
        <p:txBody>
          <a:bodyPr lIns="50800" tIns="50800" rIns="50800" bIns="50800" anchor="ctr"/>
          <a:lstStyle/>
          <a:p>
            <a:pPr>
              <a:spcBef>
                <a:spcPts val="0"/>
              </a:spcBef>
              <a:defRPr>
                <a:solidFill>
                  <a:srgbClr val="FFFFFF"/>
                </a:solidFill>
              </a:defRPr>
            </a:pPr>
            <a:r>
              <a:rPr lang="en-US"/>
              <a:t> </a:t>
            </a:r>
            <a:endParaRPr/>
          </a:p>
        </p:txBody>
      </p:sp>
      <p:sp>
        <p:nvSpPr>
          <p:cNvPr id="481" name="Rectangle"/>
          <p:cNvSpPr>
            <a:spLocks noGrp="1"/>
          </p:cNvSpPr>
          <p:nvPr>
            <p:ph type="body" sz="quarter" idx="25" hasCustomPrompt="1"/>
          </p:nvPr>
        </p:nvSpPr>
        <p:spPr>
          <a:xfrm>
            <a:off x="6159500" y="3479451"/>
            <a:ext cx="2917825" cy="448811"/>
          </a:xfrm>
          <a:prstGeom prst="rect">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482" name="Rectangle"/>
          <p:cNvSpPr>
            <a:spLocks noGrp="1"/>
          </p:cNvSpPr>
          <p:nvPr>
            <p:ph type="body" sz="quarter" idx="26" hasCustomPrompt="1"/>
          </p:nvPr>
        </p:nvSpPr>
        <p:spPr>
          <a:xfrm>
            <a:off x="3241675" y="3046228"/>
            <a:ext cx="1457325" cy="433224"/>
          </a:xfrm>
          <a:prstGeom prst="rect">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483"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4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85" name="Line"/>
          <p:cNvSpPr>
            <a:spLocks noGrp="1"/>
          </p:cNvSpPr>
          <p:nvPr>
            <p:ph type="body" sz="quarter" idx="27" hasCustomPrompt="1"/>
          </p:nvPr>
        </p:nvSpPr>
        <p:spPr>
          <a:xfrm>
            <a:off x="1016000" y="2602036"/>
            <a:ext cx="1097915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486" name="Line"/>
          <p:cNvSpPr>
            <a:spLocks noGrp="1"/>
          </p:cNvSpPr>
          <p:nvPr>
            <p:ph type="body" sz="quarter" idx="28"/>
          </p:nvPr>
        </p:nvSpPr>
        <p:spPr>
          <a:xfrm flipV="1">
            <a:off x="1787072" y="2601625"/>
            <a:ext cx="1" cy="6614980"/>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87" name="Line"/>
          <p:cNvSpPr>
            <a:spLocks noGrp="1"/>
          </p:cNvSpPr>
          <p:nvPr>
            <p:ph type="body" sz="quarter" idx="29" hasCustomPrompt="1"/>
          </p:nvPr>
        </p:nvSpPr>
        <p:spPr>
          <a:xfrm flipV="1">
            <a:off x="11998325" y="2601625"/>
            <a:ext cx="0" cy="6614980"/>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488" name="Line"/>
          <p:cNvSpPr>
            <a:spLocks noGrp="1"/>
          </p:cNvSpPr>
          <p:nvPr>
            <p:ph type="body" sz="quarter" idx="30"/>
          </p:nvPr>
        </p:nvSpPr>
        <p:spPr>
          <a:xfrm flipV="1">
            <a:off x="4701721" y="2603819"/>
            <a:ext cx="1" cy="6617744"/>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89" name="Line"/>
          <p:cNvSpPr>
            <a:spLocks noGrp="1"/>
          </p:cNvSpPr>
          <p:nvPr>
            <p:ph type="body" sz="quarter" idx="31"/>
          </p:nvPr>
        </p:nvSpPr>
        <p:spPr>
          <a:xfrm flipV="1">
            <a:off x="6160407" y="2603819"/>
            <a:ext cx="1" cy="6617744"/>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0" name="Line"/>
          <p:cNvSpPr>
            <a:spLocks noGrp="1"/>
          </p:cNvSpPr>
          <p:nvPr>
            <p:ph type="body" sz="quarter" idx="32"/>
          </p:nvPr>
        </p:nvSpPr>
        <p:spPr>
          <a:xfrm flipV="1">
            <a:off x="7619578" y="2601625"/>
            <a:ext cx="1" cy="6614980"/>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1" name="Line"/>
          <p:cNvSpPr>
            <a:spLocks noGrp="1"/>
          </p:cNvSpPr>
          <p:nvPr>
            <p:ph type="body" sz="quarter" idx="33"/>
          </p:nvPr>
        </p:nvSpPr>
        <p:spPr>
          <a:xfrm flipV="1">
            <a:off x="9077777" y="2603159"/>
            <a:ext cx="1" cy="6613446"/>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2" name="Line"/>
          <p:cNvSpPr>
            <a:spLocks noGrp="1"/>
          </p:cNvSpPr>
          <p:nvPr>
            <p:ph type="body" sz="quarter" idx="34"/>
          </p:nvPr>
        </p:nvSpPr>
        <p:spPr>
          <a:xfrm flipV="1">
            <a:off x="10536465" y="2604342"/>
            <a:ext cx="1" cy="6616698"/>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3" name="Line"/>
          <p:cNvSpPr>
            <a:spLocks noGrp="1"/>
          </p:cNvSpPr>
          <p:nvPr>
            <p:ph type="body" sz="quarter" idx="35"/>
          </p:nvPr>
        </p:nvSpPr>
        <p:spPr>
          <a:xfrm flipV="1">
            <a:off x="3243036" y="2603819"/>
            <a:ext cx="1" cy="6617745"/>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4" name="08.00 am"/>
          <p:cNvSpPr txBox="1">
            <a:spLocks noGrp="1"/>
          </p:cNvSpPr>
          <p:nvPr>
            <p:ph type="body" sz="quarter" idx="36"/>
          </p:nvPr>
        </p:nvSpPr>
        <p:spPr>
          <a:xfrm>
            <a:off x="1079500" y="2731477"/>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495" name="Line"/>
          <p:cNvSpPr>
            <a:spLocks noGrp="1"/>
          </p:cNvSpPr>
          <p:nvPr>
            <p:ph type="body" sz="quarter" idx="37" hasCustomPrompt="1"/>
          </p:nvPr>
        </p:nvSpPr>
        <p:spPr>
          <a:xfrm>
            <a:off x="1015999" y="3043053"/>
            <a:ext cx="1097915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496" name="Line"/>
          <p:cNvSpPr>
            <a:spLocks noGrp="1"/>
          </p:cNvSpPr>
          <p:nvPr>
            <p:ph type="body" sz="quarter" idx="38" hasCustomPrompt="1"/>
          </p:nvPr>
        </p:nvSpPr>
        <p:spPr>
          <a:xfrm>
            <a:off x="1016000" y="3484069"/>
            <a:ext cx="1097915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497" name="Line"/>
          <p:cNvSpPr>
            <a:spLocks noGrp="1"/>
          </p:cNvSpPr>
          <p:nvPr>
            <p:ph type="body" sz="quarter" idx="39" hasCustomPrompt="1"/>
          </p:nvPr>
        </p:nvSpPr>
        <p:spPr>
          <a:xfrm>
            <a:off x="1016000" y="3925085"/>
            <a:ext cx="1097915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498" name="Line"/>
          <p:cNvSpPr>
            <a:spLocks noGrp="1"/>
          </p:cNvSpPr>
          <p:nvPr>
            <p:ph type="body" sz="quarter" idx="40"/>
          </p:nvPr>
        </p:nvSpPr>
        <p:spPr>
          <a:xfrm flipV="1">
            <a:off x="1019175" y="2598717"/>
            <a:ext cx="1" cy="6627948"/>
          </a:xfrm>
          <a:prstGeom prst="line">
            <a:avLst/>
          </a:prstGeom>
          <a:ln w="6350">
            <a:solidFill>
              <a:srgbClr val="515151"/>
            </a:solidFill>
          </a:ln>
        </p:spPr>
        <p:txBody>
          <a:bodyPr lIns="50800" tIns="50800" rIns="50800" bIns="50800" anchor="ctr"/>
          <a:lstStyle/>
          <a:p>
            <a:pPr lvl="0"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lt-LT" smtClean="0"/>
              <a:t>Click to edit Master text styles</a:t>
            </a:r>
          </a:p>
        </p:txBody>
      </p:sp>
      <p:sp>
        <p:nvSpPr>
          <p:cNvPr id="499" name="Line"/>
          <p:cNvSpPr>
            <a:spLocks noGrp="1"/>
          </p:cNvSpPr>
          <p:nvPr>
            <p:ph type="body" sz="quarter" idx="41" hasCustomPrompt="1"/>
          </p:nvPr>
        </p:nvSpPr>
        <p:spPr>
          <a:xfrm>
            <a:off x="1022350" y="4366102"/>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0" name="Line"/>
          <p:cNvSpPr>
            <a:spLocks noGrp="1"/>
          </p:cNvSpPr>
          <p:nvPr>
            <p:ph type="body" sz="quarter" idx="42" hasCustomPrompt="1"/>
          </p:nvPr>
        </p:nvSpPr>
        <p:spPr>
          <a:xfrm>
            <a:off x="1022350" y="4807118"/>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1" name="Line"/>
          <p:cNvSpPr>
            <a:spLocks noGrp="1"/>
          </p:cNvSpPr>
          <p:nvPr>
            <p:ph type="body" sz="quarter" idx="43" hasCustomPrompt="1"/>
          </p:nvPr>
        </p:nvSpPr>
        <p:spPr>
          <a:xfrm>
            <a:off x="1022350" y="5248135"/>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2" name="Line"/>
          <p:cNvSpPr>
            <a:spLocks noGrp="1"/>
          </p:cNvSpPr>
          <p:nvPr>
            <p:ph type="body" sz="quarter" idx="44" hasCustomPrompt="1"/>
          </p:nvPr>
        </p:nvSpPr>
        <p:spPr>
          <a:xfrm>
            <a:off x="1022349" y="5689151"/>
            <a:ext cx="1097280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3" name="Line"/>
          <p:cNvSpPr>
            <a:spLocks noGrp="1"/>
          </p:cNvSpPr>
          <p:nvPr>
            <p:ph type="body" sz="quarter" idx="45" hasCustomPrompt="1"/>
          </p:nvPr>
        </p:nvSpPr>
        <p:spPr>
          <a:xfrm>
            <a:off x="1015999" y="6130168"/>
            <a:ext cx="1097915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4" name="Line"/>
          <p:cNvSpPr>
            <a:spLocks noGrp="1"/>
          </p:cNvSpPr>
          <p:nvPr>
            <p:ph type="body" sz="quarter" idx="46" hasCustomPrompt="1"/>
          </p:nvPr>
        </p:nvSpPr>
        <p:spPr>
          <a:xfrm>
            <a:off x="1022350" y="6571184"/>
            <a:ext cx="1097280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5" name="Line"/>
          <p:cNvSpPr>
            <a:spLocks noGrp="1"/>
          </p:cNvSpPr>
          <p:nvPr>
            <p:ph type="body" sz="quarter" idx="47" hasCustomPrompt="1"/>
          </p:nvPr>
        </p:nvSpPr>
        <p:spPr>
          <a:xfrm>
            <a:off x="1015999" y="7012201"/>
            <a:ext cx="1098550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6" name="Line"/>
          <p:cNvSpPr>
            <a:spLocks noGrp="1"/>
          </p:cNvSpPr>
          <p:nvPr>
            <p:ph type="body" sz="quarter" idx="48" hasCustomPrompt="1"/>
          </p:nvPr>
        </p:nvSpPr>
        <p:spPr>
          <a:xfrm>
            <a:off x="1015999" y="7894234"/>
            <a:ext cx="1097915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07" name="09.00 am"/>
          <p:cNvSpPr txBox="1">
            <a:spLocks noGrp="1"/>
          </p:cNvSpPr>
          <p:nvPr>
            <p:ph type="body" sz="quarter" idx="49"/>
          </p:nvPr>
        </p:nvSpPr>
        <p:spPr>
          <a:xfrm>
            <a:off x="1079500" y="3172614"/>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08" name="10.00 am"/>
          <p:cNvSpPr txBox="1">
            <a:spLocks noGrp="1"/>
          </p:cNvSpPr>
          <p:nvPr>
            <p:ph type="body" sz="quarter" idx="50"/>
          </p:nvPr>
        </p:nvSpPr>
        <p:spPr>
          <a:xfrm>
            <a:off x="1079500" y="3613750"/>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09" name="11.00 am"/>
          <p:cNvSpPr txBox="1">
            <a:spLocks noGrp="1"/>
          </p:cNvSpPr>
          <p:nvPr>
            <p:ph type="body" sz="quarter" idx="51"/>
          </p:nvPr>
        </p:nvSpPr>
        <p:spPr>
          <a:xfrm>
            <a:off x="1079500" y="4054887"/>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0" name="12.00 pm"/>
          <p:cNvSpPr txBox="1">
            <a:spLocks noGrp="1"/>
          </p:cNvSpPr>
          <p:nvPr>
            <p:ph type="body" sz="quarter" idx="52"/>
          </p:nvPr>
        </p:nvSpPr>
        <p:spPr>
          <a:xfrm>
            <a:off x="1079500" y="4496024"/>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1" name="01.00 pm"/>
          <p:cNvSpPr txBox="1">
            <a:spLocks noGrp="1"/>
          </p:cNvSpPr>
          <p:nvPr>
            <p:ph type="body" sz="quarter" idx="53"/>
          </p:nvPr>
        </p:nvSpPr>
        <p:spPr>
          <a:xfrm>
            <a:off x="1079500" y="4937161"/>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2" name="02.00 pm"/>
          <p:cNvSpPr txBox="1">
            <a:spLocks noGrp="1"/>
          </p:cNvSpPr>
          <p:nvPr>
            <p:ph type="body" sz="quarter" idx="54"/>
          </p:nvPr>
        </p:nvSpPr>
        <p:spPr>
          <a:xfrm>
            <a:off x="1079500" y="5378298"/>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3" name="03.00 pm"/>
          <p:cNvSpPr txBox="1">
            <a:spLocks noGrp="1"/>
          </p:cNvSpPr>
          <p:nvPr>
            <p:ph type="body" sz="quarter" idx="55"/>
          </p:nvPr>
        </p:nvSpPr>
        <p:spPr>
          <a:xfrm>
            <a:off x="1079500" y="5819435"/>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4" name="04.00 pm"/>
          <p:cNvSpPr txBox="1">
            <a:spLocks noGrp="1"/>
          </p:cNvSpPr>
          <p:nvPr>
            <p:ph type="body" sz="quarter" idx="56"/>
          </p:nvPr>
        </p:nvSpPr>
        <p:spPr>
          <a:xfrm>
            <a:off x="1079500" y="6260571"/>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5" name="05.00 pm"/>
          <p:cNvSpPr txBox="1">
            <a:spLocks noGrp="1"/>
          </p:cNvSpPr>
          <p:nvPr>
            <p:ph type="body" sz="quarter" idx="57"/>
          </p:nvPr>
        </p:nvSpPr>
        <p:spPr>
          <a:xfrm>
            <a:off x="1079500" y="6701708"/>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6" name="06.00 pm"/>
          <p:cNvSpPr txBox="1">
            <a:spLocks noGrp="1"/>
          </p:cNvSpPr>
          <p:nvPr>
            <p:ph type="body" sz="quarter" idx="58"/>
          </p:nvPr>
        </p:nvSpPr>
        <p:spPr>
          <a:xfrm>
            <a:off x="1079500" y="7142845"/>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7" name="07.00 pm"/>
          <p:cNvSpPr txBox="1">
            <a:spLocks noGrp="1"/>
          </p:cNvSpPr>
          <p:nvPr>
            <p:ph type="body" sz="quarter" idx="59"/>
          </p:nvPr>
        </p:nvSpPr>
        <p:spPr>
          <a:xfrm>
            <a:off x="1079500" y="7583982"/>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18" name="Line"/>
          <p:cNvSpPr>
            <a:spLocks noGrp="1"/>
          </p:cNvSpPr>
          <p:nvPr>
            <p:ph type="body" sz="quarter" idx="60" hasCustomPrompt="1"/>
          </p:nvPr>
        </p:nvSpPr>
        <p:spPr>
          <a:xfrm>
            <a:off x="1022350" y="7453217"/>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19" name="Line"/>
          <p:cNvSpPr>
            <a:spLocks noGrp="1"/>
          </p:cNvSpPr>
          <p:nvPr>
            <p:ph type="body" sz="quarter" idx="61" hasCustomPrompt="1"/>
          </p:nvPr>
        </p:nvSpPr>
        <p:spPr>
          <a:xfrm>
            <a:off x="1019174" y="8335250"/>
            <a:ext cx="1097915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20" name="08.00 pm"/>
          <p:cNvSpPr txBox="1">
            <a:spLocks noGrp="1"/>
          </p:cNvSpPr>
          <p:nvPr>
            <p:ph type="body" sz="quarter" idx="62"/>
          </p:nvPr>
        </p:nvSpPr>
        <p:spPr>
          <a:xfrm>
            <a:off x="1082674" y="8025118"/>
            <a:ext cx="635001"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21" name="09.00 pm"/>
          <p:cNvSpPr txBox="1">
            <a:spLocks noGrp="1"/>
          </p:cNvSpPr>
          <p:nvPr>
            <p:ph type="body" sz="quarter" idx="63"/>
          </p:nvPr>
        </p:nvSpPr>
        <p:spPr>
          <a:xfrm>
            <a:off x="1082674" y="8466256"/>
            <a:ext cx="635001"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22" name="10.00 pm"/>
          <p:cNvSpPr txBox="1">
            <a:spLocks noGrp="1"/>
          </p:cNvSpPr>
          <p:nvPr>
            <p:ph type="body" sz="quarter" idx="64"/>
          </p:nvPr>
        </p:nvSpPr>
        <p:spPr>
          <a:xfrm>
            <a:off x="1079500" y="8907392"/>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23" name="Line"/>
          <p:cNvSpPr>
            <a:spLocks noGrp="1"/>
          </p:cNvSpPr>
          <p:nvPr>
            <p:ph type="body" sz="quarter" idx="65" hasCustomPrompt="1"/>
          </p:nvPr>
        </p:nvSpPr>
        <p:spPr>
          <a:xfrm>
            <a:off x="1019175" y="8776267"/>
            <a:ext cx="1097915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24" name="Sun…"/>
          <p:cNvSpPr txBox="1">
            <a:spLocks noGrp="1"/>
          </p:cNvSpPr>
          <p:nvPr>
            <p:ph type="body" sz="quarter" idx="66"/>
          </p:nvPr>
        </p:nvSpPr>
        <p:spPr>
          <a:xfrm>
            <a:off x="1970744" y="2286000"/>
            <a:ext cx="9783106" cy="249362"/>
          </a:xfrm>
          <a:prstGeom prst="rect">
            <a:avLst/>
          </a:prstGeom>
        </p:spPr>
        <p:txBody>
          <a:bodyPr numCol="7" spcCol="489155"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525" name="Line"/>
          <p:cNvSpPr>
            <a:spLocks noGrp="1"/>
          </p:cNvSpPr>
          <p:nvPr>
            <p:ph type="body" sz="quarter" idx="67" hasCustomPrompt="1"/>
          </p:nvPr>
        </p:nvSpPr>
        <p:spPr>
          <a:xfrm>
            <a:off x="1019174" y="9217283"/>
            <a:ext cx="10975977"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26" name="Page #"/>
          <p:cNvSpPr txBox="1">
            <a:spLocks noGrp="1"/>
          </p:cNvSpPr>
          <p:nvPr>
            <p:ph type="body" sz="quarter" idx="68"/>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16">
    <p:spTree>
      <p:nvGrpSpPr>
        <p:cNvPr id="1" name=""/>
        <p:cNvGrpSpPr/>
        <p:nvPr/>
      </p:nvGrpSpPr>
      <p:grpSpPr>
        <a:xfrm>
          <a:off x="0" y="0"/>
          <a:ext cx="0" cy="0"/>
          <a:chOff x="0" y="0"/>
          <a:chExt cx="0" cy="0"/>
        </a:xfrm>
      </p:grpSpPr>
      <p:sp>
        <p:nvSpPr>
          <p:cNvPr id="533"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5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35" name="Rectangle"/>
          <p:cNvSpPr>
            <a:spLocks noGrp="1"/>
          </p:cNvSpPr>
          <p:nvPr>
            <p:ph type="body" sz="quarter" idx="13" hasCustomPrompt="1"/>
          </p:nvPr>
        </p:nvSpPr>
        <p:spPr>
          <a:xfrm>
            <a:off x="8813800" y="2825831"/>
            <a:ext cx="3175001" cy="20320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536" name="Shape"/>
          <p:cNvSpPr>
            <a:spLocks noGrp="1"/>
          </p:cNvSpPr>
          <p:nvPr>
            <p:ph type="body" sz="quarter" idx="14" hasCustomPrompt="1"/>
          </p:nvPr>
        </p:nvSpPr>
        <p:spPr>
          <a:xfrm>
            <a:off x="8814389" y="2285926"/>
            <a:ext cx="3173822"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spcBef>
                <a:spcPts val="0"/>
              </a:spcBef>
              <a:defRPr>
                <a:solidFill>
                  <a:srgbClr val="FFFFFF"/>
                </a:solidFill>
              </a:defRPr>
            </a:pPr>
            <a:r>
              <a:rPr lang="en-US"/>
              <a:t> </a:t>
            </a:r>
            <a:endParaRPr/>
          </a:p>
        </p:txBody>
      </p:sp>
      <p:sp>
        <p:nvSpPr>
          <p:cNvPr id="537" name="Rectangle"/>
          <p:cNvSpPr>
            <a:spLocks noGrp="1"/>
          </p:cNvSpPr>
          <p:nvPr>
            <p:ph type="body" sz="quarter" idx="15" hasCustomPrompt="1"/>
          </p:nvPr>
        </p:nvSpPr>
        <p:spPr>
          <a:xfrm>
            <a:off x="8813800" y="2938720"/>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538" name="february"/>
          <p:cNvSpPr txBox="1">
            <a:spLocks noGrp="1"/>
          </p:cNvSpPr>
          <p:nvPr>
            <p:ph type="body" sz="quarter" idx="16"/>
          </p:nvPr>
        </p:nvSpPr>
        <p:spPr>
          <a:xfrm>
            <a:off x="9162167" y="2396960"/>
            <a:ext cx="2469445" cy="386431"/>
          </a:xfrm>
          <a:prstGeom prst="rect">
            <a:avLst/>
          </a:prstGeom>
        </p:spPr>
        <p:txBody>
          <a:bodyP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539" name="Sun…"/>
          <p:cNvSpPr txBox="1">
            <a:spLocks noGrp="1"/>
          </p:cNvSpPr>
          <p:nvPr>
            <p:ph type="body" sz="quarter" idx="17"/>
          </p:nvPr>
        </p:nvSpPr>
        <p:spPr>
          <a:xfrm>
            <a:off x="8933838" y="3045028"/>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540" name="4…"/>
          <p:cNvSpPr txBox="1">
            <a:spLocks noGrp="1"/>
          </p:cNvSpPr>
          <p:nvPr>
            <p:ph type="body" sz="quarter" idx="18"/>
          </p:nvPr>
        </p:nvSpPr>
        <p:spPr>
          <a:xfrm>
            <a:off x="8946538" y="374931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541" name="11…"/>
          <p:cNvSpPr txBox="1">
            <a:spLocks noGrp="1"/>
          </p:cNvSpPr>
          <p:nvPr>
            <p:ph type="body" sz="quarter" idx="19"/>
          </p:nvPr>
        </p:nvSpPr>
        <p:spPr>
          <a:xfrm>
            <a:off x="8946538" y="39961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542" name="18…"/>
          <p:cNvSpPr txBox="1">
            <a:spLocks noGrp="1"/>
          </p:cNvSpPr>
          <p:nvPr>
            <p:ph type="body" sz="quarter" idx="20"/>
          </p:nvPr>
        </p:nvSpPr>
        <p:spPr>
          <a:xfrm>
            <a:off x="8946538" y="4250882"/>
            <a:ext cx="2921001" cy="173812"/>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543" name="25…"/>
          <p:cNvSpPr txBox="1">
            <a:spLocks noGrp="1"/>
          </p:cNvSpPr>
          <p:nvPr>
            <p:ph type="body" sz="quarter" idx="21"/>
          </p:nvPr>
        </p:nvSpPr>
        <p:spPr>
          <a:xfrm>
            <a:off x="8946538" y="45143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p:txBody>
      </p:sp>
      <p:sp>
        <p:nvSpPr>
          <p:cNvPr id="544" name="Square"/>
          <p:cNvSpPr>
            <a:spLocks noGrp="1"/>
          </p:cNvSpPr>
          <p:nvPr>
            <p:ph type="body" sz="quarter" idx="22" hasCustomPrompt="1"/>
          </p:nvPr>
        </p:nvSpPr>
        <p:spPr>
          <a:xfrm>
            <a:off x="11200417" y="3993068"/>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545" name="Rectangle"/>
          <p:cNvSpPr>
            <a:spLocks noGrp="1"/>
          </p:cNvSpPr>
          <p:nvPr>
            <p:ph type="body" sz="quarter" idx="23" hasCustomPrompt="1"/>
          </p:nvPr>
        </p:nvSpPr>
        <p:spPr>
          <a:xfrm>
            <a:off x="10765546" y="3739686"/>
            <a:ext cx="173606" cy="441253"/>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546" name="Square"/>
          <p:cNvSpPr>
            <a:spLocks noGrp="1"/>
          </p:cNvSpPr>
          <p:nvPr>
            <p:ph type="body" sz="quarter" idx="24" hasCustomPrompt="1"/>
          </p:nvPr>
        </p:nvSpPr>
        <p:spPr>
          <a:xfrm>
            <a:off x="9446968" y="4244532"/>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547" name="Square"/>
          <p:cNvSpPr>
            <a:spLocks noGrp="1"/>
          </p:cNvSpPr>
          <p:nvPr>
            <p:ph type="body" sz="quarter" idx="25" hasCustomPrompt="1"/>
          </p:nvPr>
        </p:nvSpPr>
        <p:spPr>
          <a:xfrm>
            <a:off x="11640864" y="3994029"/>
            <a:ext cx="175171" cy="174210"/>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548" name="Square"/>
          <p:cNvSpPr>
            <a:spLocks noGrp="1"/>
          </p:cNvSpPr>
          <p:nvPr>
            <p:ph type="body" sz="quarter" idx="26" hasCustomPrompt="1"/>
          </p:nvPr>
        </p:nvSpPr>
        <p:spPr>
          <a:xfrm>
            <a:off x="9446968" y="3747268"/>
            <a:ext cx="175171"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549" name="1…"/>
          <p:cNvSpPr txBox="1">
            <a:spLocks noGrp="1"/>
          </p:cNvSpPr>
          <p:nvPr>
            <p:ph type="body" sz="quarter" idx="27"/>
          </p:nvPr>
        </p:nvSpPr>
        <p:spPr>
          <a:xfrm>
            <a:off x="8946538" y="3498527"/>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550" name="Square"/>
          <p:cNvSpPr>
            <a:spLocks noGrp="1"/>
          </p:cNvSpPr>
          <p:nvPr>
            <p:ph type="body" sz="quarter" idx="28" hasCustomPrompt="1"/>
          </p:nvPr>
        </p:nvSpPr>
        <p:spPr>
          <a:xfrm>
            <a:off x="8993606" y="3988458"/>
            <a:ext cx="175171" cy="175172"/>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551" name="Cras justo odio, dapibus ac facilisis in, egestas eget quam. Sed posuere consectetur est at lobortis."/>
          <p:cNvSpPr txBox="1">
            <a:spLocks noGrp="1"/>
          </p:cNvSpPr>
          <p:nvPr>
            <p:ph type="body" sz="quarter" idx="29"/>
          </p:nvPr>
        </p:nvSpPr>
        <p:spPr>
          <a:xfrm>
            <a:off x="1016000" y="2285926"/>
            <a:ext cx="6985793"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552" name="Line"/>
          <p:cNvSpPr>
            <a:spLocks noGrp="1"/>
          </p:cNvSpPr>
          <p:nvPr>
            <p:ph type="body" sz="quarter" idx="30" hasCustomPrompt="1"/>
          </p:nvPr>
        </p:nvSpPr>
        <p:spPr>
          <a:xfrm>
            <a:off x="1016000" y="5400581"/>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53" name="Line"/>
          <p:cNvSpPr/>
          <p:nvPr/>
        </p:nvSpPr>
        <p:spPr>
          <a:xfrm flipV="1">
            <a:off x="1781175" y="5397406"/>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4" name="Line"/>
          <p:cNvSpPr/>
          <p:nvPr/>
        </p:nvSpPr>
        <p:spPr>
          <a:xfrm flipV="1">
            <a:off x="11991975" y="5397406"/>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5" name="Line"/>
          <p:cNvSpPr/>
          <p:nvPr/>
        </p:nvSpPr>
        <p:spPr>
          <a:xfrm flipV="1">
            <a:off x="4698546" y="5397407"/>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6" name="Line"/>
          <p:cNvSpPr/>
          <p:nvPr/>
        </p:nvSpPr>
        <p:spPr>
          <a:xfrm flipV="1">
            <a:off x="6157232" y="5397406"/>
            <a:ext cx="1" cy="3816826"/>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7" name="Line"/>
          <p:cNvSpPr/>
          <p:nvPr/>
        </p:nvSpPr>
        <p:spPr>
          <a:xfrm flipV="1">
            <a:off x="7615917" y="5397406"/>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8" name="Line"/>
          <p:cNvSpPr/>
          <p:nvPr/>
        </p:nvSpPr>
        <p:spPr>
          <a:xfrm flipV="1">
            <a:off x="9074602" y="5397406"/>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59" name="Line"/>
          <p:cNvSpPr/>
          <p:nvPr/>
        </p:nvSpPr>
        <p:spPr>
          <a:xfrm flipV="1">
            <a:off x="10533290" y="5397406"/>
            <a:ext cx="1" cy="3821328"/>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60" name="Line"/>
          <p:cNvSpPr/>
          <p:nvPr/>
        </p:nvSpPr>
        <p:spPr>
          <a:xfrm flipV="1">
            <a:off x="3239860" y="5397407"/>
            <a:ext cx="1" cy="3816826"/>
          </a:xfrm>
          <a:prstGeom prst="line">
            <a:avLst/>
          </a:prstGeom>
          <a:ln w="6350">
            <a:solidFill>
              <a:srgbClr val="515151"/>
            </a:solidFill>
            <a:miter lim="400000"/>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561" name="08.00 am"/>
          <p:cNvSpPr txBox="1">
            <a:spLocks noGrp="1"/>
          </p:cNvSpPr>
          <p:nvPr>
            <p:ph type="body" sz="quarter" idx="31"/>
          </p:nvPr>
        </p:nvSpPr>
        <p:spPr>
          <a:xfrm>
            <a:off x="1079500" y="5434148"/>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62" name="Line"/>
          <p:cNvSpPr>
            <a:spLocks noGrp="1"/>
          </p:cNvSpPr>
          <p:nvPr>
            <p:ph type="body" sz="quarter" idx="32" hasCustomPrompt="1"/>
          </p:nvPr>
        </p:nvSpPr>
        <p:spPr>
          <a:xfrm>
            <a:off x="1015999" y="5667444"/>
            <a:ext cx="1097280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3" name="Line"/>
          <p:cNvSpPr>
            <a:spLocks noGrp="1"/>
          </p:cNvSpPr>
          <p:nvPr>
            <p:ph type="body" sz="quarter" idx="33" hasCustomPrompt="1"/>
          </p:nvPr>
        </p:nvSpPr>
        <p:spPr>
          <a:xfrm>
            <a:off x="1022350" y="592100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4" name="Line"/>
          <p:cNvSpPr>
            <a:spLocks noGrp="1"/>
          </p:cNvSpPr>
          <p:nvPr>
            <p:ph type="body" sz="quarter" idx="34" hasCustomPrompt="1"/>
          </p:nvPr>
        </p:nvSpPr>
        <p:spPr>
          <a:xfrm>
            <a:off x="1016000" y="617456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5" name="Line"/>
          <p:cNvSpPr>
            <a:spLocks noGrp="1"/>
          </p:cNvSpPr>
          <p:nvPr>
            <p:ph type="body" sz="quarter" idx="35" hasCustomPrompt="1"/>
          </p:nvPr>
        </p:nvSpPr>
        <p:spPr>
          <a:xfrm>
            <a:off x="1022350" y="642812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6" name="Line"/>
          <p:cNvSpPr>
            <a:spLocks noGrp="1"/>
          </p:cNvSpPr>
          <p:nvPr>
            <p:ph type="body" sz="quarter" idx="36" hasCustomPrompt="1"/>
          </p:nvPr>
        </p:nvSpPr>
        <p:spPr>
          <a:xfrm>
            <a:off x="1022350" y="668168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7" name="Line"/>
          <p:cNvSpPr>
            <a:spLocks noGrp="1"/>
          </p:cNvSpPr>
          <p:nvPr>
            <p:ph type="body" sz="quarter" idx="37" hasCustomPrompt="1"/>
          </p:nvPr>
        </p:nvSpPr>
        <p:spPr>
          <a:xfrm>
            <a:off x="1022350" y="693524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8" name="Line"/>
          <p:cNvSpPr>
            <a:spLocks noGrp="1"/>
          </p:cNvSpPr>
          <p:nvPr>
            <p:ph type="body" sz="quarter" idx="38" hasCustomPrompt="1"/>
          </p:nvPr>
        </p:nvSpPr>
        <p:spPr>
          <a:xfrm>
            <a:off x="1015999" y="7188804"/>
            <a:ext cx="1097280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69" name="Line"/>
          <p:cNvSpPr>
            <a:spLocks noGrp="1"/>
          </p:cNvSpPr>
          <p:nvPr>
            <p:ph type="body" sz="quarter" idx="39" hasCustomPrompt="1"/>
          </p:nvPr>
        </p:nvSpPr>
        <p:spPr>
          <a:xfrm>
            <a:off x="1022350" y="744236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70" name="Line"/>
          <p:cNvSpPr>
            <a:spLocks noGrp="1"/>
          </p:cNvSpPr>
          <p:nvPr>
            <p:ph type="body" sz="quarter" idx="40" hasCustomPrompt="1"/>
          </p:nvPr>
        </p:nvSpPr>
        <p:spPr>
          <a:xfrm>
            <a:off x="1022350" y="769592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71" name="Line"/>
          <p:cNvSpPr>
            <a:spLocks noGrp="1"/>
          </p:cNvSpPr>
          <p:nvPr>
            <p:ph type="body" sz="quarter" idx="41" hasCustomPrompt="1"/>
          </p:nvPr>
        </p:nvSpPr>
        <p:spPr>
          <a:xfrm>
            <a:off x="1015999" y="7949483"/>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72" name="Line"/>
          <p:cNvSpPr>
            <a:spLocks noGrp="1"/>
          </p:cNvSpPr>
          <p:nvPr>
            <p:ph type="body" sz="quarter" idx="42" hasCustomPrompt="1"/>
          </p:nvPr>
        </p:nvSpPr>
        <p:spPr>
          <a:xfrm>
            <a:off x="1015999" y="8456603"/>
            <a:ext cx="1097280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73" name="09.00 am"/>
          <p:cNvSpPr txBox="1">
            <a:spLocks noGrp="1"/>
          </p:cNvSpPr>
          <p:nvPr>
            <p:ph type="body" sz="quarter" idx="43"/>
          </p:nvPr>
        </p:nvSpPr>
        <p:spPr>
          <a:xfrm>
            <a:off x="1079500" y="5689474"/>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4" name="10.00 am"/>
          <p:cNvSpPr txBox="1">
            <a:spLocks noGrp="1"/>
          </p:cNvSpPr>
          <p:nvPr>
            <p:ph type="body" sz="quarter" idx="44"/>
          </p:nvPr>
        </p:nvSpPr>
        <p:spPr>
          <a:xfrm>
            <a:off x="1079500" y="5944934"/>
            <a:ext cx="635000" cy="186512"/>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5" name="11.00 am"/>
          <p:cNvSpPr txBox="1">
            <a:spLocks noGrp="1"/>
          </p:cNvSpPr>
          <p:nvPr>
            <p:ph type="body" sz="quarter" idx="45"/>
          </p:nvPr>
        </p:nvSpPr>
        <p:spPr>
          <a:xfrm>
            <a:off x="1079500" y="6200326"/>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6" name="12.00 pm"/>
          <p:cNvSpPr txBox="1">
            <a:spLocks noGrp="1"/>
          </p:cNvSpPr>
          <p:nvPr>
            <p:ph type="body" sz="quarter" idx="46"/>
          </p:nvPr>
        </p:nvSpPr>
        <p:spPr>
          <a:xfrm>
            <a:off x="1079500" y="6455719"/>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7" name="01.00 pm"/>
          <p:cNvSpPr txBox="1">
            <a:spLocks noGrp="1"/>
          </p:cNvSpPr>
          <p:nvPr>
            <p:ph type="body" sz="quarter" idx="47"/>
          </p:nvPr>
        </p:nvSpPr>
        <p:spPr>
          <a:xfrm>
            <a:off x="1079500" y="6711112"/>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8" name="02.00 pm"/>
          <p:cNvSpPr txBox="1">
            <a:spLocks noGrp="1"/>
          </p:cNvSpPr>
          <p:nvPr>
            <p:ph type="body" sz="quarter" idx="48"/>
          </p:nvPr>
        </p:nvSpPr>
        <p:spPr>
          <a:xfrm>
            <a:off x="1079500" y="6966505"/>
            <a:ext cx="635000" cy="186512"/>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79" name="03.00 pm"/>
          <p:cNvSpPr txBox="1">
            <a:spLocks noGrp="1"/>
          </p:cNvSpPr>
          <p:nvPr>
            <p:ph type="body" sz="quarter" idx="49"/>
          </p:nvPr>
        </p:nvSpPr>
        <p:spPr>
          <a:xfrm>
            <a:off x="1079500" y="7221897"/>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0" name="04.00 pm"/>
          <p:cNvSpPr txBox="1">
            <a:spLocks noGrp="1"/>
          </p:cNvSpPr>
          <p:nvPr>
            <p:ph type="body" sz="quarter" idx="50"/>
          </p:nvPr>
        </p:nvSpPr>
        <p:spPr>
          <a:xfrm>
            <a:off x="1079500" y="7477290"/>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1" name="05.00 pm"/>
          <p:cNvSpPr txBox="1">
            <a:spLocks noGrp="1"/>
          </p:cNvSpPr>
          <p:nvPr>
            <p:ph type="body" sz="quarter" idx="51"/>
          </p:nvPr>
        </p:nvSpPr>
        <p:spPr>
          <a:xfrm>
            <a:off x="1079500" y="7732682"/>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2" name="06.00 pm"/>
          <p:cNvSpPr txBox="1">
            <a:spLocks noGrp="1"/>
          </p:cNvSpPr>
          <p:nvPr>
            <p:ph type="body" sz="quarter" idx="52"/>
          </p:nvPr>
        </p:nvSpPr>
        <p:spPr>
          <a:xfrm>
            <a:off x="1079500" y="7988075"/>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3" name="07.00 pm"/>
          <p:cNvSpPr txBox="1">
            <a:spLocks noGrp="1"/>
          </p:cNvSpPr>
          <p:nvPr>
            <p:ph type="body" sz="quarter" idx="53"/>
          </p:nvPr>
        </p:nvSpPr>
        <p:spPr>
          <a:xfrm>
            <a:off x="1079500" y="8243468"/>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4" name="Line"/>
          <p:cNvSpPr>
            <a:spLocks noGrp="1"/>
          </p:cNvSpPr>
          <p:nvPr>
            <p:ph type="body" sz="quarter" idx="54" hasCustomPrompt="1"/>
          </p:nvPr>
        </p:nvSpPr>
        <p:spPr>
          <a:xfrm>
            <a:off x="1022350" y="8203044"/>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85" name="Line"/>
          <p:cNvSpPr>
            <a:spLocks noGrp="1"/>
          </p:cNvSpPr>
          <p:nvPr>
            <p:ph type="body" sz="quarter" idx="55" hasCustomPrompt="1"/>
          </p:nvPr>
        </p:nvSpPr>
        <p:spPr>
          <a:xfrm flipV="1">
            <a:off x="1022349" y="5398966"/>
            <a:ext cx="1" cy="3815144"/>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86" name="Line"/>
          <p:cNvSpPr>
            <a:spLocks noGrp="1"/>
          </p:cNvSpPr>
          <p:nvPr>
            <p:ph type="body" sz="quarter" idx="56" hasCustomPrompt="1"/>
          </p:nvPr>
        </p:nvSpPr>
        <p:spPr>
          <a:xfrm>
            <a:off x="1019174" y="8710163"/>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87" name="Line"/>
          <p:cNvSpPr>
            <a:spLocks noGrp="1"/>
          </p:cNvSpPr>
          <p:nvPr>
            <p:ph type="body" sz="quarter" idx="57" hasCustomPrompt="1"/>
          </p:nvPr>
        </p:nvSpPr>
        <p:spPr>
          <a:xfrm>
            <a:off x="1019174" y="9217283"/>
            <a:ext cx="109728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88" name="08.00 pm"/>
          <p:cNvSpPr txBox="1">
            <a:spLocks noGrp="1"/>
          </p:cNvSpPr>
          <p:nvPr>
            <p:ph type="body" sz="quarter" idx="58"/>
          </p:nvPr>
        </p:nvSpPr>
        <p:spPr>
          <a:xfrm>
            <a:off x="1082674" y="8498860"/>
            <a:ext cx="635001"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89" name="09.00 pm"/>
          <p:cNvSpPr txBox="1">
            <a:spLocks noGrp="1"/>
          </p:cNvSpPr>
          <p:nvPr>
            <p:ph type="body" sz="quarter" idx="59"/>
          </p:nvPr>
        </p:nvSpPr>
        <p:spPr>
          <a:xfrm>
            <a:off x="1082674" y="8754320"/>
            <a:ext cx="635001"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90" name="10.00 pm"/>
          <p:cNvSpPr txBox="1">
            <a:spLocks noGrp="1"/>
          </p:cNvSpPr>
          <p:nvPr>
            <p:ph type="body" sz="quarter" idx="60"/>
          </p:nvPr>
        </p:nvSpPr>
        <p:spPr>
          <a:xfrm>
            <a:off x="1079500" y="9009712"/>
            <a:ext cx="635000" cy="186513"/>
          </a:xfrm>
          <a:prstGeom prst="rect">
            <a:avLst/>
          </a:prstGeom>
        </p:spPr>
        <p:txBody>
          <a:bodyPr anchor="ctr"/>
          <a:lstStyle>
            <a:lvl1pPr algn="ctr">
              <a:lnSpc>
                <a:spcPct val="100000"/>
              </a:lnSpc>
              <a:spcBef>
                <a:spcPts val="0"/>
              </a:spcBef>
              <a:defRPr sz="1000" cap="all" spc="0"/>
            </a:lvl1pPr>
          </a:lstStyle>
          <a:p>
            <a:pPr lvl="0"/>
            <a:r>
              <a:rPr lang="lt-LT" smtClean="0"/>
              <a:t>Click to edit Master text styles</a:t>
            </a:r>
          </a:p>
        </p:txBody>
      </p:sp>
      <p:sp>
        <p:nvSpPr>
          <p:cNvPr id="591" name="Line"/>
          <p:cNvSpPr>
            <a:spLocks noGrp="1"/>
          </p:cNvSpPr>
          <p:nvPr>
            <p:ph type="body" sz="quarter" idx="61" hasCustomPrompt="1"/>
          </p:nvPr>
        </p:nvSpPr>
        <p:spPr>
          <a:xfrm>
            <a:off x="1025524" y="8963723"/>
            <a:ext cx="10966452"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592" name="Sun…"/>
          <p:cNvSpPr txBox="1">
            <a:spLocks noGrp="1"/>
          </p:cNvSpPr>
          <p:nvPr>
            <p:ph type="body" sz="quarter" idx="62"/>
          </p:nvPr>
        </p:nvSpPr>
        <p:spPr>
          <a:xfrm>
            <a:off x="1970744" y="5083366"/>
            <a:ext cx="9783106" cy="249362"/>
          </a:xfrm>
          <a:prstGeom prst="rect">
            <a:avLst/>
          </a:prstGeom>
        </p:spPr>
        <p:txBody>
          <a:bodyPr numCol="7" spcCol="489155"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593" name="Body Level One…"/>
          <p:cNvSpPr txBox="1">
            <a:spLocks noGrp="1"/>
          </p:cNvSpPr>
          <p:nvPr>
            <p:ph type="body" sz="quarter" idx="1" hasCustomPrompt="1"/>
          </p:nvPr>
        </p:nvSpPr>
        <p:spPr>
          <a:xfrm>
            <a:off x="1022349" y="3173394"/>
            <a:ext cx="6985795" cy="1082342"/>
          </a:xfrm>
          <a:prstGeom prst="rect">
            <a:avLst/>
          </a:prstGeom>
        </p:spPr>
        <p:txBody>
          <a:bodyPr/>
          <a:lstStyle/>
          <a:p>
            <a:r>
              <a:t>Body Level One</a:t>
            </a:r>
          </a:p>
          <a:p>
            <a:pPr lvl="1"/>
            <a:r>
              <a:t>Body Level Two</a:t>
            </a:r>
          </a:p>
          <a:p>
            <a:pPr lvl="2"/>
            <a:r>
              <a:t>Body Level Three</a:t>
            </a:r>
          </a:p>
        </p:txBody>
      </p:sp>
      <p:sp>
        <p:nvSpPr>
          <p:cNvPr id="594" name="Page #"/>
          <p:cNvSpPr txBox="1">
            <a:spLocks noGrp="1"/>
          </p:cNvSpPr>
          <p:nvPr>
            <p:ph type="body" sz="quarter" idx="6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17">
    <p:spTree>
      <p:nvGrpSpPr>
        <p:cNvPr id="1" name=""/>
        <p:cNvGrpSpPr/>
        <p:nvPr/>
      </p:nvGrpSpPr>
      <p:grpSpPr>
        <a:xfrm>
          <a:off x="0" y="0"/>
          <a:ext cx="0" cy="0"/>
          <a:chOff x="0" y="0"/>
          <a:chExt cx="0" cy="0"/>
        </a:xfrm>
      </p:grpSpPr>
      <p:sp>
        <p:nvSpPr>
          <p:cNvPr id="601"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6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03" name="Page #"/>
          <p:cNvSpPr txBox="1">
            <a:spLocks noGrp="1"/>
          </p:cNvSpPr>
          <p:nvPr>
            <p:ph type="body" sz="quarter" idx="1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604" name="Rectangle"/>
          <p:cNvSpPr>
            <a:spLocks noGrp="1"/>
          </p:cNvSpPr>
          <p:nvPr>
            <p:ph type="body" idx="14" hasCustomPrompt="1"/>
          </p:nvPr>
        </p:nvSpPr>
        <p:spPr>
          <a:xfrm>
            <a:off x="1015999" y="3278012"/>
            <a:ext cx="10972801" cy="5721119"/>
          </a:xfrm>
          <a:prstGeom prst="rect">
            <a:avLst/>
          </a:prstGeom>
          <a:solidFill>
            <a:srgbClr val="F1F7FB"/>
          </a:solidFill>
        </p:spPr>
        <p:txBody>
          <a:bodyPr anchor="ctr"/>
          <a:lstStyle/>
          <a:p>
            <a:pPr algn="ctr">
              <a:lnSpc>
                <a:spcPct val="100000"/>
              </a:lnSpc>
              <a:spcBef>
                <a:spcPts val="0"/>
              </a:spcBef>
              <a:defRPr sz="1500" cap="all" spc="0"/>
            </a:pPr>
            <a:r>
              <a:rPr lang="en-US"/>
              <a:t> </a:t>
            </a:r>
            <a:endParaRPr/>
          </a:p>
        </p:txBody>
      </p:sp>
      <p:sp>
        <p:nvSpPr>
          <p:cNvPr id="605" name="Shape"/>
          <p:cNvSpPr>
            <a:spLocks noGrp="1"/>
          </p:cNvSpPr>
          <p:nvPr>
            <p:ph type="body" sz="quarter" idx="15" hasCustomPrompt="1"/>
          </p:nvPr>
        </p:nvSpPr>
        <p:spPr>
          <a:xfrm>
            <a:off x="1016167" y="2146487"/>
            <a:ext cx="10972466" cy="1144549"/>
          </a:xfrm>
          <a:custGeom>
            <a:avLst/>
            <a:gdLst/>
            <a:ahLst/>
            <a:cxnLst>
              <a:cxn ang="0">
                <a:pos x="wd2" y="hd2"/>
              </a:cxn>
              <a:cxn ang="5400000">
                <a:pos x="wd2" y="hd2"/>
              </a:cxn>
              <a:cxn ang="10800000">
                <a:pos x="wd2" y="hd2"/>
              </a:cxn>
              <a:cxn ang="16200000">
                <a:pos x="wd2" y="hd2"/>
              </a:cxn>
            </a:cxnLst>
            <a:rect l="0" t="0" r="r" b="b"/>
            <a:pathLst>
              <a:path w="21600" h="21599" extrusionOk="0">
                <a:moveTo>
                  <a:pt x="330" y="29"/>
                </a:moveTo>
                <a:cubicBezTo>
                  <a:pt x="282" y="29"/>
                  <a:pt x="247" y="28"/>
                  <a:pt x="216" y="47"/>
                </a:cubicBezTo>
                <a:cubicBezTo>
                  <a:pt x="186" y="65"/>
                  <a:pt x="161" y="102"/>
                  <a:pt x="136" y="179"/>
                </a:cubicBezTo>
                <a:cubicBezTo>
                  <a:pt x="108" y="277"/>
                  <a:pt x="83" y="431"/>
                  <a:pt x="63" y="628"/>
                </a:cubicBezTo>
                <a:cubicBezTo>
                  <a:pt x="42" y="825"/>
                  <a:pt x="27" y="1065"/>
                  <a:pt x="16" y="1333"/>
                </a:cubicBezTo>
                <a:cubicBezTo>
                  <a:pt x="8" y="1577"/>
                  <a:pt x="4" y="1815"/>
                  <a:pt x="2" y="2105"/>
                </a:cubicBezTo>
                <a:cubicBezTo>
                  <a:pt x="0" y="2395"/>
                  <a:pt x="0" y="2737"/>
                  <a:pt x="0" y="3190"/>
                </a:cubicBezTo>
                <a:lnTo>
                  <a:pt x="0" y="21509"/>
                </a:lnTo>
                <a:cubicBezTo>
                  <a:pt x="0" y="21528"/>
                  <a:pt x="0" y="21539"/>
                  <a:pt x="0" y="21555"/>
                </a:cubicBezTo>
                <a:cubicBezTo>
                  <a:pt x="0" y="21569"/>
                  <a:pt x="0" y="21581"/>
                  <a:pt x="0" y="21599"/>
                </a:cubicBezTo>
                <a:lnTo>
                  <a:pt x="21600" y="21570"/>
                </a:lnTo>
                <a:lnTo>
                  <a:pt x="21600" y="3176"/>
                </a:lnTo>
                <a:cubicBezTo>
                  <a:pt x="21600" y="2715"/>
                  <a:pt x="21600" y="2370"/>
                  <a:pt x="21598" y="2078"/>
                </a:cubicBezTo>
                <a:cubicBezTo>
                  <a:pt x="21596" y="1786"/>
                  <a:pt x="21592" y="1548"/>
                  <a:pt x="21584" y="1303"/>
                </a:cubicBezTo>
                <a:cubicBezTo>
                  <a:pt x="21573" y="1036"/>
                  <a:pt x="21558" y="796"/>
                  <a:pt x="21537" y="599"/>
                </a:cubicBezTo>
                <a:cubicBezTo>
                  <a:pt x="21517" y="402"/>
                  <a:pt x="21492" y="247"/>
                  <a:pt x="21464" y="150"/>
                </a:cubicBezTo>
                <a:cubicBezTo>
                  <a:pt x="21439" y="73"/>
                  <a:pt x="21414" y="35"/>
                  <a:pt x="21384" y="17"/>
                </a:cubicBezTo>
                <a:cubicBezTo>
                  <a:pt x="21353" y="-1"/>
                  <a:pt x="21318" y="0"/>
                  <a:pt x="21270" y="0"/>
                </a:cubicBezTo>
                <a:lnTo>
                  <a:pt x="331" y="29"/>
                </a:lnTo>
                <a:lnTo>
                  <a:pt x="330" y="29"/>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606" name="Rectangle"/>
          <p:cNvSpPr>
            <a:spLocks noGrp="1"/>
          </p:cNvSpPr>
          <p:nvPr>
            <p:ph type="body" sz="quarter" idx="16" hasCustomPrompt="1"/>
          </p:nvPr>
        </p:nvSpPr>
        <p:spPr>
          <a:xfrm>
            <a:off x="1016000" y="3430735"/>
            <a:ext cx="109728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607" name="december"/>
          <p:cNvSpPr txBox="1">
            <a:spLocks noGrp="1"/>
          </p:cNvSpPr>
          <p:nvPr>
            <p:ph type="body" sz="quarter" idx="17"/>
          </p:nvPr>
        </p:nvSpPr>
        <p:spPr>
          <a:xfrm>
            <a:off x="2692400" y="2346348"/>
            <a:ext cx="7620000" cy="695574"/>
          </a:xfrm>
          <a:prstGeom prst="rect">
            <a:avLst/>
          </a:prstGeom>
        </p:spPr>
        <p:txBody>
          <a:bodyPr/>
          <a:lstStyle>
            <a:lvl1pPr algn="ctr">
              <a:lnSpc>
                <a:spcPct val="100000"/>
              </a:lnSpc>
              <a:spcBef>
                <a:spcPts val="0"/>
              </a:spcBef>
              <a:defRPr sz="4500" cap="all" spc="449">
                <a:solidFill>
                  <a:srgbClr val="FFFFFF"/>
                </a:solidFill>
                <a:latin typeface="+mj-lt"/>
                <a:ea typeface="+mj-ea"/>
                <a:cs typeface="+mj-cs"/>
                <a:sym typeface="Helvetica Neue Thin"/>
              </a:defRPr>
            </a:lvl1pPr>
          </a:lstStyle>
          <a:p>
            <a:pPr lvl="0"/>
            <a:r>
              <a:rPr lang="lt-LT" smtClean="0"/>
              <a:t>Click to edit Master text styles</a:t>
            </a:r>
          </a:p>
        </p:txBody>
      </p:sp>
      <p:sp>
        <p:nvSpPr>
          <p:cNvPr id="608" name="Shape"/>
          <p:cNvSpPr>
            <a:spLocks noGrp="1"/>
          </p:cNvSpPr>
          <p:nvPr>
            <p:ph type="body" sz="quarter" idx="18" hasCustomPrompt="1"/>
          </p:nvPr>
        </p:nvSpPr>
        <p:spPr>
          <a:xfrm>
            <a:off x="1897969" y="252935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609" name="Shape"/>
          <p:cNvSpPr>
            <a:spLocks noGrp="1"/>
          </p:cNvSpPr>
          <p:nvPr>
            <p:ph type="body" sz="quarter" idx="19" hasCustomPrompt="1"/>
          </p:nvPr>
        </p:nvSpPr>
        <p:spPr>
          <a:xfrm>
            <a:off x="10889343" y="250395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610" name="Sun…"/>
          <p:cNvSpPr txBox="1">
            <a:spLocks noGrp="1"/>
          </p:cNvSpPr>
          <p:nvPr>
            <p:ph type="body" sz="quarter" idx="20"/>
          </p:nvPr>
        </p:nvSpPr>
        <p:spPr>
          <a:xfrm>
            <a:off x="1422400" y="3598028"/>
            <a:ext cx="10160000" cy="312862"/>
          </a:xfrm>
          <a:prstGeom prst="rect">
            <a:avLst/>
          </a:prstGeom>
        </p:spPr>
        <p:txBody>
          <a:bodyPr numCol="7" spcCol="508000" anchor="ctr"/>
          <a:lstStyle/>
          <a:p>
            <a:pPr lvl="0" algn="ctr">
              <a:lnSpc>
                <a:spcPct val="100000"/>
              </a:lnSpc>
              <a:spcBef>
                <a:spcPts val="0"/>
              </a:spcBef>
              <a:defRPr sz="1800" cap="all" spc="90"/>
            </a:pPr>
            <a:r>
              <a:rPr lang="lt-LT" smtClean="0"/>
              <a:t>Click to edit Master text styles</a:t>
            </a:r>
          </a:p>
          <a:p>
            <a:pPr lvl="1" algn="ctr">
              <a:lnSpc>
                <a:spcPct val="100000"/>
              </a:lnSpc>
              <a:spcBef>
                <a:spcPts val="0"/>
              </a:spcBef>
              <a:defRPr sz="1800" cap="all" spc="90"/>
            </a:pPr>
            <a:r>
              <a:rPr lang="lt-LT" smtClean="0"/>
              <a:t>Second level</a:t>
            </a:r>
          </a:p>
          <a:p>
            <a:pPr lvl="2" algn="ctr">
              <a:lnSpc>
                <a:spcPct val="100000"/>
              </a:lnSpc>
              <a:spcBef>
                <a:spcPts val="0"/>
              </a:spcBef>
              <a:defRPr sz="1800" cap="all" spc="90"/>
            </a:pPr>
            <a:r>
              <a:rPr lang="lt-LT" smtClean="0"/>
              <a:t>Third level</a:t>
            </a:r>
          </a:p>
          <a:p>
            <a:pPr lvl="3" algn="ctr">
              <a:lnSpc>
                <a:spcPct val="100000"/>
              </a:lnSpc>
              <a:spcBef>
                <a:spcPts val="0"/>
              </a:spcBef>
              <a:defRPr sz="1800" cap="all" spc="90"/>
            </a:pPr>
            <a:r>
              <a:rPr lang="lt-LT" smtClean="0"/>
              <a:t>Fourth level</a:t>
            </a:r>
          </a:p>
          <a:p>
            <a:pPr lvl="4" algn="ctr">
              <a:lnSpc>
                <a:spcPct val="100000"/>
              </a:lnSpc>
              <a:spcBef>
                <a:spcPts val="0"/>
              </a:spcBef>
              <a:defRPr sz="1800" cap="all" spc="90"/>
            </a:pPr>
            <a:r>
              <a:rPr lang="lt-LT" smtClean="0"/>
              <a:t>Fifth level</a:t>
            </a:r>
            <a:endParaRPr/>
          </a:p>
        </p:txBody>
      </p:sp>
      <p:sp>
        <p:nvSpPr>
          <p:cNvPr id="611" name="Line"/>
          <p:cNvSpPr>
            <a:spLocks noGrp="1"/>
          </p:cNvSpPr>
          <p:nvPr>
            <p:ph type="body" sz="quarter" idx="21" hasCustomPrompt="1"/>
          </p:nvPr>
        </p:nvSpPr>
        <p:spPr>
          <a:xfrm flipV="1">
            <a:off x="2641599" y="4351835"/>
            <a:ext cx="1"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2" name="Line"/>
          <p:cNvSpPr>
            <a:spLocks noGrp="1"/>
          </p:cNvSpPr>
          <p:nvPr>
            <p:ph type="body" sz="quarter" idx="22" hasCustomPrompt="1"/>
          </p:nvPr>
        </p:nvSpPr>
        <p:spPr>
          <a:xfrm flipV="1">
            <a:off x="4185919" y="4351834"/>
            <a:ext cx="1"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3" name="Line"/>
          <p:cNvSpPr>
            <a:spLocks noGrp="1"/>
          </p:cNvSpPr>
          <p:nvPr>
            <p:ph type="body" sz="quarter" idx="23" hasCustomPrompt="1"/>
          </p:nvPr>
        </p:nvSpPr>
        <p:spPr>
          <a:xfrm flipV="1">
            <a:off x="5730239" y="4351834"/>
            <a:ext cx="1"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4" name="Line"/>
          <p:cNvSpPr>
            <a:spLocks noGrp="1"/>
          </p:cNvSpPr>
          <p:nvPr>
            <p:ph type="body" sz="quarter" idx="24" hasCustomPrompt="1"/>
          </p:nvPr>
        </p:nvSpPr>
        <p:spPr>
          <a:xfrm flipV="1">
            <a:off x="7274559" y="4351834"/>
            <a:ext cx="1"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5" name="Line"/>
          <p:cNvSpPr>
            <a:spLocks noGrp="1"/>
          </p:cNvSpPr>
          <p:nvPr>
            <p:ph type="body" sz="quarter" idx="25" hasCustomPrompt="1"/>
          </p:nvPr>
        </p:nvSpPr>
        <p:spPr>
          <a:xfrm flipV="1">
            <a:off x="8818880" y="4351834"/>
            <a:ext cx="1"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6" name="Line"/>
          <p:cNvSpPr>
            <a:spLocks noGrp="1"/>
          </p:cNvSpPr>
          <p:nvPr>
            <p:ph type="body" sz="quarter" idx="26" hasCustomPrompt="1"/>
          </p:nvPr>
        </p:nvSpPr>
        <p:spPr>
          <a:xfrm flipV="1">
            <a:off x="10363200" y="4351834"/>
            <a:ext cx="0" cy="443929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17" name="1"/>
          <p:cNvSpPr txBox="1">
            <a:spLocks noGrp="1"/>
          </p:cNvSpPr>
          <p:nvPr>
            <p:ph type="body" sz="quarter" idx="27"/>
          </p:nvPr>
        </p:nvSpPr>
        <p:spPr>
          <a:xfrm>
            <a:off x="1418843" y="4342806"/>
            <a:ext cx="10160001" cy="312862"/>
          </a:xfrm>
          <a:prstGeom prst="rect">
            <a:avLst/>
          </a:prstGeom>
        </p:spPr>
        <p:txBody>
          <a:bodyPr numCol="7" spcCol="550302" anchor="ctr"/>
          <a:lstStyle/>
          <a:p>
            <a:pPr lvl="0">
              <a:lnSpc>
                <a:spcPct val="100000"/>
              </a:lnSpc>
              <a:spcBef>
                <a:spcPts val="0"/>
              </a:spcBef>
              <a:defRPr sz="1800" cap="all" spc="0"/>
            </a:pPr>
            <a:r>
              <a:rPr lang="lt-LT" smtClean="0"/>
              <a:t>Click to edit Master text styles</a:t>
            </a:r>
          </a:p>
          <a:p>
            <a:pPr lvl="1">
              <a:lnSpc>
                <a:spcPct val="100000"/>
              </a:lnSpc>
              <a:spcBef>
                <a:spcPts val="0"/>
              </a:spcBef>
              <a:defRPr sz="1800" cap="all" spc="0"/>
            </a:pPr>
            <a:r>
              <a:rPr lang="lt-LT" smtClean="0"/>
              <a:t>Second level</a:t>
            </a:r>
          </a:p>
          <a:p>
            <a:pPr lvl="2">
              <a:lnSpc>
                <a:spcPct val="100000"/>
              </a:lnSpc>
              <a:spcBef>
                <a:spcPts val="0"/>
              </a:spcBef>
              <a:defRPr sz="1800" cap="all" spc="0"/>
            </a:pPr>
            <a:r>
              <a:rPr lang="lt-LT" smtClean="0"/>
              <a:t>Third level</a:t>
            </a:r>
          </a:p>
          <a:p>
            <a:pPr lvl="3">
              <a:lnSpc>
                <a:spcPct val="100000"/>
              </a:lnSpc>
              <a:spcBef>
                <a:spcPts val="0"/>
              </a:spcBef>
              <a:defRPr sz="1800" cap="all" spc="0"/>
            </a:pPr>
            <a:r>
              <a:rPr lang="lt-LT" smtClean="0"/>
              <a:t>Fourth level</a:t>
            </a:r>
          </a:p>
          <a:p>
            <a:pPr lvl="4">
              <a:lnSpc>
                <a:spcPct val="100000"/>
              </a:lnSpc>
              <a:spcBef>
                <a:spcPts val="0"/>
              </a:spcBef>
              <a:defRPr sz="1800" cap="all" spc="0"/>
            </a:pPr>
            <a:r>
              <a:rPr lang="lt-LT" smtClean="0"/>
              <a:t>Fifth level</a:t>
            </a:r>
            <a:endParaRPr>
              <a:solidFill>
                <a:srgbClr val="A8B5BD"/>
              </a:solidFill>
            </a:endParaRPr>
          </a:p>
        </p:txBody>
      </p:sp>
      <p:sp>
        <p:nvSpPr>
          <p:cNvPr id="618" name="2…"/>
          <p:cNvSpPr txBox="1">
            <a:spLocks noGrp="1"/>
          </p:cNvSpPr>
          <p:nvPr>
            <p:ph type="body" sz="quarter" idx="28"/>
          </p:nvPr>
        </p:nvSpPr>
        <p:spPr>
          <a:xfrm>
            <a:off x="1421429" y="5122038"/>
            <a:ext cx="10160001" cy="312863"/>
          </a:xfrm>
          <a:prstGeom prst="rect">
            <a:avLst/>
          </a:prstGeom>
        </p:spPr>
        <p:txBody>
          <a:bodyPr numCol="7" spcCol="550302" anchor="ctr"/>
          <a:lstStyle/>
          <a:p>
            <a:pPr lvl="0">
              <a:lnSpc>
                <a:spcPct val="100000"/>
              </a:lnSpc>
              <a:spcBef>
                <a:spcPts val="0"/>
              </a:spcBef>
              <a:defRPr sz="1800" cap="all" spc="0"/>
            </a:pPr>
            <a:r>
              <a:rPr lang="lt-LT" smtClean="0">
                <a:solidFill>
                  <a:srgbClr val="A8B5BD"/>
                </a:solidFill>
              </a:rPr>
              <a:t>Click to edit Master text styles</a:t>
            </a:r>
          </a:p>
          <a:p>
            <a:pPr lvl="1">
              <a:lnSpc>
                <a:spcPct val="100000"/>
              </a:lnSpc>
              <a:spcBef>
                <a:spcPts val="0"/>
              </a:spcBef>
              <a:defRPr sz="1800" cap="all" spc="0"/>
            </a:pPr>
            <a:r>
              <a:rPr lang="lt-LT" smtClean="0">
                <a:solidFill>
                  <a:srgbClr val="A8B5BD"/>
                </a:solidFill>
              </a:rPr>
              <a:t>Second level</a:t>
            </a:r>
          </a:p>
          <a:p>
            <a:pPr lvl="2">
              <a:lnSpc>
                <a:spcPct val="100000"/>
              </a:lnSpc>
              <a:spcBef>
                <a:spcPts val="0"/>
              </a:spcBef>
              <a:defRPr sz="1800" cap="all" spc="0"/>
            </a:pPr>
            <a:r>
              <a:rPr lang="lt-LT" smtClean="0">
                <a:solidFill>
                  <a:srgbClr val="A8B5BD"/>
                </a:solidFill>
              </a:rPr>
              <a:t>Third level</a:t>
            </a:r>
          </a:p>
          <a:p>
            <a:pPr lvl="3">
              <a:lnSpc>
                <a:spcPct val="100000"/>
              </a:lnSpc>
              <a:spcBef>
                <a:spcPts val="0"/>
              </a:spcBef>
              <a:defRPr sz="1800" cap="all" spc="0"/>
            </a:pPr>
            <a:r>
              <a:rPr lang="lt-LT" smtClean="0">
                <a:solidFill>
                  <a:srgbClr val="A8B5BD"/>
                </a:solidFill>
              </a:rPr>
              <a:t>Fourth level</a:t>
            </a:r>
          </a:p>
          <a:p>
            <a:pPr lvl="4">
              <a:lnSpc>
                <a:spcPct val="100000"/>
              </a:lnSpc>
              <a:spcBef>
                <a:spcPts val="0"/>
              </a:spcBef>
              <a:defRPr sz="1800" cap="all" spc="0"/>
            </a:pPr>
            <a:r>
              <a:rPr lang="lt-LT" smtClean="0">
                <a:solidFill>
                  <a:srgbClr val="A8B5BD"/>
                </a:solidFill>
              </a:rPr>
              <a:t>Fifth level</a:t>
            </a:r>
            <a:endParaRPr>
              <a:solidFill>
                <a:srgbClr val="A8B5BD"/>
              </a:solidFill>
            </a:endParaRPr>
          </a:p>
        </p:txBody>
      </p:sp>
      <p:sp>
        <p:nvSpPr>
          <p:cNvPr id="619" name="9…"/>
          <p:cNvSpPr txBox="1">
            <a:spLocks noGrp="1"/>
          </p:cNvSpPr>
          <p:nvPr>
            <p:ph type="body" sz="quarter" idx="29"/>
          </p:nvPr>
        </p:nvSpPr>
        <p:spPr>
          <a:xfrm>
            <a:off x="1421429" y="5842936"/>
            <a:ext cx="10160001" cy="312862"/>
          </a:xfrm>
          <a:prstGeom prst="rect">
            <a:avLst/>
          </a:prstGeom>
        </p:spPr>
        <p:txBody>
          <a:bodyPr numCol="7" spcCol="550302" anchor="ctr"/>
          <a:lstStyle/>
          <a:p>
            <a:pPr lvl="0">
              <a:lnSpc>
                <a:spcPct val="100000"/>
              </a:lnSpc>
              <a:spcBef>
                <a:spcPts val="0"/>
              </a:spcBef>
              <a:defRPr sz="1800" cap="all" spc="0"/>
            </a:pPr>
            <a:r>
              <a:rPr lang="lt-LT" smtClean="0">
                <a:solidFill>
                  <a:srgbClr val="A8B5BD"/>
                </a:solidFill>
              </a:rPr>
              <a:t>Click to edit Master text styles</a:t>
            </a:r>
          </a:p>
          <a:p>
            <a:pPr lvl="1">
              <a:lnSpc>
                <a:spcPct val="100000"/>
              </a:lnSpc>
              <a:spcBef>
                <a:spcPts val="0"/>
              </a:spcBef>
              <a:defRPr sz="1800" cap="all" spc="0"/>
            </a:pPr>
            <a:r>
              <a:rPr lang="lt-LT" smtClean="0">
                <a:solidFill>
                  <a:srgbClr val="A8B5BD"/>
                </a:solidFill>
              </a:rPr>
              <a:t>Second level</a:t>
            </a:r>
          </a:p>
          <a:p>
            <a:pPr lvl="2">
              <a:lnSpc>
                <a:spcPct val="100000"/>
              </a:lnSpc>
              <a:spcBef>
                <a:spcPts val="0"/>
              </a:spcBef>
              <a:defRPr sz="1800" cap="all" spc="0"/>
            </a:pPr>
            <a:r>
              <a:rPr lang="lt-LT" smtClean="0">
                <a:solidFill>
                  <a:srgbClr val="A8B5BD"/>
                </a:solidFill>
              </a:rPr>
              <a:t>Third level</a:t>
            </a:r>
          </a:p>
          <a:p>
            <a:pPr lvl="3">
              <a:lnSpc>
                <a:spcPct val="100000"/>
              </a:lnSpc>
              <a:spcBef>
                <a:spcPts val="0"/>
              </a:spcBef>
              <a:defRPr sz="1800" cap="all" spc="0"/>
            </a:pPr>
            <a:r>
              <a:rPr lang="lt-LT" smtClean="0">
                <a:solidFill>
                  <a:srgbClr val="A8B5BD"/>
                </a:solidFill>
              </a:rPr>
              <a:t>Fourth level</a:t>
            </a:r>
          </a:p>
          <a:p>
            <a:pPr lvl="4">
              <a:lnSpc>
                <a:spcPct val="100000"/>
              </a:lnSpc>
              <a:spcBef>
                <a:spcPts val="0"/>
              </a:spcBef>
              <a:defRPr sz="1800" cap="all" spc="0"/>
            </a:pPr>
            <a:r>
              <a:rPr lang="lt-LT" smtClean="0">
                <a:solidFill>
                  <a:srgbClr val="A8B5BD"/>
                </a:solidFill>
              </a:rPr>
              <a:t>Fifth level</a:t>
            </a:r>
            <a:endParaRPr>
              <a:solidFill>
                <a:srgbClr val="A8B5BD"/>
              </a:solidFill>
            </a:endParaRPr>
          </a:p>
        </p:txBody>
      </p:sp>
      <p:sp>
        <p:nvSpPr>
          <p:cNvPr id="620" name="16…"/>
          <p:cNvSpPr txBox="1">
            <a:spLocks noGrp="1"/>
          </p:cNvSpPr>
          <p:nvPr>
            <p:ph type="body" sz="quarter" idx="30"/>
          </p:nvPr>
        </p:nvSpPr>
        <p:spPr>
          <a:xfrm>
            <a:off x="1422400" y="6563833"/>
            <a:ext cx="10160000" cy="312862"/>
          </a:xfrm>
          <a:prstGeom prst="rect">
            <a:avLst/>
          </a:prstGeom>
        </p:spPr>
        <p:txBody>
          <a:bodyPr numCol="7" spcCol="550302" anchor="ctr"/>
          <a:lstStyle/>
          <a:p>
            <a:pPr lvl="0">
              <a:lnSpc>
                <a:spcPct val="100000"/>
              </a:lnSpc>
              <a:spcBef>
                <a:spcPts val="0"/>
              </a:spcBef>
              <a:defRPr sz="1800" cap="all" spc="0"/>
            </a:pPr>
            <a:r>
              <a:rPr lang="lt-LT" smtClean="0">
                <a:solidFill>
                  <a:srgbClr val="A8B5BD"/>
                </a:solidFill>
              </a:rPr>
              <a:t>Click to edit Master text styles</a:t>
            </a:r>
          </a:p>
          <a:p>
            <a:pPr lvl="1">
              <a:lnSpc>
                <a:spcPct val="100000"/>
              </a:lnSpc>
              <a:spcBef>
                <a:spcPts val="0"/>
              </a:spcBef>
              <a:defRPr sz="1800" cap="all" spc="0"/>
            </a:pPr>
            <a:r>
              <a:rPr lang="lt-LT" smtClean="0">
                <a:solidFill>
                  <a:srgbClr val="A8B5BD"/>
                </a:solidFill>
              </a:rPr>
              <a:t>Second level</a:t>
            </a:r>
          </a:p>
          <a:p>
            <a:pPr lvl="2">
              <a:lnSpc>
                <a:spcPct val="100000"/>
              </a:lnSpc>
              <a:spcBef>
                <a:spcPts val="0"/>
              </a:spcBef>
              <a:defRPr sz="1800" cap="all" spc="0"/>
            </a:pPr>
            <a:r>
              <a:rPr lang="lt-LT" smtClean="0">
                <a:solidFill>
                  <a:srgbClr val="A8B5BD"/>
                </a:solidFill>
              </a:rPr>
              <a:t>Third level</a:t>
            </a:r>
          </a:p>
          <a:p>
            <a:pPr lvl="3">
              <a:lnSpc>
                <a:spcPct val="100000"/>
              </a:lnSpc>
              <a:spcBef>
                <a:spcPts val="0"/>
              </a:spcBef>
              <a:defRPr sz="1800" cap="all" spc="0"/>
            </a:pPr>
            <a:r>
              <a:rPr lang="lt-LT" smtClean="0">
                <a:solidFill>
                  <a:srgbClr val="A8B5BD"/>
                </a:solidFill>
              </a:rPr>
              <a:t>Fourth level</a:t>
            </a:r>
          </a:p>
          <a:p>
            <a:pPr lvl="4">
              <a:lnSpc>
                <a:spcPct val="100000"/>
              </a:lnSpc>
              <a:spcBef>
                <a:spcPts val="0"/>
              </a:spcBef>
              <a:defRPr sz="1800" cap="all" spc="0"/>
            </a:pPr>
            <a:r>
              <a:rPr lang="lt-LT" smtClean="0">
                <a:solidFill>
                  <a:srgbClr val="A8B5BD"/>
                </a:solidFill>
              </a:rPr>
              <a:t>Fifth level</a:t>
            </a:r>
            <a:endParaRPr>
              <a:solidFill>
                <a:srgbClr val="A8B5BD"/>
              </a:solidFill>
            </a:endParaRPr>
          </a:p>
        </p:txBody>
      </p:sp>
      <p:sp>
        <p:nvSpPr>
          <p:cNvPr id="621" name="30…"/>
          <p:cNvSpPr txBox="1">
            <a:spLocks noGrp="1"/>
          </p:cNvSpPr>
          <p:nvPr>
            <p:ph type="body" sz="quarter" idx="31"/>
          </p:nvPr>
        </p:nvSpPr>
        <p:spPr>
          <a:xfrm>
            <a:off x="1424453" y="8018328"/>
            <a:ext cx="10160001" cy="312862"/>
          </a:xfrm>
          <a:prstGeom prst="rect">
            <a:avLst/>
          </a:prstGeom>
        </p:spPr>
        <p:txBody>
          <a:bodyPr numCol="7" spcCol="550302" anchor="ctr"/>
          <a:lstStyle/>
          <a:p>
            <a:pPr lvl="0">
              <a:lnSpc>
                <a:spcPct val="100000"/>
              </a:lnSpc>
              <a:spcBef>
                <a:spcPts val="0"/>
              </a:spcBef>
              <a:defRPr sz="1800" cap="all" spc="0"/>
            </a:pPr>
            <a:r>
              <a:rPr lang="lt-LT" smtClean="0">
                <a:solidFill>
                  <a:srgbClr val="A8B5BD"/>
                </a:solidFill>
              </a:rPr>
              <a:t>Click to edit Master text styles</a:t>
            </a:r>
          </a:p>
          <a:p>
            <a:pPr lvl="1">
              <a:lnSpc>
                <a:spcPct val="100000"/>
              </a:lnSpc>
              <a:spcBef>
                <a:spcPts val="0"/>
              </a:spcBef>
              <a:defRPr sz="1800" cap="all" spc="0"/>
            </a:pPr>
            <a:r>
              <a:rPr lang="lt-LT" smtClean="0">
                <a:solidFill>
                  <a:srgbClr val="A8B5BD"/>
                </a:solidFill>
              </a:rPr>
              <a:t>Second level</a:t>
            </a:r>
          </a:p>
        </p:txBody>
      </p:sp>
      <p:sp>
        <p:nvSpPr>
          <p:cNvPr id="622" name="23…"/>
          <p:cNvSpPr txBox="1">
            <a:spLocks noGrp="1"/>
          </p:cNvSpPr>
          <p:nvPr>
            <p:ph type="body" sz="quarter" idx="32"/>
          </p:nvPr>
        </p:nvSpPr>
        <p:spPr>
          <a:xfrm>
            <a:off x="1420346" y="7284731"/>
            <a:ext cx="10160001" cy="312862"/>
          </a:xfrm>
          <a:prstGeom prst="rect">
            <a:avLst/>
          </a:prstGeom>
        </p:spPr>
        <p:txBody>
          <a:bodyPr numCol="7" spcCol="550302" anchor="ctr"/>
          <a:lstStyle/>
          <a:p>
            <a:pPr lvl="0">
              <a:lnSpc>
                <a:spcPct val="100000"/>
              </a:lnSpc>
              <a:spcBef>
                <a:spcPts val="0"/>
              </a:spcBef>
              <a:defRPr sz="1800" cap="all" spc="0"/>
            </a:pPr>
            <a:r>
              <a:rPr lang="lt-LT" smtClean="0">
                <a:solidFill>
                  <a:srgbClr val="A8B5BD"/>
                </a:solidFill>
              </a:rPr>
              <a:t>Click to edit Master text styles</a:t>
            </a:r>
          </a:p>
          <a:p>
            <a:pPr lvl="1">
              <a:lnSpc>
                <a:spcPct val="100000"/>
              </a:lnSpc>
              <a:spcBef>
                <a:spcPts val="0"/>
              </a:spcBef>
              <a:defRPr sz="1800" cap="all" spc="0"/>
            </a:pPr>
            <a:r>
              <a:rPr lang="lt-LT" smtClean="0">
                <a:solidFill>
                  <a:srgbClr val="A8B5BD"/>
                </a:solidFill>
              </a:rPr>
              <a:t>Second level</a:t>
            </a:r>
          </a:p>
          <a:p>
            <a:pPr lvl="2">
              <a:lnSpc>
                <a:spcPct val="100000"/>
              </a:lnSpc>
              <a:spcBef>
                <a:spcPts val="0"/>
              </a:spcBef>
              <a:defRPr sz="1800" cap="all" spc="0"/>
            </a:pPr>
            <a:r>
              <a:rPr lang="lt-LT" smtClean="0">
                <a:solidFill>
                  <a:srgbClr val="A8B5BD"/>
                </a:solidFill>
              </a:rPr>
              <a:t>Third level</a:t>
            </a:r>
          </a:p>
          <a:p>
            <a:pPr lvl="3">
              <a:lnSpc>
                <a:spcPct val="100000"/>
              </a:lnSpc>
              <a:spcBef>
                <a:spcPts val="0"/>
              </a:spcBef>
              <a:defRPr sz="1800" cap="all" spc="0"/>
            </a:pPr>
            <a:r>
              <a:rPr lang="lt-LT" smtClean="0">
                <a:solidFill>
                  <a:srgbClr val="A8B5BD"/>
                </a:solidFill>
              </a:rPr>
              <a:t>Fourth level</a:t>
            </a:r>
          </a:p>
          <a:p>
            <a:pPr lvl="4">
              <a:lnSpc>
                <a:spcPct val="100000"/>
              </a:lnSpc>
              <a:spcBef>
                <a:spcPts val="0"/>
              </a:spcBef>
              <a:defRPr sz="1800" cap="all" spc="0"/>
            </a:pPr>
            <a:r>
              <a:rPr lang="lt-LT" smtClean="0">
                <a:solidFill>
                  <a:srgbClr val="A8B5BD"/>
                </a:solidFill>
              </a:rPr>
              <a:t>Fifth level</a:t>
            </a:r>
            <a:endParaRPr>
              <a:solidFill>
                <a:srgbClr val="A8B5BD"/>
              </a:solidFill>
            </a:endParaRPr>
          </a:p>
        </p:txBody>
      </p:sp>
      <p:sp>
        <p:nvSpPr>
          <p:cNvPr id="623" name="Line"/>
          <p:cNvSpPr>
            <a:spLocks noGrp="1"/>
          </p:cNvSpPr>
          <p:nvPr>
            <p:ph type="body" sz="quarter" idx="33" hasCustomPrompt="1"/>
          </p:nvPr>
        </p:nvSpPr>
        <p:spPr>
          <a:xfrm>
            <a:off x="1422400" y="5130497"/>
            <a:ext cx="1016000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24" name="Line"/>
          <p:cNvSpPr>
            <a:spLocks noGrp="1"/>
          </p:cNvSpPr>
          <p:nvPr>
            <p:ph type="body" sz="quarter" idx="34" hasCustomPrompt="1"/>
          </p:nvPr>
        </p:nvSpPr>
        <p:spPr>
          <a:xfrm>
            <a:off x="1422400" y="5852455"/>
            <a:ext cx="101600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25" name="Line"/>
          <p:cNvSpPr>
            <a:spLocks noGrp="1"/>
          </p:cNvSpPr>
          <p:nvPr>
            <p:ph type="body" sz="quarter" idx="35" hasCustomPrompt="1"/>
          </p:nvPr>
        </p:nvSpPr>
        <p:spPr>
          <a:xfrm>
            <a:off x="1422400" y="6574412"/>
            <a:ext cx="1016000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26" name="Line"/>
          <p:cNvSpPr>
            <a:spLocks noGrp="1"/>
          </p:cNvSpPr>
          <p:nvPr>
            <p:ph type="body" sz="quarter" idx="36" hasCustomPrompt="1"/>
          </p:nvPr>
        </p:nvSpPr>
        <p:spPr>
          <a:xfrm>
            <a:off x="1422400" y="7296370"/>
            <a:ext cx="10160001"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27" name="Line"/>
          <p:cNvSpPr>
            <a:spLocks noGrp="1"/>
          </p:cNvSpPr>
          <p:nvPr>
            <p:ph type="body" sz="quarter" idx="37" hasCustomPrompt="1"/>
          </p:nvPr>
        </p:nvSpPr>
        <p:spPr>
          <a:xfrm>
            <a:off x="1422400" y="8018328"/>
            <a:ext cx="10160000" cy="1"/>
          </a:xfrm>
          <a:prstGeom prst="line">
            <a:avLst/>
          </a:prstGeom>
          <a:ln w="6350">
            <a:solidFill>
              <a:srgbClr val="515151"/>
            </a:solidFill>
          </a:ln>
        </p:spPr>
        <p:txBody>
          <a:bodyPr lIns="50800" tIns="50800" rIns="50800" bIns="50800" anchor="ct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r>
              <a:rPr lang="en-US"/>
              <a:t> </a:t>
            </a:r>
            <a:endParaRPr/>
          </a:p>
        </p:txBody>
      </p:sp>
      <p:sp>
        <p:nvSpPr>
          <p:cNvPr id="628" name="Vestibulum Pellentesque"/>
          <p:cNvSpPr txBox="1">
            <a:spLocks noGrp="1"/>
          </p:cNvSpPr>
          <p:nvPr>
            <p:ph type="body" sz="quarter" idx="38"/>
          </p:nvPr>
        </p:nvSpPr>
        <p:spPr>
          <a:xfrm>
            <a:off x="2778759" y="5460300"/>
            <a:ext cx="1270001" cy="312862"/>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
        <p:nvSpPr>
          <p:cNvPr id="629" name="4.30 pmJusto Elit Cursus"/>
          <p:cNvSpPr txBox="1">
            <a:spLocks noGrp="1"/>
          </p:cNvSpPr>
          <p:nvPr>
            <p:ph type="body" sz="quarter" idx="39"/>
          </p:nvPr>
        </p:nvSpPr>
        <p:spPr>
          <a:xfrm>
            <a:off x="5867400" y="6904350"/>
            <a:ext cx="1270000" cy="312863"/>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
        <p:nvSpPr>
          <p:cNvPr id="630" name="7.00 pm Vehicula Ligula"/>
          <p:cNvSpPr txBox="1">
            <a:spLocks noGrp="1"/>
          </p:cNvSpPr>
          <p:nvPr>
            <p:ph type="body" sz="quarter" idx="40"/>
          </p:nvPr>
        </p:nvSpPr>
        <p:spPr>
          <a:xfrm>
            <a:off x="8956040" y="6930632"/>
            <a:ext cx="1270001" cy="312862"/>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
        <p:nvSpPr>
          <p:cNvPr id="631" name="Dapibus Euismod"/>
          <p:cNvSpPr txBox="1">
            <a:spLocks noGrp="1"/>
          </p:cNvSpPr>
          <p:nvPr>
            <p:ph type="body" sz="quarter" idx="41"/>
          </p:nvPr>
        </p:nvSpPr>
        <p:spPr>
          <a:xfrm>
            <a:off x="10538459" y="4746731"/>
            <a:ext cx="1270001" cy="312863"/>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
        <p:nvSpPr>
          <p:cNvPr id="632" name="10.00 am Egestas"/>
          <p:cNvSpPr txBox="1">
            <a:spLocks noGrp="1"/>
          </p:cNvSpPr>
          <p:nvPr>
            <p:ph type="body" sz="quarter" idx="42"/>
          </p:nvPr>
        </p:nvSpPr>
        <p:spPr>
          <a:xfrm>
            <a:off x="1262969" y="7626591"/>
            <a:ext cx="1270001" cy="312863"/>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
        <p:nvSpPr>
          <p:cNvPr id="633" name="8. 00 pm Magna"/>
          <p:cNvSpPr txBox="1">
            <a:spLocks noGrp="1"/>
          </p:cNvSpPr>
          <p:nvPr>
            <p:ph type="body" sz="quarter" idx="43"/>
          </p:nvPr>
        </p:nvSpPr>
        <p:spPr>
          <a:xfrm>
            <a:off x="4323079" y="6186276"/>
            <a:ext cx="1270001" cy="312863"/>
          </a:xfrm>
          <a:prstGeom prst="rect">
            <a:avLst/>
          </a:prstGeom>
        </p:spPr>
        <p:txBody>
          <a:bodyPr anchor="ctr"/>
          <a:lstStyle>
            <a:lvl1pPr>
              <a:lnSpc>
                <a:spcPct val="100000"/>
              </a:lnSpc>
              <a:spcBef>
                <a:spcPts val="0"/>
              </a:spcBef>
              <a:defRPr sz="1000" cap="all" spc="0"/>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8">
    <p:spTree>
      <p:nvGrpSpPr>
        <p:cNvPr id="1" name=""/>
        <p:cNvGrpSpPr/>
        <p:nvPr/>
      </p:nvGrpSpPr>
      <p:grpSpPr>
        <a:xfrm>
          <a:off x="0" y="0"/>
          <a:ext cx="0" cy="0"/>
          <a:chOff x="0" y="0"/>
          <a:chExt cx="0" cy="0"/>
        </a:xfrm>
      </p:grpSpPr>
      <p:sp>
        <p:nvSpPr>
          <p:cNvPr id="640" name="Rectangle"/>
          <p:cNvSpPr>
            <a:spLocks noGrp="1"/>
          </p:cNvSpPr>
          <p:nvPr>
            <p:ph type="body" sz="quarter" idx="13" hasCustomPrompt="1"/>
          </p:nvPr>
        </p:nvSpPr>
        <p:spPr>
          <a:xfrm>
            <a:off x="1020409" y="2838531"/>
            <a:ext cx="3175002" cy="22733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641" name="january"/>
          <p:cNvSpPr>
            <a:spLocks noGrp="1"/>
          </p:cNvSpPr>
          <p:nvPr>
            <p:ph type="body" sz="quarter" idx="14"/>
          </p:nvPr>
        </p:nvSpPr>
        <p:spPr>
          <a:xfrm>
            <a:off x="1020998" y="2285926"/>
            <a:ext cx="3173823"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642" name="Rectangle"/>
          <p:cNvSpPr>
            <a:spLocks noGrp="1"/>
          </p:cNvSpPr>
          <p:nvPr>
            <p:ph type="body" sz="quarter" idx="15" hasCustomPrompt="1"/>
          </p:nvPr>
        </p:nvSpPr>
        <p:spPr>
          <a:xfrm>
            <a:off x="1020410" y="2938720"/>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643" name="january"/>
          <p:cNvSpPr txBox="1">
            <a:spLocks noGrp="1"/>
          </p:cNvSpPr>
          <p:nvPr>
            <p:ph type="body" sz="quarter" idx="16"/>
          </p:nvPr>
        </p:nvSpPr>
        <p:spPr>
          <a:xfrm>
            <a:off x="1114382" y="1928040"/>
            <a:ext cx="2469445" cy="386431"/>
          </a:xfrm>
          <a:prstGeom prst="rect">
            <a:avLst/>
          </a:prstGeom>
        </p:spPr>
        <p:txBody>
          <a:bodyP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644" name="Sun…"/>
          <p:cNvSpPr txBox="1">
            <a:spLocks noGrp="1"/>
          </p:cNvSpPr>
          <p:nvPr>
            <p:ph type="body" sz="quarter" idx="17"/>
          </p:nvPr>
        </p:nvSpPr>
        <p:spPr>
          <a:xfrm>
            <a:off x="1140448" y="3045028"/>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645" name="1…"/>
          <p:cNvSpPr txBox="1">
            <a:spLocks noGrp="1"/>
          </p:cNvSpPr>
          <p:nvPr>
            <p:ph type="body" sz="quarter" idx="18"/>
          </p:nvPr>
        </p:nvSpPr>
        <p:spPr>
          <a:xfrm>
            <a:off x="1148433" y="3536627"/>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646" name="7…"/>
          <p:cNvSpPr txBox="1">
            <a:spLocks noGrp="1"/>
          </p:cNvSpPr>
          <p:nvPr>
            <p:ph type="body" sz="quarter" idx="19"/>
          </p:nvPr>
        </p:nvSpPr>
        <p:spPr>
          <a:xfrm>
            <a:off x="1148433" y="3787412"/>
            <a:ext cx="2921001" cy="173813"/>
          </a:xfrm>
          <a:prstGeom prst="rect">
            <a:avLst/>
          </a:prstGeom>
        </p:spPr>
        <p:txBody>
          <a:bodyPr numCol="7" spcCol="158212" anchor="ctr"/>
          <a:lstStyle/>
          <a:p>
            <a:pPr lvl="0" algn="ctr">
              <a:lnSpc>
                <a:spcPct val="100000"/>
              </a:lnSpc>
              <a:spcBef>
                <a:spcPts val="0"/>
              </a:spcBef>
              <a:defRPr sz="1000" cap="all" spc="0">
                <a:solidFill>
                  <a:srgbClr val="A8B5BD"/>
                </a:solidFill>
              </a:defRPr>
            </a:pPr>
            <a:r>
              <a:rPr lang="lt-LT" smtClean="0"/>
              <a:t>Click to edit Master text styles</a:t>
            </a:r>
          </a:p>
          <a:p>
            <a:pPr lvl="1" algn="ctr">
              <a:lnSpc>
                <a:spcPct val="100000"/>
              </a:lnSpc>
              <a:spcBef>
                <a:spcPts val="0"/>
              </a:spcBef>
              <a:defRPr sz="1000" cap="all" spc="0">
                <a:solidFill>
                  <a:srgbClr val="A8B5BD"/>
                </a:solidFill>
              </a:defRPr>
            </a:pPr>
            <a:r>
              <a:rPr lang="lt-LT" smtClean="0"/>
              <a:t>Second level</a:t>
            </a:r>
          </a:p>
          <a:p>
            <a:pPr lvl="2" algn="ctr">
              <a:lnSpc>
                <a:spcPct val="100000"/>
              </a:lnSpc>
              <a:spcBef>
                <a:spcPts val="0"/>
              </a:spcBef>
              <a:defRPr sz="1000" cap="all" spc="0">
                <a:solidFill>
                  <a:srgbClr val="A8B5BD"/>
                </a:solidFill>
              </a:defRPr>
            </a:pPr>
            <a:r>
              <a:rPr lang="lt-LT" smtClean="0"/>
              <a:t>Third level</a:t>
            </a:r>
          </a:p>
          <a:p>
            <a:pPr lvl="3" algn="ctr">
              <a:lnSpc>
                <a:spcPct val="100000"/>
              </a:lnSpc>
              <a:spcBef>
                <a:spcPts val="0"/>
              </a:spcBef>
              <a:defRPr sz="1000" cap="all" spc="0">
                <a:solidFill>
                  <a:srgbClr val="A8B5BD"/>
                </a:solidFill>
              </a:defRPr>
            </a:pPr>
            <a:r>
              <a:rPr lang="lt-LT" smtClean="0"/>
              <a:t>Fourth level</a:t>
            </a:r>
          </a:p>
          <a:p>
            <a:pPr lvl="4" algn="ctr">
              <a:lnSpc>
                <a:spcPct val="100000"/>
              </a:lnSpc>
              <a:spcBef>
                <a:spcPts val="0"/>
              </a:spcBef>
              <a:defRPr sz="1000" cap="all" spc="0">
                <a:solidFill>
                  <a:srgbClr val="A8B5BD"/>
                </a:solidFill>
              </a:defRPr>
            </a:pPr>
            <a:r>
              <a:rPr lang="lt-LT" smtClean="0"/>
              <a:t>Fifth level</a:t>
            </a:r>
            <a:endParaRPr>
              <a:solidFill>
                <a:srgbClr val="A8B5BD"/>
              </a:solidFill>
            </a:endParaRPr>
          </a:p>
        </p:txBody>
      </p:sp>
      <p:sp>
        <p:nvSpPr>
          <p:cNvPr id="647" name="Square"/>
          <p:cNvSpPr>
            <a:spLocks noGrp="1"/>
          </p:cNvSpPr>
          <p:nvPr>
            <p:ph type="body" sz="quarter" idx="20" hasCustomPrompt="1"/>
          </p:nvPr>
        </p:nvSpPr>
        <p:spPr>
          <a:xfrm>
            <a:off x="1641969" y="4286706"/>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48" name="Square"/>
          <p:cNvSpPr>
            <a:spLocks noGrp="1"/>
          </p:cNvSpPr>
          <p:nvPr>
            <p:ph type="body" sz="quarter" idx="21" hasCustomPrompt="1"/>
          </p:nvPr>
        </p:nvSpPr>
        <p:spPr>
          <a:xfrm>
            <a:off x="3846931" y="3538466"/>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49" name="Square"/>
          <p:cNvSpPr>
            <a:spLocks noGrp="1"/>
          </p:cNvSpPr>
          <p:nvPr>
            <p:ph type="body" sz="quarter" idx="22" hasCustomPrompt="1"/>
          </p:nvPr>
        </p:nvSpPr>
        <p:spPr>
          <a:xfrm>
            <a:off x="2516287" y="3538466"/>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50" name="14…"/>
          <p:cNvSpPr txBox="1">
            <a:spLocks noGrp="1"/>
          </p:cNvSpPr>
          <p:nvPr>
            <p:ph type="body" sz="quarter" idx="23"/>
          </p:nvPr>
        </p:nvSpPr>
        <p:spPr>
          <a:xfrm>
            <a:off x="1148433" y="403819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51" name="Square"/>
          <p:cNvSpPr>
            <a:spLocks noGrp="1"/>
          </p:cNvSpPr>
          <p:nvPr>
            <p:ph type="body" sz="quarter" idx="24" hasCustomPrompt="1"/>
          </p:nvPr>
        </p:nvSpPr>
        <p:spPr>
          <a:xfrm>
            <a:off x="2516734" y="4031648"/>
            <a:ext cx="174276" cy="175172"/>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52" name="21…"/>
          <p:cNvSpPr txBox="1">
            <a:spLocks noGrp="1"/>
          </p:cNvSpPr>
          <p:nvPr>
            <p:ph type="body" sz="quarter" idx="25"/>
          </p:nvPr>
        </p:nvSpPr>
        <p:spPr>
          <a:xfrm>
            <a:off x="1148433" y="4288982"/>
            <a:ext cx="2921001" cy="173812"/>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53" name="28…"/>
          <p:cNvSpPr txBox="1">
            <a:spLocks noGrp="1"/>
          </p:cNvSpPr>
          <p:nvPr>
            <p:ph type="body" sz="quarter" idx="26"/>
          </p:nvPr>
        </p:nvSpPr>
        <p:spPr>
          <a:xfrm>
            <a:off x="1148433" y="45524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p:txBody>
      </p:sp>
      <p:sp>
        <p:nvSpPr>
          <p:cNvPr id="654" name="Square"/>
          <p:cNvSpPr>
            <a:spLocks noGrp="1"/>
          </p:cNvSpPr>
          <p:nvPr>
            <p:ph type="body" sz="quarter" idx="27" hasCustomPrompt="1"/>
          </p:nvPr>
        </p:nvSpPr>
        <p:spPr>
          <a:xfrm>
            <a:off x="1641969" y="4539232"/>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55" name="Square"/>
          <p:cNvSpPr>
            <a:spLocks noGrp="1"/>
          </p:cNvSpPr>
          <p:nvPr>
            <p:ph type="body" sz="quarter" idx="28" hasCustomPrompt="1"/>
          </p:nvPr>
        </p:nvSpPr>
        <p:spPr>
          <a:xfrm>
            <a:off x="2083454" y="4539232"/>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56" name="Square"/>
          <p:cNvSpPr>
            <a:spLocks noGrp="1"/>
          </p:cNvSpPr>
          <p:nvPr>
            <p:ph type="body" sz="quarter" idx="29" hasCustomPrompt="1"/>
          </p:nvPr>
        </p:nvSpPr>
        <p:spPr>
          <a:xfrm>
            <a:off x="3402306" y="4286706"/>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58" name="Page #"/>
          <p:cNvSpPr txBox="1">
            <a:spLocks noGrp="1"/>
          </p:cNvSpPr>
          <p:nvPr>
            <p:ph type="body" sz="quarter" idx="30"/>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659" name="Rectangle"/>
          <p:cNvSpPr>
            <a:spLocks noGrp="1"/>
          </p:cNvSpPr>
          <p:nvPr>
            <p:ph type="body" sz="quarter" idx="31" hasCustomPrompt="1"/>
          </p:nvPr>
        </p:nvSpPr>
        <p:spPr>
          <a:xfrm>
            <a:off x="4914900" y="2838531"/>
            <a:ext cx="3175001" cy="22733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660" name="february"/>
          <p:cNvSpPr>
            <a:spLocks noGrp="1"/>
          </p:cNvSpPr>
          <p:nvPr>
            <p:ph type="body" sz="quarter" idx="32"/>
          </p:nvPr>
        </p:nvSpPr>
        <p:spPr>
          <a:xfrm>
            <a:off x="4915489" y="2285926"/>
            <a:ext cx="3173822"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661" name="Rectangle"/>
          <p:cNvSpPr>
            <a:spLocks noGrp="1"/>
          </p:cNvSpPr>
          <p:nvPr>
            <p:ph type="body" sz="quarter" idx="33" hasCustomPrompt="1"/>
          </p:nvPr>
        </p:nvSpPr>
        <p:spPr>
          <a:xfrm>
            <a:off x="4914900" y="2938720"/>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662" name="Sun…"/>
          <p:cNvSpPr txBox="1">
            <a:spLocks noGrp="1"/>
          </p:cNvSpPr>
          <p:nvPr>
            <p:ph type="body" sz="quarter" idx="34"/>
          </p:nvPr>
        </p:nvSpPr>
        <p:spPr>
          <a:xfrm>
            <a:off x="5034938" y="3045028"/>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663" name="4…"/>
          <p:cNvSpPr txBox="1">
            <a:spLocks noGrp="1"/>
          </p:cNvSpPr>
          <p:nvPr>
            <p:ph type="body" sz="quarter" idx="35"/>
          </p:nvPr>
        </p:nvSpPr>
        <p:spPr>
          <a:xfrm>
            <a:off x="5047638" y="378741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64" name="11…"/>
          <p:cNvSpPr txBox="1">
            <a:spLocks noGrp="1"/>
          </p:cNvSpPr>
          <p:nvPr>
            <p:ph type="body" sz="quarter" idx="36"/>
          </p:nvPr>
        </p:nvSpPr>
        <p:spPr>
          <a:xfrm>
            <a:off x="5047638" y="40342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65" name="18…"/>
          <p:cNvSpPr txBox="1">
            <a:spLocks noGrp="1"/>
          </p:cNvSpPr>
          <p:nvPr>
            <p:ph type="body" sz="quarter" idx="37"/>
          </p:nvPr>
        </p:nvSpPr>
        <p:spPr>
          <a:xfrm>
            <a:off x="5047638" y="4288982"/>
            <a:ext cx="2921001" cy="173812"/>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66" name="25…"/>
          <p:cNvSpPr txBox="1">
            <a:spLocks noGrp="1"/>
          </p:cNvSpPr>
          <p:nvPr>
            <p:ph type="body" sz="quarter" idx="38"/>
          </p:nvPr>
        </p:nvSpPr>
        <p:spPr>
          <a:xfrm>
            <a:off x="5047638" y="45524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p:txBody>
      </p:sp>
      <p:sp>
        <p:nvSpPr>
          <p:cNvPr id="667" name="Rectangle"/>
          <p:cNvSpPr>
            <a:spLocks noGrp="1"/>
          </p:cNvSpPr>
          <p:nvPr>
            <p:ph type="body" sz="quarter" idx="39" hasCustomPrompt="1"/>
          </p:nvPr>
        </p:nvSpPr>
        <p:spPr>
          <a:xfrm>
            <a:off x="8809390" y="2838531"/>
            <a:ext cx="3175001" cy="22733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668" name="march"/>
          <p:cNvSpPr>
            <a:spLocks noGrp="1"/>
          </p:cNvSpPr>
          <p:nvPr>
            <p:ph type="body" sz="quarter" idx="40"/>
          </p:nvPr>
        </p:nvSpPr>
        <p:spPr>
          <a:xfrm>
            <a:off x="8809979" y="2285926"/>
            <a:ext cx="3173823"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C548"/>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669" name="Rectangle"/>
          <p:cNvSpPr>
            <a:spLocks noGrp="1"/>
          </p:cNvSpPr>
          <p:nvPr>
            <p:ph type="body" sz="quarter" idx="41" hasCustomPrompt="1"/>
          </p:nvPr>
        </p:nvSpPr>
        <p:spPr>
          <a:xfrm>
            <a:off x="8809390" y="2938720"/>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670" name="Sun…"/>
          <p:cNvSpPr txBox="1">
            <a:spLocks noGrp="1"/>
          </p:cNvSpPr>
          <p:nvPr>
            <p:ph type="body" sz="quarter" idx="42"/>
          </p:nvPr>
        </p:nvSpPr>
        <p:spPr>
          <a:xfrm>
            <a:off x="8929428" y="3045028"/>
            <a:ext cx="2926105"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671" name="Square"/>
          <p:cNvSpPr>
            <a:spLocks noGrp="1"/>
          </p:cNvSpPr>
          <p:nvPr>
            <p:ph type="body" sz="quarter" idx="43" hasCustomPrompt="1"/>
          </p:nvPr>
        </p:nvSpPr>
        <p:spPr>
          <a:xfrm>
            <a:off x="7301517" y="4031168"/>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672" name="Rectangle"/>
          <p:cNvSpPr>
            <a:spLocks noGrp="1"/>
          </p:cNvSpPr>
          <p:nvPr>
            <p:ph type="body" sz="quarter" idx="44" hasCustomPrompt="1"/>
          </p:nvPr>
        </p:nvSpPr>
        <p:spPr>
          <a:xfrm>
            <a:off x="6866646" y="3777786"/>
            <a:ext cx="173606" cy="441253"/>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673" name="Square"/>
          <p:cNvSpPr>
            <a:spLocks noGrp="1"/>
          </p:cNvSpPr>
          <p:nvPr>
            <p:ph type="body" sz="quarter" idx="45" hasCustomPrompt="1"/>
          </p:nvPr>
        </p:nvSpPr>
        <p:spPr>
          <a:xfrm>
            <a:off x="5548068" y="4282632"/>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674" name="Square"/>
          <p:cNvSpPr>
            <a:spLocks noGrp="1"/>
          </p:cNvSpPr>
          <p:nvPr>
            <p:ph type="body" sz="quarter" idx="46" hasCustomPrompt="1"/>
          </p:nvPr>
        </p:nvSpPr>
        <p:spPr>
          <a:xfrm>
            <a:off x="7741964" y="4032129"/>
            <a:ext cx="175171" cy="174210"/>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675" name="Rectangle"/>
          <p:cNvSpPr>
            <a:spLocks noGrp="1"/>
          </p:cNvSpPr>
          <p:nvPr>
            <p:ph type="body" sz="quarter" idx="47" hasCustomPrompt="1"/>
          </p:nvPr>
        </p:nvSpPr>
        <p:spPr>
          <a:xfrm>
            <a:off x="9869214" y="3781062"/>
            <a:ext cx="175171" cy="713483"/>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76" name="Square"/>
          <p:cNvSpPr>
            <a:spLocks noGrp="1"/>
          </p:cNvSpPr>
          <p:nvPr>
            <p:ph type="body" sz="quarter" idx="48" hasCustomPrompt="1"/>
          </p:nvPr>
        </p:nvSpPr>
        <p:spPr>
          <a:xfrm>
            <a:off x="9428767" y="3781062"/>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77" name="Square"/>
          <p:cNvSpPr>
            <a:spLocks noGrp="1"/>
          </p:cNvSpPr>
          <p:nvPr>
            <p:ph type="body" sz="quarter" idx="49" hasCustomPrompt="1"/>
          </p:nvPr>
        </p:nvSpPr>
        <p:spPr>
          <a:xfrm>
            <a:off x="11639615" y="4037518"/>
            <a:ext cx="175172"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78" name="Square"/>
          <p:cNvSpPr>
            <a:spLocks noGrp="1"/>
          </p:cNvSpPr>
          <p:nvPr>
            <p:ph type="body" sz="quarter" idx="50" hasCustomPrompt="1"/>
          </p:nvPr>
        </p:nvSpPr>
        <p:spPr>
          <a:xfrm>
            <a:off x="5548068" y="3785368"/>
            <a:ext cx="175171"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679" name="Square"/>
          <p:cNvSpPr>
            <a:spLocks noGrp="1"/>
          </p:cNvSpPr>
          <p:nvPr>
            <p:ph type="body" sz="quarter" idx="51" hasCustomPrompt="1"/>
          </p:nvPr>
        </p:nvSpPr>
        <p:spPr>
          <a:xfrm>
            <a:off x="10757227" y="4282632"/>
            <a:ext cx="171773"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80" name="Square"/>
          <p:cNvSpPr>
            <a:spLocks noGrp="1"/>
          </p:cNvSpPr>
          <p:nvPr>
            <p:ph type="body" sz="quarter" idx="52" hasCustomPrompt="1"/>
          </p:nvPr>
        </p:nvSpPr>
        <p:spPr>
          <a:xfrm>
            <a:off x="8990950" y="3781062"/>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81" name="Square"/>
          <p:cNvSpPr>
            <a:spLocks noGrp="1"/>
          </p:cNvSpPr>
          <p:nvPr>
            <p:ph type="body" sz="quarter" idx="53" hasCustomPrompt="1"/>
          </p:nvPr>
        </p:nvSpPr>
        <p:spPr>
          <a:xfrm>
            <a:off x="10755528" y="4037518"/>
            <a:ext cx="175171" cy="18152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82" name="Rectangle"/>
          <p:cNvSpPr>
            <a:spLocks noGrp="1"/>
          </p:cNvSpPr>
          <p:nvPr>
            <p:ph type="body" sz="quarter" idx="54" hasCustomPrompt="1"/>
          </p:nvPr>
        </p:nvSpPr>
        <p:spPr>
          <a:xfrm>
            <a:off x="1020409" y="6391166"/>
            <a:ext cx="3175002"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683" name="april"/>
          <p:cNvSpPr>
            <a:spLocks noGrp="1"/>
          </p:cNvSpPr>
          <p:nvPr>
            <p:ph type="body" sz="quarter" idx="55"/>
          </p:nvPr>
        </p:nvSpPr>
        <p:spPr>
          <a:xfrm>
            <a:off x="1020998" y="5825862"/>
            <a:ext cx="3173823"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C548"/>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684" name="Rectangle"/>
          <p:cNvSpPr>
            <a:spLocks noGrp="1"/>
          </p:cNvSpPr>
          <p:nvPr>
            <p:ph type="body" sz="quarter" idx="56" hasCustomPrompt="1"/>
          </p:nvPr>
        </p:nvSpPr>
        <p:spPr>
          <a:xfrm>
            <a:off x="102041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685" name="Sun…"/>
          <p:cNvSpPr txBox="1">
            <a:spLocks noGrp="1"/>
          </p:cNvSpPr>
          <p:nvPr>
            <p:ph type="body" sz="quarter" idx="57"/>
          </p:nvPr>
        </p:nvSpPr>
        <p:spPr>
          <a:xfrm>
            <a:off x="1140448" y="6584963"/>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686" name="1…"/>
          <p:cNvSpPr txBox="1">
            <a:spLocks noGrp="1"/>
          </p:cNvSpPr>
          <p:nvPr>
            <p:ph type="body" sz="quarter" idx="58"/>
          </p:nvPr>
        </p:nvSpPr>
        <p:spPr>
          <a:xfrm>
            <a:off x="1148433" y="705116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87" name="8…"/>
          <p:cNvSpPr txBox="1">
            <a:spLocks noGrp="1"/>
          </p:cNvSpPr>
          <p:nvPr>
            <p:ph type="body" sz="quarter" idx="59"/>
          </p:nvPr>
        </p:nvSpPr>
        <p:spPr>
          <a:xfrm>
            <a:off x="1148433" y="730194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88" name="Square"/>
          <p:cNvSpPr>
            <a:spLocks noGrp="1"/>
          </p:cNvSpPr>
          <p:nvPr>
            <p:ph type="body" sz="quarter" idx="60" hasCustomPrompt="1"/>
          </p:nvPr>
        </p:nvSpPr>
        <p:spPr>
          <a:xfrm>
            <a:off x="2083454" y="7545024"/>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89" name="Square"/>
          <p:cNvSpPr>
            <a:spLocks noGrp="1"/>
          </p:cNvSpPr>
          <p:nvPr>
            <p:ph type="body" sz="quarter" idx="61" hasCustomPrompt="1"/>
          </p:nvPr>
        </p:nvSpPr>
        <p:spPr>
          <a:xfrm>
            <a:off x="3846931" y="7053001"/>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90" name="Square"/>
          <p:cNvSpPr>
            <a:spLocks noGrp="1"/>
          </p:cNvSpPr>
          <p:nvPr>
            <p:ph type="body" sz="quarter" idx="62" hasCustomPrompt="1"/>
          </p:nvPr>
        </p:nvSpPr>
        <p:spPr>
          <a:xfrm>
            <a:off x="2519047" y="7301268"/>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91" name="15…"/>
          <p:cNvSpPr txBox="1">
            <a:spLocks noGrp="1"/>
          </p:cNvSpPr>
          <p:nvPr>
            <p:ph type="body" sz="quarter" idx="63"/>
          </p:nvPr>
        </p:nvSpPr>
        <p:spPr>
          <a:xfrm>
            <a:off x="1148433" y="755273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92" name="Square"/>
          <p:cNvSpPr>
            <a:spLocks noGrp="1"/>
          </p:cNvSpPr>
          <p:nvPr>
            <p:ph type="body" sz="quarter" idx="64" hasCustomPrompt="1"/>
          </p:nvPr>
        </p:nvSpPr>
        <p:spPr>
          <a:xfrm>
            <a:off x="2968492" y="7558884"/>
            <a:ext cx="179697"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693" name="22…"/>
          <p:cNvSpPr txBox="1">
            <a:spLocks noGrp="1"/>
          </p:cNvSpPr>
          <p:nvPr>
            <p:ph type="body" sz="quarter" idx="65"/>
          </p:nvPr>
        </p:nvSpPr>
        <p:spPr>
          <a:xfrm>
            <a:off x="1148433" y="781621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694" name="29…"/>
          <p:cNvSpPr txBox="1">
            <a:spLocks noGrp="1"/>
          </p:cNvSpPr>
          <p:nvPr>
            <p:ph type="body" sz="quarter" idx="66"/>
          </p:nvPr>
        </p:nvSpPr>
        <p:spPr>
          <a:xfrm>
            <a:off x="1148433" y="806700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p:txBody>
      </p:sp>
      <p:sp>
        <p:nvSpPr>
          <p:cNvPr id="695" name="Square"/>
          <p:cNvSpPr>
            <a:spLocks noGrp="1"/>
          </p:cNvSpPr>
          <p:nvPr>
            <p:ph type="body" sz="quarter" idx="67" hasCustomPrompt="1"/>
          </p:nvPr>
        </p:nvSpPr>
        <p:spPr>
          <a:xfrm>
            <a:off x="1641969" y="7813941"/>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96" name="Square"/>
          <p:cNvSpPr>
            <a:spLocks noGrp="1"/>
          </p:cNvSpPr>
          <p:nvPr>
            <p:ph type="body" sz="quarter" idx="68" hasCustomPrompt="1"/>
          </p:nvPr>
        </p:nvSpPr>
        <p:spPr>
          <a:xfrm>
            <a:off x="2083454" y="7813941"/>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697" name="Square"/>
          <p:cNvSpPr>
            <a:spLocks noGrp="1"/>
          </p:cNvSpPr>
          <p:nvPr>
            <p:ph type="body" sz="quarter" idx="69" hasCustomPrompt="1"/>
          </p:nvPr>
        </p:nvSpPr>
        <p:spPr>
          <a:xfrm>
            <a:off x="3843863" y="7813941"/>
            <a:ext cx="181308"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698" name="Rectangle"/>
          <p:cNvSpPr>
            <a:spLocks noGrp="1"/>
          </p:cNvSpPr>
          <p:nvPr>
            <p:ph type="body" sz="quarter" idx="70" hasCustomPrompt="1"/>
          </p:nvPr>
        </p:nvSpPr>
        <p:spPr>
          <a:xfrm>
            <a:off x="4914900" y="6391166"/>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699" name="may"/>
          <p:cNvSpPr>
            <a:spLocks noGrp="1"/>
          </p:cNvSpPr>
          <p:nvPr>
            <p:ph type="body" sz="quarter" idx="71"/>
          </p:nvPr>
        </p:nvSpPr>
        <p:spPr>
          <a:xfrm>
            <a:off x="4915489" y="5825862"/>
            <a:ext cx="3173822"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C548"/>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00" name="Rectangle"/>
          <p:cNvSpPr>
            <a:spLocks noGrp="1"/>
          </p:cNvSpPr>
          <p:nvPr>
            <p:ph type="body" sz="quarter" idx="72" hasCustomPrompt="1"/>
          </p:nvPr>
        </p:nvSpPr>
        <p:spPr>
          <a:xfrm>
            <a:off x="491490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01" name="Sun…"/>
          <p:cNvSpPr txBox="1">
            <a:spLocks noGrp="1"/>
          </p:cNvSpPr>
          <p:nvPr>
            <p:ph type="body" sz="quarter" idx="73"/>
          </p:nvPr>
        </p:nvSpPr>
        <p:spPr>
          <a:xfrm>
            <a:off x="5034938" y="6584963"/>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02" name="6…"/>
          <p:cNvSpPr txBox="1">
            <a:spLocks noGrp="1"/>
          </p:cNvSpPr>
          <p:nvPr>
            <p:ph type="body" sz="quarter" idx="74"/>
          </p:nvPr>
        </p:nvSpPr>
        <p:spPr>
          <a:xfrm>
            <a:off x="5042923" y="730194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03" name="13…"/>
          <p:cNvSpPr txBox="1">
            <a:spLocks noGrp="1"/>
          </p:cNvSpPr>
          <p:nvPr>
            <p:ph type="body" sz="quarter" idx="75"/>
          </p:nvPr>
        </p:nvSpPr>
        <p:spPr>
          <a:xfrm>
            <a:off x="5042923" y="755273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04" name="20…"/>
          <p:cNvSpPr txBox="1">
            <a:spLocks noGrp="1"/>
          </p:cNvSpPr>
          <p:nvPr>
            <p:ph type="body" sz="quarter" idx="76"/>
          </p:nvPr>
        </p:nvSpPr>
        <p:spPr>
          <a:xfrm>
            <a:off x="5042923" y="781621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05" name="27…"/>
          <p:cNvSpPr txBox="1">
            <a:spLocks noGrp="1"/>
          </p:cNvSpPr>
          <p:nvPr>
            <p:ph type="body" sz="quarter" idx="77"/>
          </p:nvPr>
        </p:nvSpPr>
        <p:spPr>
          <a:xfrm>
            <a:off x="5042923" y="806700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706" name="Rectangle"/>
          <p:cNvSpPr>
            <a:spLocks noGrp="1"/>
          </p:cNvSpPr>
          <p:nvPr>
            <p:ph type="body" sz="quarter" idx="78" hasCustomPrompt="1"/>
          </p:nvPr>
        </p:nvSpPr>
        <p:spPr>
          <a:xfrm>
            <a:off x="8809390" y="6391166"/>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707" name="june"/>
          <p:cNvSpPr>
            <a:spLocks noGrp="1"/>
          </p:cNvSpPr>
          <p:nvPr>
            <p:ph type="body" sz="quarter" idx="79"/>
          </p:nvPr>
        </p:nvSpPr>
        <p:spPr>
          <a:xfrm>
            <a:off x="8809979" y="5825862"/>
            <a:ext cx="3173823"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FF1161"/>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08" name="Rectangle"/>
          <p:cNvSpPr>
            <a:spLocks noGrp="1"/>
          </p:cNvSpPr>
          <p:nvPr>
            <p:ph type="body" sz="quarter" idx="80" hasCustomPrompt="1"/>
          </p:nvPr>
        </p:nvSpPr>
        <p:spPr>
          <a:xfrm>
            <a:off x="880939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09" name="Sun…"/>
          <p:cNvSpPr txBox="1">
            <a:spLocks noGrp="1"/>
          </p:cNvSpPr>
          <p:nvPr>
            <p:ph type="body" sz="quarter" idx="81"/>
          </p:nvPr>
        </p:nvSpPr>
        <p:spPr>
          <a:xfrm>
            <a:off x="8929428" y="6584963"/>
            <a:ext cx="2926105"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10" name="3…"/>
          <p:cNvSpPr txBox="1">
            <a:spLocks noGrp="1"/>
          </p:cNvSpPr>
          <p:nvPr>
            <p:ph type="body" sz="quarter" idx="82"/>
          </p:nvPr>
        </p:nvSpPr>
        <p:spPr>
          <a:xfrm>
            <a:off x="8937413" y="730194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11" name="10…"/>
          <p:cNvSpPr txBox="1">
            <a:spLocks noGrp="1"/>
          </p:cNvSpPr>
          <p:nvPr>
            <p:ph type="body" sz="quarter" idx="83"/>
          </p:nvPr>
        </p:nvSpPr>
        <p:spPr>
          <a:xfrm>
            <a:off x="8937413" y="755273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12" name="17…"/>
          <p:cNvSpPr txBox="1">
            <a:spLocks noGrp="1"/>
          </p:cNvSpPr>
          <p:nvPr>
            <p:ph type="body" sz="quarter" idx="84"/>
          </p:nvPr>
        </p:nvSpPr>
        <p:spPr>
          <a:xfrm>
            <a:off x="8937413" y="781621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13" name="24…"/>
          <p:cNvSpPr txBox="1">
            <a:spLocks noGrp="1"/>
          </p:cNvSpPr>
          <p:nvPr>
            <p:ph type="body" sz="quarter" idx="85"/>
          </p:nvPr>
        </p:nvSpPr>
        <p:spPr>
          <a:xfrm>
            <a:off x="8937413" y="806700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14" name="Square"/>
          <p:cNvSpPr>
            <a:spLocks noGrp="1"/>
          </p:cNvSpPr>
          <p:nvPr>
            <p:ph type="body" sz="quarter" idx="86" hasCustomPrompt="1"/>
          </p:nvPr>
        </p:nvSpPr>
        <p:spPr>
          <a:xfrm>
            <a:off x="7301517" y="7545703"/>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715" name="Square"/>
          <p:cNvSpPr>
            <a:spLocks noGrp="1"/>
          </p:cNvSpPr>
          <p:nvPr>
            <p:ph type="body" sz="quarter" idx="87" hasCustomPrompt="1"/>
          </p:nvPr>
        </p:nvSpPr>
        <p:spPr>
          <a:xfrm>
            <a:off x="6853946" y="7301268"/>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716" name="Square"/>
          <p:cNvSpPr>
            <a:spLocks noGrp="1"/>
          </p:cNvSpPr>
          <p:nvPr>
            <p:ph type="body" sz="quarter" idx="88" hasCustomPrompt="1"/>
          </p:nvPr>
        </p:nvSpPr>
        <p:spPr>
          <a:xfrm>
            <a:off x="6413500" y="7294239"/>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717" name="Square"/>
          <p:cNvSpPr>
            <a:spLocks noGrp="1"/>
          </p:cNvSpPr>
          <p:nvPr>
            <p:ph type="body" sz="quarter" idx="89" hasCustomPrompt="1"/>
          </p:nvPr>
        </p:nvSpPr>
        <p:spPr>
          <a:xfrm>
            <a:off x="5094706" y="7552053"/>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718" name="Square"/>
          <p:cNvSpPr>
            <a:spLocks noGrp="1"/>
          </p:cNvSpPr>
          <p:nvPr>
            <p:ph type="body" sz="quarter" idx="90" hasCustomPrompt="1"/>
          </p:nvPr>
        </p:nvSpPr>
        <p:spPr>
          <a:xfrm>
            <a:off x="7741964" y="7545703"/>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719" name="Square"/>
          <p:cNvSpPr>
            <a:spLocks noGrp="1"/>
          </p:cNvSpPr>
          <p:nvPr>
            <p:ph type="body" sz="quarter" idx="91" hasCustomPrompt="1"/>
          </p:nvPr>
        </p:nvSpPr>
        <p:spPr>
          <a:xfrm>
            <a:off x="10739098" y="7320997"/>
            <a:ext cx="182630" cy="173813"/>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20" name="Square"/>
          <p:cNvSpPr>
            <a:spLocks noGrp="1"/>
          </p:cNvSpPr>
          <p:nvPr>
            <p:ph type="body" sz="quarter" idx="92" hasCustomPrompt="1"/>
          </p:nvPr>
        </p:nvSpPr>
        <p:spPr>
          <a:xfrm>
            <a:off x="9428767" y="7306939"/>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21" name="Square"/>
          <p:cNvSpPr>
            <a:spLocks noGrp="1"/>
          </p:cNvSpPr>
          <p:nvPr>
            <p:ph type="body" sz="quarter" idx="93" hasCustomPrompt="1"/>
          </p:nvPr>
        </p:nvSpPr>
        <p:spPr>
          <a:xfrm>
            <a:off x="11189758" y="7552053"/>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22" name="Square"/>
          <p:cNvSpPr>
            <a:spLocks noGrp="1"/>
          </p:cNvSpPr>
          <p:nvPr>
            <p:ph type="body" sz="quarter" idx="94" hasCustomPrompt="1"/>
          </p:nvPr>
        </p:nvSpPr>
        <p:spPr>
          <a:xfrm>
            <a:off x="7301517" y="7808508"/>
            <a:ext cx="175172"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723" name="Square"/>
          <p:cNvSpPr>
            <a:spLocks noGrp="1"/>
          </p:cNvSpPr>
          <p:nvPr>
            <p:ph type="body" sz="quarter" idx="95" hasCustomPrompt="1"/>
          </p:nvPr>
        </p:nvSpPr>
        <p:spPr>
          <a:xfrm>
            <a:off x="9878993" y="7824579"/>
            <a:ext cx="175172"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24" name="Square"/>
          <p:cNvSpPr>
            <a:spLocks noGrp="1"/>
          </p:cNvSpPr>
          <p:nvPr>
            <p:ph type="body" sz="quarter" idx="96" hasCustomPrompt="1"/>
          </p:nvPr>
        </p:nvSpPr>
        <p:spPr>
          <a:xfrm>
            <a:off x="8990950" y="7308297"/>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25" name="Square"/>
          <p:cNvSpPr>
            <a:spLocks noGrp="1"/>
          </p:cNvSpPr>
          <p:nvPr>
            <p:ph type="body" sz="quarter" idx="97" hasCustomPrompt="1"/>
          </p:nvPr>
        </p:nvSpPr>
        <p:spPr>
          <a:xfrm>
            <a:off x="10317595" y="7814712"/>
            <a:ext cx="175171" cy="18152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26"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727" name="1…"/>
          <p:cNvSpPr txBox="1">
            <a:spLocks noGrp="1"/>
          </p:cNvSpPr>
          <p:nvPr>
            <p:ph type="body" sz="quarter" idx="98"/>
          </p:nvPr>
        </p:nvSpPr>
        <p:spPr>
          <a:xfrm>
            <a:off x="5047638" y="3536627"/>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728" name="4…"/>
          <p:cNvSpPr txBox="1">
            <a:spLocks noGrp="1"/>
          </p:cNvSpPr>
          <p:nvPr>
            <p:ph type="body" sz="quarter" idx="99"/>
          </p:nvPr>
        </p:nvSpPr>
        <p:spPr>
          <a:xfrm>
            <a:off x="8936390" y="378741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29" name="11…"/>
          <p:cNvSpPr txBox="1">
            <a:spLocks noGrp="1"/>
          </p:cNvSpPr>
          <p:nvPr>
            <p:ph type="body" sz="quarter" idx="100"/>
          </p:nvPr>
        </p:nvSpPr>
        <p:spPr>
          <a:xfrm>
            <a:off x="8936390" y="403819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30" name="18…"/>
          <p:cNvSpPr txBox="1">
            <a:spLocks noGrp="1"/>
          </p:cNvSpPr>
          <p:nvPr>
            <p:ph type="body" sz="quarter" idx="101"/>
          </p:nvPr>
        </p:nvSpPr>
        <p:spPr>
          <a:xfrm>
            <a:off x="8936390" y="4288982"/>
            <a:ext cx="2921001" cy="173812"/>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31" name="25…"/>
          <p:cNvSpPr txBox="1">
            <a:spLocks noGrp="1"/>
          </p:cNvSpPr>
          <p:nvPr>
            <p:ph type="body" sz="quarter" idx="102"/>
          </p:nvPr>
        </p:nvSpPr>
        <p:spPr>
          <a:xfrm>
            <a:off x="8936390" y="455246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732" name="1…"/>
          <p:cNvSpPr txBox="1">
            <a:spLocks noGrp="1"/>
          </p:cNvSpPr>
          <p:nvPr>
            <p:ph type="body" sz="quarter" idx="103"/>
          </p:nvPr>
        </p:nvSpPr>
        <p:spPr>
          <a:xfrm>
            <a:off x="8936390" y="3536627"/>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733" name="Square"/>
          <p:cNvSpPr>
            <a:spLocks noGrp="1"/>
          </p:cNvSpPr>
          <p:nvPr>
            <p:ph type="body" sz="quarter" idx="104" hasCustomPrompt="1"/>
          </p:nvPr>
        </p:nvSpPr>
        <p:spPr>
          <a:xfrm>
            <a:off x="9877678" y="7545024"/>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34" name="Rectangle"/>
          <p:cNvSpPr>
            <a:spLocks noGrp="1"/>
          </p:cNvSpPr>
          <p:nvPr>
            <p:ph type="body" sz="quarter" idx="105" hasCustomPrompt="1"/>
          </p:nvPr>
        </p:nvSpPr>
        <p:spPr>
          <a:xfrm>
            <a:off x="11189758" y="7313968"/>
            <a:ext cx="612329"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35" name="Square"/>
          <p:cNvSpPr>
            <a:spLocks noGrp="1"/>
          </p:cNvSpPr>
          <p:nvPr>
            <p:ph type="body" sz="quarter" idx="106" hasCustomPrompt="1"/>
          </p:nvPr>
        </p:nvSpPr>
        <p:spPr>
          <a:xfrm>
            <a:off x="2516287" y="3777786"/>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36" name="Square"/>
          <p:cNvSpPr>
            <a:spLocks noGrp="1"/>
          </p:cNvSpPr>
          <p:nvPr>
            <p:ph type="body" sz="quarter" idx="107" hasCustomPrompt="1"/>
          </p:nvPr>
        </p:nvSpPr>
        <p:spPr>
          <a:xfrm>
            <a:off x="5094706" y="4026558"/>
            <a:ext cx="175171" cy="175172"/>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737" name="Square"/>
          <p:cNvSpPr>
            <a:spLocks noGrp="1"/>
          </p:cNvSpPr>
          <p:nvPr>
            <p:ph type="body" sz="quarter" idx="108" hasCustomPrompt="1"/>
          </p:nvPr>
        </p:nvSpPr>
        <p:spPr>
          <a:xfrm>
            <a:off x="10751199" y="3542977"/>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38" name="Square"/>
          <p:cNvSpPr>
            <a:spLocks noGrp="1"/>
          </p:cNvSpPr>
          <p:nvPr>
            <p:ph type="body" sz="quarter" idx="109" hasCustomPrompt="1"/>
          </p:nvPr>
        </p:nvSpPr>
        <p:spPr>
          <a:xfrm>
            <a:off x="9428767" y="4551787"/>
            <a:ext cx="171774"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39" name="Rectangle"/>
          <p:cNvSpPr>
            <a:spLocks noGrp="1"/>
          </p:cNvSpPr>
          <p:nvPr>
            <p:ph type="body" sz="quarter" idx="110" hasCustomPrompt="1"/>
          </p:nvPr>
        </p:nvSpPr>
        <p:spPr>
          <a:xfrm>
            <a:off x="5967976" y="7808508"/>
            <a:ext cx="638414"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740" name="1…"/>
          <p:cNvSpPr txBox="1"/>
          <p:nvPr/>
        </p:nvSpPr>
        <p:spPr>
          <a:xfrm>
            <a:off x="8937413" y="7051162"/>
            <a:ext cx="2921001" cy="173813"/>
          </a:xfrm>
          <a:prstGeom prst="rect">
            <a:avLst/>
          </a:prstGeom>
          <a:ln w="12700">
            <a:miter lim="400000"/>
          </a:ln>
          <a:extLst>
            <a:ext uri="{C572A759-6A51-4108-AA02-DFA0A04FC94B}">
              <ma14:wrappingTextBoxFlag xmlns:ma14="http://schemas.microsoft.com/office/mac/drawingml/2011/main" val="1"/>
            </a:ext>
          </a:extLst>
        </p:spPr>
        <p:txBody>
          <a:bodyPr lIns="0" tIns="0" rIns="0" bIns="0" numCol="7" spcCol="158212" anchor="ctr"/>
          <a:lstStyle/>
          <a:p>
            <a:pPr algn="ctr">
              <a:lnSpc>
                <a:spcPct val="100000"/>
              </a:lnSpc>
              <a:spcBef>
                <a:spcPts val="0"/>
              </a:spcBef>
              <a:defRPr sz="1000" cap="all" spc="0"/>
            </a:pPr>
            <a:endParaRPr>
              <a:solidFill>
                <a:srgbClr val="A8B5BD"/>
              </a:solidFill>
            </a:endParaRPr>
          </a:p>
          <a:p>
            <a:pPr algn="ctr">
              <a:lnSpc>
                <a:spcPct val="100000"/>
              </a:lnSpc>
              <a:spcBef>
                <a:spcPts val="0"/>
              </a:spcBef>
              <a:defRPr sz="1000" cap="all" spc="0"/>
            </a:pPr>
            <a:endParaRPr>
              <a:solidFill>
                <a:srgbClr val="A8B5BD"/>
              </a:solidFill>
            </a:endParaRPr>
          </a:p>
          <a:p>
            <a:pPr algn="ctr">
              <a:lnSpc>
                <a:spcPct val="100000"/>
              </a:lnSpc>
              <a:spcBef>
                <a:spcPts val="0"/>
              </a:spcBef>
              <a:defRPr sz="1000" cap="all" spc="0"/>
            </a:pPr>
            <a:endParaRPr>
              <a:solidFill>
                <a:srgbClr val="A8B5BD"/>
              </a:solidFill>
            </a:endParaRPr>
          </a:p>
          <a:p>
            <a:pPr algn="ctr">
              <a:lnSpc>
                <a:spcPct val="100000"/>
              </a:lnSpc>
              <a:spcBef>
                <a:spcPts val="0"/>
              </a:spcBef>
              <a:defRPr sz="1000" cap="all" spc="0"/>
            </a:pPr>
            <a:endParaRPr>
              <a:solidFill>
                <a:srgbClr val="A8B5BD"/>
              </a:solidFill>
            </a:endParaRPr>
          </a:p>
          <a:p>
            <a:pPr algn="ctr">
              <a:lnSpc>
                <a:spcPct val="100000"/>
              </a:lnSpc>
              <a:spcBef>
                <a:spcPts val="0"/>
              </a:spcBef>
              <a:defRPr sz="1000" cap="all" spc="0"/>
            </a:pPr>
            <a:endParaRPr>
              <a:solidFill>
                <a:srgbClr val="A8B5BD"/>
              </a:solidFill>
            </a:endParaRPr>
          </a:p>
          <a:p>
            <a:pPr algn="ctr">
              <a:lnSpc>
                <a:spcPct val="100000"/>
              </a:lnSpc>
              <a:spcBef>
                <a:spcPts val="0"/>
              </a:spcBef>
              <a:defRPr sz="1000" cap="all" spc="0"/>
            </a:pPr>
            <a:r>
              <a:t>1 </a:t>
            </a:r>
          </a:p>
          <a:p>
            <a:pPr algn="ctr">
              <a:lnSpc>
                <a:spcPct val="100000"/>
              </a:lnSpc>
              <a:spcBef>
                <a:spcPts val="0"/>
              </a:spcBef>
              <a:defRPr sz="1000" cap="all" spc="0"/>
            </a:pPr>
            <a:r>
              <a:rPr>
                <a:solidFill>
                  <a:srgbClr val="A8B5BD"/>
                </a:solidFill>
              </a:rPr>
              <a:t>2</a:t>
            </a:r>
          </a:p>
        </p:txBody>
      </p:sp>
      <p:sp>
        <p:nvSpPr>
          <p:cNvPr id="741" name="1…"/>
          <p:cNvSpPr txBox="1"/>
          <p:nvPr/>
        </p:nvSpPr>
        <p:spPr>
          <a:xfrm>
            <a:off x="5041900" y="7051162"/>
            <a:ext cx="2921001" cy="173813"/>
          </a:xfrm>
          <a:prstGeom prst="rect">
            <a:avLst/>
          </a:prstGeom>
          <a:ln w="12700">
            <a:miter lim="400000"/>
          </a:ln>
          <a:extLst>
            <a:ext uri="{C572A759-6A51-4108-AA02-DFA0A04FC94B}">
              <ma14:wrappingTextBoxFlag xmlns:ma14="http://schemas.microsoft.com/office/mac/drawingml/2011/main" val="1"/>
            </a:ext>
          </a:extLst>
        </p:spPr>
        <p:txBody>
          <a:bodyPr lIns="0" tIns="0" rIns="0" bIns="0" numCol="7" spcCol="158212" anchor="ct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a:p>
            <a:pPr algn="ctr">
              <a:lnSpc>
                <a:spcPct val="100000"/>
              </a:lnSpc>
              <a:spcBef>
                <a:spcPts val="0"/>
              </a:spcBef>
              <a:defRPr sz="1000" cap="all" spc="0"/>
            </a:pPr>
            <a:r>
              <a:t>4</a:t>
            </a:r>
          </a:p>
          <a:p>
            <a:pPr algn="ctr">
              <a:lnSpc>
                <a:spcPct val="100000"/>
              </a:lnSpc>
              <a:spcBef>
                <a:spcPts val="0"/>
              </a:spcBef>
              <a:defRPr sz="1000" cap="all" spc="0"/>
            </a:pPr>
            <a:r>
              <a:rPr>
                <a:solidFill>
                  <a:srgbClr val="A8B5BD"/>
                </a:solidFill>
              </a:rPr>
              <a:t>5</a:t>
            </a:r>
          </a:p>
        </p:txBody>
      </p:sp>
    </p:spTree>
  </p:cSld>
  <p:clrMapOvr>
    <a:masterClrMapping/>
  </p:clrMapOvr>
  <p:transition xmlns:p14="http://schemas.microsoft.com/office/powerpoint/2010/mai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19">
    <p:spTree>
      <p:nvGrpSpPr>
        <p:cNvPr id="1" name=""/>
        <p:cNvGrpSpPr/>
        <p:nvPr/>
      </p:nvGrpSpPr>
      <p:grpSpPr>
        <a:xfrm>
          <a:off x="0" y="0"/>
          <a:ext cx="0" cy="0"/>
          <a:chOff x="0" y="0"/>
          <a:chExt cx="0" cy="0"/>
        </a:xfrm>
      </p:grpSpPr>
      <p:sp>
        <p:nvSpPr>
          <p:cNvPr id="748" name="Rectangle"/>
          <p:cNvSpPr>
            <a:spLocks noGrp="1"/>
          </p:cNvSpPr>
          <p:nvPr>
            <p:ph type="body" sz="quarter" idx="13" hasCustomPrompt="1"/>
          </p:nvPr>
        </p:nvSpPr>
        <p:spPr>
          <a:xfrm>
            <a:off x="1020409" y="2845064"/>
            <a:ext cx="3175002"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749" name="july"/>
          <p:cNvSpPr>
            <a:spLocks noGrp="1"/>
          </p:cNvSpPr>
          <p:nvPr>
            <p:ph type="body" sz="quarter" idx="14"/>
          </p:nvPr>
        </p:nvSpPr>
        <p:spPr>
          <a:xfrm>
            <a:off x="1020998" y="2279759"/>
            <a:ext cx="3173823"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FF1161"/>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50" name="Rectangle"/>
          <p:cNvSpPr>
            <a:spLocks noGrp="1"/>
          </p:cNvSpPr>
          <p:nvPr>
            <p:ph type="body" sz="quarter" idx="15" hasCustomPrompt="1"/>
          </p:nvPr>
        </p:nvSpPr>
        <p:spPr>
          <a:xfrm>
            <a:off x="1020410" y="2932553"/>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51" name="Sun…"/>
          <p:cNvSpPr txBox="1">
            <a:spLocks noGrp="1"/>
          </p:cNvSpPr>
          <p:nvPr>
            <p:ph type="body" sz="quarter" idx="16"/>
          </p:nvPr>
        </p:nvSpPr>
        <p:spPr>
          <a:xfrm>
            <a:off x="1140448" y="3038861"/>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52" name="1…"/>
          <p:cNvSpPr txBox="1">
            <a:spLocks noGrp="1"/>
          </p:cNvSpPr>
          <p:nvPr>
            <p:ph type="body" sz="quarter" idx="17"/>
          </p:nvPr>
        </p:nvSpPr>
        <p:spPr>
          <a:xfrm>
            <a:off x="1148433" y="3517760"/>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53" name="8…"/>
          <p:cNvSpPr txBox="1">
            <a:spLocks noGrp="1"/>
          </p:cNvSpPr>
          <p:nvPr>
            <p:ph type="body" sz="quarter" idx="18"/>
          </p:nvPr>
        </p:nvSpPr>
        <p:spPr>
          <a:xfrm>
            <a:off x="1148433" y="3768545"/>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54" name="Square"/>
          <p:cNvSpPr>
            <a:spLocks noGrp="1"/>
          </p:cNvSpPr>
          <p:nvPr>
            <p:ph type="body" sz="quarter" idx="19" hasCustomPrompt="1"/>
          </p:nvPr>
        </p:nvSpPr>
        <p:spPr>
          <a:xfrm>
            <a:off x="1212657" y="3762406"/>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55" name="Square"/>
          <p:cNvSpPr>
            <a:spLocks noGrp="1"/>
          </p:cNvSpPr>
          <p:nvPr>
            <p:ph type="body" sz="quarter" idx="20" hasCustomPrompt="1"/>
          </p:nvPr>
        </p:nvSpPr>
        <p:spPr>
          <a:xfrm>
            <a:off x="3846931" y="3519599"/>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56" name="Square"/>
          <p:cNvSpPr>
            <a:spLocks noGrp="1"/>
          </p:cNvSpPr>
          <p:nvPr>
            <p:ph type="body" sz="quarter" idx="21" hasCustomPrompt="1"/>
          </p:nvPr>
        </p:nvSpPr>
        <p:spPr>
          <a:xfrm>
            <a:off x="2519047" y="3519599"/>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57" name="15…"/>
          <p:cNvSpPr txBox="1">
            <a:spLocks noGrp="1"/>
          </p:cNvSpPr>
          <p:nvPr>
            <p:ph type="body" sz="quarter" idx="22"/>
          </p:nvPr>
        </p:nvSpPr>
        <p:spPr>
          <a:xfrm>
            <a:off x="1148433" y="4032030"/>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58" name="Rectangle"/>
          <p:cNvSpPr>
            <a:spLocks noGrp="1"/>
          </p:cNvSpPr>
          <p:nvPr>
            <p:ph type="body" sz="quarter" idx="23" hasCustomPrompt="1"/>
          </p:nvPr>
        </p:nvSpPr>
        <p:spPr>
          <a:xfrm>
            <a:off x="2917692" y="4038181"/>
            <a:ext cx="1104410" cy="175172"/>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59" name="22…"/>
          <p:cNvSpPr txBox="1">
            <a:spLocks noGrp="1"/>
          </p:cNvSpPr>
          <p:nvPr>
            <p:ph type="body" sz="quarter" idx="24"/>
          </p:nvPr>
        </p:nvSpPr>
        <p:spPr>
          <a:xfrm>
            <a:off x="1148433" y="4282814"/>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60" name="29…"/>
          <p:cNvSpPr txBox="1">
            <a:spLocks noGrp="1"/>
          </p:cNvSpPr>
          <p:nvPr>
            <p:ph type="body" sz="quarter" idx="25"/>
          </p:nvPr>
        </p:nvSpPr>
        <p:spPr>
          <a:xfrm>
            <a:off x="1148433" y="4533599"/>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p:txBody>
      </p:sp>
      <p:sp>
        <p:nvSpPr>
          <p:cNvPr id="761" name="Square"/>
          <p:cNvSpPr>
            <a:spLocks noGrp="1"/>
          </p:cNvSpPr>
          <p:nvPr>
            <p:ph type="body" sz="quarter" idx="26" hasCustomPrompt="1"/>
          </p:nvPr>
        </p:nvSpPr>
        <p:spPr>
          <a:xfrm>
            <a:off x="1641969" y="4280539"/>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62" name="Square"/>
          <p:cNvSpPr>
            <a:spLocks noGrp="1"/>
          </p:cNvSpPr>
          <p:nvPr>
            <p:ph type="body" sz="quarter" idx="27" hasCustomPrompt="1"/>
          </p:nvPr>
        </p:nvSpPr>
        <p:spPr>
          <a:xfrm>
            <a:off x="2083454" y="4280539"/>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63" name="Rectangle"/>
          <p:cNvSpPr>
            <a:spLocks noGrp="1"/>
          </p:cNvSpPr>
          <p:nvPr>
            <p:ph type="body" sz="quarter" idx="28" hasCustomPrompt="1"/>
          </p:nvPr>
        </p:nvSpPr>
        <p:spPr>
          <a:xfrm>
            <a:off x="2917692" y="4280539"/>
            <a:ext cx="697885"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65" name="Page #"/>
          <p:cNvSpPr txBox="1">
            <a:spLocks noGrp="1"/>
          </p:cNvSpPr>
          <p:nvPr>
            <p:ph type="body" sz="quarter" idx="29"/>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766" name="Rectangle"/>
          <p:cNvSpPr>
            <a:spLocks noGrp="1"/>
          </p:cNvSpPr>
          <p:nvPr>
            <p:ph type="body" sz="quarter" idx="30" hasCustomPrompt="1"/>
          </p:nvPr>
        </p:nvSpPr>
        <p:spPr>
          <a:xfrm>
            <a:off x="4914900" y="2845064"/>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767" name="august"/>
          <p:cNvSpPr>
            <a:spLocks noGrp="1"/>
          </p:cNvSpPr>
          <p:nvPr>
            <p:ph type="body" sz="quarter" idx="31"/>
          </p:nvPr>
        </p:nvSpPr>
        <p:spPr>
          <a:xfrm>
            <a:off x="4915489" y="2279759"/>
            <a:ext cx="3173822"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FF1161"/>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68" name="Rectangle"/>
          <p:cNvSpPr>
            <a:spLocks noGrp="1"/>
          </p:cNvSpPr>
          <p:nvPr>
            <p:ph type="body" sz="quarter" idx="32" hasCustomPrompt="1"/>
          </p:nvPr>
        </p:nvSpPr>
        <p:spPr>
          <a:xfrm>
            <a:off x="4914900" y="2932553"/>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69" name="Sun…"/>
          <p:cNvSpPr txBox="1">
            <a:spLocks noGrp="1"/>
          </p:cNvSpPr>
          <p:nvPr>
            <p:ph type="body" sz="quarter" idx="33"/>
          </p:nvPr>
        </p:nvSpPr>
        <p:spPr>
          <a:xfrm>
            <a:off x="5034938" y="3038861"/>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70" name="5…"/>
          <p:cNvSpPr txBox="1">
            <a:spLocks noGrp="1"/>
          </p:cNvSpPr>
          <p:nvPr>
            <p:ph type="body" sz="quarter" idx="34"/>
          </p:nvPr>
        </p:nvSpPr>
        <p:spPr>
          <a:xfrm>
            <a:off x="5047638" y="3768545"/>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71" name="12…"/>
          <p:cNvSpPr txBox="1">
            <a:spLocks noGrp="1"/>
          </p:cNvSpPr>
          <p:nvPr>
            <p:ph type="body" sz="quarter" idx="35"/>
          </p:nvPr>
        </p:nvSpPr>
        <p:spPr>
          <a:xfrm>
            <a:off x="5047638" y="4032030"/>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72" name="19…"/>
          <p:cNvSpPr txBox="1">
            <a:spLocks noGrp="1"/>
          </p:cNvSpPr>
          <p:nvPr>
            <p:ph type="body" sz="quarter" idx="36"/>
          </p:nvPr>
        </p:nvSpPr>
        <p:spPr>
          <a:xfrm>
            <a:off x="5047638" y="4282814"/>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773" name="26…"/>
          <p:cNvSpPr txBox="1">
            <a:spLocks noGrp="1"/>
          </p:cNvSpPr>
          <p:nvPr>
            <p:ph type="body" sz="quarter" idx="37"/>
          </p:nvPr>
        </p:nvSpPr>
        <p:spPr>
          <a:xfrm>
            <a:off x="5047638" y="4533599"/>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774" name="Rectangle"/>
          <p:cNvSpPr>
            <a:spLocks noGrp="1"/>
          </p:cNvSpPr>
          <p:nvPr>
            <p:ph type="body" sz="quarter" idx="38" hasCustomPrompt="1"/>
          </p:nvPr>
        </p:nvSpPr>
        <p:spPr>
          <a:xfrm>
            <a:off x="8809390" y="2845064"/>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775" name="september"/>
          <p:cNvSpPr>
            <a:spLocks noGrp="1"/>
          </p:cNvSpPr>
          <p:nvPr>
            <p:ph type="body" sz="quarter" idx="39"/>
          </p:nvPr>
        </p:nvSpPr>
        <p:spPr>
          <a:xfrm>
            <a:off x="8809979" y="2279759"/>
            <a:ext cx="3173823" cy="565306"/>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A2AAA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76" name="Rectangle"/>
          <p:cNvSpPr>
            <a:spLocks noGrp="1"/>
          </p:cNvSpPr>
          <p:nvPr>
            <p:ph type="body" sz="quarter" idx="40" hasCustomPrompt="1"/>
          </p:nvPr>
        </p:nvSpPr>
        <p:spPr>
          <a:xfrm>
            <a:off x="8809390" y="2932553"/>
            <a:ext cx="3175000" cy="386430"/>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77" name="Sun…"/>
          <p:cNvSpPr txBox="1">
            <a:spLocks noGrp="1"/>
          </p:cNvSpPr>
          <p:nvPr>
            <p:ph type="body" sz="quarter" idx="41"/>
          </p:nvPr>
        </p:nvSpPr>
        <p:spPr>
          <a:xfrm>
            <a:off x="8929428" y="3038861"/>
            <a:ext cx="2926105"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78" name="Square"/>
          <p:cNvSpPr>
            <a:spLocks noGrp="1"/>
          </p:cNvSpPr>
          <p:nvPr>
            <p:ph type="body" sz="quarter" idx="42" hasCustomPrompt="1"/>
          </p:nvPr>
        </p:nvSpPr>
        <p:spPr>
          <a:xfrm>
            <a:off x="7301517" y="4025001"/>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779" name="Square"/>
          <p:cNvSpPr>
            <a:spLocks noGrp="1"/>
          </p:cNvSpPr>
          <p:nvPr>
            <p:ph type="body" sz="quarter" idx="43" hasCustomPrompt="1"/>
          </p:nvPr>
        </p:nvSpPr>
        <p:spPr>
          <a:xfrm>
            <a:off x="6857017" y="4276464"/>
            <a:ext cx="177801" cy="175172"/>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780" name="Rectangle"/>
          <p:cNvSpPr>
            <a:spLocks noGrp="1"/>
          </p:cNvSpPr>
          <p:nvPr>
            <p:ph type="body" sz="quarter" idx="44" hasCustomPrompt="1"/>
          </p:nvPr>
        </p:nvSpPr>
        <p:spPr>
          <a:xfrm>
            <a:off x="5094706" y="4276464"/>
            <a:ext cx="641233" cy="175172"/>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781" name="Square"/>
          <p:cNvSpPr>
            <a:spLocks noGrp="1"/>
          </p:cNvSpPr>
          <p:nvPr>
            <p:ph type="body" sz="quarter" idx="45" hasCustomPrompt="1"/>
          </p:nvPr>
        </p:nvSpPr>
        <p:spPr>
          <a:xfrm>
            <a:off x="7741964" y="4025001"/>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782" name="Rectangle"/>
          <p:cNvSpPr>
            <a:spLocks noGrp="1"/>
          </p:cNvSpPr>
          <p:nvPr>
            <p:ph type="body" sz="quarter" idx="46" hasCustomPrompt="1"/>
          </p:nvPr>
        </p:nvSpPr>
        <p:spPr>
          <a:xfrm>
            <a:off x="9869214" y="3762406"/>
            <a:ext cx="175171" cy="951568"/>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83" name="Square"/>
          <p:cNvSpPr>
            <a:spLocks noGrp="1"/>
          </p:cNvSpPr>
          <p:nvPr>
            <p:ph type="body" sz="quarter" idx="47" hasCustomPrompt="1"/>
          </p:nvPr>
        </p:nvSpPr>
        <p:spPr>
          <a:xfrm>
            <a:off x="9428767" y="3760837"/>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84" name="Rectangle"/>
          <p:cNvSpPr>
            <a:spLocks noGrp="1"/>
          </p:cNvSpPr>
          <p:nvPr>
            <p:ph type="body" sz="quarter" idx="48" hasCustomPrompt="1"/>
          </p:nvPr>
        </p:nvSpPr>
        <p:spPr>
          <a:xfrm>
            <a:off x="11177058" y="4021826"/>
            <a:ext cx="663129"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85" name="Square"/>
          <p:cNvSpPr>
            <a:spLocks noGrp="1"/>
          </p:cNvSpPr>
          <p:nvPr>
            <p:ph type="body" sz="quarter" idx="49" hasCustomPrompt="1"/>
          </p:nvPr>
        </p:nvSpPr>
        <p:spPr>
          <a:xfrm>
            <a:off x="5535368" y="3767866"/>
            <a:ext cx="175171"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786" name="Square"/>
          <p:cNvSpPr>
            <a:spLocks noGrp="1"/>
          </p:cNvSpPr>
          <p:nvPr>
            <p:ph type="body" sz="quarter" idx="50" hasCustomPrompt="1"/>
          </p:nvPr>
        </p:nvSpPr>
        <p:spPr>
          <a:xfrm>
            <a:off x="10307032" y="4538802"/>
            <a:ext cx="175171" cy="175172"/>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87" name="Square"/>
          <p:cNvSpPr>
            <a:spLocks noGrp="1"/>
          </p:cNvSpPr>
          <p:nvPr>
            <p:ph type="body" sz="quarter" idx="51" hasCustomPrompt="1"/>
          </p:nvPr>
        </p:nvSpPr>
        <p:spPr>
          <a:xfrm>
            <a:off x="8990950" y="3762195"/>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88" name="Square"/>
          <p:cNvSpPr>
            <a:spLocks noGrp="1"/>
          </p:cNvSpPr>
          <p:nvPr>
            <p:ph type="body" sz="quarter" idx="52" hasCustomPrompt="1"/>
          </p:nvPr>
        </p:nvSpPr>
        <p:spPr>
          <a:xfrm>
            <a:off x="10760179" y="4018651"/>
            <a:ext cx="175171" cy="18152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89" name="Rectangle"/>
          <p:cNvSpPr>
            <a:spLocks noGrp="1"/>
          </p:cNvSpPr>
          <p:nvPr>
            <p:ph type="body" sz="quarter" idx="53" hasCustomPrompt="1"/>
          </p:nvPr>
        </p:nvSpPr>
        <p:spPr>
          <a:xfrm>
            <a:off x="1020409" y="6391166"/>
            <a:ext cx="3175002"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790" name="october"/>
          <p:cNvSpPr>
            <a:spLocks noGrp="1"/>
          </p:cNvSpPr>
          <p:nvPr>
            <p:ph type="body" sz="quarter" idx="54"/>
          </p:nvPr>
        </p:nvSpPr>
        <p:spPr>
          <a:xfrm>
            <a:off x="1020998" y="5825862"/>
            <a:ext cx="3173823"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A2AAA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791" name="Rectangle"/>
          <p:cNvSpPr>
            <a:spLocks noGrp="1"/>
          </p:cNvSpPr>
          <p:nvPr>
            <p:ph type="body" sz="quarter" idx="55" hasCustomPrompt="1"/>
          </p:nvPr>
        </p:nvSpPr>
        <p:spPr>
          <a:xfrm>
            <a:off x="102041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792" name="Sun…"/>
          <p:cNvSpPr txBox="1">
            <a:spLocks noGrp="1"/>
          </p:cNvSpPr>
          <p:nvPr>
            <p:ph type="body" sz="quarter" idx="56"/>
          </p:nvPr>
        </p:nvSpPr>
        <p:spPr>
          <a:xfrm>
            <a:off x="1140448" y="6584963"/>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793" name="Square"/>
          <p:cNvSpPr>
            <a:spLocks noGrp="1"/>
          </p:cNvSpPr>
          <p:nvPr>
            <p:ph type="body" sz="quarter" idx="57" hasCustomPrompt="1"/>
          </p:nvPr>
        </p:nvSpPr>
        <p:spPr>
          <a:xfrm>
            <a:off x="1212657" y="7295808"/>
            <a:ext cx="175171" cy="175172"/>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94" name="Square"/>
          <p:cNvSpPr>
            <a:spLocks noGrp="1"/>
          </p:cNvSpPr>
          <p:nvPr>
            <p:ph type="body" sz="quarter" idx="58" hasCustomPrompt="1"/>
          </p:nvPr>
        </p:nvSpPr>
        <p:spPr>
          <a:xfrm>
            <a:off x="3846931" y="7053002"/>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95" name="Square"/>
          <p:cNvSpPr>
            <a:spLocks noGrp="1"/>
          </p:cNvSpPr>
          <p:nvPr>
            <p:ph type="body" sz="quarter" idx="59" hasCustomPrompt="1"/>
          </p:nvPr>
        </p:nvSpPr>
        <p:spPr>
          <a:xfrm>
            <a:off x="2519047" y="7053002"/>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96" name="Rectangle"/>
          <p:cNvSpPr>
            <a:spLocks noGrp="1"/>
          </p:cNvSpPr>
          <p:nvPr>
            <p:ph type="body" sz="quarter" idx="60" hasCustomPrompt="1"/>
          </p:nvPr>
        </p:nvSpPr>
        <p:spPr>
          <a:xfrm>
            <a:off x="2917692" y="7558884"/>
            <a:ext cx="1104410"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797" name="Square"/>
          <p:cNvSpPr>
            <a:spLocks noGrp="1"/>
          </p:cNvSpPr>
          <p:nvPr>
            <p:ph type="body" sz="quarter" idx="61" hasCustomPrompt="1"/>
          </p:nvPr>
        </p:nvSpPr>
        <p:spPr>
          <a:xfrm>
            <a:off x="1641969" y="7801241"/>
            <a:ext cx="17517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798" name="Square"/>
          <p:cNvSpPr>
            <a:spLocks noGrp="1"/>
          </p:cNvSpPr>
          <p:nvPr>
            <p:ph type="body" sz="quarter" idx="62" hasCustomPrompt="1"/>
          </p:nvPr>
        </p:nvSpPr>
        <p:spPr>
          <a:xfrm>
            <a:off x="2083454" y="7801241"/>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799" name="Rectangle"/>
          <p:cNvSpPr>
            <a:spLocks noGrp="1"/>
          </p:cNvSpPr>
          <p:nvPr>
            <p:ph type="body" sz="quarter" idx="63" hasCustomPrompt="1"/>
          </p:nvPr>
        </p:nvSpPr>
        <p:spPr>
          <a:xfrm>
            <a:off x="2917692" y="7801241"/>
            <a:ext cx="697885"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800" name="Rectangle"/>
          <p:cNvSpPr>
            <a:spLocks noGrp="1"/>
          </p:cNvSpPr>
          <p:nvPr>
            <p:ph type="body" sz="quarter" idx="64" hasCustomPrompt="1"/>
          </p:nvPr>
        </p:nvSpPr>
        <p:spPr>
          <a:xfrm>
            <a:off x="4914900" y="6391166"/>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801" name="november"/>
          <p:cNvSpPr>
            <a:spLocks noGrp="1"/>
          </p:cNvSpPr>
          <p:nvPr>
            <p:ph type="body" sz="quarter" idx="65"/>
          </p:nvPr>
        </p:nvSpPr>
        <p:spPr>
          <a:xfrm>
            <a:off x="4915489" y="5825862"/>
            <a:ext cx="3173822"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A2AAA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802" name="Rectangle"/>
          <p:cNvSpPr>
            <a:spLocks noGrp="1"/>
          </p:cNvSpPr>
          <p:nvPr>
            <p:ph type="body" sz="quarter" idx="66" hasCustomPrompt="1"/>
          </p:nvPr>
        </p:nvSpPr>
        <p:spPr>
          <a:xfrm>
            <a:off x="491490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803" name="Sun…"/>
          <p:cNvSpPr txBox="1">
            <a:spLocks noGrp="1"/>
          </p:cNvSpPr>
          <p:nvPr>
            <p:ph type="body" sz="quarter" idx="67"/>
          </p:nvPr>
        </p:nvSpPr>
        <p:spPr>
          <a:xfrm>
            <a:off x="5034938" y="6584963"/>
            <a:ext cx="2926104"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804" name="Rectangle"/>
          <p:cNvSpPr>
            <a:spLocks noGrp="1"/>
          </p:cNvSpPr>
          <p:nvPr>
            <p:ph type="body" sz="quarter" idx="68" hasCustomPrompt="1"/>
          </p:nvPr>
        </p:nvSpPr>
        <p:spPr>
          <a:xfrm>
            <a:off x="8809390" y="6391166"/>
            <a:ext cx="3175001" cy="2260601"/>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805" name="december"/>
          <p:cNvSpPr>
            <a:spLocks noGrp="1"/>
          </p:cNvSpPr>
          <p:nvPr>
            <p:ph type="body" sz="quarter" idx="69"/>
          </p:nvPr>
        </p:nvSpPr>
        <p:spPr>
          <a:xfrm>
            <a:off x="8809979" y="5825862"/>
            <a:ext cx="3173823" cy="565305"/>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lvl1pPr algn="ctr">
              <a:lnSpc>
                <a:spcPct val="100000"/>
              </a:lnSpc>
              <a:spcBef>
                <a:spcPts val="0"/>
              </a:spcBef>
              <a:defRPr sz="2500" cap="all" spc="249">
                <a:solidFill>
                  <a:srgbClr val="FFFFFF"/>
                </a:solidFill>
                <a:latin typeface="Helvetica Neue Light"/>
                <a:ea typeface="Helvetica Neue Light"/>
                <a:cs typeface="Helvetica Neue Light"/>
                <a:sym typeface="Helvetica Neue Light"/>
              </a:defRPr>
            </a:lvl1pPr>
          </a:lstStyle>
          <a:p>
            <a:pPr lvl="0"/>
            <a:r>
              <a:rPr lang="lt-LT" smtClean="0"/>
              <a:t>Click to edit Master text styles</a:t>
            </a:r>
          </a:p>
        </p:txBody>
      </p:sp>
      <p:sp>
        <p:nvSpPr>
          <p:cNvPr id="806" name="Rectangle"/>
          <p:cNvSpPr>
            <a:spLocks noGrp="1"/>
          </p:cNvSpPr>
          <p:nvPr>
            <p:ph type="body" sz="quarter" idx="70" hasCustomPrompt="1"/>
          </p:nvPr>
        </p:nvSpPr>
        <p:spPr>
          <a:xfrm>
            <a:off x="8809390" y="6478655"/>
            <a:ext cx="3175000" cy="386431"/>
          </a:xfrm>
          <a:prstGeom prst="rect">
            <a:avLst/>
          </a:prstGeom>
          <a:solidFill>
            <a:srgbClr val="C9D9E2"/>
          </a:solidFill>
        </p:spPr>
        <p:txBody>
          <a:bodyPr anchor="ctr"/>
          <a:lstStyle/>
          <a:p>
            <a:pPr algn="ctr">
              <a:lnSpc>
                <a:spcPct val="100000"/>
              </a:lnSpc>
              <a:spcBef>
                <a:spcPts val="0"/>
              </a:spcBef>
              <a:defRPr sz="1000" cap="all" spc="50"/>
            </a:pPr>
            <a:r>
              <a:rPr lang="en-US"/>
              <a:t> </a:t>
            </a:r>
            <a:endParaRPr/>
          </a:p>
        </p:txBody>
      </p:sp>
      <p:sp>
        <p:nvSpPr>
          <p:cNvPr id="807" name="Sun…"/>
          <p:cNvSpPr txBox="1">
            <a:spLocks noGrp="1"/>
          </p:cNvSpPr>
          <p:nvPr>
            <p:ph type="body" sz="quarter" idx="71"/>
          </p:nvPr>
        </p:nvSpPr>
        <p:spPr>
          <a:xfrm>
            <a:off x="8929428" y="6584963"/>
            <a:ext cx="2926105" cy="173813"/>
          </a:xfrm>
          <a:prstGeom prst="rect">
            <a:avLst/>
          </a:prstGeom>
        </p:spPr>
        <p:txBody>
          <a:bodyPr numCol="7" spcCol="0"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808" name="Square"/>
          <p:cNvSpPr>
            <a:spLocks noGrp="1"/>
          </p:cNvSpPr>
          <p:nvPr>
            <p:ph type="body" sz="quarter" idx="72" hasCustomPrompt="1"/>
          </p:nvPr>
        </p:nvSpPr>
        <p:spPr>
          <a:xfrm>
            <a:off x="7301517" y="7558403"/>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809" name="Square"/>
          <p:cNvSpPr>
            <a:spLocks noGrp="1"/>
          </p:cNvSpPr>
          <p:nvPr>
            <p:ph type="body" sz="quarter" idx="73" hasCustomPrompt="1"/>
          </p:nvPr>
        </p:nvSpPr>
        <p:spPr>
          <a:xfrm>
            <a:off x="6844317" y="7809867"/>
            <a:ext cx="177801" cy="175171"/>
          </a:xfrm>
          <a:prstGeom prst="rect">
            <a:avLst/>
          </a:prstGeom>
          <a:ln>
            <a:solidFill>
              <a:srgbClr val="FF1161"/>
            </a:solidFill>
          </a:ln>
        </p:spPr>
        <p:txBody>
          <a:bodyPr anchor="ctr"/>
          <a:lstStyle/>
          <a:p>
            <a:pPr algn="ctr">
              <a:lnSpc>
                <a:spcPct val="100000"/>
              </a:lnSpc>
              <a:spcBef>
                <a:spcPts val="0"/>
              </a:spcBef>
              <a:defRPr sz="1000" cap="all" spc="50"/>
            </a:pPr>
            <a:r>
              <a:rPr lang="en-US"/>
              <a:t> </a:t>
            </a:r>
            <a:endParaRPr/>
          </a:p>
        </p:txBody>
      </p:sp>
      <p:sp>
        <p:nvSpPr>
          <p:cNvPr id="810" name="Rectangle"/>
          <p:cNvSpPr>
            <a:spLocks noGrp="1"/>
          </p:cNvSpPr>
          <p:nvPr>
            <p:ph type="body" sz="quarter" idx="74" hasCustomPrompt="1"/>
          </p:nvPr>
        </p:nvSpPr>
        <p:spPr>
          <a:xfrm>
            <a:off x="5094706" y="7809867"/>
            <a:ext cx="615833"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811" name="Square"/>
          <p:cNvSpPr>
            <a:spLocks noGrp="1"/>
          </p:cNvSpPr>
          <p:nvPr>
            <p:ph type="body" sz="quarter" idx="75" hasCustomPrompt="1"/>
          </p:nvPr>
        </p:nvSpPr>
        <p:spPr>
          <a:xfrm>
            <a:off x="7741964" y="7558403"/>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812" name="Rectangle"/>
          <p:cNvSpPr>
            <a:spLocks noGrp="1"/>
          </p:cNvSpPr>
          <p:nvPr>
            <p:ph type="body" sz="quarter" idx="76" hasCustomPrompt="1"/>
          </p:nvPr>
        </p:nvSpPr>
        <p:spPr>
          <a:xfrm>
            <a:off x="9869214" y="7306939"/>
            <a:ext cx="175171" cy="938867"/>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813" name="Square"/>
          <p:cNvSpPr>
            <a:spLocks noGrp="1"/>
          </p:cNvSpPr>
          <p:nvPr>
            <p:ph type="body" sz="quarter" idx="77" hasCustomPrompt="1"/>
          </p:nvPr>
        </p:nvSpPr>
        <p:spPr>
          <a:xfrm>
            <a:off x="9428767" y="7306939"/>
            <a:ext cx="177801" cy="175171"/>
          </a:xfrm>
          <a:prstGeom prst="rect">
            <a:avLst/>
          </a:prstGeom>
          <a:ln>
            <a:solidFill>
              <a:srgbClr val="FF1161"/>
            </a:solidFill>
          </a:ln>
        </p:spPr>
        <p:txBody>
          <a:bodyPr anchor="ctr"/>
          <a:lstStyle/>
          <a:p>
            <a:pPr algn="ctr">
              <a:lnSpc>
                <a:spcPct val="100000"/>
              </a:lnSpc>
              <a:spcBef>
                <a:spcPts val="0"/>
              </a:spcBef>
              <a:defRPr sz="1000" cap="all" spc="0"/>
            </a:pPr>
            <a:r>
              <a:rPr lang="en-US"/>
              <a:t> </a:t>
            </a:r>
            <a:endParaRPr/>
          </a:p>
        </p:txBody>
      </p:sp>
      <p:sp>
        <p:nvSpPr>
          <p:cNvPr id="814" name="Rectangle"/>
          <p:cNvSpPr>
            <a:spLocks noGrp="1"/>
          </p:cNvSpPr>
          <p:nvPr>
            <p:ph type="body" sz="quarter" idx="78" hasCustomPrompt="1"/>
          </p:nvPr>
        </p:nvSpPr>
        <p:spPr>
          <a:xfrm>
            <a:off x="11177058" y="7552053"/>
            <a:ext cx="663129"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815" name="Square"/>
          <p:cNvSpPr>
            <a:spLocks noGrp="1"/>
          </p:cNvSpPr>
          <p:nvPr>
            <p:ph type="body" sz="quarter" idx="79" hasCustomPrompt="1"/>
          </p:nvPr>
        </p:nvSpPr>
        <p:spPr>
          <a:xfrm>
            <a:off x="5535368" y="7301268"/>
            <a:ext cx="175171" cy="175171"/>
          </a:xfrm>
          <a:prstGeom prst="rect">
            <a:avLst/>
          </a:prstGeom>
          <a:ln>
            <a:solidFill>
              <a:srgbClr val="00B8FF"/>
            </a:solidFill>
          </a:ln>
        </p:spPr>
        <p:txBody>
          <a:bodyPr anchor="ctr"/>
          <a:lstStyle/>
          <a:p>
            <a:pPr algn="ctr">
              <a:lnSpc>
                <a:spcPct val="100000"/>
              </a:lnSpc>
              <a:spcBef>
                <a:spcPts val="0"/>
              </a:spcBef>
              <a:defRPr sz="1000" cap="all" spc="50"/>
            </a:pPr>
            <a:r>
              <a:rPr lang="en-US"/>
              <a:t> </a:t>
            </a:r>
            <a:endParaRPr/>
          </a:p>
        </p:txBody>
      </p:sp>
      <p:sp>
        <p:nvSpPr>
          <p:cNvPr id="816" name="Square"/>
          <p:cNvSpPr>
            <a:spLocks noGrp="1"/>
          </p:cNvSpPr>
          <p:nvPr>
            <p:ph type="body" sz="quarter" idx="80" hasCustomPrompt="1"/>
          </p:nvPr>
        </p:nvSpPr>
        <p:spPr>
          <a:xfrm>
            <a:off x="10319732" y="8071994"/>
            <a:ext cx="175171" cy="175171"/>
          </a:xfrm>
          <a:prstGeom prst="rect">
            <a:avLst/>
          </a:prstGeom>
          <a:ln>
            <a:solidFill>
              <a:srgbClr val="00B8FF"/>
            </a:solidFill>
          </a:ln>
        </p:spPr>
        <p:txBody>
          <a:bodyPr anchor="ctr"/>
          <a:lstStyle/>
          <a:p>
            <a:pPr algn="ctr">
              <a:lnSpc>
                <a:spcPct val="100000"/>
              </a:lnSpc>
              <a:spcBef>
                <a:spcPts val="0"/>
              </a:spcBef>
              <a:defRPr sz="1000" cap="all" spc="0"/>
            </a:pPr>
            <a:r>
              <a:rPr lang="en-US"/>
              <a:t> </a:t>
            </a:r>
            <a:endParaRPr/>
          </a:p>
        </p:txBody>
      </p:sp>
      <p:sp>
        <p:nvSpPr>
          <p:cNvPr id="817" name="Square"/>
          <p:cNvSpPr>
            <a:spLocks noGrp="1"/>
          </p:cNvSpPr>
          <p:nvPr>
            <p:ph type="body" sz="quarter" idx="81" hasCustomPrompt="1"/>
          </p:nvPr>
        </p:nvSpPr>
        <p:spPr>
          <a:xfrm>
            <a:off x="8990950" y="7308297"/>
            <a:ext cx="175171" cy="17517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818" name="Square"/>
          <p:cNvSpPr>
            <a:spLocks noGrp="1"/>
          </p:cNvSpPr>
          <p:nvPr>
            <p:ph type="body" sz="quarter" idx="82" hasCustomPrompt="1"/>
          </p:nvPr>
        </p:nvSpPr>
        <p:spPr>
          <a:xfrm>
            <a:off x="10760179" y="7552053"/>
            <a:ext cx="175171" cy="181521"/>
          </a:xfrm>
          <a:prstGeom prst="rect">
            <a:avLst/>
          </a:prstGeom>
          <a:ln>
            <a:solidFill>
              <a:srgbClr val="00C548"/>
            </a:solidFill>
          </a:ln>
        </p:spPr>
        <p:txBody>
          <a:bodyPr anchor="ctr"/>
          <a:lstStyle/>
          <a:p>
            <a:pPr algn="ctr">
              <a:lnSpc>
                <a:spcPct val="100000"/>
              </a:lnSpc>
              <a:spcBef>
                <a:spcPts val="0"/>
              </a:spcBef>
              <a:defRPr sz="1000" cap="all" spc="0"/>
            </a:pPr>
            <a:r>
              <a:rPr lang="en-US"/>
              <a:t> </a:t>
            </a:r>
            <a:endParaRPr/>
          </a:p>
        </p:txBody>
      </p:sp>
      <p:sp>
        <p:nvSpPr>
          <p:cNvPr id="819"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820" name="1…"/>
          <p:cNvSpPr txBox="1">
            <a:spLocks noGrp="1"/>
          </p:cNvSpPr>
          <p:nvPr>
            <p:ph type="body" sz="quarter" idx="83"/>
          </p:nvPr>
        </p:nvSpPr>
        <p:spPr>
          <a:xfrm>
            <a:off x="5047638" y="3520278"/>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solidFill>
                <a:srgbClr val="A8B5BD"/>
              </a:solidFill>
            </a:endParaRPr>
          </a:p>
        </p:txBody>
      </p:sp>
      <p:sp>
        <p:nvSpPr>
          <p:cNvPr id="821" name="Square"/>
          <p:cNvSpPr>
            <a:spLocks noGrp="1"/>
          </p:cNvSpPr>
          <p:nvPr>
            <p:ph type="body" sz="quarter" idx="84" hasCustomPrompt="1"/>
          </p:nvPr>
        </p:nvSpPr>
        <p:spPr>
          <a:xfrm>
            <a:off x="6414815" y="3519269"/>
            <a:ext cx="175171" cy="175171"/>
          </a:xfrm>
          <a:prstGeom prst="rect">
            <a:avLst/>
          </a:prstGeom>
          <a:ln>
            <a:solidFill>
              <a:srgbClr val="00C548"/>
            </a:solidFill>
          </a:ln>
        </p:spPr>
        <p:txBody>
          <a:bodyPr anchor="ctr"/>
          <a:lstStyle/>
          <a:p>
            <a:pPr algn="ctr">
              <a:lnSpc>
                <a:spcPct val="100000"/>
              </a:lnSpc>
              <a:spcBef>
                <a:spcPts val="0"/>
              </a:spcBef>
              <a:defRPr sz="1000" cap="all" spc="50"/>
            </a:pPr>
            <a:r>
              <a:rPr lang="en-US"/>
              <a:t> </a:t>
            </a:r>
            <a:endParaRPr/>
          </a:p>
        </p:txBody>
      </p:sp>
      <p:sp>
        <p:nvSpPr>
          <p:cNvPr id="822" name="2…"/>
          <p:cNvSpPr txBox="1">
            <a:spLocks noGrp="1"/>
          </p:cNvSpPr>
          <p:nvPr>
            <p:ph type="body" sz="quarter" idx="85"/>
          </p:nvPr>
        </p:nvSpPr>
        <p:spPr>
          <a:xfrm>
            <a:off x="8940800" y="3768545"/>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23" name="9…"/>
          <p:cNvSpPr txBox="1">
            <a:spLocks noGrp="1"/>
          </p:cNvSpPr>
          <p:nvPr>
            <p:ph type="body" sz="quarter" idx="86"/>
          </p:nvPr>
        </p:nvSpPr>
        <p:spPr>
          <a:xfrm>
            <a:off x="8940800" y="4023133"/>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24" name="16…"/>
          <p:cNvSpPr txBox="1">
            <a:spLocks noGrp="1"/>
          </p:cNvSpPr>
          <p:nvPr>
            <p:ph type="body" sz="quarter" idx="87"/>
          </p:nvPr>
        </p:nvSpPr>
        <p:spPr>
          <a:xfrm>
            <a:off x="8940800" y="4277722"/>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25" name="23…"/>
          <p:cNvSpPr txBox="1">
            <a:spLocks noGrp="1"/>
          </p:cNvSpPr>
          <p:nvPr>
            <p:ph type="body" sz="quarter" idx="88"/>
          </p:nvPr>
        </p:nvSpPr>
        <p:spPr>
          <a:xfrm>
            <a:off x="8940800" y="4532310"/>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826" name="1"/>
          <p:cNvSpPr txBox="1">
            <a:spLocks noGrp="1"/>
          </p:cNvSpPr>
          <p:nvPr>
            <p:ph type="body" sz="quarter" idx="89"/>
          </p:nvPr>
        </p:nvSpPr>
        <p:spPr>
          <a:xfrm>
            <a:off x="8940800" y="3513206"/>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827" name="30"/>
          <p:cNvSpPr txBox="1">
            <a:spLocks noGrp="1"/>
          </p:cNvSpPr>
          <p:nvPr>
            <p:ph type="body" sz="quarter" idx="90"/>
          </p:nvPr>
        </p:nvSpPr>
        <p:spPr>
          <a:xfrm>
            <a:off x="8940800" y="4786899"/>
            <a:ext cx="2921001" cy="173813"/>
          </a:xfrm>
          <a:prstGeom prst="rect">
            <a:avLst/>
          </a:prstGeom>
        </p:spPr>
        <p:txBody>
          <a:bodyPr numCol="7" spcCol="158212" anchor="ctr"/>
          <a:lstStyle>
            <a:lvl1pPr algn="ctr">
              <a:lnSpc>
                <a:spcPct val="100000"/>
              </a:lnSpc>
              <a:spcBef>
                <a:spcPts val="0"/>
              </a:spcBef>
              <a:defRPr sz="1000" cap="all" spc="0">
                <a:solidFill>
                  <a:srgbClr val="A8B5BD"/>
                </a:solidFill>
              </a:defRPr>
            </a:lvl1pPr>
          </a:lstStyle>
          <a:p>
            <a:pPr lvl="0">
              <a:defRPr>
                <a:solidFill>
                  <a:srgbClr val="515151"/>
                </a:solidFill>
              </a:defRPr>
            </a:pPr>
            <a:r>
              <a:rPr lang="lt-LT" smtClean="0">
                <a:solidFill>
                  <a:srgbClr val="A8B5BD"/>
                </a:solidFill>
              </a:rPr>
              <a:t>Click to edit Master text styles</a:t>
            </a:r>
          </a:p>
        </p:txBody>
      </p:sp>
      <p:sp>
        <p:nvSpPr>
          <p:cNvPr id="828" name="1…"/>
          <p:cNvSpPr txBox="1">
            <a:spLocks noGrp="1"/>
          </p:cNvSpPr>
          <p:nvPr>
            <p:ph type="body" sz="quarter" idx="91"/>
          </p:nvPr>
        </p:nvSpPr>
        <p:spPr>
          <a:xfrm>
            <a:off x="1139019" y="7043061"/>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829" name="7…"/>
          <p:cNvSpPr txBox="1">
            <a:spLocks noGrp="1"/>
          </p:cNvSpPr>
          <p:nvPr>
            <p:ph type="body" sz="quarter" idx="92"/>
          </p:nvPr>
        </p:nvSpPr>
        <p:spPr>
          <a:xfrm>
            <a:off x="1139019" y="7306546"/>
            <a:ext cx="2921001" cy="173813"/>
          </a:xfrm>
          <a:prstGeom prst="rect">
            <a:avLst/>
          </a:prstGeom>
        </p:spPr>
        <p:txBody>
          <a:bodyPr numCol="7" spcCol="158212" anchor="ctr"/>
          <a:lstStyle/>
          <a:p>
            <a:pPr lvl="0" algn="ctr">
              <a:lnSpc>
                <a:spcPct val="100000"/>
              </a:lnSpc>
              <a:spcBef>
                <a:spcPts val="0"/>
              </a:spcBef>
              <a:defRPr sz="1000" cap="all" spc="0">
                <a:solidFill>
                  <a:srgbClr val="A8B5BD"/>
                </a:solidFill>
              </a:defRPr>
            </a:pPr>
            <a:r>
              <a:rPr lang="lt-LT" smtClean="0"/>
              <a:t>Click to edit Master text styles</a:t>
            </a:r>
          </a:p>
          <a:p>
            <a:pPr lvl="1" algn="ctr">
              <a:lnSpc>
                <a:spcPct val="100000"/>
              </a:lnSpc>
              <a:spcBef>
                <a:spcPts val="0"/>
              </a:spcBef>
              <a:defRPr sz="1000" cap="all" spc="0">
                <a:solidFill>
                  <a:srgbClr val="A8B5BD"/>
                </a:solidFill>
              </a:defRPr>
            </a:pPr>
            <a:r>
              <a:rPr lang="lt-LT" smtClean="0"/>
              <a:t>Second level</a:t>
            </a:r>
          </a:p>
          <a:p>
            <a:pPr lvl="2" algn="ctr">
              <a:lnSpc>
                <a:spcPct val="100000"/>
              </a:lnSpc>
              <a:spcBef>
                <a:spcPts val="0"/>
              </a:spcBef>
              <a:defRPr sz="1000" cap="all" spc="0">
                <a:solidFill>
                  <a:srgbClr val="A8B5BD"/>
                </a:solidFill>
              </a:defRPr>
            </a:pPr>
            <a:r>
              <a:rPr lang="lt-LT" smtClean="0"/>
              <a:t>Third level</a:t>
            </a:r>
          </a:p>
          <a:p>
            <a:pPr lvl="3" algn="ctr">
              <a:lnSpc>
                <a:spcPct val="100000"/>
              </a:lnSpc>
              <a:spcBef>
                <a:spcPts val="0"/>
              </a:spcBef>
              <a:defRPr sz="1000" cap="all" spc="0">
                <a:solidFill>
                  <a:srgbClr val="A8B5BD"/>
                </a:solidFill>
              </a:defRPr>
            </a:pPr>
            <a:r>
              <a:rPr lang="lt-LT" smtClean="0"/>
              <a:t>Fourth level</a:t>
            </a:r>
          </a:p>
          <a:p>
            <a:pPr lvl="4" algn="ctr">
              <a:lnSpc>
                <a:spcPct val="100000"/>
              </a:lnSpc>
              <a:spcBef>
                <a:spcPts val="0"/>
              </a:spcBef>
              <a:defRPr sz="1000" cap="all" spc="0">
                <a:solidFill>
                  <a:srgbClr val="A8B5BD"/>
                </a:solidFill>
              </a:defRPr>
            </a:pPr>
            <a:r>
              <a:rPr lang="lt-LT" smtClean="0"/>
              <a:t>Fifth level</a:t>
            </a:r>
            <a:endParaRPr>
              <a:solidFill>
                <a:srgbClr val="A8B5BD"/>
              </a:solidFill>
            </a:endParaRPr>
          </a:p>
        </p:txBody>
      </p:sp>
      <p:sp>
        <p:nvSpPr>
          <p:cNvPr id="830" name="14…"/>
          <p:cNvSpPr txBox="1">
            <a:spLocks noGrp="1"/>
          </p:cNvSpPr>
          <p:nvPr>
            <p:ph type="body" sz="quarter" idx="93"/>
          </p:nvPr>
        </p:nvSpPr>
        <p:spPr>
          <a:xfrm>
            <a:off x="1139019" y="7557331"/>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1" name="21…"/>
          <p:cNvSpPr txBox="1">
            <a:spLocks noGrp="1"/>
          </p:cNvSpPr>
          <p:nvPr>
            <p:ph type="body" sz="quarter" idx="94"/>
          </p:nvPr>
        </p:nvSpPr>
        <p:spPr>
          <a:xfrm>
            <a:off x="1139019" y="780811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2" name="28…"/>
          <p:cNvSpPr txBox="1">
            <a:spLocks noGrp="1"/>
          </p:cNvSpPr>
          <p:nvPr>
            <p:ph type="body" sz="quarter" idx="95"/>
          </p:nvPr>
        </p:nvSpPr>
        <p:spPr>
          <a:xfrm>
            <a:off x="1139019" y="8058901"/>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p:txBody>
      </p:sp>
      <p:sp>
        <p:nvSpPr>
          <p:cNvPr id="833" name="4…"/>
          <p:cNvSpPr txBox="1">
            <a:spLocks noGrp="1"/>
          </p:cNvSpPr>
          <p:nvPr>
            <p:ph type="body" sz="quarter" idx="96"/>
          </p:nvPr>
        </p:nvSpPr>
        <p:spPr>
          <a:xfrm>
            <a:off x="5034938" y="730654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4" name="11…"/>
          <p:cNvSpPr txBox="1">
            <a:spLocks noGrp="1"/>
          </p:cNvSpPr>
          <p:nvPr>
            <p:ph type="body" sz="quarter" idx="97"/>
          </p:nvPr>
        </p:nvSpPr>
        <p:spPr>
          <a:xfrm>
            <a:off x="5034938" y="7557331"/>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5" name="18…"/>
          <p:cNvSpPr txBox="1">
            <a:spLocks noGrp="1"/>
          </p:cNvSpPr>
          <p:nvPr>
            <p:ph type="body" sz="quarter" idx="98"/>
          </p:nvPr>
        </p:nvSpPr>
        <p:spPr>
          <a:xfrm>
            <a:off x="5034938" y="7808116"/>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6" name="25…"/>
          <p:cNvSpPr txBox="1">
            <a:spLocks noGrp="1"/>
          </p:cNvSpPr>
          <p:nvPr>
            <p:ph type="body" sz="quarter" idx="99"/>
          </p:nvPr>
        </p:nvSpPr>
        <p:spPr>
          <a:xfrm>
            <a:off x="5034938" y="8058901"/>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837" name="1…"/>
          <p:cNvSpPr txBox="1">
            <a:spLocks noGrp="1"/>
          </p:cNvSpPr>
          <p:nvPr>
            <p:ph type="body" sz="quarter" idx="100"/>
          </p:nvPr>
        </p:nvSpPr>
        <p:spPr>
          <a:xfrm>
            <a:off x="5034938" y="7043062"/>
            <a:ext cx="2921001"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838" name="2…"/>
          <p:cNvSpPr txBox="1">
            <a:spLocks noGrp="1"/>
          </p:cNvSpPr>
          <p:nvPr>
            <p:ph type="body" sz="quarter" idx="101"/>
          </p:nvPr>
        </p:nvSpPr>
        <p:spPr>
          <a:xfrm>
            <a:off x="8936390" y="7301947"/>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39" name="9…"/>
          <p:cNvSpPr txBox="1">
            <a:spLocks noGrp="1"/>
          </p:cNvSpPr>
          <p:nvPr>
            <p:ph type="body" sz="quarter" idx="102"/>
          </p:nvPr>
        </p:nvSpPr>
        <p:spPr>
          <a:xfrm>
            <a:off x="8936390" y="7559563"/>
            <a:ext cx="2921001"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40" name="16…"/>
          <p:cNvSpPr txBox="1">
            <a:spLocks noGrp="1"/>
          </p:cNvSpPr>
          <p:nvPr>
            <p:ph type="body" sz="quarter" idx="103"/>
          </p:nvPr>
        </p:nvSpPr>
        <p:spPr>
          <a:xfrm>
            <a:off x="8938235" y="7810866"/>
            <a:ext cx="2921002"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solidFill>
                <a:srgbClr val="A8B5BD"/>
              </a:solidFill>
            </a:endParaRPr>
          </a:p>
        </p:txBody>
      </p:sp>
      <p:sp>
        <p:nvSpPr>
          <p:cNvPr id="841" name="23…"/>
          <p:cNvSpPr txBox="1">
            <a:spLocks noGrp="1"/>
          </p:cNvSpPr>
          <p:nvPr>
            <p:ph type="body" sz="quarter" idx="104"/>
          </p:nvPr>
        </p:nvSpPr>
        <p:spPr>
          <a:xfrm>
            <a:off x="8938235" y="8065605"/>
            <a:ext cx="2921002" cy="173813"/>
          </a:xfrm>
          <a:prstGeom prst="rect">
            <a:avLst/>
          </a:prstGeom>
        </p:spPr>
        <p:txBody>
          <a:bodyPr numCol="7" spcCol="158212" anchor="ctr"/>
          <a:lstStyle/>
          <a:p>
            <a:pPr lvl="0" algn="ctr">
              <a:lnSpc>
                <a:spcPct val="100000"/>
              </a:lnSpc>
              <a:spcBef>
                <a:spcPts val="0"/>
              </a:spcBef>
              <a:defRPr sz="1000" cap="all" spc="0"/>
            </a:pPr>
            <a:r>
              <a:rPr lang="lt-LT" smtClean="0">
                <a:solidFill>
                  <a:srgbClr val="A8B5BD"/>
                </a:solidFill>
              </a:rPr>
              <a:t>Click to edit Master text styles</a:t>
            </a:r>
          </a:p>
          <a:p>
            <a:pPr lvl="1" algn="ctr">
              <a:lnSpc>
                <a:spcPct val="100000"/>
              </a:lnSpc>
              <a:spcBef>
                <a:spcPts val="0"/>
              </a:spcBef>
              <a:defRPr sz="1000" cap="all" spc="0"/>
            </a:pPr>
            <a:r>
              <a:rPr lang="lt-LT" smtClean="0">
                <a:solidFill>
                  <a:srgbClr val="A8B5BD"/>
                </a:solidFill>
              </a:rPr>
              <a:t>Second level</a:t>
            </a:r>
          </a:p>
          <a:p>
            <a:pPr lvl="2" algn="ctr">
              <a:lnSpc>
                <a:spcPct val="100000"/>
              </a:lnSpc>
              <a:spcBef>
                <a:spcPts val="0"/>
              </a:spcBef>
              <a:defRPr sz="1000" cap="all" spc="0"/>
            </a:pPr>
            <a:r>
              <a:rPr lang="lt-LT" smtClean="0">
                <a:solidFill>
                  <a:srgbClr val="A8B5BD"/>
                </a:solidFill>
              </a:rPr>
              <a:t>Third level</a:t>
            </a:r>
          </a:p>
          <a:p>
            <a:pPr lvl="3" algn="ctr">
              <a:lnSpc>
                <a:spcPct val="100000"/>
              </a:lnSpc>
              <a:spcBef>
                <a:spcPts val="0"/>
              </a:spcBef>
              <a:defRPr sz="1000" cap="all" spc="0"/>
            </a:pPr>
            <a:r>
              <a:rPr lang="lt-LT" smtClean="0">
                <a:solidFill>
                  <a:srgbClr val="A8B5BD"/>
                </a:solidFill>
              </a:rPr>
              <a:t>Fourth level</a:t>
            </a:r>
          </a:p>
          <a:p>
            <a:pPr lvl="4" algn="ctr">
              <a:lnSpc>
                <a:spcPct val="100000"/>
              </a:lnSpc>
              <a:spcBef>
                <a:spcPts val="0"/>
              </a:spcBef>
              <a:defRPr sz="1000" cap="all" spc="0"/>
            </a:pPr>
            <a:r>
              <a:rPr lang="lt-LT" smtClean="0">
                <a:solidFill>
                  <a:srgbClr val="A8B5BD"/>
                </a:solidFill>
              </a:rPr>
              <a:t>Fifth level</a:t>
            </a:r>
            <a:endParaRPr/>
          </a:p>
        </p:txBody>
      </p:sp>
      <p:sp>
        <p:nvSpPr>
          <p:cNvPr id="842" name="1"/>
          <p:cNvSpPr txBox="1">
            <a:spLocks noGrp="1"/>
          </p:cNvSpPr>
          <p:nvPr>
            <p:ph type="body" sz="quarter" idx="105"/>
          </p:nvPr>
        </p:nvSpPr>
        <p:spPr>
          <a:xfrm>
            <a:off x="8938235" y="7046651"/>
            <a:ext cx="2921002" cy="173813"/>
          </a:xfrm>
          <a:prstGeom prst="rect">
            <a:avLst/>
          </a:prstGeom>
        </p:spPr>
        <p:txBody>
          <a:bodyPr numCol="7" spcCol="158212" anchor="ctr"/>
          <a:lstStyle/>
          <a:p>
            <a:pPr lvl="0" algn="ctr">
              <a:lnSpc>
                <a:spcPct val="100000"/>
              </a:lnSpc>
              <a:spcBef>
                <a:spcPts val="0"/>
              </a:spcBef>
              <a:defRPr sz="1000" cap="all" spc="0"/>
            </a:pPr>
            <a:r>
              <a:rPr lang="lt-LT" smtClean="0"/>
              <a:t>Click to edit Master text styles</a:t>
            </a:r>
          </a:p>
          <a:p>
            <a:pPr lvl="1" algn="ctr">
              <a:lnSpc>
                <a:spcPct val="100000"/>
              </a:lnSpc>
              <a:spcBef>
                <a:spcPts val="0"/>
              </a:spcBef>
              <a:defRPr sz="1000" cap="all" spc="0"/>
            </a:pPr>
            <a:r>
              <a:rPr lang="lt-LT" smtClean="0"/>
              <a:t>Second level</a:t>
            </a:r>
          </a:p>
          <a:p>
            <a:pPr lvl="2" algn="ctr">
              <a:lnSpc>
                <a:spcPct val="100000"/>
              </a:lnSpc>
              <a:spcBef>
                <a:spcPts val="0"/>
              </a:spcBef>
              <a:defRPr sz="1000" cap="all" spc="0"/>
            </a:pPr>
            <a:r>
              <a:rPr lang="lt-LT" smtClean="0"/>
              <a:t>Third level</a:t>
            </a:r>
          </a:p>
          <a:p>
            <a:pPr lvl="3" algn="ctr">
              <a:lnSpc>
                <a:spcPct val="100000"/>
              </a:lnSpc>
              <a:spcBef>
                <a:spcPts val="0"/>
              </a:spcBef>
              <a:defRPr sz="1000" cap="all" spc="0"/>
            </a:pPr>
            <a:r>
              <a:rPr lang="lt-LT" smtClean="0"/>
              <a:t>Fourth level</a:t>
            </a:r>
          </a:p>
          <a:p>
            <a:pPr lvl="4" algn="ctr">
              <a:lnSpc>
                <a:spcPct val="100000"/>
              </a:lnSpc>
              <a:spcBef>
                <a:spcPts val="0"/>
              </a:spcBef>
              <a:defRPr sz="1000" cap="all" spc="0"/>
            </a:pPr>
            <a:r>
              <a:rPr lang="lt-LT" smtClean="0"/>
              <a:t>Fifth level</a:t>
            </a:r>
            <a:endParaRPr/>
          </a:p>
        </p:txBody>
      </p:sp>
      <p:sp>
        <p:nvSpPr>
          <p:cNvPr id="843" name="30"/>
          <p:cNvSpPr txBox="1">
            <a:spLocks noGrp="1"/>
          </p:cNvSpPr>
          <p:nvPr>
            <p:ph type="body" sz="quarter" idx="106"/>
          </p:nvPr>
        </p:nvSpPr>
        <p:spPr>
          <a:xfrm>
            <a:off x="8938235" y="8320344"/>
            <a:ext cx="2921002" cy="173813"/>
          </a:xfrm>
          <a:prstGeom prst="rect">
            <a:avLst/>
          </a:prstGeom>
        </p:spPr>
        <p:txBody>
          <a:bodyPr numCol="7" spcCol="158212" anchor="ctr"/>
          <a:lstStyle>
            <a:lvl1pPr algn="ctr">
              <a:lnSpc>
                <a:spcPct val="100000"/>
              </a:lnSpc>
              <a:spcBef>
                <a:spcPts val="0"/>
              </a:spcBef>
              <a:defRPr sz="1000" cap="all" spc="0">
                <a:solidFill>
                  <a:srgbClr val="A8B5BD"/>
                </a:solidFill>
              </a:defRPr>
            </a:lvl1pPr>
          </a:lstStyle>
          <a:p>
            <a:pPr lvl="0">
              <a:defRPr>
                <a:solidFill>
                  <a:srgbClr val="515151"/>
                </a:solidFill>
              </a:defRPr>
            </a:pPr>
            <a:r>
              <a:rPr lang="lt-LT" smtClean="0">
                <a:solidFill>
                  <a:srgbClr val="A8B5BD"/>
                </a:solidFill>
              </a:rPr>
              <a:t>Click to edit Master text styles</a:t>
            </a: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2">
    <p:spTree>
      <p:nvGrpSpPr>
        <p:cNvPr id="1" name=""/>
        <p:cNvGrpSpPr/>
        <p:nvPr/>
      </p:nvGrpSpPr>
      <p:grpSpPr>
        <a:xfrm>
          <a:off x="0" y="0"/>
          <a:ext cx="0" cy="0"/>
          <a:chOff x="0" y="0"/>
          <a:chExt cx="0" cy="0"/>
        </a:xfrm>
      </p:grpSpPr>
      <p:sp>
        <p:nvSpPr>
          <p:cNvPr id="22" name="Rectangle"/>
          <p:cNvSpPr/>
          <p:nvPr/>
        </p:nvSpPr>
        <p:spPr>
          <a:xfrm>
            <a:off x="0" y="-1530"/>
            <a:ext cx="13004800" cy="6354629"/>
          </a:xfrm>
          <a:prstGeom prst="rect">
            <a:avLst/>
          </a:prstGeom>
          <a:solidFill>
            <a:srgbClr val="2A3A53"/>
          </a:solidFill>
          <a:ln w="12700">
            <a:miter lim="400000"/>
          </a:ln>
        </p:spPr>
        <p:txBody>
          <a:bodyPr lIns="0" tIns="0" rIns="0" bIns="0" anchor="ctr"/>
          <a:lstStyle/>
          <a:p>
            <a:pPr>
              <a:spcBef>
                <a:spcPts val="0"/>
              </a:spcBef>
              <a:defRPr>
                <a:solidFill>
                  <a:srgbClr val="FFFFFF"/>
                </a:solidFill>
              </a:defRPr>
            </a:pPr>
            <a:endParaRPr/>
          </a:p>
        </p:txBody>
      </p:sp>
      <p:sp>
        <p:nvSpPr>
          <p:cNvPr id="23" name="Photo-Placeholder1.jpg"/>
          <p:cNvSpPr>
            <a:spLocks noGrp="1"/>
          </p:cNvSpPr>
          <p:nvPr>
            <p:ph type="pic" idx="13"/>
          </p:nvPr>
        </p:nvSpPr>
        <p:spPr>
          <a:xfrm>
            <a:off x="0" y="-5566"/>
            <a:ext cx="13004800" cy="6350001"/>
          </a:xfrm>
          <a:prstGeom prst="rect">
            <a:avLst/>
          </a:prstGeom>
        </p:spPr>
        <p:txBody>
          <a:bodyPr lIns="91439" tIns="45719" rIns="91439" bIns="45719"/>
          <a:lstStyle/>
          <a:p>
            <a:r>
              <a:rPr lang="lt-LT" smtClean="0"/>
              <a:t>Drag picture to placeholder or click icon to add</a:t>
            </a:r>
            <a:endParaRPr/>
          </a:p>
        </p:txBody>
      </p:sp>
      <p:sp>
        <p:nvSpPr>
          <p:cNvPr id="24" name="Title Text"/>
          <p:cNvSpPr txBox="1">
            <a:spLocks noGrp="1"/>
          </p:cNvSpPr>
          <p:nvPr>
            <p:ph type="title"/>
          </p:nvPr>
        </p:nvSpPr>
        <p:spPr>
          <a:xfrm>
            <a:off x="1016000" y="5143500"/>
            <a:ext cx="10972800" cy="825500"/>
          </a:xfrm>
          <a:prstGeom prst="rect">
            <a:avLst/>
          </a:prstGeom>
        </p:spPr>
        <p:txBody>
          <a:bodyPr/>
          <a:lstStyle>
            <a:lvl1pPr>
              <a:defRPr>
                <a:solidFill>
                  <a:srgbClr val="FFFFFF"/>
                </a:solidFill>
              </a:defRPr>
            </a:lvl1pPr>
          </a:lstStyle>
          <a:p>
            <a:r>
              <a:rPr lang="lt-LT" smtClean="0"/>
              <a:t>Click to edit Master title style</a:t>
            </a:r>
            <a:endParaRPr/>
          </a:p>
        </p:txBody>
      </p:sp>
      <p:sp>
        <p:nvSpPr>
          <p:cNvPr id="25" name="01"/>
          <p:cNvSpPr txBox="1">
            <a:spLocks noGrp="1"/>
          </p:cNvSpPr>
          <p:nvPr>
            <p:ph type="body" sz="half" idx="14"/>
          </p:nvPr>
        </p:nvSpPr>
        <p:spPr>
          <a:xfrm>
            <a:off x="-762000" y="1398445"/>
            <a:ext cx="5715000" cy="5715001"/>
          </a:xfrm>
          <a:prstGeom prst="rect">
            <a:avLst/>
          </a:prstGeom>
        </p:spPr>
        <p:txBody>
          <a:bodyPr anchor="ctr"/>
          <a:lstStyle>
            <a:lvl1pPr algn="ctr">
              <a:lnSpc>
                <a:spcPct val="100000"/>
              </a:lnSpc>
              <a:spcBef>
                <a:spcPts val="0"/>
              </a:spcBef>
              <a:defRPr sz="40000" b="1" spc="-2000">
                <a:solidFill>
                  <a:srgbClr val="FFFFFF">
                    <a:alpha val="40000"/>
                  </a:srgbClr>
                </a:solidFill>
              </a:defRPr>
            </a:lvl1pPr>
          </a:lstStyle>
          <a:p>
            <a:pPr lvl="0"/>
            <a:r>
              <a:rPr lang="lt-LT" smtClean="0"/>
              <a:t>Click to edit Master text styles</a:t>
            </a:r>
          </a:p>
        </p:txBody>
      </p:sp>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7" name="Page #"/>
          <p:cNvSpPr txBox="1">
            <a:spLocks noGrp="1"/>
          </p:cNvSpPr>
          <p:nvPr>
            <p:ph type="body" sz="quarter" idx="15"/>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28" name="Rectangle"/>
          <p:cNvSpPr>
            <a:spLocks noGrp="1"/>
          </p:cNvSpPr>
          <p:nvPr>
            <p:ph type="body" sz="quarter" idx="16" hasCustomPrompt="1"/>
          </p:nvPr>
        </p:nvSpPr>
        <p:spPr>
          <a:xfrm>
            <a:off x="-1" y="6353098"/>
            <a:ext cx="13004801" cy="635001"/>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29" name="1…"/>
          <p:cNvSpPr txBox="1">
            <a:spLocks noGrp="1"/>
          </p:cNvSpPr>
          <p:nvPr>
            <p:ph type="body" sz="quarter" idx="17"/>
          </p:nvPr>
        </p:nvSpPr>
        <p:spPr>
          <a:xfrm>
            <a:off x="1016000" y="7173032"/>
            <a:ext cx="10972800" cy="312863"/>
          </a:xfrm>
          <a:prstGeom prst="rect">
            <a:avLst/>
          </a:prstGeom>
        </p:spPr>
        <p:txBody>
          <a:bodyPr numCol="7" spcCol="594326" anchor="ctr"/>
          <a:lstStyle/>
          <a:p>
            <a:pPr lvl="0" algn="ctr">
              <a:lnSpc>
                <a:spcPct val="100000"/>
              </a:lnSpc>
              <a:spcBef>
                <a:spcPts val="0"/>
              </a:spcBef>
              <a:defRPr sz="1500" cap="all" spc="0"/>
            </a:pPr>
            <a:r>
              <a:rPr lang="lt-LT" smtClean="0"/>
              <a:t>Click to edit Master text styles</a:t>
            </a:r>
          </a:p>
          <a:p>
            <a:pPr lvl="1" algn="ctr">
              <a:lnSpc>
                <a:spcPct val="100000"/>
              </a:lnSpc>
              <a:spcBef>
                <a:spcPts val="0"/>
              </a:spcBef>
              <a:defRPr sz="1500" cap="all" spc="0"/>
            </a:pPr>
            <a:r>
              <a:rPr lang="lt-LT" smtClean="0"/>
              <a:t>Second level</a:t>
            </a:r>
          </a:p>
          <a:p>
            <a:pPr lvl="2" algn="ctr">
              <a:lnSpc>
                <a:spcPct val="100000"/>
              </a:lnSpc>
              <a:spcBef>
                <a:spcPts val="0"/>
              </a:spcBef>
              <a:defRPr sz="1500" cap="all" spc="0"/>
            </a:pPr>
            <a:r>
              <a:rPr lang="lt-LT" smtClean="0"/>
              <a:t>Third level</a:t>
            </a:r>
          </a:p>
          <a:p>
            <a:pPr lvl="3" algn="ctr">
              <a:lnSpc>
                <a:spcPct val="100000"/>
              </a:lnSpc>
              <a:spcBef>
                <a:spcPts val="0"/>
              </a:spcBef>
              <a:defRPr sz="1500" cap="all" spc="0"/>
            </a:pPr>
            <a:r>
              <a:rPr lang="lt-LT" smtClean="0"/>
              <a:t>Fourth level</a:t>
            </a:r>
          </a:p>
          <a:p>
            <a:pPr lvl="4" algn="ctr">
              <a:lnSpc>
                <a:spcPct val="100000"/>
              </a:lnSpc>
              <a:spcBef>
                <a:spcPts val="0"/>
              </a:spcBef>
              <a:defRPr sz="1500" cap="all" spc="0"/>
            </a:pPr>
            <a:r>
              <a:rPr lang="lt-LT" smtClean="0"/>
              <a:t>Fifth level</a:t>
            </a:r>
            <a:endParaRPr>
              <a:solidFill>
                <a:srgbClr val="A8B5BD"/>
              </a:solidFill>
            </a:endParaRPr>
          </a:p>
        </p:txBody>
      </p:sp>
      <p:sp>
        <p:nvSpPr>
          <p:cNvPr id="30" name="7…"/>
          <p:cNvSpPr txBox="1">
            <a:spLocks noGrp="1"/>
          </p:cNvSpPr>
          <p:nvPr>
            <p:ph type="body" sz="quarter" idx="18"/>
          </p:nvPr>
        </p:nvSpPr>
        <p:spPr>
          <a:xfrm>
            <a:off x="1016000" y="7570470"/>
            <a:ext cx="10972800" cy="312862"/>
          </a:xfrm>
          <a:prstGeom prst="rect">
            <a:avLst/>
          </a:prstGeom>
        </p:spPr>
        <p:txBody>
          <a:bodyPr numCol="7" spcCol="594326"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1" name="14…"/>
          <p:cNvSpPr txBox="1">
            <a:spLocks noGrp="1"/>
          </p:cNvSpPr>
          <p:nvPr>
            <p:ph type="body" sz="quarter" idx="19"/>
          </p:nvPr>
        </p:nvSpPr>
        <p:spPr>
          <a:xfrm>
            <a:off x="1016000" y="7967907"/>
            <a:ext cx="10972800" cy="312862"/>
          </a:xfrm>
          <a:prstGeom prst="rect">
            <a:avLst/>
          </a:prstGeom>
        </p:spPr>
        <p:txBody>
          <a:bodyPr numCol="7" spcCol="594326"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2" name="21…"/>
          <p:cNvSpPr txBox="1">
            <a:spLocks noGrp="1"/>
          </p:cNvSpPr>
          <p:nvPr>
            <p:ph type="body" sz="quarter" idx="20"/>
          </p:nvPr>
        </p:nvSpPr>
        <p:spPr>
          <a:xfrm>
            <a:off x="1016000" y="8365345"/>
            <a:ext cx="10972800" cy="312862"/>
          </a:xfrm>
          <a:prstGeom prst="rect">
            <a:avLst/>
          </a:prstGeom>
        </p:spPr>
        <p:txBody>
          <a:bodyPr numCol="7" spcCol="594326"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33" name="28…"/>
          <p:cNvSpPr txBox="1">
            <a:spLocks noGrp="1"/>
          </p:cNvSpPr>
          <p:nvPr>
            <p:ph type="body" sz="quarter" idx="21"/>
          </p:nvPr>
        </p:nvSpPr>
        <p:spPr>
          <a:xfrm>
            <a:off x="1016000" y="8762782"/>
            <a:ext cx="10972800" cy="312863"/>
          </a:xfrm>
          <a:prstGeom prst="rect">
            <a:avLst/>
          </a:prstGeom>
        </p:spPr>
        <p:txBody>
          <a:bodyPr numCol="7" spcCol="594326"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p:txBody>
      </p:sp>
      <p:sp>
        <p:nvSpPr>
          <p:cNvPr id="34" name="Sed posuere consectetur est at lobortis?"/>
          <p:cNvSpPr txBox="1">
            <a:spLocks noGrp="1"/>
          </p:cNvSpPr>
          <p:nvPr>
            <p:ph type="body" sz="quarter" idx="22"/>
          </p:nvPr>
        </p:nvSpPr>
        <p:spPr>
          <a:xfrm>
            <a:off x="6273610" y="1016000"/>
            <a:ext cx="5715190" cy="322858"/>
          </a:xfrm>
          <a:prstGeom prst="rect">
            <a:avLst/>
          </a:prstGeom>
        </p:spPr>
        <p:txBody>
          <a:bodyPr/>
          <a:lstStyle>
            <a:lvl1pPr algn="r">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35" name="Cras justo odio, dapibus ac facilisis in, egestas eget quam. Maecenas varius blandit. Donec id elit non mi gravida at eget metus porta."/>
          <p:cNvSpPr txBox="1">
            <a:spLocks noGrp="1"/>
          </p:cNvSpPr>
          <p:nvPr>
            <p:ph type="body" sz="quarter" idx="23"/>
          </p:nvPr>
        </p:nvSpPr>
        <p:spPr>
          <a:xfrm>
            <a:off x="8178800" y="1457642"/>
            <a:ext cx="3810000" cy="1080145"/>
          </a:xfrm>
          <a:prstGeom prst="rect">
            <a:avLst/>
          </a:prstGeom>
        </p:spPr>
        <p:txBody>
          <a:bodyPr/>
          <a:lstStyle>
            <a:lvl1pPr algn="r">
              <a:spcBef>
                <a:spcPts val="0"/>
              </a:spcBef>
              <a:defRPr>
                <a:solidFill>
                  <a:srgbClr val="FFFFFF"/>
                </a:solidFill>
              </a:defRPr>
            </a:lvl1pPr>
          </a:lstStyle>
          <a:p>
            <a:pPr lvl="0"/>
            <a:r>
              <a:rPr lang="lt-LT" smtClean="0"/>
              <a:t>Click to edit Master text styles</a:t>
            </a:r>
          </a:p>
        </p:txBody>
      </p:sp>
      <p:sp>
        <p:nvSpPr>
          <p:cNvPr id="36" name="Sun…"/>
          <p:cNvSpPr txBox="1">
            <a:spLocks noGrp="1"/>
          </p:cNvSpPr>
          <p:nvPr>
            <p:ph type="body" sz="quarter" idx="24"/>
          </p:nvPr>
        </p:nvSpPr>
        <p:spPr>
          <a:xfrm>
            <a:off x="1016000" y="6514167"/>
            <a:ext cx="10972800" cy="312863"/>
          </a:xfrm>
          <a:prstGeom prst="rect">
            <a:avLst/>
          </a:prstGeom>
        </p:spPr>
        <p:txBody>
          <a:bodyPr numCol="7" spcCol="54864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Tree>
  </p:cSld>
  <p:clrMapOvr>
    <a:masterClrMapping/>
  </p:clrMapOvr>
  <p:transition xmlns:p14="http://schemas.microsoft.com/office/powerpoint/2010/mai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20">
    <p:bg>
      <p:bgPr>
        <a:solidFill>
          <a:srgbClr val="2A3953"/>
        </a:solidFill>
        <a:effectLst/>
      </p:bgPr>
    </p:bg>
    <p:spTree>
      <p:nvGrpSpPr>
        <p:cNvPr id="1" name=""/>
        <p:cNvGrpSpPr/>
        <p:nvPr/>
      </p:nvGrpSpPr>
      <p:grpSpPr>
        <a:xfrm>
          <a:off x="0" y="0"/>
          <a:ext cx="0" cy="0"/>
          <a:chOff x="0" y="0"/>
          <a:chExt cx="0" cy="0"/>
        </a:xfrm>
      </p:grpSpPr>
      <p:sp>
        <p:nvSpPr>
          <p:cNvPr id="850" name="Photo-Placeholder1.jpg"/>
          <p:cNvSpPr>
            <a:spLocks noGrp="1"/>
          </p:cNvSpPr>
          <p:nvPr>
            <p:ph type="pic" idx="13"/>
          </p:nvPr>
        </p:nvSpPr>
        <p:spPr>
          <a:xfrm>
            <a:off x="0" y="0"/>
            <a:ext cx="13004800" cy="9753600"/>
          </a:xfrm>
          <a:prstGeom prst="rect">
            <a:avLst/>
          </a:prstGeom>
        </p:spPr>
        <p:txBody>
          <a:bodyPr lIns="91439" tIns="45719" rIns="91439" bIns="45719"/>
          <a:lstStyle/>
          <a:p>
            <a:r>
              <a:rPr lang="lt-LT" smtClean="0"/>
              <a:t>Drag picture to placeholder or click icon to add</a:t>
            </a:r>
            <a:endParaRPr/>
          </a:p>
        </p:txBody>
      </p:sp>
      <p:sp>
        <p:nvSpPr>
          <p:cNvPr id="851" name="Title Text"/>
          <p:cNvSpPr txBox="1">
            <a:spLocks noGrp="1"/>
          </p:cNvSpPr>
          <p:nvPr>
            <p:ph type="title"/>
          </p:nvPr>
        </p:nvSpPr>
        <p:spPr>
          <a:xfrm>
            <a:off x="1016000" y="2287785"/>
            <a:ext cx="10972800" cy="3427215"/>
          </a:xfrm>
          <a:prstGeom prst="rect">
            <a:avLst/>
          </a:prstGeom>
        </p:spPr>
        <p:txBody>
          <a:bodyPr/>
          <a:lstStyle>
            <a:lvl1pPr>
              <a:defRPr sz="10000" cap="all" spc="-100">
                <a:solidFill>
                  <a:srgbClr val="FFFFFF"/>
                </a:solidFill>
                <a:latin typeface="+mj-lt"/>
                <a:ea typeface="+mj-ea"/>
                <a:cs typeface="+mj-cs"/>
                <a:sym typeface="Helvetica Neue Thin"/>
              </a:defRPr>
            </a:lvl1pPr>
          </a:lstStyle>
          <a:p>
            <a:r>
              <a:rPr lang="lt-LT" smtClean="0"/>
              <a:t>Click to edit Master title style</a:t>
            </a:r>
            <a:endParaRPr/>
          </a:p>
        </p:txBody>
      </p:sp>
      <p:sp>
        <p:nvSpPr>
          <p:cNvPr id="852" name="Body Level One…"/>
          <p:cNvSpPr txBox="1">
            <a:spLocks noGrp="1"/>
          </p:cNvSpPr>
          <p:nvPr>
            <p:ph type="body" sz="quarter" idx="1"/>
          </p:nvPr>
        </p:nvSpPr>
        <p:spPr>
          <a:xfrm>
            <a:off x="1016000" y="6990599"/>
            <a:ext cx="10972800" cy="1905001"/>
          </a:xfrm>
          <a:prstGeom prst="rect">
            <a:avLst/>
          </a:prstGeom>
        </p:spPr>
        <p:txBody>
          <a:bodyPr anchor="ctr"/>
          <a:lstStyle>
            <a:lvl1pPr marL="254000" marR="254000" algn="ctr">
              <a:spcBef>
                <a:spcPts val="0"/>
              </a:spcBef>
              <a:defRPr>
                <a:solidFill>
                  <a:srgbClr val="FFFFFF"/>
                </a:solidFill>
              </a:defRPr>
            </a:lvl1pPr>
            <a:lvl2pPr marL="254000" marR="254000" algn="ctr">
              <a:spcBef>
                <a:spcPts val="0"/>
              </a:spcBef>
              <a:defRPr>
                <a:solidFill>
                  <a:srgbClr val="FFFFFF"/>
                </a:solidFill>
              </a:defRPr>
            </a:lvl2pPr>
            <a:lvl3pPr marL="254000" marR="254000" algn="ctr">
              <a:spcBef>
                <a:spcPts val="0"/>
              </a:spcBef>
              <a:defRPr>
                <a:solidFill>
                  <a:srgbClr val="FFFFFF"/>
                </a:solidFill>
              </a:defRPr>
            </a:lvl3pPr>
            <a:lvl4pPr marL="254000" marR="254000" algn="ctr">
              <a:spcBef>
                <a:spcPts val="0"/>
              </a:spcBef>
              <a:defRPr>
                <a:solidFill>
                  <a:srgbClr val="FFFFFF"/>
                </a:solidFill>
              </a:defRPr>
            </a:lvl4pPr>
            <a:lvl5pPr marL="254000" marR="254000" algn="ctr">
              <a:spcBef>
                <a:spcPts val="0"/>
              </a:spcBef>
              <a:defRPr>
                <a:solidFill>
                  <a:srgbClr val="FFFFFF"/>
                </a:solidFill>
              </a:defRPr>
            </a:lvl5p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8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3">
    <p:spTree>
      <p:nvGrpSpPr>
        <p:cNvPr id="1" name=""/>
        <p:cNvGrpSpPr/>
        <p:nvPr/>
      </p:nvGrpSpPr>
      <p:grpSpPr>
        <a:xfrm>
          <a:off x="0" y="0"/>
          <a:ext cx="0" cy="0"/>
          <a:chOff x="0" y="0"/>
          <a:chExt cx="0" cy="0"/>
        </a:xfrm>
      </p:grpSpPr>
      <p:sp>
        <p:nvSpPr>
          <p:cNvPr id="43" name="Rectangle"/>
          <p:cNvSpPr/>
          <p:nvPr/>
        </p:nvSpPr>
        <p:spPr>
          <a:xfrm>
            <a:off x="0" y="0"/>
            <a:ext cx="13004800" cy="6607942"/>
          </a:xfrm>
          <a:prstGeom prst="rect">
            <a:avLst/>
          </a:prstGeom>
          <a:solidFill>
            <a:srgbClr val="2A3A53"/>
          </a:solidFill>
          <a:ln w="12700">
            <a:miter lim="400000"/>
          </a:ln>
        </p:spPr>
        <p:txBody>
          <a:bodyPr lIns="0" tIns="0" rIns="0" bIns="0" anchor="ctr"/>
          <a:lstStyle/>
          <a:p>
            <a:pPr>
              <a:spcBef>
                <a:spcPts val="0"/>
              </a:spcBef>
              <a:defRPr>
                <a:solidFill>
                  <a:srgbClr val="FFFFFF"/>
                </a:solidFill>
              </a:defRPr>
            </a:pPr>
            <a:endParaRPr/>
          </a:p>
        </p:txBody>
      </p:sp>
      <p:sp>
        <p:nvSpPr>
          <p:cNvPr id="44" name="Photo-Placeholder1.jpg"/>
          <p:cNvSpPr>
            <a:spLocks noGrp="1"/>
          </p:cNvSpPr>
          <p:nvPr>
            <p:ph type="pic" idx="13"/>
          </p:nvPr>
        </p:nvSpPr>
        <p:spPr>
          <a:xfrm>
            <a:off x="0" y="-4037"/>
            <a:ext cx="13004800" cy="6604001"/>
          </a:xfrm>
          <a:prstGeom prst="rect">
            <a:avLst/>
          </a:prstGeom>
        </p:spPr>
        <p:txBody>
          <a:bodyPr lIns="91439" tIns="45719" rIns="91439" bIns="45719"/>
          <a:lstStyle/>
          <a:p>
            <a:r>
              <a:rPr lang="lt-LT" smtClean="0"/>
              <a:t>Drag picture to placeholder or click icon to add</a:t>
            </a:r>
            <a:endParaRPr/>
          </a:p>
        </p:txBody>
      </p:sp>
      <p:sp>
        <p:nvSpPr>
          <p:cNvPr id="45" name="Title Text"/>
          <p:cNvSpPr txBox="1">
            <a:spLocks noGrp="1"/>
          </p:cNvSpPr>
          <p:nvPr>
            <p:ph type="title"/>
          </p:nvPr>
        </p:nvSpPr>
        <p:spPr>
          <a:prstGeom prst="rect">
            <a:avLst/>
          </a:prstGeom>
        </p:spPr>
        <p:txBody>
          <a:bodyPr/>
          <a:lstStyle>
            <a:lvl1pPr>
              <a:defRPr>
                <a:solidFill>
                  <a:srgbClr val="FFFFFF"/>
                </a:solidFill>
              </a:defRPr>
            </a:lvl1pPr>
          </a:lstStyle>
          <a:p>
            <a:r>
              <a:rPr lang="lt-LT" smtClean="0"/>
              <a:t>Click to edit Master title style</a:t>
            </a:r>
            <a:endParaRP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7" name="Page #"/>
          <p:cNvSpPr txBox="1">
            <a:spLocks noGrp="1"/>
          </p:cNvSpPr>
          <p:nvPr>
            <p:ph type="body" sz="quarter" idx="14"/>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48" name="Image"/>
          <p:cNvSpPr>
            <a:spLocks noGrp="1"/>
          </p:cNvSpPr>
          <p:nvPr>
            <p:ph type="pic" sz="quarter" idx="15"/>
          </p:nvPr>
        </p:nvSpPr>
        <p:spPr>
          <a:xfrm>
            <a:off x="4343400" y="5165717"/>
            <a:ext cx="4318000" cy="4575228"/>
          </a:xfrm>
          <a:prstGeom prst="rect">
            <a:avLst/>
          </a:prstGeom>
        </p:spPr>
        <p:txBody>
          <a:bodyPr lIns="91439" tIns="45719" rIns="91439" bIns="45719"/>
          <a:lstStyle/>
          <a:p>
            <a:r>
              <a:rPr lang="lt-LT" smtClean="0"/>
              <a:t>Drag picture to placeholder or click icon to add</a:t>
            </a:r>
            <a:endParaRPr/>
          </a:p>
        </p:txBody>
      </p:sp>
      <p:sp>
        <p:nvSpPr>
          <p:cNvPr id="49" name="Rectangle"/>
          <p:cNvSpPr>
            <a:spLocks noGrp="1"/>
          </p:cNvSpPr>
          <p:nvPr>
            <p:ph type="body" sz="quarter" idx="16" hasCustomPrompt="1"/>
          </p:nvPr>
        </p:nvSpPr>
        <p:spPr>
          <a:xfrm>
            <a:off x="4622800" y="7612864"/>
            <a:ext cx="3759200" cy="2140737"/>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50" name="Rectangle"/>
          <p:cNvSpPr>
            <a:spLocks noGrp="1"/>
          </p:cNvSpPr>
          <p:nvPr>
            <p:ph type="body" sz="quarter" idx="17" hasCustomPrompt="1"/>
          </p:nvPr>
        </p:nvSpPr>
        <p:spPr>
          <a:xfrm>
            <a:off x="4622800" y="6238157"/>
            <a:ext cx="3759200" cy="885222"/>
          </a:xfrm>
          <a:prstGeom prst="rect">
            <a:avLst/>
          </a:prstGeom>
          <a:solidFill>
            <a:srgbClr val="00B8FF"/>
          </a:solidFill>
        </p:spPr>
        <p:txBody>
          <a:bodyPr lIns="50800" tIns="50800" rIns="50800" bIns="50800"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51" name="Rectangle"/>
          <p:cNvSpPr>
            <a:spLocks noGrp="1"/>
          </p:cNvSpPr>
          <p:nvPr>
            <p:ph type="body" sz="quarter" idx="18" hasCustomPrompt="1"/>
          </p:nvPr>
        </p:nvSpPr>
        <p:spPr>
          <a:xfrm>
            <a:off x="4622800" y="7117338"/>
            <a:ext cx="3759200" cy="508333"/>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52" name="april"/>
          <p:cNvSpPr txBox="1">
            <a:spLocks noGrp="1"/>
          </p:cNvSpPr>
          <p:nvPr>
            <p:ph type="body" sz="quarter" idx="19"/>
          </p:nvPr>
        </p:nvSpPr>
        <p:spPr>
          <a:xfrm>
            <a:off x="5040489" y="6395021"/>
            <a:ext cx="2923822" cy="571833"/>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53" name="Shape"/>
          <p:cNvSpPr>
            <a:spLocks noGrp="1"/>
          </p:cNvSpPr>
          <p:nvPr>
            <p:ph type="body" sz="quarter" idx="20" hasCustomPrompt="1"/>
          </p:nvPr>
        </p:nvSpPr>
        <p:spPr>
          <a:xfrm>
            <a:off x="4884469" y="6519919"/>
            <a:ext cx="184060" cy="342079"/>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54" name="Shape"/>
          <p:cNvSpPr>
            <a:spLocks noGrp="1"/>
          </p:cNvSpPr>
          <p:nvPr>
            <p:ph type="body" sz="quarter" idx="21" hasCustomPrompt="1"/>
          </p:nvPr>
        </p:nvSpPr>
        <p:spPr>
          <a:xfrm>
            <a:off x="7936271" y="6512238"/>
            <a:ext cx="184060" cy="342079"/>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55" name="Sun…"/>
          <p:cNvSpPr txBox="1">
            <a:spLocks noGrp="1"/>
          </p:cNvSpPr>
          <p:nvPr>
            <p:ph type="body" sz="quarter" idx="22"/>
          </p:nvPr>
        </p:nvSpPr>
        <p:spPr>
          <a:xfrm>
            <a:off x="4854169" y="7268608"/>
            <a:ext cx="3296462" cy="205794"/>
          </a:xfrm>
          <a:prstGeom prst="rect">
            <a:avLst/>
          </a:prstGeom>
        </p:spPr>
        <p:txBody>
          <a:bodyPr numCol="7" spcCol="164823" anchor="ctr"/>
          <a:lstStyle/>
          <a:p>
            <a:pPr lvl="0" algn="ctr">
              <a:lnSpc>
                <a:spcPct val="100000"/>
              </a:lnSpc>
              <a:spcBef>
                <a:spcPts val="0"/>
              </a:spcBef>
              <a:defRPr sz="1000" cap="all" spc="50"/>
            </a:pPr>
            <a:r>
              <a:rPr lang="lt-LT" smtClean="0"/>
              <a:t>Click to edit Master text styles</a:t>
            </a:r>
          </a:p>
          <a:p>
            <a:pPr lvl="1" algn="ctr">
              <a:lnSpc>
                <a:spcPct val="100000"/>
              </a:lnSpc>
              <a:spcBef>
                <a:spcPts val="0"/>
              </a:spcBef>
              <a:defRPr sz="1000" cap="all" spc="50"/>
            </a:pPr>
            <a:r>
              <a:rPr lang="lt-LT" smtClean="0"/>
              <a:t>Second level</a:t>
            </a:r>
          </a:p>
          <a:p>
            <a:pPr lvl="2" algn="ctr">
              <a:lnSpc>
                <a:spcPct val="100000"/>
              </a:lnSpc>
              <a:spcBef>
                <a:spcPts val="0"/>
              </a:spcBef>
              <a:defRPr sz="1000" cap="all" spc="50"/>
            </a:pPr>
            <a:r>
              <a:rPr lang="lt-LT" smtClean="0"/>
              <a:t>Third level</a:t>
            </a:r>
          </a:p>
          <a:p>
            <a:pPr lvl="3" algn="ctr">
              <a:lnSpc>
                <a:spcPct val="100000"/>
              </a:lnSpc>
              <a:spcBef>
                <a:spcPts val="0"/>
              </a:spcBef>
              <a:defRPr sz="1000" cap="all" spc="50"/>
            </a:pPr>
            <a:r>
              <a:rPr lang="lt-LT" smtClean="0"/>
              <a:t>Fourth level</a:t>
            </a:r>
          </a:p>
          <a:p>
            <a:pPr lvl="4" algn="ctr">
              <a:lnSpc>
                <a:spcPct val="100000"/>
              </a:lnSpc>
              <a:spcBef>
                <a:spcPts val="0"/>
              </a:spcBef>
              <a:defRPr sz="1000" cap="all" spc="50"/>
            </a:pPr>
            <a:r>
              <a:rPr lang="lt-LT" smtClean="0"/>
              <a:t>Fifth level</a:t>
            </a:r>
            <a:endParaRPr/>
          </a:p>
        </p:txBody>
      </p:sp>
      <p:sp>
        <p:nvSpPr>
          <p:cNvPr id="56" name="1…"/>
          <p:cNvSpPr txBox="1">
            <a:spLocks noGrp="1"/>
          </p:cNvSpPr>
          <p:nvPr>
            <p:ph type="body" sz="quarter" idx="23"/>
          </p:nvPr>
        </p:nvSpPr>
        <p:spPr>
          <a:xfrm>
            <a:off x="4917651" y="7936973"/>
            <a:ext cx="3169461" cy="205795"/>
          </a:xfrm>
          <a:prstGeom prst="rect">
            <a:avLst/>
          </a:prstGeom>
        </p:spPr>
        <p:txBody>
          <a:bodyPr numCol="7" spcCol="171669"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57" name="8…"/>
          <p:cNvSpPr txBox="1">
            <a:spLocks noGrp="1"/>
          </p:cNvSpPr>
          <p:nvPr>
            <p:ph type="body" sz="quarter" idx="24"/>
          </p:nvPr>
        </p:nvSpPr>
        <p:spPr>
          <a:xfrm>
            <a:off x="4917688" y="8310102"/>
            <a:ext cx="3169461" cy="205795"/>
          </a:xfrm>
          <a:prstGeom prst="rect">
            <a:avLst/>
          </a:prstGeom>
        </p:spPr>
        <p:txBody>
          <a:bodyPr numCol="7" spcCol="171669"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58" name="Square"/>
          <p:cNvSpPr>
            <a:spLocks noGrp="1"/>
          </p:cNvSpPr>
          <p:nvPr>
            <p:ph type="body" sz="quarter" idx="25" hasCustomPrompt="1"/>
          </p:nvPr>
        </p:nvSpPr>
        <p:spPr>
          <a:xfrm>
            <a:off x="4960620" y="8302835"/>
            <a:ext cx="232802" cy="232802"/>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59" name="Square"/>
          <p:cNvSpPr>
            <a:spLocks noGrp="1"/>
          </p:cNvSpPr>
          <p:nvPr>
            <p:ph type="body" sz="quarter" idx="26" hasCustomPrompt="1"/>
          </p:nvPr>
        </p:nvSpPr>
        <p:spPr>
          <a:xfrm>
            <a:off x="7811378" y="7926451"/>
            <a:ext cx="232802" cy="232802"/>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60" name="Square"/>
          <p:cNvSpPr>
            <a:spLocks noGrp="1"/>
          </p:cNvSpPr>
          <p:nvPr>
            <p:ph type="body" sz="quarter" idx="27" hasCustomPrompt="1"/>
          </p:nvPr>
        </p:nvSpPr>
        <p:spPr>
          <a:xfrm>
            <a:off x="6378681" y="7926451"/>
            <a:ext cx="232802" cy="232802"/>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61" name="15…"/>
          <p:cNvSpPr txBox="1">
            <a:spLocks noGrp="1"/>
          </p:cNvSpPr>
          <p:nvPr>
            <p:ph type="body" sz="quarter" idx="28"/>
          </p:nvPr>
        </p:nvSpPr>
        <p:spPr>
          <a:xfrm>
            <a:off x="4917688" y="8683232"/>
            <a:ext cx="3169461" cy="205794"/>
          </a:xfrm>
          <a:prstGeom prst="rect">
            <a:avLst/>
          </a:prstGeom>
        </p:spPr>
        <p:txBody>
          <a:bodyPr numCol="7" spcCol="171669"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62" name="Rectangle"/>
          <p:cNvSpPr>
            <a:spLocks noGrp="1"/>
          </p:cNvSpPr>
          <p:nvPr>
            <p:ph type="body" sz="quarter" idx="29" hasCustomPrompt="1"/>
          </p:nvPr>
        </p:nvSpPr>
        <p:spPr>
          <a:xfrm>
            <a:off x="6837409" y="8682773"/>
            <a:ext cx="1206772" cy="232802"/>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63" name="22…"/>
          <p:cNvSpPr txBox="1">
            <a:spLocks noGrp="1"/>
          </p:cNvSpPr>
          <p:nvPr>
            <p:ph type="body" sz="quarter" idx="30"/>
          </p:nvPr>
        </p:nvSpPr>
        <p:spPr>
          <a:xfrm>
            <a:off x="4917651" y="9056361"/>
            <a:ext cx="3169461" cy="205794"/>
          </a:xfrm>
          <a:prstGeom prst="rect">
            <a:avLst/>
          </a:prstGeom>
        </p:spPr>
        <p:txBody>
          <a:bodyPr numCol="7" spcCol="171669"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64" name="29…"/>
          <p:cNvSpPr txBox="1">
            <a:spLocks noGrp="1"/>
          </p:cNvSpPr>
          <p:nvPr>
            <p:ph type="body" sz="quarter" idx="31"/>
          </p:nvPr>
        </p:nvSpPr>
        <p:spPr>
          <a:xfrm>
            <a:off x="4917651" y="9429490"/>
            <a:ext cx="3169461" cy="205794"/>
          </a:xfrm>
          <a:prstGeom prst="rect">
            <a:avLst/>
          </a:prstGeom>
        </p:spPr>
        <p:txBody>
          <a:bodyPr numCol="7" spcCol="171669"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65" name="Square"/>
          <p:cNvSpPr>
            <a:spLocks noGrp="1"/>
          </p:cNvSpPr>
          <p:nvPr>
            <p:ph type="body" sz="quarter" idx="32" hasCustomPrompt="1"/>
          </p:nvPr>
        </p:nvSpPr>
        <p:spPr>
          <a:xfrm>
            <a:off x="5432778" y="9053667"/>
            <a:ext cx="232802" cy="232803"/>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66" name="Square"/>
          <p:cNvSpPr>
            <a:spLocks noGrp="1"/>
          </p:cNvSpPr>
          <p:nvPr>
            <p:ph type="body" sz="quarter" idx="33" hasCustomPrompt="1"/>
          </p:nvPr>
        </p:nvSpPr>
        <p:spPr>
          <a:xfrm>
            <a:off x="5910386" y="9053667"/>
            <a:ext cx="232802" cy="232803"/>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67" name="Rectangle"/>
          <p:cNvSpPr>
            <a:spLocks noGrp="1"/>
          </p:cNvSpPr>
          <p:nvPr>
            <p:ph type="body" sz="quarter" idx="34" hasCustomPrompt="1"/>
          </p:nvPr>
        </p:nvSpPr>
        <p:spPr>
          <a:xfrm>
            <a:off x="6837409" y="9053667"/>
            <a:ext cx="764592" cy="232803"/>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68" name="Morbi leo risus, porta ac consectetur ac, vestibulum at eget eros."/>
          <p:cNvSpPr txBox="1">
            <a:spLocks noGrp="1"/>
          </p:cNvSpPr>
          <p:nvPr>
            <p:ph type="body" sz="quarter" idx="35"/>
          </p:nvPr>
        </p:nvSpPr>
        <p:spPr>
          <a:xfrm>
            <a:off x="2094035" y="2501458"/>
            <a:ext cx="3810001" cy="508334"/>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69" name="Sollicitudin Purus"/>
          <p:cNvSpPr txBox="1">
            <a:spLocks noGrp="1"/>
          </p:cNvSpPr>
          <p:nvPr>
            <p:ph type="body" sz="quarter" idx="36"/>
          </p:nvPr>
        </p:nvSpPr>
        <p:spPr>
          <a:xfrm>
            <a:off x="2094035" y="2057131"/>
            <a:ext cx="3810001" cy="380384"/>
          </a:xfrm>
          <a:prstGeom prst="rect">
            <a:avLst/>
          </a:prstGeom>
        </p:spPr>
        <p:txBody>
          <a:bodyPr anchor="ct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70" name="Praesent commodo cursus magna, vel scelerisque nisl consectetur et."/>
          <p:cNvSpPr txBox="1">
            <a:spLocks noGrp="1"/>
          </p:cNvSpPr>
          <p:nvPr>
            <p:ph type="body" sz="quarter" idx="37"/>
          </p:nvPr>
        </p:nvSpPr>
        <p:spPr>
          <a:xfrm>
            <a:off x="8178800" y="2501459"/>
            <a:ext cx="3810000" cy="5080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71" name="Ullamcorper Ridiculus"/>
          <p:cNvSpPr txBox="1">
            <a:spLocks noGrp="1"/>
          </p:cNvSpPr>
          <p:nvPr>
            <p:ph type="body" sz="quarter" idx="38"/>
          </p:nvPr>
        </p:nvSpPr>
        <p:spPr>
          <a:xfrm>
            <a:off x="8178800" y="2057131"/>
            <a:ext cx="3810000" cy="380384"/>
          </a:xfrm>
          <a:prstGeom prst="rect">
            <a:avLst/>
          </a:prstGeom>
        </p:spPr>
        <p:txBody>
          <a:bodyPr anchor="ct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72" name="Circle"/>
          <p:cNvSpPr>
            <a:spLocks noGrp="1"/>
          </p:cNvSpPr>
          <p:nvPr>
            <p:ph type="body" sz="quarter" idx="39" hasCustomPrompt="1"/>
          </p:nvPr>
        </p:nvSpPr>
        <p:spPr>
          <a:xfrm>
            <a:off x="1016000" y="2158731"/>
            <a:ext cx="889000" cy="889001"/>
          </a:xfrm>
          <a:prstGeom prst="ellipse">
            <a:avLst/>
          </a:prstGeom>
          <a:solidFill>
            <a:srgbClr val="00B8FF"/>
          </a:solidFill>
        </p:spPr>
        <p:txBody>
          <a:bodyPr/>
          <a:lstStyle/>
          <a:p>
            <a:pPr>
              <a:spcBef>
                <a:spcPts val="0"/>
              </a:spcBef>
              <a:defRPr>
                <a:solidFill>
                  <a:srgbClr val="FFFFFF"/>
                </a:solidFill>
              </a:defRPr>
            </a:pPr>
            <a:r>
              <a:rPr lang="en-US"/>
              <a:t> </a:t>
            </a:r>
            <a:endParaRPr/>
          </a:p>
        </p:txBody>
      </p:sp>
      <p:sp>
        <p:nvSpPr>
          <p:cNvPr id="73" name="Shape"/>
          <p:cNvSpPr>
            <a:spLocks noGrp="1"/>
          </p:cNvSpPr>
          <p:nvPr>
            <p:ph type="body" sz="quarter" idx="40" hasCustomPrompt="1"/>
          </p:nvPr>
        </p:nvSpPr>
        <p:spPr>
          <a:xfrm>
            <a:off x="1293344" y="2382512"/>
            <a:ext cx="334312" cy="441439"/>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rgbClr val="FFFFFF"/>
          </a:solidFill>
        </p:spPr>
        <p:txBody>
          <a:bodyPr anchor="ctr"/>
          <a:lstStyle/>
          <a:p>
            <a:r>
              <a:rPr lang="en-US"/>
              <a:t> </a:t>
            </a:r>
            <a:endParaRPr/>
          </a:p>
        </p:txBody>
      </p:sp>
      <p:sp>
        <p:nvSpPr>
          <p:cNvPr id="74" name="Circle"/>
          <p:cNvSpPr>
            <a:spLocks noGrp="1"/>
          </p:cNvSpPr>
          <p:nvPr>
            <p:ph type="body" sz="quarter" idx="41" hasCustomPrompt="1"/>
          </p:nvPr>
        </p:nvSpPr>
        <p:spPr>
          <a:xfrm>
            <a:off x="7047271" y="2158558"/>
            <a:ext cx="889001" cy="889001"/>
          </a:xfrm>
          <a:prstGeom prst="ellipse">
            <a:avLst/>
          </a:prstGeom>
          <a:solidFill>
            <a:srgbClr val="FF1161"/>
          </a:solidFill>
        </p:spPr>
        <p:txBody>
          <a:bodyPr/>
          <a:lstStyle/>
          <a:p>
            <a:pPr>
              <a:spcBef>
                <a:spcPts val="0"/>
              </a:spcBef>
              <a:defRPr>
                <a:solidFill>
                  <a:srgbClr val="FFFFFF"/>
                </a:solidFill>
              </a:defRPr>
            </a:pPr>
            <a:r>
              <a:rPr lang="en-US"/>
              <a:t> </a:t>
            </a:r>
            <a:endParaRPr/>
          </a:p>
        </p:txBody>
      </p:sp>
      <p:sp>
        <p:nvSpPr>
          <p:cNvPr id="75" name="Shape"/>
          <p:cNvSpPr>
            <a:spLocks noGrp="1"/>
          </p:cNvSpPr>
          <p:nvPr>
            <p:ph type="body" sz="quarter" idx="42" hasCustomPrompt="1"/>
          </p:nvPr>
        </p:nvSpPr>
        <p:spPr>
          <a:xfrm>
            <a:off x="7301233" y="2461598"/>
            <a:ext cx="381078" cy="282922"/>
          </a:xfrm>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a:solidFill>
            <a:srgbClr val="FFFFFF"/>
          </a:solidFill>
        </p:spPr>
        <p:txBody>
          <a:bodyPr anchor="b"/>
          <a:lstStyle/>
          <a:p>
            <a:r>
              <a:rPr lang="en-US"/>
              <a:t> </a:t>
            </a:r>
            <a:endParaRPr/>
          </a:p>
        </p:txBody>
      </p:sp>
      <p:sp>
        <p:nvSpPr>
          <p:cNvPr id="76" name="Maecenassit amet non magna. Sed posuere consectetur est at lobortis."/>
          <p:cNvSpPr txBox="1">
            <a:spLocks noGrp="1"/>
          </p:cNvSpPr>
          <p:nvPr>
            <p:ph type="body" sz="quarter" idx="43"/>
          </p:nvPr>
        </p:nvSpPr>
        <p:spPr>
          <a:xfrm>
            <a:off x="2094035" y="4182974"/>
            <a:ext cx="3810001" cy="508334"/>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77" name="Dolor Ipsum"/>
          <p:cNvSpPr txBox="1">
            <a:spLocks noGrp="1"/>
          </p:cNvSpPr>
          <p:nvPr>
            <p:ph type="body" sz="quarter" idx="44"/>
          </p:nvPr>
        </p:nvSpPr>
        <p:spPr>
          <a:xfrm>
            <a:off x="2094035" y="3738647"/>
            <a:ext cx="3810001" cy="380383"/>
          </a:xfrm>
          <a:prstGeom prst="rect">
            <a:avLst/>
          </a:prstGeom>
        </p:spPr>
        <p:txBody>
          <a:bodyPr anchor="ct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78" name="Vestibulum id ligula porta sed risus varius blandit felis euismod semper."/>
          <p:cNvSpPr txBox="1">
            <a:spLocks noGrp="1"/>
          </p:cNvSpPr>
          <p:nvPr>
            <p:ph type="body" sz="quarter" idx="45"/>
          </p:nvPr>
        </p:nvSpPr>
        <p:spPr>
          <a:xfrm>
            <a:off x="8178800" y="4182974"/>
            <a:ext cx="3810000" cy="5080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79" name="Justo Ligula"/>
          <p:cNvSpPr txBox="1">
            <a:spLocks noGrp="1"/>
          </p:cNvSpPr>
          <p:nvPr>
            <p:ph type="body" sz="quarter" idx="46"/>
          </p:nvPr>
        </p:nvSpPr>
        <p:spPr>
          <a:xfrm>
            <a:off x="8178800" y="3738647"/>
            <a:ext cx="3810000" cy="380383"/>
          </a:xfrm>
          <a:prstGeom prst="rect">
            <a:avLst/>
          </a:prstGeom>
        </p:spPr>
        <p:txBody>
          <a:bodyPr anchor="ct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80" name="Circle"/>
          <p:cNvSpPr>
            <a:spLocks noGrp="1"/>
          </p:cNvSpPr>
          <p:nvPr>
            <p:ph type="body" sz="quarter" idx="47" hasCustomPrompt="1"/>
          </p:nvPr>
        </p:nvSpPr>
        <p:spPr>
          <a:xfrm>
            <a:off x="1016000" y="3814674"/>
            <a:ext cx="889000" cy="889001"/>
          </a:xfrm>
          <a:prstGeom prst="ellipse">
            <a:avLst/>
          </a:prstGeom>
          <a:solidFill>
            <a:srgbClr val="00C548"/>
          </a:solidFill>
        </p:spPr>
        <p:txBody>
          <a:bodyPr/>
          <a:lstStyle/>
          <a:p>
            <a:pPr>
              <a:spcBef>
                <a:spcPts val="0"/>
              </a:spcBef>
              <a:defRPr>
                <a:solidFill>
                  <a:srgbClr val="FFFFFF"/>
                </a:solidFill>
              </a:defRPr>
            </a:pPr>
            <a:r>
              <a:rPr lang="en-US"/>
              <a:t> </a:t>
            </a:r>
            <a:endParaRPr/>
          </a:p>
        </p:txBody>
      </p:sp>
      <p:sp>
        <p:nvSpPr>
          <p:cNvPr id="81" name="Shape"/>
          <p:cNvSpPr>
            <a:spLocks noGrp="1"/>
          </p:cNvSpPr>
          <p:nvPr>
            <p:ph type="body" sz="quarter" idx="48" hasCustomPrompt="1"/>
          </p:nvPr>
        </p:nvSpPr>
        <p:spPr>
          <a:xfrm>
            <a:off x="1323687" y="4090789"/>
            <a:ext cx="273626" cy="336771"/>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p:spPr>
        <p:txBody>
          <a:bodyPr anchor="ctr"/>
          <a:lstStyle/>
          <a:p>
            <a:r>
              <a:rPr lang="en-US"/>
              <a:t> </a:t>
            </a:r>
            <a:endParaRPr/>
          </a:p>
        </p:txBody>
      </p:sp>
      <p:sp>
        <p:nvSpPr>
          <p:cNvPr id="82" name="Circle"/>
          <p:cNvSpPr>
            <a:spLocks noGrp="1"/>
          </p:cNvSpPr>
          <p:nvPr>
            <p:ph type="body" sz="quarter" idx="49" hasCustomPrompt="1"/>
          </p:nvPr>
        </p:nvSpPr>
        <p:spPr>
          <a:xfrm>
            <a:off x="7047271" y="3815007"/>
            <a:ext cx="889001" cy="889001"/>
          </a:xfrm>
          <a:prstGeom prst="ellipse">
            <a:avLst/>
          </a:prstGeom>
          <a:solidFill>
            <a:srgbClr val="A2AAAF"/>
          </a:solidFill>
        </p:spPr>
        <p:txBody>
          <a:bodyPr/>
          <a:lstStyle/>
          <a:p>
            <a:pPr>
              <a:spcBef>
                <a:spcPts val="0"/>
              </a:spcBef>
              <a:defRPr>
                <a:solidFill>
                  <a:srgbClr val="FFFFFF"/>
                </a:solidFill>
              </a:defRPr>
            </a:pPr>
            <a:r>
              <a:rPr lang="en-US"/>
              <a:t> </a:t>
            </a:r>
            <a:endParaRPr/>
          </a:p>
        </p:txBody>
      </p:sp>
      <p:sp>
        <p:nvSpPr>
          <p:cNvPr id="83" name="Shape"/>
          <p:cNvSpPr>
            <a:spLocks noGrp="1"/>
          </p:cNvSpPr>
          <p:nvPr>
            <p:ph type="body" sz="quarter" idx="50" hasCustomPrompt="1"/>
          </p:nvPr>
        </p:nvSpPr>
        <p:spPr>
          <a:xfrm>
            <a:off x="7327872" y="4091122"/>
            <a:ext cx="327799" cy="327799"/>
          </a:xfrm>
          <a:custGeom>
            <a:avLst/>
            <a:gdLst/>
            <a:ahLst/>
            <a:cxnLst>
              <a:cxn ang="0">
                <a:pos x="wd2" y="hd2"/>
              </a:cxn>
              <a:cxn ang="5400000">
                <a:pos x="wd2" y="hd2"/>
              </a:cxn>
              <a:cxn ang="10800000">
                <a:pos x="wd2" y="hd2"/>
              </a:cxn>
              <a:cxn ang="16200000">
                <a:pos x="wd2" y="hd2"/>
              </a:cxn>
            </a:cxnLst>
            <a:rect l="0" t="0" r="r" b="b"/>
            <a:pathLst>
              <a:path w="21600" h="21600" extrusionOk="0">
                <a:moveTo>
                  <a:pt x="3374" y="0"/>
                </a:moveTo>
                <a:lnTo>
                  <a:pt x="3374" y="5396"/>
                </a:lnTo>
                <a:lnTo>
                  <a:pt x="3374" y="10123"/>
                </a:lnTo>
                <a:lnTo>
                  <a:pt x="4483" y="10792"/>
                </a:lnTo>
                <a:lnTo>
                  <a:pt x="4728" y="10792"/>
                </a:lnTo>
                <a:lnTo>
                  <a:pt x="4728" y="1337"/>
                </a:lnTo>
                <a:lnTo>
                  <a:pt x="12830" y="1337"/>
                </a:lnTo>
                <a:lnTo>
                  <a:pt x="12830" y="5396"/>
                </a:lnTo>
                <a:lnTo>
                  <a:pt x="16872" y="5396"/>
                </a:lnTo>
                <a:lnTo>
                  <a:pt x="16872" y="10792"/>
                </a:lnTo>
                <a:lnTo>
                  <a:pt x="17117" y="10792"/>
                </a:lnTo>
                <a:cubicBezTo>
                  <a:pt x="17117" y="10792"/>
                  <a:pt x="18226" y="10123"/>
                  <a:pt x="18226" y="10123"/>
                </a:cubicBezTo>
                <a:cubicBezTo>
                  <a:pt x="18226" y="8972"/>
                  <a:pt x="18226" y="6632"/>
                  <a:pt x="18226" y="5396"/>
                </a:cubicBezTo>
                <a:cubicBezTo>
                  <a:pt x="18226" y="5385"/>
                  <a:pt x="18226" y="5374"/>
                  <a:pt x="18226" y="5363"/>
                </a:cubicBezTo>
                <a:cubicBezTo>
                  <a:pt x="18225" y="5377"/>
                  <a:pt x="12845" y="0"/>
                  <a:pt x="12830" y="0"/>
                </a:cubicBezTo>
                <a:cubicBezTo>
                  <a:pt x="8831" y="0"/>
                  <a:pt x="3374" y="0"/>
                  <a:pt x="3374" y="0"/>
                </a:cubicBezTo>
                <a:close/>
                <a:moveTo>
                  <a:pt x="2690" y="7075"/>
                </a:moveTo>
                <a:lnTo>
                  <a:pt x="0" y="9439"/>
                </a:lnTo>
                <a:lnTo>
                  <a:pt x="2021" y="9439"/>
                </a:lnTo>
                <a:lnTo>
                  <a:pt x="2690" y="9439"/>
                </a:lnTo>
                <a:cubicBezTo>
                  <a:pt x="2690" y="9439"/>
                  <a:pt x="2690" y="7075"/>
                  <a:pt x="2690" y="7075"/>
                </a:cubicBezTo>
                <a:close/>
                <a:moveTo>
                  <a:pt x="0" y="9439"/>
                </a:moveTo>
                <a:lnTo>
                  <a:pt x="0" y="21600"/>
                </a:lnTo>
                <a:cubicBezTo>
                  <a:pt x="0" y="21600"/>
                  <a:pt x="21600" y="21600"/>
                  <a:pt x="21600" y="21600"/>
                </a:cubicBezTo>
                <a:lnTo>
                  <a:pt x="21600" y="9439"/>
                </a:lnTo>
                <a:lnTo>
                  <a:pt x="14166" y="14166"/>
                </a:lnTo>
                <a:lnTo>
                  <a:pt x="14036" y="14166"/>
                </a:lnTo>
                <a:lnTo>
                  <a:pt x="10792" y="16188"/>
                </a:lnTo>
                <a:lnTo>
                  <a:pt x="7564" y="14166"/>
                </a:lnTo>
                <a:lnTo>
                  <a:pt x="7417" y="14166"/>
                </a:lnTo>
                <a:lnTo>
                  <a:pt x="0" y="9439"/>
                </a:lnTo>
                <a:close/>
                <a:moveTo>
                  <a:pt x="21600" y="9439"/>
                </a:moveTo>
                <a:lnTo>
                  <a:pt x="18894" y="7075"/>
                </a:lnTo>
                <a:lnTo>
                  <a:pt x="18894" y="9439"/>
                </a:lnTo>
                <a:cubicBezTo>
                  <a:pt x="18894" y="9439"/>
                  <a:pt x="19579" y="9439"/>
                  <a:pt x="19579" y="9439"/>
                </a:cubicBezTo>
                <a:lnTo>
                  <a:pt x="21600" y="9439"/>
                </a:lnTo>
                <a:close/>
              </a:path>
            </a:pathLst>
          </a:custGeom>
          <a:solidFill>
            <a:srgbClr val="FFFFFF"/>
          </a:solidFill>
        </p:spPr>
        <p:txBody>
          <a:bodyPr anchor="ctr"/>
          <a:lstStyle/>
          <a:p>
            <a:r>
              <a:rPr lang="en-US"/>
              <a:t> </a:t>
            </a:r>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4">
    <p:spTree>
      <p:nvGrpSpPr>
        <p:cNvPr id="1" name=""/>
        <p:cNvGrpSpPr/>
        <p:nvPr/>
      </p:nvGrpSpPr>
      <p:grpSpPr>
        <a:xfrm>
          <a:off x="0" y="0"/>
          <a:ext cx="0" cy="0"/>
          <a:chOff x="0" y="0"/>
          <a:chExt cx="0" cy="0"/>
        </a:xfrm>
      </p:grpSpPr>
      <p:sp>
        <p:nvSpPr>
          <p:cNvPr id="90" name="Rectangle"/>
          <p:cNvSpPr/>
          <p:nvPr/>
        </p:nvSpPr>
        <p:spPr>
          <a:xfrm>
            <a:off x="0" y="-3375"/>
            <a:ext cx="13004800" cy="3169049"/>
          </a:xfrm>
          <a:prstGeom prst="rect">
            <a:avLst/>
          </a:prstGeom>
          <a:solidFill>
            <a:srgbClr val="2A3A53"/>
          </a:solidFill>
          <a:ln w="12700">
            <a:miter lim="400000"/>
          </a:ln>
        </p:spPr>
        <p:txBody>
          <a:bodyPr lIns="0" tIns="0" rIns="0" bIns="0" anchor="ctr"/>
          <a:lstStyle/>
          <a:p>
            <a:pPr>
              <a:spcBef>
                <a:spcPts val="0"/>
              </a:spcBef>
              <a:defRPr>
                <a:solidFill>
                  <a:srgbClr val="FFFFFF"/>
                </a:solidFill>
              </a:defRPr>
            </a:pPr>
            <a:endParaRPr/>
          </a:p>
        </p:txBody>
      </p:sp>
      <p:sp>
        <p:nvSpPr>
          <p:cNvPr id="91" name="Photo-Placeholder1.jpg"/>
          <p:cNvSpPr>
            <a:spLocks noGrp="1"/>
          </p:cNvSpPr>
          <p:nvPr>
            <p:ph type="pic" sz="half" idx="13"/>
          </p:nvPr>
        </p:nvSpPr>
        <p:spPr>
          <a:xfrm>
            <a:off x="0" y="-4037"/>
            <a:ext cx="13004800" cy="3175001"/>
          </a:xfrm>
          <a:prstGeom prst="rect">
            <a:avLst/>
          </a:prstGeom>
        </p:spPr>
        <p:txBody>
          <a:bodyPr lIns="91439" tIns="45719" rIns="91439" bIns="45719"/>
          <a:lstStyle/>
          <a:p>
            <a:r>
              <a:rPr lang="lt-LT" smtClean="0"/>
              <a:t>Drag picture to placeholder or click icon to add</a:t>
            </a:r>
            <a:endParaRPr/>
          </a:p>
        </p:txBody>
      </p:sp>
      <p:sp>
        <p:nvSpPr>
          <p:cNvPr id="92" name="Rectangle"/>
          <p:cNvSpPr>
            <a:spLocks noGrp="1"/>
          </p:cNvSpPr>
          <p:nvPr>
            <p:ph type="body" sz="quarter" idx="14" hasCustomPrompt="1"/>
          </p:nvPr>
        </p:nvSpPr>
        <p:spPr>
          <a:xfrm>
            <a:off x="3643817" y="3164035"/>
            <a:ext cx="5715001"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93" name="Shape"/>
          <p:cNvSpPr>
            <a:spLocks noGrp="1"/>
          </p:cNvSpPr>
          <p:nvPr>
            <p:ph type="body" sz="quarter" idx="15" hasCustomPrompt="1"/>
          </p:nvPr>
        </p:nvSpPr>
        <p:spPr>
          <a:xfrm>
            <a:off x="3643817" y="2146487"/>
            <a:ext cx="5712881" cy="1017549"/>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94" name="Rectangle"/>
          <p:cNvSpPr>
            <a:spLocks noGrp="1"/>
          </p:cNvSpPr>
          <p:nvPr>
            <p:ph type="body" sz="quarter" idx="16" hasCustomPrompt="1"/>
          </p:nvPr>
        </p:nvSpPr>
        <p:spPr>
          <a:xfrm>
            <a:off x="3643817" y="3367235"/>
            <a:ext cx="5715001"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95" name="april"/>
          <p:cNvSpPr txBox="1">
            <a:spLocks noGrp="1"/>
          </p:cNvSpPr>
          <p:nvPr>
            <p:ph type="body" sz="quarter" idx="17"/>
          </p:nvPr>
        </p:nvSpPr>
        <p:spPr>
          <a:xfrm>
            <a:off x="4278817" y="2346348"/>
            <a:ext cx="4445001"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96" name="Shape"/>
          <p:cNvSpPr>
            <a:spLocks noGrp="1"/>
          </p:cNvSpPr>
          <p:nvPr>
            <p:ph type="body" sz="quarter" idx="18" hasCustomPrompt="1"/>
          </p:nvPr>
        </p:nvSpPr>
        <p:spPr>
          <a:xfrm>
            <a:off x="4130714" y="2479332"/>
            <a:ext cx="217489" cy="404207"/>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97" name="Shape"/>
          <p:cNvSpPr>
            <a:spLocks noGrp="1"/>
          </p:cNvSpPr>
          <p:nvPr>
            <p:ph type="body" sz="quarter" idx="19" hasCustomPrompt="1"/>
          </p:nvPr>
        </p:nvSpPr>
        <p:spPr>
          <a:xfrm>
            <a:off x="8654432" y="2453932"/>
            <a:ext cx="217489" cy="404207"/>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98" name="Sun…"/>
          <p:cNvSpPr txBox="1">
            <a:spLocks noGrp="1"/>
          </p:cNvSpPr>
          <p:nvPr>
            <p:ph type="body" sz="quarter" idx="20"/>
          </p:nvPr>
        </p:nvSpPr>
        <p:spPr>
          <a:xfrm>
            <a:off x="4130714" y="3558591"/>
            <a:ext cx="4741207" cy="312863"/>
          </a:xfrm>
          <a:prstGeom prst="rect">
            <a:avLst/>
          </a:prstGeom>
        </p:spPr>
        <p:txBody>
          <a:bodyPr numCol="7" spcCol="23706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99" name="Aenean eu leo ipsum sem lacinia venenatis vestibulum quam."/>
          <p:cNvSpPr txBox="1">
            <a:spLocks noGrp="1"/>
          </p:cNvSpPr>
          <p:nvPr>
            <p:ph type="body" sz="quarter" idx="21"/>
          </p:nvPr>
        </p:nvSpPr>
        <p:spPr>
          <a:xfrm>
            <a:off x="1016000" y="4541961"/>
            <a:ext cx="2286000" cy="822574"/>
          </a:xfrm>
          <a:prstGeom prst="rect">
            <a:avLst/>
          </a:prstGeom>
        </p:spPr>
        <p:txBody>
          <a:bodyPr/>
          <a:lstStyle/>
          <a:p>
            <a:pPr lvl="0"/>
            <a:r>
              <a:rPr lang="lt-LT" smtClean="0"/>
              <a:t>Click to edit Master text styles</a:t>
            </a:r>
          </a:p>
        </p:txBody>
      </p:sp>
      <p:sp>
        <p:nvSpPr>
          <p:cNvPr id="100" name="Square"/>
          <p:cNvSpPr>
            <a:spLocks noGrp="1"/>
          </p:cNvSpPr>
          <p:nvPr>
            <p:ph type="body" sz="quarter" idx="22" hasCustomPrompt="1"/>
          </p:nvPr>
        </p:nvSpPr>
        <p:spPr>
          <a:xfrm>
            <a:off x="764193" y="4579535"/>
            <a:ext cx="127001" cy="127001"/>
          </a:xfrm>
          <a:prstGeom prst="rect">
            <a:avLst/>
          </a:prstGeom>
          <a:ln>
            <a:solidFill>
              <a:srgbClr val="00B8FF"/>
            </a:solidFill>
          </a:ln>
        </p:spPr>
        <p:txBody>
          <a:bodyPr anchor="ctr"/>
          <a:lstStyle/>
          <a:p>
            <a:pPr>
              <a:spcBef>
                <a:spcPts val="0"/>
              </a:spcBef>
              <a:defRPr>
                <a:solidFill>
                  <a:srgbClr val="FFFFFF"/>
                </a:solidFill>
              </a:defRPr>
            </a:pPr>
            <a:r>
              <a:rPr lang="en-US"/>
              <a:t> </a:t>
            </a:r>
            <a:endParaRPr/>
          </a:p>
        </p:txBody>
      </p:sp>
      <p:sp>
        <p:nvSpPr>
          <p:cNvPr id="101" name="Curabitur porttitor sit tempus nulla non mus metus auctor."/>
          <p:cNvSpPr txBox="1">
            <a:spLocks noGrp="1"/>
          </p:cNvSpPr>
          <p:nvPr>
            <p:ph type="body" sz="quarter" idx="23"/>
          </p:nvPr>
        </p:nvSpPr>
        <p:spPr>
          <a:xfrm>
            <a:off x="1016000" y="6089848"/>
            <a:ext cx="2286000" cy="822574"/>
          </a:xfrm>
          <a:prstGeom prst="rect">
            <a:avLst/>
          </a:prstGeom>
        </p:spPr>
        <p:txBody>
          <a:bodyPr/>
          <a:lstStyle/>
          <a:p>
            <a:pPr lvl="0"/>
            <a:r>
              <a:rPr lang="lt-LT" smtClean="0"/>
              <a:t>Click to edit Master text styles</a:t>
            </a:r>
          </a:p>
        </p:txBody>
      </p:sp>
      <p:sp>
        <p:nvSpPr>
          <p:cNvPr id="102" name="Square"/>
          <p:cNvSpPr>
            <a:spLocks noGrp="1"/>
          </p:cNvSpPr>
          <p:nvPr>
            <p:ph type="body" sz="quarter" idx="24" hasCustomPrompt="1"/>
          </p:nvPr>
        </p:nvSpPr>
        <p:spPr>
          <a:xfrm>
            <a:off x="764193" y="6127421"/>
            <a:ext cx="127001" cy="127001"/>
          </a:xfrm>
          <a:prstGeom prst="rect">
            <a:avLst/>
          </a:prstGeom>
          <a:ln>
            <a:solidFill>
              <a:srgbClr val="FF1161"/>
            </a:solidFill>
          </a:ln>
        </p:spPr>
        <p:txBody>
          <a:bodyPr anchor="ctr"/>
          <a:lstStyle/>
          <a:p>
            <a:pPr>
              <a:spcBef>
                <a:spcPts val="0"/>
              </a:spcBef>
              <a:defRPr>
                <a:solidFill>
                  <a:srgbClr val="FFFFFF"/>
                </a:solidFill>
              </a:defRPr>
            </a:pPr>
            <a:r>
              <a:rPr lang="en-US"/>
              <a:t> </a:t>
            </a:r>
            <a:endParaRPr/>
          </a:p>
        </p:txBody>
      </p:sp>
      <p:sp>
        <p:nvSpPr>
          <p:cNvPr id="103" name="Cum sociis et magnis dis parturient, nascetur ridiculus mus."/>
          <p:cNvSpPr txBox="1">
            <a:spLocks noGrp="1"/>
          </p:cNvSpPr>
          <p:nvPr>
            <p:ph type="body" sz="quarter" idx="25"/>
          </p:nvPr>
        </p:nvSpPr>
        <p:spPr>
          <a:xfrm>
            <a:off x="9930189" y="4550872"/>
            <a:ext cx="2286001" cy="822574"/>
          </a:xfrm>
          <a:prstGeom prst="rect">
            <a:avLst/>
          </a:prstGeom>
        </p:spPr>
        <p:txBody>
          <a:bodyPr/>
          <a:lstStyle/>
          <a:p>
            <a:pPr lvl="0"/>
            <a:r>
              <a:rPr lang="lt-LT" smtClean="0"/>
              <a:t>Click to edit Master text styles</a:t>
            </a:r>
          </a:p>
        </p:txBody>
      </p:sp>
      <p:sp>
        <p:nvSpPr>
          <p:cNvPr id="104" name="Square"/>
          <p:cNvSpPr>
            <a:spLocks noGrp="1"/>
          </p:cNvSpPr>
          <p:nvPr>
            <p:ph type="body" sz="quarter" idx="26" hasCustomPrompt="1"/>
          </p:nvPr>
        </p:nvSpPr>
        <p:spPr>
          <a:xfrm>
            <a:off x="9678383" y="4588445"/>
            <a:ext cx="127001" cy="127001"/>
          </a:xfrm>
          <a:prstGeom prst="rect">
            <a:avLst/>
          </a:prstGeom>
          <a:ln>
            <a:solidFill>
              <a:srgbClr val="00C548"/>
            </a:solidFill>
          </a:ln>
        </p:spPr>
        <p:txBody>
          <a:bodyPr anchor="ctr"/>
          <a:lstStyle/>
          <a:p>
            <a:pPr>
              <a:spcBef>
                <a:spcPts val="0"/>
              </a:spcBef>
              <a:defRPr>
                <a:solidFill>
                  <a:srgbClr val="FFFFFF"/>
                </a:solidFill>
              </a:defRPr>
            </a:pPr>
            <a:r>
              <a:rPr lang="en-US"/>
              <a:t> </a:t>
            </a:r>
            <a:endParaRPr/>
          </a:p>
        </p:txBody>
      </p:sp>
      <p:sp>
        <p:nvSpPr>
          <p:cNvPr id="105" name="Title Text"/>
          <p:cNvSpPr txBox="1">
            <a:spLocks noGrp="1"/>
          </p:cNvSpPr>
          <p:nvPr>
            <p:ph type="title"/>
          </p:nvPr>
        </p:nvSpPr>
        <p:spPr>
          <a:prstGeom prst="rect">
            <a:avLst/>
          </a:prstGeom>
        </p:spPr>
        <p:txBody>
          <a:bodyPr/>
          <a:lstStyle>
            <a:lvl1pPr>
              <a:defRPr>
                <a:solidFill>
                  <a:srgbClr val="FFFFFF"/>
                </a:solidFill>
              </a:defRPr>
            </a:lvl1pPr>
          </a:lstStyle>
          <a:p>
            <a:r>
              <a:rPr lang="lt-LT" smtClean="0"/>
              <a:t>Click to edit Master title style</a:t>
            </a:r>
            <a:endParaRPr/>
          </a:p>
        </p:txBody>
      </p:sp>
      <p:sp>
        <p:nvSpPr>
          <p:cNvPr id="106" name="1…"/>
          <p:cNvSpPr txBox="1">
            <a:spLocks noGrp="1"/>
          </p:cNvSpPr>
          <p:nvPr>
            <p:ph type="body" sz="quarter" idx="27"/>
          </p:nvPr>
        </p:nvSpPr>
        <p:spPr>
          <a:xfrm>
            <a:off x="4130714" y="4593995"/>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07" name="8…"/>
          <p:cNvSpPr txBox="1">
            <a:spLocks noGrp="1"/>
          </p:cNvSpPr>
          <p:nvPr>
            <p:ph type="body" sz="quarter" idx="28"/>
          </p:nvPr>
        </p:nvSpPr>
        <p:spPr>
          <a:xfrm>
            <a:off x="4131797" y="5045408"/>
            <a:ext cx="4741206"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08" name="Square"/>
          <p:cNvSpPr>
            <a:spLocks noGrp="1"/>
          </p:cNvSpPr>
          <p:nvPr>
            <p:ph type="body" sz="quarter" idx="29" hasCustomPrompt="1"/>
          </p:nvPr>
        </p:nvSpPr>
        <p:spPr>
          <a:xfrm>
            <a:off x="4215317" y="5034359"/>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09" name="Square"/>
          <p:cNvSpPr>
            <a:spLocks noGrp="1"/>
          </p:cNvSpPr>
          <p:nvPr>
            <p:ph type="body" sz="quarter" idx="30" hasCustomPrompt="1"/>
          </p:nvPr>
        </p:nvSpPr>
        <p:spPr>
          <a:xfrm>
            <a:off x="8472010" y="4597306"/>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10" name="Square"/>
          <p:cNvSpPr>
            <a:spLocks noGrp="1"/>
          </p:cNvSpPr>
          <p:nvPr>
            <p:ph type="body" sz="quarter" idx="31" hasCustomPrompt="1"/>
          </p:nvPr>
        </p:nvSpPr>
        <p:spPr>
          <a:xfrm>
            <a:off x="6332538" y="4597306"/>
            <a:ext cx="315308"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11" name="15…"/>
          <p:cNvSpPr txBox="1">
            <a:spLocks noGrp="1"/>
          </p:cNvSpPr>
          <p:nvPr>
            <p:ph type="body" sz="quarter" idx="32"/>
          </p:nvPr>
        </p:nvSpPr>
        <p:spPr>
          <a:xfrm>
            <a:off x="4131797" y="5496821"/>
            <a:ext cx="4741206"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12" name="Rectangle"/>
          <p:cNvSpPr>
            <a:spLocks noGrp="1"/>
          </p:cNvSpPr>
          <p:nvPr>
            <p:ph type="body" sz="quarter" idx="33" hasCustomPrompt="1"/>
          </p:nvPr>
        </p:nvSpPr>
        <p:spPr>
          <a:xfrm>
            <a:off x="7004379" y="5507894"/>
            <a:ext cx="1782939"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13" name="22…"/>
          <p:cNvSpPr txBox="1">
            <a:spLocks noGrp="1"/>
          </p:cNvSpPr>
          <p:nvPr>
            <p:ph type="body" sz="quarter" idx="34"/>
          </p:nvPr>
        </p:nvSpPr>
        <p:spPr>
          <a:xfrm>
            <a:off x="4132767" y="5948233"/>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14" name="29…"/>
          <p:cNvSpPr txBox="1">
            <a:spLocks noGrp="1"/>
          </p:cNvSpPr>
          <p:nvPr>
            <p:ph type="body" sz="quarter" idx="35"/>
          </p:nvPr>
        </p:nvSpPr>
        <p:spPr>
          <a:xfrm>
            <a:off x="4132767" y="6399645"/>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115" name="Square"/>
          <p:cNvSpPr>
            <a:spLocks noGrp="1"/>
          </p:cNvSpPr>
          <p:nvPr>
            <p:ph type="body" sz="quarter" idx="36" hasCustomPrompt="1"/>
          </p:nvPr>
        </p:nvSpPr>
        <p:spPr>
          <a:xfrm>
            <a:off x="4913817" y="5944137"/>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16" name="Square"/>
          <p:cNvSpPr>
            <a:spLocks noGrp="1"/>
          </p:cNvSpPr>
          <p:nvPr>
            <p:ph type="body" sz="quarter" idx="37" hasCustomPrompt="1"/>
          </p:nvPr>
        </p:nvSpPr>
        <p:spPr>
          <a:xfrm>
            <a:off x="5639911" y="5944137"/>
            <a:ext cx="315307"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17" name="Rectangle"/>
          <p:cNvSpPr>
            <a:spLocks noGrp="1"/>
          </p:cNvSpPr>
          <p:nvPr>
            <p:ph type="body" sz="quarter" idx="38" hasCustomPrompt="1"/>
          </p:nvPr>
        </p:nvSpPr>
        <p:spPr>
          <a:xfrm>
            <a:off x="7004379" y="5944137"/>
            <a:ext cx="113876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18" name="Body Level One…"/>
          <p:cNvSpPr txBox="1">
            <a:spLocks noGrp="1"/>
          </p:cNvSpPr>
          <p:nvPr>
            <p:ph type="body" sz="quarter" idx="1" hasCustomPrompt="1"/>
          </p:nvPr>
        </p:nvSpPr>
        <p:spPr>
          <a:xfrm>
            <a:off x="2057400" y="7747000"/>
            <a:ext cx="8890000" cy="952500"/>
          </a:xfrm>
          <a:prstGeom prst="rect">
            <a:avLst/>
          </a:prstGeom>
        </p:spPr>
        <p:txBody>
          <a:bodyPr anchor="ct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r>
              <a:t>Body Level One</a:t>
            </a:r>
          </a:p>
          <a:p>
            <a:pPr lvl="1"/>
            <a:r>
              <a:t>Body Level Two</a:t>
            </a:r>
          </a:p>
          <a:p>
            <a:pPr lvl="2"/>
            <a:r>
              <a:t>Body Level Three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0" name="Page #"/>
          <p:cNvSpPr txBox="1">
            <a:spLocks noGrp="1"/>
          </p:cNvSpPr>
          <p:nvPr>
            <p:ph type="body" sz="quarter" idx="39"/>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5">
    <p:spTree>
      <p:nvGrpSpPr>
        <p:cNvPr id="1" name=""/>
        <p:cNvGrpSpPr/>
        <p:nvPr/>
      </p:nvGrpSpPr>
      <p:grpSpPr>
        <a:xfrm>
          <a:off x="0" y="0"/>
          <a:ext cx="0" cy="0"/>
          <a:chOff x="0" y="0"/>
          <a:chExt cx="0" cy="0"/>
        </a:xfrm>
      </p:grpSpPr>
      <p:sp>
        <p:nvSpPr>
          <p:cNvPr id="127" name="Rectangle"/>
          <p:cNvSpPr/>
          <p:nvPr/>
        </p:nvSpPr>
        <p:spPr>
          <a:xfrm>
            <a:off x="0" y="2669784"/>
            <a:ext cx="13004800" cy="3808676"/>
          </a:xfrm>
          <a:prstGeom prst="rect">
            <a:avLst/>
          </a:prstGeom>
          <a:solidFill>
            <a:srgbClr val="2A3A53"/>
          </a:solidFill>
          <a:ln w="12700">
            <a:miter lim="400000"/>
          </a:ln>
        </p:spPr>
        <p:txBody>
          <a:bodyPr lIns="0" tIns="0" rIns="0" bIns="0" anchor="ctr"/>
          <a:lstStyle/>
          <a:p>
            <a:pPr>
              <a:spcBef>
                <a:spcPts val="0"/>
              </a:spcBef>
              <a:defRPr>
                <a:solidFill>
                  <a:srgbClr val="FFFFFF"/>
                </a:solidFill>
              </a:defRPr>
            </a:pPr>
            <a:endParaRPr/>
          </a:p>
        </p:txBody>
      </p:sp>
      <p:sp>
        <p:nvSpPr>
          <p:cNvPr id="128" name="Photo-Placeholder1.jpg"/>
          <p:cNvSpPr>
            <a:spLocks noGrp="1"/>
          </p:cNvSpPr>
          <p:nvPr>
            <p:ph type="pic" sz="half" idx="13"/>
          </p:nvPr>
        </p:nvSpPr>
        <p:spPr>
          <a:xfrm>
            <a:off x="0" y="2668459"/>
            <a:ext cx="13004800" cy="3810001"/>
          </a:xfrm>
          <a:prstGeom prst="rect">
            <a:avLst/>
          </a:prstGeom>
        </p:spPr>
        <p:txBody>
          <a:bodyPr lIns="91439" tIns="45719" rIns="91439" bIns="45719"/>
          <a:lstStyle/>
          <a:p>
            <a:r>
              <a:rPr lang="lt-LT" smtClean="0"/>
              <a:t>Drag picture to placeholder or click icon to add</a:t>
            </a:r>
            <a:endParaRPr/>
          </a:p>
        </p:txBody>
      </p:sp>
      <p:sp>
        <p:nvSpPr>
          <p:cNvPr id="129" name="Rectangle"/>
          <p:cNvSpPr>
            <a:spLocks noGrp="1"/>
          </p:cNvSpPr>
          <p:nvPr>
            <p:ph type="body" sz="quarter" idx="14" hasCustomPrompt="1"/>
          </p:nvPr>
        </p:nvSpPr>
        <p:spPr>
          <a:xfrm>
            <a:off x="1016000" y="3177672"/>
            <a:ext cx="5715000"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130" name="Shape"/>
          <p:cNvSpPr>
            <a:spLocks noGrp="1"/>
          </p:cNvSpPr>
          <p:nvPr>
            <p:ph type="body" sz="quarter" idx="15" hasCustomPrompt="1"/>
          </p:nvPr>
        </p:nvSpPr>
        <p:spPr>
          <a:xfrm>
            <a:off x="1016000" y="2160124"/>
            <a:ext cx="5712880" cy="1017549"/>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131" name="Rectangle"/>
          <p:cNvSpPr>
            <a:spLocks noGrp="1"/>
          </p:cNvSpPr>
          <p:nvPr>
            <p:ph type="body" sz="quarter" idx="16" hasCustomPrompt="1"/>
          </p:nvPr>
        </p:nvSpPr>
        <p:spPr>
          <a:xfrm>
            <a:off x="1016000" y="3380872"/>
            <a:ext cx="57150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132" name="march"/>
          <p:cNvSpPr txBox="1">
            <a:spLocks noGrp="1"/>
          </p:cNvSpPr>
          <p:nvPr>
            <p:ph type="body" sz="quarter" idx="17"/>
          </p:nvPr>
        </p:nvSpPr>
        <p:spPr>
          <a:xfrm>
            <a:off x="1651000" y="2359985"/>
            <a:ext cx="4445000"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133" name="Shape"/>
          <p:cNvSpPr>
            <a:spLocks noGrp="1"/>
          </p:cNvSpPr>
          <p:nvPr>
            <p:ph type="body" sz="quarter" idx="18" hasCustomPrompt="1"/>
          </p:nvPr>
        </p:nvSpPr>
        <p:spPr>
          <a:xfrm>
            <a:off x="1502897" y="249296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34" name="Shape"/>
          <p:cNvSpPr>
            <a:spLocks noGrp="1"/>
          </p:cNvSpPr>
          <p:nvPr>
            <p:ph type="body" sz="quarter" idx="19" hasCustomPrompt="1"/>
          </p:nvPr>
        </p:nvSpPr>
        <p:spPr>
          <a:xfrm>
            <a:off x="6026615" y="2467568"/>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35" name="Sun…"/>
          <p:cNvSpPr txBox="1">
            <a:spLocks noGrp="1"/>
          </p:cNvSpPr>
          <p:nvPr>
            <p:ph type="body" sz="quarter" idx="20"/>
          </p:nvPr>
        </p:nvSpPr>
        <p:spPr>
          <a:xfrm>
            <a:off x="1502897" y="3572228"/>
            <a:ext cx="4741206" cy="312862"/>
          </a:xfrm>
          <a:prstGeom prst="rect">
            <a:avLst/>
          </a:prstGeom>
        </p:spPr>
        <p:txBody>
          <a:bodyPr numCol="7" spcCol="23706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136"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137" name="1…"/>
          <p:cNvSpPr txBox="1">
            <a:spLocks noGrp="1"/>
          </p:cNvSpPr>
          <p:nvPr>
            <p:ph type="body" sz="quarter" idx="21"/>
          </p:nvPr>
        </p:nvSpPr>
        <p:spPr>
          <a:xfrm>
            <a:off x="1502897" y="4607632"/>
            <a:ext cx="4741206"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p>
        </p:txBody>
      </p:sp>
      <p:sp>
        <p:nvSpPr>
          <p:cNvPr id="138" name="4…"/>
          <p:cNvSpPr txBox="1">
            <a:spLocks noGrp="1"/>
          </p:cNvSpPr>
          <p:nvPr>
            <p:ph type="body" sz="quarter" idx="22"/>
          </p:nvPr>
        </p:nvSpPr>
        <p:spPr>
          <a:xfrm>
            <a:off x="1503979" y="5059045"/>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39" name="Square"/>
          <p:cNvSpPr>
            <a:spLocks noGrp="1"/>
          </p:cNvSpPr>
          <p:nvPr>
            <p:ph type="body" sz="quarter" idx="23" hasCustomPrompt="1"/>
          </p:nvPr>
        </p:nvSpPr>
        <p:spPr>
          <a:xfrm>
            <a:off x="1587500" y="5047996"/>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40" name="Square"/>
          <p:cNvSpPr>
            <a:spLocks noGrp="1"/>
          </p:cNvSpPr>
          <p:nvPr>
            <p:ph type="body" sz="quarter" idx="24" hasCustomPrompt="1"/>
          </p:nvPr>
        </p:nvSpPr>
        <p:spPr>
          <a:xfrm>
            <a:off x="5856893" y="4610942"/>
            <a:ext cx="315308" cy="315308"/>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41" name="Square"/>
          <p:cNvSpPr>
            <a:spLocks noGrp="1"/>
          </p:cNvSpPr>
          <p:nvPr>
            <p:ph type="body" sz="quarter" idx="25" hasCustomPrompt="1"/>
          </p:nvPr>
        </p:nvSpPr>
        <p:spPr>
          <a:xfrm>
            <a:off x="4414661" y="4610942"/>
            <a:ext cx="315308"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42" name="11…"/>
          <p:cNvSpPr txBox="1">
            <a:spLocks noGrp="1"/>
          </p:cNvSpPr>
          <p:nvPr>
            <p:ph type="body" sz="quarter" idx="26"/>
          </p:nvPr>
        </p:nvSpPr>
        <p:spPr>
          <a:xfrm>
            <a:off x="1503979" y="5510457"/>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43" name="Rectangle"/>
          <p:cNvSpPr>
            <a:spLocks noGrp="1"/>
          </p:cNvSpPr>
          <p:nvPr>
            <p:ph type="body" sz="quarter" idx="27" hasCustomPrompt="1"/>
          </p:nvPr>
        </p:nvSpPr>
        <p:spPr>
          <a:xfrm>
            <a:off x="4414661" y="5521530"/>
            <a:ext cx="1757539"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44" name="18…"/>
          <p:cNvSpPr txBox="1">
            <a:spLocks noGrp="1"/>
          </p:cNvSpPr>
          <p:nvPr>
            <p:ph type="body" sz="quarter" idx="28"/>
          </p:nvPr>
        </p:nvSpPr>
        <p:spPr>
          <a:xfrm>
            <a:off x="1504950" y="5961870"/>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45" name="25…"/>
          <p:cNvSpPr txBox="1">
            <a:spLocks noGrp="1"/>
          </p:cNvSpPr>
          <p:nvPr>
            <p:ph type="body" sz="quarter" idx="29"/>
          </p:nvPr>
        </p:nvSpPr>
        <p:spPr>
          <a:xfrm>
            <a:off x="1504950" y="6413282"/>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46" name="Square"/>
          <p:cNvSpPr>
            <a:spLocks noGrp="1"/>
          </p:cNvSpPr>
          <p:nvPr>
            <p:ph type="body" sz="quarter" idx="30" hasCustomPrompt="1"/>
          </p:nvPr>
        </p:nvSpPr>
        <p:spPr>
          <a:xfrm>
            <a:off x="2286000" y="5957774"/>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47" name="Square"/>
          <p:cNvSpPr>
            <a:spLocks noGrp="1"/>
          </p:cNvSpPr>
          <p:nvPr>
            <p:ph type="body" sz="quarter" idx="31" hasCustomPrompt="1"/>
          </p:nvPr>
        </p:nvSpPr>
        <p:spPr>
          <a:xfrm>
            <a:off x="3012093" y="5957774"/>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48" name="Rectangle"/>
          <p:cNvSpPr>
            <a:spLocks noGrp="1"/>
          </p:cNvSpPr>
          <p:nvPr>
            <p:ph type="body" sz="quarter" idx="32" hasCustomPrompt="1"/>
          </p:nvPr>
        </p:nvSpPr>
        <p:spPr>
          <a:xfrm>
            <a:off x="4414661" y="5957774"/>
            <a:ext cx="107526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49" name="Page #"/>
          <p:cNvSpPr txBox="1">
            <a:spLocks noGrp="1"/>
          </p:cNvSpPr>
          <p:nvPr>
            <p:ph type="body" sz="quarter" idx="3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150" name="Aenean lacinia bibendum nulla sed lorem ipsum dolor consectetur. Praesent commodo cursus magna, vel scelerisque nisl consectetur et. Maecenas sed diam eget risus varius blandit sit amet non magna. Donec sed odio dui. Aenean lacinia bibendum nulla sed consectetur."/>
          <p:cNvSpPr txBox="1">
            <a:spLocks noGrp="1"/>
          </p:cNvSpPr>
          <p:nvPr>
            <p:ph type="body" sz="quarter" idx="34"/>
          </p:nvPr>
        </p:nvSpPr>
        <p:spPr>
          <a:xfrm>
            <a:off x="7543800" y="4077839"/>
            <a:ext cx="4445000" cy="1905001"/>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151" name="Morbi leo risus, porta ac consectetur ac, vestibulum at eros."/>
          <p:cNvSpPr txBox="1">
            <a:spLocks noGrp="1"/>
          </p:cNvSpPr>
          <p:nvPr>
            <p:ph type="body" sz="quarter" idx="35"/>
          </p:nvPr>
        </p:nvSpPr>
        <p:spPr>
          <a:xfrm>
            <a:off x="7543800" y="3177672"/>
            <a:ext cx="4445000"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152" name="Body Level One…"/>
          <p:cNvSpPr txBox="1">
            <a:spLocks noGrp="1"/>
          </p:cNvSpPr>
          <p:nvPr>
            <p:ph type="body" sz="quarter" idx="1" hasCustomPrompt="1"/>
          </p:nvPr>
        </p:nvSpPr>
        <p:spPr>
          <a:xfrm>
            <a:off x="2057400" y="7747000"/>
            <a:ext cx="8890000" cy="952500"/>
          </a:xfrm>
          <a:prstGeom prst="rect">
            <a:avLst/>
          </a:prstGeom>
        </p:spPr>
        <p:txBody>
          <a:bodyPr anchor="ct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r>
              <a:t>Body Level One</a:t>
            </a:r>
          </a:p>
          <a:p>
            <a:pPr lvl="1"/>
            <a:r>
              <a:t>Body Level Two</a:t>
            </a:r>
          </a:p>
          <a:p>
            <a:pPr lvl="2"/>
            <a:r>
              <a:t>Body Level Three</a:t>
            </a:r>
          </a:p>
        </p:txBody>
      </p:sp>
      <p:sp>
        <p:nvSpPr>
          <p:cNvPr id="1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6">
    <p:spTree>
      <p:nvGrpSpPr>
        <p:cNvPr id="1" name=""/>
        <p:cNvGrpSpPr/>
        <p:nvPr/>
      </p:nvGrpSpPr>
      <p:grpSpPr>
        <a:xfrm>
          <a:off x="0" y="0"/>
          <a:ext cx="0" cy="0"/>
          <a:chOff x="0" y="0"/>
          <a:chExt cx="0" cy="0"/>
        </a:xfrm>
      </p:grpSpPr>
      <p:sp>
        <p:nvSpPr>
          <p:cNvPr id="160" name="Rectangle"/>
          <p:cNvSpPr/>
          <p:nvPr/>
        </p:nvSpPr>
        <p:spPr>
          <a:xfrm>
            <a:off x="-1" y="0"/>
            <a:ext cx="7619208" cy="9753600"/>
          </a:xfrm>
          <a:prstGeom prst="rect">
            <a:avLst/>
          </a:prstGeom>
          <a:solidFill>
            <a:srgbClr val="2A3A53"/>
          </a:solidFill>
          <a:ln w="12700">
            <a:miter lim="400000"/>
          </a:ln>
        </p:spPr>
        <p:txBody>
          <a:bodyPr lIns="0" tIns="0" rIns="0" bIns="0" anchor="ctr"/>
          <a:lstStyle/>
          <a:p>
            <a:pPr>
              <a:spcBef>
                <a:spcPts val="0"/>
              </a:spcBef>
              <a:defRPr>
                <a:solidFill>
                  <a:srgbClr val="FFFFFF"/>
                </a:solidFill>
              </a:defRPr>
            </a:pPr>
            <a:endParaRPr/>
          </a:p>
        </p:txBody>
      </p:sp>
      <p:sp>
        <p:nvSpPr>
          <p:cNvPr id="161" name="Photo-Placeholder1.jpg"/>
          <p:cNvSpPr>
            <a:spLocks noGrp="1"/>
          </p:cNvSpPr>
          <p:nvPr>
            <p:ph type="pic" idx="13"/>
          </p:nvPr>
        </p:nvSpPr>
        <p:spPr>
          <a:xfrm>
            <a:off x="0" y="0"/>
            <a:ext cx="7619306" cy="9753600"/>
          </a:xfrm>
          <a:prstGeom prst="rect">
            <a:avLst/>
          </a:prstGeom>
        </p:spPr>
        <p:txBody>
          <a:bodyPr lIns="91439" tIns="45719" rIns="91439" bIns="45719"/>
          <a:lstStyle/>
          <a:p>
            <a:r>
              <a:rPr lang="lt-LT" smtClean="0"/>
              <a:t>Drag picture to placeholder or click icon to add</a:t>
            </a:r>
            <a:endParaRPr/>
          </a:p>
        </p:txBody>
      </p:sp>
      <p:sp>
        <p:nvSpPr>
          <p:cNvPr id="162" name="Rectangle"/>
          <p:cNvSpPr>
            <a:spLocks noGrp="1"/>
          </p:cNvSpPr>
          <p:nvPr>
            <p:ph type="body" sz="quarter" idx="14" hasCustomPrompt="1"/>
          </p:nvPr>
        </p:nvSpPr>
        <p:spPr>
          <a:xfrm>
            <a:off x="1016000" y="3480350"/>
            <a:ext cx="5715000"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163" name="Shape"/>
          <p:cNvSpPr>
            <a:spLocks noGrp="1"/>
          </p:cNvSpPr>
          <p:nvPr>
            <p:ph type="body" sz="quarter" idx="15" hasCustomPrompt="1"/>
          </p:nvPr>
        </p:nvSpPr>
        <p:spPr>
          <a:xfrm>
            <a:off x="1016000" y="2462802"/>
            <a:ext cx="5712880" cy="1017549"/>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spcBef>
                <a:spcPts val="0"/>
              </a:spcBef>
              <a:defRPr>
                <a:solidFill>
                  <a:srgbClr val="FFFFFF"/>
                </a:solidFill>
              </a:defRPr>
            </a:pPr>
            <a:r>
              <a:rPr lang="en-US"/>
              <a:t> </a:t>
            </a:r>
            <a:endParaRPr/>
          </a:p>
        </p:txBody>
      </p:sp>
      <p:sp>
        <p:nvSpPr>
          <p:cNvPr id="164" name="Rectangle"/>
          <p:cNvSpPr>
            <a:spLocks noGrp="1"/>
          </p:cNvSpPr>
          <p:nvPr>
            <p:ph type="body" sz="quarter" idx="16" hasCustomPrompt="1"/>
          </p:nvPr>
        </p:nvSpPr>
        <p:spPr>
          <a:xfrm>
            <a:off x="1016000" y="3683550"/>
            <a:ext cx="57150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165" name="may"/>
          <p:cNvSpPr txBox="1">
            <a:spLocks noGrp="1"/>
          </p:cNvSpPr>
          <p:nvPr>
            <p:ph type="body" sz="quarter" idx="17"/>
          </p:nvPr>
        </p:nvSpPr>
        <p:spPr>
          <a:xfrm>
            <a:off x="1651000" y="2662663"/>
            <a:ext cx="4445000"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166" name="Shape"/>
          <p:cNvSpPr>
            <a:spLocks noGrp="1"/>
          </p:cNvSpPr>
          <p:nvPr>
            <p:ph type="body" sz="quarter" idx="18" hasCustomPrompt="1"/>
          </p:nvPr>
        </p:nvSpPr>
        <p:spPr>
          <a:xfrm>
            <a:off x="1502897" y="2795646"/>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67" name="Shape"/>
          <p:cNvSpPr>
            <a:spLocks noGrp="1"/>
          </p:cNvSpPr>
          <p:nvPr>
            <p:ph type="body" sz="quarter" idx="19" hasCustomPrompt="1"/>
          </p:nvPr>
        </p:nvSpPr>
        <p:spPr>
          <a:xfrm>
            <a:off x="6026615" y="2770246"/>
            <a:ext cx="217488" cy="404208"/>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68" name="Sun…"/>
          <p:cNvSpPr txBox="1">
            <a:spLocks noGrp="1"/>
          </p:cNvSpPr>
          <p:nvPr>
            <p:ph type="body" sz="quarter" idx="20"/>
          </p:nvPr>
        </p:nvSpPr>
        <p:spPr>
          <a:xfrm>
            <a:off x="1502897" y="3874906"/>
            <a:ext cx="4741206" cy="312863"/>
          </a:xfrm>
          <a:prstGeom prst="rect">
            <a:avLst/>
          </a:prstGeom>
        </p:spPr>
        <p:txBody>
          <a:bodyPr numCol="7" spcCol="23706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169" name="Title Text"/>
          <p:cNvSpPr txBox="1">
            <a:spLocks noGrp="1"/>
          </p:cNvSpPr>
          <p:nvPr>
            <p:ph type="title"/>
          </p:nvPr>
        </p:nvSpPr>
        <p:spPr>
          <a:xfrm>
            <a:off x="8173888" y="2462802"/>
            <a:ext cx="3814912" cy="1524001"/>
          </a:xfrm>
          <a:prstGeom prst="rect">
            <a:avLst/>
          </a:prstGeom>
        </p:spPr>
        <p:txBody>
          <a:bodyPr anchor="b"/>
          <a:lstStyle>
            <a:lvl1pPr algn="l"/>
          </a:lstStyle>
          <a:p>
            <a:r>
              <a:rPr lang="lt-LT" smtClean="0"/>
              <a:t>Click to edit Master title style</a:t>
            </a:r>
            <a:endParaRPr/>
          </a:p>
        </p:txBody>
      </p:sp>
      <p:sp>
        <p:nvSpPr>
          <p:cNvPr id="170" name="1…"/>
          <p:cNvSpPr txBox="1">
            <a:spLocks noGrp="1"/>
          </p:cNvSpPr>
          <p:nvPr>
            <p:ph type="body" sz="quarter" idx="21"/>
          </p:nvPr>
        </p:nvSpPr>
        <p:spPr>
          <a:xfrm>
            <a:off x="1502897" y="4910310"/>
            <a:ext cx="4741206" cy="312863"/>
          </a:xfrm>
          <a:prstGeom prst="rect">
            <a:avLst/>
          </a:prstGeom>
        </p:spPr>
        <p:txBody>
          <a:bodyPr numCol="7" spcCol="256800" anchor="ctr"/>
          <a:lstStyle/>
          <a:p>
            <a:pPr lvl="0" algn="ctr">
              <a:lnSpc>
                <a:spcPct val="100000"/>
              </a:lnSpc>
              <a:spcBef>
                <a:spcPts val="0"/>
              </a:spcBef>
              <a:defRPr sz="1500" cap="all" spc="0"/>
            </a:pPr>
            <a:r>
              <a:rPr lang="lt-LT" smtClean="0"/>
              <a:t>Click to edit Master text styles</a:t>
            </a:r>
          </a:p>
          <a:p>
            <a:pPr lvl="1" algn="ctr">
              <a:lnSpc>
                <a:spcPct val="100000"/>
              </a:lnSpc>
              <a:spcBef>
                <a:spcPts val="0"/>
              </a:spcBef>
              <a:defRPr sz="1500" cap="all" spc="0"/>
            </a:pPr>
            <a:r>
              <a:rPr lang="lt-LT" smtClean="0"/>
              <a:t>Second level</a:t>
            </a:r>
          </a:p>
          <a:p>
            <a:pPr lvl="2" algn="ctr">
              <a:lnSpc>
                <a:spcPct val="100000"/>
              </a:lnSpc>
              <a:spcBef>
                <a:spcPts val="0"/>
              </a:spcBef>
              <a:defRPr sz="1500" cap="all" spc="0"/>
            </a:pPr>
            <a:r>
              <a:rPr lang="lt-LT" smtClean="0"/>
              <a:t>Third level</a:t>
            </a:r>
          </a:p>
          <a:p>
            <a:pPr lvl="3" algn="ctr">
              <a:lnSpc>
                <a:spcPct val="100000"/>
              </a:lnSpc>
              <a:spcBef>
                <a:spcPts val="0"/>
              </a:spcBef>
              <a:defRPr sz="1500" cap="all" spc="0"/>
            </a:pPr>
            <a:r>
              <a:rPr lang="lt-LT" smtClean="0"/>
              <a:t>Fourth level</a:t>
            </a:r>
          </a:p>
          <a:p>
            <a:pPr lvl="4" algn="ctr">
              <a:lnSpc>
                <a:spcPct val="100000"/>
              </a:lnSpc>
              <a:spcBef>
                <a:spcPts val="0"/>
              </a:spcBef>
              <a:defRPr sz="1500" cap="all" spc="0"/>
            </a:pPr>
            <a:r>
              <a:rPr lang="lt-LT" smtClean="0"/>
              <a:t>Fifth level</a:t>
            </a:r>
            <a:endParaRPr>
              <a:solidFill>
                <a:srgbClr val="A8B5BD"/>
              </a:solidFill>
            </a:endParaRPr>
          </a:p>
        </p:txBody>
      </p:sp>
      <p:sp>
        <p:nvSpPr>
          <p:cNvPr id="171" name="6…"/>
          <p:cNvSpPr txBox="1">
            <a:spLocks noGrp="1"/>
          </p:cNvSpPr>
          <p:nvPr>
            <p:ph type="body" sz="quarter" idx="22"/>
          </p:nvPr>
        </p:nvSpPr>
        <p:spPr>
          <a:xfrm>
            <a:off x="1503979" y="5361723"/>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72" name="Square"/>
          <p:cNvSpPr>
            <a:spLocks noGrp="1"/>
          </p:cNvSpPr>
          <p:nvPr>
            <p:ph type="body" sz="quarter" idx="23" hasCustomPrompt="1"/>
          </p:nvPr>
        </p:nvSpPr>
        <p:spPr>
          <a:xfrm>
            <a:off x="1587500" y="5350674"/>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73" name="Square"/>
          <p:cNvSpPr>
            <a:spLocks noGrp="1"/>
          </p:cNvSpPr>
          <p:nvPr>
            <p:ph type="body" sz="quarter" idx="24" hasCustomPrompt="1"/>
          </p:nvPr>
        </p:nvSpPr>
        <p:spPr>
          <a:xfrm>
            <a:off x="5844193" y="4913621"/>
            <a:ext cx="315307"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74" name="Square"/>
          <p:cNvSpPr>
            <a:spLocks noGrp="1"/>
          </p:cNvSpPr>
          <p:nvPr>
            <p:ph type="body" sz="quarter" idx="25" hasCustomPrompt="1"/>
          </p:nvPr>
        </p:nvSpPr>
        <p:spPr>
          <a:xfrm>
            <a:off x="3704721" y="4913621"/>
            <a:ext cx="315307"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75" name="13…"/>
          <p:cNvSpPr txBox="1">
            <a:spLocks noGrp="1"/>
          </p:cNvSpPr>
          <p:nvPr>
            <p:ph type="body" sz="quarter" idx="26"/>
          </p:nvPr>
        </p:nvSpPr>
        <p:spPr>
          <a:xfrm>
            <a:off x="1503979" y="5813135"/>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76" name="Rectangle"/>
          <p:cNvSpPr>
            <a:spLocks noGrp="1"/>
          </p:cNvSpPr>
          <p:nvPr>
            <p:ph type="body" sz="quarter" idx="27" hasCustomPrompt="1"/>
          </p:nvPr>
        </p:nvSpPr>
        <p:spPr>
          <a:xfrm>
            <a:off x="4376561" y="5824208"/>
            <a:ext cx="1782939"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177" name="20…"/>
          <p:cNvSpPr txBox="1">
            <a:spLocks noGrp="1"/>
          </p:cNvSpPr>
          <p:nvPr>
            <p:ph type="body" sz="quarter" idx="28"/>
          </p:nvPr>
        </p:nvSpPr>
        <p:spPr>
          <a:xfrm>
            <a:off x="1504950" y="6264548"/>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178" name="27…"/>
          <p:cNvSpPr txBox="1">
            <a:spLocks noGrp="1"/>
          </p:cNvSpPr>
          <p:nvPr>
            <p:ph type="body" sz="quarter" idx="29"/>
          </p:nvPr>
        </p:nvSpPr>
        <p:spPr>
          <a:xfrm>
            <a:off x="1504950" y="6715960"/>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p>
        </p:txBody>
      </p:sp>
      <p:sp>
        <p:nvSpPr>
          <p:cNvPr id="179" name="Square"/>
          <p:cNvSpPr>
            <a:spLocks noGrp="1"/>
          </p:cNvSpPr>
          <p:nvPr>
            <p:ph type="body" sz="quarter" idx="30" hasCustomPrompt="1"/>
          </p:nvPr>
        </p:nvSpPr>
        <p:spPr>
          <a:xfrm>
            <a:off x="2286000" y="6260452"/>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80" name="Square"/>
          <p:cNvSpPr>
            <a:spLocks noGrp="1"/>
          </p:cNvSpPr>
          <p:nvPr>
            <p:ph type="body" sz="quarter" idx="31" hasCustomPrompt="1"/>
          </p:nvPr>
        </p:nvSpPr>
        <p:spPr>
          <a:xfrm>
            <a:off x="3012093" y="6260452"/>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181" name="Rectangle"/>
          <p:cNvSpPr>
            <a:spLocks noGrp="1"/>
          </p:cNvSpPr>
          <p:nvPr>
            <p:ph type="body" sz="quarter" idx="32" hasCustomPrompt="1"/>
          </p:nvPr>
        </p:nvSpPr>
        <p:spPr>
          <a:xfrm>
            <a:off x="4376561" y="6260452"/>
            <a:ext cx="113876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18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83" name="Page #"/>
          <p:cNvSpPr txBox="1">
            <a:spLocks noGrp="1"/>
          </p:cNvSpPr>
          <p:nvPr>
            <p:ph type="body" sz="quarter" idx="33"/>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184" name="Integer posuere a venenatis dapibus posuere velit aliquet."/>
          <p:cNvSpPr txBox="1">
            <a:spLocks noGrp="1"/>
          </p:cNvSpPr>
          <p:nvPr>
            <p:ph type="body" sz="quarter" idx="34"/>
          </p:nvPr>
        </p:nvSpPr>
        <p:spPr>
          <a:xfrm>
            <a:off x="8173888" y="4496921"/>
            <a:ext cx="3777796" cy="759074"/>
          </a:xfrm>
          <a:prstGeom prst="rect">
            <a:avLst/>
          </a:prstGeom>
        </p:spPr>
        <p:txBody>
          <a:bodyPr/>
          <a:lstStyle>
            <a:lvl1pPr>
              <a:lnSpc>
                <a:spcPct val="110000"/>
              </a:lnSpc>
              <a:spcBef>
                <a:spcPts val="0"/>
              </a:spcBef>
              <a:defRPr sz="2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
        <p:nvSpPr>
          <p:cNvPr id="185" name="Body Level One…"/>
          <p:cNvSpPr txBox="1">
            <a:spLocks noGrp="1"/>
          </p:cNvSpPr>
          <p:nvPr>
            <p:ph type="body" sz="quarter" idx="1"/>
          </p:nvPr>
        </p:nvSpPr>
        <p:spPr>
          <a:xfrm>
            <a:off x="8173888" y="5385573"/>
            <a:ext cx="3815896" cy="1903608"/>
          </a:xfrm>
          <a:prstGeom prst="rect">
            <a:avLst/>
          </a:prstGeom>
        </p:spPr>
        <p:txBody>
          <a:bodyPr/>
          <a:lstStyle/>
          <a:p>
            <a:pPr lvl="0"/>
            <a:r>
              <a:rPr lang="lt-LT" smtClean="0"/>
              <a:t>Click to edit Master text styles</a:t>
            </a:r>
          </a:p>
          <a:p>
            <a:pPr lvl="1"/>
            <a:r>
              <a:rPr lang="lt-LT" smtClean="0"/>
              <a:t>Second level</a:t>
            </a:r>
          </a:p>
          <a:p>
            <a:pPr lvl="2"/>
            <a:r>
              <a:rPr lang="lt-LT" smtClean="0"/>
              <a:t>Third level</a:t>
            </a:r>
          </a:p>
          <a:p>
            <a:pPr lvl="3"/>
            <a:r>
              <a:rPr lang="lt-LT" smtClean="0"/>
              <a:t>Fourth level</a:t>
            </a:r>
          </a:p>
          <a:p>
            <a:pPr lvl="4"/>
            <a:r>
              <a:rPr lang="lt-LT" smtClean="0"/>
              <a:t>Fifth level</a:t>
            </a:r>
            <a:endParaRPr/>
          </a:p>
        </p:txBody>
      </p:sp>
      <p:sp>
        <p:nvSpPr>
          <p:cNvPr id="186" name="Object"/>
          <p:cNvSpPr txBox="1">
            <a:spLocks noGrp="1"/>
          </p:cNvSpPr>
          <p:nvPr>
            <p:ph idx="3" hasCustomPrompt="1"/>
          </p:nvPr>
        </p:nvSpPr>
        <p:spPr>
          <a:xfrm>
            <a:off x="0" y="0"/>
            <a:ext cx="7619207" cy="9753600"/>
          </a:xfrm>
          <a:prstGeom prst="rect">
            <a:avLst/>
          </a:prstGeom>
        </p:spPr>
        <p:txBody>
          <a:bodyPr lIns="50800" tIns="50800" rIns="50800" bIns="50800" anchor="ctr">
            <a:normAutofit/>
          </a:bodyPr>
          <a:lstStyle/>
          <a:p>
            <a:pPr algn="ctr">
              <a:lnSpc>
                <a:spcPct val="100000"/>
              </a:lnSpc>
              <a:spcBef>
                <a:spcPts val="0"/>
              </a:spcBef>
              <a:defRPr sz="3800" spc="0">
                <a:solidFill>
                  <a:srgbClr val="000000"/>
                </a:solidFill>
                <a:latin typeface="Gill Sans"/>
                <a:ea typeface="Gill Sans"/>
                <a:cs typeface="Gill Sans"/>
                <a:sym typeface="Gill Sans"/>
              </a:defRPr>
            </a:pPr>
            <a:r>
              <a:rPr lang="en-US"/>
              <a:t> </a:t>
            </a:r>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7">
    <p:spTree>
      <p:nvGrpSpPr>
        <p:cNvPr id="1" name=""/>
        <p:cNvGrpSpPr/>
        <p:nvPr/>
      </p:nvGrpSpPr>
      <p:grpSpPr>
        <a:xfrm>
          <a:off x="0" y="0"/>
          <a:ext cx="0" cy="0"/>
          <a:chOff x="0" y="0"/>
          <a:chExt cx="0" cy="0"/>
        </a:xfrm>
      </p:grpSpPr>
      <p:sp>
        <p:nvSpPr>
          <p:cNvPr id="193" name="Rectangle"/>
          <p:cNvSpPr>
            <a:spLocks noGrp="1"/>
          </p:cNvSpPr>
          <p:nvPr>
            <p:ph type="body" sz="quarter" idx="13" hasCustomPrompt="1"/>
          </p:nvPr>
        </p:nvSpPr>
        <p:spPr>
          <a:xfrm>
            <a:off x="6273800" y="3303735"/>
            <a:ext cx="5715000" cy="3810448"/>
          </a:xfrm>
          <a:prstGeom prst="rect">
            <a:avLst/>
          </a:prstGeom>
          <a:solidFill>
            <a:srgbClr val="ECF4F8"/>
          </a:solidFill>
        </p:spPr>
        <p:txBody>
          <a:bodyPr anchor="ctr"/>
          <a:lstStyle/>
          <a:p>
            <a:pPr algn="ctr">
              <a:lnSpc>
                <a:spcPct val="100000"/>
              </a:lnSpc>
              <a:spcBef>
                <a:spcPts val="0"/>
              </a:spcBef>
              <a:defRPr sz="1000" cap="all" spc="0"/>
            </a:pPr>
            <a:r>
              <a:rPr lang="en-US"/>
              <a:t> </a:t>
            </a:r>
            <a:endParaRPr/>
          </a:p>
        </p:txBody>
      </p:sp>
      <p:sp>
        <p:nvSpPr>
          <p:cNvPr id="194" name="Shape"/>
          <p:cNvSpPr>
            <a:spLocks noGrp="1"/>
          </p:cNvSpPr>
          <p:nvPr>
            <p:ph type="body" sz="quarter" idx="14" hasCustomPrompt="1"/>
          </p:nvPr>
        </p:nvSpPr>
        <p:spPr>
          <a:xfrm>
            <a:off x="6273799" y="2286187"/>
            <a:ext cx="5712881" cy="1017549"/>
          </a:xfrm>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195" name="Rectangle"/>
          <p:cNvSpPr>
            <a:spLocks noGrp="1"/>
          </p:cNvSpPr>
          <p:nvPr>
            <p:ph type="body" sz="quarter" idx="15" hasCustomPrompt="1"/>
          </p:nvPr>
        </p:nvSpPr>
        <p:spPr>
          <a:xfrm>
            <a:off x="6273800" y="3506935"/>
            <a:ext cx="57150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196" name="NOVEMBER"/>
          <p:cNvSpPr txBox="1">
            <a:spLocks noGrp="1"/>
          </p:cNvSpPr>
          <p:nvPr>
            <p:ph type="body" sz="quarter" idx="16"/>
          </p:nvPr>
        </p:nvSpPr>
        <p:spPr>
          <a:xfrm>
            <a:off x="6908800" y="2486048"/>
            <a:ext cx="4445000"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197" name="Shape"/>
          <p:cNvSpPr>
            <a:spLocks noGrp="1"/>
          </p:cNvSpPr>
          <p:nvPr>
            <p:ph type="body" sz="quarter" idx="17" hasCustomPrompt="1"/>
          </p:nvPr>
        </p:nvSpPr>
        <p:spPr>
          <a:xfrm>
            <a:off x="6760697" y="2619032"/>
            <a:ext cx="217488" cy="404207"/>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98" name="Shape"/>
          <p:cNvSpPr>
            <a:spLocks noGrp="1"/>
          </p:cNvSpPr>
          <p:nvPr>
            <p:ph type="body" sz="quarter" idx="18" hasCustomPrompt="1"/>
          </p:nvPr>
        </p:nvSpPr>
        <p:spPr>
          <a:xfrm>
            <a:off x="11284415" y="2593632"/>
            <a:ext cx="217488" cy="404207"/>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199" name="Sun…"/>
          <p:cNvSpPr txBox="1">
            <a:spLocks noGrp="1"/>
          </p:cNvSpPr>
          <p:nvPr>
            <p:ph type="body" sz="quarter" idx="19"/>
          </p:nvPr>
        </p:nvSpPr>
        <p:spPr>
          <a:xfrm>
            <a:off x="6760697" y="3698291"/>
            <a:ext cx="4741207" cy="312863"/>
          </a:xfrm>
          <a:prstGeom prst="rect">
            <a:avLst/>
          </a:prstGeom>
        </p:spPr>
        <p:txBody>
          <a:bodyPr numCol="7" spcCol="23706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200"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201" name="1…"/>
          <p:cNvSpPr txBox="1">
            <a:spLocks noGrp="1"/>
          </p:cNvSpPr>
          <p:nvPr>
            <p:ph type="body" sz="quarter" idx="20"/>
          </p:nvPr>
        </p:nvSpPr>
        <p:spPr>
          <a:xfrm>
            <a:off x="6760697" y="4733695"/>
            <a:ext cx="4741207"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02" name="8…"/>
          <p:cNvSpPr txBox="1">
            <a:spLocks noGrp="1"/>
          </p:cNvSpPr>
          <p:nvPr>
            <p:ph type="body" sz="quarter" idx="21"/>
          </p:nvPr>
        </p:nvSpPr>
        <p:spPr>
          <a:xfrm>
            <a:off x="6761779" y="5185108"/>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03" name="Square"/>
          <p:cNvSpPr>
            <a:spLocks noGrp="1"/>
          </p:cNvSpPr>
          <p:nvPr>
            <p:ph type="body" sz="quarter" idx="22" hasCustomPrompt="1"/>
          </p:nvPr>
        </p:nvSpPr>
        <p:spPr>
          <a:xfrm>
            <a:off x="6845300" y="5174059"/>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04" name="Square"/>
          <p:cNvSpPr>
            <a:spLocks noGrp="1"/>
          </p:cNvSpPr>
          <p:nvPr>
            <p:ph type="body" sz="quarter" idx="23" hasCustomPrompt="1"/>
          </p:nvPr>
        </p:nvSpPr>
        <p:spPr>
          <a:xfrm>
            <a:off x="11101993" y="4737006"/>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05" name="Square"/>
          <p:cNvSpPr>
            <a:spLocks noGrp="1"/>
          </p:cNvSpPr>
          <p:nvPr>
            <p:ph type="body" sz="quarter" idx="24" hasCustomPrompt="1"/>
          </p:nvPr>
        </p:nvSpPr>
        <p:spPr>
          <a:xfrm>
            <a:off x="8962521" y="4737006"/>
            <a:ext cx="315307"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06" name="15…"/>
          <p:cNvSpPr txBox="1">
            <a:spLocks noGrp="1"/>
          </p:cNvSpPr>
          <p:nvPr>
            <p:ph type="body" sz="quarter" idx="25"/>
          </p:nvPr>
        </p:nvSpPr>
        <p:spPr>
          <a:xfrm>
            <a:off x="6761779" y="5636521"/>
            <a:ext cx="4741207"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07" name="Rectangle"/>
          <p:cNvSpPr>
            <a:spLocks noGrp="1"/>
          </p:cNvSpPr>
          <p:nvPr>
            <p:ph type="body" sz="quarter" idx="26" hasCustomPrompt="1"/>
          </p:nvPr>
        </p:nvSpPr>
        <p:spPr>
          <a:xfrm>
            <a:off x="9634362" y="5647594"/>
            <a:ext cx="1782939" cy="315307"/>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08" name="22…"/>
          <p:cNvSpPr txBox="1">
            <a:spLocks noGrp="1"/>
          </p:cNvSpPr>
          <p:nvPr>
            <p:ph type="body" sz="quarter" idx="27"/>
          </p:nvPr>
        </p:nvSpPr>
        <p:spPr>
          <a:xfrm>
            <a:off x="6762750" y="6087933"/>
            <a:ext cx="4741206" cy="312862"/>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09" name="29…"/>
          <p:cNvSpPr txBox="1">
            <a:spLocks noGrp="1"/>
          </p:cNvSpPr>
          <p:nvPr>
            <p:ph type="body" sz="quarter" idx="28"/>
          </p:nvPr>
        </p:nvSpPr>
        <p:spPr>
          <a:xfrm>
            <a:off x="6762750" y="6539345"/>
            <a:ext cx="4741206" cy="312863"/>
          </a:xfrm>
          <a:prstGeom prst="rect">
            <a:avLst/>
          </a:prstGeom>
        </p:spPr>
        <p:txBody>
          <a:bodyPr numCol="7" spcCol="2568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210" name="Square"/>
          <p:cNvSpPr>
            <a:spLocks noGrp="1"/>
          </p:cNvSpPr>
          <p:nvPr>
            <p:ph type="body" sz="quarter" idx="29" hasCustomPrompt="1"/>
          </p:nvPr>
        </p:nvSpPr>
        <p:spPr>
          <a:xfrm>
            <a:off x="7543800" y="6083837"/>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11" name="Square"/>
          <p:cNvSpPr>
            <a:spLocks noGrp="1"/>
          </p:cNvSpPr>
          <p:nvPr>
            <p:ph type="body" sz="quarter" idx="30" hasCustomPrompt="1"/>
          </p:nvPr>
        </p:nvSpPr>
        <p:spPr>
          <a:xfrm>
            <a:off x="8269893" y="6083837"/>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12" name="Rectangle"/>
          <p:cNvSpPr>
            <a:spLocks noGrp="1"/>
          </p:cNvSpPr>
          <p:nvPr>
            <p:ph type="body" sz="quarter" idx="31" hasCustomPrompt="1"/>
          </p:nvPr>
        </p:nvSpPr>
        <p:spPr>
          <a:xfrm>
            <a:off x="9634362" y="6083837"/>
            <a:ext cx="113876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13" name="Body Level One…"/>
          <p:cNvSpPr txBox="1">
            <a:spLocks noGrp="1"/>
          </p:cNvSpPr>
          <p:nvPr>
            <p:ph type="body" sz="quarter" idx="1" hasCustomPrompt="1"/>
          </p:nvPr>
        </p:nvSpPr>
        <p:spPr>
          <a:xfrm>
            <a:off x="2057400" y="7747000"/>
            <a:ext cx="8890000" cy="952500"/>
          </a:xfrm>
          <a:prstGeom prst="rect">
            <a:avLst/>
          </a:prstGeom>
        </p:spPr>
        <p:txBody>
          <a:bodyPr anchor="ct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r>
              <a:t>Body Level One</a:t>
            </a:r>
          </a:p>
          <a:p>
            <a:pPr lvl="1"/>
            <a:r>
              <a:t>Body Level Two</a:t>
            </a:r>
          </a:p>
          <a:p>
            <a:pPr lvl="2"/>
            <a:r>
              <a:t>Body Level Three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5" name="Page #"/>
          <p:cNvSpPr txBox="1">
            <a:spLocks noGrp="1"/>
          </p:cNvSpPr>
          <p:nvPr>
            <p:ph type="body" sz="quarter" idx="32"/>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216" name="17"/>
          <p:cNvSpPr txBox="1">
            <a:spLocks noGrp="1"/>
          </p:cNvSpPr>
          <p:nvPr>
            <p:ph type="body" sz="half" idx="33"/>
          </p:nvPr>
        </p:nvSpPr>
        <p:spPr>
          <a:xfrm>
            <a:off x="169397" y="891591"/>
            <a:ext cx="5715001" cy="5715001"/>
          </a:xfrm>
          <a:prstGeom prst="rect">
            <a:avLst/>
          </a:prstGeom>
        </p:spPr>
        <p:txBody>
          <a:bodyPr anchor="ctr"/>
          <a:lstStyle>
            <a:lvl1pPr algn="ctr">
              <a:lnSpc>
                <a:spcPct val="100000"/>
              </a:lnSpc>
              <a:spcBef>
                <a:spcPts val="0"/>
              </a:spcBef>
              <a:defRPr sz="40000" b="1" spc="-2000">
                <a:solidFill>
                  <a:srgbClr val="01B8FF"/>
                </a:solidFill>
              </a:defRPr>
            </a:lvl1pPr>
          </a:lstStyle>
          <a:p>
            <a:pPr lvl="0"/>
            <a:r>
              <a:rPr lang="lt-LT" smtClean="0"/>
              <a:t>Click to edit Master text styles</a:t>
            </a:r>
          </a:p>
        </p:txBody>
      </p:sp>
      <p:sp>
        <p:nvSpPr>
          <p:cNvPr id="217" name="NOVEMBER"/>
          <p:cNvSpPr txBox="1">
            <a:spLocks noGrp="1"/>
          </p:cNvSpPr>
          <p:nvPr>
            <p:ph type="body" sz="quarter" idx="34"/>
          </p:nvPr>
        </p:nvSpPr>
        <p:spPr>
          <a:xfrm>
            <a:off x="690097" y="6258805"/>
            <a:ext cx="5080001" cy="695574"/>
          </a:xfrm>
          <a:prstGeom prst="rect">
            <a:avLst/>
          </a:prstGeom>
        </p:spPr>
        <p:txBody>
          <a:bodyPr anchor="ctr"/>
          <a:lstStyle>
            <a:lvl1pPr algn="ctr">
              <a:lnSpc>
                <a:spcPct val="100000"/>
              </a:lnSpc>
              <a:spcBef>
                <a:spcPts val="0"/>
              </a:spcBef>
              <a:defRPr sz="5000" spc="0">
                <a:solidFill>
                  <a:srgbClr val="01B8FF"/>
                </a:solidFill>
                <a:latin typeface="Helvetica Neue Medium"/>
                <a:ea typeface="Helvetica Neue Medium"/>
                <a:cs typeface="Helvetica Neue Medium"/>
                <a:sym typeface="Helvetica Neue Medium"/>
              </a:defRPr>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8">
    <p:spTree>
      <p:nvGrpSpPr>
        <p:cNvPr id="1" name=""/>
        <p:cNvGrpSpPr/>
        <p:nvPr/>
      </p:nvGrpSpPr>
      <p:grpSpPr>
        <a:xfrm>
          <a:off x="0" y="0"/>
          <a:ext cx="0" cy="0"/>
          <a:chOff x="0" y="0"/>
          <a:chExt cx="0" cy="0"/>
        </a:xfrm>
      </p:grpSpPr>
      <p:sp>
        <p:nvSpPr>
          <p:cNvPr id="224" name="Rounded Rectangle"/>
          <p:cNvSpPr/>
          <p:nvPr/>
        </p:nvSpPr>
        <p:spPr>
          <a:xfrm>
            <a:off x="1016000" y="2154301"/>
            <a:ext cx="7615844" cy="5080001"/>
          </a:xfrm>
          <a:prstGeom prst="roundRect">
            <a:avLst>
              <a:gd name="adj" fmla="val 2500"/>
            </a:avLst>
          </a:prstGeom>
          <a:solidFill>
            <a:srgbClr val="00B8FF"/>
          </a:solidFill>
          <a:ln w="12700">
            <a:miter lim="400000"/>
          </a:ln>
        </p:spPr>
        <p:txBody>
          <a:bodyPr lIns="50800" tIns="50800" rIns="50800" bIns="50800" anchor="ctr"/>
          <a:lstStyle/>
          <a:p>
            <a:pPr>
              <a:spcBef>
                <a:spcPts val="0"/>
              </a:spcBef>
              <a:defRPr>
                <a:solidFill>
                  <a:srgbClr val="FFFFFF"/>
                </a:solidFill>
              </a:defRPr>
            </a:pPr>
            <a:endParaRPr/>
          </a:p>
        </p:txBody>
      </p:sp>
      <p:sp>
        <p:nvSpPr>
          <p:cNvPr id="225" name="Rounded Rectangle"/>
          <p:cNvSpPr>
            <a:spLocks noGrp="1"/>
          </p:cNvSpPr>
          <p:nvPr>
            <p:ph type="body" sz="quarter" idx="13" hasCustomPrompt="1"/>
          </p:nvPr>
        </p:nvSpPr>
        <p:spPr>
          <a:xfrm>
            <a:off x="6908800" y="2819176"/>
            <a:ext cx="5080000" cy="3813750"/>
          </a:xfrm>
          <a:prstGeom prst="roundRect">
            <a:avLst>
              <a:gd name="adj" fmla="val 3224"/>
            </a:avLst>
          </a:prstGeom>
          <a:solidFill>
            <a:srgbClr val="ECF4F8"/>
          </a:solidFill>
        </p:spPr>
        <p:txBody>
          <a:bodyPr lIns="50800" tIns="50800" rIns="50800" bIns="50800" anchor="ctr"/>
          <a:lstStyle/>
          <a:p>
            <a:pPr>
              <a:spcBef>
                <a:spcPts val="0"/>
              </a:spcBef>
              <a:defRPr>
                <a:solidFill>
                  <a:srgbClr val="FFFFFF"/>
                </a:solidFill>
              </a:defRPr>
            </a:pPr>
            <a:r>
              <a:rPr lang="en-US"/>
              <a:t> </a:t>
            </a:r>
            <a:endParaRPr/>
          </a:p>
        </p:txBody>
      </p:sp>
      <p:sp>
        <p:nvSpPr>
          <p:cNvPr id="226" name="Rectangle"/>
          <p:cNvSpPr>
            <a:spLocks noGrp="1"/>
          </p:cNvSpPr>
          <p:nvPr>
            <p:ph type="body" sz="quarter" idx="14" hasCustomPrompt="1"/>
          </p:nvPr>
        </p:nvSpPr>
        <p:spPr>
          <a:xfrm>
            <a:off x="6908800" y="3009676"/>
            <a:ext cx="5080000"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227" name="Sun…"/>
          <p:cNvSpPr txBox="1">
            <a:spLocks noGrp="1"/>
          </p:cNvSpPr>
          <p:nvPr>
            <p:ph type="body" sz="quarter" idx="15"/>
          </p:nvPr>
        </p:nvSpPr>
        <p:spPr>
          <a:xfrm>
            <a:off x="7099300" y="3224883"/>
            <a:ext cx="4699000" cy="312862"/>
          </a:xfrm>
          <a:prstGeom prst="rect">
            <a:avLst/>
          </a:prstGeom>
        </p:spPr>
        <p:txBody>
          <a:bodyPr numCol="7" spcCol="23495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228" name="1…"/>
          <p:cNvSpPr txBox="1">
            <a:spLocks noGrp="1"/>
          </p:cNvSpPr>
          <p:nvPr>
            <p:ph type="body" sz="quarter" idx="16"/>
          </p:nvPr>
        </p:nvSpPr>
        <p:spPr>
          <a:xfrm>
            <a:off x="7099300" y="4260287"/>
            <a:ext cx="4699000" cy="312863"/>
          </a:xfrm>
          <a:prstGeom prst="rect">
            <a:avLst/>
          </a:prstGeom>
        </p:spPr>
        <p:txBody>
          <a:bodyPr numCol="7" spcCol="254514"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29" name="8…"/>
          <p:cNvSpPr txBox="1">
            <a:spLocks noGrp="1"/>
          </p:cNvSpPr>
          <p:nvPr>
            <p:ph type="body" sz="quarter" idx="17"/>
          </p:nvPr>
        </p:nvSpPr>
        <p:spPr>
          <a:xfrm>
            <a:off x="7099300" y="4711700"/>
            <a:ext cx="4699000" cy="312862"/>
          </a:xfrm>
          <a:prstGeom prst="rect">
            <a:avLst/>
          </a:prstGeom>
        </p:spPr>
        <p:txBody>
          <a:bodyPr numCol="7" spcCol="254514"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30" name="Square"/>
          <p:cNvSpPr>
            <a:spLocks noGrp="1"/>
          </p:cNvSpPr>
          <p:nvPr>
            <p:ph type="body" sz="quarter" idx="18" hasCustomPrompt="1"/>
          </p:nvPr>
        </p:nvSpPr>
        <p:spPr>
          <a:xfrm>
            <a:off x="7175500" y="4700651"/>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31" name="Square"/>
          <p:cNvSpPr>
            <a:spLocks noGrp="1"/>
          </p:cNvSpPr>
          <p:nvPr>
            <p:ph type="body" sz="quarter" idx="19" hasCustomPrompt="1"/>
          </p:nvPr>
        </p:nvSpPr>
        <p:spPr>
          <a:xfrm>
            <a:off x="11406792" y="4263597"/>
            <a:ext cx="315308" cy="315308"/>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32" name="Square"/>
          <p:cNvSpPr>
            <a:spLocks noGrp="1"/>
          </p:cNvSpPr>
          <p:nvPr>
            <p:ph type="body" sz="quarter" idx="20" hasCustomPrompt="1"/>
          </p:nvPr>
        </p:nvSpPr>
        <p:spPr>
          <a:xfrm>
            <a:off x="9292721" y="4263597"/>
            <a:ext cx="315307"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33" name="15…"/>
          <p:cNvSpPr txBox="1">
            <a:spLocks noGrp="1"/>
          </p:cNvSpPr>
          <p:nvPr>
            <p:ph type="body" sz="quarter" idx="21"/>
          </p:nvPr>
        </p:nvSpPr>
        <p:spPr>
          <a:xfrm>
            <a:off x="7099300" y="5163112"/>
            <a:ext cx="4699000" cy="312863"/>
          </a:xfrm>
          <a:prstGeom prst="rect">
            <a:avLst/>
          </a:prstGeom>
        </p:spPr>
        <p:txBody>
          <a:bodyPr numCol="7" spcCol="254514"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34" name="Rectangle"/>
          <p:cNvSpPr>
            <a:spLocks noGrp="1"/>
          </p:cNvSpPr>
          <p:nvPr>
            <p:ph type="body" sz="quarter" idx="22" hasCustomPrompt="1"/>
          </p:nvPr>
        </p:nvSpPr>
        <p:spPr>
          <a:xfrm>
            <a:off x="9951861" y="5174185"/>
            <a:ext cx="1782939"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35" name="22…"/>
          <p:cNvSpPr txBox="1">
            <a:spLocks noGrp="1"/>
          </p:cNvSpPr>
          <p:nvPr>
            <p:ph type="body" sz="quarter" idx="23"/>
          </p:nvPr>
        </p:nvSpPr>
        <p:spPr>
          <a:xfrm>
            <a:off x="7099300" y="5614525"/>
            <a:ext cx="4699000" cy="312862"/>
          </a:xfrm>
          <a:prstGeom prst="rect">
            <a:avLst/>
          </a:prstGeom>
        </p:spPr>
        <p:txBody>
          <a:bodyPr numCol="7" spcCol="254514"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36" name="29…"/>
          <p:cNvSpPr txBox="1">
            <a:spLocks noGrp="1"/>
          </p:cNvSpPr>
          <p:nvPr>
            <p:ph type="body" sz="quarter" idx="24"/>
          </p:nvPr>
        </p:nvSpPr>
        <p:spPr>
          <a:xfrm>
            <a:off x="7099300" y="6065937"/>
            <a:ext cx="4699000" cy="312863"/>
          </a:xfrm>
          <a:prstGeom prst="rect">
            <a:avLst/>
          </a:prstGeom>
        </p:spPr>
        <p:txBody>
          <a:bodyPr numCol="7" spcCol="254514"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p:txBody>
      </p:sp>
      <p:sp>
        <p:nvSpPr>
          <p:cNvPr id="237" name="Square"/>
          <p:cNvSpPr>
            <a:spLocks noGrp="1"/>
          </p:cNvSpPr>
          <p:nvPr>
            <p:ph type="body" sz="quarter" idx="25" hasCustomPrompt="1"/>
          </p:nvPr>
        </p:nvSpPr>
        <p:spPr>
          <a:xfrm>
            <a:off x="7861300" y="5610429"/>
            <a:ext cx="31530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38" name="Square"/>
          <p:cNvSpPr>
            <a:spLocks noGrp="1"/>
          </p:cNvSpPr>
          <p:nvPr>
            <p:ph type="body" sz="quarter" idx="26" hasCustomPrompt="1"/>
          </p:nvPr>
        </p:nvSpPr>
        <p:spPr>
          <a:xfrm>
            <a:off x="8587393" y="5610429"/>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39" name="Rectangle"/>
          <p:cNvSpPr>
            <a:spLocks noGrp="1"/>
          </p:cNvSpPr>
          <p:nvPr>
            <p:ph type="body" sz="quarter" idx="27" hasCustomPrompt="1"/>
          </p:nvPr>
        </p:nvSpPr>
        <p:spPr>
          <a:xfrm>
            <a:off x="9951861" y="5610429"/>
            <a:ext cx="1138767"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1" name="Page #"/>
          <p:cNvSpPr txBox="1">
            <a:spLocks noGrp="1"/>
          </p:cNvSpPr>
          <p:nvPr>
            <p:ph type="body" sz="quarter" idx="28"/>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242"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243" name="Donec id elit non mi porta gravida at. Aenean lacinia bibendum nulla sed consectetur. Nulla vitae elit eget libero, a pharetra augue. Sed posuere consectetur est at lobortis lorem ipsum dolor sit amet."/>
          <p:cNvSpPr txBox="1">
            <a:spLocks noGrp="1"/>
          </p:cNvSpPr>
          <p:nvPr>
            <p:ph type="body" sz="quarter" idx="29"/>
          </p:nvPr>
        </p:nvSpPr>
        <p:spPr>
          <a:xfrm>
            <a:off x="1524000" y="3430285"/>
            <a:ext cx="5207000" cy="1073517"/>
          </a:xfrm>
          <a:prstGeom prst="rect">
            <a:avLst/>
          </a:prstGeom>
        </p:spPr>
        <p:txBody>
          <a:bodyPr/>
          <a:lstStyle>
            <a:lvl1pPr>
              <a:spcBef>
                <a:spcPts val="0"/>
              </a:spcBef>
              <a:defRPr>
                <a:solidFill>
                  <a:srgbClr val="FFFFFF"/>
                </a:solidFill>
              </a:defRPr>
            </a:lvl1pPr>
          </a:lstStyle>
          <a:p>
            <a:pPr lvl="0"/>
            <a:r>
              <a:rPr lang="lt-LT" smtClean="0"/>
              <a:t>Click to edit Master text styles</a:t>
            </a:r>
          </a:p>
        </p:txBody>
      </p:sp>
      <p:sp>
        <p:nvSpPr>
          <p:cNvPr id="244" name="January Research"/>
          <p:cNvSpPr txBox="1">
            <a:spLocks noGrp="1"/>
          </p:cNvSpPr>
          <p:nvPr>
            <p:ph type="body" sz="quarter" idx="30"/>
          </p:nvPr>
        </p:nvSpPr>
        <p:spPr>
          <a:xfrm>
            <a:off x="1524000" y="2541240"/>
            <a:ext cx="5207000" cy="759074"/>
          </a:xfrm>
          <a:prstGeom prst="rect">
            <a:avLst/>
          </a:prstGeom>
        </p:spPr>
        <p:txBody>
          <a:bodyPr/>
          <a:lstStyle>
            <a:lvl1pPr algn="ctr">
              <a:lnSpc>
                <a:spcPct val="100000"/>
              </a:lnSpc>
              <a:spcBef>
                <a:spcPts val="0"/>
              </a:spcBef>
              <a:defRPr sz="5000" spc="0">
                <a:solidFill>
                  <a:srgbClr val="FFFFFF"/>
                </a:solidFill>
              </a:defRPr>
            </a:lvl1pPr>
          </a:lstStyle>
          <a:p>
            <a:pPr lvl="0"/>
            <a:r>
              <a:rPr lang="lt-LT" smtClean="0"/>
              <a:t>Click to edit Master text styles</a:t>
            </a:r>
          </a:p>
        </p:txBody>
      </p:sp>
      <p:sp>
        <p:nvSpPr>
          <p:cNvPr id="245" name="Shape"/>
          <p:cNvSpPr>
            <a:spLocks noGrp="1"/>
          </p:cNvSpPr>
          <p:nvPr>
            <p:ph type="body" sz="quarter" idx="31" hasCustomPrompt="1"/>
          </p:nvPr>
        </p:nvSpPr>
        <p:spPr>
          <a:xfrm flipH="1">
            <a:off x="1523999" y="5112374"/>
            <a:ext cx="1653080" cy="1653127"/>
          </a:xfrm>
          <a:custGeom>
            <a:avLst/>
            <a:gdLst/>
            <a:ahLst/>
            <a:cxnLst>
              <a:cxn ang="0">
                <a:pos x="wd2" y="hd2"/>
              </a:cxn>
              <a:cxn ang="5400000">
                <a:pos x="wd2" y="hd2"/>
              </a:cxn>
              <a:cxn ang="10800000">
                <a:pos x="wd2" y="hd2"/>
              </a:cxn>
              <a:cxn ang="16200000">
                <a:pos x="wd2" y="hd2"/>
              </a:cxn>
            </a:cxnLst>
            <a:rect l="0" t="0" r="r" b="b"/>
            <a:pathLst>
              <a:path w="21578" h="21578" extrusionOk="0">
                <a:moveTo>
                  <a:pt x="2454" y="2451"/>
                </a:moveTo>
                <a:cubicBezTo>
                  <a:pt x="939" y="3965"/>
                  <a:pt x="3" y="6057"/>
                  <a:pt x="0" y="8367"/>
                </a:cubicBezTo>
                <a:cubicBezTo>
                  <a:pt x="-5" y="13001"/>
                  <a:pt x="3746" y="16769"/>
                  <a:pt x="8371" y="16737"/>
                </a:cubicBezTo>
                <a:cubicBezTo>
                  <a:pt x="10402" y="16724"/>
                  <a:pt x="12247" y="15972"/>
                  <a:pt x="13712" y="14784"/>
                </a:cubicBezTo>
                <a:lnTo>
                  <a:pt x="14273" y="15344"/>
                </a:lnTo>
                <a:cubicBezTo>
                  <a:pt x="14244" y="15382"/>
                  <a:pt x="14213" y="15419"/>
                  <a:pt x="14192" y="15460"/>
                </a:cubicBezTo>
                <a:cubicBezTo>
                  <a:pt x="14127" y="15600"/>
                  <a:pt x="14126" y="15761"/>
                  <a:pt x="14190" y="15900"/>
                </a:cubicBezTo>
                <a:cubicBezTo>
                  <a:pt x="14246" y="16007"/>
                  <a:pt x="14330" y="16095"/>
                  <a:pt x="14460" y="16227"/>
                </a:cubicBezTo>
                <a:cubicBezTo>
                  <a:pt x="14465" y="16232"/>
                  <a:pt x="14466" y="16237"/>
                  <a:pt x="14470" y="16242"/>
                </a:cubicBezTo>
                <a:cubicBezTo>
                  <a:pt x="14540" y="16322"/>
                  <a:pt x="14629" y="16411"/>
                  <a:pt x="14748" y="16529"/>
                </a:cubicBezTo>
                <a:lnTo>
                  <a:pt x="15131" y="16912"/>
                </a:lnTo>
                <a:lnTo>
                  <a:pt x="16704" y="18485"/>
                </a:lnTo>
                <a:lnTo>
                  <a:pt x="19468" y="21249"/>
                </a:lnTo>
                <a:lnTo>
                  <a:pt x="19475" y="21242"/>
                </a:lnTo>
                <a:cubicBezTo>
                  <a:pt x="19620" y="21386"/>
                  <a:pt x="19709" y="21472"/>
                  <a:pt x="19820" y="21530"/>
                </a:cubicBezTo>
                <a:cubicBezTo>
                  <a:pt x="19959" y="21595"/>
                  <a:pt x="20121" y="21594"/>
                  <a:pt x="20260" y="21529"/>
                </a:cubicBezTo>
                <a:cubicBezTo>
                  <a:pt x="20383" y="21465"/>
                  <a:pt x="20471" y="21378"/>
                  <a:pt x="20644" y="21205"/>
                </a:cubicBezTo>
                <a:lnTo>
                  <a:pt x="21203" y="20645"/>
                </a:lnTo>
                <a:cubicBezTo>
                  <a:pt x="21379" y="20469"/>
                  <a:pt x="21466" y="20382"/>
                  <a:pt x="21530" y="20259"/>
                </a:cubicBezTo>
                <a:cubicBezTo>
                  <a:pt x="21595" y="20120"/>
                  <a:pt x="21595" y="19960"/>
                  <a:pt x="21530" y="19820"/>
                </a:cubicBezTo>
                <a:cubicBezTo>
                  <a:pt x="21472" y="19709"/>
                  <a:pt x="21386" y="19620"/>
                  <a:pt x="21242" y="19475"/>
                </a:cubicBezTo>
                <a:lnTo>
                  <a:pt x="21250" y="19467"/>
                </a:lnTo>
                <a:lnTo>
                  <a:pt x="18482" y="16698"/>
                </a:lnTo>
                <a:lnTo>
                  <a:pt x="16914" y="15130"/>
                </a:lnTo>
                <a:lnTo>
                  <a:pt x="16526" y="14743"/>
                </a:lnTo>
                <a:cubicBezTo>
                  <a:pt x="16410" y="14626"/>
                  <a:pt x="16323" y="14539"/>
                  <a:pt x="16243" y="14469"/>
                </a:cubicBezTo>
                <a:cubicBezTo>
                  <a:pt x="16235" y="14462"/>
                  <a:pt x="16226" y="14459"/>
                  <a:pt x="16218" y="14452"/>
                </a:cubicBezTo>
                <a:cubicBezTo>
                  <a:pt x="16092" y="14327"/>
                  <a:pt x="16003" y="14244"/>
                  <a:pt x="15900" y="14191"/>
                </a:cubicBezTo>
                <a:cubicBezTo>
                  <a:pt x="15761" y="14126"/>
                  <a:pt x="15601" y="14126"/>
                  <a:pt x="15461" y="14191"/>
                </a:cubicBezTo>
                <a:cubicBezTo>
                  <a:pt x="15419" y="14213"/>
                  <a:pt x="15382" y="14244"/>
                  <a:pt x="15343" y="14275"/>
                </a:cubicBezTo>
                <a:lnTo>
                  <a:pt x="14787" y="13719"/>
                </a:lnTo>
                <a:cubicBezTo>
                  <a:pt x="14841" y="13653"/>
                  <a:pt x="14901" y="13592"/>
                  <a:pt x="14952" y="13524"/>
                </a:cubicBezTo>
                <a:cubicBezTo>
                  <a:pt x="16045" y="12090"/>
                  <a:pt x="16726" y="10311"/>
                  <a:pt x="16738" y="8370"/>
                </a:cubicBezTo>
                <a:cubicBezTo>
                  <a:pt x="16768" y="3746"/>
                  <a:pt x="13001" y="-5"/>
                  <a:pt x="8368" y="0"/>
                </a:cubicBezTo>
                <a:cubicBezTo>
                  <a:pt x="6058" y="2"/>
                  <a:pt x="3968" y="936"/>
                  <a:pt x="2454" y="2451"/>
                </a:cubicBezTo>
                <a:close/>
                <a:moveTo>
                  <a:pt x="3892" y="3889"/>
                </a:moveTo>
                <a:cubicBezTo>
                  <a:pt x="5038" y="2743"/>
                  <a:pt x="6622" y="2036"/>
                  <a:pt x="8371" y="2036"/>
                </a:cubicBezTo>
                <a:cubicBezTo>
                  <a:pt x="11868" y="2036"/>
                  <a:pt x="14702" y="4870"/>
                  <a:pt x="14702" y="8367"/>
                </a:cubicBezTo>
                <a:cubicBezTo>
                  <a:pt x="14702" y="11865"/>
                  <a:pt x="11867" y="14700"/>
                  <a:pt x="8369" y="14700"/>
                </a:cubicBezTo>
                <a:cubicBezTo>
                  <a:pt x="4872" y="14700"/>
                  <a:pt x="2038" y="11866"/>
                  <a:pt x="2038" y="8369"/>
                </a:cubicBezTo>
                <a:cubicBezTo>
                  <a:pt x="2038" y="6620"/>
                  <a:pt x="2746" y="5035"/>
                  <a:pt x="3892" y="3889"/>
                </a:cubicBezTo>
                <a:close/>
              </a:path>
            </a:pathLst>
          </a:custGeom>
          <a:solidFill>
            <a:srgbClr val="FFFFFF"/>
          </a:solidFill>
        </p:spPr>
        <p:txBody>
          <a:bodyPr/>
          <a:lstStyle/>
          <a:p>
            <a:pPr>
              <a:spcBef>
                <a:spcPts val="0"/>
              </a:spcBef>
              <a:defRPr>
                <a:solidFill>
                  <a:srgbClr val="FFFFFF"/>
                </a:solidFill>
              </a:defRPr>
            </a:pPr>
            <a:r>
              <a:rPr lang="en-US"/>
              <a:t> </a:t>
            </a:r>
            <a:endParaRPr/>
          </a:p>
        </p:txBody>
      </p:sp>
      <p:sp>
        <p:nvSpPr>
          <p:cNvPr id="246" name="Body Level One…"/>
          <p:cNvSpPr txBox="1">
            <a:spLocks noGrp="1"/>
          </p:cNvSpPr>
          <p:nvPr>
            <p:ph type="body" sz="quarter" idx="1" hasCustomPrompt="1"/>
          </p:nvPr>
        </p:nvSpPr>
        <p:spPr>
          <a:xfrm>
            <a:off x="2057400" y="7747000"/>
            <a:ext cx="8890000" cy="952500"/>
          </a:xfrm>
          <a:prstGeom prst="rect">
            <a:avLst/>
          </a:prstGeom>
        </p:spPr>
        <p:txBody>
          <a:bodyPr anchor="ctr"/>
          <a:lstStyle>
            <a:lvl1pPr algn="ctr">
              <a:spcBef>
                <a:spcPts val="0"/>
              </a:spcBef>
              <a:defRPr sz="1800" spc="53"/>
            </a:lvl1pPr>
            <a:lvl2pPr algn="ctr">
              <a:spcBef>
                <a:spcPts val="0"/>
              </a:spcBef>
              <a:defRPr sz="1800" spc="53"/>
            </a:lvl2pPr>
            <a:lvl3pPr algn="ctr">
              <a:spcBef>
                <a:spcPts val="0"/>
              </a:spcBef>
              <a:defRPr sz="1800" spc="53"/>
            </a:lvl3pPr>
            <a:lvl4pPr algn="ctr">
              <a:spcBef>
                <a:spcPts val="0"/>
              </a:spcBef>
              <a:defRPr sz="1800" spc="53"/>
            </a:lvl4pPr>
            <a:lvl5pPr algn="ctr">
              <a:spcBef>
                <a:spcPts val="0"/>
              </a:spcBef>
              <a:defRPr sz="1800" spc="53"/>
            </a:lvl5pPr>
          </a:lstStyle>
          <a:p>
            <a:r>
              <a:t>Body Level One</a:t>
            </a:r>
          </a:p>
          <a:p>
            <a:pPr lvl="1"/>
            <a:r>
              <a:t>Body Level Two</a:t>
            </a:r>
          </a:p>
          <a:p>
            <a:pPr lvl="2"/>
            <a:r>
              <a:t>Body Level Three</a:t>
            </a:r>
          </a:p>
        </p:txBody>
      </p:sp>
      <p:sp>
        <p:nvSpPr>
          <p:cNvPr id="247" name="Lorem ipsum dolor sit amet, consectetur adipiscing elit."/>
          <p:cNvSpPr txBox="1">
            <a:spLocks noGrp="1"/>
          </p:cNvSpPr>
          <p:nvPr>
            <p:ph type="body" sz="quarter" idx="32"/>
          </p:nvPr>
        </p:nvSpPr>
        <p:spPr>
          <a:xfrm>
            <a:off x="3433156" y="5074274"/>
            <a:ext cx="2412268" cy="1653127"/>
          </a:xfrm>
          <a:prstGeom prst="rect">
            <a:avLst/>
          </a:prstGeom>
        </p:spPr>
        <p:txBody>
          <a:bodyPr anchor="ctr"/>
          <a:lstStyle>
            <a:lvl1pPr>
              <a:lnSpc>
                <a:spcPct val="110000"/>
              </a:lnSpc>
              <a:spcBef>
                <a:spcPts val="0"/>
              </a:spcBef>
              <a:defRPr sz="2000" spc="0">
                <a:solidFill>
                  <a:srgbClr val="FFFFFF"/>
                </a:solidFill>
                <a:latin typeface="Helvetica Neue Medium"/>
                <a:ea typeface="Helvetica Neue Medium"/>
                <a:cs typeface="Helvetica Neue Medium"/>
                <a:sym typeface="Helvetica Neue Medium"/>
              </a:defRPr>
            </a:lvl1pPr>
          </a:lstStyle>
          <a:p>
            <a:pPr lvl="0"/>
            <a:r>
              <a:rPr lang="lt-LT" smtClean="0"/>
              <a:t>Click to edit Master text styles</a:t>
            </a: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9">
    <p:spTree>
      <p:nvGrpSpPr>
        <p:cNvPr id="1" name=""/>
        <p:cNvGrpSpPr/>
        <p:nvPr/>
      </p:nvGrpSpPr>
      <p:grpSpPr>
        <a:xfrm>
          <a:off x="0" y="0"/>
          <a:ext cx="0" cy="0"/>
          <a:chOff x="0" y="0"/>
          <a:chExt cx="0" cy="0"/>
        </a:xfrm>
      </p:grpSpPr>
      <p:sp>
        <p:nvSpPr>
          <p:cNvPr id="254" name="Rectangle"/>
          <p:cNvSpPr>
            <a:spLocks noGrp="1"/>
          </p:cNvSpPr>
          <p:nvPr>
            <p:ph type="body" sz="quarter" idx="13" hasCustomPrompt="1"/>
          </p:nvPr>
        </p:nvSpPr>
        <p:spPr>
          <a:xfrm>
            <a:off x="1016000" y="3177672"/>
            <a:ext cx="4445000"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255" name="Shape"/>
          <p:cNvSpPr>
            <a:spLocks noGrp="1"/>
          </p:cNvSpPr>
          <p:nvPr>
            <p:ph type="body" sz="quarter" idx="14" hasCustomPrompt="1"/>
          </p:nvPr>
        </p:nvSpPr>
        <p:spPr>
          <a:xfrm>
            <a:off x="1015999" y="2160124"/>
            <a:ext cx="4450055" cy="1017549"/>
          </a:xfrm>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a:solidFill>
            <a:srgbClr val="00B8FF"/>
          </a:solidFill>
        </p:spPr>
        <p:txBody>
          <a:bodyPr anchor="ctr"/>
          <a:lstStyle/>
          <a:p>
            <a:pPr algn="ctr">
              <a:lnSpc>
                <a:spcPct val="100000"/>
              </a:lnSpc>
              <a:spcBef>
                <a:spcPts val="0"/>
              </a:spcBef>
              <a:defRPr sz="4000" cap="all" spc="399">
                <a:solidFill>
                  <a:srgbClr val="FFFFFF"/>
                </a:solidFill>
                <a:latin typeface="+mj-lt"/>
                <a:ea typeface="+mj-ea"/>
                <a:cs typeface="+mj-cs"/>
                <a:sym typeface="Helvetica Neue Thin"/>
              </a:defRPr>
            </a:pPr>
            <a:r>
              <a:rPr lang="en-US"/>
              <a:t> </a:t>
            </a:r>
            <a:endParaRPr/>
          </a:p>
        </p:txBody>
      </p:sp>
      <p:sp>
        <p:nvSpPr>
          <p:cNvPr id="256" name="Rectangle"/>
          <p:cNvSpPr>
            <a:spLocks noGrp="1"/>
          </p:cNvSpPr>
          <p:nvPr>
            <p:ph type="body" sz="quarter" idx="15" hasCustomPrompt="1"/>
          </p:nvPr>
        </p:nvSpPr>
        <p:spPr>
          <a:xfrm>
            <a:off x="1016000" y="3380872"/>
            <a:ext cx="4445001"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257" name="march"/>
          <p:cNvSpPr txBox="1">
            <a:spLocks noGrp="1"/>
          </p:cNvSpPr>
          <p:nvPr>
            <p:ph type="body" sz="quarter" idx="16"/>
          </p:nvPr>
        </p:nvSpPr>
        <p:spPr>
          <a:xfrm>
            <a:off x="1651000" y="2359985"/>
            <a:ext cx="3175000"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258" name="Shape"/>
          <p:cNvSpPr>
            <a:spLocks noGrp="1"/>
          </p:cNvSpPr>
          <p:nvPr>
            <p:ph type="body" sz="quarter" idx="17" hasCustomPrompt="1"/>
          </p:nvPr>
        </p:nvSpPr>
        <p:spPr>
          <a:xfrm>
            <a:off x="1325386" y="2479495"/>
            <a:ext cx="217488" cy="404207"/>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259" name="Shape"/>
          <p:cNvSpPr>
            <a:spLocks noGrp="1"/>
          </p:cNvSpPr>
          <p:nvPr>
            <p:ph type="body" sz="quarter" idx="18" hasCustomPrompt="1"/>
          </p:nvPr>
        </p:nvSpPr>
        <p:spPr>
          <a:xfrm>
            <a:off x="4934126" y="2454095"/>
            <a:ext cx="217488" cy="404207"/>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260" name="Sun…"/>
          <p:cNvSpPr txBox="1">
            <a:spLocks noGrp="1"/>
          </p:cNvSpPr>
          <p:nvPr>
            <p:ph type="body" sz="quarter" idx="19"/>
          </p:nvPr>
        </p:nvSpPr>
        <p:spPr>
          <a:xfrm>
            <a:off x="1206500" y="3572228"/>
            <a:ext cx="4064000" cy="312862"/>
          </a:xfrm>
          <a:prstGeom prst="rect">
            <a:avLst/>
          </a:prstGeom>
        </p:spPr>
        <p:txBody>
          <a:bodyPr numCol="7" spcCol="10160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261" name="Title Text"/>
          <p:cNvSpPr txBox="1">
            <a:spLocks noGrp="1"/>
          </p:cNvSpPr>
          <p:nvPr>
            <p:ph type="title"/>
          </p:nvPr>
        </p:nvSpPr>
        <p:spPr>
          <a:prstGeom prst="rect">
            <a:avLst/>
          </a:prstGeom>
        </p:spPr>
        <p:txBody>
          <a:bodyPr/>
          <a:lstStyle/>
          <a:p>
            <a:r>
              <a:rPr lang="lt-LT" smtClean="0"/>
              <a:t>Click to edit Master title style</a:t>
            </a:r>
            <a:endParaRPr/>
          </a:p>
        </p:txBody>
      </p:sp>
      <p:sp>
        <p:nvSpPr>
          <p:cNvPr id="262" name="1…"/>
          <p:cNvSpPr txBox="1">
            <a:spLocks noGrp="1"/>
          </p:cNvSpPr>
          <p:nvPr>
            <p:ph type="body" sz="quarter" idx="20"/>
          </p:nvPr>
        </p:nvSpPr>
        <p:spPr>
          <a:xfrm>
            <a:off x="1206500" y="4607632"/>
            <a:ext cx="4064000" cy="312863"/>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p>
        </p:txBody>
      </p:sp>
      <p:sp>
        <p:nvSpPr>
          <p:cNvPr id="263" name="4…"/>
          <p:cNvSpPr txBox="1">
            <a:spLocks noGrp="1"/>
          </p:cNvSpPr>
          <p:nvPr>
            <p:ph type="body" sz="quarter" idx="21"/>
          </p:nvPr>
        </p:nvSpPr>
        <p:spPr>
          <a:xfrm>
            <a:off x="1206500" y="5059045"/>
            <a:ext cx="4064000"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64" name="Square"/>
          <p:cNvSpPr>
            <a:spLocks noGrp="1"/>
          </p:cNvSpPr>
          <p:nvPr>
            <p:ph type="body" sz="quarter" idx="22" hasCustomPrompt="1"/>
          </p:nvPr>
        </p:nvSpPr>
        <p:spPr>
          <a:xfrm>
            <a:off x="1294373" y="5047996"/>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65" name="Square"/>
          <p:cNvSpPr>
            <a:spLocks noGrp="1"/>
          </p:cNvSpPr>
          <p:nvPr>
            <p:ph type="body" sz="quarter" idx="23" hasCustomPrompt="1"/>
          </p:nvPr>
        </p:nvSpPr>
        <p:spPr>
          <a:xfrm>
            <a:off x="4868795" y="4610942"/>
            <a:ext cx="315307" cy="315308"/>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66" name="Square"/>
          <p:cNvSpPr>
            <a:spLocks noGrp="1"/>
          </p:cNvSpPr>
          <p:nvPr>
            <p:ph type="body" sz="quarter" idx="24" hasCustomPrompt="1"/>
          </p:nvPr>
        </p:nvSpPr>
        <p:spPr>
          <a:xfrm>
            <a:off x="3676100" y="4610942"/>
            <a:ext cx="315308"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67" name="11…"/>
          <p:cNvSpPr txBox="1">
            <a:spLocks noGrp="1"/>
          </p:cNvSpPr>
          <p:nvPr>
            <p:ph type="body" sz="quarter" idx="25"/>
          </p:nvPr>
        </p:nvSpPr>
        <p:spPr>
          <a:xfrm>
            <a:off x="1206500" y="5510457"/>
            <a:ext cx="4064000" cy="312863"/>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68" name="Rectangle"/>
          <p:cNvSpPr>
            <a:spLocks noGrp="1"/>
          </p:cNvSpPr>
          <p:nvPr>
            <p:ph type="body" sz="quarter" idx="26" hasCustomPrompt="1"/>
          </p:nvPr>
        </p:nvSpPr>
        <p:spPr>
          <a:xfrm>
            <a:off x="3663400" y="5521530"/>
            <a:ext cx="1520702"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69" name="18…"/>
          <p:cNvSpPr txBox="1">
            <a:spLocks noGrp="1"/>
          </p:cNvSpPr>
          <p:nvPr>
            <p:ph type="body" sz="quarter" idx="27"/>
          </p:nvPr>
        </p:nvSpPr>
        <p:spPr>
          <a:xfrm>
            <a:off x="1206500" y="5961870"/>
            <a:ext cx="4064000"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70" name="25…"/>
          <p:cNvSpPr txBox="1">
            <a:spLocks noGrp="1"/>
          </p:cNvSpPr>
          <p:nvPr>
            <p:ph type="body" sz="quarter" idx="28"/>
          </p:nvPr>
        </p:nvSpPr>
        <p:spPr>
          <a:xfrm>
            <a:off x="1206500" y="6413282"/>
            <a:ext cx="4064000" cy="312863"/>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71" name="Square"/>
          <p:cNvSpPr>
            <a:spLocks noGrp="1"/>
          </p:cNvSpPr>
          <p:nvPr>
            <p:ph type="body" sz="quarter" idx="29" hasCustomPrompt="1"/>
          </p:nvPr>
        </p:nvSpPr>
        <p:spPr>
          <a:xfrm>
            <a:off x="1891273" y="5957774"/>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72" name="Square"/>
          <p:cNvSpPr>
            <a:spLocks noGrp="1"/>
          </p:cNvSpPr>
          <p:nvPr>
            <p:ph type="body" sz="quarter" idx="30" hasCustomPrompt="1"/>
          </p:nvPr>
        </p:nvSpPr>
        <p:spPr>
          <a:xfrm>
            <a:off x="2490366" y="5957774"/>
            <a:ext cx="315308"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73" name="Rectangle"/>
          <p:cNvSpPr>
            <a:spLocks noGrp="1"/>
          </p:cNvSpPr>
          <p:nvPr>
            <p:ph type="body" sz="quarter" idx="31" hasCustomPrompt="1"/>
          </p:nvPr>
        </p:nvSpPr>
        <p:spPr>
          <a:xfrm>
            <a:off x="4158851" y="5957774"/>
            <a:ext cx="1025251"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74" name="Page #"/>
          <p:cNvSpPr txBox="1">
            <a:spLocks noGrp="1"/>
          </p:cNvSpPr>
          <p:nvPr>
            <p:ph type="body" sz="quarter" idx="32"/>
          </p:nvPr>
        </p:nvSpPr>
        <p:spPr>
          <a:xfrm>
            <a:off x="9729183" y="9394378"/>
            <a:ext cx="2537807" cy="186234"/>
          </a:xfrm>
          <a:prstGeom prst="rect">
            <a:avLst/>
          </a:prstGeom>
        </p:spPr>
        <p:txBody>
          <a:bodyPr/>
          <a:lstStyle>
            <a:lvl1pPr algn="r">
              <a:lnSpc>
                <a:spcPct val="100000"/>
              </a:lnSpc>
              <a:spcBef>
                <a:spcPts val="0"/>
              </a:spcBef>
              <a:defRPr sz="1200" spc="0">
                <a:solidFill>
                  <a:srgbClr val="AEAEAE"/>
                </a:solidFill>
              </a:defRPr>
            </a:lvl1pPr>
          </a:lstStyle>
          <a:p>
            <a:pPr lvl="0"/>
            <a:r>
              <a:rPr lang="lt-LT" smtClean="0"/>
              <a:t>Click to edit Master text styles</a:t>
            </a:r>
          </a:p>
        </p:txBody>
      </p:sp>
      <p:sp>
        <p:nvSpPr>
          <p:cNvPr id="2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76" name="Rectangle"/>
          <p:cNvSpPr>
            <a:spLocks noGrp="1"/>
          </p:cNvSpPr>
          <p:nvPr>
            <p:ph type="body" sz="quarter" idx="33" hasCustomPrompt="1"/>
          </p:nvPr>
        </p:nvSpPr>
        <p:spPr>
          <a:xfrm>
            <a:off x="7538746" y="3177672"/>
            <a:ext cx="4445001" cy="3810448"/>
          </a:xfrm>
          <a:prstGeom prst="rect">
            <a:avLst/>
          </a:prstGeom>
          <a:solidFill>
            <a:srgbClr val="ECF4F8"/>
          </a:solidFill>
        </p:spPr>
        <p:txBody>
          <a:bodyPr anchor="ctr"/>
          <a:lstStyle/>
          <a:p>
            <a:pPr algn="ctr">
              <a:lnSpc>
                <a:spcPct val="100000"/>
              </a:lnSpc>
              <a:spcBef>
                <a:spcPts val="0"/>
              </a:spcBef>
              <a:defRPr sz="1500" cap="all" spc="0"/>
            </a:pPr>
            <a:r>
              <a:rPr lang="en-US"/>
              <a:t> </a:t>
            </a:r>
            <a:endParaRPr/>
          </a:p>
        </p:txBody>
      </p:sp>
      <p:sp>
        <p:nvSpPr>
          <p:cNvPr id="277" name="Shape"/>
          <p:cNvSpPr>
            <a:spLocks noGrp="1"/>
          </p:cNvSpPr>
          <p:nvPr>
            <p:ph type="body" sz="quarter" idx="34" hasCustomPrompt="1"/>
          </p:nvPr>
        </p:nvSpPr>
        <p:spPr>
          <a:xfrm>
            <a:off x="7538746" y="2160124"/>
            <a:ext cx="4450054" cy="1017549"/>
          </a:xfrm>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a:solidFill>
            <a:srgbClr val="FF1161"/>
          </a:solidFill>
        </p:spPr>
        <p:txBody>
          <a:bodyPr anchor="ctr"/>
          <a:lstStyle/>
          <a:p>
            <a:pPr>
              <a:spcBef>
                <a:spcPts val="0"/>
              </a:spcBef>
              <a:defRPr>
                <a:solidFill>
                  <a:srgbClr val="FFFFFF"/>
                </a:solidFill>
              </a:defRPr>
            </a:pPr>
            <a:r>
              <a:rPr lang="en-US"/>
              <a:t> </a:t>
            </a:r>
            <a:endParaRPr/>
          </a:p>
        </p:txBody>
      </p:sp>
      <p:sp>
        <p:nvSpPr>
          <p:cNvPr id="278" name="Rectangle"/>
          <p:cNvSpPr>
            <a:spLocks noGrp="1"/>
          </p:cNvSpPr>
          <p:nvPr>
            <p:ph type="body" sz="quarter" idx="35" hasCustomPrompt="1"/>
          </p:nvPr>
        </p:nvSpPr>
        <p:spPr>
          <a:xfrm>
            <a:off x="7538746" y="3380872"/>
            <a:ext cx="4445001" cy="695574"/>
          </a:xfrm>
          <a:prstGeom prst="rect">
            <a:avLst/>
          </a:prstGeom>
          <a:solidFill>
            <a:srgbClr val="C9D9E2"/>
          </a:solidFill>
        </p:spPr>
        <p:txBody>
          <a:bodyPr anchor="ctr"/>
          <a:lstStyle/>
          <a:p>
            <a:pPr algn="ctr">
              <a:lnSpc>
                <a:spcPct val="100000"/>
              </a:lnSpc>
              <a:spcBef>
                <a:spcPts val="0"/>
              </a:spcBef>
              <a:defRPr sz="1500" cap="all" spc="75"/>
            </a:pPr>
            <a:r>
              <a:rPr lang="en-US"/>
              <a:t> </a:t>
            </a:r>
            <a:endParaRPr/>
          </a:p>
        </p:txBody>
      </p:sp>
      <p:sp>
        <p:nvSpPr>
          <p:cNvPr id="279" name="May"/>
          <p:cNvSpPr txBox="1">
            <a:spLocks noGrp="1"/>
          </p:cNvSpPr>
          <p:nvPr>
            <p:ph type="body" sz="quarter" idx="36"/>
          </p:nvPr>
        </p:nvSpPr>
        <p:spPr>
          <a:xfrm>
            <a:off x="8173746" y="2359985"/>
            <a:ext cx="3175001" cy="695574"/>
          </a:xfrm>
          <a:prstGeom prst="rect">
            <a:avLst/>
          </a:prstGeom>
        </p:spPr>
        <p:txBody>
          <a:bodyPr/>
          <a:lstStyle>
            <a:lvl1pPr algn="ctr">
              <a:lnSpc>
                <a:spcPct val="100000"/>
              </a:lnSpc>
              <a:spcBef>
                <a:spcPts val="0"/>
              </a:spcBef>
              <a:defRPr sz="4000" cap="all" spc="399">
                <a:solidFill>
                  <a:srgbClr val="FFFFFF"/>
                </a:solidFill>
                <a:latin typeface="+mj-lt"/>
                <a:ea typeface="+mj-ea"/>
                <a:cs typeface="+mj-cs"/>
                <a:sym typeface="Helvetica Neue Thin"/>
              </a:defRPr>
            </a:lvl1pPr>
          </a:lstStyle>
          <a:p>
            <a:pPr lvl="0"/>
            <a:r>
              <a:rPr lang="lt-LT" smtClean="0"/>
              <a:t>Click to edit Master text styles</a:t>
            </a:r>
          </a:p>
        </p:txBody>
      </p:sp>
      <p:sp>
        <p:nvSpPr>
          <p:cNvPr id="280" name="Shape"/>
          <p:cNvSpPr>
            <a:spLocks noGrp="1"/>
          </p:cNvSpPr>
          <p:nvPr>
            <p:ph type="body" sz="quarter" idx="37" hasCustomPrompt="1"/>
          </p:nvPr>
        </p:nvSpPr>
        <p:spPr>
          <a:xfrm>
            <a:off x="7848132" y="2479495"/>
            <a:ext cx="217489" cy="404207"/>
          </a:xfrm>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281" name="Shape"/>
          <p:cNvSpPr>
            <a:spLocks noGrp="1"/>
          </p:cNvSpPr>
          <p:nvPr>
            <p:ph type="body" sz="quarter" idx="38" hasCustomPrompt="1"/>
          </p:nvPr>
        </p:nvSpPr>
        <p:spPr>
          <a:xfrm>
            <a:off x="11456872" y="2454095"/>
            <a:ext cx="217489" cy="404207"/>
          </a:xfrm>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a:solidFill>
            <a:srgbClr val="FFFFFF"/>
          </a:solidFill>
        </p:spPr>
        <p:txBody>
          <a:bodyPr lIns="50800" tIns="50800" rIns="50800" bIns="50800" anchor="ctr"/>
          <a:lstStyle/>
          <a:p>
            <a:pPr>
              <a:spcBef>
                <a:spcPts val="0"/>
              </a:spcBef>
              <a:defRPr>
                <a:solidFill>
                  <a:srgbClr val="FFFFFF"/>
                </a:solidFill>
              </a:defRPr>
            </a:pPr>
            <a:r>
              <a:rPr lang="en-US"/>
              <a:t> </a:t>
            </a:r>
            <a:endParaRPr/>
          </a:p>
        </p:txBody>
      </p:sp>
      <p:sp>
        <p:nvSpPr>
          <p:cNvPr id="282" name="Sun…"/>
          <p:cNvSpPr txBox="1">
            <a:spLocks noGrp="1"/>
          </p:cNvSpPr>
          <p:nvPr>
            <p:ph type="body" sz="quarter" idx="39"/>
          </p:nvPr>
        </p:nvSpPr>
        <p:spPr>
          <a:xfrm>
            <a:off x="7729246" y="3572228"/>
            <a:ext cx="4064001" cy="312862"/>
          </a:xfrm>
          <a:prstGeom prst="rect">
            <a:avLst/>
          </a:prstGeom>
        </p:spPr>
        <p:txBody>
          <a:bodyPr numCol="7" spcCol="101600" anchor="ctr"/>
          <a:lstStyle/>
          <a:p>
            <a:pPr lvl="0" algn="ctr">
              <a:lnSpc>
                <a:spcPct val="100000"/>
              </a:lnSpc>
              <a:spcBef>
                <a:spcPts val="0"/>
              </a:spcBef>
              <a:defRPr sz="1500" cap="all" spc="75"/>
            </a:pPr>
            <a:r>
              <a:rPr lang="lt-LT" smtClean="0"/>
              <a:t>Click to edit Master text styles</a:t>
            </a:r>
          </a:p>
          <a:p>
            <a:pPr lvl="1" algn="ctr">
              <a:lnSpc>
                <a:spcPct val="100000"/>
              </a:lnSpc>
              <a:spcBef>
                <a:spcPts val="0"/>
              </a:spcBef>
              <a:defRPr sz="1500" cap="all" spc="75"/>
            </a:pPr>
            <a:r>
              <a:rPr lang="lt-LT" smtClean="0"/>
              <a:t>Second level</a:t>
            </a:r>
          </a:p>
          <a:p>
            <a:pPr lvl="2" algn="ctr">
              <a:lnSpc>
                <a:spcPct val="100000"/>
              </a:lnSpc>
              <a:spcBef>
                <a:spcPts val="0"/>
              </a:spcBef>
              <a:defRPr sz="1500" cap="all" spc="75"/>
            </a:pPr>
            <a:r>
              <a:rPr lang="lt-LT" smtClean="0"/>
              <a:t>Third level</a:t>
            </a:r>
          </a:p>
          <a:p>
            <a:pPr lvl="3" algn="ctr">
              <a:lnSpc>
                <a:spcPct val="100000"/>
              </a:lnSpc>
              <a:spcBef>
                <a:spcPts val="0"/>
              </a:spcBef>
              <a:defRPr sz="1500" cap="all" spc="75"/>
            </a:pPr>
            <a:r>
              <a:rPr lang="lt-LT" smtClean="0"/>
              <a:t>Fourth level</a:t>
            </a:r>
          </a:p>
          <a:p>
            <a:pPr lvl="4" algn="ctr">
              <a:lnSpc>
                <a:spcPct val="100000"/>
              </a:lnSpc>
              <a:spcBef>
                <a:spcPts val="0"/>
              </a:spcBef>
              <a:defRPr sz="1500" cap="all" spc="75"/>
            </a:pPr>
            <a:r>
              <a:rPr lang="lt-LT" smtClean="0"/>
              <a:t>Fifth level</a:t>
            </a:r>
            <a:endParaRPr/>
          </a:p>
        </p:txBody>
      </p:sp>
      <p:sp>
        <p:nvSpPr>
          <p:cNvPr id="283" name="1…"/>
          <p:cNvSpPr txBox="1">
            <a:spLocks noGrp="1"/>
          </p:cNvSpPr>
          <p:nvPr>
            <p:ph type="body" sz="quarter" idx="40"/>
          </p:nvPr>
        </p:nvSpPr>
        <p:spPr>
          <a:xfrm>
            <a:off x="7729246" y="4607632"/>
            <a:ext cx="4064001" cy="312863"/>
          </a:xfrm>
          <a:prstGeom prst="rect">
            <a:avLst/>
          </a:prstGeom>
        </p:spPr>
        <p:txBody>
          <a:bodyPr numCol="7" spcCol="101600" anchor="ctr"/>
          <a:lstStyle/>
          <a:p>
            <a:pPr lvl="0" algn="ctr">
              <a:lnSpc>
                <a:spcPct val="100000"/>
              </a:lnSpc>
              <a:spcBef>
                <a:spcPts val="0"/>
              </a:spcBef>
              <a:defRPr sz="1500" cap="all" spc="0"/>
            </a:pPr>
            <a:r>
              <a:rPr lang="lt-LT" smtClean="0"/>
              <a:t>Click to edit Master text styles</a:t>
            </a:r>
          </a:p>
          <a:p>
            <a:pPr lvl="1" algn="ctr">
              <a:lnSpc>
                <a:spcPct val="100000"/>
              </a:lnSpc>
              <a:spcBef>
                <a:spcPts val="0"/>
              </a:spcBef>
              <a:defRPr sz="1500" cap="all" spc="0"/>
            </a:pPr>
            <a:r>
              <a:rPr lang="lt-LT" smtClean="0"/>
              <a:t>Second level</a:t>
            </a:r>
          </a:p>
          <a:p>
            <a:pPr lvl="2" algn="ctr">
              <a:lnSpc>
                <a:spcPct val="100000"/>
              </a:lnSpc>
              <a:spcBef>
                <a:spcPts val="0"/>
              </a:spcBef>
              <a:defRPr sz="1500" cap="all" spc="0"/>
            </a:pPr>
            <a:r>
              <a:rPr lang="lt-LT" smtClean="0"/>
              <a:t>Third level</a:t>
            </a:r>
          </a:p>
          <a:p>
            <a:pPr lvl="3" algn="ctr">
              <a:lnSpc>
                <a:spcPct val="100000"/>
              </a:lnSpc>
              <a:spcBef>
                <a:spcPts val="0"/>
              </a:spcBef>
              <a:defRPr sz="1500" cap="all" spc="0"/>
            </a:pPr>
            <a:r>
              <a:rPr lang="lt-LT" smtClean="0"/>
              <a:t>Fourth level</a:t>
            </a:r>
          </a:p>
          <a:p>
            <a:pPr lvl="4" algn="ctr">
              <a:lnSpc>
                <a:spcPct val="100000"/>
              </a:lnSpc>
              <a:spcBef>
                <a:spcPts val="0"/>
              </a:spcBef>
              <a:defRPr sz="1500" cap="all" spc="0"/>
            </a:pPr>
            <a:r>
              <a:rPr lang="lt-LT" smtClean="0"/>
              <a:t>Fifth level</a:t>
            </a:r>
            <a:endParaRPr>
              <a:solidFill>
                <a:srgbClr val="A8B5BD"/>
              </a:solidFill>
            </a:endParaRPr>
          </a:p>
        </p:txBody>
      </p:sp>
      <p:sp>
        <p:nvSpPr>
          <p:cNvPr id="284" name="6…"/>
          <p:cNvSpPr txBox="1">
            <a:spLocks noGrp="1"/>
          </p:cNvSpPr>
          <p:nvPr>
            <p:ph type="body" sz="quarter" idx="41"/>
          </p:nvPr>
        </p:nvSpPr>
        <p:spPr>
          <a:xfrm>
            <a:off x="7729246" y="5059045"/>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85" name="Square"/>
          <p:cNvSpPr>
            <a:spLocks noGrp="1"/>
          </p:cNvSpPr>
          <p:nvPr>
            <p:ph type="body" sz="quarter" idx="42" hasCustomPrompt="1"/>
          </p:nvPr>
        </p:nvSpPr>
        <p:spPr>
          <a:xfrm>
            <a:off x="7817119" y="5047996"/>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86" name="Square"/>
          <p:cNvSpPr>
            <a:spLocks noGrp="1"/>
          </p:cNvSpPr>
          <p:nvPr>
            <p:ph type="body" sz="quarter" idx="43" hasCustomPrompt="1"/>
          </p:nvPr>
        </p:nvSpPr>
        <p:spPr>
          <a:xfrm>
            <a:off x="11391541" y="4610942"/>
            <a:ext cx="315307" cy="315308"/>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87" name="Square"/>
          <p:cNvSpPr>
            <a:spLocks noGrp="1"/>
          </p:cNvSpPr>
          <p:nvPr>
            <p:ph type="body" sz="quarter" idx="44" hasCustomPrompt="1"/>
          </p:nvPr>
        </p:nvSpPr>
        <p:spPr>
          <a:xfrm>
            <a:off x="10198847" y="4610942"/>
            <a:ext cx="315307"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88" name="13…"/>
          <p:cNvSpPr txBox="1">
            <a:spLocks noGrp="1"/>
          </p:cNvSpPr>
          <p:nvPr>
            <p:ph type="body" sz="quarter" idx="45"/>
          </p:nvPr>
        </p:nvSpPr>
        <p:spPr>
          <a:xfrm>
            <a:off x="7729246" y="5510457"/>
            <a:ext cx="4064001" cy="312863"/>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89" name="Rectangle"/>
          <p:cNvSpPr>
            <a:spLocks noGrp="1"/>
          </p:cNvSpPr>
          <p:nvPr>
            <p:ph type="body" sz="quarter" idx="46" hasCustomPrompt="1"/>
          </p:nvPr>
        </p:nvSpPr>
        <p:spPr>
          <a:xfrm>
            <a:off x="10186147" y="5521530"/>
            <a:ext cx="1520702" cy="315308"/>
          </a:xfrm>
          <a:prstGeom prst="rect">
            <a:avLst/>
          </a:prstGeom>
          <a:ln>
            <a:solidFill>
              <a:srgbClr val="00B8FF"/>
            </a:solidFill>
          </a:ln>
        </p:spPr>
        <p:txBody>
          <a:bodyPr anchor="ctr"/>
          <a:lstStyle/>
          <a:p>
            <a:pPr algn="ctr">
              <a:lnSpc>
                <a:spcPct val="100000"/>
              </a:lnSpc>
              <a:spcBef>
                <a:spcPts val="0"/>
              </a:spcBef>
              <a:defRPr sz="1500" cap="all" spc="0"/>
            </a:pPr>
            <a:r>
              <a:rPr lang="en-US"/>
              <a:t> </a:t>
            </a:r>
            <a:endParaRPr/>
          </a:p>
        </p:txBody>
      </p:sp>
      <p:sp>
        <p:nvSpPr>
          <p:cNvPr id="290" name="20…"/>
          <p:cNvSpPr txBox="1">
            <a:spLocks noGrp="1"/>
          </p:cNvSpPr>
          <p:nvPr>
            <p:ph type="body" sz="quarter" idx="47"/>
          </p:nvPr>
        </p:nvSpPr>
        <p:spPr>
          <a:xfrm>
            <a:off x="7729246" y="5961870"/>
            <a:ext cx="4064001" cy="312862"/>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solidFill>
                <a:srgbClr val="A8B5BD"/>
              </a:solidFill>
            </a:endParaRPr>
          </a:p>
        </p:txBody>
      </p:sp>
      <p:sp>
        <p:nvSpPr>
          <p:cNvPr id="291" name="27…"/>
          <p:cNvSpPr txBox="1">
            <a:spLocks noGrp="1"/>
          </p:cNvSpPr>
          <p:nvPr>
            <p:ph type="body" sz="quarter" idx="48"/>
          </p:nvPr>
        </p:nvSpPr>
        <p:spPr>
          <a:xfrm>
            <a:off x="7729246" y="6413282"/>
            <a:ext cx="4064001" cy="312863"/>
          </a:xfrm>
          <a:prstGeom prst="rect">
            <a:avLst/>
          </a:prstGeom>
        </p:spPr>
        <p:txBody>
          <a:bodyPr numCol="7" spcCol="101600" anchor="ctr"/>
          <a:lstStyle/>
          <a:p>
            <a:pPr lvl="0" algn="ctr">
              <a:lnSpc>
                <a:spcPct val="100000"/>
              </a:lnSpc>
              <a:spcBef>
                <a:spcPts val="0"/>
              </a:spcBef>
              <a:defRPr sz="1500" cap="all" spc="0"/>
            </a:pPr>
            <a:r>
              <a:rPr lang="lt-LT" smtClean="0">
                <a:solidFill>
                  <a:srgbClr val="A8B5BD"/>
                </a:solidFill>
              </a:rPr>
              <a:t>Click to edit Master text styles</a:t>
            </a:r>
          </a:p>
          <a:p>
            <a:pPr lvl="1" algn="ctr">
              <a:lnSpc>
                <a:spcPct val="100000"/>
              </a:lnSpc>
              <a:spcBef>
                <a:spcPts val="0"/>
              </a:spcBef>
              <a:defRPr sz="1500" cap="all" spc="0"/>
            </a:pPr>
            <a:r>
              <a:rPr lang="lt-LT" smtClean="0">
                <a:solidFill>
                  <a:srgbClr val="A8B5BD"/>
                </a:solidFill>
              </a:rPr>
              <a:t>Second level</a:t>
            </a:r>
          </a:p>
          <a:p>
            <a:pPr lvl="2" algn="ctr">
              <a:lnSpc>
                <a:spcPct val="100000"/>
              </a:lnSpc>
              <a:spcBef>
                <a:spcPts val="0"/>
              </a:spcBef>
              <a:defRPr sz="1500" cap="all" spc="0"/>
            </a:pPr>
            <a:r>
              <a:rPr lang="lt-LT" smtClean="0">
                <a:solidFill>
                  <a:srgbClr val="A8B5BD"/>
                </a:solidFill>
              </a:rPr>
              <a:t>Third level</a:t>
            </a:r>
          </a:p>
          <a:p>
            <a:pPr lvl="3" algn="ctr">
              <a:lnSpc>
                <a:spcPct val="100000"/>
              </a:lnSpc>
              <a:spcBef>
                <a:spcPts val="0"/>
              </a:spcBef>
              <a:defRPr sz="1500" cap="all" spc="0"/>
            </a:pPr>
            <a:r>
              <a:rPr lang="lt-LT" smtClean="0">
                <a:solidFill>
                  <a:srgbClr val="A8B5BD"/>
                </a:solidFill>
              </a:rPr>
              <a:t>Fourth level</a:t>
            </a:r>
          </a:p>
          <a:p>
            <a:pPr lvl="4" algn="ctr">
              <a:lnSpc>
                <a:spcPct val="100000"/>
              </a:lnSpc>
              <a:spcBef>
                <a:spcPts val="0"/>
              </a:spcBef>
              <a:defRPr sz="1500" cap="all" spc="0"/>
            </a:pPr>
            <a:r>
              <a:rPr lang="lt-LT" smtClean="0">
                <a:solidFill>
                  <a:srgbClr val="A8B5BD"/>
                </a:solidFill>
              </a:rPr>
              <a:t>Fifth level</a:t>
            </a:r>
            <a:endParaRPr/>
          </a:p>
        </p:txBody>
      </p:sp>
      <p:sp>
        <p:nvSpPr>
          <p:cNvPr id="292" name="Square"/>
          <p:cNvSpPr>
            <a:spLocks noGrp="1"/>
          </p:cNvSpPr>
          <p:nvPr>
            <p:ph type="body" sz="quarter" idx="49" hasCustomPrompt="1"/>
          </p:nvPr>
        </p:nvSpPr>
        <p:spPr>
          <a:xfrm>
            <a:off x="8414019" y="5957774"/>
            <a:ext cx="315308"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93" name="Square"/>
          <p:cNvSpPr>
            <a:spLocks noGrp="1"/>
          </p:cNvSpPr>
          <p:nvPr>
            <p:ph type="body" sz="quarter" idx="50" hasCustomPrompt="1"/>
          </p:nvPr>
        </p:nvSpPr>
        <p:spPr>
          <a:xfrm>
            <a:off x="9013113" y="5957774"/>
            <a:ext cx="315307" cy="315307"/>
          </a:xfrm>
          <a:prstGeom prst="rect">
            <a:avLst/>
          </a:prstGeom>
          <a:ln>
            <a:solidFill>
              <a:srgbClr val="00C548"/>
            </a:solidFill>
          </a:ln>
        </p:spPr>
        <p:txBody>
          <a:bodyPr anchor="ctr"/>
          <a:lstStyle/>
          <a:p>
            <a:pPr algn="ctr">
              <a:lnSpc>
                <a:spcPct val="100000"/>
              </a:lnSpc>
              <a:spcBef>
                <a:spcPts val="0"/>
              </a:spcBef>
              <a:defRPr sz="1500" cap="all" spc="0"/>
            </a:pPr>
            <a:r>
              <a:rPr lang="en-US"/>
              <a:t> </a:t>
            </a:r>
            <a:endParaRPr/>
          </a:p>
        </p:txBody>
      </p:sp>
      <p:sp>
        <p:nvSpPr>
          <p:cNvPr id="294" name="Rectangle"/>
          <p:cNvSpPr>
            <a:spLocks noGrp="1"/>
          </p:cNvSpPr>
          <p:nvPr>
            <p:ph type="body" sz="quarter" idx="51" hasCustomPrompt="1"/>
          </p:nvPr>
        </p:nvSpPr>
        <p:spPr>
          <a:xfrm>
            <a:off x="10681597" y="5957774"/>
            <a:ext cx="1025251" cy="315307"/>
          </a:xfrm>
          <a:prstGeom prst="rect">
            <a:avLst/>
          </a:prstGeom>
          <a:ln>
            <a:solidFill>
              <a:srgbClr val="FF1161"/>
            </a:solidFill>
          </a:ln>
        </p:spPr>
        <p:txBody>
          <a:bodyPr anchor="ctr"/>
          <a:lstStyle/>
          <a:p>
            <a:pPr algn="ctr">
              <a:lnSpc>
                <a:spcPct val="100000"/>
              </a:lnSpc>
              <a:spcBef>
                <a:spcPts val="0"/>
              </a:spcBef>
              <a:defRPr sz="1500" cap="all" spc="0"/>
            </a:pPr>
            <a:r>
              <a:rPr lang="en-US"/>
              <a:t> </a:t>
            </a:r>
            <a:endParaRPr/>
          </a:p>
        </p:txBody>
      </p:sp>
      <p:sp>
        <p:nvSpPr>
          <p:cNvPr id="295" name="Arrow"/>
          <p:cNvSpPr>
            <a:spLocks noGrp="1"/>
          </p:cNvSpPr>
          <p:nvPr>
            <p:ph type="body" sz="quarter" idx="52" hasCustomPrompt="1"/>
          </p:nvPr>
        </p:nvSpPr>
        <p:spPr>
          <a:xfrm>
            <a:off x="5870327" y="4064000"/>
            <a:ext cx="1264146" cy="508856"/>
          </a:xfrm>
          <a:prstGeom prst="rightArrow">
            <a:avLst>
              <a:gd name="adj1" fmla="val 30523"/>
              <a:gd name="adj2" fmla="val 61881"/>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296" name="Arrow"/>
          <p:cNvSpPr>
            <a:spLocks noGrp="1"/>
          </p:cNvSpPr>
          <p:nvPr>
            <p:ph type="body" sz="quarter" idx="53" hasCustomPrompt="1"/>
          </p:nvPr>
        </p:nvSpPr>
        <p:spPr>
          <a:xfrm flipH="1">
            <a:off x="5870327" y="4582486"/>
            <a:ext cx="1264146" cy="508857"/>
          </a:xfrm>
          <a:prstGeom prst="rightArrow">
            <a:avLst>
              <a:gd name="adj1" fmla="val 30523"/>
              <a:gd name="adj2" fmla="val 61881"/>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297" name="Circle"/>
          <p:cNvSpPr>
            <a:spLocks noGrp="1"/>
          </p:cNvSpPr>
          <p:nvPr>
            <p:ph type="body" sz="quarter" idx="54" hasCustomPrompt="1"/>
          </p:nvPr>
        </p:nvSpPr>
        <p:spPr>
          <a:xfrm>
            <a:off x="1016000" y="7428010"/>
            <a:ext cx="889000" cy="889001"/>
          </a:xfrm>
          <a:prstGeom prst="ellipse">
            <a:avLst/>
          </a:prstGeom>
          <a:solidFill>
            <a:srgbClr val="00B8FF"/>
          </a:solidFill>
        </p:spPr>
        <p:txBody>
          <a:bodyPr lIns="50800" tIns="50800" rIns="50800" bIns="50800" anchor="ctr"/>
          <a:lstStyle/>
          <a:p>
            <a:pPr>
              <a:spcBef>
                <a:spcPts val="0"/>
              </a:spcBef>
              <a:defRPr>
                <a:solidFill>
                  <a:srgbClr val="FFFFFF"/>
                </a:solidFill>
              </a:defRPr>
            </a:pPr>
            <a:r>
              <a:rPr lang="en-US"/>
              <a:t> </a:t>
            </a:r>
            <a:endParaRPr/>
          </a:p>
        </p:txBody>
      </p:sp>
      <p:sp>
        <p:nvSpPr>
          <p:cNvPr id="298" name="Cras justo odio, dapibus facilisis in, egestas eget quam. Nullam ac quis risus eget ultricies urna mollis ornare vel eu leo."/>
          <p:cNvSpPr txBox="1">
            <a:spLocks noGrp="1"/>
          </p:cNvSpPr>
          <p:nvPr>
            <p:ph type="body" sz="quarter" idx="55"/>
          </p:nvPr>
        </p:nvSpPr>
        <p:spPr>
          <a:xfrm>
            <a:off x="2155852" y="7432733"/>
            <a:ext cx="3305148" cy="1081049"/>
          </a:xfrm>
          <a:prstGeom prst="rect">
            <a:avLst/>
          </a:prstGeom>
        </p:spPr>
        <p:txBody>
          <a:bodyPr/>
          <a:lstStyle/>
          <a:p>
            <a:pPr lvl="0"/>
            <a:r>
              <a:rPr lang="lt-LT" smtClean="0"/>
              <a:t>Click to edit Master text styles</a:t>
            </a:r>
          </a:p>
        </p:txBody>
      </p:sp>
      <p:sp>
        <p:nvSpPr>
          <p:cNvPr id="299" name="Circle"/>
          <p:cNvSpPr>
            <a:spLocks noGrp="1"/>
          </p:cNvSpPr>
          <p:nvPr>
            <p:ph type="body" sz="quarter" idx="56" hasCustomPrompt="1"/>
          </p:nvPr>
        </p:nvSpPr>
        <p:spPr>
          <a:xfrm>
            <a:off x="7543800" y="7428010"/>
            <a:ext cx="889000" cy="889001"/>
          </a:xfrm>
          <a:prstGeom prst="ellipse">
            <a:avLst/>
          </a:prstGeom>
          <a:solidFill>
            <a:srgbClr val="FF1161"/>
          </a:solidFill>
        </p:spPr>
        <p:txBody>
          <a:bodyPr lIns="50800" tIns="50800" rIns="50800" bIns="50800" anchor="ctr"/>
          <a:lstStyle/>
          <a:p>
            <a:pPr>
              <a:spcBef>
                <a:spcPts val="0"/>
              </a:spcBef>
              <a:defRPr>
                <a:solidFill>
                  <a:srgbClr val="FFFFFF"/>
                </a:solidFill>
              </a:defRPr>
            </a:pPr>
            <a:r>
              <a:rPr lang="en-US"/>
              <a:t> </a:t>
            </a:r>
            <a:endParaRPr/>
          </a:p>
        </p:txBody>
      </p:sp>
      <p:sp>
        <p:nvSpPr>
          <p:cNvPr id="300" name="Nullam id dolor id nibh vehicula ut id elit. Lorem ipsum, consectetur adipiscing elit. Sed consectetur est at lobortis."/>
          <p:cNvSpPr txBox="1">
            <a:spLocks noGrp="1"/>
          </p:cNvSpPr>
          <p:nvPr>
            <p:ph type="body" sz="quarter" idx="57"/>
          </p:nvPr>
        </p:nvSpPr>
        <p:spPr>
          <a:xfrm>
            <a:off x="8683652" y="7432733"/>
            <a:ext cx="3305148" cy="1081049"/>
          </a:xfrm>
          <a:prstGeom prst="rect">
            <a:avLst/>
          </a:prstGeom>
        </p:spPr>
        <p:txBody>
          <a:bodyPr/>
          <a:lstStyle/>
          <a:p>
            <a:pPr lvl="0"/>
            <a:r>
              <a:rPr lang="lt-LT" smtClean="0"/>
              <a:t>Click to edit Master text styles</a:t>
            </a:r>
          </a:p>
        </p:txBody>
      </p:sp>
      <p:sp>
        <p:nvSpPr>
          <p:cNvPr id="301" name="Shape"/>
          <p:cNvSpPr>
            <a:spLocks noGrp="1"/>
          </p:cNvSpPr>
          <p:nvPr>
            <p:ph type="body" sz="quarter" idx="58" hasCustomPrompt="1"/>
          </p:nvPr>
        </p:nvSpPr>
        <p:spPr>
          <a:xfrm>
            <a:off x="1226358" y="7670407"/>
            <a:ext cx="442883" cy="404207"/>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p:spPr>
        <p:txBody>
          <a:bodyPr anchor="ctr"/>
          <a:lstStyle/>
          <a:p>
            <a:r>
              <a:rPr lang="en-US"/>
              <a:t> </a:t>
            </a:r>
            <a:endParaRPr/>
          </a:p>
        </p:txBody>
      </p:sp>
      <p:sp>
        <p:nvSpPr>
          <p:cNvPr id="302" name="Shape"/>
          <p:cNvSpPr>
            <a:spLocks noGrp="1"/>
          </p:cNvSpPr>
          <p:nvPr>
            <p:ph type="body" sz="quarter" idx="59" hasCustomPrompt="1"/>
          </p:nvPr>
        </p:nvSpPr>
        <p:spPr>
          <a:xfrm>
            <a:off x="7754159" y="7670407"/>
            <a:ext cx="442883" cy="404207"/>
          </a:xfrm>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a:solidFill>
            <a:srgbClr val="FFFFFF"/>
          </a:solidFill>
        </p:spPr>
        <p:txBody>
          <a:bodyPr anchor="ctr"/>
          <a:lstStyle/>
          <a:p>
            <a:r>
              <a:rPr lang="en-US"/>
              <a:t> </a:t>
            </a:r>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016000" y="698500"/>
            <a:ext cx="10972800" cy="825500"/>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p>
            <a:r>
              <a:t>Title Text</a:t>
            </a:r>
          </a:p>
        </p:txBody>
      </p:sp>
      <p:sp>
        <p:nvSpPr>
          <p:cNvPr id="3" name="Slide Number"/>
          <p:cNvSpPr txBox="1">
            <a:spLocks noGrp="1"/>
          </p:cNvSpPr>
          <p:nvPr>
            <p:ph type="sldNum" sz="quarter" idx="2"/>
          </p:nvPr>
        </p:nvSpPr>
        <p:spPr>
          <a:xfrm>
            <a:off x="12285844" y="9398000"/>
            <a:ext cx="182170" cy="173533"/>
          </a:xfrm>
          <a:prstGeom prst="rect">
            <a:avLst/>
          </a:prstGeom>
          <a:ln w="12700">
            <a:miter lim="400000"/>
          </a:ln>
        </p:spPr>
        <p:txBody>
          <a:bodyPr wrap="none" lIns="0" tIns="0" rIns="0" bIns="0">
            <a:spAutoFit/>
          </a:bodyPr>
          <a:lstStyle>
            <a:lvl1pPr algn="r">
              <a:lnSpc>
                <a:spcPct val="100000"/>
              </a:lnSpc>
              <a:spcBef>
                <a:spcPts val="0"/>
              </a:spcBef>
              <a:defRPr sz="1200" cap="all" spc="0">
                <a:solidFill>
                  <a:srgbClr val="AEAEAE"/>
                </a:solidFill>
              </a:defRPr>
            </a:lvl1pPr>
          </a:lstStyle>
          <a:p>
            <a:fld id="{86CB4B4D-7CA3-9044-876B-883B54F8677D}" type="slidenum">
              <a:t>‹#›</a:t>
            </a:fld>
            <a:endParaRPr/>
          </a:p>
        </p:txBody>
      </p:sp>
      <p:sp>
        <p:nvSpPr>
          <p:cNvPr id="4" name="Body Level One…"/>
          <p:cNvSpPr txBox="1">
            <a:spLocks noGrp="1"/>
          </p:cNvSpPr>
          <p:nvPr>
            <p:ph type="body" idx="1"/>
          </p:nvPr>
        </p:nvSpPr>
        <p:spPr>
          <a:xfrm>
            <a:off x="1022349" y="2602036"/>
            <a:ext cx="10972802" cy="6601459"/>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xmlns:p14="http://schemas.microsoft.com/office/powerpoint/2010/main" spd="med"/>
  <p:txStyles>
    <p:titleStyle>
      <a:lvl1pPr marL="0" marR="0" indent="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1pPr>
      <a:lvl2pPr marL="0" marR="0" indent="2286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2pPr>
      <a:lvl3pPr marL="0" marR="0" indent="4572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3pPr>
      <a:lvl4pPr marL="0" marR="0" indent="6858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4pPr>
      <a:lvl5pPr marL="0" marR="0" indent="9144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5pPr>
      <a:lvl6pPr marL="0" marR="0" indent="11430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6pPr>
      <a:lvl7pPr marL="0" marR="0" indent="13716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7pPr>
      <a:lvl8pPr marL="0" marR="0" indent="16002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8pPr>
      <a:lvl9pPr marL="0" marR="0" indent="1828800" algn="ctr" defTabSz="584200" rtl="0" eaLnBrk="1" latinLnBrk="0" hangingPunct="1">
        <a:lnSpc>
          <a:spcPct val="100000"/>
        </a:lnSpc>
        <a:spcBef>
          <a:spcPts val="0"/>
        </a:spcBef>
        <a:spcAft>
          <a:spcPts val="0"/>
        </a:spcAft>
        <a:buClrTx/>
        <a:buSzTx/>
        <a:buFontTx/>
        <a:buNone/>
        <a:tabLst/>
        <a:defRPr sz="5000" b="0" i="0" u="none" strike="noStrike" cap="none" spc="0" baseline="0">
          <a:ln>
            <a:noFill/>
          </a:ln>
          <a:solidFill>
            <a:srgbClr val="2A3A53"/>
          </a:solidFill>
          <a:uFillTx/>
          <a:latin typeface="+mn-lt"/>
          <a:ea typeface="+mn-ea"/>
          <a:cs typeface="+mn-cs"/>
          <a:sym typeface="Helvetica Neue"/>
        </a:defRPr>
      </a:lvl9pPr>
    </p:titleStyle>
    <p:bodyStyle>
      <a:lvl1pPr marL="0" marR="0" indent="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1pPr>
      <a:lvl2pPr marL="0" marR="0" indent="2286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2pPr>
      <a:lvl3pPr marL="0" marR="0" indent="4572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3pPr>
      <a:lvl4pPr marL="0" marR="0" indent="6858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4pPr>
      <a:lvl5pPr marL="0" marR="0" indent="9144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5pPr>
      <a:lvl6pPr marL="0" marR="0" indent="11430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6pPr>
      <a:lvl7pPr marL="0" marR="0" indent="13716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7pPr>
      <a:lvl8pPr marL="0" marR="0" indent="16002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8pPr>
      <a:lvl9pPr marL="0" marR="0" indent="1828800" algn="l" defTabSz="584200" rtl="0" eaLnBrk="1" latinLnBrk="0" hangingPunct="1">
        <a:lnSpc>
          <a:spcPct val="120000"/>
        </a:lnSpc>
        <a:spcBef>
          <a:spcPts val="1000"/>
        </a:spcBef>
        <a:spcAft>
          <a:spcPts val="0"/>
        </a:spcAft>
        <a:buClrTx/>
        <a:buSzTx/>
        <a:buFontTx/>
        <a:buNone/>
        <a:tabLst/>
        <a:defRPr sz="1600" b="0" i="0" u="none" strike="noStrike" cap="none" spc="48" baseline="0">
          <a:ln>
            <a:noFill/>
          </a:ln>
          <a:solidFill>
            <a:srgbClr val="515151"/>
          </a:solidFill>
          <a:uFillTx/>
          <a:latin typeface="+mn-lt"/>
          <a:ea typeface="+mn-ea"/>
          <a:cs typeface="+mn-cs"/>
          <a:sym typeface="Helvetica Neue"/>
        </a:defRPr>
      </a:lvl9pPr>
    </p:bodyStyle>
    <p:otherStyle>
      <a:lvl1pPr marL="0" marR="0" indent="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1pPr>
      <a:lvl2pPr marL="0" marR="0" indent="2286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2pPr>
      <a:lvl3pPr marL="0" marR="0" indent="4572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3pPr>
      <a:lvl4pPr marL="0" marR="0" indent="6858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4pPr>
      <a:lvl5pPr marL="0" marR="0" indent="9144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5pPr>
      <a:lvl6pPr marL="0" marR="0" indent="11430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6pPr>
      <a:lvl7pPr marL="0" marR="0" indent="13716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7pPr>
      <a:lvl8pPr marL="0" marR="0" indent="16002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8pPr>
      <a:lvl9pPr marL="0" marR="0" indent="1828800" algn="r" defTabSz="584200" eaLnBrk="1" latinLnBrk="0" hangingPunct="1">
        <a:lnSpc>
          <a:spcPct val="100000"/>
        </a:lnSpc>
        <a:spcBef>
          <a:spcPts val="0"/>
        </a:spcBef>
        <a:spcAft>
          <a:spcPts val="0"/>
        </a:spcAft>
        <a:buClrTx/>
        <a:buSzTx/>
        <a:buFontTx/>
        <a:buNone/>
        <a:tabLst/>
        <a:defRPr sz="1200" b="0" i="0" u="none" strike="noStrike" cap="all" spc="0" baseline="0">
          <a:ln>
            <a:noFill/>
          </a:ln>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e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2" name="Image" descr="Image"/>
          <p:cNvPicPr>
            <a:picLocks noGrp="1" noChangeAspect="1"/>
          </p:cNvPicPr>
          <p:nvPr>
            <p:ph type="pic" idx="13"/>
          </p:nvPr>
        </p:nvPicPr>
        <p:blipFill>
          <a:blip r:embed="rId2">
            <a:alphaModFix amt="20000"/>
            <a:extLst/>
          </a:blip>
          <a:srcRect l="5627" t="137" r="5627"/>
          <a:stretch>
            <a:fillRect/>
          </a:stretch>
        </p:blipFill>
        <p:spPr>
          <a:xfrm>
            <a:off x="0" y="0"/>
            <a:ext cx="13004800" cy="9753600"/>
          </a:xfrm>
          <a:prstGeom prst="rect">
            <a:avLst/>
          </a:prstGeom>
        </p:spPr>
      </p:pic>
      <p:sp>
        <p:nvSpPr>
          <p:cNvPr id="863" name="2018"/>
          <p:cNvSpPr txBox="1">
            <a:spLocks noGrp="1"/>
          </p:cNvSpPr>
          <p:nvPr>
            <p:ph type="body" idx="14"/>
          </p:nvPr>
        </p:nvSpPr>
        <p:spPr>
          <a:prstGeom prst="rect">
            <a:avLst/>
          </a:prstGeom>
        </p:spPr>
        <p:txBody>
          <a:bodyPr/>
          <a:lstStyle/>
          <a:p>
            <a:r>
              <a:t>2018</a:t>
            </a:r>
          </a:p>
        </p:txBody>
      </p:sp>
      <p:sp>
        <p:nvSpPr>
          <p:cNvPr id="864" name="Designed by Jumsoft"/>
          <p:cNvSpPr txBox="1">
            <a:spLocks noGrp="1"/>
          </p:cNvSpPr>
          <p:nvPr>
            <p:ph type="subTitle" sz="quarter" idx="1"/>
          </p:nvPr>
        </p:nvSpPr>
        <p:spPr>
          <a:prstGeom prst="rect">
            <a:avLst/>
          </a:prstGeom>
        </p:spPr>
        <p:txBody>
          <a:bodyPr/>
          <a:lstStyle/>
          <a:p>
            <a:r>
              <a:t>Designed by Jumsoft</a:t>
            </a:r>
          </a:p>
        </p:txBody>
      </p:sp>
      <p:sp>
        <p:nvSpPr>
          <p:cNvPr id="865" name="Basic Calendar"/>
          <p:cNvSpPr txBox="1">
            <a:spLocks noGrp="1"/>
          </p:cNvSpPr>
          <p:nvPr>
            <p:ph type="ctrTitle"/>
          </p:nvPr>
        </p:nvSpPr>
        <p:spPr>
          <a:prstGeom prst="rect">
            <a:avLst/>
          </a:prstGeom>
        </p:spPr>
        <p:txBody>
          <a:bodyPr/>
          <a:lstStyle/>
          <a:p>
            <a:r>
              <a:t>Basic </a:t>
            </a:r>
            <a:r>
              <a:rPr>
                <a:solidFill>
                  <a:srgbClr val="01B8FF"/>
                </a:solidFill>
                <a:latin typeface="+mn-lt"/>
                <a:ea typeface="+mn-ea"/>
                <a:cs typeface="+mn-cs"/>
                <a:sym typeface="Helvetica Neue"/>
              </a:rPr>
              <a:t>Calendar</a:t>
            </a:r>
          </a:p>
        </p:txBody>
      </p:sp>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Rectangle"/>
          <p:cNvSpPr>
            <a:spLocks noGrp="1"/>
          </p:cNvSpPr>
          <p:nvPr>
            <p:ph type="body" idx="13"/>
          </p:nvPr>
        </p:nvSpPr>
        <p:spPr>
          <a:prstGeom prst="rect">
            <a:avLst/>
          </a:prstGeom>
        </p:spPr>
        <p:txBody>
          <a:bodyPr/>
          <a:lstStyle/>
          <a:p>
            <a:pPr algn="ctr">
              <a:lnSpc>
                <a:spcPct val="100000"/>
              </a:lnSpc>
              <a:spcBef>
                <a:spcPts val="0"/>
              </a:spcBef>
              <a:defRPr sz="1500" cap="all" spc="0"/>
            </a:pPr>
            <a:endParaRPr/>
          </a:p>
        </p:txBody>
      </p:sp>
      <p:sp>
        <p:nvSpPr>
          <p:cNvPr id="1108"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1109" name="Rectangle"/>
          <p:cNvSpPr>
            <a:spLocks noGrp="1"/>
          </p:cNvSpPr>
          <p:nvPr>
            <p:ph type="body" idx="15"/>
          </p:nvPr>
        </p:nvSpPr>
        <p:spPr>
          <a:prstGeom prst="rect">
            <a:avLst/>
          </a:prstGeom>
        </p:spPr>
        <p:txBody>
          <a:bodyPr/>
          <a:lstStyle/>
          <a:p>
            <a:pPr algn="ctr">
              <a:lnSpc>
                <a:spcPct val="100000"/>
              </a:lnSpc>
              <a:spcBef>
                <a:spcPts val="0"/>
              </a:spcBef>
              <a:defRPr sz="1500" cap="all" spc="75"/>
            </a:pPr>
            <a:endParaRPr/>
          </a:p>
        </p:txBody>
      </p:sp>
      <p:sp>
        <p:nvSpPr>
          <p:cNvPr id="1110" name="june"/>
          <p:cNvSpPr txBox="1">
            <a:spLocks noGrp="1"/>
          </p:cNvSpPr>
          <p:nvPr>
            <p:ph type="body" idx="16"/>
          </p:nvPr>
        </p:nvSpPr>
        <p:spPr>
          <a:prstGeom prst="rect">
            <a:avLst/>
          </a:prstGeom>
        </p:spPr>
        <p:txBody>
          <a:bodyPr/>
          <a:lstStyle/>
          <a:p>
            <a:r>
              <a:t>june</a:t>
            </a:r>
          </a:p>
        </p:txBody>
      </p:sp>
      <p:sp>
        <p:nvSpPr>
          <p:cNvPr id="1111" name="Shape"/>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1112"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1113" name="Sun…"/>
          <p:cNvSpPr txBox="1">
            <a:spLocks noGrp="1"/>
          </p:cNvSpPr>
          <p:nvPr>
            <p:ph type="body" idx="19"/>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114" name="Inceptos Pharetra"/>
          <p:cNvSpPr txBox="1">
            <a:spLocks noGrp="1"/>
          </p:cNvSpPr>
          <p:nvPr>
            <p:ph type="title"/>
          </p:nvPr>
        </p:nvSpPr>
        <p:spPr>
          <a:prstGeom prst="rect">
            <a:avLst/>
          </a:prstGeom>
        </p:spPr>
        <p:txBody>
          <a:bodyPr/>
          <a:lstStyle/>
          <a:p>
            <a:r>
              <a:t>Inceptos Pharetra</a:t>
            </a:r>
          </a:p>
        </p:txBody>
      </p:sp>
      <p:sp>
        <p:nvSpPr>
          <p:cNvPr id="1115" name="1…"/>
          <p:cNvSpPr txBox="1">
            <a:spLocks noGrp="1"/>
          </p:cNvSpPr>
          <p:nvPr>
            <p:ph type="body" idx="20"/>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1116" name="8…"/>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1117" name="Squar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118" name="Square"/>
          <p:cNvSpPr>
            <a:spLocks noGrp="1"/>
          </p:cNvSpPr>
          <p:nvPr>
            <p:ph type="body" idx="23"/>
          </p:nvPr>
        </p:nvSpPr>
        <p:spPr>
          <a:prstGeom prst="rect">
            <a:avLst/>
          </a:prstGeom>
        </p:spPr>
        <p:txBody>
          <a:bodyPr/>
          <a:lstStyle/>
          <a:p>
            <a:pPr algn="ctr">
              <a:lnSpc>
                <a:spcPct val="100000"/>
              </a:lnSpc>
              <a:spcBef>
                <a:spcPts val="0"/>
              </a:spcBef>
              <a:defRPr sz="1500" cap="all" spc="0"/>
            </a:pPr>
            <a:endParaRPr/>
          </a:p>
        </p:txBody>
      </p:sp>
      <p:sp>
        <p:nvSpPr>
          <p:cNvPr id="1119" name="Squar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1120" name="15…"/>
          <p:cNvSpPr txBox="1">
            <a:spLocks noGrp="1"/>
          </p:cNvSpPr>
          <p:nvPr>
            <p:ph type="body" idx="25"/>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1121" name="Rectangl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1122" name="22…"/>
          <p:cNvSpPr txBox="1">
            <a:spLocks noGrp="1"/>
          </p:cNvSpPr>
          <p:nvPr>
            <p:ph type="body" idx="27"/>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1123" name="29…"/>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1124" name="Squar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1125"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1126" name="Rectangl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1127" name="Page #"/>
          <p:cNvSpPr txBox="1">
            <a:spLocks noGrp="1"/>
          </p:cNvSpPr>
          <p:nvPr>
            <p:ph type="body" idx="32"/>
          </p:nvPr>
        </p:nvSpPr>
        <p:spPr>
          <a:prstGeom prst="rect">
            <a:avLst/>
          </a:prstGeom>
        </p:spPr>
        <p:txBody>
          <a:bodyPr/>
          <a:lstStyle/>
          <a:p>
            <a:r>
              <a:t>Page #</a:t>
            </a:r>
          </a:p>
        </p:txBody>
      </p:sp>
      <p:sp>
        <p:nvSpPr>
          <p:cNvPr id="1128" name="Donec ullamcorper nulla non metus auctor fringilla. Aenean eu leo quam. Pellentesque ornare sem lacinia quam venenatis vestibulum. Nullam quis risus eget urna mollis ornare vel eu leo."/>
          <p:cNvSpPr txBox="1">
            <a:spLocks noGrp="1"/>
          </p:cNvSpPr>
          <p:nvPr>
            <p:ph type="body" sz="quarter" idx="1"/>
          </p:nvPr>
        </p:nvSpPr>
        <p:spPr>
          <a:prstGeom prst="rect">
            <a:avLst/>
          </a:prstGeom>
        </p:spPr>
        <p:txBody>
          <a:bodyPr/>
          <a:lstStyle/>
          <a:p>
            <a:r>
              <a:t>Donec ullamcorper nulla non metus auctor fringilla. Aenean eu leo quam. Pellentesque ornare sem lacinia quam venenatis vestibulum. Nullam quis risus eget urna mollis ornare vel eu leo.</a:t>
            </a:r>
          </a:p>
        </p:txBody>
      </p:sp>
      <p:sp>
        <p:nvSpPr>
          <p:cNvPr id="112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spTree>
  </p:cSld>
  <p:clrMapOvr>
    <a:masterClrMapping/>
  </p:clrMapOvr>
  <p:transition xmlns:p14="http://schemas.microsoft.com/office/powerpoint/2010/mai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30"/>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600" h="21598" extrusionOk="0">
                <a:moveTo>
                  <a:pt x="0" y="0"/>
                </a:moveTo>
                <a:lnTo>
                  <a:pt x="0" y="16494"/>
                </a:lnTo>
                <a:cubicBezTo>
                  <a:pt x="0" y="17973"/>
                  <a:pt x="2" y="18714"/>
                  <a:pt x="184" y="19500"/>
                </a:cubicBezTo>
                <a:cubicBezTo>
                  <a:pt x="414" y="20360"/>
                  <a:pt x="908" y="21038"/>
                  <a:pt x="1539" y="21351"/>
                </a:cubicBezTo>
                <a:cubicBezTo>
                  <a:pt x="2116" y="21600"/>
                  <a:pt x="2661" y="21598"/>
                  <a:pt x="3730" y="21598"/>
                </a:cubicBezTo>
                <a:lnTo>
                  <a:pt x="17855" y="21598"/>
                </a:lnTo>
                <a:cubicBezTo>
                  <a:pt x="18941" y="21598"/>
                  <a:pt x="19481" y="21600"/>
                  <a:pt x="20058" y="21351"/>
                </a:cubicBezTo>
                <a:cubicBezTo>
                  <a:pt x="20689" y="21038"/>
                  <a:pt x="21186" y="20360"/>
                  <a:pt x="21416" y="19500"/>
                </a:cubicBezTo>
                <a:cubicBezTo>
                  <a:pt x="21598" y="18714"/>
                  <a:pt x="21600" y="17976"/>
                  <a:pt x="21600" y="16519"/>
                </a:cubicBezTo>
                <a:lnTo>
                  <a:pt x="21600" y="0"/>
                </a:lnTo>
                <a:lnTo>
                  <a:pt x="0" y="0"/>
                </a:lnTo>
                <a:close/>
              </a:path>
            </a:pathLst>
          </a:custGeom>
        </p:spPr>
        <p:txBody>
          <a:bodyPr/>
          <a:lstStyle/>
          <a:p>
            <a:r>
              <a:t>30</a:t>
            </a:r>
          </a:p>
        </p:txBody>
      </p:sp>
      <p:sp>
        <p:nvSpPr>
          <p:cNvPr id="1132" name="november"/>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3730" y="0"/>
                </a:moveTo>
                <a:cubicBezTo>
                  <a:pt x="2657" y="0"/>
                  <a:pt x="2112" y="10"/>
                  <a:pt x="1539" y="688"/>
                </a:cubicBezTo>
                <a:cubicBezTo>
                  <a:pt x="908" y="1545"/>
                  <a:pt x="414" y="3401"/>
                  <a:pt x="184" y="5755"/>
                </a:cubicBezTo>
                <a:cubicBezTo>
                  <a:pt x="2" y="7907"/>
                  <a:pt x="0" y="9929"/>
                  <a:pt x="0" y="13918"/>
                </a:cubicBezTo>
                <a:lnTo>
                  <a:pt x="0" y="21600"/>
                </a:lnTo>
                <a:lnTo>
                  <a:pt x="21600" y="21600"/>
                </a:lnTo>
                <a:lnTo>
                  <a:pt x="21600" y="13976"/>
                </a:lnTo>
                <a:cubicBezTo>
                  <a:pt x="21600" y="9925"/>
                  <a:pt x="21598" y="7907"/>
                  <a:pt x="21416" y="5755"/>
                </a:cubicBezTo>
                <a:cubicBezTo>
                  <a:pt x="21186" y="3401"/>
                  <a:pt x="20689" y="1545"/>
                  <a:pt x="20058" y="688"/>
                </a:cubicBezTo>
                <a:cubicBezTo>
                  <a:pt x="19481" y="6"/>
                  <a:pt x="18939" y="0"/>
                  <a:pt x="17870" y="0"/>
                </a:cubicBezTo>
                <a:lnTo>
                  <a:pt x="3745" y="0"/>
                </a:lnTo>
                <a:lnTo>
                  <a:pt x="3730" y="0"/>
                </a:lnTo>
                <a:close/>
              </a:path>
            </a:pathLst>
          </a:custGeom>
        </p:spPr>
        <p:txBody>
          <a:bodyPr/>
          <a:lstStyle/>
          <a:p>
            <a:r>
              <a:t>november</a:t>
            </a:r>
          </a:p>
        </p:txBody>
      </p:sp>
      <p:sp>
        <p:nvSpPr>
          <p:cNvPr id="1133" name="29"/>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600" h="21598" extrusionOk="0">
                <a:moveTo>
                  <a:pt x="0" y="0"/>
                </a:moveTo>
                <a:lnTo>
                  <a:pt x="0" y="16494"/>
                </a:lnTo>
                <a:cubicBezTo>
                  <a:pt x="0" y="17973"/>
                  <a:pt x="2" y="18714"/>
                  <a:pt x="184" y="19500"/>
                </a:cubicBezTo>
                <a:cubicBezTo>
                  <a:pt x="414" y="20360"/>
                  <a:pt x="908" y="21038"/>
                  <a:pt x="1539" y="21351"/>
                </a:cubicBezTo>
                <a:cubicBezTo>
                  <a:pt x="2116" y="21600"/>
                  <a:pt x="2661" y="21598"/>
                  <a:pt x="3730" y="21598"/>
                </a:cubicBezTo>
                <a:lnTo>
                  <a:pt x="17855" y="21598"/>
                </a:lnTo>
                <a:cubicBezTo>
                  <a:pt x="18941" y="21598"/>
                  <a:pt x="19481" y="21600"/>
                  <a:pt x="20058" y="21351"/>
                </a:cubicBezTo>
                <a:cubicBezTo>
                  <a:pt x="20689" y="21038"/>
                  <a:pt x="21186" y="20360"/>
                  <a:pt x="21416" y="19500"/>
                </a:cubicBezTo>
                <a:cubicBezTo>
                  <a:pt x="21598" y="18714"/>
                  <a:pt x="21600" y="17976"/>
                  <a:pt x="21600" y="16519"/>
                </a:cubicBezTo>
                <a:lnTo>
                  <a:pt x="21600" y="0"/>
                </a:lnTo>
                <a:lnTo>
                  <a:pt x="0" y="0"/>
                </a:lnTo>
                <a:close/>
              </a:path>
            </a:pathLst>
          </a:custGeom>
        </p:spPr>
        <p:txBody>
          <a:bodyPr/>
          <a:lstStyle/>
          <a:p>
            <a:r>
              <a:t>29</a:t>
            </a:r>
          </a:p>
        </p:txBody>
      </p:sp>
      <p:sp>
        <p:nvSpPr>
          <p:cNvPr id="1134"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578" h="21583" extrusionOk="0">
                <a:moveTo>
                  <a:pt x="20343" y="1222"/>
                </a:moveTo>
                <a:cubicBezTo>
                  <a:pt x="20205" y="1066"/>
                  <a:pt x="20010" y="978"/>
                  <a:pt x="19810" y="960"/>
                </a:cubicBezTo>
                <a:cubicBezTo>
                  <a:pt x="19610" y="942"/>
                  <a:pt x="19406" y="997"/>
                  <a:pt x="19239" y="1126"/>
                </a:cubicBezTo>
                <a:lnTo>
                  <a:pt x="14866" y="4905"/>
                </a:lnTo>
                <a:lnTo>
                  <a:pt x="14667" y="4675"/>
                </a:lnTo>
                <a:lnTo>
                  <a:pt x="17265" y="1239"/>
                </a:lnTo>
                <a:cubicBezTo>
                  <a:pt x="17399" y="1080"/>
                  <a:pt x="17454" y="885"/>
                  <a:pt x="17431" y="698"/>
                </a:cubicBezTo>
                <a:cubicBezTo>
                  <a:pt x="17407" y="511"/>
                  <a:pt x="17307" y="331"/>
                  <a:pt x="17137" y="205"/>
                </a:cubicBezTo>
                <a:lnTo>
                  <a:pt x="17067" y="155"/>
                </a:lnTo>
                <a:cubicBezTo>
                  <a:pt x="16897" y="30"/>
                  <a:pt x="16688" y="-17"/>
                  <a:pt x="16489" y="5"/>
                </a:cubicBezTo>
                <a:cubicBezTo>
                  <a:pt x="16289" y="27"/>
                  <a:pt x="16100" y="118"/>
                  <a:pt x="15966" y="277"/>
                </a:cubicBezTo>
                <a:cubicBezTo>
                  <a:pt x="15174" y="1180"/>
                  <a:pt x="14421" y="2111"/>
                  <a:pt x="13707" y="3069"/>
                </a:cubicBezTo>
                <a:cubicBezTo>
                  <a:pt x="13206" y="3742"/>
                  <a:pt x="12726" y="4430"/>
                  <a:pt x="12232" y="5108"/>
                </a:cubicBezTo>
                <a:cubicBezTo>
                  <a:pt x="12107" y="5279"/>
                  <a:pt x="11982" y="5450"/>
                  <a:pt x="11791" y="5551"/>
                </a:cubicBezTo>
                <a:cubicBezTo>
                  <a:pt x="11695" y="5602"/>
                  <a:pt x="11588" y="5631"/>
                  <a:pt x="11477" y="5618"/>
                </a:cubicBezTo>
                <a:cubicBezTo>
                  <a:pt x="11180" y="5583"/>
                  <a:pt x="11038" y="5342"/>
                  <a:pt x="10999" y="5062"/>
                </a:cubicBezTo>
                <a:cubicBezTo>
                  <a:pt x="10963" y="4802"/>
                  <a:pt x="10998" y="4506"/>
                  <a:pt x="11022" y="4228"/>
                </a:cubicBezTo>
                <a:cubicBezTo>
                  <a:pt x="11045" y="3945"/>
                  <a:pt x="11007" y="3659"/>
                  <a:pt x="10951" y="3379"/>
                </a:cubicBezTo>
                <a:cubicBezTo>
                  <a:pt x="10911" y="3184"/>
                  <a:pt x="10860" y="2992"/>
                  <a:pt x="10729" y="2843"/>
                </a:cubicBezTo>
                <a:cubicBezTo>
                  <a:pt x="10591" y="2685"/>
                  <a:pt x="10373" y="2595"/>
                  <a:pt x="10150" y="2596"/>
                </a:cubicBezTo>
                <a:cubicBezTo>
                  <a:pt x="9907" y="2596"/>
                  <a:pt x="9688" y="2699"/>
                  <a:pt x="9547" y="2866"/>
                </a:cubicBezTo>
                <a:cubicBezTo>
                  <a:pt x="9416" y="3021"/>
                  <a:pt x="9366" y="3221"/>
                  <a:pt x="9322" y="3425"/>
                </a:cubicBezTo>
                <a:cubicBezTo>
                  <a:pt x="8923" y="5249"/>
                  <a:pt x="8748" y="7106"/>
                  <a:pt x="8617" y="8963"/>
                </a:cubicBezTo>
                <a:cubicBezTo>
                  <a:pt x="8603" y="9168"/>
                  <a:pt x="8591" y="9374"/>
                  <a:pt x="8540" y="9574"/>
                </a:cubicBezTo>
                <a:cubicBezTo>
                  <a:pt x="8472" y="9844"/>
                  <a:pt x="8337" y="10095"/>
                  <a:pt x="8145" y="10306"/>
                </a:cubicBezTo>
                <a:lnTo>
                  <a:pt x="0" y="17734"/>
                </a:lnTo>
                <a:lnTo>
                  <a:pt x="4215" y="21583"/>
                </a:lnTo>
                <a:lnTo>
                  <a:pt x="12526" y="13170"/>
                </a:lnTo>
                <a:cubicBezTo>
                  <a:pt x="12874" y="13015"/>
                  <a:pt x="13223" y="12862"/>
                  <a:pt x="13574" y="12712"/>
                </a:cubicBezTo>
                <a:cubicBezTo>
                  <a:pt x="13878" y="12581"/>
                  <a:pt x="14187" y="12452"/>
                  <a:pt x="14480" y="12292"/>
                </a:cubicBezTo>
                <a:cubicBezTo>
                  <a:pt x="14980" y="12018"/>
                  <a:pt x="15426" y="11662"/>
                  <a:pt x="15869" y="11310"/>
                </a:cubicBezTo>
                <a:cubicBezTo>
                  <a:pt x="16698" y="10652"/>
                  <a:pt x="17535" y="10003"/>
                  <a:pt x="18376" y="9358"/>
                </a:cubicBezTo>
                <a:cubicBezTo>
                  <a:pt x="19215" y="8715"/>
                  <a:pt x="20058" y="8077"/>
                  <a:pt x="20905" y="7444"/>
                </a:cubicBezTo>
                <a:cubicBezTo>
                  <a:pt x="21076" y="7322"/>
                  <a:pt x="21181" y="7150"/>
                  <a:pt x="21219" y="6966"/>
                </a:cubicBezTo>
                <a:cubicBezTo>
                  <a:pt x="21251" y="6808"/>
                  <a:pt x="21233" y="6638"/>
                  <a:pt x="21155" y="6483"/>
                </a:cubicBezTo>
                <a:lnTo>
                  <a:pt x="21179" y="6485"/>
                </a:lnTo>
                <a:cubicBezTo>
                  <a:pt x="21052" y="6320"/>
                  <a:pt x="20867" y="6217"/>
                  <a:pt x="20668" y="6186"/>
                </a:cubicBezTo>
                <a:cubicBezTo>
                  <a:pt x="20470" y="6156"/>
                  <a:pt x="20257" y="6196"/>
                  <a:pt x="20081" y="6314"/>
                </a:cubicBezTo>
                <a:lnTo>
                  <a:pt x="17274" y="7859"/>
                </a:lnTo>
                <a:lnTo>
                  <a:pt x="17114" y="7660"/>
                </a:lnTo>
                <a:lnTo>
                  <a:pt x="17072" y="7608"/>
                </a:lnTo>
                <a:lnTo>
                  <a:pt x="21254" y="4786"/>
                </a:lnTo>
                <a:cubicBezTo>
                  <a:pt x="21430" y="4668"/>
                  <a:pt x="21535" y="4494"/>
                  <a:pt x="21568" y="4308"/>
                </a:cubicBezTo>
                <a:cubicBezTo>
                  <a:pt x="21600" y="4123"/>
                  <a:pt x="21560" y="3926"/>
                  <a:pt x="21434" y="3761"/>
                </a:cubicBezTo>
                <a:lnTo>
                  <a:pt x="21384" y="3696"/>
                </a:lnTo>
                <a:cubicBezTo>
                  <a:pt x="21257" y="3531"/>
                  <a:pt x="21073" y="3433"/>
                  <a:pt x="20874" y="3402"/>
                </a:cubicBezTo>
                <a:cubicBezTo>
                  <a:pt x="20675" y="3372"/>
                  <a:pt x="20462" y="3412"/>
                  <a:pt x="20287" y="3530"/>
                </a:cubicBezTo>
                <a:lnTo>
                  <a:pt x="16074" y="6376"/>
                </a:lnTo>
                <a:lnTo>
                  <a:pt x="15869" y="6137"/>
                </a:lnTo>
                <a:lnTo>
                  <a:pt x="20299" y="2318"/>
                </a:lnTo>
                <a:cubicBezTo>
                  <a:pt x="20465" y="2188"/>
                  <a:pt x="20560" y="2007"/>
                  <a:pt x="20579" y="1819"/>
                </a:cubicBezTo>
                <a:cubicBezTo>
                  <a:pt x="20597" y="1631"/>
                  <a:pt x="20539" y="1440"/>
                  <a:pt x="20401" y="1284"/>
                </a:cubicBezTo>
                <a:lnTo>
                  <a:pt x="20343" y="1222"/>
                </a:lnTo>
                <a:close/>
              </a:path>
            </a:pathLst>
          </a:custGeom>
        </p:spPr>
        <p:txBody>
          <a:bodyPr/>
          <a:lstStyle/>
          <a:p>
            <a:pPr algn="ctr" defTabSz="457200">
              <a:lnSpc>
                <a:spcPct val="80000"/>
              </a:lnSpc>
              <a:spcBef>
                <a:spcPts val="5500"/>
              </a:spcBef>
              <a:defRPr sz="5000" spc="0">
                <a:solidFill>
                  <a:srgbClr val="333333"/>
                </a:solidFill>
                <a:latin typeface="+mj-lt"/>
                <a:ea typeface="+mj-ea"/>
                <a:cs typeface="+mj-cs"/>
                <a:sym typeface="Helvetica Neue Thin"/>
              </a:defRPr>
            </a:pPr>
            <a:endParaRPr/>
          </a:p>
        </p:txBody>
      </p:sp>
      <p:sp>
        <p:nvSpPr>
          <p:cNvPr id="1135" name="Shape"/>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3344" y="0"/>
                </a:moveTo>
                <a:lnTo>
                  <a:pt x="21600" y="17028"/>
                </a:lnTo>
                <a:lnTo>
                  <a:pt x="17392" y="21600"/>
                </a:lnTo>
                <a:lnTo>
                  <a:pt x="0" y="3634"/>
                </a:lnTo>
                <a:lnTo>
                  <a:pt x="3344" y="0"/>
                </a:lnTo>
                <a:close/>
              </a:path>
            </a:pathLst>
          </a:custGeom>
        </p:spPr>
        <p:txBody>
          <a:bodyPr/>
          <a:lstStyle/>
          <a:p>
            <a:endParaRPr/>
          </a:p>
        </p:txBody>
      </p:sp>
      <p:sp>
        <p:nvSpPr>
          <p:cNvPr id="1136" name="Shape"/>
          <p:cNvSpPr>
            <a:spLocks noGrp="1"/>
          </p:cNvSpPr>
          <p:nvPr>
            <p:ph type="body" idx="20"/>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3020" y="0"/>
                </a:moveTo>
                <a:lnTo>
                  <a:pt x="0" y="9450"/>
                </a:lnTo>
                <a:lnTo>
                  <a:pt x="0" y="21600"/>
                </a:lnTo>
                <a:lnTo>
                  <a:pt x="21600" y="5921"/>
                </a:lnTo>
                <a:lnTo>
                  <a:pt x="13020" y="0"/>
                </a:lnTo>
                <a:close/>
              </a:path>
            </a:pathLst>
          </a:custGeom>
        </p:spPr>
        <p:txBody>
          <a:bodyPr/>
          <a:lstStyle/>
          <a:p>
            <a:pPr>
              <a:spcBef>
                <a:spcPts val="0"/>
              </a:spcBef>
              <a:defRPr>
                <a:solidFill>
                  <a:srgbClr val="FFFFFF"/>
                </a:solidFill>
              </a:defRPr>
            </a:pPr>
            <a:endParaRPr/>
          </a:p>
        </p:txBody>
      </p:sp>
      <p:sp>
        <p:nvSpPr>
          <p:cNvPr id="1137" name="Circle"/>
          <p:cNvSpPr>
            <a:spLocks noGrp="1"/>
          </p:cNvSpPr>
          <p:nvPr>
            <p:ph type="body" idx="21"/>
          </p:nvPr>
        </p:nvSpPr>
        <p:spPr>
          <a:prstGeom prst="ellipse">
            <a:avLst/>
          </a:prstGeom>
        </p:spPr>
        <p:txBody>
          <a:bodyPr/>
          <a:lstStyle/>
          <a:p>
            <a:endParaRPr/>
          </a:p>
        </p:txBody>
      </p:sp>
      <p:sp>
        <p:nvSpPr>
          <p:cNvPr id="113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11</a:t>
            </a:fld>
            <a:endParaRPr/>
          </a:p>
        </p:txBody>
      </p:sp>
      <p:sp>
        <p:nvSpPr>
          <p:cNvPr id="1139" name="Page #"/>
          <p:cNvSpPr txBox="1">
            <a:spLocks noGrp="1"/>
          </p:cNvSpPr>
          <p:nvPr>
            <p:ph type="body" idx="13"/>
          </p:nvPr>
        </p:nvSpPr>
        <p:spPr>
          <a:prstGeom prst="rect">
            <a:avLst/>
          </a:prstGeom>
        </p:spPr>
        <p:txBody>
          <a:bodyPr/>
          <a:lstStyle/>
          <a:p>
            <a:r>
              <a:t>Page #</a:t>
            </a:r>
          </a:p>
        </p:txBody>
      </p:sp>
      <p:sp>
        <p:nvSpPr>
          <p:cNvPr id="1140" name="Vestibulum semper morbi leo risus, porta ac consectetur ac, vestibulum at eros."/>
          <p:cNvSpPr txBox="1">
            <a:spLocks noGrp="1"/>
          </p:cNvSpPr>
          <p:nvPr>
            <p:ph type="body" idx="14"/>
          </p:nvPr>
        </p:nvSpPr>
        <p:spPr>
          <a:prstGeom prst="rect">
            <a:avLst/>
          </a:prstGeom>
        </p:spPr>
        <p:txBody>
          <a:bodyPr/>
          <a:lstStyle/>
          <a:p>
            <a:r>
              <a:t>Vestibulum semper morbi leo risus, porta ac consectetur ac, vestibulum at eros.</a:t>
            </a:r>
          </a:p>
        </p:txBody>
      </p:sp>
      <p:sp>
        <p:nvSpPr>
          <p:cNvPr id="1141" name="Nulla vitae elit libero, a pharetra augue. Donec sed odio dui. Nullam quis risus eget urna mollis ornare vel eu leo. Nullam id dolor id nibh ultricies vehicula ut id elit. Vestibulum id ligula porta felis euismod semper. Cras justo odio, dapibus ac facilisis in, egestas eget quam. Donec ullamcorper nulla non metus auctor fringilla.…"/>
          <p:cNvSpPr txBox="1">
            <a:spLocks noGrp="1"/>
          </p:cNvSpPr>
          <p:nvPr>
            <p:ph type="body" sz="quarter" idx="1"/>
          </p:nvPr>
        </p:nvSpPr>
        <p:spPr>
          <a:prstGeom prst="rect">
            <a:avLst/>
          </a:prstGeom>
        </p:spPr>
        <p:txBody>
          <a:bodyPr/>
          <a:lstStyle/>
          <a:p>
            <a:r>
              <a:t>Nulla vitae elit libero, a pharetra augue. Donec sed odio dui. Nullam quis risus eget urna mollis ornare vel eu leo. Nullam id dolor id nibh ultricies vehicula ut id elit. Vestibulum id ligula porta felis euismod semper. Cras justo odio, dapibus ac facilisis in, egestas eget quam. Donec ullamcorper nulla non metus auctor fringilla.</a:t>
            </a:r>
          </a:p>
          <a:p>
            <a:r>
              <a:t>Lorem ipsum dolor sit amet, consectetur adipiscing elit. Lorem ipsum dolor sit amet, consectetur adipiscing elit. Curabitur blandit tempus porttitor. Aenean lacinia bibendum nulla sed consectetur. Donec sed odio dui. Nullam quis risus eget urna mollis ornare vel eu leo.</a:t>
            </a:r>
          </a:p>
        </p:txBody>
      </p:sp>
      <p:sp>
        <p:nvSpPr>
          <p:cNvPr id="1142" name="Elit Ornare Ultricies"/>
          <p:cNvSpPr txBox="1">
            <a:spLocks noGrp="1"/>
          </p:cNvSpPr>
          <p:nvPr>
            <p:ph type="title"/>
          </p:nvPr>
        </p:nvSpPr>
        <p:spPr>
          <a:prstGeom prst="rect">
            <a:avLst/>
          </a:prstGeom>
        </p:spPr>
        <p:txBody>
          <a:bodyPr/>
          <a:lstStyle/>
          <a:p>
            <a:r>
              <a:t>Elit Ornare Ultricies</a:t>
            </a:r>
          </a:p>
        </p:txBody>
      </p:sp>
    </p:spTree>
  </p:cSld>
  <p:clrMapOvr>
    <a:masterClrMapping/>
  </p:clrMapOvr>
  <p:transition xmlns:p14="http://schemas.microsoft.com/office/powerpoint/2010/mai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 name="Ligula Bibendum"/>
          <p:cNvSpPr txBox="1">
            <a:spLocks noGrp="1"/>
          </p:cNvSpPr>
          <p:nvPr>
            <p:ph type="title"/>
          </p:nvPr>
        </p:nvSpPr>
        <p:spPr>
          <a:prstGeom prst="rect">
            <a:avLst/>
          </a:prstGeom>
        </p:spPr>
        <p:txBody>
          <a:bodyPr/>
          <a:lstStyle/>
          <a:p>
            <a:r>
              <a:t>Ligula Bibendum</a:t>
            </a:r>
          </a:p>
        </p:txBody>
      </p:sp>
      <p:sp>
        <p:nvSpPr>
          <p:cNvPr id="114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12</a:t>
            </a:fld>
            <a:endParaRPr/>
          </a:p>
        </p:txBody>
      </p:sp>
      <p:sp>
        <p:nvSpPr>
          <p:cNvPr id="1146" name="Page #"/>
          <p:cNvSpPr txBox="1">
            <a:spLocks noGrp="1"/>
          </p:cNvSpPr>
          <p:nvPr>
            <p:ph type="body" idx="13"/>
          </p:nvPr>
        </p:nvSpPr>
        <p:spPr>
          <a:prstGeom prst="rect">
            <a:avLst/>
          </a:prstGeom>
        </p:spPr>
        <p:txBody>
          <a:bodyPr/>
          <a:lstStyle/>
          <a:p>
            <a:r>
              <a:t>Page #</a:t>
            </a:r>
          </a:p>
        </p:txBody>
      </p:sp>
      <p:sp>
        <p:nvSpPr>
          <p:cNvPr id="1147" name="Fusce dapibus, tellus ac cursus commodo, tortor mauris nibh, ut massa risus."/>
          <p:cNvSpPr txBox="1">
            <a:spLocks noGrp="1"/>
          </p:cNvSpPr>
          <p:nvPr>
            <p:ph type="body" idx="14"/>
          </p:nvPr>
        </p:nvSpPr>
        <p:spPr>
          <a:prstGeom prst="rect">
            <a:avLst/>
          </a:prstGeom>
        </p:spPr>
        <p:txBody>
          <a:bodyPr/>
          <a:lstStyle/>
          <a:p>
            <a:r>
              <a:t>Fusce dapibus, tellus ac cursus commodo, tortor mauris nibh, ut massa risus.</a:t>
            </a:r>
          </a:p>
        </p:txBody>
      </p:sp>
      <p:sp>
        <p:nvSpPr>
          <p:cNvPr id="1148" name="Vestibulum id ligula porta felis euismod semper. Sed posuere consectetur est at lobortis. Maecenas sed diam eget risus varius blandit sit amet non magna. Aenean lacinia bibendum sed. Curabitur tempus porttitor. Morbi leo risus, porta, vestibulum at eros. Curabitur blandit tempus porttitor.…"/>
          <p:cNvSpPr txBox="1">
            <a:spLocks noGrp="1"/>
          </p:cNvSpPr>
          <p:nvPr>
            <p:ph type="body" sz="quarter" idx="1"/>
          </p:nvPr>
        </p:nvSpPr>
        <p:spPr>
          <a:prstGeom prst="rect">
            <a:avLst/>
          </a:prstGeom>
        </p:spPr>
        <p:txBody>
          <a:bodyPr/>
          <a:lstStyle/>
          <a:p>
            <a:r>
              <a:t>Vestibulum id ligula porta felis euismod semper. Sed posuere consectetur est at lobortis. Maecenas sed diam eget risus varius blandit sit amet non magna. Aenean lacinia bibendum sed. Curabitur tempus porttitor. Morbi leo risus, porta, vestibulum at eros. Curabitur blandit tempus porttitor. </a:t>
            </a:r>
          </a:p>
          <a:p>
            <a:r>
              <a:t>Lorem ipsum dolor sit amet, consectetur adipiscing elit. Nullam quis risus eget urna mollis ornare vel eu leo. Donec id elit non mi porta gravida at eget metus. Nullam quis risus eget urna mollis ornare vel eu leo. Lorem ipsum dolor sit amet, consectetur adipiscing elit. Nullam id dolor id nibh ultricies vehicula ut id elit. Maecenas sed diam eget risus varius blandit sit amet non magna. Praesent commodo cursus magna, vel scelerisque nisl consectetur et. Donec sed odio dui.</a:t>
            </a:r>
          </a:p>
        </p:txBody>
      </p:sp>
      <p:sp>
        <p:nvSpPr>
          <p:cNvPr id="1149" name="Sun…"/>
          <p:cNvSpPr txBox="1">
            <a:spLocks noGrp="1"/>
          </p:cNvSpPr>
          <p:nvPr>
            <p:ph type="body" idx="15"/>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150" name="1…"/>
          <p:cNvSpPr txBox="1">
            <a:spLocks noGrp="1"/>
          </p:cNvSpPr>
          <p:nvPr>
            <p:ph type="body" idx="16"/>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1151" name="8…"/>
          <p:cNvSpPr txBox="1">
            <a:spLocks noGrp="1"/>
          </p:cNvSpPr>
          <p:nvPr>
            <p:ph type="body" idx="17"/>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1152" name="Square"/>
          <p:cNvSpPr>
            <a:spLocks noGrp="1"/>
          </p:cNvSpPr>
          <p:nvPr>
            <p:ph type="body" idx="18"/>
          </p:nvPr>
        </p:nvSpPr>
        <p:spPr>
          <a:prstGeom prst="rect">
            <a:avLst/>
          </a:prstGeom>
        </p:spPr>
        <p:txBody>
          <a:bodyPr/>
          <a:lstStyle/>
          <a:p>
            <a:pPr algn="ctr">
              <a:lnSpc>
                <a:spcPct val="100000"/>
              </a:lnSpc>
              <a:spcBef>
                <a:spcPts val="0"/>
              </a:spcBef>
              <a:defRPr sz="1500" cap="all" spc="0"/>
            </a:pPr>
            <a:endParaRPr/>
          </a:p>
        </p:txBody>
      </p:sp>
      <p:sp>
        <p:nvSpPr>
          <p:cNvPr id="1153" name="Square"/>
          <p:cNvSpPr>
            <a:spLocks noGrp="1"/>
          </p:cNvSpPr>
          <p:nvPr>
            <p:ph type="body" idx="19"/>
          </p:nvPr>
        </p:nvSpPr>
        <p:spPr>
          <a:prstGeom prst="rect">
            <a:avLst/>
          </a:prstGeom>
        </p:spPr>
        <p:txBody>
          <a:bodyPr/>
          <a:lstStyle/>
          <a:p>
            <a:pPr algn="ctr">
              <a:lnSpc>
                <a:spcPct val="100000"/>
              </a:lnSpc>
              <a:spcBef>
                <a:spcPts val="0"/>
              </a:spcBef>
              <a:defRPr sz="1500" cap="all" spc="0"/>
            </a:pPr>
            <a:endParaRPr/>
          </a:p>
        </p:txBody>
      </p:sp>
      <p:sp>
        <p:nvSpPr>
          <p:cNvPr id="1154" name="Square"/>
          <p:cNvSpPr>
            <a:spLocks noGrp="1"/>
          </p:cNvSpPr>
          <p:nvPr>
            <p:ph type="body" idx="20"/>
          </p:nvPr>
        </p:nvSpPr>
        <p:spPr>
          <a:prstGeom prst="rect">
            <a:avLst/>
          </a:prstGeom>
        </p:spPr>
        <p:txBody>
          <a:bodyPr/>
          <a:lstStyle/>
          <a:p>
            <a:pPr algn="ctr">
              <a:lnSpc>
                <a:spcPct val="100000"/>
              </a:lnSpc>
              <a:spcBef>
                <a:spcPts val="0"/>
              </a:spcBef>
              <a:defRPr sz="1500" cap="all" spc="0"/>
            </a:pPr>
            <a:endParaRPr/>
          </a:p>
        </p:txBody>
      </p:sp>
      <p:sp>
        <p:nvSpPr>
          <p:cNvPr id="1155" name="15…"/>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1156" name="Rectangl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157" name="22…"/>
          <p:cNvSpPr txBox="1">
            <a:spLocks noGrp="1"/>
          </p:cNvSpPr>
          <p:nvPr>
            <p:ph type="body" idx="23"/>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1158" name="29…"/>
          <p:cNvSpPr txBox="1">
            <a:spLocks noGrp="1"/>
          </p:cNvSpPr>
          <p:nvPr>
            <p:ph type="body" idx="24"/>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1159" name="Square"/>
          <p:cNvSpPr>
            <a:spLocks noGrp="1"/>
          </p:cNvSpPr>
          <p:nvPr>
            <p:ph type="body" idx="25"/>
          </p:nvPr>
        </p:nvSpPr>
        <p:spPr>
          <a:prstGeom prst="rect">
            <a:avLst/>
          </a:prstGeom>
        </p:spPr>
        <p:txBody>
          <a:bodyPr/>
          <a:lstStyle/>
          <a:p>
            <a:pPr algn="ctr">
              <a:lnSpc>
                <a:spcPct val="100000"/>
              </a:lnSpc>
              <a:spcBef>
                <a:spcPts val="0"/>
              </a:spcBef>
              <a:defRPr sz="1500" cap="all" spc="0"/>
            </a:pPr>
            <a:endParaRPr/>
          </a:p>
        </p:txBody>
      </p:sp>
      <p:sp>
        <p:nvSpPr>
          <p:cNvPr id="1160" name="Squar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1161" name="Rectangl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1162" name="Shape"/>
          <p:cNvSpPr>
            <a:spLocks noGrp="1"/>
          </p:cNvSpPr>
          <p:nvPr>
            <p:ph type="body" idx="2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080" y="0"/>
                </a:moveTo>
                <a:cubicBezTo>
                  <a:pt x="769" y="0"/>
                  <a:pt x="612" y="1"/>
                  <a:pt x="446" y="44"/>
                </a:cubicBezTo>
                <a:cubicBezTo>
                  <a:pt x="263" y="98"/>
                  <a:pt x="121" y="215"/>
                  <a:pt x="54" y="363"/>
                </a:cubicBezTo>
                <a:cubicBezTo>
                  <a:pt x="1" y="499"/>
                  <a:pt x="0" y="626"/>
                  <a:pt x="0" y="878"/>
                </a:cubicBezTo>
                <a:lnTo>
                  <a:pt x="0" y="20721"/>
                </a:lnTo>
                <a:cubicBezTo>
                  <a:pt x="0" y="20976"/>
                  <a:pt x="1" y="21103"/>
                  <a:pt x="54" y="21239"/>
                </a:cubicBezTo>
                <a:cubicBezTo>
                  <a:pt x="121" y="21387"/>
                  <a:pt x="263" y="21502"/>
                  <a:pt x="446" y="21556"/>
                </a:cubicBezTo>
                <a:cubicBezTo>
                  <a:pt x="613" y="21599"/>
                  <a:pt x="770" y="21600"/>
                  <a:pt x="1080" y="21600"/>
                </a:cubicBezTo>
                <a:lnTo>
                  <a:pt x="20516" y="21600"/>
                </a:lnTo>
                <a:cubicBezTo>
                  <a:pt x="20830" y="21600"/>
                  <a:pt x="20987" y="21599"/>
                  <a:pt x="21155" y="21556"/>
                </a:cubicBezTo>
                <a:cubicBezTo>
                  <a:pt x="21337" y="21502"/>
                  <a:pt x="21479" y="21387"/>
                  <a:pt x="21546" y="21239"/>
                </a:cubicBezTo>
                <a:cubicBezTo>
                  <a:pt x="21599" y="21103"/>
                  <a:pt x="21600" y="20975"/>
                  <a:pt x="21600" y="20724"/>
                </a:cubicBezTo>
                <a:lnTo>
                  <a:pt x="21600" y="881"/>
                </a:lnTo>
                <a:cubicBezTo>
                  <a:pt x="21600" y="626"/>
                  <a:pt x="21599" y="499"/>
                  <a:pt x="21546" y="363"/>
                </a:cubicBezTo>
                <a:cubicBezTo>
                  <a:pt x="21479" y="215"/>
                  <a:pt x="21337" y="98"/>
                  <a:pt x="21155" y="44"/>
                </a:cubicBezTo>
                <a:cubicBezTo>
                  <a:pt x="20987" y="1"/>
                  <a:pt x="20830" y="0"/>
                  <a:pt x="20520" y="0"/>
                </a:cubicBezTo>
                <a:lnTo>
                  <a:pt x="1085" y="0"/>
                </a:lnTo>
                <a:lnTo>
                  <a:pt x="1080" y="0"/>
                </a:lnTo>
                <a:close/>
                <a:moveTo>
                  <a:pt x="1323" y="589"/>
                </a:moveTo>
                <a:lnTo>
                  <a:pt x="1325" y="589"/>
                </a:lnTo>
                <a:lnTo>
                  <a:pt x="20277" y="589"/>
                </a:lnTo>
                <a:cubicBezTo>
                  <a:pt x="20453" y="589"/>
                  <a:pt x="20544" y="589"/>
                  <a:pt x="20639" y="613"/>
                </a:cubicBezTo>
                <a:cubicBezTo>
                  <a:pt x="20743" y="644"/>
                  <a:pt x="20824" y="711"/>
                  <a:pt x="20862" y="796"/>
                </a:cubicBezTo>
                <a:cubicBezTo>
                  <a:pt x="20892" y="873"/>
                  <a:pt x="20891" y="944"/>
                  <a:pt x="20891" y="1089"/>
                </a:cubicBezTo>
                <a:lnTo>
                  <a:pt x="20891" y="20513"/>
                </a:lnTo>
                <a:cubicBezTo>
                  <a:pt x="20891" y="20655"/>
                  <a:pt x="20892" y="20729"/>
                  <a:pt x="20862" y="20806"/>
                </a:cubicBezTo>
                <a:cubicBezTo>
                  <a:pt x="20824" y="20891"/>
                  <a:pt x="20743" y="20956"/>
                  <a:pt x="20639" y="20987"/>
                </a:cubicBezTo>
                <a:cubicBezTo>
                  <a:pt x="20544" y="21011"/>
                  <a:pt x="20454" y="21011"/>
                  <a:pt x="20275" y="21011"/>
                </a:cubicBezTo>
                <a:lnTo>
                  <a:pt x="1323" y="21011"/>
                </a:lnTo>
                <a:cubicBezTo>
                  <a:pt x="1147" y="21011"/>
                  <a:pt x="1056" y="21011"/>
                  <a:pt x="961" y="20987"/>
                </a:cubicBezTo>
                <a:cubicBezTo>
                  <a:pt x="857" y="20956"/>
                  <a:pt x="776" y="20891"/>
                  <a:pt x="738" y="20806"/>
                </a:cubicBezTo>
                <a:cubicBezTo>
                  <a:pt x="708" y="20729"/>
                  <a:pt x="709" y="20656"/>
                  <a:pt x="709" y="20511"/>
                </a:cubicBezTo>
                <a:lnTo>
                  <a:pt x="709" y="1087"/>
                </a:lnTo>
                <a:cubicBezTo>
                  <a:pt x="709" y="945"/>
                  <a:pt x="708" y="873"/>
                  <a:pt x="738" y="796"/>
                </a:cubicBezTo>
                <a:cubicBezTo>
                  <a:pt x="776" y="711"/>
                  <a:pt x="857" y="644"/>
                  <a:pt x="961" y="613"/>
                </a:cubicBezTo>
                <a:cubicBezTo>
                  <a:pt x="1055" y="589"/>
                  <a:pt x="1146" y="589"/>
                  <a:pt x="1323" y="589"/>
                </a:cubicBezTo>
                <a:close/>
              </a:path>
            </a:pathLst>
          </a:custGeom>
        </p:spPr>
        <p:txBody>
          <a:bodyPr/>
          <a:lstStyle/>
          <a:p>
            <a:pPr>
              <a:spcBef>
                <a:spcPts val="0"/>
              </a:spcBef>
              <a:defRPr>
                <a:solidFill>
                  <a:srgbClr val="FFFFFF"/>
                </a:solidFill>
              </a:defRPr>
            </a:pPr>
            <a:endParaRPr/>
          </a:p>
        </p:txBody>
      </p:sp>
      <p:sp>
        <p:nvSpPr>
          <p:cNvPr id="1163" name="Shape"/>
          <p:cNvSpPr>
            <a:spLocks noGrp="1"/>
          </p:cNvSpPr>
          <p:nvPr>
            <p:ph type="body" idx="2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693" y="0"/>
                  <a:pt x="8585" y="927"/>
                  <a:pt x="7741" y="2779"/>
                </a:cubicBezTo>
                <a:cubicBezTo>
                  <a:pt x="7212" y="3938"/>
                  <a:pt x="6869" y="5331"/>
                  <a:pt x="6671" y="6799"/>
                </a:cubicBezTo>
                <a:lnTo>
                  <a:pt x="2206" y="6799"/>
                </a:lnTo>
                <a:lnTo>
                  <a:pt x="2197" y="6799"/>
                </a:lnTo>
                <a:cubicBezTo>
                  <a:pt x="1565" y="6799"/>
                  <a:pt x="1245" y="6801"/>
                  <a:pt x="907" y="7036"/>
                </a:cubicBezTo>
                <a:cubicBezTo>
                  <a:pt x="536" y="7333"/>
                  <a:pt x="243" y="7974"/>
                  <a:pt x="108" y="8790"/>
                </a:cubicBezTo>
                <a:cubicBezTo>
                  <a:pt x="0" y="9535"/>
                  <a:pt x="0" y="10246"/>
                  <a:pt x="0" y="11628"/>
                </a:cubicBezTo>
                <a:lnTo>
                  <a:pt x="0" y="16752"/>
                </a:lnTo>
                <a:cubicBezTo>
                  <a:pt x="0" y="18155"/>
                  <a:pt x="0" y="18864"/>
                  <a:pt x="108" y="19609"/>
                </a:cubicBezTo>
                <a:cubicBezTo>
                  <a:pt x="243" y="20425"/>
                  <a:pt x="536" y="21067"/>
                  <a:pt x="907" y="21364"/>
                </a:cubicBezTo>
                <a:cubicBezTo>
                  <a:pt x="1247" y="21600"/>
                  <a:pt x="1567" y="21600"/>
                  <a:pt x="2197" y="21600"/>
                </a:cubicBezTo>
                <a:lnTo>
                  <a:pt x="19394" y="21600"/>
                </a:lnTo>
                <a:cubicBezTo>
                  <a:pt x="20034" y="21600"/>
                  <a:pt x="20353" y="21600"/>
                  <a:pt x="20693" y="21364"/>
                </a:cubicBezTo>
                <a:cubicBezTo>
                  <a:pt x="21064" y="21067"/>
                  <a:pt x="21357" y="20425"/>
                  <a:pt x="21492" y="19609"/>
                </a:cubicBezTo>
                <a:cubicBezTo>
                  <a:pt x="21600" y="18864"/>
                  <a:pt x="21600" y="18163"/>
                  <a:pt x="21600" y="16781"/>
                </a:cubicBezTo>
                <a:lnTo>
                  <a:pt x="21600" y="11647"/>
                </a:lnTo>
                <a:cubicBezTo>
                  <a:pt x="21600" y="10244"/>
                  <a:pt x="21600" y="9535"/>
                  <a:pt x="21492" y="8790"/>
                </a:cubicBezTo>
                <a:cubicBezTo>
                  <a:pt x="21357" y="7974"/>
                  <a:pt x="21064" y="7333"/>
                  <a:pt x="20693" y="7036"/>
                </a:cubicBezTo>
                <a:cubicBezTo>
                  <a:pt x="20353" y="6800"/>
                  <a:pt x="20033" y="6799"/>
                  <a:pt x="19403" y="6799"/>
                </a:cubicBezTo>
                <a:lnTo>
                  <a:pt x="14929" y="6799"/>
                </a:lnTo>
                <a:cubicBezTo>
                  <a:pt x="14731" y="5331"/>
                  <a:pt x="14388" y="3938"/>
                  <a:pt x="13859" y="2779"/>
                </a:cubicBezTo>
                <a:cubicBezTo>
                  <a:pt x="13015" y="927"/>
                  <a:pt x="11907" y="0"/>
                  <a:pt x="10800" y="0"/>
                </a:cubicBezTo>
                <a:close/>
              </a:path>
            </a:pathLst>
          </a:custGeom>
        </p:spPr>
        <p:txBody>
          <a:bodyPr/>
          <a:lstStyle/>
          <a:p>
            <a:pPr algn="ctr">
              <a:lnSpc>
                <a:spcPct val="100000"/>
              </a:lnSpc>
              <a:spcBef>
                <a:spcPts val="0"/>
              </a:spcBef>
              <a:defRPr sz="1500" cap="all" spc="75"/>
            </a:pPr>
            <a:endParaRPr/>
          </a:p>
        </p:txBody>
      </p:sp>
      <p:sp>
        <p:nvSpPr>
          <p:cNvPr id="1164" name="Circle"/>
          <p:cNvSpPr>
            <a:spLocks noGrp="1"/>
          </p:cNvSpPr>
          <p:nvPr>
            <p:ph type="body" idx="30"/>
          </p:nvPr>
        </p:nvSpPr>
        <p:spPr>
          <a:prstGeom prst="ellipse">
            <a:avLst/>
          </a:prstGeom>
        </p:spPr>
        <p:txBody>
          <a:bodyPr/>
          <a:lstStyle/>
          <a:p>
            <a:pPr>
              <a:spcBef>
                <a:spcPts val="0"/>
              </a:spcBef>
              <a:defRPr>
                <a:solidFill>
                  <a:srgbClr val="FFFFFF"/>
                </a:solidFill>
              </a:defRPr>
            </a:pPr>
            <a:endParaRPr/>
          </a:p>
        </p:txBody>
      </p:sp>
      <p:sp>
        <p:nvSpPr>
          <p:cNvPr id="1165" name="Rounded Rectangle"/>
          <p:cNvSpPr>
            <a:spLocks noGrp="1"/>
          </p:cNvSpPr>
          <p:nvPr>
            <p:ph type="body" idx="31"/>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66" name="Rounded Rectangle"/>
          <p:cNvSpPr>
            <a:spLocks noGrp="1"/>
          </p:cNvSpPr>
          <p:nvPr>
            <p:ph type="body" idx="32"/>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67" name="Rounded Rectangle"/>
          <p:cNvSpPr>
            <a:spLocks noGrp="1"/>
          </p:cNvSpPr>
          <p:nvPr>
            <p:ph type="body" idx="33"/>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68" name="Rounded Rectangle"/>
          <p:cNvSpPr>
            <a:spLocks noGrp="1"/>
          </p:cNvSpPr>
          <p:nvPr>
            <p:ph type="body" idx="34"/>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69" name="Rounded Rectangle"/>
          <p:cNvSpPr>
            <a:spLocks noGrp="1"/>
          </p:cNvSpPr>
          <p:nvPr>
            <p:ph type="body" idx="35"/>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70" name="Rounded Rectangle"/>
          <p:cNvSpPr>
            <a:spLocks noGrp="1"/>
          </p:cNvSpPr>
          <p:nvPr>
            <p:ph type="body" idx="36"/>
          </p:nvPr>
        </p:nvSpPr>
        <p:spPr>
          <a:prstGeom prst="roundRect">
            <a:avLst>
              <a:gd name="adj" fmla="val 18565"/>
            </a:avLst>
          </a:prstGeom>
        </p:spPr>
        <p:txBody>
          <a:bodyPr/>
          <a:lstStyle/>
          <a:p>
            <a:pPr algn="ctr">
              <a:lnSpc>
                <a:spcPct val="100000"/>
              </a:lnSpc>
              <a:spcBef>
                <a:spcPts val="0"/>
              </a:spcBef>
              <a:defRPr sz="1500" cap="all" spc="0"/>
            </a:pPr>
            <a:endParaRPr/>
          </a:p>
        </p:txBody>
      </p:sp>
      <p:sp>
        <p:nvSpPr>
          <p:cNvPr id="1171" name="Shape"/>
          <p:cNvSpPr>
            <a:spLocks noGrp="1"/>
          </p:cNvSpPr>
          <p:nvPr>
            <p:ph type="body" idx="37"/>
          </p:nvPr>
        </p:nvSpPr>
        <p:spPr>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p:spPr>
        <p:txBody>
          <a:bodyPr/>
          <a:lstStyle/>
          <a:p>
            <a:pPr>
              <a:spcBef>
                <a:spcPts val="0"/>
              </a:spcBef>
              <a:defRPr>
                <a:solidFill>
                  <a:srgbClr val="FFFFFF"/>
                </a:solidFill>
              </a:defRPr>
            </a:pPr>
            <a:endParaRPr/>
          </a:p>
        </p:txBody>
      </p:sp>
      <p:sp>
        <p:nvSpPr>
          <p:cNvPr id="1172" name="Shape"/>
          <p:cNvSpPr>
            <a:spLocks noGrp="1"/>
          </p:cNvSpPr>
          <p:nvPr>
            <p:ph type="body" idx="38"/>
          </p:nvPr>
        </p:nvSpPr>
        <p:spPr>
          <a:custGeom>
            <a:avLst/>
            <a:gdLst/>
            <a:ahLst/>
            <a:cxnLst>
              <a:cxn ang="0">
                <a:pos x="wd2" y="hd2"/>
              </a:cxn>
              <a:cxn ang="5400000">
                <a:pos x="wd2" y="hd2"/>
              </a:cxn>
              <a:cxn ang="10800000">
                <a:pos x="wd2" y="hd2"/>
              </a:cxn>
              <a:cxn ang="16200000">
                <a:pos x="wd2" y="hd2"/>
              </a:cxn>
            </a:cxnLst>
            <a:rect l="0" t="0" r="r" b="b"/>
            <a:pathLst>
              <a:path w="21178" h="21387" extrusionOk="0">
                <a:moveTo>
                  <a:pt x="13647" y="10694"/>
                </a:moveTo>
                <a:lnTo>
                  <a:pt x="20544" y="3729"/>
                </a:lnTo>
                <a:cubicBezTo>
                  <a:pt x="21389" y="2876"/>
                  <a:pt x="21389" y="1493"/>
                  <a:pt x="20544" y="640"/>
                </a:cubicBezTo>
                <a:cubicBezTo>
                  <a:pt x="19699" y="-213"/>
                  <a:pt x="18331" y="-213"/>
                  <a:pt x="17486" y="640"/>
                </a:cubicBezTo>
                <a:lnTo>
                  <a:pt x="10589" y="7605"/>
                </a:lnTo>
                <a:lnTo>
                  <a:pt x="3692" y="640"/>
                </a:lnTo>
                <a:cubicBezTo>
                  <a:pt x="2847" y="-213"/>
                  <a:pt x="1479" y="-213"/>
                  <a:pt x="634" y="640"/>
                </a:cubicBezTo>
                <a:cubicBezTo>
                  <a:pt x="-211" y="1493"/>
                  <a:pt x="-211" y="2876"/>
                  <a:pt x="634" y="3729"/>
                </a:cubicBezTo>
                <a:lnTo>
                  <a:pt x="7531" y="10694"/>
                </a:lnTo>
                <a:lnTo>
                  <a:pt x="634" y="17659"/>
                </a:lnTo>
                <a:cubicBezTo>
                  <a:pt x="-211" y="18511"/>
                  <a:pt x="-211" y="19894"/>
                  <a:pt x="634" y="20747"/>
                </a:cubicBezTo>
                <a:cubicBezTo>
                  <a:pt x="1056" y="21174"/>
                  <a:pt x="1610" y="21387"/>
                  <a:pt x="2163" y="21387"/>
                </a:cubicBezTo>
                <a:cubicBezTo>
                  <a:pt x="2716" y="21387"/>
                  <a:pt x="3270" y="21174"/>
                  <a:pt x="3692" y="20747"/>
                </a:cubicBezTo>
                <a:lnTo>
                  <a:pt x="10589" y="13782"/>
                </a:lnTo>
                <a:lnTo>
                  <a:pt x="17486" y="20747"/>
                </a:lnTo>
                <a:cubicBezTo>
                  <a:pt x="17908" y="21174"/>
                  <a:pt x="18462" y="21387"/>
                  <a:pt x="19015" y="21387"/>
                </a:cubicBezTo>
                <a:cubicBezTo>
                  <a:pt x="19568" y="21387"/>
                  <a:pt x="20122" y="21174"/>
                  <a:pt x="20544" y="20747"/>
                </a:cubicBezTo>
                <a:cubicBezTo>
                  <a:pt x="21389" y="19894"/>
                  <a:pt x="21389" y="18511"/>
                  <a:pt x="20544" y="17659"/>
                </a:cubicBezTo>
                <a:cubicBezTo>
                  <a:pt x="20544" y="17659"/>
                  <a:pt x="13647" y="10694"/>
                  <a:pt x="13647" y="10694"/>
                </a:cubicBezTo>
                <a:close/>
              </a:path>
            </a:pathLst>
          </a:custGeom>
        </p:spPr>
        <p:txBody>
          <a:bodyPr/>
          <a:lstStyle/>
          <a:p>
            <a:pPr>
              <a:spcBef>
                <a:spcPts val="0"/>
              </a:spcBef>
              <a:defRPr>
                <a:solidFill>
                  <a:srgbClr val="FFFFFF"/>
                </a:solidFill>
              </a:defRPr>
            </a:pPr>
            <a:endParaRPr/>
          </a:p>
        </p:txBody>
      </p:sp>
      <p:sp>
        <p:nvSpPr>
          <p:cNvPr id="1173" name="Shape"/>
          <p:cNvSpPr>
            <a:spLocks noGrp="1"/>
          </p:cNvSpPr>
          <p:nvPr>
            <p:ph type="body" idx="39"/>
          </p:nvPr>
        </p:nvSpPr>
        <p:spPr>
          <a:custGeom>
            <a:avLst/>
            <a:gdLst/>
            <a:ahLst/>
            <a:cxnLst>
              <a:cxn ang="0">
                <a:pos x="wd2" y="hd2"/>
              </a:cxn>
              <a:cxn ang="5400000">
                <a:pos x="wd2" y="hd2"/>
              </a:cxn>
              <a:cxn ang="10800000">
                <a:pos x="wd2" y="hd2"/>
              </a:cxn>
              <a:cxn ang="16200000">
                <a:pos x="wd2" y="hd2"/>
              </a:cxn>
            </a:cxnLst>
            <a:rect l="0" t="0" r="r" b="b"/>
            <a:pathLst>
              <a:path w="21491" h="21598" extrusionOk="0">
                <a:moveTo>
                  <a:pt x="10479" y="21598"/>
                </a:moveTo>
                <a:cubicBezTo>
                  <a:pt x="9604" y="21598"/>
                  <a:pt x="8841" y="21410"/>
                  <a:pt x="8189" y="21035"/>
                </a:cubicBezTo>
                <a:cubicBezTo>
                  <a:pt x="7536" y="20659"/>
                  <a:pt x="7210" y="20134"/>
                  <a:pt x="7210" y="19458"/>
                </a:cubicBezTo>
                <a:cubicBezTo>
                  <a:pt x="7210" y="18859"/>
                  <a:pt x="7525" y="18355"/>
                  <a:pt x="8156" y="17946"/>
                </a:cubicBezTo>
                <a:cubicBezTo>
                  <a:pt x="8787" y="17537"/>
                  <a:pt x="9561" y="17333"/>
                  <a:pt x="10479" y="17333"/>
                </a:cubicBezTo>
                <a:cubicBezTo>
                  <a:pt x="11383" y="17333"/>
                  <a:pt x="12143" y="17537"/>
                  <a:pt x="12759" y="17946"/>
                </a:cubicBezTo>
                <a:cubicBezTo>
                  <a:pt x="13376" y="18355"/>
                  <a:pt x="13684" y="18859"/>
                  <a:pt x="13684" y="19458"/>
                </a:cubicBezTo>
                <a:cubicBezTo>
                  <a:pt x="13684" y="20124"/>
                  <a:pt x="13362" y="20647"/>
                  <a:pt x="12716" y="21027"/>
                </a:cubicBezTo>
                <a:cubicBezTo>
                  <a:pt x="12071" y="21408"/>
                  <a:pt x="11325" y="21598"/>
                  <a:pt x="10479" y="21598"/>
                </a:cubicBezTo>
                <a:close/>
                <a:moveTo>
                  <a:pt x="32" y="5426"/>
                </a:moveTo>
                <a:cubicBezTo>
                  <a:pt x="186" y="4681"/>
                  <a:pt x="618" y="3944"/>
                  <a:pt x="1295" y="3217"/>
                </a:cubicBezTo>
                <a:cubicBezTo>
                  <a:pt x="2170" y="2277"/>
                  <a:pt x="3461" y="1508"/>
                  <a:pt x="5124" y="913"/>
                </a:cubicBezTo>
                <a:cubicBezTo>
                  <a:pt x="6810" y="309"/>
                  <a:pt x="8768" y="2"/>
                  <a:pt x="10996" y="0"/>
                </a:cubicBezTo>
                <a:cubicBezTo>
                  <a:pt x="13073" y="-2"/>
                  <a:pt x="14909" y="254"/>
                  <a:pt x="16502" y="763"/>
                </a:cubicBezTo>
                <a:cubicBezTo>
                  <a:pt x="18093" y="1272"/>
                  <a:pt x="19323" y="1964"/>
                  <a:pt x="20191" y="2839"/>
                </a:cubicBezTo>
                <a:cubicBezTo>
                  <a:pt x="21058" y="3714"/>
                  <a:pt x="21492" y="4665"/>
                  <a:pt x="21492" y="5692"/>
                </a:cubicBezTo>
                <a:cubicBezTo>
                  <a:pt x="21492" y="6500"/>
                  <a:pt x="21245" y="7209"/>
                  <a:pt x="20750" y="7817"/>
                </a:cubicBezTo>
                <a:cubicBezTo>
                  <a:pt x="20255" y="8426"/>
                  <a:pt x="19667" y="8952"/>
                  <a:pt x="18986" y="9394"/>
                </a:cubicBezTo>
                <a:cubicBezTo>
                  <a:pt x="18305" y="9836"/>
                  <a:pt x="17079" y="10578"/>
                  <a:pt x="15319" y="11626"/>
                </a:cubicBezTo>
                <a:cubicBezTo>
                  <a:pt x="14828" y="11919"/>
                  <a:pt x="14440" y="12181"/>
                  <a:pt x="14147" y="12404"/>
                </a:cubicBezTo>
                <a:cubicBezTo>
                  <a:pt x="13852" y="12627"/>
                  <a:pt x="13634" y="12832"/>
                  <a:pt x="13491" y="13017"/>
                </a:cubicBezTo>
                <a:cubicBezTo>
                  <a:pt x="13347" y="13203"/>
                  <a:pt x="13236" y="13388"/>
                  <a:pt x="13157" y="13574"/>
                </a:cubicBezTo>
                <a:cubicBezTo>
                  <a:pt x="13078" y="13759"/>
                  <a:pt x="12960" y="14085"/>
                  <a:pt x="12802" y="14551"/>
                </a:cubicBezTo>
                <a:cubicBezTo>
                  <a:pt x="12530" y="15540"/>
                  <a:pt x="11676" y="16034"/>
                  <a:pt x="10243" y="16034"/>
                </a:cubicBezTo>
                <a:cubicBezTo>
                  <a:pt x="9497" y="16034"/>
                  <a:pt x="8870" y="15873"/>
                  <a:pt x="8361" y="15549"/>
                </a:cubicBezTo>
                <a:cubicBezTo>
                  <a:pt x="7852" y="15226"/>
                  <a:pt x="7597" y="14746"/>
                  <a:pt x="7597" y="14109"/>
                </a:cubicBezTo>
                <a:cubicBezTo>
                  <a:pt x="7597" y="13310"/>
                  <a:pt x="7783" y="12618"/>
                  <a:pt x="8156" y="12033"/>
                </a:cubicBezTo>
                <a:cubicBezTo>
                  <a:pt x="8529" y="11448"/>
                  <a:pt x="9024" y="10935"/>
                  <a:pt x="9641" y="10492"/>
                </a:cubicBezTo>
                <a:cubicBezTo>
                  <a:pt x="10257" y="10050"/>
                  <a:pt x="11087" y="9523"/>
                  <a:pt x="12136" y="8916"/>
                </a:cubicBezTo>
                <a:cubicBezTo>
                  <a:pt x="13053" y="8385"/>
                  <a:pt x="13718" y="7984"/>
                  <a:pt x="14125" y="7710"/>
                </a:cubicBezTo>
                <a:cubicBezTo>
                  <a:pt x="14531" y="7438"/>
                  <a:pt x="14878" y="7137"/>
                  <a:pt x="15158" y="6805"/>
                </a:cubicBezTo>
                <a:cubicBezTo>
                  <a:pt x="15437" y="6473"/>
                  <a:pt x="15602" y="6100"/>
                  <a:pt x="15577" y="5720"/>
                </a:cubicBezTo>
                <a:cubicBezTo>
                  <a:pt x="15487" y="4361"/>
                  <a:pt x="13745" y="3515"/>
                  <a:pt x="11727" y="3314"/>
                </a:cubicBezTo>
                <a:cubicBezTo>
                  <a:pt x="9640" y="3107"/>
                  <a:pt x="7088" y="3507"/>
                  <a:pt x="5544" y="5096"/>
                </a:cubicBezTo>
                <a:cubicBezTo>
                  <a:pt x="4979" y="5677"/>
                  <a:pt x="4672" y="6358"/>
                  <a:pt x="3926" y="6837"/>
                </a:cubicBezTo>
                <a:cubicBezTo>
                  <a:pt x="3169" y="7325"/>
                  <a:pt x="2073" y="7515"/>
                  <a:pt x="1172" y="7183"/>
                </a:cubicBezTo>
                <a:cubicBezTo>
                  <a:pt x="210" y="6828"/>
                  <a:pt x="-108" y="6104"/>
                  <a:pt x="32" y="5426"/>
                </a:cubicBezTo>
                <a:close/>
              </a:path>
            </a:pathLst>
          </a:custGeom>
        </p:spPr>
        <p:txBody>
          <a:bodyPr/>
          <a:lstStyle/>
          <a:p>
            <a:pPr>
              <a:spcBef>
                <a:spcPts val="0"/>
              </a:spcBef>
              <a:defRPr>
                <a:solidFill>
                  <a:srgbClr val="FFFFFF"/>
                </a:solidFill>
              </a:defRPr>
            </a:pPr>
            <a:endParaRPr/>
          </a:p>
        </p:txBody>
      </p:sp>
    </p:spTree>
  </p:cSld>
  <p:clrMapOvr>
    <a:masterClrMapping/>
  </p:clrMapOvr>
  <p:transition xmlns:p14="http://schemas.microsoft.com/office/powerpoint/2010/mai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5" name="Rectangle"/>
          <p:cNvSpPr>
            <a:spLocks noGrp="1"/>
          </p:cNvSpPr>
          <p:nvPr>
            <p:ph type="body" idx="13"/>
          </p:nvPr>
        </p:nvSpPr>
        <p:spPr>
          <a:prstGeom prst="rect">
            <a:avLst/>
          </a:prstGeom>
        </p:spPr>
        <p:txBody>
          <a:bodyPr/>
          <a:lstStyle/>
          <a:p>
            <a:pPr algn="ctr">
              <a:lnSpc>
                <a:spcPct val="100000"/>
              </a:lnSpc>
              <a:spcBef>
                <a:spcPts val="0"/>
              </a:spcBef>
              <a:defRPr sz="1500" cap="all" spc="0"/>
            </a:pPr>
            <a:endParaRPr/>
          </a:p>
        </p:txBody>
      </p:sp>
      <p:sp>
        <p:nvSpPr>
          <p:cNvPr id="1176"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p:spPr>
        <p:txBody>
          <a:bodyPr/>
          <a:lstStyle/>
          <a:p>
            <a:pPr>
              <a:spcBef>
                <a:spcPts val="0"/>
              </a:spcBef>
              <a:defRPr>
                <a:solidFill>
                  <a:srgbClr val="FFFFFF"/>
                </a:solidFill>
              </a:defRPr>
            </a:pPr>
            <a:endParaRPr/>
          </a:p>
        </p:txBody>
      </p:sp>
      <p:sp>
        <p:nvSpPr>
          <p:cNvPr id="1177" name="Rectangle"/>
          <p:cNvSpPr>
            <a:spLocks noGrp="1"/>
          </p:cNvSpPr>
          <p:nvPr>
            <p:ph type="body" idx="15"/>
          </p:nvPr>
        </p:nvSpPr>
        <p:spPr>
          <a:prstGeom prst="rect">
            <a:avLst/>
          </a:prstGeom>
        </p:spPr>
        <p:txBody>
          <a:bodyPr/>
          <a:lstStyle/>
          <a:p>
            <a:pPr algn="ctr">
              <a:lnSpc>
                <a:spcPct val="100000"/>
              </a:lnSpc>
              <a:spcBef>
                <a:spcPts val="0"/>
              </a:spcBef>
              <a:defRPr sz="1500" cap="all" spc="75"/>
            </a:pPr>
            <a:endParaRPr/>
          </a:p>
        </p:txBody>
      </p:sp>
      <p:sp>
        <p:nvSpPr>
          <p:cNvPr id="1178" name="june"/>
          <p:cNvSpPr txBox="1">
            <a:spLocks noGrp="1"/>
          </p:cNvSpPr>
          <p:nvPr>
            <p:ph type="body" idx="16"/>
          </p:nvPr>
        </p:nvSpPr>
        <p:spPr>
          <a:prstGeom prst="rect">
            <a:avLst/>
          </a:prstGeom>
        </p:spPr>
        <p:txBody>
          <a:bodyPr/>
          <a:lstStyle/>
          <a:p>
            <a:r>
              <a:t>june</a:t>
            </a:r>
          </a:p>
        </p:txBody>
      </p:sp>
      <p:sp>
        <p:nvSpPr>
          <p:cNvPr id="1179" name="Sun…"/>
          <p:cNvSpPr txBox="1">
            <a:spLocks noGrp="1"/>
          </p:cNvSpPr>
          <p:nvPr>
            <p:ph type="body" idx="17"/>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180" name="1…"/>
          <p:cNvSpPr txBox="1">
            <a:spLocks noGrp="1"/>
          </p:cNvSpPr>
          <p:nvPr>
            <p:ph type="body" idx="18"/>
          </p:nvPr>
        </p:nvSpPr>
        <p:spPr>
          <a:prstGeom prst="rect">
            <a:avLst/>
          </a:prstGeom>
        </p:spPr>
        <p:txBody>
          <a:bodyPr/>
          <a:lstStyle/>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r>
              <a:t>1</a:t>
            </a:r>
          </a:p>
          <a:p>
            <a:pPr algn="ctr">
              <a:lnSpc>
                <a:spcPct val="100000"/>
              </a:lnSpc>
              <a:spcBef>
                <a:spcPts val="0"/>
              </a:spcBef>
              <a:defRPr sz="1500" cap="all" spc="0"/>
            </a:pPr>
            <a:r>
              <a:rPr>
                <a:solidFill>
                  <a:srgbClr val="A8B5BD"/>
                </a:solidFill>
              </a:rPr>
              <a:t>2</a:t>
            </a:r>
          </a:p>
        </p:txBody>
      </p:sp>
      <p:sp>
        <p:nvSpPr>
          <p:cNvPr id="1181" name="3…"/>
          <p:cNvSpPr txBox="1">
            <a:spLocks noGrp="1"/>
          </p:cNvSpPr>
          <p:nvPr>
            <p:ph type="body" idx="19"/>
          </p:nvPr>
        </p:nvSpPr>
        <p:spPr>
          <a:prstGeom prst="rect">
            <a:avLst/>
          </a:prstGeom>
        </p:spPr>
        <p:txBody>
          <a:bodyPr/>
          <a:lstStyle/>
          <a:p>
            <a:pPr algn="ctr">
              <a:lnSpc>
                <a:spcPct val="100000"/>
              </a:lnSpc>
              <a:spcBef>
                <a:spcPts val="0"/>
              </a:spcBef>
              <a:defRPr sz="1500" cap="all" spc="0"/>
            </a:pPr>
            <a:r>
              <a:rPr>
                <a:solidFill>
                  <a:srgbClr val="A8B5BD"/>
                </a:solidFill>
              </a:rPr>
              <a:t>3</a:t>
            </a:r>
          </a:p>
          <a:p>
            <a:pPr algn="ctr">
              <a:lnSpc>
                <a:spcPct val="100000"/>
              </a:lnSpc>
              <a:spcBef>
                <a:spcPts val="0"/>
              </a:spcBef>
              <a:defRPr sz="1500" cap="all" spc="0"/>
            </a:pPr>
            <a:r>
              <a:t>4</a:t>
            </a:r>
          </a:p>
          <a:p>
            <a:pPr algn="ctr">
              <a:lnSpc>
                <a:spcPct val="100000"/>
              </a:lnSpc>
              <a:spcBef>
                <a:spcPts val="0"/>
              </a:spcBef>
              <a:defRPr sz="1500" cap="all" spc="0"/>
            </a:pPr>
            <a:r>
              <a:t>5</a:t>
            </a:r>
          </a:p>
          <a:p>
            <a:pPr algn="ctr">
              <a:lnSpc>
                <a:spcPct val="100000"/>
              </a:lnSpc>
              <a:spcBef>
                <a:spcPts val="0"/>
              </a:spcBef>
              <a:defRPr sz="1500" cap="all" spc="0"/>
            </a:pPr>
            <a:r>
              <a:t>6</a:t>
            </a:r>
          </a:p>
          <a:p>
            <a:pPr algn="ctr">
              <a:lnSpc>
                <a:spcPct val="100000"/>
              </a:lnSpc>
              <a:spcBef>
                <a:spcPts val="0"/>
              </a:spcBef>
              <a:defRPr sz="1500" cap="all" spc="0"/>
            </a:pPr>
            <a:r>
              <a:t>7</a:t>
            </a:r>
          </a:p>
          <a:p>
            <a:pPr algn="ctr">
              <a:lnSpc>
                <a:spcPct val="100000"/>
              </a:lnSpc>
              <a:spcBef>
                <a:spcPts val="0"/>
              </a:spcBef>
              <a:defRPr sz="1500" cap="all" spc="0"/>
            </a:pPr>
            <a:r>
              <a:t>8</a:t>
            </a:r>
          </a:p>
          <a:p>
            <a:pPr algn="ctr">
              <a:lnSpc>
                <a:spcPct val="100000"/>
              </a:lnSpc>
              <a:spcBef>
                <a:spcPts val="0"/>
              </a:spcBef>
              <a:defRPr sz="1500" cap="all" spc="0"/>
            </a:pPr>
            <a:r>
              <a:rPr>
                <a:solidFill>
                  <a:srgbClr val="A8B5BD"/>
                </a:solidFill>
              </a:rPr>
              <a:t>9</a:t>
            </a:r>
          </a:p>
        </p:txBody>
      </p:sp>
      <p:sp>
        <p:nvSpPr>
          <p:cNvPr id="1182" name="Square"/>
          <p:cNvSpPr>
            <a:spLocks noGrp="1"/>
          </p:cNvSpPr>
          <p:nvPr>
            <p:ph type="body" idx="20"/>
          </p:nvPr>
        </p:nvSpPr>
        <p:spPr>
          <a:prstGeom prst="rect">
            <a:avLst/>
          </a:prstGeom>
        </p:spPr>
        <p:txBody>
          <a:bodyPr/>
          <a:lstStyle/>
          <a:p>
            <a:pPr algn="ctr">
              <a:lnSpc>
                <a:spcPct val="100000"/>
              </a:lnSpc>
              <a:spcBef>
                <a:spcPts val="0"/>
              </a:spcBef>
              <a:defRPr sz="1500" cap="all" spc="0"/>
            </a:pPr>
            <a:endParaRPr/>
          </a:p>
        </p:txBody>
      </p:sp>
      <p:sp>
        <p:nvSpPr>
          <p:cNvPr id="1183" name="Square"/>
          <p:cNvSpPr>
            <a:spLocks noGrp="1"/>
          </p:cNvSpPr>
          <p:nvPr>
            <p:ph type="body" idx="21"/>
          </p:nvPr>
        </p:nvSpPr>
        <p:spPr>
          <a:prstGeom prst="rect">
            <a:avLst/>
          </a:prstGeom>
        </p:spPr>
        <p:txBody>
          <a:bodyPr/>
          <a:lstStyle/>
          <a:p>
            <a:pPr algn="ctr">
              <a:lnSpc>
                <a:spcPct val="100000"/>
              </a:lnSpc>
              <a:spcBef>
                <a:spcPts val="0"/>
              </a:spcBef>
              <a:defRPr sz="1500" cap="all" spc="0"/>
            </a:pPr>
            <a:endParaRPr/>
          </a:p>
        </p:txBody>
      </p:sp>
      <p:sp>
        <p:nvSpPr>
          <p:cNvPr id="1184" name="Squar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185" name="10…"/>
          <p:cNvSpPr txBox="1">
            <a:spLocks noGrp="1"/>
          </p:cNvSpPr>
          <p:nvPr>
            <p:ph type="body" idx="23"/>
          </p:nvPr>
        </p:nvSpPr>
        <p:spPr>
          <a:prstGeom prst="rect">
            <a:avLst/>
          </a:prstGeom>
        </p:spPr>
        <p:txBody>
          <a:bodyPr/>
          <a:lstStyle/>
          <a:p>
            <a:pPr algn="ctr">
              <a:lnSpc>
                <a:spcPct val="100000"/>
              </a:lnSpc>
              <a:spcBef>
                <a:spcPts val="0"/>
              </a:spcBef>
              <a:defRPr sz="1500" cap="all" spc="0"/>
            </a:pPr>
            <a:r>
              <a:rPr>
                <a:solidFill>
                  <a:srgbClr val="A8B5BD"/>
                </a:solidFill>
              </a:rP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t>14</a:t>
            </a:r>
          </a:p>
          <a:p>
            <a:pPr algn="ctr">
              <a:lnSpc>
                <a:spcPct val="100000"/>
              </a:lnSpc>
              <a:spcBef>
                <a:spcPts val="0"/>
              </a:spcBef>
              <a:defRPr sz="1500" cap="all" spc="0"/>
            </a:pPr>
            <a:r>
              <a:t>15</a:t>
            </a:r>
          </a:p>
          <a:p>
            <a:pPr algn="ctr">
              <a:lnSpc>
                <a:spcPct val="100000"/>
              </a:lnSpc>
              <a:spcBef>
                <a:spcPts val="0"/>
              </a:spcBef>
              <a:defRPr sz="1500" cap="all" spc="0"/>
            </a:pPr>
            <a:r>
              <a:rPr>
                <a:solidFill>
                  <a:srgbClr val="A8B5BD"/>
                </a:solidFill>
              </a:rPr>
              <a:t>16</a:t>
            </a:r>
          </a:p>
        </p:txBody>
      </p:sp>
      <p:sp>
        <p:nvSpPr>
          <p:cNvPr id="1186" name="Rectangl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1187" name="17…"/>
          <p:cNvSpPr txBox="1">
            <a:spLocks noGrp="1"/>
          </p:cNvSpPr>
          <p:nvPr>
            <p:ph type="body" idx="25"/>
          </p:nvPr>
        </p:nvSpPr>
        <p:spPr>
          <a:prstGeom prst="rect">
            <a:avLst/>
          </a:prstGeom>
        </p:spPr>
        <p:txBody>
          <a:bodyPr/>
          <a:lstStyle/>
          <a:p>
            <a:pPr algn="ctr">
              <a:lnSpc>
                <a:spcPct val="100000"/>
              </a:lnSpc>
              <a:spcBef>
                <a:spcPts val="0"/>
              </a:spcBef>
              <a:defRPr sz="1500" cap="all" spc="0"/>
            </a:pPr>
            <a:r>
              <a:rPr>
                <a:solidFill>
                  <a:srgbClr val="A8B5BD"/>
                </a:solidFill>
              </a:rP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t>21</a:t>
            </a:r>
          </a:p>
          <a:p>
            <a:pPr algn="ctr">
              <a:lnSpc>
                <a:spcPct val="100000"/>
              </a:lnSpc>
              <a:spcBef>
                <a:spcPts val="0"/>
              </a:spcBef>
              <a:defRPr sz="1500" cap="all" spc="0"/>
            </a:pPr>
            <a:r>
              <a:t>22</a:t>
            </a:r>
          </a:p>
          <a:p>
            <a:pPr algn="ctr">
              <a:lnSpc>
                <a:spcPct val="100000"/>
              </a:lnSpc>
              <a:spcBef>
                <a:spcPts val="0"/>
              </a:spcBef>
              <a:defRPr sz="1500" cap="all" spc="0"/>
            </a:pPr>
            <a:r>
              <a:rPr>
                <a:solidFill>
                  <a:srgbClr val="A8B5BD"/>
                </a:solidFill>
              </a:rPr>
              <a:t>23</a:t>
            </a:r>
          </a:p>
        </p:txBody>
      </p:sp>
      <p:sp>
        <p:nvSpPr>
          <p:cNvPr id="1188" name="24…"/>
          <p:cNvSpPr txBox="1">
            <a:spLocks noGrp="1"/>
          </p:cNvSpPr>
          <p:nvPr>
            <p:ph type="body" idx="26"/>
          </p:nvPr>
        </p:nvSpPr>
        <p:spPr>
          <a:prstGeom prst="rect">
            <a:avLst/>
          </a:prstGeom>
        </p:spPr>
        <p:txBody>
          <a:bodyPr/>
          <a:lstStyle/>
          <a:p>
            <a:pPr algn="ctr">
              <a:lnSpc>
                <a:spcPct val="100000"/>
              </a:lnSpc>
              <a:spcBef>
                <a:spcPts val="0"/>
              </a:spcBef>
              <a:defRPr sz="1500" cap="all" spc="0"/>
            </a:pPr>
            <a:r>
              <a:rPr>
                <a:solidFill>
                  <a:srgbClr val="A8B5BD"/>
                </a:solidFill>
              </a:rP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t>28</a:t>
            </a:r>
          </a:p>
          <a:p>
            <a:pPr algn="ctr">
              <a:lnSpc>
                <a:spcPct val="100000"/>
              </a:lnSpc>
              <a:spcBef>
                <a:spcPts val="0"/>
              </a:spcBef>
              <a:defRPr sz="1500" cap="all" spc="0"/>
            </a:pPr>
            <a:r>
              <a:t>29</a:t>
            </a:r>
          </a:p>
          <a:p>
            <a:pPr algn="ctr">
              <a:lnSpc>
                <a:spcPct val="100000"/>
              </a:lnSpc>
              <a:spcBef>
                <a:spcPts val="0"/>
              </a:spcBef>
              <a:defRPr sz="1500" cap="all" spc="0"/>
            </a:pPr>
            <a:r>
              <a:t>30</a:t>
            </a:r>
          </a:p>
        </p:txBody>
      </p:sp>
      <p:sp>
        <p:nvSpPr>
          <p:cNvPr id="1189" name="Squar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1190" name="Square"/>
          <p:cNvSpPr>
            <a:spLocks noGrp="1"/>
          </p:cNvSpPr>
          <p:nvPr>
            <p:ph type="body" idx="28"/>
          </p:nvPr>
        </p:nvSpPr>
        <p:spPr>
          <a:prstGeom prst="rect">
            <a:avLst/>
          </a:prstGeom>
        </p:spPr>
        <p:txBody>
          <a:bodyPr/>
          <a:lstStyle/>
          <a:p>
            <a:pPr algn="ctr">
              <a:lnSpc>
                <a:spcPct val="100000"/>
              </a:lnSpc>
              <a:spcBef>
                <a:spcPts val="0"/>
              </a:spcBef>
              <a:defRPr sz="1500" cap="all" spc="0"/>
            </a:pPr>
            <a:endParaRPr/>
          </a:p>
        </p:txBody>
      </p:sp>
      <p:sp>
        <p:nvSpPr>
          <p:cNvPr id="1191" name="Rectangl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1192" name="Parturient Vestibulum"/>
          <p:cNvSpPr txBox="1">
            <a:spLocks noGrp="1"/>
          </p:cNvSpPr>
          <p:nvPr>
            <p:ph type="title"/>
          </p:nvPr>
        </p:nvSpPr>
        <p:spPr>
          <a:prstGeom prst="rect">
            <a:avLst/>
          </a:prstGeom>
        </p:spPr>
        <p:txBody>
          <a:bodyPr/>
          <a:lstStyle/>
          <a:p>
            <a:r>
              <a:t>Parturient Vestibulum</a:t>
            </a:r>
          </a:p>
        </p:txBody>
      </p:sp>
      <p:sp>
        <p:nvSpPr>
          <p:cNvPr id="119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13</a:t>
            </a:fld>
            <a:endParaRPr/>
          </a:p>
        </p:txBody>
      </p:sp>
      <p:sp>
        <p:nvSpPr>
          <p:cNvPr id="1194" name="Page #"/>
          <p:cNvSpPr txBox="1">
            <a:spLocks noGrp="1"/>
          </p:cNvSpPr>
          <p:nvPr>
            <p:ph type="body" idx="30"/>
          </p:nvPr>
        </p:nvSpPr>
        <p:spPr>
          <a:prstGeom prst="rect">
            <a:avLst/>
          </a:prstGeom>
        </p:spPr>
        <p:txBody>
          <a:bodyPr/>
          <a:lstStyle/>
          <a:p>
            <a:r>
              <a:t>Page #</a:t>
            </a:r>
          </a:p>
        </p:txBody>
      </p:sp>
      <p:sp>
        <p:nvSpPr>
          <p:cNvPr id="1195" name="Cum sociis natoque et magnis dis, nascetur ridiculus mus."/>
          <p:cNvSpPr txBox="1">
            <a:spLocks noGrp="1"/>
          </p:cNvSpPr>
          <p:nvPr>
            <p:ph type="body" idx="31"/>
          </p:nvPr>
        </p:nvSpPr>
        <p:spPr>
          <a:prstGeom prst="rect">
            <a:avLst/>
          </a:prstGeom>
        </p:spPr>
        <p:txBody>
          <a:bodyPr/>
          <a:lstStyle/>
          <a:p>
            <a:r>
              <a:t>Cum sociis natoque et magnis dis, nascetur ridiculus mus.</a:t>
            </a:r>
          </a:p>
        </p:txBody>
      </p:sp>
      <p:sp>
        <p:nvSpPr>
          <p:cNvPr id="1196" name="Nullam quis risus eget urna mollis ornare vel eu leo. Donec sed odio dui. Maecenas faucibus mollis interdum.…"/>
          <p:cNvSpPr txBox="1">
            <a:spLocks noGrp="1"/>
          </p:cNvSpPr>
          <p:nvPr>
            <p:ph type="body" sz="quarter" idx="1"/>
          </p:nvPr>
        </p:nvSpPr>
        <p:spPr>
          <a:prstGeom prst="rect">
            <a:avLst/>
          </a:prstGeom>
        </p:spPr>
        <p:txBody>
          <a:bodyPr/>
          <a:lstStyle/>
          <a:p>
            <a:r>
              <a:t>Nullam quis risus eget urna mollis ornare vel eu leo. Donec sed odio dui. Maecenas faucibus mollis interdum.</a:t>
            </a:r>
          </a:p>
          <a:p>
            <a:r>
              <a:t>Aenean eu leo quam. Pellentesque ornare sem lacinia quam venenatis. Cras mattis consectetur purus sit amet fermentum. Lorem ipsum dolor sit amet, consectetur adipiscing elit. Integer posuere erat a ante venenatis dapibus posuere velit aliquet. Duis mollis, est non commodo luctus, nisi erat porttitor ligula, eget lacinia odio sem nec elit. Vivamus sagittis lacus vel augue laoreet rutrum faucibus dolor auctor. Nulla vitae elit libero, a pharetra augue.</a:t>
            </a:r>
          </a:p>
        </p:txBody>
      </p:sp>
      <p:sp>
        <p:nvSpPr>
          <p:cNvPr id="1197" name="Circle"/>
          <p:cNvSpPr>
            <a:spLocks noGrp="1"/>
          </p:cNvSpPr>
          <p:nvPr>
            <p:ph type="body" idx="32"/>
          </p:nvPr>
        </p:nvSpPr>
        <p:spPr>
          <a:prstGeom prst="ellipse">
            <a:avLst/>
          </a:prstGeom>
        </p:spPr>
        <p:txBody>
          <a:bodyPr/>
          <a:lstStyle/>
          <a:p>
            <a:pPr algn="ctr" defTabSz="457200">
              <a:lnSpc>
                <a:spcPct val="80000"/>
              </a:lnSpc>
              <a:spcBef>
                <a:spcPts val="5500"/>
              </a:spcBef>
              <a:defRPr sz="5000" spc="0">
                <a:solidFill>
                  <a:srgbClr val="333333"/>
                </a:solidFill>
                <a:latin typeface="+mj-lt"/>
                <a:ea typeface="+mj-ea"/>
                <a:cs typeface="+mj-cs"/>
                <a:sym typeface="Helvetica Neue Thin"/>
              </a:defRPr>
            </a:pPr>
            <a:endParaRPr/>
          </a:p>
        </p:txBody>
      </p:sp>
      <p:sp>
        <p:nvSpPr>
          <p:cNvPr id="1198" name="Shape"/>
          <p:cNvSpPr>
            <a:spLocks noGrp="1"/>
          </p:cNvSpPr>
          <p:nvPr>
            <p:ph type="body" idx="3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1600" y="21107"/>
                </a:moveTo>
                <a:lnTo>
                  <a:pt x="21600" y="493"/>
                </a:lnTo>
                <a:lnTo>
                  <a:pt x="21600" y="493"/>
                </a:lnTo>
                <a:cubicBezTo>
                  <a:pt x="21600" y="357"/>
                  <a:pt x="20462" y="237"/>
                  <a:pt x="18437" y="144"/>
                </a:cubicBezTo>
                <a:cubicBezTo>
                  <a:pt x="16411" y="52"/>
                  <a:pt x="13782" y="0"/>
                  <a:pt x="10800" y="0"/>
                </a:cubicBezTo>
                <a:lnTo>
                  <a:pt x="10800" y="0"/>
                </a:lnTo>
                <a:lnTo>
                  <a:pt x="10800" y="0"/>
                </a:lnTo>
                <a:cubicBezTo>
                  <a:pt x="7818" y="0"/>
                  <a:pt x="5189" y="52"/>
                  <a:pt x="3163" y="144"/>
                </a:cubicBezTo>
                <a:cubicBezTo>
                  <a:pt x="1138" y="237"/>
                  <a:pt x="0" y="357"/>
                  <a:pt x="0" y="493"/>
                </a:cubicBezTo>
                <a:lnTo>
                  <a:pt x="0" y="493"/>
                </a:lnTo>
                <a:lnTo>
                  <a:pt x="0" y="21107"/>
                </a:lnTo>
                <a:lnTo>
                  <a:pt x="0" y="21107"/>
                </a:lnTo>
                <a:cubicBezTo>
                  <a:pt x="0" y="21243"/>
                  <a:pt x="1138" y="21363"/>
                  <a:pt x="3163" y="21456"/>
                </a:cubicBezTo>
                <a:cubicBezTo>
                  <a:pt x="5189" y="21548"/>
                  <a:pt x="7818" y="21600"/>
                  <a:pt x="10800" y="21600"/>
                </a:cubicBezTo>
                <a:lnTo>
                  <a:pt x="10800" y="21600"/>
                </a:lnTo>
                <a:lnTo>
                  <a:pt x="10800" y="21600"/>
                </a:lnTo>
                <a:cubicBezTo>
                  <a:pt x="13782" y="21600"/>
                  <a:pt x="16411" y="21548"/>
                  <a:pt x="18437" y="21456"/>
                </a:cubicBezTo>
                <a:cubicBezTo>
                  <a:pt x="20462" y="21363"/>
                  <a:pt x="21600" y="21243"/>
                  <a:pt x="21600" y="21107"/>
                </a:cubicBezTo>
                <a:lnTo>
                  <a:pt x="21600" y="21107"/>
                </a:lnTo>
                <a:close/>
              </a:path>
            </a:pathLst>
          </a:custGeom>
        </p:spPr>
        <p:txBody>
          <a:bodyPr/>
          <a:lstStyle/>
          <a:p>
            <a:pPr>
              <a:spcBef>
                <a:spcPts val="0"/>
              </a:spcBef>
              <a:defRPr>
                <a:solidFill>
                  <a:srgbClr val="FFFFFF"/>
                </a:solidFill>
              </a:defRPr>
            </a:pPr>
            <a:endParaRPr/>
          </a:p>
        </p:txBody>
      </p:sp>
      <p:sp>
        <p:nvSpPr>
          <p:cNvPr id="1199" name="6"/>
          <p:cNvSpPr txBox="1">
            <a:spLocks noGrp="1"/>
          </p:cNvSpPr>
          <p:nvPr>
            <p:ph type="body" idx="34"/>
          </p:nvPr>
        </p:nvSpPr>
        <p:spPr>
          <a:prstGeom prst="rect">
            <a:avLst/>
          </a:prstGeom>
        </p:spPr>
        <p:txBody>
          <a:bodyPr/>
          <a:lstStyle/>
          <a:p>
            <a:r>
              <a:t>6</a:t>
            </a:r>
          </a:p>
        </p:txBody>
      </p:sp>
      <p:sp>
        <p:nvSpPr>
          <p:cNvPr id="1200" name="12"/>
          <p:cNvSpPr txBox="1">
            <a:spLocks noGrp="1"/>
          </p:cNvSpPr>
          <p:nvPr>
            <p:ph type="body" idx="35"/>
          </p:nvPr>
        </p:nvSpPr>
        <p:spPr>
          <a:prstGeom prst="rect">
            <a:avLst/>
          </a:prstGeom>
        </p:spPr>
        <p:txBody>
          <a:bodyPr/>
          <a:lstStyle/>
          <a:p>
            <a:r>
              <a:t>12</a:t>
            </a:r>
          </a:p>
        </p:txBody>
      </p:sp>
      <p:sp>
        <p:nvSpPr>
          <p:cNvPr id="1201" name="3"/>
          <p:cNvSpPr txBox="1">
            <a:spLocks noGrp="1"/>
          </p:cNvSpPr>
          <p:nvPr>
            <p:ph type="body" idx="36"/>
          </p:nvPr>
        </p:nvSpPr>
        <p:spPr>
          <a:prstGeom prst="rect">
            <a:avLst/>
          </a:prstGeom>
        </p:spPr>
        <p:txBody>
          <a:bodyPr/>
          <a:lstStyle/>
          <a:p>
            <a:r>
              <a:t>3</a:t>
            </a:r>
          </a:p>
        </p:txBody>
      </p:sp>
      <p:sp>
        <p:nvSpPr>
          <p:cNvPr id="1202" name="1"/>
          <p:cNvSpPr txBox="1">
            <a:spLocks noGrp="1"/>
          </p:cNvSpPr>
          <p:nvPr>
            <p:ph type="body" idx="37"/>
          </p:nvPr>
        </p:nvSpPr>
        <p:spPr>
          <a:prstGeom prst="rect">
            <a:avLst/>
          </a:prstGeom>
        </p:spPr>
        <p:txBody>
          <a:bodyPr/>
          <a:lstStyle/>
          <a:p>
            <a:r>
              <a:t>1</a:t>
            </a:r>
          </a:p>
        </p:txBody>
      </p:sp>
      <p:sp>
        <p:nvSpPr>
          <p:cNvPr id="1203" name="2"/>
          <p:cNvSpPr txBox="1">
            <a:spLocks noGrp="1"/>
          </p:cNvSpPr>
          <p:nvPr>
            <p:ph type="body" idx="38"/>
          </p:nvPr>
        </p:nvSpPr>
        <p:spPr>
          <a:prstGeom prst="rect">
            <a:avLst/>
          </a:prstGeom>
        </p:spPr>
        <p:txBody>
          <a:bodyPr/>
          <a:lstStyle/>
          <a:p>
            <a:r>
              <a:t>2</a:t>
            </a:r>
          </a:p>
        </p:txBody>
      </p:sp>
      <p:sp>
        <p:nvSpPr>
          <p:cNvPr id="1204" name="5"/>
          <p:cNvSpPr txBox="1">
            <a:spLocks noGrp="1"/>
          </p:cNvSpPr>
          <p:nvPr>
            <p:ph type="body" idx="39"/>
          </p:nvPr>
        </p:nvSpPr>
        <p:spPr>
          <a:prstGeom prst="rect">
            <a:avLst/>
          </a:prstGeom>
        </p:spPr>
        <p:txBody>
          <a:bodyPr/>
          <a:lstStyle/>
          <a:p>
            <a:r>
              <a:t>5</a:t>
            </a:r>
          </a:p>
        </p:txBody>
      </p:sp>
      <p:sp>
        <p:nvSpPr>
          <p:cNvPr id="1205" name="4"/>
          <p:cNvSpPr txBox="1">
            <a:spLocks noGrp="1"/>
          </p:cNvSpPr>
          <p:nvPr>
            <p:ph type="body" idx="40"/>
          </p:nvPr>
        </p:nvSpPr>
        <p:spPr>
          <a:prstGeom prst="rect">
            <a:avLst/>
          </a:prstGeom>
        </p:spPr>
        <p:txBody>
          <a:bodyPr/>
          <a:lstStyle/>
          <a:p>
            <a:r>
              <a:t>4</a:t>
            </a:r>
          </a:p>
        </p:txBody>
      </p:sp>
      <p:sp>
        <p:nvSpPr>
          <p:cNvPr id="1206" name="9"/>
          <p:cNvSpPr txBox="1">
            <a:spLocks noGrp="1"/>
          </p:cNvSpPr>
          <p:nvPr>
            <p:ph type="body" idx="41"/>
          </p:nvPr>
        </p:nvSpPr>
        <p:spPr>
          <a:prstGeom prst="rect">
            <a:avLst/>
          </a:prstGeom>
        </p:spPr>
        <p:txBody>
          <a:bodyPr/>
          <a:lstStyle/>
          <a:p>
            <a:r>
              <a:t>9</a:t>
            </a:r>
          </a:p>
        </p:txBody>
      </p:sp>
      <p:sp>
        <p:nvSpPr>
          <p:cNvPr id="1207" name="11"/>
          <p:cNvSpPr txBox="1">
            <a:spLocks noGrp="1"/>
          </p:cNvSpPr>
          <p:nvPr>
            <p:ph type="body" idx="42"/>
          </p:nvPr>
        </p:nvSpPr>
        <p:spPr>
          <a:prstGeom prst="rect">
            <a:avLst/>
          </a:prstGeom>
        </p:spPr>
        <p:txBody>
          <a:bodyPr/>
          <a:lstStyle/>
          <a:p>
            <a:r>
              <a:t>11</a:t>
            </a:r>
          </a:p>
        </p:txBody>
      </p:sp>
      <p:sp>
        <p:nvSpPr>
          <p:cNvPr id="1208" name="10"/>
          <p:cNvSpPr txBox="1">
            <a:spLocks noGrp="1"/>
          </p:cNvSpPr>
          <p:nvPr>
            <p:ph type="body" idx="43"/>
          </p:nvPr>
        </p:nvSpPr>
        <p:spPr>
          <a:prstGeom prst="rect">
            <a:avLst/>
          </a:prstGeom>
        </p:spPr>
        <p:txBody>
          <a:bodyPr/>
          <a:lstStyle/>
          <a:p>
            <a:r>
              <a:t>10</a:t>
            </a:r>
          </a:p>
        </p:txBody>
      </p:sp>
      <p:sp>
        <p:nvSpPr>
          <p:cNvPr id="1209" name="7"/>
          <p:cNvSpPr txBox="1">
            <a:spLocks noGrp="1"/>
          </p:cNvSpPr>
          <p:nvPr>
            <p:ph type="body" idx="44"/>
          </p:nvPr>
        </p:nvSpPr>
        <p:spPr>
          <a:prstGeom prst="rect">
            <a:avLst/>
          </a:prstGeom>
        </p:spPr>
        <p:txBody>
          <a:bodyPr/>
          <a:lstStyle/>
          <a:p>
            <a:r>
              <a:t>7</a:t>
            </a:r>
          </a:p>
        </p:txBody>
      </p:sp>
      <p:sp>
        <p:nvSpPr>
          <p:cNvPr id="1210" name="8"/>
          <p:cNvSpPr txBox="1">
            <a:spLocks noGrp="1"/>
          </p:cNvSpPr>
          <p:nvPr>
            <p:ph type="body" idx="45"/>
          </p:nvPr>
        </p:nvSpPr>
        <p:spPr>
          <a:prstGeom prst="rect">
            <a:avLst/>
          </a:prstGeom>
        </p:spPr>
        <p:txBody>
          <a:bodyPr/>
          <a:lstStyle/>
          <a:p>
            <a:r>
              <a:t>8</a:t>
            </a:r>
          </a:p>
        </p:txBody>
      </p:sp>
      <p:sp>
        <p:nvSpPr>
          <p:cNvPr id="1211" name="Shape"/>
          <p:cNvSpPr>
            <a:spLocks noGrp="1"/>
          </p:cNvSpPr>
          <p:nvPr>
            <p:ph type="body" idx="46"/>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375" y="2183"/>
                </a:moveTo>
                <a:lnTo>
                  <a:pt x="19417" y="21225"/>
                </a:lnTo>
                <a:lnTo>
                  <a:pt x="19417" y="21225"/>
                </a:lnTo>
                <a:cubicBezTo>
                  <a:pt x="19666" y="21475"/>
                  <a:pt x="19994" y="21600"/>
                  <a:pt x="20321" y="21600"/>
                </a:cubicBezTo>
                <a:cubicBezTo>
                  <a:pt x="20648" y="21600"/>
                  <a:pt x="20976" y="21475"/>
                  <a:pt x="21225" y="21225"/>
                </a:cubicBezTo>
                <a:lnTo>
                  <a:pt x="21225" y="21225"/>
                </a:lnTo>
                <a:lnTo>
                  <a:pt x="21225" y="21225"/>
                </a:lnTo>
                <a:cubicBezTo>
                  <a:pt x="21475" y="20976"/>
                  <a:pt x="21600" y="20648"/>
                  <a:pt x="21600" y="20321"/>
                </a:cubicBezTo>
                <a:cubicBezTo>
                  <a:pt x="21600" y="19994"/>
                  <a:pt x="21475" y="19666"/>
                  <a:pt x="21225" y="19417"/>
                </a:cubicBezTo>
                <a:lnTo>
                  <a:pt x="21225" y="19417"/>
                </a:lnTo>
                <a:lnTo>
                  <a:pt x="2183" y="375"/>
                </a:lnTo>
                <a:lnTo>
                  <a:pt x="2183" y="375"/>
                </a:lnTo>
                <a:cubicBezTo>
                  <a:pt x="1934" y="125"/>
                  <a:pt x="1606" y="0"/>
                  <a:pt x="1279" y="0"/>
                </a:cubicBezTo>
                <a:cubicBezTo>
                  <a:pt x="952" y="0"/>
                  <a:pt x="624" y="125"/>
                  <a:pt x="375" y="375"/>
                </a:cubicBezTo>
                <a:lnTo>
                  <a:pt x="375" y="375"/>
                </a:lnTo>
                <a:lnTo>
                  <a:pt x="375" y="375"/>
                </a:lnTo>
                <a:cubicBezTo>
                  <a:pt x="125" y="624"/>
                  <a:pt x="0" y="952"/>
                  <a:pt x="0" y="1279"/>
                </a:cubicBezTo>
                <a:cubicBezTo>
                  <a:pt x="0" y="1606"/>
                  <a:pt x="125" y="1934"/>
                  <a:pt x="375" y="2183"/>
                </a:cubicBezTo>
                <a:lnTo>
                  <a:pt x="375" y="2183"/>
                </a:lnTo>
                <a:close/>
              </a:path>
            </a:pathLst>
          </a:custGeom>
        </p:spPr>
        <p:txBody>
          <a:bodyPr/>
          <a:lstStyle/>
          <a:p>
            <a:pPr>
              <a:spcBef>
                <a:spcPts val="0"/>
              </a:spcBef>
              <a:defRPr>
                <a:solidFill>
                  <a:srgbClr val="FFFFFF"/>
                </a:solidFill>
              </a:defRPr>
            </a:pPr>
            <a:endParaRPr/>
          </a:p>
        </p:txBody>
      </p:sp>
      <p:sp>
        <p:nvSpPr>
          <p:cNvPr id="1212" name="Circle"/>
          <p:cNvSpPr>
            <a:spLocks noGrp="1"/>
          </p:cNvSpPr>
          <p:nvPr>
            <p:ph type="body" idx="47"/>
          </p:nvPr>
        </p:nvSpPr>
        <p:spPr>
          <a:prstGeom prst="ellipse">
            <a:avLst/>
          </a:prstGeom>
        </p:spPr>
        <p:txBody>
          <a:bodyPr/>
          <a:lstStyle/>
          <a:p>
            <a:pPr>
              <a:spcBef>
                <a:spcPts val="0"/>
              </a:spcBef>
              <a:defRPr>
                <a:solidFill>
                  <a:srgbClr val="FFFFFF"/>
                </a:solidFill>
              </a:defRPr>
            </a:pPr>
            <a:endParaRPr/>
          </a:p>
        </p:txBody>
      </p:sp>
    </p:spTree>
  </p:cSld>
  <p:clrMapOvr>
    <a:masterClrMapping/>
  </p:clrMapOvr>
  <p:transition xmlns:p14="http://schemas.microsoft.com/office/powerpoint/2010/mai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 name="Rectangle"/>
          <p:cNvSpPr>
            <a:spLocks noGrp="1"/>
          </p:cNvSpPr>
          <p:nvPr>
            <p:ph type="body" idx="13"/>
          </p:nvPr>
        </p:nvSpPr>
        <p:spPr>
          <a:prstGeom prst="rect">
            <a:avLst/>
          </a:prstGeom>
        </p:spPr>
        <p:txBody>
          <a:bodyPr/>
          <a:lstStyle/>
          <a:p>
            <a:pPr>
              <a:spcBef>
                <a:spcPts val="0"/>
              </a:spcBef>
              <a:defRPr>
                <a:solidFill>
                  <a:srgbClr val="FFFFFF"/>
                </a:solidFill>
              </a:defRPr>
            </a:pPr>
            <a:endParaRPr/>
          </a:p>
        </p:txBody>
      </p:sp>
      <p:sp>
        <p:nvSpPr>
          <p:cNvPr id="1215" name="Rectangle"/>
          <p:cNvSpPr>
            <a:spLocks noGrp="1"/>
          </p:cNvSpPr>
          <p:nvPr>
            <p:ph type="body" idx="14"/>
          </p:nvPr>
        </p:nvSpPr>
        <p:spPr>
          <a:prstGeom prst="rect">
            <a:avLst/>
          </a:prstGeom>
        </p:spPr>
        <p:txBody>
          <a:bodyPr/>
          <a:lstStyle/>
          <a:p>
            <a:pPr>
              <a:spcBef>
                <a:spcPts val="0"/>
              </a:spcBef>
              <a:defRPr>
                <a:solidFill>
                  <a:srgbClr val="FFFFFF"/>
                </a:solidFill>
              </a:defRPr>
            </a:pPr>
            <a:endParaRPr/>
          </a:p>
        </p:txBody>
      </p:sp>
      <p:sp>
        <p:nvSpPr>
          <p:cNvPr id="1216" name="Rectangle"/>
          <p:cNvSpPr>
            <a:spLocks noGrp="1"/>
          </p:cNvSpPr>
          <p:nvPr>
            <p:ph type="body" idx="15"/>
          </p:nvPr>
        </p:nvSpPr>
        <p:spPr>
          <a:prstGeom prst="rect">
            <a:avLst/>
          </a:prstGeom>
        </p:spPr>
        <p:txBody>
          <a:bodyPr/>
          <a:lstStyle/>
          <a:p>
            <a:pPr>
              <a:spcBef>
                <a:spcPts val="0"/>
              </a:spcBef>
              <a:defRPr>
                <a:solidFill>
                  <a:srgbClr val="FFFFFF"/>
                </a:solidFill>
              </a:defRPr>
            </a:pPr>
            <a:endParaRPr/>
          </a:p>
        </p:txBody>
      </p:sp>
      <p:sp>
        <p:nvSpPr>
          <p:cNvPr id="1217" name="Rectangle"/>
          <p:cNvSpPr>
            <a:spLocks noGrp="1"/>
          </p:cNvSpPr>
          <p:nvPr>
            <p:ph type="body" idx="16"/>
          </p:nvPr>
        </p:nvSpPr>
        <p:spPr>
          <a:prstGeom prst="rect">
            <a:avLst/>
          </a:prstGeom>
        </p:spPr>
        <p:txBody>
          <a:bodyPr/>
          <a:lstStyle/>
          <a:p>
            <a:pPr>
              <a:spcBef>
                <a:spcPts val="0"/>
              </a:spcBef>
              <a:defRPr>
                <a:solidFill>
                  <a:srgbClr val="FFFFFF"/>
                </a:solidFill>
              </a:defRPr>
            </a:pPr>
            <a:endParaRPr/>
          </a:p>
        </p:txBody>
      </p:sp>
      <p:sp>
        <p:nvSpPr>
          <p:cNvPr id="1218" name="Rectangle"/>
          <p:cNvSpPr>
            <a:spLocks noGrp="1"/>
          </p:cNvSpPr>
          <p:nvPr>
            <p:ph type="body" idx="17"/>
          </p:nvPr>
        </p:nvSpPr>
        <p:spPr>
          <a:prstGeom prst="rect">
            <a:avLst/>
          </a:prstGeom>
        </p:spPr>
        <p:txBody>
          <a:bodyPr/>
          <a:lstStyle/>
          <a:p>
            <a:pPr>
              <a:spcBef>
                <a:spcPts val="0"/>
              </a:spcBef>
              <a:defRPr>
                <a:solidFill>
                  <a:srgbClr val="FFFFFF"/>
                </a:solidFill>
              </a:defRPr>
            </a:pPr>
            <a:endParaRPr/>
          </a:p>
        </p:txBody>
      </p:sp>
      <p:sp>
        <p:nvSpPr>
          <p:cNvPr id="1219" name="Rectangle"/>
          <p:cNvSpPr>
            <a:spLocks noGrp="1"/>
          </p:cNvSpPr>
          <p:nvPr>
            <p:ph type="body" idx="18"/>
          </p:nvPr>
        </p:nvSpPr>
        <p:spPr>
          <a:prstGeom prst="rect">
            <a:avLst/>
          </a:prstGeom>
        </p:spPr>
        <p:txBody>
          <a:bodyPr/>
          <a:lstStyle/>
          <a:p>
            <a:pPr>
              <a:spcBef>
                <a:spcPts val="0"/>
              </a:spcBef>
              <a:defRPr>
                <a:solidFill>
                  <a:srgbClr val="FFFFFF"/>
                </a:solidFill>
              </a:defRPr>
            </a:pPr>
            <a:endParaRPr/>
          </a:p>
        </p:txBody>
      </p:sp>
      <p:sp>
        <p:nvSpPr>
          <p:cNvPr id="1220" name="Rectangle"/>
          <p:cNvSpPr>
            <a:spLocks noGrp="1"/>
          </p:cNvSpPr>
          <p:nvPr>
            <p:ph type="body" idx="19"/>
          </p:nvPr>
        </p:nvSpPr>
        <p:spPr>
          <a:prstGeom prst="rect">
            <a:avLst/>
          </a:prstGeom>
        </p:spPr>
        <p:txBody>
          <a:bodyPr/>
          <a:lstStyle/>
          <a:p>
            <a:pPr>
              <a:spcBef>
                <a:spcPts val="0"/>
              </a:spcBef>
              <a:defRPr>
                <a:solidFill>
                  <a:srgbClr val="FFFFFF"/>
                </a:solidFill>
              </a:defRPr>
            </a:pPr>
            <a:endParaRPr/>
          </a:p>
        </p:txBody>
      </p:sp>
      <p:sp>
        <p:nvSpPr>
          <p:cNvPr id="1221" name="To Do List"/>
          <p:cNvSpPr txBox="1">
            <a:spLocks noGrp="1"/>
          </p:cNvSpPr>
          <p:nvPr>
            <p:ph type="title"/>
          </p:nvPr>
        </p:nvSpPr>
        <p:spPr>
          <a:prstGeom prst="rect">
            <a:avLst/>
          </a:prstGeom>
        </p:spPr>
        <p:txBody>
          <a:bodyPr/>
          <a:lstStyle/>
          <a:p>
            <a:r>
              <a:t>To Do List</a:t>
            </a:r>
          </a:p>
        </p:txBody>
      </p:sp>
      <p:sp>
        <p:nvSpPr>
          <p:cNvPr id="1222" name="Sed posuere consectetur est at lobortis. Etiam porta sem malesuada magna mollis euismod. Cras mattis consectetur purus sit fermentum. Aenean eu leo quam. Pellentesque ornare sem lacinia quam venenatis vestibulum."/>
          <p:cNvSpPr txBox="1">
            <a:spLocks noGrp="1"/>
          </p:cNvSpPr>
          <p:nvPr>
            <p:ph type="body" sz="quarter" idx="1"/>
          </p:nvPr>
        </p:nvSpPr>
        <p:spPr>
          <a:prstGeom prst="rect">
            <a:avLst/>
          </a:prstGeom>
        </p:spPr>
        <p:txBody>
          <a:bodyPr/>
          <a:lstStyle/>
          <a:p>
            <a:r>
              <a:t>Sed posuere consectetur est at lobortis. Etiam porta sem malesuada magna mollis euismod. Cras mattis consectetur purus sit fermentum. Aenean eu leo quam. Pellentesque ornare sem lacinia quam venenatis vestibulum.</a:t>
            </a:r>
          </a:p>
        </p:txBody>
      </p:sp>
      <p:sp>
        <p:nvSpPr>
          <p:cNvPr id="1223" name="Lorem ipsum dolor sit amet, consectetur adipiscing elit."/>
          <p:cNvSpPr txBox="1">
            <a:spLocks noGrp="1"/>
          </p:cNvSpPr>
          <p:nvPr>
            <p:ph type="body" idx="20"/>
          </p:nvPr>
        </p:nvSpPr>
        <p:spPr>
          <a:prstGeom prst="rect">
            <a:avLst/>
          </a:prstGeom>
        </p:spPr>
        <p:txBody>
          <a:bodyPr/>
          <a:lstStyle/>
          <a:p>
            <a:r>
              <a:t>Lorem ipsum dolor sit amet, consectetur adipiscing elit.</a:t>
            </a:r>
          </a:p>
        </p:txBody>
      </p:sp>
      <p:sp>
        <p:nvSpPr>
          <p:cNvPr id="1224" name="Monday,…"/>
          <p:cNvSpPr txBox="1">
            <a:spLocks noGrp="1"/>
          </p:cNvSpPr>
          <p:nvPr>
            <p:ph type="body" idx="21"/>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Monday,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January 29</a:t>
            </a:r>
          </a:p>
        </p:txBody>
      </p:sp>
      <p:sp>
        <p:nvSpPr>
          <p:cNvPr id="1225" name="Donec ullamcorper nulla non metus auctor fringilla."/>
          <p:cNvSpPr txBox="1">
            <a:spLocks noGrp="1"/>
          </p:cNvSpPr>
          <p:nvPr>
            <p:ph type="body" idx="22"/>
          </p:nvPr>
        </p:nvSpPr>
        <p:spPr>
          <a:prstGeom prst="rect">
            <a:avLst/>
          </a:prstGeom>
        </p:spPr>
        <p:txBody>
          <a:bodyPr/>
          <a:lstStyle/>
          <a:p>
            <a:r>
              <a:t>Donec ullamcorper nulla non metus auctor fringilla.</a:t>
            </a:r>
          </a:p>
        </p:txBody>
      </p:sp>
      <p:sp>
        <p:nvSpPr>
          <p:cNvPr id="1226" name="Thursday,…"/>
          <p:cNvSpPr txBox="1">
            <a:spLocks noGrp="1"/>
          </p:cNvSpPr>
          <p:nvPr>
            <p:ph type="body" idx="23"/>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Thursday,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March 15</a:t>
            </a:r>
          </a:p>
        </p:txBody>
      </p:sp>
      <p:sp>
        <p:nvSpPr>
          <p:cNvPr id="1227" name="Praesent commodo, scelerisque nisl consectetur et."/>
          <p:cNvSpPr txBox="1">
            <a:spLocks noGrp="1"/>
          </p:cNvSpPr>
          <p:nvPr>
            <p:ph type="body" idx="24"/>
          </p:nvPr>
        </p:nvSpPr>
        <p:spPr>
          <a:prstGeom prst="rect">
            <a:avLst/>
          </a:prstGeom>
        </p:spPr>
        <p:txBody>
          <a:bodyPr/>
          <a:lstStyle/>
          <a:p>
            <a:r>
              <a:t>Praesent commodo, scelerisque nisl consectetur et.</a:t>
            </a:r>
          </a:p>
        </p:txBody>
      </p:sp>
      <p:sp>
        <p:nvSpPr>
          <p:cNvPr id="1228" name="Wednesday,…"/>
          <p:cNvSpPr txBox="1">
            <a:spLocks noGrp="1"/>
          </p:cNvSpPr>
          <p:nvPr>
            <p:ph type="body" idx="25"/>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Wednesday,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June 6</a:t>
            </a:r>
          </a:p>
        </p:txBody>
      </p:sp>
      <p:sp>
        <p:nvSpPr>
          <p:cNvPr id="1229" name="Nullam quis risus id ligula porta felis mollis ornare vel eu leo."/>
          <p:cNvSpPr txBox="1">
            <a:spLocks noGrp="1"/>
          </p:cNvSpPr>
          <p:nvPr>
            <p:ph type="body" idx="26"/>
          </p:nvPr>
        </p:nvSpPr>
        <p:spPr>
          <a:prstGeom prst="rect">
            <a:avLst/>
          </a:prstGeom>
        </p:spPr>
        <p:txBody>
          <a:bodyPr/>
          <a:lstStyle/>
          <a:p>
            <a:r>
              <a:t>Nullam quis risus id ligula porta felis mollis ornare vel eu leo.</a:t>
            </a:r>
          </a:p>
        </p:txBody>
      </p:sp>
      <p:sp>
        <p:nvSpPr>
          <p:cNvPr id="1230" name="Tuesday,…"/>
          <p:cNvSpPr txBox="1">
            <a:spLocks noGrp="1"/>
          </p:cNvSpPr>
          <p:nvPr>
            <p:ph type="body" idx="27"/>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Tuesday,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July 10</a:t>
            </a:r>
          </a:p>
        </p:txBody>
      </p:sp>
      <p:sp>
        <p:nvSpPr>
          <p:cNvPr id="1231" name="Pellentesque ornare sem lacinia quam venenatis vestibulum."/>
          <p:cNvSpPr txBox="1">
            <a:spLocks noGrp="1"/>
          </p:cNvSpPr>
          <p:nvPr>
            <p:ph type="body" idx="28"/>
          </p:nvPr>
        </p:nvSpPr>
        <p:spPr>
          <a:prstGeom prst="rect">
            <a:avLst/>
          </a:prstGeom>
        </p:spPr>
        <p:txBody>
          <a:bodyPr/>
          <a:lstStyle/>
          <a:p>
            <a:r>
              <a:t>Pellentesque ornare sem lacinia quam venenatis vestibulum.</a:t>
            </a:r>
          </a:p>
        </p:txBody>
      </p:sp>
      <p:sp>
        <p:nvSpPr>
          <p:cNvPr id="1232" name="Monday,…"/>
          <p:cNvSpPr txBox="1">
            <a:spLocks noGrp="1"/>
          </p:cNvSpPr>
          <p:nvPr>
            <p:ph type="body" idx="29"/>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Monday,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October 22</a:t>
            </a:r>
          </a:p>
        </p:txBody>
      </p:sp>
      <p:sp>
        <p:nvSpPr>
          <p:cNvPr id="1233" name="Vivamus sagittis lacus vel augue laoreet rutrum dolor auctor."/>
          <p:cNvSpPr txBox="1">
            <a:spLocks noGrp="1"/>
          </p:cNvSpPr>
          <p:nvPr>
            <p:ph type="body" idx="30"/>
          </p:nvPr>
        </p:nvSpPr>
        <p:spPr>
          <a:prstGeom prst="rect">
            <a:avLst/>
          </a:prstGeom>
        </p:spPr>
        <p:txBody>
          <a:bodyPr/>
          <a:lstStyle/>
          <a:p>
            <a:r>
              <a:t>Vivamus sagittis lacus vel augue laoreet rutrum dolor auctor.</a:t>
            </a:r>
          </a:p>
        </p:txBody>
      </p:sp>
      <p:sp>
        <p:nvSpPr>
          <p:cNvPr id="1234" name="Friday,…"/>
          <p:cNvSpPr txBox="1">
            <a:spLocks noGrp="1"/>
          </p:cNvSpPr>
          <p:nvPr>
            <p:ph type="body" idx="31"/>
          </p:nvPr>
        </p:nvSpPr>
        <p:spPr>
          <a:prstGeom prst="rect">
            <a:avLst/>
          </a:prstGeom>
        </p:spPr>
        <p:txBody>
          <a:bodyPr/>
          <a:lstStyle/>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Friday, </a:t>
            </a:r>
          </a:p>
          <a:p>
            <a:pPr>
              <a:lnSpc>
                <a:spcPct val="110000"/>
              </a:lnSpc>
              <a:spcBef>
                <a:spcPts val="0"/>
              </a:spcBef>
              <a:defRPr sz="2000" spc="0">
                <a:solidFill>
                  <a:srgbClr val="FFFFFF"/>
                </a:solidFill>
                <a:latin typeface="Helvetica Neue Medium"/>
                <a:ea typeface="Helvetica Neue Medium"/>
                <a:cs typeface="Helvetica Neue Medium"/>
                <a:sym typeface="Helvetica Neue Medium"/>
              </a:defRPr>
            </a:pPr>
            <a:r>
              <a:t>December 14</a:t>
            </a:r>
          </a:p>
        </p:txBody>
      </p:sp>
    </p:spTree>
  </p:cSld>
  <p:clrMapOvr>
    <a:masterClrMapping/>
  </p:clrMapOvr>
  <p:transition xmlns:p14="http://schemas.microsoft.com/office/powerpoint/2010/mai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 name="Rectangle"/>
          <p:cNvSpPr>
            <a:spLocks noGrp="1"/>
          </p:cNvSpPr>
          <p:nvPr>
            <p:ph type="body" idx="13"/>
          </p:nvPr>
        </p:nvSpPr>
        <p:spPr>
          <a:prstGeom prst="rect">
            <a:avLst/>
          </a:prstGeom>
        </p:spPr>
        <p:txBody>
          <a:bodyPr/>
          <a:lstStyle/>
          <a:p>
            <a:pPr>
              <a:spcBef>
                <a:spcPts val="0"/>
              </a:spcBef>
              <a:defRPr>
                <a:solidFill>
                  <a:srgbClr val="FFFFFF"/>
                </a:solidFill>
              </a:defRPr>
            </a:pPr>
            <a:endParaRPr/>
          </a:p>
        </p:txBody>
      </p:sp>
      <p:sp>
        <p:nvSpPr>
          <p:cNvPr id="1237" name="Rectangle"/>
          <p:cNvSpPr>
            <a:spLocks noGrp="1"/>
          </p:cNvSpPr>
          <p:nvPr>
            <p:ph type="body" idx="14"/>
          </p:nvPr>
        </p:nvSpPr>
        <p:spPr>
          <a:prstGeom prst="rect">
            <a:avLst/>
          </a:prstGeom>
        </p:spPr>
        <p:txBody>
          <a:bodyPr/>
          <a:lstStyle/>
          <a:p>
            <a:pPr>
              <a:spcBef>
                <a:spcPts val="0"/>
              </a:spcBef>
              <a:defRPr>
                <a:solidFill>
                  <a:srgbClr val="FFFFFF"/>
                </a:solidFill>
              </a:defRPr>
            </a:pPr>
            <a:endParaRPr/>
          </a:p>
        </p:txBody>
      </p:sp>
      <p:sp>
        <p:nvSpPr>
          <p:cNvPr id="1238" name="Rectangle"/>
          <p:cNvSpPr>
            <a:spLocks noGrp="1"/>
          </p:cNvSpPr>
          <p:nvPr>
            <p:ph type="body" idx="15"/>
          </p:nvPr>
        </p:nvSpPr>
        <p:spPr>
          <a:prstGeom prst="rect">
            <a:avLst/>
          </a:prstGeom>
        </p:spPr>
        <p:txBody>
          <a:bodyPr/>
          <a:lstStyle/>
          <a:p>
            <a:pPr>
              <a:spcBef>
                <a:spcPts val="0"/>
              </a:spcBef>
              <a:defRPr>
                <a:solidFill>
                  <a:srgbClr val="FFFFFF"/>
                </a:solidFill>
              </a:defRPr>
            </a:pPr>
            <a:endParaRPr/>
          </a:p>
        </p:txBody>
      </p:sp>
      <p:sp>
        <p:nvSpPr>
          <p:cNvPr id="1239" name="Rectangle"/>
          <p:cNvSpPr>
            <a:spLocks noGrp="1"/>
          </p:cNvSpPr>
          <p:nvPr>
            <p:ph type="body" idx="16"/>
          </p:nvPr>
        </p:nvSpPr>
        <p:spPr>
          <a:prstGeom prst="rect">
            <a:avLst/>
          </a:prstGeom>
        </p:spPr>
        <p:txBody>
          <a:bodyPr/>
          <a:lstStyle/>
          <a:p>
            <a:pPr>
              <a:spcBef>
                <a:spcPts val="0"/>
              </a:spcBef>
              <a:defRPr>
                <a:solidFill>
                  <a:srgbClr val="FFFFFF"/>
                </a:solidFill>
              </a:defRPr>
            </a:pPr>
            <a:endParaRPr/>
          </a:p>
        </p:txBody>
      </p:sp>
      <p:sp>
        <p:nvSpPr>
          <p:cNvPr id="1240" name="Rectangle"/>
          <p:cNvSpPr>
            <a:spLocks noGrp="1"/>
          </p:cNvSpPr>
          <p:nvPr>
            <p:ph type="body" idx="17"/>
          </p:nvPr>
        </p:nvSpPr>
        <p:spPr>
          <a:prstGeom prst="rect">
            <a:avLst/>
          </a:prstGeom>
        </p:spPr>
        <p:txBody>
          <a:bodyPr/>
          <a:lstStyle/>
          <a:p>
            <a:pPr>
              <a:spcBef>
                <a:spcPts val="0"/>
              </a:spcBef>
              <a:defRPr>
                <a:solidFill>
                  <a:srgbClr val="FFFFFF"/>
                </a:solidFill>
              </a:defRPr>
            </a:pPr>
            <a:endParaRPr/>
          </a:p>
        </p:txBody>
      </p:sp>
      <p:sp>
        <p:nvSpPr>
          <p:cNvPr id="1241" name="Rectangle"/>
          <p:cNvSpPr>
            <a:spLocks noGrp="1"/>
          </p:cNvSpPr>
          <p:nvPr>
            <p:ph type="body" idx="18"/>
          </p:nvPr>
        </p:nvSpPr>
        <p:spPr>
          <a:prstGeom prst="rect">
            <a:avLst/>
          </a:prstGeom>
        </p:spPr>
        <p:txBody>
          <a:bodyPr/>
          <a:lstStyle/>
          <a:p>
            <a:pPr>
              <a:spcBef>
                <a:spcPts val="0"/>
              </a:spcBef>
              <a:defRPr>
                <a:solidFill>
                  <a:srgbClr val="FFFFFF"/>
                </a:solidFill>
              </a:defRPr>
            </a:pPr>
            <a:endParaRPr/>
          </a:p>
        </p:txBody>
      </p:sp>
      <p:sp>
        <p:nvSpPr>
          <p:cNvPr id="1242" name="Rectangle"/>
          <p:cNvSpPr>
            <a:spLocks noGrp="1"/>
          </p:cNvSpPr>
          <p:nvPr>
            <p:ph type="body" idx="19"/>
          </p:nvPr>
        </p:nvSpPr>
        <p:spPr>
          <a:prstGeom prst="rect">
            <a:avLst/>
          </a:prstGeom>
        </p:spPr>
        <p:txBody>
          <a:bodyPr/>
          <a:lstStyle/>
          <a:p>
            <a:pPr>
              <a:spcBef>
                <a:spcPts val="0"/>
              </a:spcBef>
              <a:defRPr>
                <a:solidFill>
                  <a:srgbClr val="FFFFFF"/>
                </a:solidFill>
              </a:defRPr>
            </a:pPr>
            <a:endParaRPr/>
          </a:p>
        </p:txBody>
      </p:sp>
      <p:sp>
        <p:nvSpPr>
          <p:cNvPr id="1243" name="Rectangle"/>
          <p:cNvSpPr>
            <a:spLocks noGrp="1"/>
          </p:cNvSpPr>
          <p:nvPr>
            <p:ph type="body" idx="20"/>
          </p:nvPr>
        </p:nvSpPr>
        <p:spPr>
          <a:prstGeom prst="rect">
            <a:avLst/>
          </a:prstGeom>
        </p:spPr>
        <p:txBody>
          <a:bodyPr/>
          <a:lstStyle/>
          <a:p>
            <a:pPr>
              <a:spcBef>
                <a:spcPts val="0"/>
              </a:spcBef>
              <a:defRPr>
                <a:solidFill>
                  <a:srgbClr val="FFFFFF"/>
                </a:solidFill>
              </a:defRPr>
            </a:pPr>
            <a:endParaRPr/>
          </a:p>
        </p:txBody>
      </p:sp>
      <p:sp>
        <p:nvSpPr>
          <p:cNvPr id="1244" name="Rectangle"/>
          <p:cNvSpPr>
            <a:spLocks noGrp="1"/>
          </p:cNvSpPr>
          <p:nvPr>
            <p:ph type="body" idx="21"/>
          </p:nvPr>
        </p:nvSpPr>
        <p:spPr>
          <a:prstGeom prst="rect">
            <a:avLst/>
          </a:prstGeom>
        </p:spPr>
        <p:txBody>
          <a:bodyPr/>
          <a:lstStyle/>
          <a:p>
            <a:pPr>
              <a:spcBef>
                <a:spcPts val="0"/>
              </a:spcBef>
              <a:defRPr>
                <a:solidFill>
                  <a:srgbClr val="FFFFFF"/>
                </a:solidFill>
              </a:defRPr>
            </a:pPr>
            <a:endParaRPr/>
          </a:p>
        </p:txBody>
      </p:sp>
      <p:sp>
        <p:nvSpPr>
          <p:cNvPr id="1245" name="Rectangle"/>
          <p:cNvSpPr>
            <a:spLocks noGrp="1"/>
          </p:cNvSpPr>
          <p:nvPr>
            <p:ph type="body" idx="22"/>
          </p:nvPr>
        </p:nvSpPr>
        <p:spPr>
          <a:prstGeom prst="rect">
            <a:avLst/>
          </a:prstGeom>
        </p:spPr>
        <p:txBody>
          <a:bodyPr/>
          <a:lstStyle/>
          <a:p>
            <a:pPr>
              <a:spcBef>
                <a:spcPts val="0"/>
              </a:spcBef>
              <a:defRPr>
                <a:solidFill>
                  <a:srgbClr val="FFFFFF"/>
                </a:solidFill>
              </a:defRPr>
            </a:pPr>
            <a:endParaRPr/>
          </a:p>
        </p:txBody>
      </p:sp>
      <p:sp>
        <p:nvSpPr>
          <p:cNvPr id="1246" name="Rectangle"/>
          <p:cNvSpPr>
            <a:spLocks noGrp="1"/>
          </p:cNvSpPr>
          <p:nvPr>
            <p:ph type="body" idx="23"/>
          </p:nvPr>
        </p:nvSpPr>
        <p:spPr>
          <a:prstGeom prst="rect">
            <a:avLst/>
          </a:prstGeom>
        </p:spPr>
        <p:txBody>
          <a:bodyPr/>
          <a:lstStyle/>
          <a:p>
            <a:pPr>
              <a:spcBef>
                <a:spcPts val="0"/>
              </a:spcBef>
              <a:defRPr>
                <a:solidFill>
                  <a:srgbClr val="FFFFFF"/>
                </a:solidFill>
              </a:defRPr>
            </a:pPr>
            <a:endParaRPr/>
          </a:p>
        </p:txBody>
      </p:sp>
      <p:sp>
        <p:nvSpPr>
          <p:cNvPr id="1247" name="Rectangle"/>
          <p:cNvSpPr>
            <a:spLocks noGrp="1"/>
          </p:cNvSpPr>
          <p:nvPr>
            <p:ph type="body" idx="24"/>
          </p:nvPr>
        </p:nvSpPr>
        <p:spPr>
          <a:prstGeom prst="rect">
            <a:avLst/>
          </a:prstGeom>
        </p:spPr>
        <p:txBody>
          <a:bodyPr/>
          <a:lstStyle/>
          <a:p>
            <a:pPr>
              <a:spcBef>
                <a:spcPts val="0"/>
              </a:spcBef>
              <a:defRPr>
                <a:solidFill>
                  <a:srgbClr val="FFFFFF"/>
                </a:solidFill>
              </a:defRPr>
            </a:pPr>
            <a:endParaRPr/>
          </a:p>
        </p:txBody>
      </p:sp>
      <p:sp>
        <p:nvSpPr>
          <p:cNvPr id="1248" name="Rectangle"/>
          <p:cNvSpPr>
            <a:spLocks noGrp="1"/>
          </p:cNvSpPr>
          <p:nvPr>
            <p:ph type="body" idx="25"/>
          </p:nvPr>
        </p:nvSpPr>
        <p:spPr>
          <a:prstGeom prst="rect">
            <a:avLst/>
          </a:prstGeom>
        </p:spPr>
        <p:txBody>
          <a:bodyPr/>
          <a:lstStyle/>
          <a:p>
            <a:pPr>
              <a:spcBef>
                <a:spcPts val="0"/>
              </a:spcBef>
              <a:defRPr>
                <a:solidFill>
                  <a:srgbClr val="FFFFFF"/>
                </a:solidFill>
              </a:defRPr>
            </a:pPr>
            <a:endParaRPr/>
          </a:p>
        </p:txBody>
      </p:sp>
      <p:sp>
        <p:nvSpPr>
          <p:cNvPr id="1249" name="Rectangle"/>
          <p:cNvSpPr>
            <a:spLocks noGrp="1"/>
          </p:cNvSpPr>
          <p:nvPr>
            <p:ph type="body" idx="26"/>
          </p:nvPr>
        </p:nvSpPr>
        <p:spPr>
          <a:prstGeom prst="rect">
            <a:avLst/>
          </a:prstGeom>
        </p:spPr>
        <p:txBody>
          <a:bodyPr/>
          <a:lstStyle/>
          <a:p>
            <a:pPr>
              <a:spcBef>
                <a:spcPts val="0"/>
              </a:spcBef>
              <a:defRPr>
                <a:solidFill>
                  <a:srgbClr val="FFFFFF"/>
                </a:solidFill>
              </a:defRPr>
            </a:pPr>
            <a:endParaRPr/>
          </a:p>
        </p:txBody>
      </p:sp>
      <p:sp>
        <p:nvSpPr>
          <p:cNvPr id="1250" name="Elit Ultricies Nibh"/>
          <p:cNvSpPr txBox="1">
            <a:spLocks noGrp="1"/>
          </p:cNvSpPr>
          <p:nvPr>
            <p:ph type="title"/>
          </p:nvPr>
        </p:nvSpPr>
        <p:spPr>
          <a:prstGeom prst="rect">
            <a:avLst/>
          </a:prstGeom>
        </p:spPr>
        <p:txBody>
          <a:bodyPr/>
          <a:lstStyle/>
          <a:p>
            <a:r>
              <a:t>Elit Ultricies Nibh</a:t>
            </a:r>
          </a:p>
        </p:txBody>
      </p:sp>
      <p:sp>
        <p:nvSpPr>
          <p:cNvPr id="125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15</a:t>
            </a:fld>
            <a:endParaRPr/>
          </a:p>
        </p:txBody>
      </p:sp>
      <p:sp>
        <p:nvSpPr>
          <p:cNvPr id="1252" name="Line"/>
          <p:cNvSpPr>
            <a:spLocks noGrp="1"/>
          </p:cNvSpPr>
          <p:nvPr>
            <p:ph type="body" idx="2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3" name="Line"/>
          <p:cNvSpPr>
            <a:spLocks noGrp="1"/>
          </p:cNvSpPr>
          <p:nvPr>
            <p:ph type="body" idx="28"/>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4" name="Line"/>
          <p:cNvSpPr>
            <a:spLocks noGrp="1"/>
          </p:cNvSpPr>
          <p:nvPr>
            <p:ph type="body" idx="29"/>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5" name="Line"/>
          <p:cNvSpPr>
            <a:spLocks noGrp="1"/>
          </p:cNvSpPr>
          <p:nvPr>
            <p:ph type="body" idx="30"/>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6" name="Line"/>
          <p:cNvSpPr>
            <a:spLocks noGrp="1"/>
          </p:cNvSpPr>
          <p:nvPr>
            <p:ph type="body" idx="3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7" name="Line"/>
          <p:cNvSpPr>
            <a:spLocks noGrp="1"/>
          </p:cNvSpPr>
          <p:nvPr>
            <p:ph type="body" idx="32"/>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8" name="Line"/>
          <p:cNvSpPr>
            <a:spLocks noGrp="1"/>
          </p:cNvSpPr>
          <p:nvPr>
            <p:ph type="body" idx="33"/>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59" name="Line"/>
          <p:cNvSpPr>
            <a:spLocks noGrp="1"/>
          </p:cNvSpPr>
          <p:nvPr>
            <p:ph type="body" idx="3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0" name="Line"/>
          <p:cNvSpPr>
            <a:spLocks noGrp="1"/>
          </p:cNvSpPr>
          <p:nvPr>
            <p:ph type="body" idx="3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1" name="08.00 am"/>
          <p:cNvSpPr txBox="1">
            <a:spLocks noGrp="1"/>
          </p:cNvSpPr>
          <p:nvPr>
            <p:ph type="body" idx="36"/>
          </p:nvPr>
        </p:nvSpPr>
        <p:spPr>
          <a:prstGeom prst="rect">
            <a:avLst/>
          </a:prstGeom>
        </p:spPr>
        <p:txBody>
          <a:bodyPr/>
          <a:lstStyle/>
          <a:p>
            <a:r>
              <a:t>08.00 am</a:t>
            </a:r>
          </a:p>
        </p:txBody>
      </p:sp>
      <p:sp>
        <p:nvSpPr>
          <p:cNvPr id="1262" name="Line"/>
          <p:cNvSpPr>
            <a:spLocks noGrp="1"/>
          </p:cNvSpPr>
          <p:nvPr>
            <p:ph type="body" idx="3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3" name="Line"/>
          <p:cNvSpPr>
            <a:spLocks noGrp="1"/>
          </p:cNvSpPr>
          <p:nvPr>
            <p:ph type="body" idx="38"/>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4" name="Line"/>
          <p:cNvSpPr>
            <a:spLocks noGrp="1"/>
          </p:cNvSpPr>
          <p:nvPr>
            <p:ph type="body" idx="39"/>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5" name="Line"/>
          <p:cNvSpPr>
            <a:spLocks noGrp="1"/>
          </p:cNvSpPr>
          <p:nvPr>
            <p:ph type="body" idx="40"/>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6" name="Line"/>
          <p:cNvSpPr>
            <a:spLocks noGrp="1"/>
          </p:cNvSpPr>
          <p:nvPr>
            <p:ph type="body" idx="4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7" name="Line"/>
          <p:cNvSpPr>
            <a:spLocks noGrp="1"/>
          </p:cNvSpPr>
          <p:nvPr>
            <p:ph type="body" idx="42"/>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8" name="Line"/>
          <p:cNvSpPr>
            <a:spLocks noGrp="1"/>
          </p:cNvSpPr>
          <p:nvPr>
            <p:ph type="body" idx="43"/>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69" name="Line"/>
          <p:cNvSpPr>
            <a:spLocks noGrp="1"/>
          </p:cNvSpPr>
          <p:nvPr>
            <p:ph type="body" idx="4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70" name="Line"/>
          <p:cNvSpPr>
            <a:spLocks noGrp="1"/>
          </p:cNvSpPr>
          <p:nvPr>
            <p:ph type="body" idx="4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71" name="Line"/>
          <p:cNvSpPr>
            <a:spLocks noGrp="1"/>
          </p:cNvSpPr>
          <p:nvPr>
            <p:ph type="body" idx="46"/>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72" name="Line"/>
          <p:cNvSpPr>
            <a:spLocks noGrp="1"/>
          </p:cNvSpPr>
          <p:nvPr>
            <p:ph type="body" idx="4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73" name="Line"/>
          <p:cNvSpPr>
            <a:spLocks noGrp="1"/>
          </p:cNvSpPr>
          <p:nvPr>
            <p:ph type="body" idx="48"/>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74" name="09.00 am"/>
          <p:cNvSpPr txBox="1">
            <a:spLocks noGrp="1"/>
          </p:cNvSpPr>
          <p:nvPr>
            <p:ph type="body" idx="49"/>
          </p:nvPr>
        </p:nvSpPr>
        <p:spPr>
          <a:prstGeom prst="rect">
            <a:avLst/>
          </a:prstGeom>
        </p:spPr>
        <p:txBody>
          <a:bodyPr/>
          <a:lstStyle/>
          <a:p>
            <a:r>
              <a:t>09.00 am</a:t>
            </a:r>
          </a:p>
        </p:txBody>
      </p:sp>
      <p:sp>
        <p:nvSpPr>
          <p:cNvPr id="1275" name="10.00 am"/>
          <p:cNvSpPr txBox="1">
            <a:spLocks noGrp="1"/>
          </p:cNvSpPr>
          <p:nvPr>
            <p:ph type="body" idx="50"/>
          </p:nvPr>
        </p:nvSpPr>
        <p:spPr>
          <a:prstGeom prst="rect">
            <a:avLst/>
          </a:prstGeom>
        </p:spPr>
        <p:txBody>
          <a:bodyPr/>
          <a:lstStyle/>
          <a:p>
            <a:r>
              <a:t>10.00 am</a:t>
            </a:r>
          </a:p>
        </p:txBody>
      </p:sp>
      <p:sp>
        <p:nvSpPr>
          <p:cNvPr id="1276" name="11.00 am"/>
          <p:cNvSpPr txBox="1">
            <a:spLocks noGrp="1"/>
          </p:cNvSpPr>
          <p:nvPr>
            <p:ph type="body" idx="51"/>
          </p:nvPr>
        </p:nvSpPr>
        <p:spPr>
          <a:prstGeom prst="rect">
            <a:avLst/>
          </a:prstGeom>
        </p:spPr>
        <p:txBody>
          <a:bodyPr/>
          <a:lstStyle/>
          <a:p>
            <a:r>
              <a:t>11.00 am</a:t>
            </a:r>
          </a:p>
        </p:txBody>
      </p:sp>
      <p:sp>
        <p:nvSpPr>
          <p:cNvPr id="1277" name="12.00 pm"/>
          <p:cNvSpPr txBox="1">
            <a:spLocks noGrp="1"/>
          </p:cNvSpPr>
          <p:nvPr>
            <p:ph type="body" idx="52"/>
          </p:nvPr>
        </p:nvSpPr>
        <p:spPr>
          <a:prstGeom prst="rect">
            <a:avLst/>
          </a:prstGeom>
        </p:spPr>
        <p:txBody>
          <a:bodyPr/>
          <a:lstStyle/>
          <a:p>
            <a:r>
              <a:t>12.00 pm</a:t>
            </a:r>
          </a:p>
        </p:txBody>
      </p:sp>
      <p:sp>
        <p:nvSpPr>
          <p:cNvPr id="1278" name="01.00 pm"/>
          <p:cNvSpPr txBox="1">
            <a:spLocks noGrp="1"/>
          </p:cNvSpPr>
          <p:nvPr>
            <p:ph type="body" idx="53"/>
          </p:nvPr>
        </p:nvSpPr>
        <p:spPr>
          <a:prstGeom prst="rect">
            <a:avLst/>
          </a:prstGeom>
        </p:spPr>
        <p:txBody>
          <a:bodyPr/>
          <a:lstStyle/>
          <a:p>
            <a:r>
              <a:t>01.00 pm</a:t>
            </a:r>
          </a:p>
        </p:txBody>
      </p:sp>
      <p:sp>
        <p:nvSpPr>
          <p:cNvPr id="1279" name="02.00 pm"/>
          <p:cNvSpPr txBox="1">
            <a:spLocks noGrp="1"/>
          </p:cNvSpPr>
          <p:nvPr>
            <p:ph type="body" idx="54"/>
          </p:nvPr>
        </p:nvSpPr>
        <p:spPr>
          <a:prstGeom prst="rect">
            <a:avLst/>
          </a:prstGeom>
        </p:spPr>
        <p:txBody>
          <a:bodyPr/>
          <a:lstStyle/>
          <a:p>
            <a:r>
              <a:t>02.00 pm</a:t>
            </a:r>
          </a:p>
        </p:txBody>
      </p:sp>
      <p:sp>
        <p:nvSpPr>
          <p:cNvPr id="1280" name="03.00 pm"/>
          <p:cNvSpPr txBox="1">
            <a:spLocks noGrp="1"/>
          </p:cNvSpPr>
          <p:nvPr>
            <p:ph type="body" idx="55"/>
          </p:nvPr>
        </p:nvSpPr>
        <p:spPr>
          <a:prstGeom prst="rect">
            <a:avLst/>
          </a:prstGeom>
        </p:spPr>
        <p:txBody>
          <a:bodyPr/>
          <a:lstStyle/>
          <a:p>
            <a:r>
              <a:t>03.00 pm</a:t>
            </a:r>
          </a:p>
        </p:txBody>
      </p:sp>
      <p:sp>
        <p:nvSpPr>
          <p:cNvPr id="1281" name="04.00 pm"/>
          <p:cNvSpPr txBox="1">
            <a:spLocks noGrp="1"/>
          </p:cNvSpPr>
          <p:nvPr>
            <p:ph type="body" idx="56"/>
          </p:nvPr>
        </p:nvSpPr>
        <p:spPr>
          <a:prstGeom prst="rect">
            <a:avLst/>
          </a:prstGeom>
        </p:spPr>
        <p:txBody>
          <a:bodyPr/>
          <a:lstStyle/>
          <a:p>
            <a:r>
              <a:t>04.00 pm</a:t>
            </a:r>
          </a:p>
        </p:txBody>
      </p:sp>
      <p:sp>
        <p:nvSpPr>
          <p:cNvPr id="1282" name="05.00 pm"/>
          <p:cNvSpPr txBox="1">
            <a:spLocks noGrp="1"/>
          </p:cNvSpPr>
          <p:nvPr>
            <p:ph type="body" idx="57"/>
          </p:nvPr>
        </p:nvSpPr>
        <p:spPr>
          <a:prstGeom prst="rect">
            <a:avLst/>
          </a:prstGeom>
        </p:spPr>
        <p:txBody>
          <a:bodyPr/>
          <a:lstStyle/>
          <a:p>
            <a:r>
              <a:t>05.00 pm</a:t>
            </a:r>
          </a:p>
        </p:txBody>
      </p:sp>
      <p:sp>
        <p:nvSpPr>
          <p:cNvPr id="1283" name="06.00 pm"/>
          <p:cNvSpPr txBox="1">
            <a:spLocks noGrp="1"/>
          </p:cNvSpPr>
          <p:nvPr>
            <p:ph type="body" idx="58"/>
          </p:nvPr>
        </p:nvSpPr>
        <p:spPr>
          <a:prstGeom prst="rect">
            <a:avLst/>
          </a:prstGeom>
        </p:spPr>
        <p:txBody>
          <a:bodyPr/>
          <a:lstStyle/>
          <a:p>
            <a:r>
              <a:t>06.00 pm</a:t>
            </a:r>
          </a:p>
        </p:txBody>
      </p:sp>
      <p:sp>
        <p:nvSpPr>
          <p:cNvPr id="1284" name="07.00 pm"/>
          <p:cNvSpPr txBox="1">
            <a:spLocks noGrp="1"/>
          </p:cNvSpPr>
          <p:nvPr>
            <p:ph type="body" idx="59"/>
          </p:nvPr>
        </p:nvSpPr>
        <p:spPr>
          <a:prstGeom prst="rect">
            <a:avLst/>
          </a:prstGeom>
        </p:spPr>
        <p:txBody>
          <a:bodyPr/>
          <a:lstStyle/>
          <a:p>
            <a:r>
              <a:t>07.00 pm</a:t>
            </a:r>
          </a:p>
        </p:txBody>
      </p:sp>
      <p:sp>
        <p:nvSpPr>
          <p:cNvPr id="1285" name="Line"/>
          <p:cNvSpPr>
            <a:spLocks noGrp="1"/>
          </p:cNvSpPr>
          <p:nvPr>
            <p:ph type="body" idx="60"/>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86" name="Line"/>
          <p:cNvSpPr>
            <a:spLocks noGrp="1"/>
          </p:cNvSpPr>
          <p:nvPr>
            <p:ph type="body" idx="6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87" name="08.00 pm"/>
          <p:cNvSpPr txBox="1">
            <a:spLocks noGrp="1"/>
          </p:cNvSpPr>
          <p:nvPr>
            <p:ph type="body" idx="62"/>
          </p:nvPr>
        </p:nvSpPr>
        <p:spPr>
          <a:prstGeom prst="rect">
            <a:avLst/>
          </a:prstGeom>
        </p:spPr>
        <p:txBody>
          <a:bodyPr/>
          <a:lstStyle/>
          <a:p>
            <a:r>
              <a:t>08.00 pm</a:t>
            </a:r>
          </a:p>
        </p:txBody>
      </p:sp>
      <p:sp>
        <p:nvSpPr>
          <p:cNvPr id="1288" name="09.00 pm"/>
          <p:cNvSpPr txBox="1">
            <a:spLocks noGrp="1"/>
          </p:cNvSpPr>
          <p:nvPr>
            <p:ph type="body" idx="63"/>
          </p:nvPr>
        </p:nvSpPr>
        <p:spPr>
          <a:prstGeom prst="rect">
            <a:avLst/>
          </a:prstGeom>
        </p:spPr>
        <p:txBody>
          <a:bodyPr/>
          <a:lstStyle/>
          <a:p>
            <a:r>
              <a:t>09.00 pm</a:t>
            </a:r>
          </a:p>
        </p:txBody>
      </p:sp>
      <p:sp>
        <p:nvSpPr>
          <p:cNvPr id="1289" name="10.00 pm"/>
          <p:cNvSpPr txBox="1">
            <a:spLocks noGrp="1"/>
          </p:cNvSpPr>
          <p:nvPr>
            <p:ph type="body" idx="64"/>
          </p:nvPr>
        </p:nvSpPr>
        <p:spPr>
          <a:prstGeom prst="rect">
            <a:avLst/>
          </a:prstGeom>
        </p:spPr>
        <p:txBody>
          <a:bodyPr/>
          <a:lstStyle/>
          <a:p>
            <a:r>
              <a:t>10.00 pm</a:t>
            </a:r>
          </a:p>
        </p:txBody>
      </p:sp>
      <p:sp>
        <p:nvSpPr>
          <p:cNvPr id="1290" name="Line"/>
          <p:cNvSpPr>
            <a:spLocks noGrp="1"/>
          </p:cNvSpPr>
          <p:nvPr>
            <p:ph type="body" idx="6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91" name="Sun…"/>
          <p:cNvSpPr txBox="1">
            <a:spLocks noGrp="1"/>
          </p:cNvSpPr>
          <p:nvPr>
            <p:ph type="body" idx="66"/>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292" name="Line"/>
          <p:cNvSpPr>
            <a:spLocks noGrp="1"/>
          </p:cNvSpPr>
          <p:nvPr>
            <p:ph type="body" idx="6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293" name="Page #"/>
          <p:cNvSpPr txBox="1">
            <a:spLocks noGrp="1"/>
          </p:cNvSpPr>
          <p:nvPr>
            <p:ph type="body" idx="68"/>
          </p:nvPr>
        </p:nvSpPr>
        <p:spPr>
          <a:prstGeom prst="rect">
            <a:avLst/>
          </a:prstGeom>
        </p:spPr>
        <p:txBody>
          <a:bodyPr/>
          <a:lstStyle/>
          <a:p>
            <a:r>
              <a:t>Page #</a:t>
            </a:r>
          </a:p>
        </p:txBody>
      </p:sp>
    </p:spTree>
  </p:cSld>
  <p:clrMapOvr>
    <a:masterClrMapping/>
  </p:clrMapOvr>
  <p:transition xmlns:p14="http://schemas.microsoft.com/office/powerpoint/2010/mai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5" name="Dolor Ligula"/>
          <p:cNvSpPr txBox="1">
            <a:spLocks noGrp="1"/>
          </p:cNvSpPr>
          <p:nvPr>
            <p:ph type="title"/>
          </p:nvPr>
        </p:nvSpPr>
        <p:spPr>
          <a:prstGeom prst="rect">
            <a:avLst/>
          </a:prstGeom>
        </p:spPr>
        <p:txBody>
          <a:bodyPr/>
          <a:lstStyle/>
          <a:p>
            <a:r>
              <a:t>Dolor Ligula</a:t>
            </a:r>
          </a:p>
        </p:txBody>
      </p:sp>
      <p:sp>
        <p:nvSpPr>
          <p:cNvPr id="129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16</a:t>
            </a:fld>
            <a:endParaRPr/>
          </a:p>
        </p:txBody>
      </p:sp>
      <p:sp>
        <p:nvSpPr>
          <p:cNvPr id="1297" name="Rectangle"/>
          <p:cNvSpPr>
            <a:spLocks noGrp="1"/>
          </p:cNvSpPr>
          <p:nvPr>
            <p:ph type="body" idx="13"/>
          </p:nvPr>
        </p:nvSpPr>
        <p:spPr>
          <a:prstGeom prst="rect">
            <a:avLst/>
          </a:prstGeom>
        </p:spPr>
        <p:txBody>
          <a:bodyPr/>
          <a:lstStyle/>
          <a:p>
            <a:pPr algn="ctr">
              <a:lnSpc>
                <a:spcPct val="100000"/>
              </a:lnSpc>
              <a:spcBef>
                <a:spcPts val="0"/>
              </a:spcBef>
              <a:defRPr sz="1000" cap="all" spc="0"/>
            </a:pPr>
            <a:endParaRPr/>
          </a:p>
        </p:txBody>
      </p:sp>
      <p:sp>
        <p:nvSpPr>
          <p:cNvPr id="1298"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spcBef>
                <a:spcPts val="0"/>
              </a:spcBef>
              <a:defRPr>
                <a:solidFill>
                  <a:srgbClr val="FFFFFF"/>
                </a:solidFill>
              </a:defRPr>
            </a:pPr>
            <a:endParaRPr/>
          </a:p>
        </p:txBody>
      </p:sp>
      <p:sp>
        <p:nvSpPr>
          <p:cNvPr id="1299" name="Rectangle"/>
          <p:cNvSpPr>
            <a:spLocks noGrp="1"/>
          </p:cNvSpPr>
          <p:nvPr>
            <p:ph type="body" idx="15"/>
          </p:nvPr>
        </p:nvSpPr>
        <p:spPr>
          <a:prstGeom prst="rect">
            <a:avLst/>
          </a:prstGeom>
        </p:spPr>
        <p:txBody>
          <a:bodyPr/>
          <a:lstStyle/>
          <a:p>
            <a:pPr algn="ctr">
              <a:lnSpc>
                <a:spcPct val="100000"/>
              </a:lnSpc>
              <a:spcBef>
                <a:spcPts val="0"/>
              </a:spcBef>
              <a:defRPr sz="1000" cap="all" spc="50"/>
            </a:pPr>
            <a:endParaRPr/>
          </a:p>
        </p:txBody>
      </p:sp>
      <p:sp>
        <p:nvSpPr>
          <p:cNvPr id="1300" name="february"/>
          <p:cNvSpPr txBox="1">
            <a:spLocks noGrp="1"/>
          </p:cNvSpPr>
          <p:nvPr>
            <p:ph type="body" idx="16"/>
          </p:nvPr>
        </p:nvSpPr>
        <p:spPr>
          <a:prstGeom prst="rect">
            <a:avLst/>
          </a:prstGeom>
        </p:spPr>
        <p:txBody>
          <a:bodyPr/>
          <a:lstStyle/>
          <a:p>
            <a:r>
              <a:t>february</a:t>
            </a:r>
          </a:p>
        </p:txBody>
      </p:sp>
      <p:sp>
        <p:nvSpPr>
          <p:cNvPr id="1301" name="Sun…"/>
          <p:cNvSpPr txBox="1">
            <a:spLocks noGrp="1"/>
          </p:cNvSpPr>
          <p:nvPr>
            <p:ph type="body" idx="17"/>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302" name="4…"/>
          <p:cNvSpPr txBox="1">
            <a:spLocks noGrp="1"/>
          </p:cNvSpPr>
          <p:nvPr>
            <p:ph type="body" idx="18"/>
          </p:nvPr>
        </p:nvSpPr>
        <p:spPr>
          <a:prstGeom prst="rect">
            <a:avLst/>
          </a:prstGeom>
        </p:spPr>
        <p:txBody>
          <a:bodyPr/>
          <a:lstStyle/>
          <a:p>
            <a:pPr algn="ctr">
              <a:lnSpc>
                <a:spcPct val="100000"/>
              </a:lnSpc>
              <a:spcBef>
                <a:spcPts val="0"/>
              </a:spcBef>
              <a:defRPr sz="1000" cap="all" spc="0"/>
            </a:pPr>
            <a:r>
              <a:rPr>
                <a:solidFill>
                  <a:srgbClr val="A8B5BD"/>
                </a:solidFill>
              </a:rP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rPr>
                <a:solidFill>
                  <a:srgbClr val="A8B5BD"/>
                </a:solidFill>
              </a:rPr>
              <a:t>10</a:t>
            </a:r>
          </a:p>
        </p:txBody>
      </p:sp>
      <p:sp>
        <p:nvSpPr>
          <p:cNvPr id="1303" name="11…"/>
          <p:cNvSpPr txBox="1">
            <a:spLocks noGrp="1"/>
          </p:cNvSpPr>
          <p:nvPr>
            <p:ph type="body" idx="19"/>
          </p:nvPr>
        </p:nvSpPr>
        <p:spPr>
          <a:prstGeom prst="rect">
            <a:avLst/>
          </a:prstGeom>
        </p:spPr>
        <p:txBody>
          <a:bodyPr/>
          <a:lstStyle/>
          <a:p>
            <a:pPr algn="ctr">
              <a:lnSpc>
                <a:spcPct val="100000"/>
              </a:lnSpc>
              <a:spcBef>
                <a:spcPts val="0"/>
              </a:spcBef>
              <a:defRPr sz="1000" cap="all" spc="0"/>
            </a:pPr>
            <a:r>
              <a:rPr>
                <a:solidFill>
                  <a:srgbClr val="A8B5BD"/>
                </a:solidFill>
              </a:rP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endParaRPr>
              <a:solidFill>
                <a:srgbClr val="A8B5BD"/>
              </a:solidFill>
            </a:endParaRPr>
          </a:p>
          <a:p>
            <a:pPr algn="ctr">
              <a:lnSpc>
                <a:spcPct val="100000"/>
              </a:lnSpc>
              <a:spcBef>
                <a:spcPts val="0"/>
              </a:spcBef>
              <a:defRPr sz="1000" cap="all" spc="0"/>
            </a:pPr>
            <a:r>
              <a:rPr>
                <a:solidFill>
                  <a:srgbClr val="A8B5BD"/>
                </a:solidFill>
              </a:rPr>
              <a:t>17</a:t>
            </a:r>
          </a:p>
        </p:txBody>
      </p:sp>
      <p:sp>
        <p:nvSpPr>
          <p:cNvPr id="1304" name="18…"/>
          <p:cNvSpPr txBox="1">
            <a:spLocks noGrp="1"/>
          </p:cNvSpPr>
          <p:nvPr>
            <p:ph type="body" idx="20"/>
          </p:nvPr>
        </p:nvSpPr>
        <p:spPr>
          <a:prstGeom prst="rect">
            <a:avLst/>
          </a:prstGeom>
        </p:spPr>
        <p:txBody>
          <a:bodyPr/>
          <a:lstStyle/>
          <a:p>
            <a:pPr algn="ctr">
              <a:lnSpc>
                <a:spcPct val="100000"/>
              </a:lnSpc>
              <a:spcBef>
                <a:spcPts val="0"/>
              </a:spcBef>
              <a:defRPr sz="1000" cap="all" spc="0"/>
            </a:pPr>
            <a:r>
              <a:rPr>
                <a:solidFill>
                  <a:srgbClr val="A8B5BD"/>
                </a:solidFill>
              </a:rPr>
              <a:t>18</a:t>
            </a:r>
          </a:p>
          <a:p>
            <a:pPr algn="ctr">
              <a:lnSpc>
                <a:spcPct val="100000"/>
              </a:lnSpc>
              <a:spcBef>
                <a:spcPts val="0"/>
              </a:spcBef>
              <a:defRPr sz="1000" cap="all" spc="0"/>
            </a:pPr>
            <a:r>
              <a:t>19 20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endParaRPr>
              <a:solidFill>
                <a:srgbClr val="A8B5BD"/>
              </a:solidFill>
            </a:endParaRPr>
          </a:p>
          <a:p>
            <a:pPr algn="ctr">
              <a:lnSpc>
                <a:spcPct val="100000"/>
              </a:lnSpc>
              <a:spcBef>
                <a:spcPts val="0"/>
              </a:spcBef>
              <a:defRPr sz="1000" cap="all" spc="0"/>
            </a:pPr>
            <a:r>
              <a:rPr>
                <a:solidFill>
                  <a:srgbClr val="A8B5BD"/>
                </a:solidFill>
              </a:rPr>
              <a:t>24</a:t>
            </a:r>
          </a:p>
        </p:txBody>
      </p:sp>
      <p:sp>
        <p:nvSpPr>
          <p:cNvPr id="1305" name="25…"/>
          <p:cNvSpPr txBox="1">
            <a:spLocks noGrp="1"/>
          </p:cNvSpPr>
          <p:nvPr>
            <p:ph type="body" idx="21"/>
          </p:nvPr>
        </p:nvSpPr>
        <p:spPr>
          <a:prstGeom prst="rect">
            <a:avLst/>
          </a:prstGeom>
        </p:spPr>
        <p:txBody>
          <a:bodyPr/>
          <a:lstStyle/>
          <a:p>
            <a:pPr algn="ctr">
              <a:lnSpc>
                <a:spcPct val="100000"/>
              </a:lnSpc>
              <a:spcBef>
                <a:spcPts val="0"/>
              </a:spcBef>
              <a:defRPr sz="1000" cap="all" spc="0"/>
            </a:pPr>
            <a:r>
              <a:rPr>
                <a:solidFill>
                  <a:srgbClr val="A8B5BD"/>
                </a:solidFill>
              </a:rP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p:txBody>
      </p:sp>
      <p:sp>
        <p:nvSpPr>
          <p:cNvPr id="1306" name="Square"/>
          <p:cNvSpPr>
            <a:spLocks noGrp="1"/>
          </p:cNvSpPr>
          <p:nvPr>
            <p:ph type="body" idx="22"/>
          </p:nvPr>
        </p:nvSpPr>
        <p:spPr>
          <a:prstGeom prst="rect">
            <a:avLst/>
          </a:prstGeom>
        </p:spPr>
        <p:txBody>
          <a:bodyPr/>
          <a:lstStyle/>
          <a:p>
            <a:pPr algn="ctr">
              <a:lnSpc>
                <a:spcPct val="100000"/>
              </a:lnSpc>
              <a:spcBef>
                <a:spcPts val="0"/>
              </a:spcBef>
              <a:defRPr sz="1000" cap="all" spc="50"/>
            </a:pPr>
            <a:endParaRPr/>
          </a:p>
        </p:txBody>
      </p:sp>
      <p:sp>
        <p:nvSpPr>
          <p:cNvPr id="1307" name="Rectangle"/>
          <p:cNvSpPr>
            <a:spLocks noGrp="1"/>
          </p:cNvSpPr>
          <p:nvPr>
            <p:ph type="body" idx="23"/>
          </p:nvPr>
        </p:nvSpPr>
        <p:spPr>
          <a:prstGeom prst="rect">
            <a:avLst/>
          </a:prstGeom>
        </p:spPr>
        <p:txBody>
          <a:bodyPr/>
          <a:lstStyle/>
          <a:p>
            <a:pPr algn="ctr">
              <a:lnSpc>
                <a:spcPct val="100000"/>
              </a:lnSpc>
              <a:spcBef>
                <a:spcPts val="0"/>
              </a:spcBef>
              <a:defRPr sz="1000" cap="all" spc="50"/>
            </a:pPr>
            <a:endParaRPr/>
          </a:p>
        </p:txBody>
      </p:sp>
      <p:sp>
        <p:nvSpPr>
          <p:cNvPr id="1308" name="Square"/>
          <p:cNvSpPr>
            <a:spLocks noGrp="1"/>
          </p:cNvSpPr>
          <p:nvPr>
            <p:ph type="body" idx="24"/>
          </p:nvPr>
        </p:nvSpPr>
        <p:spPr>
          <a:prstGeom prst="rect">
            <a:avLst/>
          </a:prstGeom>
        </p:spPr>
        <p:txBody>
          <a:bodyPr/>
          <a:lstStyle/>
          <a:p>
            <a:pPr algn="ctr">
              <a:lnSpc>
                <a:spcPct val="100000"/>
              </a:lnSpc>
              <a:spcBef>
                <a:spcPts val="0"/>
              </a:spcBef>
              <a:defRPr sz="1000" cap="all" spc="50"/>
            </a:pPr>
            <a:endParaRPr/>
          </a:p>
        </p:txBody>
      </p:sp>
      <p:sp>
        <p:nvSpPr>
          <p:cNvPr id="1309" name="Square"/>
          <p:cNvSpPr>
            <a:spLocks noGrp="1"/>
          </p:cNvSpPr>
          <p:nvPr>
            <p:ph type="body" idx="25"/>
          </p:nvPr>
        </p:nvSpPr>
        <p:spPr>
          <a:prstGeom prst="rect">
            <a:avLst/>
          </a:prstGeom>
        </p:spPr>
        <p:txBody>
          <a:bodyPr/>
          <a:lstStyle/>
          <a:p>
            <a:pPr algn="ctr">
              <a:lnSpc>
                <a:spcPct val="100000"/>
              </a:lnSpc>
              <a:spcBef>
                <a:spcPts val="0"/>
              </a:spcBef>
              <a:defRPr sz="1000" cap="all" spc="50"/>
            </a:pPr>
            <a:endParaRPr/>
          </a:p>
        </p:txBody>
      </p:sp>
      <p:sp>
        <p:nvSpPr>
          <p:cNvPr id="1310" name="Square"/>
          <p:cNvSpPr>
            <a:spLocks noGrp="1"/>
          </p:cNvSpPr>
          <p:nvPr>
            <p:ph type="body" idx="26"/>
          </p:nvPr>
        </p:nvSpPr>
        <p:spPr>
          <a:prstGeom prst="rect">
            <a:avLst/>
          </a:prstGeom>
        </p:spPr>
        <p:txBody>
          <a:bodyPr/>
          <a:lstStyle/>
          <a:p>
            <a:pPr algn="ctr">
              <a:lnSpc>
                <a:spcPct val="100000"/>
              </a:lnSpc>
              <a:spcBef>
                <a:spcPts val="0"/>
              </a:spcBef>
              <a:defRPr sz="1000" cap="all" spc="50"/>
            </a:pPr>
            <a:endParaRPr/>
          </a:p>
        </p:txBody>
      </p:sp>
      <p:sp>
        <p:nvSpPr>
          <p:cNvPr id="1311" name="1…"/>
          <p:cNvSpPr txBox="1">
            <a:spLocks noGrp="1"/>
          </p:cNvSpPr>
          <p:nvPr>
            <p:ph type="body" idx="27"/>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p:txBody>
      </p:sp>
      <p:sp>
        <p:nvSpPr>
          <p:cNvPr id="1312" name="Square"/>
          <p:cNvSpPr>
            <a:spLocks noGrp="1"/>
          </p:cNvSpPr>
          <p:nvPr>
            <p:ph type="body" idx="28"/>
          </p:nvPr>
        </p:nvSpPr>
        <p:spPr>
          <a:prstGeom prst="rect">
            <a:avLst/>
          </a:prstGeom>
        </p:spPr>
        <p:txBody>
          <a:bodyPr/>
          <a:lstStyle/>
          <a:p>
            <a:pPr algn="ctr">
              <a:lnSpc>
                <a:spcPct val="100000"/>
              </a:lnSpc>
              <a:spcBef>
                <a:spcPts val="0"/>
              </a:spcBef>
              <a:defRPr sz="1000" cap="all" spc="50"/>
            </a:pPr>
            <a:endParaRPr/>
          </a:p>
        </p:txBody>
      </p:sp>
      <p:sp>
        <p:nvSpPr>
          <p:cNvPr id="1313" name="Cras justo odio, dapibus ac facilisis in, egestas eget quam. Sed posuere consectetur est at lobortis."/>
          <p:cNvSpPr txBox="1">
            <a:spLocks noGrp="1"/>
          </p:cNvSpPr>
          <p:nvPr>
            <p:ph type="body" idx="29"/>
          </p:nvPr>
        </p:nvSpPr>
        <p:spPr>
          <a:prstGeom prst="rect">
            <a:avLst/>
          </a:prstGeom>
        </p:spPr>
        <p:txBody>
          <a:bodyPr/>
          <a:lstStyle/>
          <a:p>
            <a:r>
              <a:t>Cras justo odio, dapibus ac facilisis in, egestas eget quam. Sed posuere consectetur est at lobortis.</a:t>
            </a:r>
          </a:p>
        </p:txBody>
      </p:sp>
      <p:sp>
        <p:nvSpPr>
          <p:cNvPr id="1314" name="Line"/>
          <p:cNvSpPr>
            <a:spLocks noGrp="1"/>
          </p:cNvSpPr>
          <p:nvPr>
            <p:ph type="body" idx="30"/>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15" name="08.00 am"/>
          <p:cNvSpPr txBox="1">
            <a:spLocks noGrp="1"/>
          </p:cNvSpPr>
          <p:nvPr>
            <p:ph type="body" idx="31"/>
          </p:nvPr>
        </p:nvSpPr>
        <p:spPr>
          <a:prstGeom prst="rect">
            <a:avLst/>
          </a:prstGeom>
        </p:spPr>
        <p:txBody>
          <a:bodyPr/>
          <a:lstStyle/>
          <a:p>
            <a:r>
              <a:t>08.00 am</a:t>
            </a:r>
          </a:p>
        </p:txBody>
      </p:sp>
      <p:sp>
        <p:nvSpPr>
          <p:cNvPr id="1316" name="Line"/>
          <p:cNvSpPr>
            <a:spLocks noGrp="1"/>
          </p:cNvSpPr>
          <p:nvPr>
            <p:ph type="body" idx="32"/>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17" name="Line"/>
          <p:cNvSpPr>
            <a:spLocks noGrp="1"/>
          </p:cNvSpPr>
          <p:nvPr>
            <p:ph type="body" idx="33"/>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18" name="Line"/>
          <p:cNvSpPr>
            <a:spLocks noGrp="1"/>
          </p:cNvSpPr>
          <p:nvPr>
            <p:ph type="body" idx="3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19" name="Line"/>
          <p:cNvSpPr>
            <a:spLocks noGrp="1"/>
          </p:cNvSpPr>
          <p:nvPr>
            <p:ph type="body" idx="3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0" name="Line"/>
          <p:cNvSpPr>
            <a:spLocks noGrp="1"/>
          </p:cNvSpPr>
          <p:nvPr>
            <p:ph type="body" idx="36"/>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1" name="Line"/>
          <p:cNvSpPr>
            <a:spLocks noGrp="1"/>
          </p:cNvSpPr>
          <p:nvPr>
            <p:ph type="body" idx="3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2" name="Line"/>
          <p:cNvSpPr>
            <a:spLocks noGrp="1"/>
          </p:cNvSpPr>
          <p:nvPr>
            <p:ph type="body" idx="38"/>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3" name="Line"/>
          <p:cNvSpPr>
            <a:spLocks noGrp="1"/>
          </p:cNvSpPr>
          <p:nvPr>
            <p:ph type="body" idx="39"/>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4" name="Line"/>
          <p:cNvSpPr>
            <a:spLocks noGrp="1"/>
          </p:cNvSpPr>
          <p:nvPr>
            <p:ph type="body" idx="40"/>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5" name="Line"/>
          <p:cNvSpPr>
            <a:spLocks noGrp="1"/>
          </p:cNvSpPr>
          <p:nvPr>
            <p:ph type="body" idx="4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6" name="Line"/>
          <p:cNvSpPr>
            <a:spLocks noGrp="1"/>
          </p:cNvSpPr>
          <p:nvPr>
            <p:ph type="body" idx="42"/>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27" name="09.00 am"/>
          <p:cNvSpPr txBox="1">
            <a:spLocks noGrp="1"/>
          </p:cNvSpPr>
          <p:nvPr>
            <p:ph type="body" idx="43"/>
          </p:nvPr>
        </p:nvSpPr>
        <p:spPr>
          <a:prstGeom prst="rect">
            <a:avLst/>
          </a:prstGeom>
        </p:spPr>
        <p:txBody>
          <a:bodyPr/>
          <a:lstStyle/>
          <a:p>
            <a:r>
              <a:t>09.00 am</a:t>
            </a:r>
          </a:p>
        </p:txBody>
      </p:sp>
      <p:sp>
        <p:nvSpPr>
          <p:cNvPr id="1328" name="10.00 am"/>
          <p:cNvSpPr txBox="1">
            <a:spLocks noGrp="1"/>
          </p:cNvSpPr>
          <p:nvPr>
            <p:ph type="body" idx="44"/>
          </p:nvPr>
        </p:nvSpPr>
        <p:spPr>
          <a:prstGeom prst="rect">
            <a:avLst/>
          </a:prstGeom>
        </p:spPr>
        <p:txBody>
          <a:bodyPr/>
          <a:lstStyle/>
          <a:p>
            <a:r>
              <a:t>10.00 am</a:t>
            </a:r>
          </a:p>
        </p:txBody>
      </p:sp>
      <p:sp>
        <p:nvSpPr>
          <p:cNvPr id="1329" name="11.00 am"/>
          <p:cNvSpPr txBox="1">
            <a:spLocks noGrp="1"/>
          </p:cNvSpPr>
          <p:nvPr>
            <p:ph type="body" idx="45"/>
          </p:nvPr>
        </p:nvSpPr>
        <p:spPr>
          <a:prstGeom prst="rect">
            <a:avLst/>
          </a:prstGeom>
        </p:spPr>
        <p:txBody>
          <a:bodyPr/>
          <a:lstStyle/>
          <a:p>
            <a:r>
              <a:t>11.00 am</a:t>
            </a:r>
          </a:p>
        </p:txBody>
      </p:sp>
      <p:sp>
        <p:nvSpPr>
          <p:cNvPr id="1330" name="12.00 pm"/>
          <p:cNvSpPr txBox="1">
            <a:spLocks noGrp="1"/>
          </p:cNvSpPr>
          <p:nvPr>
            <p:ph type="body" idx="46"/>
          </p:nvPr>
        </p:nvSpPr>
        <p:spPr>
          <a:prstGeom prst="rect">
            <a:avLst/>
          </a:prstGeom>
        </p:spPr>
        <p:txBody>
          <a:bodyPr/>
          <a:lstStyle/>
          <a:p>
            <a:r>
              <a:t>12.00 pm</a:t>
            </a:r>
          </a:p>
        </p:txBody>
      </p:sp>
      <p:sp>
        <p:nvSpPr>
          <p:cNvPr id="1331" name="01.00 pm"/>
          <p:cNvSpPr txBox="1">
            <a:spLocks noGrp="1"/>
          </p:cNvSpPr>
          <p:nvPr>
            <p:ph type="body" idx="47"/>
          </p:nvPr>
        </p:nvSpPr>
        <p:spPr>
          <a:prstGeom prst="rect">
            <a:avLst/>
          </a:prstGeom>
        </p:spPr>
        <p:txBody>
          <a:bodyPr/>
          <a:lstStyle/>
          <a:p>
            <a:r>
              <a:t>01.00 pm</a:t>
            </a:r>
          </a:p>
        </p:txBody>
      </p:sp>
      <p:sp>
        <p:nvSpPr>
          <p:cNvPr id="1332" name="02.00 pm"/>
          <p:cNvSpPr txBox="1">
            <a:spLocks noGrp="1"/>
          </p:cNvSpPr>
          <p:nvPr>
            <p:ph type="body" idx="48"/>
          </p:nvPr>
        </p:nvSpPr>
        <p:spPr>
          <a:prstGeom prst="rect">
            <a:avLst/>
          </a:prstGeom>
        </p:spPr>
        <p:txBody>
          <a:bodyPr/>
          <a:lstStyle/>
          <a:p>
            <a:r>
              <a:t>02.00 pm</a:t>
            </a:r>
          </a:p>
        </p:txBody>
      </p:sp>
      <p:sp>
        <p:nvSpPr>
          <p:cNvPr id="1333" name="03.00 pm"/>
          <p:cNvSpPr txBox="1">
            <a:spLocks noGrp="1"/>
          </p:cNvSpPr>
          <p:nvPr>
            <p:ph type="body" idx="49"/>
          </p:nvPr>
        </p:nvSpPr>
        <p:spPr>
          <a:prstGeom prst="rect">
            <a:avLst/>
          </a:prstGeom>
        </p:spPr>
        <p:txBody>
          <a:bodyPr/>
          <a:lstStyle/>
          <a:p>
            <a:r>
              <a:t>03.00 pm</a:t>
            </a:r>
          </a:p>
        </p:txBody>
      </p:sp>
      <p:sp>
        <p:nvSpPr>
          <p:cNvPr id="1334" name="04.00 pm"/>
          <p:cNvSpPr txBox="1">
            <a:spLocks noGrp="1"/>
          </p:cNvSpPr>
          <p:nvPr>
            <p:ph type="body" idx="50"/>
          </p:nvPr>
        </p:nvSpPr>
        <p:spPr>
          <a:prstGeom prst="rect">
            <a:avLst/>
          </a:prstGeom>
        </p:spPr>
        <p:txBody>
          <a:bodyPr/>
          <a:lstStyle/>
          <a:p>
            <a:r>
              <a:t>04.00 pm</a:t>
            </a:r>
          </a:p>
        </p:txBody>
      </p:sp>
      <p:sp>
        <p:nvSpPr>
          <p:cNvPr id="1335" name="05.00 pm"/>
          <p:cNvSpPr txBox="1">
            <a:spLocks noGrp="1"/>
          </p:cNvSpPr>
          <p:nvPr>
            <p:ph type="body" idx="51"/>
          </p:nvPr>
        </p:nvSpPr>
        <p:spPr>
          <a:prstGeom prst="rect">
            <a:avLst/>
          </a:prstGeom>
        </p:spPr>
        <p:txBody>
          <a:bodyPr/>
          <a:lstStyle/>
          <a:p>
            <a:r>
              <a:t>05.00 pm</a:t>
            </a:r>
          </a:p>
        </p:txBody>
      </p:sp>
      <p:sp>
        <p:nvSpPr>
          <p:cNvPr id="1336" name="06.00 pm"/>
          <p:cNvSpPr txBox="1">
            <a:spLocks noGrp="1"/>
          </p:cNvSpPr>
          <p:nvPr>
            <p:ph type="body" idx="52"/>
          </p:nvPr>
        </p:nvSpPr>
        <p:spPr>
          <a:prstGeom prst="rect">
            <a:avLst/>
          </a:prstGeom>
        </p:spPr>
        <p:txBody>
          <a:bodyPr/>
          <a:lstStyle/>
          <a:p>
            <a:r>
              <a:t>06.00 pm</a:t>
            </a:r>
          </a:p>
        </p:txBody>
      </p:sp>
      <p:sp>
        <p:nvSpPr>
          <p:cNvPr id="1337" name="07.00 pm"/>
          <p:cNvSpPr txBox="1">
            <a:spLocks noGrp="1"/>
          </p:cNvSpPr>
          <p:nvPr>
            <p:ph type="body" idx="53"/>
          </p:nvPr>
        </p:nvSpPr>
        <p:spPr>
          <a:prstGeom prst="rect">
            <a:avLst/>
          </a:prstGeom>
        </p:spPr>
        <p:txBody>
          <a:bodyPr/>
          <a:lstStyle/>
          <a:p>
            <a:r>
              <a:t>07.00 pm</a:t>
            </a:r>
          </a:p>
        </p:txBody>
      </p:sp>
      <p:sp>
        <p:nvSpPr>
          <p:cNvPr id="1338" name="Line"/>
          <p:cNvSpPr>
            <a:spLocks noGrp="1"/>
          </p:cNvSpPr>
          <p:nvPr>
            <p:ph type="body" idx="5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39" name="Line"/>
          <p:cNvSpPr>
            <a:spLocks noGrp="1"/>
          </p:cNvSpPr>
          <p:nvPr>
            <p:ph type="body" idx="5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40" name="Line"/>
          <p:cNvSpPr>
            <a:spLocks noGrp="1"/>
          </p:cNvSpPr>
          <p:nvPr>
            <p:ph type="body" idx="56"/>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41" name="Line"/>
          <p:cNvSpPr>
            <a:spLocks noGrp="1"/>
          </p:cNvSpPr>
          <p:nvPr>
            <p:ph type="body" idx="5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42" name="08.00 pm"/>
          <p:cNvSpPr txBox="1">
            <a:spLocks noGrp="1"/>
          </p:cNvSpPr>
          <p:nvPr>
            <p:ph type="body" idx="58"/>
          </p:nvPr>
        </p:nvSpPr>
        <p:spPr>
          <a:prstGeom prst="rect">
            <a:avLst/>
          </a:prstGeom>
        </p:spPr>
        <p:txBody>
          <a:bodyPr/>
          <a:lstStyle/>
          <a:p>
            <a:r>
              <a:t>08.00 pm</a:t>
            </a:r>
          </a:p>
        </p:txBody>
      </p:sp>
      <p:sp>
        <p:nvSpPr>
          <p:cNvPr id="1343" name="09.00 pm"/>
          <p:cNvSpPr txBox="1">
            <a:spLocks noGrp="1"/>
          </p:cNvSpPr>
          <p:nvPr>
            <p:ph type="body" idx="59"/>
          </p:nvPr>
        </p:nvSpPr>
        <p:spPr>
          <a:prstGeom prst="rect">
            <a:avLst/>
          </a:prstGeom>
        </p:spPr>
        <p:txBody>
          <a:bodyPr/>
          <a:lstStyle/>
          <a:p>
            <a:r>
              <a:t>09.00 pm</a:t>
            </a:r>
          </a:p>
        </p:txBody>
      </p:sp>
      <p:sp>
        <p:nvSpPr>
          <p:cNvPr id="1344" name="10.00 pm"/>
          <p:cNvSpPr txBox="1">
            <a:spLocks noGrp="1"/>
          </p:cNvSpPr>
          <p:nvPr>
            <p:ph type="body" idx="60"/>
          </p:nvPr>
        </p:nvSpPr>
        <p:spPr>
          <a:prstGeom prst="rect">
            <a:avLst/>
          </a:prstGeom>
        </p:spPr>
        <p:txBody>
          <a:bodyPr/>
          <a:lstStyle/>
          <a:p>
            <a:r>
              <a:t>10.00 pm</a:t>
            </a:r>
          </a:p>
        </p:txBody>
      </p:sp>
      <p:sp>
        <p:nvSpPr>
          <p:cNvPr id="1345" name="Line"/>
          <p:cNvSpPr>
            <a:spLocks noGrp="1"/>
          </p:cNvSpPr>
          <p:nvPr>
            <p:ph type="body" idx="6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46" name="Sun…"/>
          <p:cNvSpPr txBox="1">
            <a:spLocks noGrp="1"/>
          </p:cNvSpPr>
          <p:nvPr>
            <p:ph type="body" idx="62"/>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347" name="Aenean lacinia bibendum nulla sed lorem ipsum. Praesent commodo cursus magna, vel scelerisque nisl consectetur et. Maecenas sed diam eget risus varius blandit sit amet non magna. Aenean lacinia bibendum nulla sed consectetur. Donec sed odio dui."/>
          <p:cNvSpPr txBox="1">
            <a:spLocks noGrp="1"/>
          </p:cNvSpPr>
          <p:nvPr>
            <p:ph type="body" sz="quarter" idx="1"/>
          </p:nvPr>
        </p:nvSpPr>
        <p:spPr>
          <a:prstGeom prst="rect">
            <a:avLst/>
          </a:prstGeom>
        </p:spPr>
        <p:txBody>
          <a:bodyPr/>
          <a:lstStyle/>
          <a:p>
            <a:r>
              <a:t>Aenean lacinia bibendum nulla sed lorem ipsum. Praesent commodo cursus magna, vel scelerisque nisl consectetur et. Maecenas sed diam eget risus varius blandit sit amet non magna. Aenean lacinia bibendum nulla sed consectetur. Donec sed odio dui. </a:t>
            </a:r>
          </a:p>
        </p:txBody>
      </p:sp>
      <p:sp>
        <p:nvSpPr>
          <p:cNvPr id="1348" name="Page #"/>
          <p:cNvSpPr txBox="1">
            <a:spLocks noGrp="1"/>
          </p:cNvSpPr>
          <p:nvPr>
            <p:ph type="body" idx="63"/>
          </p:nvPr>
        </p:nvSpPr>
        <p:spPr>
          <a:prstGeom prst="rect">
            <a:avLst/>
          </a:prstGeom>
        </p:spPr>
        <p:txBody>
          <a:bodyPr/>
          <a:lstStyle/>
          <a:p>
            <a:r>
              <a:t>Page #</a:t>
            </a:r>
          </a:p>
        </p:txBody>
      </p:sp>
    </p:spTree>
  </p:cSld>
  <p:clrMapOvr>
    <a:masterClrMapping/>
  </p:clrMapOvr>
  <p:transition xmlns:p14="http://schemas.microsoft.com/office/powerpoint/2010/mai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 name="Fusce Fermentum"/>
          <p:cNvSpPr txBox="1">
            <a:spLocks noGrp="1"/>
          </p:cNvSpPr>
          <p:nvPr>
            <p:ph type="title"/>
          </p:nvPr>
        </p:nvSpPr>
        <p:spPr>
          <a:prstGeom prst="rect">
            <a:avLst/>
          </a:prstGeom>
        </p:spPr>
        <p:txBody>
          <a:bodyPr/>
          <a:lstStyle/>
          <a:p>
            <a:r>
              <a:t>Fusce Fermentum</a:t>
            </a:r>
          </a:p>
        </p:txBody>
      </p:sp>
      <p:sp>
        <p:nvSpPr>
          <p:cNvPr id="135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17</a:t>
            </a:fld>
            <a:endParaRPr/>
          </a:p>
        </p:txBody>
      </p:sp>
      <p:sp>
        <p:nvSpPr>
          <p:cNvPr id="1352" name="Page #"/>
          <p:cNvSpPr txBox="1">
            <a:spLocks noGrp="1"/>
          </p:cNvSpPr>
          <p:nvPr>
            <p:ph type="body" idx="13"/>
          </p:nvPr>
        </p:nvSpPr>
        <p:spPr>
          <a:prstGeom prst="rect">
            <a:avLst/>
          </a:prstGeom>
        </p:spPr>
        <p:txBody>
          <a:bodyPr/>
          <a:lstStyle/>
          <a:p>
            <a:r>
              <a:t>Page #</a:t>
            </a:r>
          </a:p>
        </p:txBody>
      </p:sp>
      <p:sp>
        <p:nvSpPr>
          <p:cNvPr id="1353" name="Rectangle"/>
          <p:cNvSpPr>
            <a:spLocks noGrp="1"/>
          </p:cNvSpPr>
          <p:nvPr>
            <p:ph type="body" idx="14"/>
          </p:nvPr>
        </p:nvSpPr>
        <p:spPr>
          <a:prstGeom prst="rect">
            <a:avLst/>
          </a:prstGeom>
        </p:spPr>
        <p:txBody>
          <a:bodyPr/>
          <a:lstStyle/>
          <a:p>
            <a:pPr algn="ctr">
              <a:lnSpc>
                <a:spcPct val="100000"/>
              </a:lnSpc>
              <a:spcBef>
                <a:spcPts val="0"/>
              </a:spcBef>
              <a:defRPr sz="1500" cap="all" spc="0"/>
            </a:pPr>
            <a:endParaRPr/>
          </a:p>
        </p:txBody>
      </p:sp>
      <p:sp>
        <p:nvSpPr>
          <p:cNvPr id="1354" name="Shape"/>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330" y="29"/>
                </a:moveTo>
                <a:cubicBezTo>
                  <a:pt x="282" y="29"/>
                  <a:pt x="247" y="28"/>
                  <a:pt x="216" y="47"/>
                </a:cubicBezTo>
                <a:cubicBezTo>
                  <a:pt x="186" y="65"/>
                  <a:pt x="161" y="102"/>
                  <a:pt x="136" y="179"/>
                </a:cubicBezTo>
                <a:cubicBezTo>
                  <a:pt x="108" y="277"/>
                  <a:pt x="83" y="431"/>
                  <a:pt x="63" y="628"/>
                </a:cubicBezTo>
                <a:cubicBezTo>
                  <a:pt x="42" y="825"/>
                  <a:pt x="27" y="1065"/>
                  <a:pt x="16" y="1333"/>
                </a:cubicBezTo>
                <a:cubicBezTo>
                  <a:pt x="8" y="1577"/>
                  <a:pt x="4" y="1815"/>
                  <a:pt x="2" y="2105"/>
                </a:cubicBezTo>
                <a:cubicBezTo>
                  <a:pt x="0" y="2395"/>
                  <a:pt x="0" y="2737"/>
                  <a:pt x="0" y="3190"/>
                </a:cubicBezTo>
                <a:lnTo>
                  <a:pt x="0" y="21509"/>
                </a:lnTo>
                <a:cubicBezTo>
                  <a:pt x="0" y="21528"/>
                  <a:pt x="0" y="21539"/>
                  <a:pt x="0" y="21555"/>
                </a:cubicBezTo>
                <a:cubicBezTo>
                  <a:pt x="0" y="21569"/>
                  <a:pt x="0" y="21581"/>
                  <a:pt x="0" y="21599"/>
                </a:cubicBezTo>
                <a:lnTo>
                  <a:pt x="21600" y="21570"/>
                </a:lnTo>
                <a:lnTo>
                  <a:pt x="21600" y="3176"/>
                </a:lnTo>
                <a:cubicBezTo>
                  <a:pt x="21600" y="2715"/>
                  <a:pt x="21600" y="2370"/>
                  <a:pt x="21598" y="2078"/>
                </a:cubicBezTo>
                <a:cubicBezTo>
                  <a:pt x="21596" y="1786"/>
                  <a:pt x="21592" y="1548"/>
                  <a:pt x="21584" y="1303"/>
                </a:cubicBezTo>
                <a:cubicBezTo>
                  <a:pt x="21573" y="1036"/>
                  <a:pt x="21558" y="796"/>
                  <a:pt x="21537" y="599"/>
                </a:cubicBezTo>
                <a:cubicBezTo>
                  <a:pt x="21517" y="402"/>
                  <a:pt x="21492" y="247"/>
                  <a:pt x="21464" y="150"/>
                </a:cubicBezTo>
                <a:cubicBezTo>
                  <a:pt x="21439" y="73"/>
                  <a:pt x="21414" y="35"/>
                  <a:pt x="21384" y="17"/>
                </a:cubicBezTo>
                <a:cubicBezTo>
                  <a:pt x="21353" y="-1"/>
                  <a:pt x="21318" y="0"/>
                  <a:pt x="21270" y="0"/>
                </a:cubicBezTo>
                <a:lnTo>
                  <a:pt x="331" y="29"/>
                </a:lnTo>
                <a:lnTo>
                  <a:pt x="330" y="29"/>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1355" name="Rectangle"/>
          <p:cNvSpPr>
            <a:spLocks noGrp="1"/>
          </p:cNvSpPr>
          <p:nvPr>
            <p:ph type="body" idx="16"/>
          </p:nvPr>
        </p:nvSpPr>
        <p:spPr>
          <a:prstGeom prst="rect">
            <a:avLst/>
          </a:prstGeom>
        </p:spPr>
        <p:txBody>
          <a:bodyPr/>
          <a:lstStyle/>
          <a:p>
            <a:pPr algn="ctr">
              <a:lnSpc>
                <a:spcPct val="100000"/>
              </a:lnSpc>
              <a:spcBef>
                <a:spcPts val="0"/>
              </a:spcBef>
              <a:defRPr sz="1500" cap="all" spc="75"/>
            </a:pPr>
            <a:endParaRPr/>
          </a:p>
        </p:txBody>
      </p:sp>
      <p:sp>
        <p:nvSpPr>
          <p:cNvPr id="1356" name="december"/>
          <p:cNvSpPr txBox="1">
            <a:spLocks noGrp="1"/>
          </p:cNvSpPr>
          <p:nvPr>
            <p:ph type="body" idx="17"/>
          </p:nvPr>
        </p:nvSpPr>
        <p:spPr>
          <a:prstGeom prst="rect">
            <a:avLst/>
          </a:prstGeom>
        </p:spPr>
        <p:txBody>
          <a:bodyPr/>
          <a:lstStyle/>
          <a:p>
            <a:r>
              <a:t>december</a:t>
            </a:r>
          </a:p>
        </p:txBody>
      </p:sp>
      <p:sp>
        <p:nvSpPr>
          <p:cNvPr id="1357"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1358" name="Shape"/>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1359" name="Sun…"/>
          <p:cNvSpPr txBox="1">
            <a:spLocks noGrp="1"/>
          </p:cNvSpPr>
          <p:nvPr>
            <p:ph type="body" idx="20"/>
          </p:nvPr>
        </p:nvSpPr>
        <p:spPr>
          <a:prstGeom prst="rect">
            <a:avLst/>
          </a:prstGeom>
        </p:spPr>
        <p:txBody>
          <a:bodyPr/>
          <a:lstStyle/>
          <a:p>
            <a:pPr algn="ctr">
              <a:lnSpc>
                <a:spcPct val="100000"/>
              </a:lnSpc>
              <a:spcBef>
                <a:spcPts val="0"/>
              </a:spcBef>
              <a:defRPr sz="1800" cap="all" spc="90"/>
            </a:pPr>
            <a:r>
              <a:t>Sun</a:t>
            </a:r>
          </a:p>
          <a:p>
            <a:pPr algn="ctr">
              <a:lnSpc>
                <a:spcPct val="100000"/>
              </a:lnSpc>
              <a:spcBef>
                <a:spcPts val="0"/>
              </a:spcBef>
              <a:defRPr sz="1800" cap="all" spc="90"/>
            </a:pPr>
            <a:r>
              <a:t>mon</a:t>
            </a:r>
          </a:p>
          <a:p>
            <a:pPr algn="ctr">
              <a:lnSpc>
                <a:spcPct val="100000"/>
              </a:lnSpc>
              <a:spcBef>
                <a:spcPts val="0"/>
              </a:spcBef>
              <a:defRPr sz="1800" cap="all" spc="90"/>
            </a:pPr>
            <a:r>
              <a:t>tue</a:t>
            </a:r>
          </a:p>
          <a:p>
            <a:pPr algn="ctr">
              <a:lnSpc>
                <a:spcPct val="100000"/>
              </a:lnSpc>
              <a:spcBef>
                <a:spcPts val="0"/>
              </a:spcBef>
              <a:defRPr sz="1800" cap="all" spc="90"/>
            </a:pPr>
            <a:r>
              <a:t>wed</a:t>
            </a:r>
          </a:p>
          <a:p>
            <a:pPr algn="ctr">
              <a:lnSpc>
                <a:spcPct val="100000"/>
              </a:lnSpc>
              <a:spcBef>
                <a:spcPts val="0"/>
              </a:spcBef>
              <a:defRPr sz="1800" cap="all" spc="90"/>
            </a:pPr>
            <a:r>
              <a:t>thu</a:t>
            </a:r>
          </a:p>
          <a:p>
            <a:pPr algn="ctr">
              <a:lnSpc>
                <a:spcPct val="100000"/>
              </a:lnSpc>
              <a:spcBef>
                <a:spcPts val="0"/>
              </a:spcBef>
              <a:defRPr sz="1800" cap="all" spc="90"/>
            </a:pPr>
            <a:r>
              <a:t>fri</a:t>
            </a:r>
          </a:p>
          <a:p>
            <a:pPr algn="ctr">
              <a:lnSpc>
                <a:spcPct val="100000"/>
              </a:lnSpc>
              <a:spcBef>
                <a:spcPts val="0"/>
              </a:spcBef>
              <a:defRPr sz="1800" cap="all" spc="90"/>
            </a:pPr>
            <a:r>
              <a:t>sat</a:t>
            </a:r>
          </a:p>
        </p:txBody>
      </p:sp>
      <p:sp>
        <p:nvSpPr>
          <p:cNvPr id="1360" name="Line"/>
          <p:cNvSpPr>
            <a:spLocks noGrp="1"/>
          </p:cNvSpPr>
          <p:nvPr>
            <p:ph type="body" idx="21"/>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1" name="Line"/>
          <p:cNvSpPr>
            <a:spLocks noGrp="1"/>
          </p:cNvSpPr>
          <p:nvPr>
            <p:ph type="body" idx="22"/>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2" name="Line"/>
          <p:cNvSpPr>
            <a:spLocks noGrp="1"/>
          </p:cNvSpPr>
          <p:nvPr>
            <p:ph type="body" idx="23"/>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3" name="Line"/>
          <p:cNvSpPr>
            <a:spLocks noGrp="1"/>
          </p:cNvSpPr>
          <p:nvPr>
            <p:ph type="body" idx="2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4" name="Line"/>
          <p:cNvSpPr>
            <a:spLocks noGrp="1"/>
          </p:cNvSpPr>
          <p:nvPr>
            <p:ph type="body" idx="2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5" name="Line"/>
          <p:cNvSpPr>
            <a:spLocks noGrp="1"/>
          </p:cNvSpPr>
          <p:nvPr>
            <p:ph type="body" idx="26"/>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66" name="1"/>
          <p:cNvSpPr txBox="1">
            <a:spLocks noGrp="1"/>
          </p:cNvSpPr>
          <p:nvPr>
            <p:ph type="body" idx="27"/>
          </p:nvPr>
        </p:nvSpPr>
        <p:spPr>
          <a:prstGeom prst="rect">
            <a:avLst/>
          </a:prstGeom>
        </p:spPr>
        <p:txBody>
          <a:bodyPr/>
          <a:lstStyle/>
          <a:p>
            <a:pPr>
              <a:lnSpc>
                <a:spcPct val="100000"/>
              </a:lnSpc>
              <a:spcBef>
                <a:spcPts val="0"/>
              </a:spcBef>
              <a:defRPr sz="1800" cap="all" spc="0"/>
            </a:pPr>
            <a:endParaRPr/>
          </a:p>
          <a:p>
            <a:pPr>
              <a:lnSpc>
                <a:spcPct val="100000"/>
              </a:lnSpc>
              <a:spcBef>
                <a:spcPts val="0"/>
              </a:spcBef>
              <a:defRPr sz="1800" cap="all" spc="0"/>
            </a:pPr>
            <a:endParaRPr/>
          </a:p>
          <a:p>
            <a:pPr>
              <a:lnSpc>
                <a:spcPct val="100000"/>
              </a:lnSpc>
              <a:spcBef>
                <a:spcPts val="0"/>
              </a:spcBef>
              <a:defRPr sz="1800" cap="all" spc="0"/>
            </a:pPr>
            <a:endParaRPr/>
          </a:p>
          <a:p>
            <a:pPr>
              <a:lnSpc>
                <a:spcPct val="100000"/>
              </a:lnSpc>
              <a:spcBef>
                <a:spcPts val="0"/>
              </a:spcBef>
              <a:defRPr sz="1800" cap="all" spc="0"/>
            </a:pPr>
            <a:endParaRPr/>
          </a:p>
          <a:p>
            <a:pPr>
              <a:lnSpc>
                <a:spcPct val="100000"/>
              </a:lnSpc>
              <a:spcBef>
                <a:spcPts val="0"/>
              </a:spcBef>
              <a:defRPr sz="1800" cap="all" spc="0"/>
            </a:pPr>
            <a:endParaRPr/>
          </a:p>
          <a:p>
            <a:pPr>
              <a:lnSpc>
                <a:spcPct val="100000"/>
              </a:lnSpc>
              <a:spcBef>
                <a:spcPts val="0"/>
              </a:spcBef>
              <a:defRPr sz="1800" cap="all" spc="0"/>
            </a:pPr>
            <a:endParaRPr/>
          </a:p>
          <a:p>
            <a:pPr>
              <a:lnSpc>
                <a:spcPct val="100000"/>
              </a:lnSpc>
              <a:spcBef>
                <a:spcPts val="0"/>
              </a:spcBef>
              <a:defRPr sz="1800" cap="all" spc="0"/>
            </a:pPr>
            <a:r>
              <a:rPr>
                <a:solidFill>
                  <a:srgbClr val="A8B5BD"/>
                </a:solidFill>
              </a:rPr>
              <a:t>1</a:t>
            </a:r>
          </a:p>
        </p:txBody>
      </p:sp>
      <p:sp>
        <p:nvSpPr>
          <p:cNvPr id="1367" name="2…"/>
          <p:cNvSpPr txBox="1">
            <a:spLocks noGrp="1"/>
          </p:cNvSpPr>
          <p:nvPr>
            <p:ph type="body" idx="28"/>
          </p:nvPr>
        </p:nvSpPr>
        <p:spPr>
          <a:prstGeom prst="rect">
            <a:avLst/>
          </a:prstGeom>
        </p:spPr>
        <p:txBody>
          <a:bodyPr/>
          <a:lstStyle/>
          <a:p>
            <a:pPr>
              <a:lnSpc>
                <a:spcPct val="100000"/>
              </a:lnSpc>
              <a:spcBef>
                <a:spcPts val="0"/>
              </a:spcBef>
              <a:defRPr sz="1800" cap="all" spc="0"/>
            </a:pPr>
            <a:r>
              <a:rPr>
                <a:solidFill>
                  <a:srgbClr val="A8B5BD"/>
                </a:solidFill>
              </a:rPr>
              <a:t>2</a:t>
            </a:r>
          </a:p>
          <a:p>
            <a:pPr>
              <a:lnSpc>
                <a:spcPct val="100000"/>
              </a:lnSpc>
              <a:spcBef>
                <a:spcPts val="0"/>
              </a:spcBef>
              <a:defRPr sz="1800" cap="all" spc="0"/>
            </a:pPr>
            <a:r>
              <a:t>3</a:t>
            </a:r>
          </a:p>
          <a:p>
            <a:pPr>
              <a:lnSpc>
                <a:spcPct val="100000"/>
              </a:lnSpc>
              <a:spcBef>
                <a:spcPts val="0"/>
              </a:spcBef>
              <a:defRPr sz="1800" cap="all" spc="0"/>
            </a:pPr>
            <a:r>
              <a:t>4</a:t>
            </a:r>
          </a:p>
          <a:p>
            <a:pPr>
              <a:lnSpc>
                <a:spcPct val="100000"/>
              </a:lnSpc>
              <a:spcBef>
                <a:spcPts val="0"/>
              </a:spcBef>
              <a:defRPr sz="1800" cap="all" spc="0"/>
            </a:pPr>
            <a:r>
              <a:t>5</a:t>
            </a:r>
          </a:p>
          <a:p>
            <a:pPr>
              <a:lnSpc>
                <a:spcPct val="100000"/>
              </a:lnSpc>
              <a:spcBef>
                <a:spcPts val="0"/>
              </a:spcBef>
              <a:defRPr sz="1800" cap="all" spc="0"/>
            </a:pPr>
            <a:r>
              <a:t>6</a:t>
            </a:r>
          </a:p>
          <a:p>
            <a:pPr>
              <a:lnSpc>
                <a:spcPct val="100000"/>
              </a:lnSpc>
              <a:spcBef>
                <a:spcPts val="0"/>
              </a:spcBef>
              <a:defRPr sz="1800" cap="all" spc="0"/>
            </a:pPr>
            <a:r>
              <a:t>7</a:t>
            </a:r>
          </a:p>
          <a:p>
            <a:pPr>
              <a:lnSpc>
                <a:spcPct val="100000"/>
              </a:lnSpc>
              <a:spcBef>
                <a:spcPts val="0"/>
              </a:spcBef>
              <a:defRPr sz="1800" cap="all" spc="0"/>
            </a:pPr>
            <a:r>
              <a:rPr>
                <a:solidFill>
                  <a:srgbClr val="A8B5BD"/>
                </a:solidFill>
              </a:rPr>
              <a:t>8</a:t>
            </a:r>
          </a:p>
        </p:txBody>
      </p:sp>
      <p:sp>
        <p:nvSpPr>
          <p:cNvPr id="1368" name="9…"/>
          <p:cNvSpPr txBox="1">
            <a:spLocks noGrp="1"/>
          </p:cNvSpPr>
          <p:nvPr>
            <p:ph type="body" idx="29"/>
          </p:nvPr>
        </p:nvSpPr>
        <p:spPr>
          <a:prstGeom prst="rect">
            <a:avLst/>
          </a:prstGeom>
        </p:spPr>
        <p:txBody>
          <a:bodyPr/>
          <a:lstStyle/>
          <a:p>
            <a:pPr>
              <a:lnSpc>
                <a:spcPct val="100000"/>
              </a:lnSpc>
              <a:spcBef>
                <a:spcPts val="0"/>
              </a:spcBef>
              <a:defRPr sz="1800" cap="all" spc="0"/>
            </a:pPr>
            <a:r>
              <a:rPr>
                <a:solidFill>
                  <a:srgbClr val="A8B5BD"/>
                </a:solidFill>
              </a:rPr>
              <a:t>9</a:t>
            </a:r>
          </a:p>
          <a:p>
            <a:pPr>
              <a:lnSpc>
                <a:spcPct val="100000"/>
              </a:lnSpc>
              <a:spcBef>
                <a:spcPts val="0"/>
              </a:spcBef>
              <a:defRPr sz="1800" cap="all" spc="0"/>
            </a:pPr>
            <a:r>
              <a:t>10</a:t>
            </a:r>
          </a:p>
          <a:p>
            <a:pPr>
              <a:lnSpc>
                <a:spcPct val="100000"/>
              </a:lnSpc>
              <a:spcBef>
                <a:spcPts val="0"/>
              </a:spcBef>
              <a:defRPr sz="1800" cap="all" spc="0"/>
            </a:pPr>
            <a:r>
              <a:t>11</a:t>
            </a:r>
          </a:p>
          <a:p>
            <a:pPr>
              <a:lnSpc>
                <a:spcPct val="100000"/>
              </a:lnSpc>
              <a:spcBef>
                <a:spcPts val="0"/>
              </a:spcBef>
              <a:defRPr sz="1800" cap="all" spc="0"/>
            </a:pPr>
            <a:r>
              <a:t>12</a:t>
            </a:r>
          </a:p>
          <a:p>
            <a:pPr>
              <a:lnSpc>
                <a:spcPct val="100000"/>
              </a:lnSpc>
              <a:spcBef>
                <a:spcPts val="0"/>
              </a:spcBef>
              <a:defRPr sz="1800" cap="all" spc="0"/>
            </a:pPr>
            <a:r>
              <a:t>13</a:t>
            </a:r>
          </a:p>
          <a:p>
            <a:pPr>
              <a:lnSpc>
                <a:spcPct val="100000"/>
              </a:lnSpc>
              <a:spcBef>
                <a:spcPts val="0"/>
              </a:spcBef>
              <a:defRPr sz="1800" cap="all" spc="0"/>
            </a:pPr>
            <a:r>
              <a:t>14</a:t>
            </a:r>
          </a:p>
          <a:p>
            <a:pPr>
              <a:lnSpc>
                <a:spcPct val="100000"/>
              </a:lnSpc>
              <a:spcBef>
                <a:spcPts val="0"/>
              </a:spcBef>
              <a:defRPr sz="1800" cap="all" spc="0"/>
            </a:pPr>
            <a:r>
              <a:rPr>
                <a:solidFill>
                  <a:srgbClr val="A8B5BD"/>
                </a:solidFill>
              </a:rPr>
              <a:t>15</a:t>
            </a:r>
          </a:p>
        </p:txBody>
      </p:sp>
      <p:sp>
        <p:nvSpPr>
          <p:cNvPr id="1369" name="16…"/>
          <p:cNvSpPr txBox="1">
            <a:spLocks noGrp="1"/>
          </p:cNvSpPr>
          <p:nvPr>
            <p:ph type="body" idx="30"/>
          </p:nvPr>
        </p:nvSpPr>
        <p:spPr>
          <a:prstGeom prst="rect">
            <a:avLst/>
          </a:prstGeom>
        </p:spPr>
        <p:txBody>
          <a:bodyPr/>
          <a:lstStyle/>
          <a:p>
            <a:pPr>
              <a:lnSpc>
                <a:spcPct val="100000"/>
              </a:lnSpc>
              <a:spcBef>
                <a:spcPts val="0"/>
              </a:spcBef>
              <a:defRPr sz="1800" cap="all" spc="0"/>
            </a:pPr>
            <a:r>
              <a:rPr>
                <a:solidFill>
                  <a:srgbClr val="A8B5BD"/>
                </a:solidFill>
              </a:rPr>
              <a:t>16</a:t>
            </a:r>
          </a:p>
          <a:p>
            <a:pPr>
              <a:lnSpc>
                <a:spcPct val="100000"/>
              </a:lnSpc>
              <a:spcBef>
                <a:spcPts val="0"/>
              </a:spcBef>
              <a:defRPr sz="1800" cap="all" spc="0"/>
            </a:pPr>
            <a:r>
              <a:t>17</a:t>
            </a:r>
          </a:p>
          <a:p>
            <a:pPr>
              <a:lnSpc>
                <a:spcPct val="100000"/>
              </a:lnSpc>
              <a:spcBef>
                <a:spcPts val="0"/>
              </a:spcBef>
              <a:defRPr sz="1800" cap="all" spc="0"/>
            </a:pPr>
            <a:r>
              <a:t>18</a:t>
            </a:r>
          </a:p>
          <a:p>
            <a:pPr>
              <a:lnSpc>
                <a:spcPct val="100000"/>
              </a:lnSpc>
              <a:spcBef>
                <a:spcPts val="0"/>
              </a:spcBef>
              <a:defRPr sz="1800" cap="all" spc="0"/>
            </a:pPr>
            <a:r>
              <a:t>19</a:t>
            </a:r>
          </a:p>
          <a:p>
            <a:pPr>
              <a:lnSpc>
                <a:spcPct val="100000"/>
              </a:lnSpc>
              <a:spcBef>
                <a:spcPts val="0"/>
              </a:spcBef>
              <a:defRPr sz="1800" cap="all" spc="0"/>
            </a:pPr>
            <a:r>
              <a:t>20</a:t>
            </a:r>
          </a:p>
          <a:p>
            <a:pPr>
              <a:lnSpc>
                <a:spcPct val="100000"/>
              </a:lnSpc>
              <a:spcBef>
                <a:spcPts val="0"/>
              </a:spcBef>
              <a:defRPr sz="1800" cap="all" spc="0"/>
            </a:pPr>
            <a:r>
              <a:t>21</a:t>
            </a:r>
          </a:p>
          <a:p>
            <a:pPr>
              <a:lnSpc>
                <a:spcPct val="100000"/>
              </a:lnSpc>
              <a:spcBef>
                <a:spcPts val="0"/>
              </a:spcBef>
              <a:defRPr sz="1800" cap="all" spc="0"/>
            </a:pPr>
            <a:r>
              <a:rPr>
                <a:solidFill>
                  <a:srgbClr val="A8B5BD"/>
                </a:solidFill>
              </a:rPr>
              <a:t>22</a:t>
            </a:r>
          </a:p>
        </p:txBody>
      </p:sp>
      <p:sp>
        <p:nvSpPr>
          <p:cNvPr id="1370" name="30…"/>
          <p:cNvSpPr txBox="1">
            <a:spLocks noGrp="1"/>
          </p:cNvSpPr>
          <p:nvPr>
            <p:ph type="body" idx="31"/>
          </p:nvPr>
        </p:nvSpPr>
        <p:spPr>
          <a:prstGeom prst="rect">
            <a:avLst/>
          </a:prstGeom>
        </p:spPr>
        <p:txBody>
          <a:bodyPr/>
          <a:lstStyle/>
          <a:p>
            <a:pPr>
              <a:lnSpc>
                <a:spcPct val="100000"/>
              </a:lnSpc>
              <a:spcBef>
                <a:spcPts val="0"/>
              </a:spcBef>
              <a:defRPr sz="1800" cap="all" spc="0"/>
            </a:pPr>
            <a:r>
              <a:rPr>
                <a:solidFill>
                  <a:srgbClr val="A8B5BD"/>
                </a:solidFill>
              </a:rPr>
              <a:t>30</a:t>
            </a:r>
          </a:p>
          <a:p>
            <a:pPr>
              <a:lnSpc>
                <a:spcPct val="100000"/>
              </a:lnSpc>
              <a:spcBef>
                <a:spcPts val="0"/>
              </a:spcBef>
              <a:defRPr sz="1800" cap="all" spc="0"/>
            </a:pPr>
            <a:r>
              <a:t>31</a:t>
            </a:r>
          </a:p>
        </p:txBody>
      </p:sp>
      <p:sp>
        <p:nvSpPr>
          <p:cNvPr id="1371" name="23…"/>
          <p:cNvSpPr txBox="1">
            <a:spLocks noGrp="1"/>
          </p:cNvSpPr>
          <p:nvPr>
            <p:ph type="body" idx="32"/>
          </p:nvPr>
        </p:nvSpPr>
        <p:spPr>
          <a:prstGeom prst="rect">
            <a:avLst/>
          </a:prstGeom>
        </p:spPr>
        <p:txBody>
          <a:bodyPr/>
          <a:lstStyle/>
          <a:p>
            <a:pPr>
              <a:lnSpc>
                <a:spcPct val="100000"/>
              </a:lnSpc>
              <a:spcBef>
                <a:spcPts val="0"/>
              </a:spcBef>
              <a:defRPr sz="1800" cap="all" spc="0"/>
            </a:pPr>
            <a:r>
              <a:rPr>
                <a:solidFill>
                  <a:srgbClr val="A8B5BD"/>
                </a:solidFill>
              </a:rPr>
              <a:t>23</a:t>
            </a:r>
          </a:p>
          <a:p>
            <a:pPr>
              <a:lnSpc>
                <a:spcPct val="100000"/>
              </a:lnSpc>
              <a:spcBef>
                <a:spcPts val="0"/>
              </a:spcBef>
              <a:defRPr sz="1800" cap="all" spc="0"/>
            </a:pPr>
            <a:r>
              <a:t>24</a:t>
            </a:r>
          </a:p>
          <a:p>
            <a:pPr>
              <a:lnSpc>
                <a:spcPct val="100000"/>
              </a:lnSpc>
              <a:spcBef>
                <a:spcPts val="0"/>
              </a:spcBef>
              <a:defRPr sz="1800" cap="all" spc="0"/>
            </a:pPr>
            <a:r>
              <a:t>25</a:t>
            </a:r>
          </a:p>
          <a:p>
            <a:pPr>
              <a:lnSpc>
                <a:spcPct val="100000"/>
              </a:lnSpc>
              <a:spcBef>
                <a:spcPts val="0"/>
              </a:spcBef>
              <a:defRPr sz="1800" cap="all" spc="0"/>
            </a:pPr>
            <a:r>
              <a:t>26</a:t>
            </a:r>
          </a:p>
          <a:p>
            <a:pPr>
              <a:lnSpc>
                <a:spcPct val="100000"/>
              </a:lnSpc>
              <a:spcBef>
                <a:spcPts val="0"/>
              </a:spcBef>
              <a:defRPr sz="1800" cap="all" spc="0"/>
            </a:pPr>
            <a:r>
              <a:t>27</a:t>
            </a:r>
          </a:p>
          <a:p>
            <a:pPr>
              <a:lnSpc>
                <a:spcPct val="100000"/>
              </a:lnSpc>
              <a:spcBef>
                <a:spcPts val="0"/>
              </a:spcBef>
              <a:defRPr sz="1800" cap="all" spc="0"/>
            </a:pPr>
            <a:r>
              <a:t>28</a:t>
            </a:r>
          </a:p>
          <a:p>
            <a:pPr>
              <a:lnSpc>
                <a:spcPct val="100000"/>
              </a:lnSpc>
              <a:spcBef>
                <a:spcPts val="0"/>
              </a:spcBef>
              <a:defRPr sz="1800" cap="all" spc="0"/>
            </a:pPr>
            <a:r>
              <a:rPr>
                <a:solidFill>
                  <a:srgbClr val="A8B5BD"/>
                </a:solidFill>
              </a:rPr>
              <a:t>29</a:t>
            </a:r>
          </a:p>
        </p:txBody>
      </p:sp>
      <p:sp>
        <p:nvSpPr>
          <p:cNvPr id="1372" name="Line"/>
          <p:cNvSpPr>
            <a:spLocks noGrp="1"/>
          </p:cNvSpPr>
          <p:nvPr>
            <p:ph type="body" idx="33"/>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73" name="Line"/>
          <p:cNvSpPr>
            <a:spLocks noGrp="1"/>
          </p:cNvSpPr>
          <p:nvPr>
            <p:ph type="body" idx="34"/>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74" name="Line"/>
          <p:cNvSpPr>
            <a:spLocks noGrp="1"/>
          </p:cNvSpPr>
          <p:nvPr>
            <p:ph type="body" idx="35"/>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75" name="Line"/>
          <p:cNvSpPr>
            <a:spLocks noGrp="1"/>
          </p:cNvSpPr>
          <p:nvPr>
            <p:ph type="body" idx="36"/>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76" name="Line"/>
          <p:cNvSpPr>
            <a:spLocks noGrp="1"/>
          </p:cNvSpPr>
          <p:nvPr>
            <p:ph type="body" idx="37"/>
          </p:nvPr>
        </p:nvSpPr>
        <p:spPr>
          <a:prstGeom prst="line">
            <a:avLst/>
          </a:prstGeom>
        </p:spPr>
        <p:txBody>
          <a:bodyPr/>
          <a:lstStyle/>
          <a:p>
            <a:pPr algn="ctr">
              <a:lnSpc>
                <a:spcPct val="100000"/>
              </a:lnSpc>
              <a:spcBef>
                <a:spcPts val="0"/>
              </a:spcBef>
              <a:defRPr sz="2200" spc="0">
                <a:solidFill>
                  <a:srgbClr val="FFFFFF"/>
                </a:solidFill>
                <a:latin typeface="Helvetica Neue Medium"/>
                <a:ea typeface="Helvetica Neue Medium"/>
                <a:cs typeface="Helvetica Neue Medium"/>
                <a:sym typeface="Helvetica Neue Medium"/>
              </a:defRPr>
            </a:pPr>
            <a:endParaRPr/>
          </a:p>
        </p:txBody>
      </p:sp>
      <p:sp>
        <p:nvSpPr>
          <p:cNvPr id="1377" name="Vestibulum Pellentesque"/>
          <p:cNvSpPr txBox="1">
            <a:spLocks noGrp="1"/>
          </p:cNvSpPr>
          <p:nvPr>
            <p:ph type="body" idx="38"/>
          </p:nvPr>
        </p:nvSpPr>
        <p:spPr>
          <a:prstGeom prst="rect">
            <a:avLst/>
          </a:prstGeom>
        </p:spPr>
        <p:txBody>
          <a:bodyPr/>
          <a:lstStyle/>
          <a:p>
            <a:r>
              <a:t>Vestibulum Pellentesque</a:t>
            </a:r>
          </a:p>
        </p:txBody>
      </p:sp>
      <p:sp>
        <p:nvSpPr>
          <p:cNvPr id="1378" name="4.30 pmJusto Elit Cursus"/>
          <p:cNvSpPr txBox="1">
            <a:spLocks noGrp="1"/>
          </p:cNvSpPr>
          <p:nvPr>
            <p:ph type="body" idx="39"/>
          </p:nvPr>
        </p:nvSpPr>
        <p:spPr>
          <a:prstGeom prst="rect">
            <a:avLst/>
          </a:prstGeom>
        </p:spPr>
        <p:txBody>
          <a:bodyPr/>
          <a:lstStyle/>
          <a:p>
            <a:r>
              <a:t>4.30 pmJusto Elit Cursus</a:t>
            </a:r>
          </a:p>
        </p:txBody>
      </p:sp>
      <p:sp>
        <p:nvSpPr>
          <p:cNvPr id="1379" name="7.00 pm Vehicula Ligula"/>
          <p:cNvSpPr txBox="1">
            <a:spLocks noGrp="1"/>
          </p:cNvSpPr>
          <p:nvPr>
            <p:ph type="body" idx="40"/>
          </p:nvPr>
        </p:nvSpPr>
        <p:spPr>
          <a:prstGeom prst="rect">
            <a:avLst/>
          </a:prstGeom>
        </p:spPr>
        <p:txBody>
          <a:bodyPr/>
          <a:lstStyle/>
          <a:p>
            <a:r>
              <a:t>7.00 pm Vehicula Ligula</a:t>
            </a:r>
          </a:p>
        </p:txBody>
      </p:sp>
      <p:sp>
        <p:nvSpPr>
          <p:cNvPr id="1380" name="Dapibus Euismod"/>
          <p:cNvSpPr txBox="1">
            <a:spLocks noGrp="1"/>
          </p:cNvSpPr>
          <p:nvPr>
            <p:ph type="body" idx="41"/>
          </p:nvPr>
        </p:nvSpPr>
        <p:spPr>
          <a:prstGeom prst="rect">
            <a:avLst/>
          </a:prstGeom>
        </p:spPr>
        <p:txBody>
          <a:bodyPr/>
          <a:lstStyle/>
          <a:p>
            <a:r>
              <a:t>Dapibus Euismod</a:t>
            </a:r>
          </a:p>
        </p:txBody>
      </p:sp>
      <p:sp>
        <p:nvSpPr>
          <p:cNvPr id="1381" name="10.00 am Egestas"/>
          <p:cNvSpPr txBox="1">
            <a:spLocks noGrp="1"/>
          </p:cNvSpPr>
          <p:nvPr>
            <p:ph type="body" idx="42"/>
          </p:nvPr>
        </p:nvSpPr>
        <p:spPr>
          <a:prstGeom prst="rect">
            <a:avLst/>
          </a:prstGeom>
        </p:spPr>
        <p:txBody>
          <a:bodyPr/>
          <a:lstStyle/>
          <a:p>
            <a:r>
              <a:t>10.00 am Egestas</a:t>
            </a:r>
          </a:p>
        </p:txBody>
      </p:sp>
      <p:sp>
        <p:nvSpPr>
          <p:cNvPr id="1382" name="8. 00 pm Magna"/>
          <p:cNvSpPr txBox="1">
            <a:spLocks noGrp="1"/>
          </p:cNvSpPr>
          <p:nvPr>
            <p:ph type="body" idx="43"/>
          </p:nvPr>
        </p:nvSpPr>
        <p:spPr>
          <a:prstGeom prst="rect">
            <a:avLst/>
          </a:prstGeom>
        </p:spPr>
        <p:txBody>
          <a:bodyPr/>
          <a:lstStyle/>
          <a:p>
            <a:r>
              <a:t>8. 00 pm Magna</a:t>
            </a:r>
          </a:p>
        </p:txBody>
      </p:sp>
    </p:spTree>
  </p:cSld>
  <p:clrMapOvr>
    <a:masterClrMapping/>
  </p:clrMapOvr>
  <p:transition xmlns:p14="http://schemas.microsoft.com/office/powerpoint/2010/mai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4" name="Rectangle"/>
          <p:cNvSpPr>
            <a:spLocks noGrp="1"/>
          </p:cNvSpPr>
          <p:nvPr>
            <p:ph type="body" idx="13"/>
          </p:nvPr>
        </p:nvSpPr>
        <p:spPr>
          <a:prstGeom prst="rect">
            <a:avLst/>
          </a:prstGeom>
        </p:spPr>
        <p:txBody>
          <a:bodyPr/>
          <a:lstStyle/>
          <a:p>
            <a:pPr algn="ctr">
              <a:lnSpc>
                <a:spcPct val="100000"/>
              </a:lnSpc>
              <a:spcBef>
                <a:spcPts val="0"/>
              </a:spcBef>
              <a:defRPr sz="1000" cap="all" spc="0"/>
            </a:pPr>
            <a:endParaRPr/>
          </a:p>
        </p:txBody>
      </p:sp>
      <p:sp>
        <p:nvSpPr>
          <p:cNvPr id="1385" name="january"/>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january</a:t>
            </a:r>
          </a:p>
        </p:txBody>
      </p:sp>
      <p:sp>
        <p:nvSpPr>
          <p:cNvPr id="1386" name="Rectangle"/>
          <p:cNvSpPr>
            <a:spLocks noGrp="1"/>
          </p:cNvSpPr>
          <p:nvPr>
            <p:ph type="body" idx="15"/>
          </p:nvPr>
        </p:nvSpPr>
        <p:spPr>
          <a:prstGeom prst="rect">
            <a:avLst/>
          </a:prstGeom>
        </p:spPr>
        <p:txBody>
          <a:bodyPr/>
          <a:lstStyle/>
          <a:p>
            <a:pPr algn="ctr">
              <a:lnSpc>
                <a:spcPct val="100000"/>
              </a:lnSpc>
              <a:spcBef>
                <a:spcPts val="0"/>
              </a:spcBef>
              <a:defRPr sz="1000" cap="all" spc="50"/>
            </a:pPr>
            <a:endParaRPr/>
          </a:p>
        </p:txBody>
      </p:sp>
      <p:sp>
        <p:nvSpPr>
          <p:cNvPr id="1387" name="january"/>
          <p:cNvSpPr txBox="1">
            <a:spLocks noGrp="1"/>
          </p:cNvSpPr>
          <p:nvPr>
            <p:ph type="body" idx="16"/>
          </p:nvPr>
        </p:nvSpPr>
        <p:spPr>
          <a:prstGeom prst="rect">
            <a:avLst/>
          </a:prstGeom>
        </p:spPr>
        <p:txBody>
          <a:bodyPr/>
          <a:lstStyle/>
          <a:p>
            <a:r>
              <a:t>january</a:t>
            </a:r>
          </a:p>
        </p:txBody>
      </p:sp>
      <p:sp>
        <p:nvSpPr>
          <p:cNvPr id="1388" name="Sun…"/>
          <p:cNvSpPr txBox="1">
            <a:spLocks noGrp="1"/>
          </p:cNvSpPr>
          <p:nvPr>
            <p:ph type="body" idx="17"/>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389" name="1…"/>
          <p:cNvSpPr txBox="1">
            <a:spLocks noGrp="1"/>
          </p:cNvSpPr>
          <p:nvPr>
            <p:ph type="body" idx="18"/>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a:p>
            <a:pPr algn="ctr">
              <a:lnSpc>
                <a:spcPct val="100000"/>
              </a:lnSpc>
              <a:spcBef>
                <a:spcPts val="0"/>
              </a:spcBef>
              <a:defRPr sz="1000" cap="all" spc="0"/>
            </a:pPr>
            <a:r>
              <a:t>4</a:t>
            </a:r>
          </a:p>
          <a:p>
            <a:pPr algn="ctr">
              <a:lnSpc>
                <a:spcPct val="100000"/>
              </a:lnSpc>
              <a:spcBef>
                <a:spcPts val="0"/>
              </a:spcBef>
              <a:defRPr sz="1000" cap="all" spc="0"/>
            </a:pPr>
            <a:r>
              <a:t>5 </a:t>
            </a:r>
          </a:p>
          <a:p>
            <a:pPr algn="ctr">
              <a:lnSpc>
                <a:spcPct val="100000"/>
              </a:lnSpc>
              <a:spcBef>
                <a:spcPts val="0"/>
              </a:spcBef>
              <a:defRPr sz="1000" cap="all" spc="0">
                <a:solidFill>
                  <a:srgbClr val="A8B5BD"/>
                </a:solidFill>
              </a:defRPr>
            </a:pPr>
            <a:r>
              <a:t>6</a:t>
            </a:r>
          </a:p>
        </p:txBody>
      </p:sp>
      <p:sp>
        <p:nvSpPr>
          <p:cNvPr id="1390" name="7…"/>
          <p:cNvSpPr txBox="1">
            <a:spLocks noGrp="1"/>
          </p:cNvSpPr>
          <p:nvPr>
            <p:ph type="body" idx="19"/>
          </p:nvPr>
        </p:nvSpPr>
        <p:spPr>
          <a:prstGeom prst="rect">
            <a:avLst/>
          </a:prstGeom>
        </p:spPr>
        <p:txBody>
          <a:bodyPr/>
          <a:lstStyle/>
          <a:p>
            <a:pPr algn="ctr">
              <a:lnSpc>
                <a:spcPct val="100000"/>
              </a:lnSpc>
              <a:spcBef>
                <a:spcPts val="0"/>
              </a:spcBef>
              <a:defRPr sz="1000" cap="all" spc="0">
                <a:solidFill>
                  <a:srgbClr val="A8B5BD"/>
                </a:solidFill>
              </a:defRPr>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rPr>
                <a:solidFill>
                  <a:srgbClr val="A8B5BD"/>
                </a:solidFill>
              </a:rPr>
              <a:t>13</a:t>
            </a:r>
          </a:p>
        </p:txBody>
      </p:sp>
      <p:sp>
        <p:nvSpPr>
          <p:cNvPr id="1391" name="Square"/>
          <p:cNvSpPr>
            <a:spLocks noGrp="1"/>
          </p:cNvSpPr>
          <p:nvPr>
            <p:ph type="body" idx="20"/>
          </p:nvPr>
        </p:nvSpPr>
        <p:spPr>
          <a:prstGeom prst="rect">
            <a:avLst/>
          </a:prstGeom>
        </p:spPr>
        <p:txBody>
          <a:bodyPr/>
          <a:lstStyle/>
          <a:p>
            <a:pPr algn="ctr">
              <a:lnSpc>
                <a:spcPct val="100000"/>
              </a:lnSpc>
              <a:spcBef>
                <a:spcPts val="0"/>
              </a:spcBef>
              <a:defRPr sz="1000" cap="all" spc="0"/>
            </a:pPr>
            <a:endParaRPr/>
          </a:p>
        </p:txBody>
      </p:sp>
      <p:sp>
        <p:nvSpPr>
          <p:cNvPr id="1392" name="Square"/>
          <p:cNvSpPr>
            <a:spLocks noGrp="1"/>
          </p:cNvSpPr>
          <p:nvPr>
            <p:ph type="body" idx="21"/>
          </p:nvPr>
        </p:nvSpPr>
        <p:spPr>
          <a:prstGeom prst="rect">
            <a:avLst/>
          </a:prstGeom>
        </p:spPr>
        <p:txBody>
          <a:bodyPr/>
          <a:lstStyle/>
          <a:p>
            <a:pPr algn="ctr">
              <a:lnSpc>
                <a:spcPct val="100000"/>
              </a:lnSpc>
              <a:spcBef>
                <a:spcPts val="0"/>
              </a:spcBef>
              <a:defRPr sz="1000" cap="all" spc="0"/>
            </a:pPr>
            <a:endParaRPr/>
          </a:p>
        </p:txBody>
      </p:sp>
      <p:sp>
        <p:nvSpPr>
          <p:cNvPr id="1393" name="Square"/>
          <p:cNvSpPr>
            <a:spLocks noGrp="1"/>
          </p:cNvSpPr>
          <p:nvPr>
            <p:ph type="body" idx="22"/>
          </p:nvPr>
        </p:nvSpPr>
        <p:spPr>
          <a:prstGeom prst="rect">
            <a:avLst/>
          </a:prstGeom>
        </p:spPr>
        <p:txBody>
          <a:bodyPr/>
          <a:lstStyle/>
          <a:p>
            <a:pPr algn="ctr">
              <a:lnSpc>
                <a:spcPct val="100000"/>
              </a:lnSpc>
              <a:spcBef>
                <a:spcPts val="0"/>
              </a:spcBef>
              <a:defRPr sz="1000" cap="all" spc="0"/>
            </a:pPr>
            <a:endParaRPr/>
          </a:p>
        </p:txBody>
      </p:sp>
      <p:sp>
        <p:nvSpPr>
          <p:cNvPr id="1394" name="14…"/>
          <p:cNvSpPr txBox="1">
            <a:spLocks noGrp="1"/>
          </p:cNvSpPr>
          <p:nvPr>
            <p:ph type="body" idx="23"/>
          </p:nvPr>
        </p:nvSpPr>
        <p:spPr>
          <a:prstGeom prst="rect">
            <a:avLst/>
          </a:prstGeom>
        </p:spPr>
        <p:txBody>
          <a:bodyPr/>
          <a:lstStyle/>
          <a:p>
            <a:pPr algn="ctr">
              <a:lnSpc>
                <a:spcPct val="100000"/>
              </a:lnSpc>
              <a:spcBef>
                <a:spcPts val="0"/>
              </a:spcBef>
              <a:defRPr sz="1000" cap="all" spc="0"/>
            </a:pPr>
            <a:r>
              <a:rPr>
                <a:solidFill>
                  <a:srgbClr val="A8B5BD"/>
                </a:solidFill>
              </a:rPr>
              <a:t>14</a:t>
            </a:r>
          </a:p>
          <a:p>
            <a:pPr algn="ctr">
              <a:lnSpc>
                <a:spcPct val="100000"/>
              </a:lnSpc>
              <a:spcBef>
                <a:spcPts val="0"/>
              </a:spcBef>
              <a:defRPr sz="1000" cap="all" spc="0"/>
            </a:pPr>
            <a:r>
              <a:t>15</a:t>
            </a:r>
          </a:p>
          <a:p>
            <a:pPr algn="ctr">
              <a:lnSpc>
                <a:spcPct val="100000"/>
              </a:lnSpc>
              <a:spcBef>
                <a:spcPts val="0"/>
              </a:spcBef>
              <a:defRPr sz="1000" cap="all" spc="0"/>
            </a:pPr>
            <a: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rPr>
                <a:solidFill>
                  <a:srgbClr val="A8B5BD"/>
                </a:solidFill>
              </a:rPr>
              <a:t>20</a:t>
            </a:r>
          </a:p>
        </p:txBody>
      </p:sp>
      <p:sp>
        <p:nvSpPr>
          <p:cNvPr id="1395" name="Square"/>
          <p:cNvSpPr>
            <a:spLocks noGrp="1"/>
          </p:cNvSpPr>
          <p:nvPr>
            <p:ph type="body" idx="24"/>
          </p:nvPr>
        </p:nvSpPr>
        <p:spPr>
          <a:prstGeom prst="rect">
            <a:avLst/>
          </a:prstGeom>
        </p:spPr>
        <p:txBody>
          <a:bodyPr/>
          <a:lstStyle/>
          <a:p>
            <a:pPr algn="ctr">
              <a:lnSpc>
                <a:spcPct val="100000"/>
              </a:lnSpc>
              <a:spcBef>
                <a:spcPts val="0"/>
              </a:spcBef>
              <a:defRPr sz="1000" cap="all" spc="0"/>
            </a:pPr>
            <a:endParaRPr/>
          </a:p>
        </p:txBody>
      </p:sp>
      <p:sp>
        <p:nvSpPr>
          <p:cNvPr id="1396" name="21…"/>
          <p:cNvSpPr txBox="1">
            <a:spLocks noGrp="1"/>
          </p:cNvSpPr>
          <p:nvPr>
            <p:ph type="body" idx="25"/>
          </p:nvPr>
        </p:nvSpPr>
        <p:spPr>
          <a:prstGeom prst="rect">
            <a:avLst/>
          </a:prstGeom>
        </p:spPr>
        <p:txBody>
          <a:bodyPr/>
          <a:lstStyle/>
          <a:p>
            <a:pPr algn="ctr">
              <a:lnSpc>
                <a:spcPct val="100000"/>
              </a:lnSpc>
              <a:spcBef>
                <a:spcPts val="0"/>
              </a:spcBef>
              <a:defRPr sz="1000" cap="all" spc="0"/>
            </a:pPr>
            <a:r>
              <a:rPr>
                <a:solidFill>
                  <a:srgbClr val="A8B5BD"/>
                </a:solidFill>
              </a:rPr>
              <a:t>21</a:t>
            </a:r>
          </a:p>
          <a:p>
            <a:pPr algn="ctr">
              <a:lnSpc>
                <a:spcPct val="100000"/>
              </a:lnSpc>
              <a:spcBef>
                <a:spcPts val="0"/>
              </a:spcBef>
              <a:defRPr sz="1000" cap="all" spc="0"/>
            </a:pPr>
            <a:r>
              <a:t>22</a:t>
            </a:r>
          </a:p>
          <a:p>
            <a:pPr algn="ctr">
              <a:lnSpc>
                <a:spcPct val="100000"/>
              </a:lnSpc>
              <a:spcBef>
                <a:spcPts val="0"/>
              </a:spcBef>
              <a:defRPr sz="1000" cap="all" spc="0"/>
            </a:pPr>
            <a: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rPr>
                <a:solidFill>
                  <a:srgbClr val="A8B5BD"/>
                </a:solidFill>
              </a:rPr>
              <a:t>27</a:t>
            </a:r>
          </a:p>
        </p:txBody>
      </p:sp>
      <p:sp>
        <p:nvSpPr>
          <p:cNvPr id="1397" name="28…"/>
          <p:cNvSpPr txBox="1">
            <a:spLocks noGrp="1"/>
          </p:cNvSpPr>
          <p:nvPr>
            <p:ph type="body" idx="26"/>
          </p:nvPr>
        </p:nvSpPr>
        <p:spPr>
          <a:prstGeom prst="rect">
            <a:avLst/>
          </a:prstGeom>
        </p:spPr>
        <p:txBody>
          <a:bodyPr/>
          <a:lstStyle/>
          <a:p>
            <a:pPr algn="ctr">
              <a:lnSpc>
                <a:spcPct val="100000"/>
              </a:lnSpc>
              <a:spcBef>
                <a:spcPts val="0"/>
              </a:spcBef>
              <a:defRPr sz="1000" cap="all" spc="0"/>
            </a:pPr>
            <a:r>
              <a:rPr>
                <a:solidFill>
                  <a:srgbClr val="A8B5BD"/>
                </a:solidFill>
              </a:rPr>
              <a:t>28</a:t>
            </a:r>
          </a:p>
          <a:p>
            <a:pPr algn="ctr">
              <a:lnSpc>
                <a:spcPct val="100000"/>
              </a:lnSpc>
              <a:spcBef>
                <a:spcPts val="0"/>
              </a:spcBef>
              <a:defRPr sz="1000" cap="all" spc="0"/>
            </a:pPr>
            <a: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398" name="Square"/>
          <p:cNvSpPr>
            <a:spLocks noGrp="1"/>
          </p:cNvSpPr>
          <p:nvPr>
            <p:ph type="body" idx="27"/>
          </p:nvPr>
        </p:nvSpPr>
        <p:spPr>
          <a:prstGeom prst="rect">
            <a:avLst/>
          </a:prstGeom>
        </p:spPr>
        <p:txBody>
          <a:bodyPr/>
          <a:lstStyle/>
          <a:p>
            <a:pPr algn="ctr">
              <a:lnSpc>
                <a:spcPct val="100000"/>
              </a:lnSpc>
              <a:spcBef>
                <a:spcPts val="0"/>
              </a:spcBef>
              <a:defRPr sz="1000" cap="all" spc="0"/>
            </a:pPr>
            <a:endParaRPr/>
          </a:p>
        </p:txBody>
      </p:sp>
      <p:sp>
        <p:nvSpPr>
          <p:cNvPr id="1399" name="Square"/>
          <p:cNvSpPr>
            <a:spLocks noGrp="1"/>
          </p:cNvSpPr>
          <p:nvPr>
            <p:ph type="body" idx="28"/>
          </p:nvPr>
        </p:nvSpPr>
        <p:spPr>
          <a:prstGeom prst="rect">
            <a:avLst/>
          </a:prstGeom>
        </p:spPr>
        <p:txBody>
          <a:bodyPr/>
          <a:lstStyle/>
          <a:p>
            <a:pPr algn="ctr">
              <a:lnSpc>
                <a:spcPct val="100000"/>
              </a:lnSpc>
              <a:spcBef>
                <a:spcPts val="0"/>
              </a:spcBef>
              <a:defRPr sz="1000" cap="all" spc="0"/>
            </a:pPr>
            <a:endParaRPr/>
          </a:p>
        </p:txBody>
      </p:sp>
      <p:sp>
        <p:nvSpPr>
          <p:cNvPr id="1400" name="Square"/>
          <p:cNvSpPr>
            <a:spLocks noGrp="1"/>
          </p:cNvSpPr>
          <p:nvPr>
            <p:ph type="body" idx="29"/>
          </p:nvPr>
        </p:nvSpPr>
        <p:spPr>
          <a:prstGeom prst="rect">
            <a:avLst/>
          </a:prstGeom>
        </p:spPr>
        <p:txBody>
          <a:bodyPr/>
          <a:lstStyle/>
          <a:p>
            <a:pPr algn="ctr">
              <a:lnSpc>
                <a:spcPct val="100000"/>
              </a:lnSpc>
              <a:spcBef>
                <a:spcPts val="0"/>
              </a:spcBef>
              <a:defRPr sz="1000" cap="all" spc="0"/>
            </a:pPr>
            <a:endParaRPr/>
          </a:p>
        </p:txBody>
      </p:sp>
      <p:sp>
        <p:nvSpPr>
          <p:cNvPr id="140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18</a:t>
            </a:fld>
            <a:endParaRPr/>
          </a:p>
        </p:txBody>
      </p:sp>
      <p:sp>
        <p:nvSpPr>
          <p:cNvPr id="1402" name="Page #"/>
          <p:cNvSpPr txBox="1">
            <a:spLocks noGrp="1"/>
          </p:cNvSpPr>
          <p:nvPr>
            <p:ph type="body" idx="30"/>
          </p:nvPr>
        </p:nvSpPr>
        <p:spPr>
          <a:prstGeom prst="rect">
            <a:avLst/>
          </a:prstGeom>
        </p:spPr>
        <p:txBody>
          <a:bodyPr/>
          <a:lstStyle/>
          <a:p>
            <a:r>
              <a:t>Page #</a:t>
            </a:r>
          </a:p>
        </p:txBody>
      </p:sp>
      <p:sp>
        <p:nvSpPr>
          <p:cNvPr id="1403" name="Rectangle"/>
          <p:cNvSpPr>
            <a:spLocks noGrp="1"/>
          </p:cNvSpPr>
          <p:nvPr>
            <p:ph type="body" idx="31"/>
          </p:nvPr>
        </p:nvSpPr>
        <p:spPr>
          <a:prstGeom prst="rect">
            <a:avLst/>
          </a:prstGeom>
        </p:spPr>
        <p:txBody>
          <a:bodyPr/>
          <a:lstStyle/>
          <a:p>
            <a:pPr algn="ctr">
              <a:lnSpc>
                <a:spcPct val="100000"/>
              </a:lnSpc>
              <a:spcBef>
                <a:spcPts val="0"/>
              </a:spcBef>
              <a:defRPr sz="1000" cap="all" spc="0"/>
            </a:pPr>
            <a:endParaRPr/>
          </a:p>
        </p:txBody>
      </p:sp>
      <p:sp>
        <p:nvSpPr>
          <p:cNvPr id="1404" name="february"/>
          <p:cNvSpPr>
            <a:spLocks noGrp="1"/>
          </p:cNvSpPr>
          <p:nvPr>
            <p:ph type="body" idx="32"/>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february</a:t>
            </a:r>
          </a:p>
        </p:txBody>
      </p:sp>
      <p:sp>
        <p:nvSpPr>
          <p:cNvPr id="1405" name="Rectangle"/>
          <p:cNvSpPr>
            <a:spLocks noGrp="1"/>
          </p:cNvSpPr>
          <p:nvPr>
            <p:ph type="body" idx="33"/>
          </p:nvPr>
        </p:nvSpPr>
        <p:spPr>
          <a:prstGeom prst="rect">
            <a:avLst/>
          </a:prstGeom>
        </p:spPr>
        <p:txBody>
          <a:bodyPr/>
          <a:lstStyle/>
          <a:p>
            <a:pPr algn="ctr">
              <a:lnSpc>
                <a:spcPct val="100000"/>
              </a:lnSpc>
              <a:spcBef>
                <a:spcPts val="0"/>
              </a:spcBef>
              <a:defRPr sz="1000" cap="all" spc="50"/>
            </a:pPr>
            <a:endParaRPr/>
          </a:p>
        </p:txBody>
      </p:sp>
      <p:sp>
        <p:nvSpPr>
          <p:cNvPr id="1406" name="Sun…"/>
          <p:cNvSpPr txBox="1">
            <a:spLocks noGrp="1"/>
          </p:cNvSpPr>
          <p:nvPr>
            <p:ph type="body" idx="34"/>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07" name="4…"/>
          <p:cNvSpPr txBox="1">
            <a:spLocks noGrp="1"/>
          </p:cNvSpPr>
          <p:nvPr>
            <p:ph type="body" idx="35"/>
          </p:nvPr>
        </p:nvSpPr>
        <p:spPr>
          <a:prstGeom prst="rect">
            <a:avLst/>
          </a:prstGeom>
        </p:spPr>
        <p:txBody>
          <a:bodyPr/>
          <a:lstStyle/>
          <a:p>
            <a:pPr algn="ctr">
              <a:lnSpc>
                <a:spcPct val="100000"/>
              </a:lnSpc>
              <a:spcBef>
                <a:spcPts val="0"/>
              </a:spcBef>
              <a:defRPr sz="1000" cap="all" spc="0"/>
            </a:pPr>
            <a:r>
              <a:rPr>
                <a:solidFill>
                  <a:srgbClr val="A8B5BD"/>
                </a:solidFill>
              </a:rP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rPr>
                <a:solidFill>
                  <a:srgbClr val="A8B5BD"/>
                </a:solidFill>
              </a:rPr>
              <a:t>10</a:t>
            </a:r>
          </a:p>
        </p:txBody>
      </p:sp>
      <p:sp>
        <p:nvSpPr>
          <p:cNvPr id="1408" name="11…"/>
          <p:cNvSpPr txBox="1">
            <a:spLocks noGrp="1"/>
          </p:cNvSpPr>
          <p:nvPr>
            <p:ph type="body" idx="36"/>
          </p:nvPr>
        </p:nvSpPr>
        <p:spPr>
          <a:prstGeom prst="rect">
            <a:avLst/>
          </a:prstGeom>
        </p:spPr>
        <p:txBody>
          <a:bodyPr/>
          <a:lstStyle/>
          <a:p>
            <a:pPr algn="ctr">
              <a:lnSpc>
                <a:spcPct val="100000"/>
              </a:lnSpc>
              <a:spcBef>
                <a:spcPts val="0"/>
              </a:spcBef>
              <a:defRPr sz="1000" cap="all" spc="0"/>
            </a:pPr>
            <a:r>
              <a:rPr>
                <a:solidFill>
                  <a:srgbClr val="A8B5BD"/>
                </a:solidFill>
              </a:rP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endParaRPr>
              <a:solidFill>
                <a:srgbClr val="A8B5BD"/>
              </a:solidFill>
            </a:endParaRPr>
          </a:p>
          <a:p>
            <a:pPr algn="ctr">
              <a:lnSpc>
                <a:spcPct val="100000"/>
              </a:lnSpc>
              <a:spcBef>
                <a:spcPts val="0"/>
              </a:spcBef>
              <a:defRPr sz="1000" cap="all" spc="0"/>
            </a:pPr>
            <a:r>
              <a:rPr>
                <a:solidFill>
                  <a:srgbClr val="A8B5BD"/>
                </a:solidFill>
              </a:rPr>
              <a:t>17</a:t>
            </a:r>
          </a:p>
        </p:txBody>
      </p:sp>
      <p:sp>
        <p:nvSpPr>
          <p:cNvPr id="1409" name="18…"/>
          <p:cNvSpPr txBox="1">
            <a:spLocks noGrp="1"/>
          </p:cNvSpPr>
          <p:nvPr>
            <p:ph type="body" idx="37"/>
          </p:nvPr>
        </p:nvSpPr>
        <p:spPr>
          <a:prstGeom prst="rect">
            <a:avLst/>
          </a:prstGeom>
        </p:spPr>
        <p:txBody>
          <a:bodyPr/>
          <a:lstStyle/>
          <a:p>
            <a:pPr algn="ctr">
              <a:lnSpc>
                <a:spcPct val="100000"/>
              </a:lnSpc>
              <a:spcBef>
                <a:spcPts val="0"/>
              </a:spcBef>
              <a:defRPr sz="1000" cap="all" spc="0"/>
            </a:pPr>
            <a:r>
              <a:rPr>
                <a:solidFill>
                  <a:srgbClr val="A8B5BD"/>
                </a:solidFill>
              </a:rPr>
              <a:t>18</a:t>
            </a:r>
          </a:p>
          <a:p>
            <a:pPr algn="ctr">
              <a:lnSpc>
                <a:spcPct val="100000"/>
              </a:lnSpc>
              <a:spcBef>
                <a:spcPts val="0"/>
              </a:spcBef>
              <a:defRPr sz="1000" cap="all" spc="0"/>
            </a:pPr>
            <a:r>
              <a:t>19 20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endParaRPr>
              <a:solidFill>
                <a:srgbClr val="A8B5BD"/>
              </a:solidFill>
            </a:endParaRPr>
          </a:p>
          <a:p>
            <a:pPr algn="ctr">
              <a:lnSpc>
                <a:spcPct val="100000"/>
              </a:lnSpc>
              <a:spcBef>
                <a:spcPts val="0"/>
              </a:spcBef>
              <a:defRPr sz="1000" cap="all" spc="0"/>
            </a:pPr>
            <a:r>
              <a:rPr>
                <a:solidFill>
                  <a:srgbClr val="A8B5BD"/>
                </a:solidFill>
              </a:rPr>
              <a:t>24</a:t>
            </a:r>
          </a:p>
        </p:txBody>
      </p:sp>
      <p:sp>
        <p:nvSpPr>
          <p:cNvPr id="1410" name="25…"/>
          <p:cNvSpPr txBox="1">
            <a:spLocks noGrp="1"/>
          </p:cNvSpPr>
          <p:nvPr>
            <p:ph type="body" idx="38"/>
          </p:nvPr>
        </p:nvSpPr>
        <p:spPr>
          <a:prstGeom prst="rect">
            <a:avLst/>
          </a:prstGeom>
        </p:spPr>
        <p:txBody>
          <a:bodyPr/>
          <a:lstStyle/>
          <a:p>
            <a:pPr algn="ctr">
              <a:lnSpc>
                <a:spcPct val="100000"/>
              </a:lnSpc>
              <a:spcBef>
                <a:spcPts val="0"/>
              </a:spcBef>
              <a:defRPr sz="1000" cap="all" spc="0"/>
            </a:pPr>
            <a:r>
              <a:rPr>
                <a:solidFill>
                  <a:srgbClr val="A8B5BD"/>
                </a:solidFill>
              </a:rP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p:txBody>
      </p:sp>
      <p:sp>
        <p:nvSpPr>
          <p:cNvPr id="1411" name="Rectangle"/>
          <p:cNvSpPr>
            <a:spLocks noGrp="1"/>
          </p:cNvSpPr>
          <p:nvPr>
            <p:ph type="body" idx="39"/>
          </p:nvPr>
        </p:nvSpPr>
        <p:spPr>
          <a:prstGeom prst="rect">
            <a:avLst/>
          </a:prstGeom>
        </p:spPr>
        <p:txBody>
          <a:bodyPr/>
          <a:lstStyle/>
          <a:p>
            <a:pPr algn="ctr">
              <a:lnSpc>
                <a:spcPct val="100000"/>
              </a:lnSpc>
              <a:spcBef>
                <a:spcPts val="0"/>
              </a:spcBef>
              <a:defRPr sz="1000" cap="all" spc="0"/>
            </a:pPr>
            <a:endParaRPr/>
          </a:p>
        </p:txBody>
      </p:sp>
      <p:sp>
        <p:nvSpPr>
          <p:cNvPr id="1412" name="march"/>
          <p:cNvSpPr>
            <a:spLocks noGrp="1"/>
          </p:cNvSpPr>
          <p:nvPr>
            <p:ph type="body" idx="40"/>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march</a:t>
            </a:r>
          </a:p>
        </p:txBody>
      </p:sp>
      <p:sp>
        <p:nvSpPr>
          <p:cNvPr id="1413" name="Rectangle"/>
          <p:cNvSpPr>
            <a:spLocks noGrp="1"/>
          </p:cNvSpPr>
          <p:nvPr>
            <p:ph type="body" idx="41"/>
          </p:nvPr>
        </p:nvSpPr>
        <p:spPr>
          <a:prstGeom prst="rect">
            <a:avLst/>
          </a:prstGeom>
        </p:spPr>
        <p:txBody>
          <a:bodyPr/>
          <a:lstStyle/>
          <a:p>
            <a:pPr algn="ctr">
              <a:lnSpc>
                <a:spcPct val="100000"/>
              </a:lnSpc>
              <a:spcBef>
                <a:spcPts val="0"/>
              </a:spcBef>
              <a:defRPr sz="1000" cap="all" spc="50"/>
            </a:pPr>
            <a:endParaRPr/>
          </a:p>
        </p:txBody>
      </p:sp>
      <p:sp>
        <p:nvSpPr>
          <p:cNvPr id="1414" name="Sun…"/>
          <p:cNvSpPr txBox="1">
            <a:spLocks noGrp="1"/>
          </p:cNvSpPr>
          <p:nvPr>
            <p:ph type="body" idx="42"/>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15" name="Square"/>
          <p:cNvSpPr>
            <a:spLocks noGrp="1"/>
          </p:cNvSpPr>
          <p:nvPr>
            <p:ph type="body" idx="43"/>
          </p:nvPr>
        </p:nvSpPr>
        <p:spPr>
          <a:prstGeom prst="rect">
            <a:avLst/>
          </a:prstGeom>
        </p:spPr>
        <p:txBody>
          <a:bodyPr/>
          <a:lstStyle/>
          <a:p>
            <a:pPr algn="ctr">
              <a:lnSpc>
                <a:spcPct val="100000"/>
              </a:lnSpc>
              <a:spcBef>
                <a:spcPts val="0"/>
              </a:spcBef>
              <a:defRPr sz="1000" cap="all" spc="50"/>
            </a:pPr>
            <a:endParaRPr/>
          </a:p>
        </p:txBody>
      </p:sp>
      <p:sp>
        <p:nvSpPr>
          <p:cNvPr id="1416" name="Rectangle"/>
          <p:cNvSpPr>
            <a:spLocks noGrp="1"/>
          </p:cNvSpPr>
          <p:nvPr>
            <p:ph type="body" idx="44"/>
          </p:nvPr>
        </p:nvSpPr>
        <p:spPr>
          <a:prstGeom prst="rect">
            <a:avLst/>
          </a:prstGeom>
        </p:spPr>
        <p:txBody>
          <a:bodyPr/>
          <a:lstStyle/>
          <a:p>
            <a:pPr algn="ctr">
              <a:lnSpc>
                <a:spcPct val="100000"/>
              </a:lnSpc>
              <a:spcBef>
                <a:spcPts val="0"/>
              </a:spcBef>
              <a:defRPr sz="1000" cap="all" spc="50"/>
            </a:pPr>
            <a:endParaRPr/>
          </a:p>
        </p:txBody>
      </p:sp>
      <p:sp>
        <p:nvSpPr>
          <p:cNvPr id="1417" name="Square"/>
          <p:cNvSpPr>
            <a:spLocks noGrp="1"/>
          </p:cNvSpPr>
          <p:nvPr>
            <p:ph type="body" idx="45"/>
          </p:nvPr>
        </p:nvSpPr>
        <p:spPr>
          <a:prstGeom prst="rect">
            <a:avLst/>
          </a:prstGeom>
        </p:spPr>
        <p:txBody>
          <a:bodyPr/>
          <a:lstStyle/>
          <a:p>
            <a:pPr algn="ctr">
              <a:lnSpc>
                <a:spcPct val="100000"/>
              </a:lnSpc>
              <a:spcBef>
                <a:spcPts val="0"/>
              </a:spcBef>
              <a:defRPr sz="1000" cap="all" spc="50"/>
            </a:pPr>
            <a:endParaRPr/>
          </a:p>
        </p:txBody>
      </p:sp>
      <p:sp>
        <p:nvSpPr>
          <p:cNvPr id="1418" name="Square"/>
          <p:cNvSpPr>
            <a:spLocks noGrp="1"/>
          </p:cNvSpPr>
          <p:nvPr>
            <p:ph type="body" idx="46"/>
          </p:nvPr>
        </p:nvSpPr>
        <p:spPr>
          <a:prstGeom prst="rect">
            <a:avLst/>
          </a:prstGeom>
        </p:spPr>
        <p:txBody>
          <a:bodyPr/>
          <a:lstStyle/>
          <a:p>
            <a:pPr algn="ctr">
              <a:lnSpc>
                <a:spcPct val="100000"/>
              </a:lnSpc>
              <a:spcBef>
                <a:spcPts val="0"/>
              </a:spcBef>
              <a:defRPr sz="1000" cap="all" spc="50"/>
            </a:pPr>
            <a:endParaRPr/>
          </a:p>
        </p:txBody>
      </p:sp>
      <p:sp>
        <p:nvSpPr>
          <p:cNvPr id="1419" name="Rectangle"/>
          <p:cNvSpPr>
            <a:spLocks noGrp="1"/>
          </p:cNvSpPr>
          <p:nvPr>
            <p:ph type="body" idx="47"/>
          </p:nvPr>
        </p:nvSpPr>
        <p:spPr>
          <a:prstGeom prst="rect">
            <a:avLst/>
          </a:prstGeom>
        </p:spPr>
        <p:txBody>
          <a:bodyPr/>
          <a:lstStyle/>
          <a:p>
            <a:pPr algn="ctr">
              <a:lnSpc>
                <a:spcPct val="100000"/>
              </a:lnSpc>
              <a:spcBef>
                <a:spcPts val="0"/>
              </a:spcBef>
              <a:defRPr sz="1000" cap="all" spc="0"/>
            </a:pPr>
            <a:endParaRPr/>
          </a:p>
        </p:txBody>
      </p:sp>
      <p:sp>
        <p:nvSpPr>
          <p:cNvPr id="1420" name="Square"/>
          <p:cNvSpPr>
            <a:spLocks noGrp="1"/>
          </p:cNvSpPr>
          <p:nvPr>
            <p:ph type="body" idx="48"/>
          </p:nvPr>
        </p:nvSpPr>
        <p:spPr>
          <a:prstGeom prst="rect">
            <a:avLst/>
          </a:prstGeom>
        </p:spPr>
        <p:txBody>
          <a:bodyPr/>
          <a:lstStyle/>
          <a:p>
            <a:pPr algn="ctr">
              <a:lnSpc>
                <a:spcPct val="100000"/>
              </a:lnSpc>
              <a:spcBef>
                <a:spcPts val="0"/>
              </a:spcBef>
              <a:defRPr sz="1000" cap="all" spc="0"/>
            </a:pPr>
            <a:endParaRPr/>
          </a:p>
        </p:txBody>
      </p:sp>
      <p:sp>
        <p:nvSpPr>
          <p:cNvPr id="1421" name="Square"/>
          <p:cNvSpPr>
            <a:spLocks noGrp="1"/>
          </p:cNvSpPr>
          <p:nvPr>
            <p:ph type="body" idx="49"/>
          </p:nvPr>
        </p:nvSpPr>
        <p:spPr>
          <a:prstGeom prst="rect">
            <a:avLst/>
          </a:prstGeom>
        </p:spPr>
        <p:txBody>
          <a:bodyPr/>
          <a:lstStyle/>
          <a:p>
            <a:pPr algn="ctr">
              <a:lnSpc>
                <a:spcPct val="100000"/>
              </a:lnSpc>
              <a:spcBef>
                <a:spcPts val="0"/>
              </a:spcBef>
              <a:defRPr sz="1000" cap="all" spc="0"/>
            </a:pPr>
            <a:endParaRPr/>
          </a:p>
        </p:txBody>
      </p:sp>
      <p:sp>
        <p:nvSpPr>
          <p:cNvPr id="1422" name="Square"/>
          <p:cNvSpPr>
            <a:spLocks noGrp="1"/>
          </p:cNvSpPr>
          <p:nvPr>
            <p:ph type="body" idx="50"/>
          </p:nvPr>
        </p:nvSpPr>
        <p:spPr>
          <a:prstGeom prst="rect">
            <a:avLst/>
          </a:prstGeom>
        </p:spPr>
        <p:txBody>
          <a:bodyPr/>
          <a:lstStyle/>
          <a:p>
            <a:pPr algn="ctr">
              <a:lnSpc>
                <a:spcPct val="100000"/>
              </a:lnSpc>
              <a:spcBef>
                <a:spcPts val="0"/>
              </a:spcBef>
              <a:defRPr sz="1000" cap="all" spc="50"/>
            </a:pPr>
            <a:endParaRPr/>
          </a:p>
        </p:txBody>
      </p:sp>
      <p:sp>
        <p:nvSpPr>
          <p:cNvPr id="1423" name="Square"/>
          <p:cNvSpPr>
            <a:spLocks noGrp="1"/>
          </p:cNvSpPr>
          <p:nvPr>
            <p:ph type="body" idx="51"/>
          </p:nvPr>
        </p:nvSpPr>
        <p:spPr>
          <a:prstGeom prst="rect">
            <a:avLst/>
          </a:prstGeom>
        </p:spPr>
        <p:txBody>
          <a:bodyPr/>
          <a:lstStyle/>
          <a:p>
            <a:pPr algn="ctr">
              <a:lnSpc>
                <a:spcPct val="100000"/>
              </a:lnSpc>
              <a:spcBef>
                <a:spcPts val="0"/>
              </a:spcBef>
              <a:defRPr sz="1000" cap="all" spc="0"/>
            </a:pPr>
            <a:endParaRPr/>
          </a:p>
        </p:txBody>
      </p:sp>
      <p:sp>
        <p:nvSpPr>
          <p:cNvPr id="1424" name="Square"/>
          <p:cNvSpPr>
            <a:spLocks noGrp="1"/>
          </p:cNvSpPr>
          <p:nvPr>
            <p:ph type="body" idx="52"/>
          </p:nvPr>
        </p:nvSpPr>
        <p:spPr>
          <a:prstGeom prst="rect">
            <a:avLst/>
          </a:prstGeom>
        </p:spPr>
        <p:txBody>
          <a:bodyPr/>
          <a:lstStyle/>
          <a:p>
            <a:pPr algn="ctr">
              <a:lnSpc>
                <a:spcPct val="100000"/>
              </a:lnSpc>
              <a:spcBef>
                <a:spcPts val="0"/>
              </a:spcBef>
              <a:defRPr sz="1000" cap="all" spc="0"/>
            </a:pPr>
            <a:endParaRPr/>
          </a:p>
        </p:txBody>
      </p:sp>
      <p:sp>
        <p:nvSpPr>
          <p:cNvPr id="1425" name="Square"/>
          <p:cNvSpPr>
            <a:spLocks noGrp="1"/>
          </p:cNvSpPr>
          <p:nvPr>
            <p:ph type="body" idx="53"/>
          </p:nvPr>
        </p:nvSpPr>
        <p:spPr>
          <a:prstGeom prst="rect">
            <a:avLst/>
          </a:prstGeom>
        </p:spPr>
        <p:txBody>
          <a:bodyPr/>
          <a:lstStyle/>
          <a:p>
            <a:pPr algn="ctr">
              <a:lnSpc>
                <a:spcPct val="100000"/>
              </a:lnSpc>
              <a:spcBef>
                <a:spcPts val="0"/>
              </a:spcBef>
              <a:defRPr sz="1000" cap="all" spc="0"/>
            </a:pPr>
            <a:endParaRPr/>
          </a:p>
        </p:txBody>
      </p:sp>
      <p:sp>
        <p:nvSpPr>
          <p:cNvPr id="1426" name="Rectangle"/>
          <p:cNvSpPr>
            <a:spLocks noGrp="1"/>
          </p:cNvSpPr>
          <p:nvPr>
            <p:ph type="body" idx="54"/>
          </p:nvPr>
        </p:nvSpPr>
        <p:spPr>
          <a:prstGeom prst="rect">
            <a:avLst/>
          </a:prstGeom>
        </p:spPr>
        <p:txBody>
          <a:bodyPr/>
          <a:lstStyle/>
          <a:p>
            <a:pPr algn="ctr">
              <a:lnSpc>
                <a:spcPct val="100000"/>
              </a:lnSpc>
              <a:spcBef>
                <a:spcPts val="0"/>
              </a:spcBef>
              <a:defRPr sz="1000" cap="all" spc="0"/>
            </a:pPr>
            <a:endParaRPr/>
          </a:p>
        </p:txBody>
      </p:sp>
      <p:sp>
        <p:nvSpPr>
          <p:cNvPr id="1427" name="april"/>
          <p:cNvSpPr>
            <a:spLocks noGrp="1"/>
          </p:cNvSpPr>
          <p:nvPr>
            <p:ph type="body" idx="5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april</a:t>
            </a:r>
          </a:p>
        </p:txBody>
      </p:sp>
      <p:sp>
        <p:nvSpPr>
          <p:cNvPr id="1428" name="Rectangle"/>
          <p:cNvSpPr>
            <a:spLocks noGrp="1"/>
          </p:cNvSpPr>
          <p:nvPr>
            <p:ph type="body" idx="56"/>
          </p:nvPr>
        </p:nvSpPr>
        <p:spPr>
          <a:prstGeom prst="rect">
            <a:avLst/>
          </a:prstGeom>
        </p:spPr>
        <p:txBody>
          <a:bodyPr/>
          <a:lstStyle/>
          <a:p>
            <a:pPr algn="ctr">
              <a:lnSpc>
                <a:spcPct val="100000"/>
              </a:lnSpc>
              <a:spcBef>
                <a:spcPts val="0"/>
              </a:spcBef>
              <a:defRPr sz="1000" cap="all" spc="50"/>
            </a:pPr>
            <a:endParaRPr/>
          </a:p>
        </p:txBody>
      </p:sp>
      <p:sp>
        <p:nvSpPr>
          <p:cNvPr id="1429" name="Sun…"/>
          <p:cNvSpPr txBox="1">
            <a:spLocks noGrp="1"/>
          </p:cNvSpPr>
          <p:nvPr>
            <p:ph type="body" idx="57"/>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30" name="1…"/>
          <p:cNvSpPr txBox="1">
            <a:spLocks noGrp="1"/>
          </p:cNvSpPr>
          <p:nvPr>
            <p:ph type="body" idx="58"/>
          </p:nvPr>
        </p:nvSpPr>
        <p:spPr>
          <a:prstGeom prst="rect">
            <a:avLst/>
          </a:prstGeom>
        </p:spPr>
        <p:txBody>
          <a:bodyPr/>
          <a:lstStyle/>
          <a:p>
            <a:pPr algn="ctr">
              <a:lnSpc>
                <a:spcPct val="100000"/>
              </a:lnSpc>
              <a:spcBef>
                <a:spcPts val="0"/>
              </a:spcBef>
              <a:defRPr sz="1000" cap="all" spc="0"/>
            </a:pPr>
            <a:r>
              <a:rPr>
                <a:solidFill>
                  <a:srgbClr val="A8B5BD"/>
                </a:solidFill>
              </a:rPr>
              <a:t>1</a:t>
            </a:r>
            <a:r>
              <a:t> </a:t>
            </a:r>
          </a:p>
          <a:p>
            <a:pPr algn="ctr">
              <a:lnSpc>
                <a:spcPct val="100000"/>
              </a:lnSpc>
              <a:spcBef>
                <a:spcPts val="0"/>
              </a:spcBef>
              <a:defRPr sz="1000" cap="all" spc="0"/>
            </a:pPr>
            <a:r>
              <a:t>2 </a:t>
            </a:r>
          </a:p>
          <a:p>
            <a:pPr algn="ctr">
              <a:lnSpc>
                <a:spcPct val="100000"/>
              </a:lnSpc>
              <a:spcBef>
                <a:spcPts val="0"/>
              </a:spcBef>
              <a:defRPr sz="1000" cap="all" spc="0"/>
            </a:pPr>
            <a:r>
              <a:t>3 </a:t>
            </a:r>
          </a:p>
          <a:p>
            <a:pPr algn="ctr">
              <a:lnSpc>
                <a:spcPct val="100000"/>
              </a:lnSpc>
              <a:spcBef>
                <a:spcPts val="0"/>
              </a:spcBef>
              <a:defRPr sz="1000" cap="all" spc="0"/>
            </a:pPr>
            <a:r>
              <a:t>4 </a:t>
            </a:r>
          </a:p>
          <a:p>
            <a:pPr algn="ctr">
              <a:lnSpc>
                <a:spcPct val="100000"/>
              </a:lnSpc>
              <a:spcBef>
                <a:spcPts val="0"/>
              </a:spcBef>
              <a:defRPr sz="1000" cap="all" spc="0"/>
            </a:pPr>
            <a:r>
              <a:t>5 </a:t>
            </a:r>
          </a:p>
          <a:p>
            <a:pPr algn="ctr">
              <a:lnSpc>
                <a:spcPct val="100000"/>
              </a:lnSpc>
              <a:spcBef>
                <a:spcPts val="0"/>
              </a:spcBef>
              <a:defRPr sz="1000" cap="all" spc="0"/>
            </a:pPr>
            <a:r>
              <a:t>6 </a:t>
            </a:r>
          </a:p>
          <a:p>
            <a:pPr algn="ctr">
              <a:lnSpc>
                <a:spcPct val="100000"/>
              </a:lnSpc>
              <a:spcBef>
                <a:spcPts val="0"/>
              </a:spcBef>
              <a:defRPr sz="1000" cap="all" spc="0"/>
            </a:pPr>
            <a:r>
              <a:rPr>
                <a:solidFill>
                  <a:srgbClr val="A8B5BD"/>
                </a:solidFill>
              </a:rPr>
              <a:t>7</a:t>
            </a:r>
          </a:p>
        </p:txBody>
      </p:sp>
      <p:sp>
        <p:nvSpPr>
          <p:cNvPr id="1431" name="8…"/>
          <p:cNvSpPr txBox="1">
            <a:spLocks noGrp="1"/>
          </p:cNvSpPr>
          <p:nvPr>
            <p:ph type="body" idx="59"/>
          </p:nvPr>
        </p:nvSpPr>
        <p:spPr>
          <a:prstGeom prst="rect">
            <a:avLst/>
          </a:prstGeom>
        </p:spPr>
        <p:txBody>
          <a:bodyPr/>
          <a:lstStyle/>
          <a:p>
            <a:pPr algn="ctr">
              <a:lnSpc>
                <a:spcPct val="100000"/>
              </a:lnSpc>
              <a:spcBef>
                <a:spcPts val="0"/>
              </a:spcBef>
              <a:defRPr sz="1000" cap="all" spc="0"/>
            </a:pPr>
            <a:r>
              <a:rPr>
                <a:solidFill>
                  <a:srgbClr val="A8B5BD"/>
                </a:solidFill>
              </a:rP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rPr>
                <a:solidFill>
                  <a:srgbClr val="A8B5BD"/>
                </a:solidFill>
              </a:rPr>
              <a:t>14</a:t>
            </a:r>
          </a:p>
        </p:txBody>
      </p:sp>
      <p:sp>
        <p:nvSpPr>
          <p:cNvPr id="1432" name="Square"/>
          <p:cNvSpPr>
            <a:spLocks noGrp="1"/>
          </p:cNvSpPr>
          <p:nvPr>
            <p:ph type="body" idx="60"/>
          </p:nvPr>
        </p:nvSpPr>
        <p:spPr>
          <a:prstGeom prst="rect">
            <a:avLst/>
          </a:prstGeom>
        </p:spPr>
        <p:txBody>
          <a:bodyPr/>
          <a:lstStyle/>
          <a:p>
            <a:pPr algn="ctr">
              <a:lnSpc>
                <a:spcPct val="100000"/>
              </a:lnSpc>
              <a:spcBef>
                <a:spcPts val="0"/>
              </a:spcBef>
              <a:defRPr sz="1000" cap="all" spc="0"/>
            </a:pPr>
            <a:endParaRPr/>
          </a:p>
        </p:txBody>
      </p:sp>
      <p:sp>
        <p:nvSpPr>
          <p:cNvPr id="1433" name="Square"/>
          <p:cNvSpPr>
            <a:spLocks noGrp="1"/>
          </p:cNvSpPr>
          <p:nvPr>
            <p:ph type="body" idx="61"/>
          </p:nvPr>
        </p:nvSpPr>
        <p:spPr>
          <a:prstGeom prst="rect">
            <a:avLst/>
          </a:prstGeom>
        </p:spPr>
        <p:txBody>
          <a:bodyPr/>
          <a:lstStyle/>
          <a:p>
            <a:pPr algn="ctr">
              <a:lnSpc>
                <a:spcPct val="100000"/>
              </a:lnSpc>
              <a:spcBef>
                <a:spcPts val="0"/>
              </a:spcBef>
              <a:defRPr sz="1000" cap="all" spc="0"/>
            </a:pPr>
            <a:endParaRPr/>
          </a:p>
        </p:txBody>
      </p:sp>
      <p:sp>
        <p:nvSpPr>
          <p:cNvPr id="1434" name="Square"/>
          <p:cNvSpPr>
            <a:spLocks noGrp="1"/>
          </p:cNvSpPr>
          <p:nvPr>
            <p:ph type="body" idx="62"/>
          </p:nvPr>
        </p:nvSpPr>
        <p:spPr>
          <a:prstGeom prst="rect">
            <a:avLst/>
          </a:prstGeom>
        </p:spPr>
        <p:txBody>
          <a:bodyPr/>
          <a:lstStyle/>
          <a:p>
            <a:pPr algn="ctr">
              <a:lnSpc>
                <a:spcPct val="100000"/>
              </a:lnSpc>
              <a:spcBef>
                <a:spcPts val="0"/>
              </a:spcBef>
              <a:defRPr sz="1000" cap="all" spc="0"/>
            </a:pPr>
            <a:endParaRPr/>
          </a:p>
        </p:txBody>
      </p:sp>
      <p:sp>
        <p:nvSpPr>
          <p:cNvPr id="1435" name="15…"/>
          <p:cNvSpPr txBox="1">
            <a:spLocks noGrp="1"/>
          </p:cNvSpPr>
          <p:nvPr>
            <p:ph type="body" idx="63"/>
          </p:nvPr>
        </p:nvSpPr>
        <p:spPr>
          <a:prstGeom prst="rect">
            <a:avLst/>
          </a:prstGeom>
        </p:spPr>
        <p:txBody>
          <a:bodyPr/>
          <a:lstStyle/>
          <a:p>
            <a:pPr algn="ctr">
              <a:lnSpc>
                <a:spcPct val="100000"/>
              </a:lnSpc>
              <a:spcBef>
                <a:spcPts val="0"/>
              </a:spcBef>
              <a:defRPr sz="1000" cap="all" spc="0"/>
            </a:pPr>
            <a:r>
              <a:rPr>
                <a:solidFill>
                  <a:srgbClr val="A8B5BD"/>
                </a:solidFill>
              </a:rPr>
              <a:t>15</a:t>
            </a:r>
          </a:p>
          <a:p>
            <a:pPr algn="ctr">
              <a:lnSpc>
                <a:spcPct val="100000"/>
              </a:lnSpc>
              <a:spcBef>
                <a:spcPts val="0"/>
              </a:spcBef>
              <a:defRPr sz="1000" cap="all" spc="0"/>
            </a:pPr>
            <a: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t>20</a:t>
            </a:r>
          </a:p>
          <a:p>
            <a:pPr algn="ctr">
              <a:lnSpc>
                <a:spcPct val="100000"/>
              </a:lnSpc>
              <a:spcBef>
                <a:spcPts val="0"/>
              </a:spcBef>
              <a:defRPr sz="1000" cap="all" spc="0"/>
            </a:pPr>
            <a:r>
              <a:rPr>
                <a:solidFill>
                  <a:srgbClr val="A8B5BD"/>
                </a:solidFill>
              </a:rPr>
              <a:t>21</a:t>
            </a:r>
          </a:p>
        </p:txBody>
      </p:sp>
      <p:sp>
        <p:nvSpPr>
          <p:cNvPr id="1436" name="Square"/>
          <p:cNvSpPr>
            <a:spLocks noGrp="1"/>
          </p:cNvSpPr>
          <p:nvPr>
            <p:ph type="body" idx="64"/>
          </p:nvPr>
        </p:nvSpPr>
        <p:spPr>
          <a:prstGeom prst="rect">
            <a:avLst/>
          </a:prstGeom>
        </p:spPr>
        <p:txBody>
          <a:bodyPr/>
          <a:lstStyle/>
          <a:p>
            <a:pPr algn="ctr">
              <a:lnSpc>
                <a:spcPct val="100000"/>
              </a:lnSpc>
              <a:spcBef>
                <a:spcPts val="0"/>
              </a:spcBef>
              <a:defRPr sz="1000" cap="all" spc="0"/>
            </a:pPr>
            <a:endParaRPr/>
          </a:p>
        </p:txBody>
      </p:sp>
      <p:sp>
        <p:nvSpPr>
          <p:cNvPr id="1437" name="22…"/>
          <p:cNvSpPr txBox="1">
            <a:spLocks noGrp="1"/>
          </p:cNvSpPr>
          <p:nvPr>
            <p:ph type="body" idx="65"/>
          </p:nvPr>
        </p:nvSpPr>
        <p:spPr>
          <a:prstGeom prst="rect">
            <a:avLst/>
          </a:prstGeom>
        </p:spPr>
        <p:txBody>
          <a:bodyPr/>
          <a:lstStyle/>
          <a:p>
            <a:pPr algn="ctr">
              <a:lnSpc>
                <a:spcPct val="100000"/>
              </a:lnSpc>
              <a:spcBef>
                <a:spcPts val="0"/>
              </a:spcBef>
              <a:defRPr sz="1000" cap="all" spc="0"/>
            </a:pPr>
            <a:r>
              <a:rPr>
                <a:solidFill>
                  <a:srgbClr val="A8B5BD"/>
                </a:solidFill>
              </a:rPr>
              <a:t>22</a:t>
            </a:r>
          </a:p>
          <a:p>
            <a:pPr algn="ctr">
              <a:lnSpc>
                <a:spcPct val="100000"/>
              </a:lnSpc>
              <a:spcBef>
                <a:spcPts val="0"/>
              </a:spcBef>
              <a:defRPr sz="1000" cap="all" spc="0"/>
            </a:pPr>
            <a: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rPr>
                <a:solidFill>
                  <a:srgbClr val="A8B5BD"/>
                </a:solidFill>
              </a:rPr>
              <a:t>28</a:t>
            </a:r>
          </a:p>
        </p:txBody>
      </p:sp>
      <p:sp>
        <p:nvSpPr>
          <p:cNvPr id="1438" name="29…"/>
          <p:cNvSpPr txBox="1">
            <a:spLocks noGrp="1"/>
          </p:cNvSpPr>
          <p:nvPr>
            <p:ph type="body" idx="66"/>
          </p:nvPr>
        </p:nvSpPr>
        <p:spPr>
          <a:prstGeom prst="rect">
            <a:avLst/>
          </a:prstGeom>
        </p:spPr>
        <p:txBody>
          <a:bodyPr/>
          <a:lstStyle/>
          <a:p>
            <a:pPr algn="ctr">
              <a:lnSpc>
                <a:spcPct val="100000"/>
              </a:lnSpc>
              <a:spcBef>
                <a:spcPts val="0"/>
              </a:spcBef>
              <a:defRPr sz="1000" cap="all" spc="0"/>
            </a:pPr>
            <a:r>
              <a:rPr>
                <a:solidFill>
                  <a:srgbClr val="A8B5BD"/>
                </a:solidFill>
              </a:rPr>
              <a:t>29</a:t>
            </a:r>
          </a:p>
          <a:p>
            <a:pPr algn="ctr">
              <a:lnSpc>
                <a:spcPct val="100000"/>
              </a:lnSpc>
              <a:spcBef>
                <a:spcPts val="0"/>
              </a:spcBef>
              <a:defRPr sz="1000" cap="all" spc="0"/>
            </a:pPr>
            <a:r>
              <a:t>30</a:t>
            </a:r>
          </a:p>
        </p:txBody>
      </p:sp>
      <p:sp>
        <p:nvSpPr>
          <p:cNvPr id="1439" name="Square"/>
          <p:cNvSpPr>
            <a:spLocks noGrp="1"/>
          </p:cNvSpPr>
          <p:nvPr>
            <p:ph type="body" idx="67"/>
          </p:nvPr>
        </p:nvSpPr>
        <p:spPr>
          <a:prstGeom prst="rect">
            <a:avLst/>
          </a:prstGeom>
        </p:spPr>
        <p:txBody>
          <a:bodyPr/>
          <a:lstStyle/>
          <a:p>
            <a:pPr algn="ctr">
              <a:lnSpc>
                <a:spcPct val="100000"/>
              </a:lnSpc>
              <a:spcBef>
                <a:spcPts val="0"/>
              </a:spcBef>
              <a:defRPr sz="1000" cap="all" spc="0"/>
            </a:pPr>
            <a:endParaRPr/>
          </a:p>
        </p:txBody>
      </p:sp>
      <p:sp>
        <p:nvSpPr>
          <p:cNvPr id="1440" name="Square"/>
          <p:cNvSpPr>
            <a:spLocks noGrp="1"/>
          </p:cNvSpPr>
          <p:nvPr>
            <p:ph type="body" idx="68"/>
          </p:nvPr>
        </p:nvSpPr>
        <p:spPr>
          <a:prstGeom prst="rect">
            <a:avLst/>
          </a:prstGeom>
        </p:spPr>
        <p:txBody>
          <a:bodyPr/>
          <a:lstStyle/>
          <a:p>
            <a:pPr algn="ctr">
              <a:lnSpc>
                <a:spcPct val="100000"/>
              </a:lnSpc>
              <a:spcBef>
                <a:spcPts val="0"/>
              </a:spcBef>
              <a:defRPr sz="1000" cap="all" spc="0"/>
            </a:pPr>
            <a:endParaRPr/>
          </a:p>
        </p:txBody>
      </p:sp>
      <p:sp>
        <p:nvSpPr>
          <p:cNvPr id="1441" name="Square"/>
          <p:cNvSpPr>
            <a:spLocks noGrp="1"/>
          </p:cNvSpPr>
          <p:nvPr>
            <p:ph type="body" idx="69"/>
          </p:nvPr>
        </p:nvSpPr>
        <p:spPr>
          <a:prstGeom prst="rect">
            <a:avLst/>
          </a:prstGeom>
        </p:spPr>
        <p:txBody>
          <a:bodyPr/>
          <a:lstStyle/>
          <a:p>
            <a:pPr algn="ctr">
              <a:lnSpc>
                <a:spcPct val="100000"/>
              </a:lnSpc>
              <a:spcBef>
                <a:spcPts val="0"/>
              </a:spcBef>
              <a:defRPr sz="1000" cap="all" spc="0"/>
            </a:pPr>
            <a:endParaRPr/>
          </a:p>
        </p:txBody>
      </p:sp>
      <p:sp>
        <p:nvSpPr>
          <p:cNvPr id="1442" name="Rectangle"/>
          <p:cNvSpPr>
            <a:spLocks noGrp="1"/>
          </p:cNvSpPr>
          <p:nvPr>
            <p:ph type="body" idx="70"/>
          </p:nvPr>
        </p:nvSpPr>
        <p:spPr>
          <a:prstGeom prst="rect">
            <a:avLst/>
          </a:prstGeom>
        </p:spPr>
        <p:txBody>
          <a:bodyPr/>
          <a:lstStyle/>
          <a:p>
            <a:pPr algn="ctr">
              <a:lnSpc>
                <a:spcPct val="100000"/>
              </a:lnSpc>
              <a:spcBef>
                <a:spcPts val="0"/>
              </a:spcBef>
              <a:defRPr sz="1000" cap="all" spc="0"/>
            </a:pPr>
            <a:endParaRPr/>
          </a:p>
        </p:txBody>
      </p:sp>
      <p:sp>
        <p:nvSpPr>
          <p:cNvPr id="1443" name="may"/>
          <p:cNvSpPr>
            <a:spLocks noGrp="1"/>
          </p:cNvSpPr>
          <p:nvPr>
            <p:ph type="body" idx="71"/>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may</a:t>
            </a:r>
          </a:p>
        </p:txBody>
      </p:sp>
      <p:sp>
        <p:nvSpPr>
          <p:cNvPr id="1444" name="Rectangle"/>
          <p:cNvSpPr>
            <a:spLocks noGrp="1"/>
          </p:cNvSpPr>
          <p:nvPr>
            <p:ph type="body" idx="72"/>
          </p:nvPr>
        </p:nvSpPr>
        <p:spPr>
          <a:prstGeom prst="rect">
            <a:avLst/>
          </a:prstGeom>
        </p:spPr>
        <p:txBody>
          <a:bodyPr/>
          <a:lstStyle/>
          <a:p>
            <a:pPr algn="ctr">
              <a:lnSpc>
                <a:spcPct val="100000"/>
              </a:lnSpc>
              <a:spcBef>
                <a:spcPts val="0"/>
              </a:spcBef>
              <a:defRPr sz="1000" cap="all" spc="50"/>
            </a:pPr>
            <a:endParaRPr/>
          </a:p>
        </p:txBody>
      </p:sp>
      <p:sp>
        <p:nvSpPr>
          <p:cNvPr id="1445" name="Sun…"/>
          <p:cNvSpPr txBox="1">
            <a:spLocks noGrp="1"/>
          </p:cNvSpPr>
          <p:nvPr>
            <p:ph type="body" idx="73"/>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46" name="6…"/>
          <p:cNvSpPr txBox="1">
            <a:spLocks noGrp="1"/>
          </p:cNvSpPr>
          <p:nvPr>
            <p:ph type="body" idx="74"/>
          </p:nvPr>
        </p:nvSpPr>
        <p:spPr>
          <a:prstGeom prst="rect">
            <a:avLst/>
          </a:prstGeom>
        </p:spPr>
        <p:txBody>
          <a:bodyPr/>
          <a:lstStyle/>
          <a:p>
            <a:pPr algn="ctr">
              <a:lnSpc>
                <a:spcPct val="100000"/>
              </a:lnSpc>
              <a:spcBef>
                <a:spcPts val="0"/>
              </a:spcBef>
              <a:defRPr sz="1000" cap="all" spc="0"/>
            </a:pPr>
            <a:r>
              <a:rPr>
                <a:solidFill>
                  <a:srgbClr val="A8B5BD"/>
                </a:solidFill>
              </a:rP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rPr>
                <a:solidFill>
                  <a:srgbClr val="A8B5BD"/>
                </a:solidFill>
              </a:rPr>
              <a:t>12</a:t>
            </a:r>
          </a:p>
        </p:txBody>
      </p:sp>
      <p:sp>
        <p:nvSpPr>
          <p:cNvPr id="1447" name="13…"/>
          <p:cNvSpPr txBox="1">
            <a:spLocks noGrp="1"/>
          </p:cNvSpPr>
          <p:nvPr>
            <p:ph type="body" idx="75"/>
          </p:nvPr>
        </p:nvSpPr>
        <p:spPr>
          <a:prstGeom prst="rect">
            <a:avLst/>
          </a:prstGeom>
        </p:spPr>
        <p:txBody>
          <a:bodyPr/>
          <a:lstStyle/>
          <a:p>
            <a:pPr algn="ctr">
              <a:lnSpc>
                <a:spcPct val="100000"/>
              </a:lnSpc>
              <a:spcBef>
                <a:spcPts val="0"/>
              </a:spcBef>
              <a:defRPr sz="1000" cap="all" spc="0"/>
            </a:pPr>
            <a:r>
              <a:rPr>
                <a:solidFill>
                  <a:srgbClr val="A8B5BD"/>
                </a:solidFill>
              </a:rP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p>
          <a:p>
            <a:pPr algn="ctr">
              <a:lnSpc>
                <a:spcPct val="100000"/>
              </a:lnSpc>
              <a:spcBef>
                <a:spcPts val="0"/>
              </a:spcBef>
              <a:defRPr sz="1000" cap="all" spc="0"/>
            </a:pPr>
            <a:r>
              <a:t>17</a:t>
            </a:r>
          </a:p>
          <a:p>
            <a:pPr algn="ctr">
              <a:lnSpc>
                <a:spcPct val="100000"/>
              </a:lnSpc>
              <a:spcBef>
                <a:spcPts val="0"/>
              </a:spcBef>
              <a:defRPr sz="1000" cap="all" spc="0"/>
            </a:pPr>
            <a:r>
              <a:t>18</a:t>
            </a:r>
            <a:endParaRPr>
              <a:solidFill>
                <a:srgbClr val="A8B5BD"/>
              </a:solidFill>
            </a:endParaRPr>
          </a:p>
          <a:p>
            <a:pPr algn="ctr">
              <a:lnSpc>
                <a:spcPct val="100000"/>
              </a:lnSpc>
              <a:spcBef>
                <a:spcPts val="0"/>
              </a:spcBef>
              <a:defRPr sz="1000" cap="all" spc="0"/>
            </a:pPr>
            <a:r>
              <a:rPr>
                <a:solidFill>
                  <a:srgbClr val="A8B5BD"/>
                </a:solidFill>
              </a:rPr>
              <a:t>19</a:t>
            </a:r>
          </a:p>
        </p:txBody>
      </p:sp>
      <p:sp>
        <p:nvSpPr>
          <p:cNvPr id="1448" name="20…"/>
          <p:cNvSpPr txBox="1">
            <a:spLocks noGrp="1"/>
          </p:cNvSpPr>
          <p:nvPr>
            <p:ph type="body" idx="76"/>
          </p:nvPr>
        </p:nvSpPr>
        <p:spPr>
          <a:prstGeom prst="rect">
            <a:avLst/>
          </a:prstGeom>
        </p:spPr>
        <p:txBody>
          <a:bodyPr/>
          <a:lstStyle/>
          <a:p>
            <a:pPr algn="ctr">
              <a:lnSpc>
                <a:spcPct val="100000"/>
              </a:lnSpc>
              <a:spcBef>
                <a:spcPts val="0"/>
              </a:spcBef>
              <a:defRPr sz="1000" cap="all" spc="0"/>
            </a:pPr>
            <a:r>
              <a:rPr>
                <a:solidFill>
                  <a:srgbClr val="A8B5BD"/>
                </a:solidFill>
              </a:rPr>
              <a:t>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p>
          <a:p>
            <a:pPr algn="ctr">
              <a:lnSpc>
                <a:spcPct val="100000"/>
              </a:lnSpc>
              <a:spcBef>
                <a:spcPts val="0"/>
              </a:spcBef>
              <a:defRPr sz="1000" cap="all" spc="0"/>
            </a:pPr>
            <a:r>
              <a:t>24</a:t>
            </a:r>
          </a:p>
          <a:p>
            <a:pPr algn="ctr">
              <a:lnSpc>
                <a:spcPct val="100000"/>
              </a:lnSpc>
              <a:spcBef>
                <a:spcPts val="0"/>
              </a:spcBef>
              <a:defRPr sz="1000" cap="all" spc="0"/>
            </a:pPr>
            <a:r>
              <a:t>25</a:t>
            </a:r>
            <a:endParaRPr>
              <a:solidFill>
                <a:srgbClr val="A8B5BD"/>
              </a:solidFill>
            </a:endParaRPr>
          </a:p>
          <a:p>
            <a:pPr algn="ctr">
              <a:lnSpc>
                <a:spcPct val="100000"/>
              </a:lnSpc>
              <a:spcBef>
                <a:spcPts val="0"/>
              </a:spcBef>
              <a:defRPr sz="1000" cap="all" spc="0"/>
            </a:pPr>
            <a:r>
              <a:rPr>
                <a:solidFill>
                  <a:srgbClr val="A8B5BD"/>
                </a:solidFill>
              </a:rPr>
              <a:t>26</a:t>
            </a:r>
          </a:p>
        </p:txBody>
      </p:sp>
      <p:sp>
        <p:nvSpPr>
          <p:cNvPr id="1449" name="27…"/>
          <p:cNvSpPr txBox="1">
            <a:spLocks noGrp="1"/>
          </p:cNvSpPr>
          <p:nvPr>
            <p:ph type="body" idx="77"/>
          </p:nvPr>
        </p:nvSpPr>
        <p:spPr>
          <a:prstGeom prst="rect">
            <a:avLst/>
          </a:prstGeom>
        </p:spPr>
        <p:txBody>
          <a:bodyPr/>
          <a:lstStyle/>
          <a:p>
            <a:pPr algn="ctr">
              <a:lnSpc>
                <a:spcPct val="100000"/>
              </a:lnSpc>
              <a:spcBef>
                <a:spcPts val="0"/>
              </a:spcBef>
              <a:defRPr sz="1000" cap="all" spc="0"/>
            </a:pPr>
            <a:r>
              <a:rPr>
                <a:solidFill>
                  <a:srgbClr val="A8B5BD"/>
                </a:solidFill>
              </a:rPr>
              <a:t>27</a:t>
            </a:r>
          </a:p>
          <a:p>
            <a:pPr algn="ctr">
              <a:lnSpc>
                <a:spcPct val="100000"/>
              </a:lnSpc>
              <a:spcBef>
                <a:spcPts val="0"/>
              </a:spcBef>
              <a:defRPr sz="1000" cap="all" spc="0"/>
            </a:pPr>
            <a:r>
              <a:t>28</a:t>
            </a:r>
          </a:p>
          <a:p>
            <a:pPr algn="ctr">
              <a:lnSpc>
                <a:spcPct val="100000"/>
              </a:lnSpc>
              <a:spcBef>
                <a:spcPts val="0"/>
              </a:spcBef>
              <a:defRPr sz="1000" cap="all" spc="0"/>
            </a:pPr>
            <a: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450" name="Rectangle"/>
          <p:cNvSpPr>
            <a:spLocks noGrp="1"/>
          </p:cNvSpPr>
          <p:nvPr>
            <p:ph type="body" idx="78"/>
          </p:nvPr>
        </p:nvSpPr>
        <p:spPr>
          <a:prstGeom prst="rect">
            <a:avLst/>
          </a:prstGeom>
        </p:spPr>
        <p:txBody>
          <a:bodyPr/>
          <a:lstStyle/>
          <a:p>
            <a:pPr algn="ctr">
              <a:lnSpc>
                <a:spcPct val="100000"/>
              </a:lnSpc>
              <a:spcBef>
                <a:spcPts val="0"/>
              </a:spcBef>
              <a:defRPr sz="1000" cap="all" spc="0"/>
            </a:pPr>
            <a:endParaRPr/>
          </a:p>
        </p:txBody>
      </p:sp>
      <p:sp>
        <p:nvSpPr>
          <p:cNvPr id="1451" name="june"/>
          <p:cNvSpPr>
            <a:spLocks noGrp="1"/>
          </p:cNvSpPr>
          <p:nvPr>
            <p:ph type="body" idx="79"/>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june</a:t>
            </a:r>
          </a:p>
        </p:txBody>
      </p:sp>
      <p:sp>
        <p:nvSpPr>
          <p:cNvPr id="1452" name="Rectangle"/>
          <p:cNvSpPr>
            <a:spLocks noGrp="1"/>
          </p:cNvSpPr>
          <p:nvPr>
            <p:ph type="body" idx="80"/>
          </p:nvPr>
        </p:nvSpPr>
        <p:spPr>
          <a:prstGeom prst="rect">
            <a:avLst/>
          </a:prstGeom>
        </p:spPr>
        <p:txBody>
          <a:bodyPr/>
          <a:lstStyle/>
          <a:p>
            <a:pPr algn="ctr">
              <a:lnSpc>
                <a:spcPct val="100000"/>
              </a:lnSpc>
              <a:spcBef>
                <a:spcPts val="0"/>
              </a:spcBef>
              <a:defRPr sz="1000" cap="all" spc="50"/>
            </a:pPr>
            <a:endParaRPr/>
          </a:p>
        </p:txBody>
      </p:sp>
      <p:sp>
        <p:nvSpPr>
          <p:cNvPr id="1453" name="Sun…"/>
          <p:cNvSpPr txBox="1">
            <a:spLocks noGrp="1"/>
          </p:cNvSpPr>
          <p:nvPr>
            <p:ph type="body" idx="81"/>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54" name="3…"/>
          <p:cNvSpPr txBox="1">
            <a:spLocks noGrp="1"/>
          </p:cNvSpPr>
          <p:nvPr>
            <p:ph type="body" idx="82"/>
          </p:nvPr>
        </p:nvSpPr>
        <p:spPr>
          <a:prstGeom prst="rect">
            <a:avLst/>
          </a:prstGeom>
        </p:spPr>
        <p:txBody>
          <a:bodyPr/>
          <a:lstStyle/>
          <a:p>
            <a:pPr algn="ctr">
              <a:lnSpc>
                <a:spcPct val="100000"/>
              </a:lnSpc>
              <a:spcBef>
                <a:spcPts val="0"/>
              </a:spcBef>
              <a:defRPr sz="1000" cap="all" spc="0"/>
            </a:pPr>
            <a:r>
              <a:rPr>
                <a:solidFill>
                  <a:srgbClr val="A8B5BD"/>
                </a:solidFill>
              </a:rPr>
              <a:t>3</a:t>
            </a:r>
          </a:p>
          <a:p>
            <a:pPr algn="ctr">
              <a:lnSpc>
                <a:spcPct val="100000"/>
              </a:lnSpc>
              <a:spcBef>
                <a:spcPts val="0"/>
              </a:spcBef>
              <a:defRPr sz="1000" cap="all" spc="0"/>
            </a:pPr>
            <a: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rPr>
                <a:solidFill>
                  <a:srgbClr val="A8B5BD"/>
                </a:solidFill>
              </a:rPr>
              <a:t>9</a:t>
            </a:r>
          </a:p>
        </p:txBody>
      </p:sp>
      <p:sp>
        <p:nvSpPr>
          <p:cNvPr id="1455" name="10…"/>
          <p:cNvSpPr txBox="1">
            <a:spLocks noGrp="1"/>
          </p:cNvSpPr>
          <p:nvPr>
            <p:ph type="body" idx="83"/>
          </p:nvPr>
        </p:nvSpPr>
        <p:spPr>
          <a:prstGeom prst="rect">
            <a:avLst/>
          </a:prstGeom>
        </p:spPr>
        <p:txBody>
          <a:bodyPr/>
          <a:lstStyle/>
          <a:p>
            <a:pPr algn="ctr">
              <a:lnSpc>
                <a:spcPct val="100000"/>
              </a:lnSpc>
              <a:spcBef>
                <a:spcPts val="0"/>
              </a:spcBef>
              <a:defRPr sz="1000" cap="all" spc="0"/>
            </a:pPr>
            <a:r>
              <a:rPr>
                <a:solidFill>
                  <a:srgbClr val="A8B5BD"/>
                </a:solidFill>
              </a:rP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rPr>
                <a:solidFill>
                  <a:srgbClr val="A8B5BD"/>
                </a:solidFill>
              </a:rPr>
              <a:t>16</a:t>
            </a:r>
          </a:p>
        </p:txBody>
      </p:sp>
      <p:sp>
        <p:nvSpPr>
          <p:cNvPr id="1456" name="17…"/>
          <p:cNvSpPr txBox="1">
            <a:spLocks noGrp="1"/>
          </p:cNvSpPr>
          <p:nvPr>
            <p:ph type="body" idx="84"/>
          </p:nvPr>
        </p:nvSpPr>
        <p:spPr>
          <a:prstGeom prst="rect">
            <a:avLst/>
          </a:prstGeom>
        </p:spPr>
        <p:txBody>
          <a:bodyPr/>
          <a:lstStyle/>
          <a:p>
            <a:pPr algn="ctr">
              <a:lnSpc>
                <a:spcPct val="100000"/>
              </a:lnSpc>
              <a:spcBef>
                <a:spcPts val="0"/>
              </a:spcBef>
              <a:defRPr sz="1000" cap="all" spc="0"/>
            </a:pPr>
            <a:r>
              <a:rPr>
                <a:solidFill>
                  <a:srgbClr val="A8B5BD"/>
                </a:solidFill>
              </a:rP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t>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rPr>
                <a:solidFill>
                  <a:srgbClr val="A8B5BD"/>
                </a:solidFill>
              </a:rPr>
              <a:t>23</a:t>
            </a:r>
          </a:p>
        </p:txBody>
      </p:sp>
      <p:sp>
        <p:nvSpPr>
          <p:cNvPr id="1457" name="24…"/>
          <p:cNvSpPr txBox="1">
            <a:spLocks noGrp="1"/>
          </p:cNvSpPr>
          <p:nvPr>
            <p:ph type="body" idx="85"/>
          </p:nvPr>
        </p:nvSpPr>
        <p:spPr>
          <a:prstGeom prst="rect">
            <a:avLst/>
          </a:prstGeom>
        </p:spPr>
        <p:txBody>
          <a:bodyPr/>
          <a:lstStyle/>
          <a:p>
            <a:pPr algn="ctr">
              <a:lnSpc>
                <a:spcPct val="100000"/>
              </a:lnSpc>
              <a:spcBef>
                <a:spcPts val="0"/>
              </a:spcBef>
              <a:defRPr sz="1000" cap="all" spc="0"/>
            </a:pPr>
            <a:r>
              <a:rPr>
                <a:solidFill>
                  <a:srgbClr val="A8B5BD"/>
                </a:solidFill>
              </a:rP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pPr>
            <a:r>
              <a:t>29</a:t>
            </a:r>
          </a:p>
          <a:p>
            <a:pPr algn="ctr">
              <a:lnSpc>
                <a:spcPct val="100000"/>
              </a:lnSpc>
              <a:spcBef>
                <a:spcPts val="0"/>
              </a:spcBef>
              <a:defRPr sz="1000" cap="all" spc="0"/>
            </a:pPr>
            <a:r>
              <a:rPr>
                <a:solidFill>
                  <a:srgbClr val="A8B5BD"/>
                </a:solidFill>
              </a:rPr>
              <a:t>30</a:t>
            </a:r>
          </a:p>
        </p:txBody>
      </p:sp>
      <p:sp>
        <p:nvSpPr>
          <p:cNvPr id="1458" name="Square"/>
          <p:cNvSpPr>
            <a:spLocks noGrp="1"/>
          </p:cNvSpPr>
          <p:nvPr>
            <p:ph type="body" idx="86"/>
          </p:nvPr>
        </p:nvSpPr>
        <p:spPr>
          <a:prstGeom prst="rect">
            <a:avLst/>
          </a:prstGeom>
        </p:spPr>
        <p:txBody>
          <a:bodyPr/>
          <a:lstStyle/>
          <a:p>
            <a:pPr algn="ctr">
              <a:lnSpc>
                <a:spcPct val="100000"/>
              </a:lnSpc>
              <a:spcBef>
                <a:spcPts val="0"/>
              </a:spcBef>
              <a:defRPr sz="1000" cap="all" spc="50"/>
            </a:pPr>
            <a:endParaRPr/>
          </a:p>
        </p:txBody>
      </p:sp>
      <p:sp>
        <p:nvSpPr>
          <p:cNvPr id="1459" name="Square"/>
          <p:cNvSpPr>
            <a:spLocks noGrp="1"/>
          </p:cNvSpPr>
          <p:nvPr>
            <p:ph type="body" idx="87"/>
          </p:nvPr>
        </p:nvSpPr>
        <p:spPr>
          <a:prstGeom prst="rect">
            <a:avLst/>
          </a:prstGeom>
        </p:spPr>
        <p:txBody>
          <a:bodyPr/>
          <a:lstStyle/>
          <a:p>
            <a:pPr algn="ctr">
              <a:lnSpc>
                <a:spcPct val="100000"/>
              </a:lnSpc>
              <a:spcBef>
                <a:spcPts val="0"/>
              </a:spcBef>
              <a:defRPr sz="1000" cap="all" spc="50"/>
            </a:pPr>
            <a:endParaRPr/>
          </a:p>
        </p:txBody>
      </p:sp>
      <p:sp>
        <p:nvSpPr>
          <p:cNvPr id="1460" name="Square"/>
          <p:cNvSpPr>
            <a:spLocks noGrp="1"/>
          </p:cNvSpPr>
          <p:nvPr>
            <p:ph type="body" idx="88"/>
          </p:nvPr>
        </p:nvSpPr>
        <p:spPr>
          <a:prstGeom prst="rect">
            <a:avLst/>
          </a:prstGeom>
        </p:spPr>
        <p:txBody>
          <a:bodyPr/>
          <a:lstStyle/>
          <a:p>
            <a:pPr algn="ctr">
              <a:lnSpc>
                <a:spcPct val="100000"/>
              </a:lnSpc>
              <a:spcBef>
                <a:spcPts val="0"/>
              </a:spcBef>
              <a:defRPr sz="1000" cap="all" spc="50"/>
            </a:pPr>
            <a:endParaRPr/>
          </a:p>
        </p:txBody>
      </p:sp>
      <p:sp>
        <p:nvSpPr>
          <p:cNvPr id="1461" name="Square"/>
          <p:cNvSpPr>
            <a:spLocks noGrp="1"/>
          </p:cNvSpPr>
          <p:nvPr>
            <p:ph type="body" idx="89"/>
          </p:nvPr>
        </p:nvSpPr>
        <p:spPr>
          <a:prstGeom prst="rect">
            <a:avLst/>
          </a:prstGeom>
        </p:spPr>
        <p:txBody>
          <a:bodyPr/>
          <a:lstStyle/>
          <a:p>
            <a:pPr algn="ctr">
              <a:lnSpc>
                <a:spcPct val="100000"/>
              </a:lnSpc>
              <a:spcBef>
                <a:spcPts val="0"/>
              </a:spcBef>
              <a:defRPr sz="1000" cap="all" spc="50"/>
            </a:pPr>
            <a:endParaRPr/>
          </a:p>
        </p:txBody>
      </p:sp>
      <p:sp>
        <p:nvSpPr>
          <p:cNvPr id="1462" name="Square"/>
          <p:cNvSpPr>
            <a:spLocks noGrp="1"/>
          </p:cNvSpPr>
          <p:nvPr>
            <p:ph type="body" idx="90"/>
          </p:nvPr>
        </p:nvSpPr>
        <p:spPr>
          <a:prstGeom prst="rect">
            <a:avLst/>
          </a:prstGeom>
        </p:spPr>
        <p:txBody>
          <a:bodyPr/>
          <a:lstStyle/>
          <a:p>
            <a:pPr algn="ctr">
              <a:lnSpc>
                <a:spcPct val="100000"/>
              </a:lnSpc>
              <a:spcBef>
                <a:spcPts val="0"/>
              </a:spcBef>
              <a:defRPr sz="1000" cap="all" spc="50"/>
            </a:pPr>
            <a:endParaRPr/>
          </a:p>
        </p:txBody>
      </p:sp>
      <p:sp>
        <p:nvSpPr>
          <p:cNvPr id="1463" name="Square"/>
          <p:cNvSpPr>
            <a:spLocks noGrp="1"/>
          </p:cNvSpPr>
          <p:nvPr>
            <p:ph type="body" idx="91"/>
          </p:nvPr>
        </p:nvSpPr>
        <p:spPr>
          <a:prstGeom prst="rect">
            <a:avLst/>
          </a:prstGeom>
        </p:spPr>
        <p:txBody>
          <a:bodyPr/>
          <a:lstStyle/>
          <a:p>
            <a:pPr algn="ctr">
              <a:lnSpc>
                <a:spcPct val="100000"/>
              </a:lnSpc>
              <a:spcBef>
                <a:spcPts val="0"/>
              </a:spcBef>
              <a:defRPr sz="1000" cap="all" spc="0"/>
            </a:pPr>
            <a:endParaRPr/>
          </a:p>
        </p:txBody>
      </p:sp>
      <p:sp>
        <p:nvSpPr>
          <p:cNvPr id="1464" name="Square"/>
          <p:cNvSpPr>
            <a:spLocks noGrp="1"/>
          </p:cNvSpPr>
          <p:nvPr>
            <p:ph type="body" idx="92"/>
          </p:nvPr>
        </p:nvSpPr>
        <p:spPr>
          <a:prstGeom prst="rect">
            <a:avLst/>
          </a:prstGeom>
        </p:spPr>
        <p:txBody>
          <a:bodyPr/>
          <a:lstStyle/>
          <a:p>
            <a:pPr algn="ctr">
              <a:lnSpc>
                <a:spcPct val="100000"/>
              </a:lnSpc>
              <a:spcBef>
                <a:spcPts val="0"/>
              </a:spcBef>
              <a:defRPr sz="1000" cap="all" spc="0"/>
            </a:pPr>
            <a:endParaRPr/>
          </a:p>
        </p:txBody>
      </p:sp>
      <p:sp>
        <p:nvSpPr>
          <p:cNvPr id="1465" name="Square"/>
          <p:cNvSpPr>
            <a:spLocks noGrp="1"/>
          </p:cNvSpPr>
          <p:nvPr>
            <p:ph type="body" idx="93"/>
          </p:nvPr>
        </p:nvSpPr>
        <p:spPr>
          <a:prstGeom prst="rect">
            <a:avLst/>
          </a:prstGeom>
        </p:spPr>
        <p:txBody>
          <a:bodyPr/>
          <a:lstStyle/>
          <a:p>
            <a:pPr algn="ctr">
              <a:lnSpc>
                <a:spcPct val="100000"/>
              </a:lnSpc>
              <a:spcBef>
                <a:spcPts val="0"/>
              </a:spcBef>
              <a:defRPr sz="1000" cap="all" spc="0"/>
            </a:pPr>
            <a:endParaRPr/>
          </a:p>
        </p:txBody>
      </p:sp>
      <p:sp>
        <p:nvSpPr>
          <p:cNvPr id="1466" name="Square"/>
          <p:cNvSpPr>
            <a:spLocks noGrp="1"/>
          </p:cNvSpPr>
          <p:nvPr>
            <p:ph type="body" idx="94"/>
          </p:nvPr>
        </p:nvSpPr>
        <p:spPr>
          <a:prstGeom prst="rect">
            <a:avLst/>
          </a:prstGeom>
        </p:spPr>
        <p:txBody>
          <a:bodyPr/>
          <a:lstStyle/>
          <a:p>
            <a:pPr algn="ctr">
              <a:lnSpc>
                <a:spcPct val="100000"/>
              </a:lnSpc>
              <a:spcBef>
                <a:spcPts val="0"/>
              </a:spcBef>
              <a:defRPr sz="1000" cap="all" spc="50"/>
            </a:pPr>
            <a:endParaRPr/>
          </a:p>
        </p:txBody>
      </p:sp>
      <p:sp>
        <p:nvSpPr>
          <p:cNvPr id="1467" name="Square"/>
          <p:cNvSpPr>
            <a:spLocks noGrp="1"/>
          </p:cNvSpPr>
          <p:nvPr>
            <p:ph type="body" idx="95"/>
          </p:nvPr>
        </p:nvSpPr>
        <p:spPr>
          <a:prstGeom prst="rect">
            <a:avLst/>
          </a:prstGeom>
        </p:spPr>
        <p:txBody>
          <a:bodyPr/>
          <a:lstStyle/>
          <a:p>
            <a:pPr algn="ctr">
              <a:lnSpc>
                <a:spcPct val="100000"/>
              </a:lnSpc>
              <a:spcBef>
                <a:spcPts val="0"/>
              </a:spcBef>
              <a:defRPr sz="1000" cap="all" spc="0"/>
            </a:pPr>
            <a:endParaRPr/>
          </a:p>
        </p:txBody>
      </p:sp>
      <p:sp>
        <p:nvSpPr>
          <p:cNvPr id="1468" name="Square"/>
          <p:cNvSpPr>
            <a:spLocks noGrp="1"/>
          </p:cNvSpPr>
          <p:nvPr>
            <p:ph type="body" idx="96"/>
          </p:nvPr>
        </p:nvSpPr>
        <p:spPr>
          <a:prstGeom prst="rect">
            <a:avLst/>
          </a:prstGeom>
        </p:spPr>
        <p:txBody>
          <a:bodyPr/>
          <a:lstStyle/>
          <a:p>
            <a:pPr algn="ctr">
              <a:lnSpc>
                <a:spcPct val="100000"/>
              </a:lnSpc>
              <a:spcBef>
                <a:spcPts val="0"/>
              </a:spcBef>
              <a:defRPr sz="1000" cap="all" spc="0"/>
            </a:pPr>
            <a:endParaRPr/>
          </a:p>
        </p:txBody>
      </p:sp>
      <p:sp>
        <p:nvSpPr>
          <p:cNvPr id="1469" name="Square"/>
          <p:cNvSpPr>
            <a:spLocks noGrp="1"/>
          </p:cNvSpPr>
          <p:nvPr>
            <p:ph type="body" idx="97"/>
          </p:nvPr>
        </p:nvSpPr>
        <p:spPr>
          <a:prstGeom prst="rect">
            <a:avLst/>
          </a:prstGeom>
        </p:spPr>
        <p:txBody>
          <a:bodyPr/>
          <a:lstStyle/>
          <a:p>
            <a:pPr algn="ctr">
              <a:lnSpc>
                <a:spcPct val="100000"/>
              </a:lnSpc>
              <a:spcBef>
                <a:spcPts val="0"/>
              </a:spcBef>
              <a:defRPr sz="1000" cap="all" spc="0"/>
            </a:pPr>
            <a:endParaRPr/>
          </a:p>
        </p:txBody>
      </p:sp>
      <p:sp>
        <p:nvSpPr>
          <p:cNvPr id="1470" name="Elit Malesuada"/>
          <p:cNvSpPr txBox="1">
            <a:spLocks noGrp="1"/>
          </p:cNvSpPr>
          <p:nvPr>
            <p:ph type="title"/>
          </p:nvPr>
        </p:nvSpPr>
        <p:spPr>
          <a:prstGeom prst="rect">
            <a:avLst/>
          </a:prstGeom>
        </p:spPr>
        <p:txBody>
          <a:bodyPr/>
          <a:lstStyle/>
          <a:p>
            <a:r>
              <a:t>Elit Malesuada</a:t>
            </a:r>
          </a:p>
        </p:txBody>
      </p:sp>
      <p:sp>
        <p:nvSpPr>
          <p:cNvPr id="1471" name="1…"/>
          <p:cNvSpPr txBox="1">
            <a:spLocks noGrp="1"/>
          </p:cNvSpPr>
          <p:nvPr>
            <p:ph type="body" idx="98"/>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p:txBody>
      </p:sp>
      <p:sp>
        <p:nvSpPr>
          <p:cNvPr id="1472" name="4…"/>
          <p:cNvSpPr txBox="1">
            <a:spLocks noGrp="1"/>
          </p:cNvSpPr>
          <p:nvPr>
            <p:ph type="body" idx="99"/>
          </p:nvPr>
        </p:nvSpPr>
        <p:spPr>
          <a:prstGeom prst="rect">
            <a:avLst/>
          </a:prstGeom>
        </p:spPr>
        <p:txBody>
          <a:bodyPr/>
          <a:lstStyle/>
          <a:p>
            <a:pPr algn="ctr">
              <a:lnSpc>
                <a:spcPct val="100000"/>
              </a:lnSpc>
              <a:spcBef>
                <a:spcPts val="0"/>
              </a:spcBef>
              <a:defRPr sz="1000" cap="all" spc="0"/>
            </a:pPr>
            <a:r>
              <a:rPr>
                <a:solidFill>
                  <a:srgbClr val="A8B5BD"/>
                </a:solidFill>
              </a:rP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rPr>
                <a:solidFill>
                  <a:srgbClr val="A8B5BD"/>
                </a:solidFill>
              </a:rPr>
              <a:t>10</a:t>
            </a:r>
          </a:p>
        </p:txBody>
      </p:sp>
      <p:sp>
        <p:nvSpPr>
          <p:cNvPr id="1473" name="11…"/>
          <p:cNvSpPr txBox="1">
            <a:spLocks noGrp="1"/>
          </p:cNvSpPr>
          <p:nvPr>
            <p:ph type="body" idx="100"/>
          </p:nvPr>
        </p:nvSpPr>
        <p:spPr>
          <a:prstGeom prst="rect">
            <a:avLst/>
          </a:prstGeom>
        </p:spPr>
        <p:txBody>
          <a:bodyPr/>
          <a:lstStyle/>
          <a:p>
            <a:pPr algn="ctr">
              <a:lnSpc>
                <a:spcPct val="100000"/>
              </a:lnSpc>
              <a:spcBef>
                <a:spcPts val="0"/>
              </a:spcBef>
              <a:defRPr sz="1000" cap="all" spc="0"/>
            </a:pPr>
            <a:r>
              <a:rPr>
                <a:solidFill>
                  <a:srgbClr val="A8B5BD"/>
                </a:solidFill>
              </a:rP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endParaRPr>
              <a:solidFill>
                <a:srgbClr val="A8B5BD"/>
              </a:solidFill>
            </a:endParaRPr>
          </a:p>
          <a:p>
            <a:pPr algn="ctr">
              <a:lnSpc>
                <a:spcPct val="100000"/>
              </a:lnSpc>
              <a:spcBef>
                <a:spcPts val="0"/>
              </a:spcBef>
              <a:defRPr sz="1000" cap="all" spc="0"/>
            </a:pPr>
            <a:r>
              <a:rPr>
                <a:solidFill>
                  <a:srgbClr val="A8B5BD"/>
                </a:solidFill>
              </a:rPr>
              <a:t>17</a:t>
            </a:r>
          </a:p>
        </p:txBody>
      </p:sp>
      <p:sp>
        <p:nvSpPr>
          <p:cNvPr id="1474" name="18…"/>
          <p:cNvSpPr txBox="1">
            <a:spLocks noGrp="1"/>
          </p:cNvSpPr>
          <p:nvPr>
            <p:ph type="body" idx="101"/>
          </p:nvPr>
        </p:nvSpPr>
        <p:spPr>
          <a:prstGeom prst="rect">
            <a:avLst/>
          </a:prstGeom>
        </p:spPr>
        <p:txBody>
          <a:bodyPr/>
          <a:lstStyle/>
          <a:p>
            <a:pPr algn="ctr">
              <a:lnSpc>
                <a:spcPct val="100000"/>
              </a:lnSpc>
              <a:spcBef>
                <a:spcPts val="0"/>
              </a:spcBef>
              <a:defRPr sz="1000" cap="all" spc="0"/>
            </a:pPr>
            <a:r>
              <a:rPr>
                <a:solidFill>
                  <a:srgbClr val="A8B5BD"/>
                </a:solidFill>
              </a:rPr>
              <a:t>18</a:t>
            </a:r>
          </a:p>
          <a:p>
            <a:pPr algn="ctr">
              <a:lnSpc>
                <a:spcPct val="100000"/>
              </a:lnSpc>
              <a:spcBef>
                <a:spcPts val="0"/>
              </a:spcBef>
              <a:defRPr sz="1000" cap="all" spc="0"/>
            </a:pPr>
            <a:r>
              <a:t>19 20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endParaRPr>
              <a:solidFill>
                <a:srgbClr val="A8B5BD"/>
              </a:solidFill>
            </a:endParaRPr>
          </a:p>
          <a:p>
            <a:pPr algn="ctr">
              <a:lnSpc>
                <a:spcPct val="100000"/>
              </a:lnSpc>
              <a:spcBef>
                <a:spcPts val="0"/>
              </a:spcBef>
              <a:defRPr sz="1000" cap="all" spc="0"/>
            </a:pPr>
            <a:r>
              <a:rPr>
                <a:solidFill>
                  <a:srgbClr val="A8B5BD"/>
                </a:solidFill>
              </a:rPr>
              <a:t>24</a:t>
            </a:r>
          </a:p>
        </p:txBody>
      </p:sp>
      <p:sp>
        <p:nvSpPr>
          <p:cNvPr id="1475" name="25…"/>
          <p:cNvSpPr txBox="1">
            <a:spLocks noGrp="1"/>
          </p:cNvSpPr>
          <p:nvPr>
            <p:ph type="body" idx="102"/>
          </p:nvPr>
        </p:nvSpPr>
        <p:spPr>
          <a:prstGeom prst="rect">
            <a:avLst/>
          </a:prstGeom>
        </p:spPr>
        <p:txBody>
          <a:bodyPr/>
          <a:lstStyle/>
          <a:p>
            <a:pPr algn="ctr">
              <a:lnSpc>
                <a:spcPct val="100000"/>
              </a:lnSpc>
              <a:spcBef>
                <a:spcPts val="0"/>
              </a:spcBef>
              <a:defRPr sz="1000" cap="all" spc="0"/>
            </a:pPr>
            <a:r>
              <a:rPr>
                <a:solidFill>
                  <a:srgbClr val="A8B5BD"/>
                </a:solidFill>
              </a:rP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pPr>
            <a: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476" name="1…"/>
          <p:cNvSpPr txBox="1">
            <a:spLocks noGrp="1"/>
          </p:cNvSpPr>
          <p:nvPr>
            <p:ph type="body" idx="103"/>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p:txBody>
      </p:sp>
      <p:sp>
        <p:nvSpPr>
          <p:cNvPr id="1477" name="Square"/>
          <p:cNvSpPr>
            <a:spLocks noGrp="1"/>
          </p:cNvSpPr>
          <p:nvPr>
            <p:ph type="body" idx="104"/>
          </p:nvPr>
        </p:nvSpPr>
        <p:spPr>
          <a:prstGeom prst="rect">
            <a:avLst/>
          </a:prstGeom>
        </p:spPr>
        <p:txBody>
          <a:bodyPr/>
          <a:lstStyle/>
          <a:p>
            <a:pPr algn="ctr">
              <a:lnSpc>
                <a:spcPct val="100000"/>
              </a:lnSpc>
              <a:spcBef>
                <a:spcPts val="0"/>
              </a:spcBef>
              <a:defRPr sz="1000" cap="all" spc="0"/>
            </a:pPr>
            <a:endParaRPr/>
          </a:p>
        </p:txBody>
      </p:sp>
      <p:sp>
        <p:nvSpPr>
          <p:cNvPr id="1478" name="Rectangle"/>
          <p:cNvSpPr>
            <a:spLocks noGrp="1"/>
          </p:cNvSpPr>
          <p:nvPr>
            <p:ph type="body" idx="105"/>
          </p:nvPr>
        </p:nvSpPr>
        <p:spPr>
          <a:prstGeom prst="rect">
            <a:avLst/>
          </a:prstGeom>
        </p:spPr>
        <p:txBody>
          <a:bodyPr/>
          <a:lstStyle/>
          <a:p>
            <a:pPr algn="ctr">
              <a:lnSpc>
                <a:spcPct val="100000"/>
              </a:lnSpc>
              <a:spcBef>
                <a:spcPts val="0"/>
              </a:spcBef>
              <a:defRPr sz="1000" cap="all" spc="0"/>
            </a:pPr>
            <a:endParaRPr/>
          </a:p>
        </p:txBody>
      </p:sp>
      <p:sp>
        <p:nvSpPr>
          <p:cNvPr id="1479" name="Square"/>
          <p:cNvSpPr>
            <a:spLocks noGrp="1"/>
          </p:cNvSpPr>
          <p:nvPr>
            <p:ph type="body" idx="106"/>
          </p:nvPr>
        </p:nvSpPr>
        <p:spPr>
          <a:prstGeom prst="rect">
            <a:avLst/>
          </a:prstGeom>
        </p:spPr>
        <p:txBody>
          <a:bodyPr/>
          <a:lstStyle/>
          <a:p>
            <a:pPr algn="ctr">
              <a:lnSpc>
                <a:spcPct val="100000"/>
              </a:lnSpc>
              <a:spcBef>
                <a:spcPts val="0"/>
              </a:spcBef>
              <a:defRPr sz="1000" cap="all" spc="0"/>
            </a:pPr>
            <a:endParaRPr/>
          </a:p>
        </p:txBody>
      </p:sp>
      <p:sp>
        <p:nvSpPr>
          <p:cNvPr id="1480" name="Square"/>
          <p:cNvSpPr>
            <a:spLocks noGrp="1"/>
          </p:cNvSpPr>
          <p:nvPr>
            <p:ph type="body" idx="107"/>
          </p:nvPr>
        </p:nvSpPr>
        <p:spPr>
          <a:prstGeom prst="rect">
            <a:avLst/>
          </a:prstGeom>
        </p:spPr>
        <p:txBody>
          <a:bodyPr/>
          <a:lstStyle/>
          <a:p>
            <a:pPr algn="ctr">
              <a:lnSpc>
                <a:spcPct val="100000"/>
              </a:lnSpc>
              <a:spcBef>
                <a:spcPts val="0"/>
              </a:spcBef>
              <a:defRPr sz="1000" cap="all" spc="50"/>
            </a:pPr>
            <a:endParaRPr/>
          </a:p>
        </p:txBody>
      </p:sp>
      <p:sp>
        <p:nvSpPr>
          <p:cNvPr id="1481" name="Square"/>
          <p:cNvSpPr>
            <a:spLocks noGrp="1"/>
          </p:cNvSpPr>
          <p:nvPr>
            <p:ph type="body" idx="108"/>
          </p:nvPr>
        </p:nvSpPr>
        <p:spPr>
          <a:prstGeom prst="rect">
            <a:avLst/>
          </a:prstGeom>
        </p:spPr>
        <p:txBody>
          <a:bodyPr/>
          <a:lstStyle/>
          <a:p>
            <a:pPr algn="ctr">
              <a:lnSpc>
                <a:spcPct val="100000"/>
              </a:lnSpc>
              <a:spcBef>
                <a:spcPts val="0"/>
              </a:spcBef>
              <a:defRPr sz="1000" cap="all" spc="0"/>
            </a:pPr>
            <a:endParaRPr/>
          </a:p>
        </p:txBody>
      </p:sp>
      <p:sp>
        <p:nvSpPr>
          <p:cNvPr id="1482" name="Square"/>
          <p:cNvSpPr>
            <a:spLocks noGrp="1"/>
          </p:cNvSpPr>
          <p:nvPr>
            <p:ph type="body" idx="109"/>
          </p:nvPr>
        </p:nvSpPr>
        <p:spPr>
          <a:prstGeom prst="rect">
            <a:avLst/>
          </a:prstGeom>
        </p:spPr>
        <p:txBody>
          <a:bodyPr/>
          <a:lstStyle/>
          <a:p>
            <a:pPr algn="ctr">
              <a:lnSpc>
                <a:spcPct val="100000"/>
              </a:lnSpc>
              <a:spcBef>
                <a:spcPts val="0"/>
              </a:spcBef>
              <a:defRPr sz="1000" cap="all" spc="0"/>
            </a:pPr>
            <a:endParaRPr/>
          </a:p>
        </p:txBody>
      </p:sp>
      <p:sp>
        <p:nvSpPr>
          <p:cNvPr id="1483" name="Rectangle"/>
          <p:cNvSpPr>
            <a:spLocks noGrp="1"/>
          </p:cNvSpPr>
          <p:nvPr>
            <p:ph type="body" idx="110"/>
          </p:nvPr>
        </p:nvSpPr>
        <p:spPr>
          <a:prstGeom prst="rect">
            <a:avLst/>
          </a:prstGeom>
        </p:spPr>
        <p:txBody>
          <a:bodyPr/>
          <a:lstStyle/>
          <a:p>
            <a:pPr algn="ctr">
              <a:lnSpc>
                <a:spcPct val="100000"/>
              </a:lnSpc>
              <a:spcBef>
                <a:spcPts val="0"/>
              </a:spcBef>
              <a:defRPr sz="1000" cap="all" spc="50"/>
            </a:pPr>
            <a:endParaRPr/>
          </a:p>
        </p:txBody>
      </p:sp>
    </p:spTree>
  </p:cSld>
  <p:clrMapOvr>
    <a:masterClrMapping/>
  </p:clrMapOvr>
  <p:transition xmlns:p14="http://schemas.microsoft.com/office/powerpoint/2010/mai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5" name="Rectangle"/>
          <p:cNvSpPr>
            <a:spLocks noGrp="1"/>
          </p:cNvSpPr>
          <p:nvPr>
            <p:ph type="body" idx="13"/>
          </p:nvPr>
        </p:nvSpPr>
        <p:spPr>
          <a:prstGeom prst="rect">
            <a:avLst/>
          </a:prstGeom>
        </p:spPr>
        <p:txBody>
          <a:bodyPr/>
          <a:lstStyle/>
          <a:p>
            <a:pPr algn="ctr">
              <a:lnSpc>
                <a:spcPct val="100000"/>
              </a:lnSpc>
              <a:spcBef>
                <a:spcPts val="0"/>
              </a:spcBef>
              <a:defRPr sz="1000" cap="all" spc="0"/>
            </a:pPr>
            <a:endParaRPr/>
          </a:p>
        </p:txBody>
      </p:sp>
      <p:sp>
        <p:nvSpPr>
          <p:cNvPr id="1486" name="july"/>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july</a:t>
            </a:r>
          </a:p>
        </p:txBody>
      </p:sp>
      <p:sp>
        <p:nvSpPr>
          <p:cNvPr id="1487" name="Rectangle"/>
          <p:cNvSpPr>
            <a:spLocks noGrp="1"/>
          </p:cNvSpPr>
          <p:nvPr>
            <p:ph type="body" idx="15"/>
          </p:nvPr>
        </p:nvSpPr>
        <p:spPr>
          <a:prstGeom prst="rect">
            <a:avLst/>
          </a:prstGeom>
        </p:spPr>
        <p:txBody>
          <a:bodyPr/>
          <a:lstStyle/>
          <a:p>
            <a:pPr algn="ctr">
              <a:lnSpc>
                <a:spcPct val="100000"/>
              </a:lnSpc>
              <a:spcBef>
                <a:spcPts val="0"/>
              </a:spcBef>
              <a:defRPr sz="1000" cap="all" spc="50"/>
            </a:pPr>
            <a:endParaRPr/>
          </a:p>
        </p:txBody>
      </p:sp>
      <p:sp>
        <p:nvSpPr>
          <p:cNvPr id="1488" name="Sun…"/>
          <p:cNvSpPr txBox="1">
            <a:spLocks noGrp="1"/>
          </p:cNvSpPr>
          <p:nvPr>
            <p:ph type="body" idx="16"/>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489" name="1…"/>
          <p:cNvSpPr txBox="1">
            <a:spLocks noGrp="1"/>
          </p:cNvSpPr>
          <p:nvPr>
            <p:ph type="body" idx="17"/>
          </p:nvPr>
        </p:nvSpPr>
        <p:spPr>
          <a:prstGeom prst="rect">
            <a:avLst/>
          </a:prstGeom>
        </p:spPr>
        <p:txBody>
          <a:bodyPr/>
          <a:lstStyle/>
          <a:p>
            <a:pPr algn="ctr">
              <a:lnSpc>
                <a:spcPct val="100000"/>
              </a:lnSpc>
              <a:spcBef>
                <a:spcPts val="0"/>
              </a:spcBef>
              <a:defRPr sz="1000" cap="all" spc="0"/>
            </a:pPr>
            <a:r>
              <a:rPr>
                <a:solidFill>
                  <a:srgbClr val="A8B5BD"/>
                </a:solidFill>
              </a:rPr>
              <a:t>1</a:t>
            </a:r>
            <a:r>
              <a:t> </a:t>
            </a:r>
          </a:p>
          <a:p>
            <a:pPr algn="ctr">
              <a:lnSpc>
                <a:spcPct val="100000"/>
              </a:lnSpc>
              <a:spcBef>
                <a:spcPts val="0"/>
              </a:spcBef>
              <a:defRPr sz="1000" cap="all" spc="0"/>
            </a:pPr>
            <a:r>
              <a:t>2 </a:t>
            </a:r>
          </a:p>
          <a:p>
            <a:pPr algn="ctr">
              <a:lnSpc>
                <a:spcPct val="100000"/>
              </a:lnSpc>
              <a:spcBef>
                <a:spcPts val="0"/>
              </a:spcBef>
              <a:defRPr sz="1000" cap="all" spc="0"/>
            </a:pPr>
            <a:r>
              <a:t>3 </a:t>
            </a:r>
          </a:p>
          <a:p>
            <a:pPr algn="ctr">
              <a:lnSpc>
                <a:spcPct val="100000"/>
              </a:lnSpc>
              <a:spcBef>
                <a:spcPts val="0"/>
              </a:spcBef>
              <a:defRPr sz="1000" cap="all" spc="0"/>
            </a:pPr>
            <a:r>
              <a:t>4 </a:t>
            </a:r>
          </a:p>
          <a:p>
            <a:pPr algn="ctr">
              <a:lnSpc>
                <a:spcPct val="100000"/>
              </a:lnSpc>
              <a:spcBef>
                <a:spcPts val="0"/>
              </a:spcBef>
              <a:defRPr sz="1000" cap="all" spc="0"/>
            </a:pPr>
            <a:r>
              <a:t>5 </a:t>
            </a:r>
          </a:p>
          <a:p>
            <a:pPr algn="ctr">
              <a:lnSpc>
                <a:spcPct val="100000"/>
              </a:lnSpc>
              <a:spcBef>
                <a:spcPts val="0"/>
              </a:spcBef>
              <a:defRPr sz="1000" cap="all" spc="0"/>
            </a:pPr>
            <a:r>
              <a:t>6 </a:t>
            </a:r>
          </a:p>
          <a:p>
            <a:pPr algn="ctr">
              <a:lnSpc>
                <a:spcPct val="100000"/>
              </a:lnSpc>
              <a:spcBef>
                <a:spcPts val="0"/>
              </a:spcBef>
              <a:defRPr sz="1000" cap="all" spc="0"/>
            </a:pPr>
            <a:r>
              <a:rPr>
                <a:solidFill>
                  <a:srgbClr val="A8B5BD"/>
                </a:solidFill>
              </a:rPr>
              <a:t>7</a:t>
            </a:r>
          </a:p>
        </p:txBody>
      </p:sp>
      <p:sp>
        <p:nvSpPr>
          <p:cNvPr id="1490" name="8…"/>
          <p:cNvSpPr txBox="1">
            <a:spLocks noGrp="1"/>
          </p:cNvSpPr>
          <p:nvPr>
            <p:ph type="body" idx="18"/>
          </p:nvPr>
        </p:nvSpPr>
        <p:spPr>
          <a:prstGeom prst="rect">
            <a:avLst/>
          </a:prstGeom>
        </p:spPr>
        <p:txBody>
          <a:bodyPr/>
          <a:lstStyle/>
          <a:p>
            <a:pPr algn="ctr">
              <a:lnSpc>
                <a:spcPct val="100000"/>
              </a:lnSpc>
              <a:spcBef>
                <a:spcPts val="0"/>
              </a:spcBef>
              <a:defRPr sz="1000" cap="all" spc="0"/>
            </a:pPr>
            <a:r>
              <a:rPr>
                <a:solidFill>
                  <a:srgbClr val="A8B5BD"/>
                </a:solidFill>
              </a:rP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rPr>
                <a:solidFill>
                  <a:srgbClr val="A8B5BD"/>
                </a:solidFill>
              </a:rPr>
              <a:t>14</a:t>
            </a:r>
          </a:p>
        </p:txBody>
      </p:sp>
      <p:sp>
        <p:nvSpPr>
          <p:cNvPr id="1491" name="Square"/>
          <p:cNvSpPr>
            <a:spLocks noGrp="1"/>
          </p:cNvSpPr>
          <p:nvPr>
            <p:ph type="body" idx="19"/>
          </p:nvPr>
        </p:nvSpPr>
        <p:spPr>
          <a:prstGeom prst="rect">
            <a:avLst/>
          </a:prstGeom>
        </p:spPr>
        <p:txBody>
          <a:bodyPr/>
          <a:lstStyle/>
          <a:p>
            <a:pPr algn="ctr">
              <a:lnSpc>
                <a:spcPct val="100000"/>
              </a:lnSpc>
              <a:spcBef>
                <a:spcPts val="0"/>
              </a:spcBef>
              <a:defRPr sz="1000" cap="all" spc="0"/>
            </a:pPr>
            <a:endParaRPr/>
          </a:p>
        </p:txBody>
      </p:sp>
      <p:sp>
        <p:nvSpPr>
          <p:cNvPr id="1492" name="Square"/>
          <p:cNvSpPr>
            <a:spLocks noGrp="1"/>
          </p:cNvSpPr>
          <p:nvPr>
            <p:ph type="body" idx="20"/>
          </p:nvPr>
        </p:nvSpPr>
        <p:spPr>
          <a:prstGeom prst="rect">
            <a:avLst/>
          </a:prstGeom>
        </p:spPr>
        <p:txBody>
          <a:bodyPr/>
          <a:lstStyle/>
          <a:p>
            <a:pPr algn="ctr">
              <a:lnSpc>
                <a:spcPct val="100000"/>
              </a:lnSpc>
              <a:spcBef>
                <a:spcPts val="0"/>
              </a:spcBef>
              <a:defRPr sz="1000" cap="all" spc="0"/>
            </a:pPr>
            <a:endParaRPr/>
          </a:p>
        </p:txBody>
      </p:sp>
      <p:sp>
        <p:nvSpPr>
          <p:cNvPr id="1493" name="Square"/>
          <p:cNvSpPr>
            <a:spLocks noGrp="1"/>
          </p:cNvSpPr>
          <p:nvPr>
            <p:ph type="body" idx="21"/>
          </p:nvPr>
        </p:nvSpPr>
        <p:spPr>
          <a:prstGeom prst="rect">
            <a:avLst/>
          </a:prstGeom>
        </p:spPr>
        <p:txBody>
          <a:bodyPr/>
          <a:lstStyle/>
          <a:p>
            <a:pPr algn="ctr">
              <a:lnSpc>
                <a:spcPct val="100000"/>
              </a:lnSpc>
              <a:spcBef>
                <a:spcPts val="0"/>
              </a:spcBef>
              <a:defRPr sz="1000" cap="all" spc="0"/>
            </a:pPr>
            <a:endParaRPr/>
          </a:p>
        </p:txBody>
      </p:sp>
      <p:sp>
        <p:nvSpPr>
          <p:cNvPr id="1494" name="15…"/>
          <p:cNvSpPr txBox="1">
            <a:spLocks noGrp="1"/>
          </p:cNvSpPr>
          <p:nvPr>
            <p:ph type="body" idx="22"/>
          </p:nvPr>
        </p:nvSpPr>
        <p:spPr>
          <a:prstGeom prst="rect">
            <a:avLst/>
          </a:prstGeom>
        </p:spPr>
        <p:txBody>
          <a:bodyPr/>
          <a:lstStyle/>
          <a:p>
            <a:pPr algn="ctr">
              <a:lnSpc>
                <a:spcPct val="100000"/>
              </a:lnSpc>
              <a:spcBef>
                <a:spcPts val="0"/>
              </a:spcBef>
              <a:defRPr sz="1000" cap="all" spc="0"/>
            </a:pPr>
            <a:r>
              <a:rPr>
                <a:solidFill>
                  <a:srgbClr val="A8B5BD"/>
                </a:solidFill>
              </a:rPr>
              <a:t>15</a:t>
            </a:r>
          </a:p>
          <a:p>
            <a:pPr algn="ctr">
              <a:lnSpc>
                <a:spcPct val="100000"/>
              </a:lnSpc>
              <a:spcBef>
                <a:spcPts val="0"/>
              </a:spcBef>
              <a:defRPr sz="1000" cap="all" spc="0"/>
            </a:pPr>
            <a: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t>20</a:t>
            </a:r>
          </a:p>
          <a:p>
            <a:pPr algn="ctr">
              <a:lnSpc>
                <a:spcPct val="100000"/>
              </a:lnSpc>
              <a:spcBef>
                <a:spcPts val="0"/>
              </a:spcBef>
              <a:defRPr sz="1000" cap="all" spc="0"/>
            </a:pPr>
            <a:r>
              <a:rPr>
                <a:solidFill>
                  <a:srgbClr val="A8B5BD"/>
                </a:solidFill>
              </a:rPr>
              <a:t>21</a:t>
            </a:r>
          </a:p>
        </p:txBody>
      </p:sp>
      <p:sp>
        <p:nvSpPr>
          <p:cNvPr id="1495" name="Rectangle"/>
          <p:cNvSpPr>
            <a:spLocks noGrp="1"/>
          </p:cNvSpPr>
          <p:nvPr>
            <p:ph type="body" idx="23"/>
          </p:nvPr>
        </p:nvSpPr>
        <p:spPr>
          <a:prstGeom prst="rect">
            <a:avLst/>
          </a:prstGeom>
        </p:spPr>
        <p:txBody>
          <a:bodyPr/>
          <a:lstStyle/>
          <a:p>
            <a:pPr algn="ctr">
              <a:lnSpc>
                <a:spcPct val="100000"/>
              </a:lnSpc>
              <a:spcBef>
                <a:spcPts val="0"/>
              </a:spcBef>
              <a:defRPr sz="1000" cap="all" spc="0"/>
            </a:pPr>
            <a:endParaRPr/>
          </a:p>
        </p:txBody>
      </p:sp>
      <p:sp>
        <p:nvSpPr>
          <p:cNvPr id="1496" name="22…"/>
          <p:cNvSpPr txBox="1">
            <a:spLocks noGrp="1"/>
          </p:cNvSpPr>
          <p:nvPr>
            <p:ph type="body" idx="24"/>
          </p:nvPr>
        </p:nvSpPr>
        <p:spPr>
          <a:prstGeom prst="rect">
            <a:avLst/>
          </a:prstGeom>
        </p:spPr>
        <p:txBody>
          <a:bodyPr/>
          <a:lstStyle/>
          <a:p>
            <a:pPr algn="ctr">
              <a:lnSpc>
                <a:spcPct val="100000"/>
              </a:lnSpc>
              <a:spcBef>
                <a:spcPts val="0"/>
              </a:spcBef>
              <a:defRPr sz="1000" cap="all" spc="0"/>
            </a:pPr>
            <a:r>
              <a:rPr>
                <a:solidFill>
                  <a:srgbClr val="A8B5BD"/>
                </a:solidFill>
              </a:rPr>
              <a:t>22</a:t>
            </a:r>
          </a:p>
          <a:p>
            <a:pPr algn="ctr">
              <a:lnSpc>
                <a:spcPct val="100000"/>
              </a:lnSpc>
              <a:spcBef>
                <a:spcPts val="0"/>
              </a:spcBef>
              <a:defRPr sz="1000" cap="all" spc="0"/>
            </a:pPr>
            <a: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rPr>
                <a:solidFill>
                  <a:srgbClr val="A8B5BD"/>
                </a:solidFill>
              </a:rPr>
              <a:t>28</a:t>
            </a:r>
          </a:p>
        </p:txBody>
      </p:sp>
      <p:sp>
        <p:nvSpPr>
          <p:cNvPr id="1497" name="29…"/>
          <p:cNvSpPr txBox="1">
            <a:spLocks noGrp="1"/>
          </p:cNvSpPr>
          <p:nvPr>
            <p:ph type="body" idx="25"/>
          </p:nvPr>
        </p:nvSpPr>
        <p:spPr>
          <a:prstGeom prst="rect">
            <a:avLst/>
          </a:prstGeom>
        </p:spPr>
        <p:txBody>
          <a:bodyPr/>
          <a:lstStyle/>
          <a:p>
            <a:pPr algn="ctr">
              <a:lnSpc>
                <a:spcPct val="100000"/>
              </a:lnSpc>
              <a:spcBef>
                <a:spcPts val="0"/>
              </a:spcBef>
              <a:defRPr sz="1000" cap="all" spc="0"/>
            </a:pPr>
            <a:r>
              <a:rPr>
                <a:solidFill>
                  <a:srgbClr val="A8B5BD"/>
                </a:solidFill>
              </a:rP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498" name="Square"/>
          <p:cNvSpPr>
            <a:spLocks noGrp="1"/>
          </p:cNvSpPr>
          <p:nvPr>
            <p:ph type="body" idx="26"/>
          </p:nvPr>
        </p:nvSpPr>
        <p:spPr>
          <a:prstGeom prst="rect">
            <a:avLst/>
          </a:prstGeom>
        </p:spPr>
        <p:txBody>
          <a:bodyPr/>
          <a:lstStyle/>
          <a:p>
            <a:pPr algn="ctr">
              <a:lnSpc>
                <a:spcPct val="100000"/>
              </a:lnSpc>
              <a:spcBef>
                <a:spcPts val="0"/>
              </a:spcBef>
              <a:defRPr sz="1000" cap="all" spc="0"/>
            </a:pPr>
            <a:endParaRPr/>
          </a:p>
        </p:txBody>
      </p:sp>
      <p:sp>
        <p:nvSpPr>
          <p:cNvPr id="1499" name="Square"/>
          <p:cNvSpPr>
            <a:spLocks noGrp="1"/>
          </p:cNvSpPr>
          <p:nvPr>
            <p:ph type="body" idx="27"/>
          </p:nvPr>
        </p:nvSpPr>
        <p:spPr>
          <a:prstGeom prst="rect">
            <a:avLst/>
          </a:prstGeom>
        </p:spPr>
        <p:txBody>
          <a:bodyPr/>
          <a:lstStyle/>
          <a:p>
            <a:pPr algn="ctr">
              <a:lnSpc>
                <a:spcPct val="100000"/>
              </a:lnSpc>
              <a:spcBef>
                <a:spcPts val="0"/>
              </a:spcBef>
              <a:defRPr sz="1000" cap="all" spc="0"/>
            </a:pPr>
            <a:endParaRPr/>
          </a:p>
        </p:txBody>
      </p:sp>
      <p:sp>
        <p:nvSpPr>
          <p:cNvPr id="1500" name="Rectangle"/>
          <p:cNvSpPr>
            <a:spLocks noGrp="1"/>
          </p:cNvSpPr>
          <p:nvPr>
            <p:ph type="body" idx="28"/>
          </p:nvPr>
        </p:nvSpPr>
        <p:spPr>
          <a:prstGeom prst="rect">
            <a:avLst/>
          </a:prstGeom>
        </p:spPr>
        <p:txBody>
          <a:bodyPr/>
          <a:lstStyle/>
          <a:p>
            <a:pPr algn="ctr">
              <a:lnSpc>
                <a:spcPct val="100000"/>
              </a:lnSpc>
              <a:spcBef>
                <a:spcPts val="0"/>
              </a:spcBef>
              <a:defRPr sz="1000" cap="all" spc="0"/>
            </a:pPr>
            <a:endParaRPr/>
          </a:p>
        </p:txBody>
      </p:sp>
      <p:sp>
        <p:nvSpPr>
          <p:cNvPr id="150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19</a:t>
            </a:fld>
            <a:endParaRPr/>
          </a:p>
        </p:txBody>
      </p:sp>
      <p:sp>
        <p:nvSpPr>
          <p:cNvPr id="1502" name="Page #"/>
          <p:cNvSpPr txBox="1">
            <a:spLocks noGrp="1"/>
          </p:cNvSpPr>
          <p:nvPr>
            <p:ph type="body" idx="29"/>
          </p:nvPr>
        </p:nvSpPr>
        <p:spPr>
          <a:prstGeom prst="rect">
            <a:avLst/>
          </a:prstGeom>
        </p:spPr>
        <p:txBody>
          <a:bodyPr/>
          <a:lstStyle/>
          <a:p>
            <a:r>
              <a:t>Page #</a:t>
            </a:r>
          </a:p>
        </p:txBody>
      </p:sp>
      <p:sp>
        <p:nvSpPr>
          <p:cNvPr id="1503" name="Rectangle"/>
          <p:cNvSpPr>
            <a:spLocks noGrp="1"/>
          </p:cNvSpPr>
          <p:nvPr>
            <p:ph type="body" idx="30"/>
          </p:nvPr>
        </p:nvSpPr>
        <p:spPr>
          <a:prstGeom prst="rect">
            <a:avLst/>
          </a:prstGeom>
        </p:spPr>
        <p:txBody>
          <a:bodyPr/>
          <a:lstStyle/>
          <a:p>
            <a:pPr algn="ctr">
              <a:lnSpc>
                <a:spcPct val="100000"/>
              </a:lnSpc>
              <a:spcBef>
                <a:spcPts val="0"/>
              </a:spcBef>
              <a:defRPr sz="1000" cap="all" spc="0"/>
            </a:pPr>
            <a:endParaRPr/>
          </a:p>
        </p:txBody>
      </p:sp>
      <p:sp>
        <p:nvSpPr>
          <p:cNvPr id="1504" name="august"/>
          <p:cNvSpPr>
            <a:spLocks noGrp="1"/>
          </p:cNvSpPr>
          <p:nvPr>
            <p:ph type="body" idx="31"/>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august</a:t>
            </a:r>
          </a:p>
        </p:txBody>
      </p:sp>
      <p:sp>
        <p:nvSpPr>
          <p:cNvPr id="1505" name="Rectangle"/>
          <p:cNvSpPr>
            <a:spLocks noGrp="1"/>
          </p:cNvSpPr>
          <p:nvPr>
            <p:ph type="body" idx="32"/>
          </p:nvPr>
        </p:nvSpPr>
        <p:spPr>
          <a:prstGeom prst="rect">
            <a:avLst/>
          </a:prstGeom>
        </p:spPr>
        <p:txBody>
          <a:bodyPr/>
          <a:lstStyle/>
          <a:p>
            <a:pPr algn="ctr">
              <a:lnSpc>
                <a:spcPct val="100000"/>
              </a:lnSpc>
              <a:spcBef>
                <a:spcPts val="0"/>
              </a:spcBef>
              <a:defRPr sz="1000" cap="all" spc="50"/>
            </a:pPr>
            <a:endParaRPr/>
          </a:p>
        </p:txBody>
      </p:sp>
      <p:sp>
        <p:nvSpPr>
          <p:cNvPr id="1506" name="Sun…"/>
          <p:cNvSpPr txBox="1">
            <a:spLocks noGrp="1"/>
          </p:cNvSpPr>
          <p:nvPr>
            <p:ph type="body" idx="33"/>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507" name="5…"/>
          <p:cNvSpPr txBox="1">
            <a:spLocks noGrp="1"/>
          </p:cNvSpPr>
          <p:nvPr>
            <p:ph type="body" idx="34"/>
          </p:nvPr>
        </p:nvSpPr>
        <p:spPr>
          <a:prstGeom prst="rect">
            <a:avLst/>
          </a:prstGeom>
        </p:spPr>
        <p:txBody>
          <a:bodyPr/>
          <a:lstStyle/>
          <a:p>
            <a:pPr algn="ctr">
              <a:lnSpc>
                <a:spcPct val="100000"/>
              </a:lnSpc>
              <a:spcBef>
                <a:spcPts val="0"/>
              </a:spcBef>
              <a:defRPr sz="1000" cap="all" spc="0"/>
            </a:pPr>
            <a:r>
              <a:rPr>
                <a:solidFill>
                  <a:srgbClr val="A8B5BD"/>
                </a:solidFill>
              </a:rP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rPr>
                <a:solidFill>
                  <a:srgbClr val="A8B5BD"/>
                </a:solidFill>
              </a:rPr>
              <a:t>11</a:t>
            </a:r>
          </a:p>
        </p:txBody>
      </p:sp>
      <p:sp>
        <p:nvSpPr>
          <p:cNvPr id="1508" name="12…"/>
          <p:cNvSpPr txBox="1">
            <a:spLocks noGrp="1"/>
          </p:cNvSpPr>
          <p:nvPr>
            <p:ph type="body" idx="35"/>
          </p:nvPr>
        </p:nvSpPr>
        <p:spPr>
          <a:prstGeom prst="rect">
            <a:avLst/>
          </a:prstGeom>
        </p:spPr>
        <p:txBody>
          <a:bodyPr/>
          <a:lstStyle/>
          <a:p>
            <a:pPr algn="ctr">
              <a:lnSpc>
                <a:spcPct val="100000"/>
              </a:lnSpc>
              <a:spcBef>
                <a:spcPts val="0"/>
              </a:spcBef>
              <a:defRPr sz="1000" cap="all" spc="0"/>
            </a:pPr>
            <a:r>
              <a:rPr>
                <a:solidFill>
                  <a:srgbClr val="A8B5BD"/>
                </a:solidFill>
              </a:rP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p>
          <a:p>
            <a:pPr algn="ctr">
              <a:lnSpc>
                <a:spcPct val="100000"/>
              </a:lnSpc>
              <a:spcBef>
                <a:spcPts val="0"/>
              </a:spcBef>
              <a:defRPr sz="1000" cap="all" spc="0"/>
            </a:pPr>
            <a:r>
              <a:t>17</a:t>
            </a:r>
            <a:endParaRPr>
              <a:solidFill>
                <a:srgbClr val="A8B5BD"/>
              </a:solidFill>
            </a:endParaRPr>
          </a:p>
          <a:p>
            <a:pPr algn="ctr">
              <a:lnSpc>
                <a:spcPct val="100000"/>
              </a:lnSpc>
              <a:spcBef>
                <a:spcPts val="0"/>
              </a:spcBef>
              <a:defRPr sz="1000" cap="all" spc="0"/>
            </a:pPr>
            <a:r>
              <a:rPr>
                <a:solidFill>
                  <a:srgbClr val="A8B5BD"/>
                </a:solidFill>
              </a:rPr>
              <a:t>18</a:t>
            </a:r>
          </a:p>
        </p:txBody>
      </p:sp>
      <p:sp>
        <p:nvSpPr>
          <p:cNvPr id="1509" name="19…"/>
          <p:cNvSpPr txBox="1">
            <a:spLocks noGrp="1"/>
          </p:cNvSpPr>
          <p:nvPr>
            <p:ph type="body" idx="36"/>
          </p:nvPr>
        </p:nvSpPr>
        <p:spPr>
          <a:prstGeom prst="rect">
            <a:avLst/>
          </a:prstGeom>
        </p:spPr>
        <p:txBody>
          <a:bodyPr/>
          <a:lstStyle/>
          <a:p>
            <a:pPr algn="ctr">
              <a:lnSpc>
                <a:spcPct val="100000"/>
              </a:lnSpc>
              <a:spcBef>
                <a:spcPts val="0"/>
              </a:spcBef>
              <a:defRPr sz="1000" cap="all" spc="0"/>
            </a:pPr>
            <a:r>
              <a:rPr>
                <a:solidFill>
                  <a:srgbClr val="A8B5BD"/>
                </a:solidFill>
              </a:rPr>
              <a:t>19</a:t>
            </a:r>
          </a:p>
          <a:p>
            <a:pPr algn="ctr">
              <a:lnSpc>
                <a:spcPct val="100000"/>
              </a:lnSpc>
              <a:spcBef>
                <a:spcPts val="0"/>
              </a:spcBef>
              <a:defRPr sz="1000" cap="all" spc="0"/>
            </a:pPr>
            <a:r>
              <a:t>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p>
          <a:p>
            <a:pPr algn="ctr">
              <a:lnSpc>
                <a:spcPct val="100000"/>
              </a:lnSpc>
              <a:spcBef>
                <a:spcPts val="0"/>
              </a:spcBef>
              <a:defRPr sz="1000" cap="all" spc="0"/>
            </a:pPr>
            <a:r>
              <a:t>24</a:t>
            </a:r>
            <a:endParaRPr>
              <a:solidFill>
                <a:srgbClr val="A8B5BD"/>
              </a:solidFill>
            </a:endParaRPr>
          </a:p>
          <a:p>
            <a:pPr algn="ctr">
              <a:lnSpc>
                <a:spcPct val="100000"/>
              </a:lnSpc>
              <a:spcBef>
                <a:spcPts val="0"/>
              </a:spcBef>
              <a:defRPr sz="1000" cap="all" spc="0"/>
            </a:pPr>
            <a:r>
              <a:rPr>
                <a:solidFill>
                  <a:srgbClr val="A8B5BD"/>
                </a:solidFill>
              </a:rPr>
              <a:t>25</a:t>
            </a:r>
          </a:p>
        </p:txBody>
      </p:sp>
      <p:sp>
        <p:nvSpPr>
          <p:cNvPr id="1510" name="26…"/>
          <p:cNvSpPr txBox="1">
            <a:spLocks noGrp="1"/>
          </p:cNvSpPr>
          <p:nvPr>
            <p:ph type="body" idx="37"/>
          </p:nvPr>
        </p:nvSpPr>
        <p:spPr>
          <a:prstGeom prst="rect">
            <a:avLst/>
          </a:prstGeom>
        </p:spPr>
        <p:txBody>
          <a:bodyPr/>
          <a:lstStyle/>
          <a:p>
            <a:pPr algn="ctr">
              <a:lnSpc>
                <a:spcPct val="100000"/>
              </a:lnSpc>
              <a:spcBef>
                <a:spcPts val="0"/>
              </a:spcBef>
              <a:defRPr sz="1000" cap="all" spc="0"/>
            </a:pPr>
            <a:r>
              <a:rPr>
                <a:solidFill>
                  <a:srgbClr val="A8B5BD"/>
                </a:solidFill>
              </a:rP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pPr>
            <a: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511" name="Rectangle"/>
          <p:cNvSpPr>
            <a:spLocks noGrp="1"/>
          </p:cNvSpPr>
          <p:nvPr>
            <p:ph type="body" idx="38"/>
          </p:nvPr>
        </p:nvSpPr>
        <p:spPr>
          <a:prstGeom prst="rect">
            <a:avLst/>
          </a:prstGeom>
        </p:spPr>
        <p:txBody>
          <a:bodyPr/>
          <a:lstStyle/>
          <a:p>
            <a:pPr algn="ctr">
              <a:lnSpc>
                <a:spcPct val="100000"/>
              </a:lnSpc>
              <a:spcBef>
                <a:spcPts val="0"/>
              </a:spcBef>
              <a:defRPr sz="1000" cap="all" spc="0"/>
            </a:pPr>
            <a:endParaRPr/>
          </a:p>
        </p:txBody>
      </p:sp>
      <p:sp>
        <p:nvSpPr>
          <p:cNvPr id="1512" name="september"/>
          <p:cNvSpPr>
            <a:spLocks noGrp="1"/>
          </p:cNvSpPr>
          <p:nvPr>
            <p:ph type="body" idx="39"/>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september</a:t>
            </a:r>
          </a:p>
        </p:txBody>
      </p:sp>
      <p:sp>
        <p:nvSpPr>
          <p:cNvPr id="1513" name="Rectangle"/>
          <p:cNvSpPr>
            <a:spLocks noGrp="1"/>
          </p:cNvSpPr>
          <p:nvPr>
            <p:ph type="body" idx="40"/>
          </p:nvPr>
        </p:nvSpPr>
        <p:spPr>
          <a:prstGeom prst="rect">
            <a:avLst/>
          </a:prstGeom>
        </p:spPr>
        <p:txBody>
          <a:bodyPr/>
          <a:lstStyle/>
          <a:p>
            <a:pPr algn="ctr">
              <a:lnSpc>
                <a:spcPct val="100000"/>
              </a:lnSpc>
              <a:spcBef>
                <a:spcPts val="0"/>
              </a:spcBef>
              <a:defRPr sz="1000" cap="all" spc="50"/>
            </a:pPr>
            <a:endParaRPr/>
          </a:p>
        </p:txBody>
      </p:sp>
      <p:sp>
        <p:nvSpPr>
          <p:cNvPr id="1514" name="Sun…"/>
          <p:cNvSpPr txBox="1">
            <a:spLocks noGrp="1"/>
          </p:cNvSpPr>
          <p:nvPr>
            <p:ph type="body" idx="41"/>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515" name="Square"/>
          <p:cNvSpPr>
            <a:spLocks noGrp="1"/>
          </p:cNvSpPr>
          <p:nvPr>
            <p:ph type="body" idx="42"/>
          </p:nvPr>
        </p:nvSpPr>
        <p:spPr>
          <a:prstGeom prst="rect">
            <a:avLst/>
          </a:prstGeom>
        </p:spPr>
        <p:txBody>
          <a:bodyPr/>
          <a:lstStyle/>
          <a:p>
            <a:pPr algn="ctr">
              <a:lnSpc>
                <a:spcPct val="100000"/>
              </a:lnSpc>
              <a:spcBef>
                <a:spcPts val="0"/>
              </a:spcBef>
              <a:defRPr sz="1000" cap="all" spc="50"/>
            </a:pPr>
            <a:endParaRPr/>
          </a:p>
        </p:txBody>
      </p:sp>
      <p:sp>
        <p:nvSpPr>
          <p:cNvPr id="1516" name="Square"/>
          <p:cNvSpPr>
            <a:spLocks noGrp="1"/>
          </p:cNvSpPr>
          <p:nvPr>
            <p:ph type="body" idx="43"/>
          </p:nvPr>
        </p:nvSpPr>
        <p:spPr>
          <a:prstGeom prst="rect">
            <a:avLst/>
          </a:prstGeom>
        </p:spPr>
        <p:txBody>
          <a:bodyPr/>
          <a:lstStyle/>
          <a:p>
            <a:pPr algn="ctr">
              <a:lnSpc>
                <a:spcPct val="100000"/>
              </a:lnSpc>
              <a:spcBef>
                <a:spcPts val="0"/>
              </a:spcBef>
              <a:defRPr sz="1000" cap="all" spc="50"/>
            </a:pPr>
            <a:endParaRPr/>
          </a:p>
        </p:txBody>
      </p:sp>
      <p:sp>
        <p:nvSpPr>
          <p:cNvPr id="1517" name="Rectangle"/>
          <p:cNvSpPr>
            <a:spLocks noGrp="1"/>
          </p:cNvSpPr>
          <p:nvPr>
            <p:ph type="body" idx="44"/>
          </p:nvPr>
        </p:nvSpPr>
        <p:spPr>
          <a:prstGeom prst="rect">
            <a:avLst/>
          </a:prstGeom>
        </p:spPr>
        <p:txBody>
          <a:bodyPr/>
          <a:lstStyle/>
          <a:p>
            <a:pPr algn="ctr">
              <a:lnSpc>
                <a:spcPct val="100000"/>
              </a:lnSpc>
              <a:spcBef>
                <a:spcPts val="0"/>
              </a:spcBef>
              <a:defRPr sz="1000" cap="all" spc="50"/>
            </a:pPr>
            <a:endParaRPr/>
          </a:p>
        </p:txBody>
      </p:sp>
      <p:sp>
        <p:nvSpPr>
          <p:cNvPr id="1518" name="Square"/>
          <p:cNvSpPr>
            <a:spLocks noGrp="1"/>
          </p:cNvSpPr>
          <p:nvPr>
            <p:ph type="body" idx="45"/>
          </p:nvPr>
        </p:nvSpPr>
        <p:spPr>
          <a:prstGeom prst="rect">
            <a:avLst/>
          </a:prstGeom>
        </p:spPr>
        <p:txBody>
          <a:bodyPr/>
          <a:lstStyle/>
          <a:p>
            <a:pPr algn="ctr">
              <a:lnSpc>
                <a:spcPct val="100000"/>
              </a:lnSpc>
              <a:spcBef>
                <a:spcPts val="0"/>
              </a:spcBef>
              <a:defRPr sz="1000" cap="all" spc="50"/>
            </a:pPr>
            <a:endParaRPr/>
          </a:p>
        </p:txBody>
      </p:sp>
      <p:sp>
        <p:nvSpPr>
          <p:cNvPr id="1519" name="Rectangle"/>
          <p:cNvSpPr>
            <a:spLocks noGrp="1"/>
          </p:cNvSpPr>
          <p:nvPr>
            <p:ph type="body" idx="46"/>
          </p:nvPr>
        </p:nvSpPr>
        <p:spPr>
          <a:prstGeom prst="rect">
            <a:avLst/>
          </a:prstGeom>
        </p:spPr>
        <p:txBody>
          <a:bodyPr/>
          <a:lstStyle/>
          <a:p>
            <a:pPr algn="ctr">
              <a:lnSpc>
                <a:spcPct val="100000"/>
              </a:lnSpc>
              <a:spcBef>
                <a:spcPts val="0"/>
              </a:spcBef>
              <a:defRPr sz="1000" cap="all" spc="0"/>
            </a:pPr>
            <a:endParaRPr/>
          </a:p>
        </p:txBody>
      </p:sp>
      <p:sp>
        <p:nvSpPr>
          <p:cNvPr id="1520" name="Square"/>
          <p:cNvSpPr>
            <a:spLocks noGrp="1"/>
          </p:cNvSpPr>
          <p:nvPr>
            <p:ph type="body" idx="47"/>
          </p:nvPr>
        </p:nvSpPr>
        <p:spPr>
          <a:prstGeom prst="rect">
            <a:avLst/>
          </a:prstGeom>
        </p:spPr>
        <p:txBody>
          <a:bodyPr/>
          <a:lstStyle/>
          <a:p>
            <a:pPr algn="ctr">
              <a:lnSpc>
                <a:spcPct val="100000"/>
              </a:lnSpc>
              <a:spcBef>
                <a:spcPts val="0"/>
              </a:spcBef>
              <a:defRPr sz="1000" cap="all" spc="0"/>
            </a:pPr>
            <a:endParaRPr/>
          </a:p>
        </p:txBody>
      </p:sp>
      <p:sp>
        <p:nvSpPr>
          <p:cNvPr id="1521" name="Rectangle"/>
          <p:cNvSpPr>
            <a:spLocks noGrp="1"/>
          </p:cNvSpPr>
          <p:nvPr>
            <p:ph type="body" idx="48"/>
          </p:nvPr>
        </p:nvSpPr>
        <p:spPr>
          <a:prstGeom prst="rect">
            <a:avLst/>
          </a:prstGeom>
        </p:spPr>
        <p:txBody>
          <a:bodyPr/>
          <a:lstStyle/>
          <a:p>
            <a:pPr algn="ctr">
              <a:lnSpc>
                <a:spcPct val="100000"/>
              </a:lnSpc>
              <a:spcBef>
                <a:spcPts val="0"/>
              </a:spcBef>
              <a:defRPr sz="1000" cap="all" spc="0"/>
            </a:pPr>
            <a:endParaRPr/>
          </a:p>
        </p:txBody>
      </p:sp>
      <p:sp>
        <p:nvSpPr>
          <p:cNvPr id="1522" name="Square"/>
          <p:cNvSpPr>
            <a:spLocks noGrp="1"/>
          </p:cNvSpPr>
          <p:nvPr>
            <p:ph type="body" idx="49"/>
          </p:nvPr>
        </p:nvSpPr>
        <p:spPr>
          <a:prstGeom prst="rect">
            <a:avLst/>
          </a:prstGeom>
        </p:spPr>
        <p:txBody>
          <a:bodyPr/>
          <a:lstStyle/>
          <a:p>
            <a:pPr algn="ctr">
              <a:lnSpc>
                <a:spcPct val="100000"/>
              </a:lnSpc>
              <a:spcBef>
                <a:spcPts val="0"/>
              </a:spcBef>
              <a:defRPr sz="1000" cap="all" spc="50"/>
            </a:pPr>
            <a:endParaRPr/>
          </a:p>
        </p:txBody>
      </p:sp>
      <p:sp>
        <p:nvSpPr>
          <p:cNvPr id="1523" name="Square"/>
          <p:cNvSpPr>
            <a:spLocks noGrp="1"/>
          </p:cNvSpPr>
          <p:nvPr>
            <p:ph type="body" idx="50"/>
          </p:nvPr>
        </p:nvSpPr>
        <p:spPr>
          <a:prstGeom prst="rect">
            <a:avLst/>
          </a:prstGeom>
        </p:spPr>
        <p:txBody>
          <a:bodyPr/>
          <a:lstStyle/>
          <a:p>
            <a:pPr algn="ctr">
              <a:lnSpc>
                <a:spcPct val="100000"/>
              </a:lnSpc>
              <a:spcBef>
                <a:spcPts val="0"/>
              </a:spcBef>
              <a:defRPr sz="1000" cap="all" spc="0"/>
            </a:pPr>
            <a:endParaRPr/>
          </a:p>
        </p:txBody>
      </p:sp>
      <p:sp>
        <p:nvSpPr>
          <p:cNvPr id="1524" name="Square"/>
          <p:cNvSpPr>
            <a:spLocks noGrp="1"/>
          </p:cNvSpPr>
          <p:nvPr>
            <p:ph type="body" idx="51"/>
          </p:nvPr>
        </p:nvSpPr>
        <p:spPr>
          <a:prstGeom prst="rect">
            <a:avLst/>
          </a:prstGeom>
        </p:spPr>
        <p:txBody>
          <a:bodyPr/>
          <a:lstStyle/>
          <a:p>
            <a:pPr algn="ctr">
              <a:lnSpc>
                <a:spcPct val="100000"/>
              </a:lnSpc>
              <a:spcBef>
                <a:spcPts val="0"/>
              </a:spcBef>
              <a:defRPr sz="1000" cap="all" spc="0"/>
            </a:pPr>
            <a:endParaRPr/>
          </a:p>
        </p:txBody>
      </p:sp>
      <p:sp>
        <p:nvSpPr>
          <p:cNvPr id="1525" name="Square"/>
          <p:cNvSpPr>
            <a:spLocks noGrp="1"/>
          </p:cNvSpPr>
          <p:nvPr>
            <p:ph type="body" idx="52"/>
          </p:nvPr>
        </p:nvSpPr>
        <p:spPr>
          <a:prstGeom prst="rect">
            <a:avLst/>
          </a:prstGeom>
        </p:spPr>
        <p:txBody>
          <a:bodyPr/>
          <a:lstStyle/>
          <a:p>
            <a:pPr algn="ctr">
              <a:lnSpc>
                <a:spcPct val="100000"/>
              </a:lnSpc>
              <a:spcBef>
                <a:spcPts val="0"/>
              </a:spcBef>
              <a:defRPr sz="1000" cap="all" spc="0"/>
            </a:pPr>
            <a:endParaRPr/>
          </a:p>
        </p:txBody>
      </p:sp>
      <p:sp>
        <p:nvSpPr>
          <p:cNvPr id="1526" name="Rectangle"/>
          <p:cNvSpPr>
            <a:spLocks noGrp="1"/>
          </p:cNvSpPr>
          <p:nvPr>
            <p:ph type="body" idx="53"/>
          </p:nvPr>
        </p:nvSpPr>
        <p:spPr>
          <a:prstGeom prst="rect">
            <a:avLst/>
          </a:prstGeom>
        </p:spPr>
        <p:txBody>
          <a:bodyPr/>
          <a:lstStyle/>
          <a:p>
            <a:pPr algn="ctr">
              <a:lnSpc>
                <a:spcPct val="100000"/>
              </a:lnSpc>
              <a:spcBef>
                <a:spcPts val="0"/>
              </a:spcBef>
              <a:defRPr sz="1000" cap="all" spc="0"/>
            </a:pPr>
            <a:endParaRPr/>
          </a:p>
        </p:txBody>
      </p:sp>
      <p:sp>
        <p:nvSpPr>
          <p:cNvPr id="1527" name="october"/>
          <p:cNvSpPr>
            <a:spLocks noGrp="1"/>
          </p:cNvSpPr>
          <p:nvPr>
            <p:ph type="body" idx="5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october</a:t>
            </a:r>
          </a:p>
        </p:txBody>
      </p:sp>
      <p:sp>
        <p:nvSpPr>
          <p:cNvPr id="1528" name="Rectangle"/>
          <p:cNvSpPr>
            <a:spLocks noGrp="1"/>
          </p:cNvSpPr>
          <p:nvPr>
            <p:ph type="body" idx="55"/>
          </p:nvPr>
        </p:nvSpPr>
        <p:spPr>
          <a:prstGeom prst="rect">
            <a:avLst/>
          </a:prstGeom>
        </p:spPr>
        <p:txBody>
          <a:bodyPr/>
          <a:lstStyle/>
          <a:p>
            <a:pPr algn="ctr">
              <a:lnSpc>
                <a:spcPct val="100000"/>
              </a:lnSpc>
              <a:spcBef>
                <a:spcPts val="0"/>
              </a:spcBef>
              <a:defRPr sz="1000" cap="all" spc="50"/>
            </a:pPr>
            <a:endParaRPr/>
          </a:p>
        </p:txBody>
      </p:sp>
      <p:sp>
        <p:nvSpPr>
          <p:cNvPr id="1529" name="Sun…"/>
          <p:cNvSpPr txBox="1">
            <a:spLocks noGrp="1"/>
          </p:cNvSpPr>
          <p:nvPr>
            <p:ph type="body" idx="56"/>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530" name="Square"/>
          <p:cNvSpPr>
            <a:spLocks noGrp="1"/>
          </p:cNvSpPr>
          <p:nvPr>
            <p:ph type="body" idx="57"/>
          </p:nvPr>
        </p:nvSpPr>
        <p:spPr>
          <a:prstGeom prst="rect">
            <a:avLst/>
          </a:prstGeom>
        </p:spPr>
        <p:txBody>
          <a:bodyPr/>
          <a:lstStyle/>
          <a:p>
            <a:pPr algn="ctr">
              <a:lnSpc>
                <a:spcPct val="100000"/>
              </a:lnSpc>
              <a:spcBef>
                <a:spcPts val="0"/>
              </a:spcBef>
              <a:defRPr sz="1000" cap="all" spc="0"/>
            </a:pPr>
            <a:endParaRPr/>
          </a:p>
        </p:txBody>
      </p:sp>
      <p:sp>
        <p:nvSpPr>
          <p:cNvPr id="1531" name="Square"/>
          <p:cNvSpPr>
            <a:spLocks noGrp="1"/>
          </p:cNvSpPr>
          <p:nvPr>
            <p:ph type="body" idx="58"/>
          </p:nvPr>
        </p:nvSpPr>
        <p:spPr>
          <a:prstGeom prst="rect">
            <a:avLst/>
          </a:prstGeom>
        </p:spPr>
        <p:txBody>
          <a:bodyPr/>
          <a:lstStyle/>
          <a:p>
            <a:pPr algn="ctr">
              <a:lnSpc>
                <a:spcPct val="100000"/>
              </a:lnSpc>
              <a:spcBef>
                <a:spcPts val="0"/>
              </a:spcBef>
              <a:defRPr sz="1000" cap="all" spc="0"/>
            </a:pPr>
            <a:endParaRPr/>
          </a:p>
        </p:txBody>
      </p:sp>
      <p:sp>
        <p:nvSpPr>
          <p:cNvPr id="1532" name="Square"/>
          <p:cNvSpPr>
            <a:spLocks noGrp="1"/>
          </p:cNvSpPr>
          <p:nvPr>
            <p:ph type="body" idx="59"/>
          </p:nvPr>
        </p:nvSpPr>
        <p:spPr>
          <a:prstGeom prst="rect">
            <a:avLst/>
          </a:prstGeom>
        </p:spPr>
        <p:txBody>
          <a:bodyPr/>
          <a:lstStyle/>
          <a:p>
            <a:pPr algn="ctr">
              <a:lnSpc>
                <a:spcPct val="100000"/>
              </a:lnSpc>
              <a:spcBef>
                <a:spcPts val="0"/>
              </a:spcBef>
              <a:defRPr sz="1000" cap="all" spc="0"/>
            </a:pPr>
            <a:endParaRPr/>
          </a:p>
        </p:txBody>
      </p:sp>
      <p:sp>
        <p:nvSpPr>
          <p:cNvPr id="1533" name="Rectangle"/>
          <p:cNvSpPr>
            <a:spLocks noGrp="1"/>
          </p:cNvSpPr>
          <p:nvPr>
            <p:ph type="body" idx="60"/>
          </p:nvPr>
        </p:nvSpPr>
        <p:spPr>
          <a:prstGeom prst="rect">
            <a:avLst/>
          </a:prstGeom>
        </p:spPr>
        <p:txBody>
          <a:bodyPr/>
          <a:lstStyle/>
          <a:p>
            <a:pPr algn="ctr">
              <a:lnSpc>
                <a:spcPct val="100000"/>
              </a:lnSpc>
              <a:spcBef>
                <a:spcPts val="0"/>
              </a:spcBef>
              <a:defRPr sz="1000" cap="all" spc="0"/>
            </a:pPr>
            <a:endParaRPr/>
          </a:p>
        </p:txBody>
      </p:sp>
      <p:sp>
        <p:nvSpPr>
          <p:cNvPr id="1534" name="Square"/>
          <p:cNvSpPr>
            <a:spLocks noGrp="1"/>
          </p:cNvSpPr>
          <p:nvPr>
            <p:ph type="body" idx="61"/>
          </p:nvPr>
        </p:nvSpPr>
        <p:spPr>
          <a:prstGeom prst="rect">
            <a:avLst/>
          </a:prstGeom>
        </p:spPr>
        <p:txBody>
          <a:bodyPr/>
          <a:lstStyle/>
          <a:p>
            <a:pPr algn="ctr">
              <a:lnSpc>
                <a:spcPct val="100000"/>
              </a:lnSpc>
              <a:spcBef>
                <a:spcPts val="0"/>
              </a:spcBef>
              <a:defRPr sz="1000" cap="all" spc="0"/>
            </a:pPr>
            <a:endParaRPr/>
          </a:p>
        </p:txBody>
      </p:sp>
      <p:sp>
        <p:nvSpPr>
          <p:cNvPr id="1535" name="Square"/>
          <p:cNvSpPr>
            <a:spLocks noGrp="1"/>
          </p:cNvSpPr>
          <p:nvPr>
            <p:ph type="body" idx="62"/>
          </p:nvPr>
        </p:nvSpPr>
        <p:spPr>
          <a:prstGeom prst="rect">
            <a:avLst/>
          </a:prstGeom>
        </p:spPr>
        <p:txBody>
          <a:bodyPr/>
          <a:lstStyle/>
          <a:p>
            <a:pPr algn="ctr">
              <a:lnSpc>
                <a:spcPct val="100000"/>
              </a:lnSpc>
              <a:spcBef>
                <a:spcPts val="0"/>
              </a:spcBef>
              <a:defRPr sz="1000" cap="all" spc="0"/>
            </a:pPr>
            <a:endParaRPr/>
          </a:p>
        </p:txBody>
      </p:sp>
      <p:sp>
        <p:nvSpPr>
          <p:cNvPr id="1536" name="Rectangle"/>
          <p:cNvSpPr>
            <a:spLocks noGrp="1"/>
          </p:cNvSpPr>
          <p:nvPr>
            <p:ph type="body" idx="63"/>
          </p:nvPr>
        </p:nvSpPr>
        <p:spPr>
          <a:prstGeom prst="rect">
            <a:avLst/>
          </a:prstGeom>
        </p:spPr>
        <p:txBody>
          <a:bodyPr/>
          <a:lstStyle/>
          <a:p>
            <a:pPr algn="ctr">
              <a:lnSpc>
                <a:spcPct val="100000"/>
              </a:lnSpc>
              <a:spcBef>
                <a:spcPts val="0"/>
              </a:spcBef>
              <a:defRPr sz="1000" cap="all" spc="0"/>
            </a:pPr>
            <a:endParaRPr/>
          </a:p>
        </p:txBody>
      </p:sp>
      <p:sp>
        <p:nvSpPr>
          <p:cNvPr id="1537" name="Rectangle"/>
          <p:cNvSpPr>
            <a:spLocks noGrp="1"/>
          </p:cNvSpPr>
          <p:nvPr>
            <p:ph type="body" idx="64"/>
          </p:nvPr>
        </p:nvSpPr>
        <p:spPr>
          <a:prstGeom prst="rect">
            <a:avLst/>
          </a:prstGeom>
        </p:spPr>
        <p:txBody>
          <a:bodyPr/>
          <a:lstStyle/>
          <a:p>
            <a:pPr algn="ctr">
              <a:lnSpc>
                <a:spcPct val="100000"/>
              </a:lnSpc>
              <a:spcBef>
                <a:spcPts val="0"/>
              </a:spcBef>
              <a:defRPr sz="1000" cap="all" spc="0"/>
            </a:pPr>
            <a:endParaRPr/>
          </a:p>
        </p:txBody>
      </p:sp>
      <p:sp>
        <p:nvSpPr>
          <p:cNvPr id="1538" name="november"/>
          <p:cNvSpPr>
            <a:spLocks noGrp="1"/>
          </p:cNvSpPr>
          <p:nvPr>
            <p:ph type="body" idx="6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november</a:t>
            </a:r>
          </a:p>
        </p:txBody>
      </p:sp>
      <p:sp>
        <p:nvSpPr>
          <p:cNvPr id="1539" name="Rectangle"/>
          <p:cNvSpPr>
            <a:spLocks noGrp="1"/>
          </p:cNvSpPr>
          <p:nvPr>
            <p:ph type="body" idx="66"/>
          </p:nvPr>
        </p:nvSpPr>
        <p:spPr>
          <a:prstGeom prst="rect">
            <a:avLst/>
          </a:prstGeom>
        </p:spPr>
        <p:txBody>
          <a:bodyPr/>
          <a:lstStyle/>
          <a:p>
            <a:pPr algn="ctr">
              <a:lnSpc>
                <a:spcPct val="100000"/>
              </a:lnSpc>
              <a:spcBef>
                <a:spcPts val="0"/>
              </a:spcBef>
              <a:defRPr sz="1000" cap="all" spc="50"/>
            </a:pPr>
            <a:endParaRPr/>
          </a:p>
        </p:txBody>
      </p:sp>
      <p:sp>
        <p:nvSpPr>
          <p:cNvPr id="1540" name="Sun…"/>
          <p:cNvSpPr txBox="1">
            <a:spLocks noGrp="1"/>
          </p:cNvSpPr>
          <p:nvPr>
            <p:ph type="body" idx="67"/>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541" name="Rectangle"/>
          <p:cNvSpPr>
            <a:spLocks noGrp="1"/>
          </p:cNvSpPr>
          <p:nvPr>
            <p:ph type="body" idx="68"/>
          </p:nvPr>
        </p:nvSpPr>
        <p:spPr>
          <a:prstGeom prst="rect">
            <a:avLst/>
          </a:prstGeom>
        </p:spPr>
        <p:txBody>
          <a:bodyPr/>
          <a:lstStyle/>
          <a:p>
            <a:pPr algn="ctr">
              <a:lnSpc>
                <a:spcPct val="100000"/>
              </a:lnSpc>
              <a:spcBef>
                <a:spcPts val="0"/>
              </a:spcBef>
              <a:defRPr sz="1000" cap="all" spc="0"/>
            </a:pPr>
            <a:endParaRPr/>
          </a:p>
        </p:txBody>
      </p:sp>
      <p:sp>
        <p:nvSpPr>
          <p:cNvPr id="1542" name="december"/>
          <p:cNvSpPr>
            <a:spLocks noGrp="1"/>
          </p:cNvSpPr>
          <p:nvPr>
            <p:ph type="body" idx="69"/>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r>
              <a:t>december</a:t>
            </a:r>
          </a:p>
        </p:txBody>
      </p:sp>
      <p:sp>
        <p:nvSpPr>
          <p:cNvPr id="1543" name="Rectangle"/>
          <p:cNvSpPr>
            <a:spLocks noGrp="1"/>
          </p:cNvSpPr>
          <p:nvPr>
            <p:ph type="body" idx="70"/>
          </p:nvPr>
        </p:nvSpPr>
        <p:spPr>
          <a:prstGeom prst="rect">
            <a:avLst/>
          </a:prstGeom>
        </p:spPr>
        <p:txBody>
          <a:bodyPr/>
          <a:lstStyle/>
          <a:p>
            <a:pPr algn="ctr">
              <a:lnSpc>
                <a:spcPct val="100000"/>
              </a:lnSpc>
              <a:spcBef>
                <a:spcPts val="0"/>
              </a:spcBef>
              <a:defRPr sz="1000" cap="all" spc="50"/>
            </a:pPr>
            <a:endParaRPr/>
          </a:p>
        </p:txBody>
      </p:sp>
      <p:sp>
        <p:nvSpPr>
          <p:cNvPr id="1544" name="Sun…"/>
          <p:cNvSpPr txBox="1">
            <a:spLocks noGrp="1"/>
          </p:cNvSpPr>
          <p:nvPr>
            <p:ph type="body" idx="71"/>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1545" name="Square"/>
          <p:cNvSpPr>
            <a:spLocks noGrp="1"/>
          </p:cNvSpPr>
          <p:nvPr>
            <p:ph type="body" idx="72"/>
          </p:nvPr>
        </p:nvSpPr>
        <p:spPr>
          <a:prstGeom prst="rect">
            <a:avLst/>
          </a:prstGeom>
        </p:spPr>
        <p:txBody>
          <a:bodyPr/>
          <a:lstStyle/>
          <a:p>
            <a:pPr algn="ctr">
              <a:lnSpc>
                <a:spcPct val="100000"/>
              </a:lnSpc>
              <a:spcBef>
                <a:spcPts val="0"/>
              </a:spcBef>
              <a:defRPr sz="1000" cap="all" spc="50"/>
            </a:pPr>
            <a:endParaRPr/>
          </a:p>
        </p:txBody>
      </p:sp>
      <p:sp>
        <p:nvSpPr>
          <p:cNvPr id="1546" name="Square"/>
          <p:cNvSpPr>
            <a:spLocks noGrp="1"/>
          </p:cNvSpPr>
          <p:nvPr>
            <p:ph type="body" idx="73"/>
          </p:nvPr>
        </p:nvSpPr>
        <p:spPr>
          <a:prstGeom prst="rect">
            <a:avLst/>
          </a:prstGeom>
        </p:spPr>
        <p:txBody>
          <a:bodyPr/>
          <a:lstStyle/>
          <a:p>
            <a:pPr algn="ctr">
              <a:lnSpc>
                <a:spcPct val="100000"/>
              </a:lnSpc>
              <a:spcBef>
                <a:spcPts val="0"/>
              </a:spcBef>
              <a:defRPr sz="1000" cap="all" spc="50"/>
            </a:pPr>
            <a:endParaRPr/>
          </a:p>
        </p:txBody>
      </p:sp>
      <p:sp>
        <p:nvSpPr>
          <p:cNvPr id="1547" name="Rectangle"/>
          <p:cNvSpPr>
            <a:spLocks noGrp="1"/>
          </p:cNvSpPr>
          <p:nvPr>
            <p:ph type="body" idx="74"/>
          </p:nvPr>
        </p:nvSpPr>
        <p:spPr>
          <a:prstGeom prst="rect">
            <a:avLst/>
          </a:prstGeom>
        </p:spPr>
        <p:txBody>
          <a:bodyPr/>
          <a:lstStyle/>
          <a:p>
            <a:pPr algn="ctr">
              <a:lnSpc>
                <a:spcPct val="100000"/>
              </a:lnSpc>
              <a:spcBef>
                <a:spcPts val="0"/>
              </a:spcBef>
              <a:defRPr sz="1000" cap="all" spc="50"/>
            </a:pPr>
            <a:endParaRPr/>
          </a:p>
        </p:txBody>
      </p:sp>
      <p:sp>
        <p:nvSpPr>
          <p:cNvPr id="1548" name="Square"/>
          <p:cNvSpPr>
            <a:spLocks noGrp="1"/>
          </p:cNvSpPr>
          <p:nvPr>
            <p:ph type="body" idx="75"/>
          </p:nvPr>
        </p:nvSpPr>
        <p:spPr>
          <a:prstGeom prst="rect">
            <a:avLst/>
          </a:prstGeom>
        </p:spPr>
        <p:txBody>
          <a:bodyPr/>
          <a:lstStyle/>
          <a:p>
            <a:pPr algn="ctr">
              <a:lnSpc>
                <a:spcPct val="100000"/>
              </a:lnSpc>
              <a:spcBef>
                <a:spcPts val="0"/>
              </a:spcBef>
              <a:defRPr sz="1000" cap="all" spc="50"/>
            </a:pPr>
            <a:endParaRPr/>
          </a:p>
        </p:txBody>
      </p:sp>
      <p:sp>
        <p:nvSpPr>
          <p:cNvPr id="1549" name="Rectangle"/>
          <p:cNvSpPr>
            <a:spLocks noGrp="1"/>
          </p:cNvSpPr>
          <p:nvPr>
            <p:ph type="body" idx="76"/>
          </p:nvPr>
        </p:nvSpPr>
        <p:spPr>
          <a:prstGeom prst="rect">
            <a:avLst/>
          </a:prstGeom>
        </p:spPr>
        <p:txBody>
          <a:bodyPr/>
          <a:lstStyle/>
          <a:p>
            <a:pPr algn="ctr">
              <a:lnSpc>
                <a:spcPct val="100000"/>
              </a:lnSpc>
              <a:spcBef>
                <a:spcPts val="0"/>
              </a:spcBef>
              <a:defRPr sz="1000" cap="all" spc="0"/>
            </a:pPr>
            <a:endParaRPr/>
          </a:p>
        </p:txBody>
      </p:sp>
      <p:sp>
        <p:nvSpPr>
          <p:cNvPr id="1550" name="Square"/>
          <p:cNvSpPr>
            <a:spLocks noGrp="1"/>
          </p:cNvSpPr>
          <p:nvPr>
            <p:ph type="body" idx="77"/>
          </p:nvPr>
        </p:nvSpPr>
        <p:spPr>
          <a:prstGeom prst="rect">
            <a:avLst/>
          </a:prstGeom>
        </p:spPr>
        <p:txBody>
          <a:bodyPr/>
          <a:lstStyle/>
          <a:p>
            <a:pPr algn="ctr">
              <a:lnSpc>
                <a:spcPct val="100000"/>
              </a:lnSpc>
              <a:spcBef>
                <a:spcPts val="0"/>
              </a:spcBef>
              <a:defRPr sz="1000" cap="all" spc="0"/>
            </a:pPr>
            <a:endParaRPr/>
          </a:p>
        </p:txBody>
      </p:sp>
      <p:sp>
        <p:nvSpPr>
          <p:cNvPr id="1551" name="Rectangle"/>
          <p:cNvSpPr>
            <a:spLocks noGrp="1"/>
          </p:cNvSpPr>
          <p:nvPr>
            <p:ph type="body" idx="78"/>
          </p:nvPr>
        </p:nvSpPr>
        <p:spPr>
          <a:prstGeom prst="rect">
            <a:avLst/>
          </a:prstGeom>
        </p:spPr>
        <p:txBody>
          <a:bodyPr/>
          <a:lstStyle/>
          <a:p>
            <a:pPr algn="ctr">
              <a:lnSpc>
                <a:spcPct val="100000"/>
              </a:lnSpc>
              <a:spcBef>
                <a:spcPts val="0"/>
              </a:spcBef>
              <a:defRPr sz="1000" cap="all" spc="0"/>
            </a:pPr>
            <a:endParaRPr/>
          </a:p>
        </p:txBody>
      </p:sp>
      <p:sp>
        <p:nvSpPr>
          <p:cNvPr id="1552" name="Square"/>
          <p:cNvSpPr>
            <a:spLocks noGrp="1"/>
          </p:cNvSpPr>
          <p:nvPr>
            <p:ph type="body" idx="79"/>
          </p:nvPr>
        </p:nvSpPr>
        <p:spPr>
          <a:prstGeom prst="rect">
            <a:avLst/>
          </a:prstGeom>
        </p:spPr>
        <p:txBody>
          <a:bodyPr/>
          <a:lstStyle/>
          <a:p>
            <a:pPr algn="ctr">
              <a:lnSpc>
                <a:spcPct val="100000"/>
              </a:lnSpc>
              <a:spcBef>
                <a:spcPts val="0"/>
              </a:spcBef>
              <a:defRPr sz="1000" cap="all" spc="50"/>
            </a:pPr>
            <a:endParaRPr/>
          </a:p>
        </p:txBody>
      </p:sp>
      <p:sp>
        <p:nvSpPr>
          <p:cNvPr id="1553" name="Square"/>
          <p:cNvSpPr>
            <a:spLocks noGrp="1"/>
          </p:cNvSpPr>
          <p:nvPr>
            <p:ph type="body" idx="80"/>
          </p:nvPr>
        </p:nvSpPr>
        <p:spPr>
          <a:prstGeom prst="rect">
            <a:avLst/>
          </a:prstGeom>
        </p:spPr>
        <p:txBody>
          <a:bodyPr/>
          <a:lstStyle/>
          <a:p>
            <a:pPr algn="ctr">
              <a:lnSpc>
                <a:spcPct val="100000"/>
              </a:lnSpc>
              <a:spcBef>
                <a:spcPts val="0"/>
              </a:spcBef>
              <a:defRPr sz="1000" cap="all" spc="0"/>
            </a:pPr>
            <a:endParaRPr/>
          </a:p>
        </p:txBody>
      </p:sp>
      <p:sp>
        <p:nvSpPr>
          <p:cNvPr id="1554" name="Square"/>
          <p:cNvSpPr>
            <a:spLocks noGrp="1"/>
          </p:cNvSpPr>
          <p:nvPr>
            <p:ph type="body" idx="81"/>
          </p:nvPr>
        </p:nvSpPr>
        <p:spPr>
          <a:prstGeom prst="rect">
            <a:avLst/>
          </a:prstGeom>
        </p:spPr>
        <p:txBody>
          <a:bodyPr/>
          <a:lstStyle/>
          <a:p>
            <a:pPr algn="ctr">
              <a:lnSpc>
                <a:spcPct val="100000"/>
              </a:lnSpc>
              <a:spcBef>
                <a:spcPts val="0"/>
              </a:spcBef>
              <a:defRPr sz="1000" cap="all" spc="0"/>
            </a:pPr>
            <a:endParaRPr/>
          </a:p>
        </p:txBody>
      </p:sp>
      <p:sp>
        <p:nvSpPr>
          <p:cNvPr id="1555" name="Square"/>
          <p:cNvSpPr>
            <a:spLocks noGrp="1"/>
          </p:cNvSpPr>
          <p:nvPr>
            <p:ph type="body" idx="82"/>
          </p:nvPr>
        </p:nvSpPr>
        <p:spPr>
          <a:prstGeom prst="rect">
            <a:avLst/>
          </a:prstGeom>
        </p:spPr>
        <p:txBody>
          <a:bodyPr/>
          <a:lstStyle/>
          <a:p>
            <a:pPr algn="ctr">
              <a:lnSpc>
                <a:spcPct val="100000"/>
              </a:lnSpc>
              <a:spcBef>
                <a:spcPts val="0"/>
              </a:spcBef>
              <a:defRPr sz="1000" cap="all" spc="0"/>
            </a:pPr>
            <a:endParaRPr/>
          </a:p>
        </p:txBody>
      </p:sp>
      <p:sp>
        <p:nvSpPr>
          <p:cNvPr id="1556" name="Inceptos Commodo"/>
          <p:cNvSpPr txBox="1">
            <a:spLocks noGrp="1"/>
          </p:cNvSpPr>
          <p:nvPr>
            <p:ph type="title"/>
          </p:nvPr>
        </p:nvSpPr>
        <p:spPr>
          <a:prstGeom prst="rect">
            <a:avLst/>
          </a:prstGeom>
        </p:spPr>
        <p:txBody>
          <a:bodyPr/>
          <a:lstStyle/>
          <a:p>
            <a:r>
              <a:t>Inceptos Commodo</a:t>
            </a:r>
          </a:p>
        </p:txBody>
      </p:sp>
      <p:sp>
        <p:nvSpPr>
          <p:cNvPr id="1557" name="1…"/>
          <p:cNvSpPr txBox="1">
            <a:spLocks noGrp="1"/>
          </p:cNvSpPr>
          <p:nvPr>
            <p:ph type="body" idx="83"/>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a:p>
            <a:pPr algn="ctr">
              <a:lnSpc>
                <a:spcPct val="100000"/>
              </a:lnSpc>
              <a:spcBef>
                <a:spcPts val="0"/>
              </a:spcBef>
              <a:defRPr sz="1000" cap="all" spc="0"/>
            </a:pPr>
            <a:r>
              <a:rPr>
                <a:solidFill>
                  <a:srgbClr val="A8B5BD"/>
                </a:solidFill>
              </a:rPr>
              <a:t>4</a:t>
            </a:r>
          </a:p>
        </p:txBody>
      </p:sp>
      <p:sp>
        <p:nvSpPr>
          <p:cNvPr id="1558" name="Square"/>
          <p:cNvSpPr>
            <a:spLocks noGrp="1"/>
          </p:cNvSpPr>
          <p:nvPr>
            <p:ph type="body" idx="84"/>
          </p:nvPr>
        </p:nvSpPr>
        <p:spPr>
          <a:prstGeom prst="rect">
            <a:avLst/>
          </a:prstGeom>
        </p:spPr>
        <p:txBody>
          <a:bodyPr/>
          <a:lstStyle/>
          <a:p>
            <a:pPr algn="ctr">
              <a:lnSpc>
                <a:spcPct val="100000"/>
              </a:lnSpc>
              <a:spcBef>
                <a:spcPts val="0"/>
              </a:spcBef>
              <a:defRPr sz="1000" cap="all" spc="50"/>
            </a:pPr>
            <a:endParaRPr/>
          </a:p>
        </p:txBody>
      </p:sp>
      <p:sp>
        <p:nvSpPr>
          <p:cNvPr id="1559" name="2…"/>
          <p:cNvSpPr txBox="1">
            <a:spLocks noGrp="1"/>
          </p:cNvSpPr>
          <p:nvPr>
            <p:ph type="body" idx="85"/>
          </p:nvPr>
        </p:nvSpPr>
        <p:spPr>
          <a:prstGeom prst="rect">
            <a:avLst/>
          </a:prstGeom>
        </p:spPr>
        <p:txBody>
          <a:bodyPr/>
          <a:lstStyle/>
          <a:p>
            <a:pPr algn="ctr">
              <a:lnSpc>
                <a:spcPct val="100000"/>
              </a:lnSpc>
              <a:spcBef>
                <a:spcPts val="0"/>
              </a:spcBef>
              <a:defRPr sz="1000" cap="all" spc="0"/>
            </a:pPr>
            <a:r>
              <a:rPr>
                <a:solidFill>
                  <a:srgbClr val="A8B5BD"/>
                </a:solidFill>
              </a:rPr>
              <a:t>2</a:t>
            </a:r>
          </a:p>
          <a:p>
            <a:pPr algn="ctr">
              <a:lnSpc>
                <a:spcPct val="100000"/>
              </a:lnSpc>
              <a:spcBef>
                <a:spcPts val="0"/>
              </a:spcBef>
              <a:defRPr sz="1000" cap="all" spc="0"/>
            </a:pPr>
            <a:r>
              <a:t>3</a:t>
            </a:r>
          </a:p>
          <a:p>
            <a:pPr algn="ctr">
              <a:lnSpc>
                <a:spcPct val="100000"/>
              </a:lnSpc>
              <a:spcBef>
                <a:spcPts val="0"/>
              </a:spcBef>
              <a:defRPr sz="1000" cap="all" spc="0"/>
            </a:pPr>
            <a: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rPr>
                <a:solidFill>
                  <a:srgbClr val="A8B5BD"/>
                </a:solidFill>
              </a:rPr>
              <a:t>8</a:t>
            </a:r>
          </a:p>
        </p:txBody>
      </p:sp>
      <p:sp>
        <p:nvSpPr>
          <p:cNvPr id="1560" name="9…"/>
          <p:cNvSpPr txBox="1">
            <a:spLocks noGrp="1"/>
          </p:cNvSpPr>
          <p:nvPr>
            <p:ph type="body" idx="86"/>
          </p:nvPr>
        </p:nvSpPr>
        <p:spPr>
          <a:prstGeom prst="rect">
            <a:avLst/>
          </a:prstGeom>
        </p:spPr>
        <p:txBody>
          <a:bodyPr/>
          <a:lstStyle/>
          <a:p>
            <a:pPr algn="ctr">
              <a:lnSpc>
                <a:spcPct val="100000"/>
              </a:lnSpc>
              <a:spcBef>
                <a:spcPts val="0"/>
              </a:spcBef>
              <a:defRPr sz="1000" cap="all" spc="0"/>
            </a:pPr>
            <a:r>
              <a:rPr>
                <a:solidFill>
                  <a:srgbClr val="A8B5BD"/>
                </a:solidFill>
              </a:rP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rPr>
                <a:solidFill>
                  <a:srgbClr val="A8B5BD"/>
                </a:solidFill>
              </a:rPr>
              <a:t>15</a:t>
            </a:r>
          </a:p>
        </p:txBody>
      </p:sp>
      <p:sp>
        <p:nvSpPr>
          <p:cNvPr id="1561" name="16…"/>
          <p:cNvSpPr txBox="1">
            <a:spLocks noGrp="1"/>
          </p:cNvSpPr>
          <p:nvPr>
            <p:ph type="body" idx="87"/>
          </p:nvPr>
        </p:nvSpPr>
        <p:spPr>
          <a:prstGeom prst="rect">
            <a:avLst/>
          </a:prstGeom>
        </p:spPr>
        <p:txBody>
          <a:bodyPr/>
          <a:lstStyle/>
          <a:p>
            <a:pPr algn="ctr">
              <a:lnSpc>
                <a:spcPct val="100000"/>
              </a:lnSpc>
              <a:spcBef>
                <a:spcPts val="0"/>
              </a:spcBef>
              <a:defRPr sz="1000" cap="all" spc="0"/>
            </a:pPr>
            <a:r>
              <a:rPr>
                <a:solidFill>
                  <a:srgbClr val="A8B5BD"/>
                </a:solidFill>
              </a:rP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t>20</a:t>
            </a:r>
          </a:p>
          <a:p>
            <a:pPr algn="ctr">
              <a:lnSpc>
                <a:spcPct val="100000"/>
              </a:lnSpc>
              <a:spcBef>
                <a:spcPts val="0"/>
              </a:spcBef>
              <a:defRPr sz="1000" cap="all" spc="0"/>
            </a:pPr>
            <a:r>
              <a:t>21</a:t>
            </a:r>
          </a:p>
          <a:p>
            <a:pPr algn="ctr">
              <a:lnSpc>
                <a:spcPct val="100000"/>
              </a:lnSpc>
              <a:spcBef>
                <a:spcPts val="0"/>
              </a:spcBef>
              <a:defRPr sz="1000" cap="all" spc="0"/>
            </a:pPr>
            <a:r>
              <a:rPr>
                <a:solidFill>
                  <a:srgbClr val="A8B5BD"/>
                </a:solidFill>
              </a:rPr>
              <a:t>22</a:t>
            </a:r>
          </a:p>
        </p:txBody>
      </p:sp>
      <p:sp>
        <p:nvSpPr>
          <p:cNvPr id="1562" name="23…"/>
          <p:cNvSpPr txBox="1">
            <a:spLocks noGrp="1"/>
          </p:cNvSpPr>
          <p:nvPr>
            <p:ph type="body" idx="88"/>
          </p:nvPr>
        </p:nvSpPr>
        <p:spPr>
          <a:prstGeom prst="rect">
            <a:avLst/>
          </a:prstGeom>
        </p:spPr>
        <p:txBody>
          <a:bodyPr/>
          <a:lstStyle/>
          <a:p>
            <a:pPr algn="ctr">
              <a:lnSpc>
                <a:spcPct val="100000"/>
              </a:lnSpc>
              <a:spcBef>
                <a:spcPts val="0"/>
              </a:spcBef>
              <a:defRPr sz="1000" cap="all" spc="0"/>
            </a:pPr>
            <a:r>
              <a:rPr>
                <a:solidFill>
                  <a:srgbClr val="A8B5BD"/>
                </a:solidFill>
              </a:rP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solidFill>
                  <a:srgbClr val="A8B5BD"/>
                </a:solidFill>
              </a:defRPr>
            </a:pPr>
            <a:r>
              <a:t>29</a:t>
            </a:r>
          </a:p>
        </p:txBody>
      </p:sp>
      <p:sp>
        <p:nvSpPr>
          <p:cNvPr id="1563" name="1"/>
          <p:cNvSpPr txBox="1">
            <a:spLocks noGrp="1"/>
          </p:cNvSpPr>
          <p:nvPr>
            <p:ph type="body" idx="89"/>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p:txBody>
      </p:sp>
      <p:sp>
        <p:nvSpPr>
          <p:cNvPr id="1564" name="30"/>
          <p:cNvSpPr txBox="1">
            <a:spLocks noGrp="1"/>
          </p:cNvSpPr>
          <p:nvPr>
            <p:ph type="body" idx="90"/>
          </p:nvPr>
        </p:nvSpPr>
        <p:spPr>
          <a:prstGeom prst="rect">
            <a:avLst/>
          </a:prstGeom>
        </p:spPr>
        <p:txBody>
          <a:bodyPr/>
          <a:lstStyle/>
          <a:p>
            <a:pPr>
              <a:defRPr>
                <a:solidFill>
                  <a:srgbClr val="515151"/>
                </a:solidFill>
              </a:defRPr>
            </a:pPr>
            <a:r>
              <a:rPr>
                <a:solidFill>
                  <a:srgbClr val="A8B5BD"/>
                </a:solidFill>
              </a:rPr>
              <a:t>30</a:t>
            </a:r>
          </a:p>
        </p:txBody>
      </p:sp>
      <p:sp>
        <p:nvSpPr>
          <p:cNvPr id="1565" name="1…"/>
          <p:cNvSpPr txBox="1">
            <a:spLocks noGrp="1"/>
          </p:cNvSpPr>
          <p:nvPr>
            <p:ph type="body" idx="91"/>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a:p>
            <a:pPr algn="ctr">
              <a:lnSpc>
                <a:spcPct val="100000"/>
              </a:lnSpc>
              <a:spcBef>
                <a:spcPts val="0"/>
              </a:spcBef>
              <a:defRPr sz="1000" cap="all" spc="0"/>
            </a:pPr>
            <a:r>
              <a:t>4</a:t>
            </a:r>
          </a:p>
          <a:p>
            <a:pPr algn="ctr">
              <a:lnSpc>
                <a:spcPct val="100000"/>
              </a:lnSpc>
              <a:spcBef>
                <a:spcPts val="0"/>
              </a:spcBef>
              <a:defRPr sz="1000" cap="all" spc="0"/>
            </a:pPr>
            <a:r>
              <a:t>5 </a:t>
            </a:r>
          </a:p>
          <a:p>
            <a:pPr algn="ctr">
              <a:lnSpc>
                <a:spcPct val="100000"/>
              </a:lnSpc>
              <a:spcBef>
                <a:spcPts val="0"/>
              </a:spcBef>
              <a:defRPr sz="1000" cap="all" spc="0">
                <a:solidFill>
                  <a:srgbClr val="A8B5BD"/>
                </a:solidFill>
              </a:defRPr>
            </a:pPr>
            <a:r>
              <a:t>6</a:t>
            </a:r>
          </a:p>
        </p:txBody>
      </p:sp>
      <p:sp>
        <p:nvSpPr>
          <p:cNvPr id="1566" name="7…"/>
          <p:cNvSpPr txBox="1">
            <a:spLocks noGrp="1"/>
          </p:cNvSpPr>
          <p:nvPr>
            <p:ph type="body" idx="92"/>
          </p:nvPr>
        </p:nvSpPr>
        <p:spPr>
          <a:prstGeom prst="rect">
            <a:avLst/>
          </a:prstGeom>
        </p:spPr>
        <p:txBody>
          <a:bodyPr/>
          <a:lstStyle/>
          <a:p>
            <a:pPr algn="ctr">
              <a:lnSpc>
                <a:spcPct val="100000"/>
              </a:lnSpc>
              <a:spcBef>
                <a:spcPts val="0"/>
              </a:spcBef>
              <a:defRPr sz="1000" cap="all" spc="0">
                <a:solidFill>
                  <a:srgbClr val="A8B5BD"/>
                </a:solidFill>
              </a:defRPr>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rPr>
                <a:solidFill>
                  <a:srgbClr val="A8B5BD"/>
                </a:solidFill>
              </a:rPr>
              <a:t>13</a:t>
            </a:r>
          </a:p>
        </p:txBody>
      </p:sp>
      <p:sp>
        <p:nvSpPr>
          <p:cNvPr id="1567" name="14…"/>
          <p:cNvSpPr txBox="1">
            <a:spLocks noGrp="1"/>
          </p:cNvSpPr>
          <p:nvPr>
            <p:ph type="body" idx="93"/>
          </p:nvPr>
        </p:nvSpPr>
        <p:spPr>
          <a:prstGeom prst="rect">
            <a:avLst/>
          </a:prstGeom>
        </p:spPr>
        <p:txBody>
          <a:bodyPr/>
          <a:lstStyle/>
          <a:p>
            <a:pPr algn="ctr">
              <a:lnSpc>
                <a:spcPct val="100000"/>
              </a:lnSpc>
              <a:spcBef>
                <a:spcPts val="0"/>
              </a:spcBef>
              <a:defRPr sz="1000" cap="all" spc="0"/>
            </a:pPr>
            <a:r>
              <a:rPr>
                <a:solidFill>
                  <a:srgbClr val="A8B5BD"/>
                </a:solidFill>
              </a:rPr>
              <a:t>14</a:t>
            </a:r>
          </a:p>
          <a:p>
            <a:pPr algn="ctr">
              <a:lnSpc>
                <a:spcPct val="100000"/>
              </a:lnSpc>
              <a:spcBef>
                <a:spcPts val="0"/>
              </a:spcBef>
              <a:defRPr sz="1000" cap="all" spc="0"/>
            </a:pPr>
            <a:r>
              <a:t>15</a:t>
            </a:r>
          </a:p>
          <a:p>
            <a:pPr algn="ctr">
              <a:lnSpc>
                <a:spcPct val="100000"/>
              </a:lnSpc>
              <a:spcBef>
                <a:spcPts val="0"/>
              </a:spcBef>
              <a:defRPr sz="1000" cap="all" spc="0"/>
            </a:pPr>
            <a: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rPr>
                <a:solidFill>
                  <a:srgbClr val="A8B5BD"/>
                </a:solidFill>
              </a:rPr>
              <a:t>20</a:t>
            </a:r>
          </a:p>
        </p:txBody>
      </p:sp>
      <p:sp>
        <p:nvSpPr>
          <p:cNvPr id="1568" name="21…"/>
          <p:cNvSpPr txBox="1">
            <a:spLocks noGrp="1"/>
          </p:cNvSpPr>
          <p:nvPr>
            <p:ph type="body" idx="94"/>
          </p:nvPr>
        </p:nvSpPr>
        <p:spPr>
          <a:prstGeom prst="rect">
            <a:avLst/>
          </a:prstGeom>
        </p:spPr>
        <p:txBody>
          <a:bodyPr/>
          <a:lstStyle/>
          <a:p>
            <a:pPr algn="ctr">
              <a:lnSpc>
                <a:spcPct val="100000"/>
              </a:lnSpc>
              <a:spcBef>
                <a:spcPts val="0"/>
              </a:spcBef>
              <a:defRPr sz="1000" cap="all" spc="0"/>
            </a:pPr>
            <a:r>
              <a:rPr>
                <a:solidFill>
                  <a:srgbClr val="A8B5BD"/>
                </a:solidFill>
              </a:rPr>
              <a:t>21</a:t>
            </a:r>
          </a:p>
          <a:p>
            <a:pPr algn="ctr">
              <a:lnSpc>
                <a:spcPct val="100000"/>
              </a:lnSpc>
              <a:spcBef>
                <a:spcPts val="0"/>
              </a:spcBef>
              <a:defRPr sz="1000" cap="all" spc="0"/>
            </a:pPr>
            <a:r>
              <a:t>22</a:t>
            </a:r>
          </a:p>
          <a:p>
            <a:pPr algn="ctr">
              <a:lnSpc>
                <a:spcPct val="100000"/>
              </a:lnSpc>
              <a:spcBef>
                <a:spcPts val="0"/>
              </a:spcBef>
              <a:defRPr sz="1000" cap="all" spc="0"/>
            </a:pPr>
            <a: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rPr>
                <a:solidFill>
                  <a:srgbClr val="A8B5BD"/>
                </a:solidFill>
              </a:rPr>
              <a:t>27</a:t>
            </a:r>
          </a:p>
        </p:txBody>
      </p:sp>
      <p:sp>
        <p:nvSpPr>
          <p:cNvPr id="1569" name="28…"/>
          <p:cNvSpPr txBox="1">
            <a:spLocks noGrp="1"/>
          </p:cNvSpPr>
          <p:nvPr>
            <p:ph type="body" idx="95"/>
          </p:nvPr>
        </p:nvSpPr>
        <p:spPr>
          <a:prstGeom prst="rect">
            <a:avLst/>
          </a:prstGeom>
        </p:spPr>
        <p:txBody>
          <a:bodyPr/>
          <a:lstStyle/>
          <a:p>
            <a:pPr algn="ctr">
              <a:lnSpc>
                <a:spcPct val="100000"/>
              </a:lnSpc>
              <a:spcBef>
                <a:spcPts val="0"/>
              </a:spcBef>
              <a:defRPr sz="1000" cap="all" spc="0"/>
            </a:pPr>
            <a:r>
              <a:rPr>
                <a:solidFill>
                  <a:srgbClr val="A8B5BD"/>
                </a:solidFill>
              </a:rPr>
              <a:t>28</a:t>
            </a:r>
          </a:p>
          <a:p>
            <a:pPr algn="ctr">
              <a:lnSpc>
                <a:spcPct val="100000"/>
              </a:lnSpc>
              <a:spcBef>
                <a:spcPts val="0"/>
              </a:spcBef>
              <a:defRPr sz="1000" cap="all" spc="0"/>
            </a:pPr>
            <a:r>
              <a:t>29</a:t>
            </a:r>
          </a:p>
          <a:p>
            <a:pPr algn="ctr">
              <a:lnSpc>
                <a:spcPct val="100000"/>
              </a:lnSpc>
              <a:spcBef>
                <a:spcPts val="0"/>
              </a:spcBef>
              <a:defRPr sz="1000" cap="all" spc="0"/>
            </a:pPr>
            <a:r>
              <a:t>30</a:t>
            </a:r>
          </a:p>
          <a:p>
            <a:pPr algn="ctr">
              <a:lnSpc>
                <a:spcPct val="100000"/>
              </a:lnSpc>
              <a:spcBef>
                <a:spcPts val="0"/>
              </a:spcBef>
              <a:defRPr sz="1000" cap="all" spc="0"/>
            </a:pPr>
            <a:r>
              <a:t>31</a:t>
            </a:r>
          </a:p>
        </p:txBody>
      </p:sp>
      <p:sp>
        <p:nvSpPr>
          <p:cNvPr id="1570" name="4…"/>
          <p:cNvSpPr txBox="1">
            <a:spLocks noGrp="1"/>
          </p:cNvSpPr>
          <p:nvPr>
            <p:ph type="body" idx="96"/>
          </p:nvPr>
        </p:nvSpPr>
        <p:spPr>
          <a:prstGeom prst="rect">
            <a:avLst/>
          </a:prstGeom>
        </p:spPr>
        <p:txBody>
          <a:bodyPr/>
          <a:lstStyle/>
          <a:p>
            <a:pPr algn="ctr">
              <a:lnSpc>
                <a:spcPct val="100000"/>
              </a:lnSpc>
              <a:spcBef>
                <a:spcPts val="0"/>
              </a:spcBef>
              <a:defRPr sz="1000" cap="all" spc="0"/>
            </a:pPr>
            <a:r>
              <a:rPr>
                <a:solidFill>
                  <a:srgbClr val="A8B5BD"/>
                </a:solidFill>
              </a:rP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t>8</a:t>
            </a:r>
          </a:p>
          <a:p>
            <a:pPr algn="ctr">
              <a:lnSpc>
                <a:spcPct val="100000"/>
              </a:lnSpc>
              <a:spcBef>
                <a:spcPts val="0"/>
              </a:spcBef>
              <a:defRPr sz="1000" cap="all" spc="0"/>
            </a:pPr>
            <a:r>
              <a:t>9</a:t>
            </a:r>
          </a:p>
          <a:p>
            <a:pPr algn="ctr">
              <a:lnSpc>
                <a:spcPct val="100000"/>
              </a:lnSpc>
              <a:spcBef>
                <a:spcPts val="0"/>
              </a:spcBef>
              <a:defRPr sz="1000" cap="all" spc="0"/>
            </a:pPr>
            <a:r>
              <a:rPr>
                <a:solidFill>
                  <a:srgbClr val="A8B5BD"/>
                </a:solidFill>
              </a:rPr>
              <a:t>10</a:t>
            </a:r>
          </a:p>
        </p:txBody>
      </p:sp>
      <p:sp>
        <p:nvSpPr>
          <p:cNvPr id="1571" name="11…"/>
          <p:cNvSpPr txBox="1">
            <a:spLocks noGrp="1"/>
          </p:cNvSpPr>
          <p:nvPr>
            <p:ph type="body" idx="97"/>
          </p:nvPr>
        </p:nvSpPr>
        <p:spPr>
          <a:prstGeom prst="rect">
            <a:avLst/>
          </a:prstGeom>
        </p:spPr>
        <p:txBody>
          <a:bodyPr/>
          <a:lstStyle/>
          <a:p>
            <a:pPr algn="ctr">
              <a:lnSpc>
                <a:spcPct val="100000"/>
              </a:lnSpc>
              <a:spcBef>
                <a:spcPts val="0"/>
              </a:spcBef>
              <a:defRPr sz="1000" cap="all" spc="0"/>
            </a:pPr>
            <a:r>
              <a:rPr>
                <a:solidFill>
                  <a:srgbClr val="A8B5BD"/>
                </a:solidFill>
              </a:rP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t>15</a:t>
            </a:r>
          </a:p>
          <a:p>
            <a:pPr algn="ctr">
              <a:lnSpc>
                <a:spcPct val="100000"/>
              </a:lnSpc>
              <a:spcBef>
                <a:spcPts val="0"/>
              </a:spcBef>
              <a:defRPr sz="1000" cap="all" spc="0"/>
            </a:pPr>
            <a:r>
              <a:t>16</a:t>
            </a:r>
            <a:endParaRPr>
              <a:solidFill>
                <a:srgbClr val="A8B5BD"/>
              </a:solidFill>
            </a:endParaRPr>
          </a:p>
          <a:p>
            <a:pPr algn="ctr">
              <a:lnSpc>
                <a:spcPct val="100000"/>
              </a:lnSpc>
              <a:spcBef>
                <a:spcPts val="0"/>
              </a:spcBef>
              <a:defRPr sz="1000" cap="all" spc="0"/>
            </a:pPr>
            <a:r>
              <a:rPr>
                <a:solidFill>
                  <a:srgbClr val="A8B5BD"/>
                </a:solidFill>
              </a:rPr>
              <a:t>17</a:t>
            </a:r>
          </a:p>
        </p:txBody>
      </p:sp>
      <p:sp>
        <p:nvSpPr>
          <p:cNvPr id="1572" name="18…"/>
          <p:cNvSpPr txBox="1">
            <a:spLocks noGrp="1"/>
          </p:cNvSpPr>
          <p:nvPr>
            <p:ph type="body" idx="98"/>
          </p:nvPr>
        </p:nvSpPr>
        <p:spPr>
          <a:prstGeom prst="rect">
            <a:avLst/>
          </a:prstGeom>
        </p:spPr>
        <p:txBody>
          <a:bodyPr/>
          <a:lstStyle/>
          <a:p>
            <a:pPr algn="ctr">
              <a:lnSpc>
                <a:spcPct val="100000"/>
              </a:lnSpc>
              <a:spcBef>
                <a:spcPts val="0"/>
              </a:spcBef>
              <a:defRPr sz="1000" cap="all" spc="0"/>
            </a:pPr>
            <a:r>
              <a:rPr>
                <a:solidFill>
                  <a:srgbClr val="A8B5BD"/>
                </a:solidFill>
              </a:rPr>
              <a:t>18</a:t>
            </a:r>
          </a:p>
          <a:p>
            <a:pPr algn="ctr">
              <a:lnSpc>
                <a:spcPct val="100000"/>
              </a:lnSpc>
              <a:spcBef>
                <a:spcPts val="0"/>
              </a:spcBef>
              <a:defRPr sz="1000" cap="all" spc="0"/>
            </a:pPr>
            <a:r>
              <a:t>19 20</a:t>
            </a:r>
          </a:p>
          <a:p>
            <a:pPr algn="ctr">
              <a:lnSpc>
                <a:spcPct val="100000"/>
              </a:lnSpc>
              <a:spcBef>
                <a:spcPts val="0"/>
              </a:spcBef>
              <a:defRPr sz="1000" cap="all" spc="0"/>
            </a:pPr>
            <a:r>
              <a:t>21</a:t>
            </a:r>
          </a:p>
          <a:p>
            <a:pPr algn="ctr">
              <a:lnSpc>
                <a:spcPct val="100000"/>
              </a:lnSpc>
              <a:spcBef>
                <a:spcPts val="0"/>
              </a:spcBef>
              <a:defRPr sz="1000" cap="all" spc="0"/>
            </a:pPr>
            <a:r>
              <a:t>22</a:t>
            </a:r>
          </a:p>
          <a:p>
            <a:pPr algn="ctr">
              <a:lnSpc>
                <a:spcPct val="100000"/>
              </a:lnSpc>
              <a:spcBef>
                <a:spcPts val="0"/>
              </a:spcBef>
              <a:defRPr sz="1000" cap="all" spc="0"/>
            </a:pPr>
            <a:r>
              <a:t>23</a:t>
            </a:r>
            <a:endParaRPr>
              <a:solidFill>
                <a:srgbClr val="A8B5BD"/>
              </a:solidFill>
            </a:endParaRPr>
          </a:p>
          <a:p>
            <a:pPr algn="ctr">
              <a:lnSpc>
                <a:spcPct val="100000"/>
              </a:lnSpc>
              <a:spcBef>
                <a:spcPts val="0"/>
              </a:spcBef>
              <a:defRPr sz="1000" cap="all" spc="0"/>
            </a:pPr>
            <a:r>
              <a:rPr>
                <a:solidFill>
                  <a:srgbClr val="A8B5BD"/>
                </a:solidFill>
              </a:rPr>
              <a:t>24</a:t>
            </a:r>
          </a:p>
        </p:txBody>
      </p:sp>
      <p:sp>
        <p:nvSpPr>
          <p:cNvPr id="1573" name="25…"/>
          <p:cNvSpPr txBox="1">
            <a:spLocks noGrp="1"/>
          </p:cNvSpPr>
          <p:nvPr>
            <p:ph type="body" idx="99"/>
          </p:nvPr>
        </p:nvSpPr>
        <p:spPr>
          <a:prstGeom prst="rect">
            <a:avLst/>
          </a:prstGeom>
        </p:spPr>
        <p:txBody>
          <a:bodyPr/>
          <a:lstStyle/>
          <a:p>
            <a:pPr algn="ctr">
              <a:lnSpc>
                <a:spcPct val="100000"/>
              </a:lnSpc>
              <a:spcBef>
                <a:spcPts val="0"/>
              </a:spcBef>
              <a:defRPr sz="1000" cap="all" spc="0"/>
            </a:pPr>
            <a:r>
              <a:rPr>
                <a:solidFill>
                  <a:srgbClr val="A8B5BD"/>
                </a:solidFill>
              </a:rP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pPr>
            <a:r>
              <a:t>29</a:t>
            </a:r>
          </a:p>
          <a:p>
            <a:pPr algn="ctr">
              <a:lnSpc>
                <a:spcPct val="100000"/>
              </a:lnSpc>
              <a:spcBef>
                <a:spcPts val="0"/>
              </a:spcBef>
              <a:defRPr sz="1000" cap="all" spc="0"/>
            </a:pPr>
            <a:r>
              <a:t>30</a:t>
            </a:r>
          </a:p>
        </p:txBody>
      </p:sp>
      <p:sp>
        <p:nvSpPr>
          <p:cNvPr id="1574" name="1…"/>
          <p:cNvSpPr txBox="1">
            <a:spLocks noGrp="1"/>
          </p:cNvSpPr>
          <p:nvPr>
            <p:ph type="body" idx="100"/>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a:p>
            <a:pPr algn="ctr">
              <a:lnSpc>
                <a:spcPct val="100000"/>
              </a:lnSpc>
              <a:spcBef>
                <a:spcPts val="0"/>
              </a:spcBef>
              <a:defRPr sz="1000" cap="all" spc="0"/>
            </a:pPr>
            <a:r>
              <a:t>2</a:t>
            </a:r>
          </a:p>
          <a:p>
            <a:pPr algn="ctr">
              <a:lnSpc>
                <a:spcPct val="100000"/>
              </a:lnSpc>
              <a:spcBef>
                <a:spcPts val="0"/>
              </a:spcBef>
              <a:defRPr sz="1000" cap="all" spc="0"/>
            </a:pPr>
            <a:r>
              <a:t>3</a:t>
            </a:r>
          </a:p>
        </p:txBody>
      </p:sp>
      <p:sp>
        <p:nvSpPr>
          <p:cNvPr id="1575" name="2…"/>
          <p:cNvSpPr txBox="1">
            <a:spLocks noGrp="1"/>
          </p:cNvSpPr>
          <p:nvPr>
            <p:ph type="body" idx="101"/>
          </p:nvPr>
        </p:nvSpPr>
        <p:spPr>
          <a:prstGeom prst="rect">
            <a:avLst/>
          </a:prstGeom>
        </p:spPr>
        <p:txBody>
          <a:bodyPr/>
          <a:lstStyle/>
          <a:p>
            <a:pPr algn="ctr">
              <a:lnSpc>
                <a:spcPct val="100000"/>
              </a:lnSpc>
              <a:spcBef>
                <a:spcPts val="0"/>
              </a:spcBef>
              <a:defRPr sz="1000" cap="all" spc="0"/>
            </a:pPr>
            <a:r>
              <a:rPr>
                <a:solidFill>
                  <a:srgbClr val="A8B5BD"/>
                </a:solidFill>
              </a:rPr>
              <a:t>2</a:t>
            </a:r>
          </a:p>
          <a:p>
            <a:pPr algn="ctr">
              <a:lnSpc>
                <a:spcPct val="100000"/>
              </a:lnSpc>
              <a:spcBef>
                <a:spcPts val="0"/>
              </a:spcBef>
              <a:defRPr sz="1000" cap="all" spc="0"/>
            </a:pPr>
            <a:r>
              <a:t>3</a:t>
            </a:r>
          </a:p>
          <a:p>
            <a:pPr algn="ctr">
              <a:lnSpc>
                <a:spcPct val="100000"/>
              </a:lnSpc>
              <a:spcBef>
                <a:spcPts val="0"/>
              </a:spcBef>
              <a:defRPr sz="1000" cap="all" spc="0"/>
            </a:pPr>
            <a:r>
              <a:t>4</a:t>
            </a:r>
          </a:p>
          <a:p>
            <a:pPr algn="ctr">
              <a:lnSpc>
                <a:spcPct val="100000"/>
              </a:lnSpc>
              <a:spcBef>
                <a:spcPts val="0"/>
              </a:spcBef>
              <a:defRPr sz="1000" cap="all" spc="0"/>
            </a:pPr>
            <a:r>
              <a:t>5</a:t>
            </a:r>
          </a:p>
          <a:p>
            <a:pPr algn="ctr">
              <a:lnSpc>
                <a:spcPct val="100000"/>
              </a:lnSpc>
              <a:spcBef>
                <a:spcPts val="0"/>
              </a:spcBef>
              <a:defRPr sz="1000" cap="all" spc="0"/>
            </a:pPr>
            <a:r>
              <a:t>6</a:t>
            </a:r>
          </a:p>
          <a:p>
            <a:pPr algn="ctr">
              <a:lnSpc>
                <a:spcPct val="100000"/>
              </a:lnSpc>
              <a:spcBef>
                <a:spcPts val="0"/>
              </a:spcBef>
              <a:defRPr sz="1000" cap="all" spc="0"/>
            </a:pPr>
            <a:r>
              <a:t>7</a:t>
            </a:r>
          </a:p>
          <a:p>
            <a:pPr algn="ctr">
              <a:lnSpc>
                <a:spcPct val="100000"/>
              </a:lnSpc>
              <a:spcBef>
                <a:spcPts val="0"/>
              </a:spcBef>
              <a:defRPr sz="1000" cap="all" spc="0"/>
            </a:pPr>
            <a:r>
              <a:rPr>
                <a:solidFill>
                  <a:srgbClr val="A8B5BD"/>
                </a:solidFill>
              </a:rPr>
              <a:t>8</a:t>
            </a:r>
          </a:p>
        </p:txBody>
      </p:sp>
      <p:sp>
        <p:nvSpPr>
          <p:cNvPr id="1576" name="9…"/>
          <p:cNvSpPr txBox="1">
            <a:spLocks noGrp="1"/>
          </p:cNvSpPr>
          <p:nvPr>
            <p:ph type="body" idx="102"/>
          </p:nvPr>
        </p:nvSpPr>
        <p:spPr>
          <a:prstGeom prst="rect">
            <a:avLst/>
          </a:prstGeom>
        </p:spPr>
        <p:txBody>
          <a:bodyPr/>
          <a:lstStyle/>
          <a:p>
            <a:pPr algn="ctr">
              <a:lnSpc>
                <a:spcPct val="100000"/>
              </a:lnSpc>
              <a:spcBef>
                <a:spcPts val="0"/>
              </a:spcBef>
              <a:defRPr sz="1000" cap="all" spc="0"/>
            </a:pPr>
            <a:r>
              <a:rPr>
                <a:solidFill>
                  <a:srgbClr val="A8B5BD"/>
                </a:solidFill>
              </a:rPr>
              <a:t>9</a:t>
            </a:r>
          </a:p>
          <a:p>
            <a:pPr algn="ctr">
              <a:lnSpc>
                <a:spcPct val="100000"/>
              </a:lnSpc>
              <a:spcBef>
                <a:spcPts val="0"/>
              </a:spcBef>
              <a:defRPr sz="1000" cap="all" spc="0"/>
            </a:pPr>
            <a:r>
              <a:t>10</a:t>
            </a:r>
          </a:p>
          <a:p>
            <a:pPr algn="ctr">
              <a:lnSpc>
                <a:spcPct val="100000"/>
              </a:lnSpc>
              <a:spcBef>
                <a:spcPts val="0"/>
              </a:spcBef>
              <a:defRPr sz="1000" cap="all" spc="0"/>
            </a:pPr>
            <a:r>
              <a:t>11</a:t>
            </a:r>
          </a:p>
          <a:p>
            <a:pPr algn="ctr">
              <a:lnSpc>
                <a:spcPct val="100000"/>
              </a:lnSpc>
              <a:spcBef>
                <a:spcPts val="0"/>
              </a:spcBef>
              <a:defRPr sz="1000" cap="all" spc="0"/>
            </a:pPr>
            <a:r>
              <a:t>12</a:t>
            </a:r>
          </a:p>
          <a:p>
            <a:pPr algn="ctr">
              <a:lnSpc>
                <a:spcPct val="100000"/>
              </a:lnSpc>
              <a:spcBef>
                <a:spcPts val="0"/>
              </a:spcBef>
              <a:defRPr sz="1000" cap="all" spc="0"/>
            </a:pPr>
            <a:r>
              <a:t>13</a:t>
            </a:r>
          </a:p>
          <a:p>
            <a:pPr algn="ctr">
              <a:lnSpc>
                <a:spcPct val="100000"/>
              </a:lnSpc>
              <a:spcBef>
                <a:spcPts val="0"/>
              </a:spcBef>
              <a:defRPr sz="1000" cap="all" spc="0"/>
            </a:pPr>
            <a:r>
              <a:t>14</a:t>
            </a:r>
          </a:p>
          <a:p>
            <a:pPr algn="ctr">
              <a:lnSpc>
                <a:spcPct val="100000"/>
              </a:lnSpc>
              <a:spcBef>
                <a:spcPts val="0"/>
              </a:spcBef>
              <a:defRPr sz="1000" cap="all" spc="0"/>
            </a:pPr>
            <a:r>
              <a:rPr>
                <a:solidFill>
                  <a:srgbClr val="A8B5BD"/>
                </a:solidFill>
              </a:rPr>
              <a:t>15</a:t>
            </a:r>
          </a:p>
        </p:txBody>
      </p:sp>
      <p:sp>
        <p:nvSpPr>
          <p:cNvPr id="1577" name="16…"/>
          <p:cNvSpPr txBox="1">
            <a:spLocks noGrp="1"/>
          </p:cNvSpPr>
          <p:nvPr>
            <p:ph type="body" idx="103"/>
          </p:nvPr>
        </p:nvSpPr>
        <p:spPr>
          <a:prstGeom prst="rect">
            <a:avLst/>
          </a:prstGeom>
        </p:spPr>
        <p:txBody>
          <a:bodyPr/>
          <a:lstStyle/>
          <a:p>
            <a:pPr algn="ctr">
              <a:lnSpc>
                <a:spcPct val="100000"/>
              </a:lnSpc>
              <a:spcBef>
                <a:spcPts val="0"/>
              </a:spcBef>
              <a:defRPr sz="1000" cap="all" spc="0"/>
            </a:pPr>
            <a:r>
              <a:rPr>
                <a:solidFill>
                  <a:srgbClr val="A8B5BD"/>
                </a:solidFill>
              </a:rPr>
              <a:t>16</a:t>
            </a:r>
          </a:p>
          <a:p>
            <a:pPr algn="ctr">
              <a:lnSpc>
                <a:spcPct val="100000"/>
              </a:lnSpc>
              <a:spcBef>
                <a:spcPts val="0"/>
              </a:spcBef>
              <a:defRPr sz="1000" cap="all" spc="0"/>
            </a:pPr>
            <a:r>
              <a:t>17</a:t>
            </a:r>
          </a:p>
          <a:p>
            <a:pPr algn="ctr">
              <a:lnSpc>
                <a:spcPct val="100000"/>
              </a:lnSpc>
              <a:spcBef>
                <a:spcPts val="0"/>
              </a:spcBef>
              <a:defRPr sz="1000" cap="all" spc="0"/>
            </a:pPr>
            <a:r>
              <a:t>18</a:t>
            </a:r>
          </a:p>
          <a:p>
            <a:pPr algn="ctr">
              <a:lnSpc>
                <a:spcPct val="100000"/>
              </a:lnSpc>
              <a:spcBef>
                <a:spcPts val="0"/>
              </a:spcBef>
              <a:defRPr sz="1000" cap="all" spc="0"/>
            </a:pPr>
            <a:r>
              <a:t>19</a:t>
            </a:r>
          </a:p>
          <a:p>
            <a:pPr algn="ctr">
              <a:lnSpc>
                <a:spcPct val="100000"/>
              </a:lnSpc>
              <a:spcBef>
                <a:spcPts val="0"/>
              </a:spcBef>
              <a:defRPr sz="1000" cap="all" spc="0"/>
            </a:pPr>
            <a:r>
              <a:t>20</a:t>
            </a:r>
          </a:p>
          <a:p>
            <a:pPr algn="ctr">
              <a:lnSpc>
                <a:spcPct val="100000"/>
              </a:lnSpc>
              <a:spcBef>
                <a:spcPts val="0"/>
              </a:spcBef>
              <a:defRPr sz="1000" cap="all" spc="0"/>
            </a:pPr>
            <a:r>
              <a:t>21</a:t>
            </a:r>
          </a:p>
          <a:p>
            <a:pPr algn="ctr">
              <a:lnSpc>
                <a:spcPct val="100000"/>
              </a:lnSpc>
              <a:spcBef>
                <a:spcPts val="0"/>
              </a:spcBef>
              <a:defRPr sz="1000" cap="all" spc="0"/>
            </a:pPr>
            <a:r>
              <a:rPr>
                <a:solidFill>
                  <a:srgbClr val="A8B5BD"/>
                </a:solidFill>
              </a:rPr>
              <a:t>22</a:t>
            </a:r>
          </a:p>
        </p:txBody>
      </p:sp>
      <p:sp>
        <p:nvSpPr>
          <p:cNvPr id="1578" name="23…"/>
          <p:cNvSpPr txBox="1">
            <a:spLocks noGrp="1"/>
          </p:cNvSpPr>
          <p:nvPr>
            <p:ph type="body" idx="104"/>
          </p:nvPr>
        </p:nvSpPr>
        <p:spPr>
          <a:prstGeom prst="rect">
            <a:avLst/>
          </a:prstGeom>
        </p:spPr>
        <p:txBody>
          <a:bodyPr/>
          <a:lstStyle/>
          <a:p>
            <a:pPr algn="ctr">
              <a:lnSpc>
                <a:spcPct val="100000"/>
              </a:lnSpc>
              <a:spcBef>
                <a:spcPts val="0"/>
              </a:spcBef>
              <a:defRPr sz="1000" cap="all" spc="0"/>
            </a:pPr>
            <a:r>
              <a:rPr>
                <a:solidFill>
                  <a:srgbClr val="A8B5BD"/>
                </a:solidFill>
              </a:rPr>
              <a:t>23</a:t>
            </a:r>
          </a:p>
          <a:p>
            <a:pPr algn="ctr">
              <a:lnSpc>
                <a:spcPct val="100000"/>
              </a:lnSpc>
              <a:spcBef>
                <a:spcPts val="0"/>
              </a:spcBef>
              <a:defRPr sz="1000" cap="all" spc="0"/>
            </a:pPr>
            <a:r>
              <a:t>24</a:t>
            </a:r>
          </a:p>
          <a:p>
            <a:pPr algn="ctr">
              <a:lnSpc>
                <a:spcPct val="100000"/>
              </a:lnSpc>
              <a:spcBef>
                <a:spcPts val="0"/>
              </a:spcBef>
              <a:defRPr sz="1000" cap="all" spc="0"/>
            </a:pPr>
            <a:r>
              <a:t>25</a:t>
            </a:r>
          </a:p>
          <a:p>
            <a:pPr algn="ctr">
              <a:lnSpc>
                <a:spcPct val="100000"/>
              </a:lnSpc>
              <a:spcBef>
                <a:spcPts val="0"/>
              </a:spcBef>
              <a:defRPr sz="1000" cap="all" spc="0"/>
            </a:pPr>
            <a:r>
              <a:t>26</a:t>
            </a:r>
          </a:p>
          <a:p>
            <a:pPr algn="ctr">
              <a:lnSpc>
                <a:spcPct val="100000"/>
              </a:lnSpc>
              <a:spcBef>
                <a:spcPts val="0"/>
              </a:spcBef>
              <a:defRPr sz="1000" cap="all" spc="0"/>
            </a:pPr>
            <a:r>
              <a:t>27</a:t>
            </a:r>
          </a:p>
          <a:p>
            <a:pPr algn="ctr">
              <a:lnSpc>
                <a:spcPct val="100000"/>
              </a:lnSpc>
              <a:spcBef>
                <a:spcPts val="0"/>
              </a:spcBef>
              <a:defRPr sz="1000" cap="all" spc="0"/>
            </a:pPr>
            <a:r>
              <a:t>28</a:t>
            </a:r>
          </a:p>
          <a:p>
            <a:pPr algn="ctr">
              <a:lnSpc>
                <a:spcPct val="100000"/>
              </a:lnSpc>
              <a:spcBef>
                <a:spcPts val="0"/>
              </a:spcBef>
              <a:defRPr sz="1000" cap="all" spc="0">
                <a:solidFill>
                  <a:srgbClr val="A8B5BD"/>
                </a:solidFill>
              </a:defRPr>
            </a:pPr>
            <a:r>
              <a:t>29</a:t>
            </a:r>
          </a:p>
        </p:txBody>
      </p:sp>
      <p:sp>
        <p:nvSpPr>
          <p:cNvPr id="1579" name="1"/>
          <p:cNvSpPr txBox="1">
            <a:spLocks noGrp="1"/>
          </p:cNvSpPr>
          <p:nvPr>
            <p:ph type="body" idx="105"/>
          </p:nvPr>
        </p:nvSpPr>
        <p:spPr>
          <a:prstGeom prst="rect">
            <a:avLst/>
          </a:prstGeom>
        </p:spPr>
        <p:txBody>
          <a:bodyPr/>
          <a:lstStyle/>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endParaRPr/>
          </a:p>
          <a:p>
            <a:pPr algn="ctr">
              <a:lnSpc>
                <a:spcPct val="100000"/>
              </a:lnSpc>
              <a:spcBef>
                <a:spcPts val="0"/>
              </a:spcBef>
              <a:defRPr sz="1000" cap="all" spc="0"/>
            </a:pPr>
            <a:r>
              <a:t>1</a:t>
            </a:r>
          </a:p>
        </p:txBody>
      </p:sp>
      <p:sp>
        <p:nvSpPr>
          <p:cNvPr id="1580" name="30…"/>
          <p:cNvSpPr txBox="1">
            <a:spLocks noGrp="1"/>
          </p:cNvSpPr>
          <p:nvPr>
            <p:ph type="body" idx="106"/>
          </p:nvPr>
        </p:nvSpPr>
        <p:spPr>
          <a:prstGeom prst="rect">
            <a:avLst/>
          </a:prstGeom>
        </p:spPr>
        <p:txBody>
          <a:bodyPr/>
          <a:lstStyle/>
          <a:p>
            <a:pPr>
              <a:defRPr>
                <a:solidFill>
                  <a:srgbClr val="515151"/>
                </a:solidFill>
              </a:defRPr>
            </a:pPr>
            <a:r>
              <a:rPr>
                <a:solidFill>
                  <a:srgbClr val="A8B5BD"/>
                </a:solidFill>
              </a:rPr>
              <a:t>30</a:t>
            </a:r>
          </a:p>
          <a:p>
            <a:pPr>
              <a:defRPr>
                <a:solidFill>
                  <a:srgbClr val="515151"/>
                </a:solidFill>
              </a:defRPr>
            </a:pPr>
            <a:r>
              <a:t>31</a:t>
            </a:r>
          </a:p>
        </p:txBody>
      </p:sp>
    </p:spTree>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7" name="Image" descr="Image"/>
          <p:cNvPicPr>
            <a:picLocks noGrp="1" noChangeAspect="1"/>
          </p:cNvPicPr>
          <p:nvPr>
            <p:ph type="pic" idx="13"/>
          </p:nvPr>
        </p:nvPicPr>
        <p:blipFill>
          <a:blip r:embed="rId2">
            <a:alphaModFix amt="20000"/>
            <a:extLst/>
          </a:blip>
          <a:srcRect t="23809" b="2930"/>
          <a:stretch>
            <a:fillRect/>
          </a:stretch>
        </p:blipFill>
        <p:spPr>
          <a:prstGeom prst="rect">
            <a:avLst/>
          </a:prstGeom>
        </p:spPr>
      </p:pic>
      <p:sp>
        <p:nvSpPr>
          <p:cNvPr id="868" name="January"/>
          <p:cNvSpPr txBox="1">
            <a:spLocks noGrp="1"/>
          </p:cNvSpPr>
          <p:nvPr>
            <p:ph type="title"/>
          </p:nvPr>
        </p:nvSpPr>
        <p:spPr>
          <a:prstGeom prst="rect">
            <a:avLst/>
          </a:prstGeom>
        </p:spPr>
        <p:txBody>
          <a:bodyPr/>
          <a:lstStyle/>
          <a:p>
            <a:r>
              <a:t>January</a:t>
            </a:r>
          </a:p>
        </p:txBody>
      </p:sp>
      <p:sp>
        <p:nvSpPr>
          <p:cNvPr id="869" name="01"/>
          <p:cNvSpPr txBox="1">
            <a:spLocks noGrp="1"/>
          </p:cNvSpPr>
          <p:nvPr>
            <p:ph type="body" idx="14"/>
          </p:nvPr>
        </p:nvSpPr>
        <p:spPr>
          <a:prstGeom prst="rect">
            <a:avLst/>
          </a:prstGeom>
        </p:spPr>
        <p:txBody>
          <a:bodyPr/>
          <a:lstStyle/>
          <a:p>
            <a:r>
              <a:t>01</a:t>
            </a:r>
          </a:p>
        </p:txBody>
      </p:sp>
      <p:sp>
        <p:nvSpPr>
          <p:cNvPr id="870"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sp>
        <p:nvSpPr>
          <p:cNvPr id="871" name="Page #"/>
          <p:cNvSpPr txBox="1">
            <a:spLocks noGrp="1"/>
          </p:cNvSpPr>
          <p:nvPr>
            <p:ph type="body" idx="15"/>
          </p:nvPr>
        </p:nvSpPr>
        <p:spPr>
          <a:prstGeom prst="rect">
            <a:avLst/>
          </a:prstGeom>
        </p:spPr>
        <p:txBody>
          <a:bodyPr/>
          <a:lstStyle/>
          <a:p>
            <a:r>
              <a:t>Page #</a:t>
            </a:r>
          </a:p>
        </p:txBody>
      </p:sp>
      <p:sp>
        <p:nvSpPr>
          <p:cNvPr id="872" name="Rectangle"/>
          <p:cNvSpPr>
            <a:spLocks noGrp="1"/>
          </p:cNvSpPr>
          <p:nvPr>
            <p:ph type="body" idx="16"/>
          </p:nvPr>
        </p:nvSpPr>
        <p:spPr>
          <a:prstGeom prst="rect">
            <a:avLst/>
          </a:prstGeom>
        </p:spPr>
        <p:txBody>
          <a:bodyPr/>
          <a:lstStyle/>
          <a:p>
            <a:pPr algn="ctr">
              <a:lnSpc>
                <a:spcPct val="100000"/>
              </a:lnSpc>
              <a:spcBef>
                <a:spcPts val="0"/>
              </a:spcBef>
              <a:defRPr sz="1500" cap="all" spc="75"/>
            </a:pPr>
            <a:endParaRPr/>
          </a:p>
        </p:txBody>
      </p:sp>
      <p:sp>
        <p:nvSpPr>
          <p:cNvPr id="873" name="1…"/>
          <p:cNvSpPr txBox="1">
            <a:spLocks noGrp="1"/>
          </p:cNvSpPr>
          <p:nvPr>
            <p:ph type="body" idx="17"/>
          </p:nvPr>
        </p:nvSpPr>
        <p:spPr>
          <a:prstGeom prst="rect">
            <a:avLst/>
          </a:prstGeom>
        </p:spPr>
        <p:txBody>
          <a:bodyPr/>
          <a:lstStyle/>
          <a:p>
            <a:pPr algn="ctr">
              <a:lnSpc>
                <a:spcPct val="100000"/>
              </a:lnSpc>
              <a:spcBef>
                <a:spcPts val="0"/>
              </a:spcBef>
              <a:defRPr sz="1500" cap="all" spc="0"/>
            </a:pPr>
            <a:endParaRPr/>
          </a:p>
          <a:p>
            <a:pPr algn="ctr">
              <a:lnSpc>
                <a:spcPct val="100000"/>
              </a:lnSpc>
              <a:spcBef>
                <a:spcPts val="0"/>
              </a:spcBef>
              <a:defRPr sz="1500" cap="all" spc="0"/>
            </a:pPr>
            <a:r>
              <a:t>1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rPr>
                <a:solidFill>
                  <a:srgbClr val="A8B5BD"/>
                </a:solidFill>
              </a:rPr>
              <a:t>6</a:t>
            </a:r>
          </a:p>
        </p:txBody>
      </p:sp>
      <p:sp>
        <p:nvSpPr>
          <p:cNvPr id="874" name="7…"/>
          <p:cNvSpPr txBox="1">
            <a:spLocks noGrp="1"/>
          </p:cNvSpPr>
          <p:nvPr>
            <p:ph type="body" idx="18"/>
          </p:nvPr>
        </p:nvSpPr>
        <p:spPr>
          <a:prstGeom prst="rect">
            <a:avLst/>
          </a:prstGeom>
        </p:spPr>
        <p:txBody>
          <a:bodyPr/>
          <a:lstStyle/>
          <a:p>
            <a:pPr algn="ctr">
              <a:lnSpc>
                <a:spcPct val="100000"/>
              </a:lnSpc>
              <a:spcBef>
                <a:spcPts val="0"/>
              </a:spcBef>
              <a:defRPr sz="1500" cap="all" spc="0"/>
            </a:pPr>
            <a:r>
              <a:rPr>
                <a:solidFill>
                  <a:srgbClr val="A8B5BD"/>
                </a:solidFill>
              </a:rPr>
              <a:t>7</a:t>
            </a:r>
          </a:p>
          <a:p>
            <a:pPr algn="ctr">
              <a:lnSpc>
                <a:spcPct val="100000"/>
              </a:lnSpc>
              <a:spcBef>
                <a:spcPts val="0"/>
              </a:spcBef>
              <a:defRPr sz="1500" cap="all" spc="0"/>
            </a:pPr>
            <a: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rPr>
                <a:solidFill>
                  <a:srgbClr val="A8B5BD"/>
                </a:solidFill>
              </a:rPr>
              <a:t>13</a:t>
            </a:r>
          </a:p>
        </p:txBody>
      </p:sp>
      <p:sp>
        <p:nvSpPr>
          <p:cNvPr id="875" name="14…"/>
          <p:cNvSpPr txBox="1">
            <a:spLocks noGrp="1"/>
          </p:cNvSpPr>
          <p:nvPr>
            <p:ph type="body" idx="19"/>
          </p:nvPr>
        </p:nvSpPr>
        <p:spPr>
          <a:prstGeom prst="rect">
            <a:avLst/>
          </a:prstGeom>
        </p:spPr>
        <p:txBody>
          <a:bodyPr/>
          <a:lstStyle/>
          <a:p>
            <a:pPr algn="ctr">
              <a:lnSpc>
                <a:spcPct val="100000"/>
              </a:lnSpc>
              <a:spcBef>
                <a:spcPts val="0"/>
              </a:spcBef>
              <a:defRPr sz="1500" cap="all" spc="0"/>
            </a:pPr>
            <a:r>
              <a:rPr>
                <a:solidFill>
                  <a:srgbClr val="A8B5BD"/>
                </a:solidFill>
              </a:rPr>
              <a:t>14</a:t>
            </a:r>
          </a:p>
          <a:p>
            <a:pPr algn="ctr">
              <a:lnSpc>
                <a:spcPct val="100000"/>
              </a:lnSpc>
              <a:spcBef>
                <a:spcPts val="0"/>
              </a:spcBef>
              <a:defRPr sz="1500" cap="all" spc="0"/>
            </a:pPr>
            <a: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rPr>
                <a:solidFill>
                  <a:srgbClr val="A8B5BD"/>
                </a:solidFill>
              </a:rPr>
              <a:t>20</a:t>
            </a:r>
          </a:p>
        </p:txBody>
      </p:sp>
      <p:sp>
        <p:nvSpPr>
          <p:cNvPr id="876" name="21…"/>
          <p:cNvSpPr txBox="1">
            <a:spLocks noGrp="1"/>
          </p:cNvSpPr>
          <p:nvPr>
            <p:ph type="body" idx="20"/>
          </p:nvPr>
        </p:nvSpPr>
        <p:spPr>
          <a:prstGeom prst="rect">
            <a:avLst/>
          </a:prstGeom>
        </p:spPr>
        <p:txBody>
          <a:bodyPr/>
          <a:lstStyle/>
          <a:p>
            <a:pPr algn="ctr">
              <a:lnSpc>
                <a:spcPct val="100000"/>
              </a:lnSpc>
              <a:spcBef>
                <a:spcPts val="0"/>
              </a:spcBef>
              <a:defRPr sz="1500" cap="all" spc="0"/>
            </a:pPr>
            <a:r>
              <a:rPr>
                <a:solidFill>
                  <a:srgbClr val="A8B5BD"/>
                </a:solidFill>
              </a:rPr>
              <a:t>21</a:t>
            </a:r>
          </a:p>
          <a:p>
            <a:pPr algn="ctr">
              <a:lnSpc>
                <a:spcPct val="100000"/>
              </a:lnSpc>
              <a:spcBef>
                <a:spcPts val="0"/>
              </a:spcBef>
              <a:defRPr sz="1500" cap="all" spc="0"/>
            </a:pPr>
            <a: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rPr>
                <a:solidFill>
                  <a:srgbClr val="A8B5BD"/>
                </a:solidFill>
              </a:rPr>
              <a:t>27</a:t>
            </a:r>
          </a:p>
        </p:txBody>
      </p:sp>
      <p:sp>
        <p:nvSpPr>
          <p:cNvPr id="877" name="28…"/>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28</a:t>
            </a:r>
          </a:p>
          <a:p>
            <a:pPr algn="ctr">
              <a:lnSpc>
                <a:spcPct val="100000"/>
              </a:lnSpc>
              <a:spcBef>
                <a:spcPts val="0"/>
              </a:spcBef>
              <a:defRPr sz="1500" cap="all" spc="0"/>
            </a:pPr>
            <a:r>
              <a:t>20</a:t>
            </a:r>
          </a:p>
          <a:p>
            <a:pPr algn="ctr">
              <a:lnSpc>
                <a:spcPct val="100000"/>
              </a:lnSpc>
              <a:spcBef>
                <a:spcPts val="0"/>
              </a:spcBef>
              <a:defRPr sz="1500" cap="all" spc="0"/>
            </a:pPr>
            <a:r>
              <a:t>30</a:t>
            </a:r>
          </a:p>
          <a:p>
            <a:pPr algn="ctr">
              <a:lnSpc>
                <a:spcPct val="100000"/>
              </a:lnSpc>
              <a:spcBef>
                <a:spcPts val="0"/>
              </a:spcBef>
              <a:defRPr sz="1500" cap="all" spc="0"/>
            </a:pPr>
            <a:r>
              <a:t>31</a:t>
            </a:r>
          </a:p>
        </p:txBody>
      </p:sp>
      <p:sp>
        <p:nvSpPr>
          <p:cNvPr id="878" name="Sed posuere consectetur est at lobortis?"/>
          <p:cNvSpPr txBox="1">
            <a:spLocks noGrp="1"/>
          </p:cNvSpPr>
          <p:nvPr>
            <p:ph type="body" idx="22"/>
          </p:nvPr>
        </p:nvSpPr>
        <p:spPr>
          <a:prstGeom prst="rect">
            <a:avLst/>
          </a:prstGeom>
        </p:spPr>
        <p:txBody>
          <a:bodyPr/>
          <a:lstStyle/>
          <a:p>
            <a:r>
              <a:t>Sed posuere consectetur est at lobortis?</a:t>
            </a:r>
          </a:p>
        </p:txBody>
      </p:sp>
      <p:sp>
        <p:nvSpPr>
          <p:cNvPr id="879" name="Cras justo odio, dapibus ac facilisis in, egestas eget quam. Maecenas varius blandit. Donec id elit non mi gravida at eget metus porta."/>
          <p:cNvSpPr txBox="1">
            <a:spLocks noGrp="1"/>
          </p:cNvSpPr>
          <p:nvPr>
            <p:ph type="body" idx="23"/>
          </p:nvPr>
        </p:nvSpPr>
        <p:spPr>
          <a:prstGeom prst="rect">
            <a:avLst/>
          </a:prstGeom>
        </p:spPr>
        <p:txBody>
          <a:bodyPr/>
          <a:lstStyle/>
          <a:p>
            <a:r>
              <a:t>Cras justo odio, dapibus ac facilisis in, egestas eget quam. Maecenas varius blandit. Donec id elit non mi gravida at eget metus porta.</a:t>
            </a:r>
          </a:p>
        </p:txBody>
      </p:sp>
      <p:sp>
        <p:nvSpPr>
          <p:cNvPr id="880" name="Sun…"/>
          <p:cNvSpPr txBox="1">
            <a:spLocks noGrp="1"/>
          </p:cNvSpPr>
          <p:nvPr>
            <p:ph type="body" idx="24"/>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Tree>
  </p:cSld>
  <p:clrMapOvr>
    <a:masterClrMapping/>
  </p:clrMapOvr>
  <p:transition xmlns:p14="http://schemas.microsoft.com/office/powerpoint/2010/mai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2" name="Image" descr="Image"/>
          <p:cNvPicPr>
            <a:picLocks noGrp="1" noChangeAspect="1"/>
          </p:cNvPicPr>
          <p:nvPr>
            <p:ph type="pic" idx="13"/>
          </p:nvPr>
        </p:nvPicPr>
        <p:blipFill>
          <a:blip r:embed="rId2">
            <a:alphaModFix amt="20000"/>
            <a:extLst/>
          </a:blip>
          <a:srcRect l="5627" t="137" r="5627"/>
          <a:stretch>
            <a:fillRect/>
          </a:stretch>
        </p:blipFill>
        <p:spPr>
          <a:xfrm>
            <a:off x="0" y="0"/>
            <a:ext cx="13004800" cy="9753600"/>
          </a:xfrm>
          <a:prstGeom prst="rect">
            <a:avLst/>
          </a:prstGeom>
        </p:spPr>
      </p:pic>
      <p:sp>
        <p:nvSpPr>
          <p:cNvPr id="1583" name="Work Street, Work City,…"/>
          <p:cNvSpPr txBox="1">
            <a:spLocks noGrp="1"/>
          </p:cNvSpPr>
          <p:nvPr>
            <p:ph type="body" sz="quarter" idx="1"/>
          </p:nvPr>
        </p:nvSpPr>
        <p:spPr>
          <a:prstGeom prst="rect">
            <a:avLst/>
          </a:prstGeom>
        </p:spPr>
        <p:txBody>
          <a:bodyPr/>
          <a:lstStyle/>
          <a:p>
            <a:r>
              <a:t>Work Street, Work City, </a:t>
            </a:r>
          </a:p>
          <a:p>
            <a:r>
              <a:t>Work State, Work ZIP </a:t>
            </a:r>
          </a:p>
          <a:p>
            <a:r>
              <a:t>Work Phone, Work Fax Phone, </a:t>
            </a:r>
          </a:p>
          <a:p>
            <a:r>
              <a:t>Mobile Phone, Work Email, </a:t>
            </a:r>
          </a:p>
          <a:p>
            <a:r>
              <a:t>Work URL</a:t>
            </a:r>
          </a:p>
        </p:txBody>
      </p:sp>
      <p:sp>
        <p:nvSpPr>
          <p:cNvPr id="1584" name="Thank…"/>
          <p:cNvSpPr txBox="1">
            <a:spLocks noGrp="1"/>
          </p:cNvSpPr>
          <p:nvPr>
            <p:ph type="title"/>
          </p:nvPr>
        </p:nvSpPr>
        <p:spPr>
          <a:prstGeom prst="rect">
            <a:avLst/>
          </a:prstGeom>
        </p:spPr>
        <p:txBody>
          <a:bodyPr/>
          <a:lstStyle/>
          <a:p>
            <a:r>
              <a:t>Thank </a:t>
            </a:r>
          </a:p>
          <a:p>
            <a:r>
              <a:rPr>
                <a:solidFill>
                  <a:srgbClr val="01B8FF"/>
                </a:solidFill>
                <a:latin typeface="+mn-lt"/>
                <a:ea typeface="+mn-ea"/>
                <a:cs typeface="+mn-cs"/>
                <a:sym typeface="Helvetica Neue"/>
              </a:rPr>
              <a:t>You</a:t>
            </a:r>
          </a:p>
        </p:txBody>
      </p:sp>
    </p:spTree>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2" name="Image" descr="Image"/>
          <p:cNvPicPr>
            <a:picLocks noGrp="1" noChangeAspect="1"/>
          </p:cNvPicPr>
          <p:nvPr>
            <p:ph type="pic" idx="13"/>
          </p:nvPr>
        </p:nvPicPr>
        <p:blipFill>
          <a:blip r:embed="rId2">
            <a:alphaModFix amt="20058"/>
            <a:extLst/>
          </a:blip>
          <a:srcRect t="23809"/>
          <a:stretch>
            <a:fillRect/>
          </a:stretch>
        </p:blipFill>
        <p:spPr>
          <a:xfrm>
            <a:off x="0" y="-4037"/>
            <a:ext cx="13004800" cy="6604001"/>
          </a:xfrm>
          <a:prstGeom prst="rect">
            <a:avLst/>
          </a:prstGeom>
        </p:spPr>
      </p:pic>
      <p:sp>
        <p:nvSpPr>
          <p:cNvPr id="883" name="Cursus Aenean Justo"/>
          <p:cNvSpPr txBox="1">
            <a:spLocks noGrp="1"/>
          </p:cNvSpPr>
          <p:nvPr>
            <p:ph type="title"/>
          </p:nvPr>
        </p:nvSpPr>
        <p:spPr>
          <a:prstGeom prst="rect">
            <a:avLst/>
          </a:prstGeom>
        </p:spPr>
        <p:txBody>
          <a:bodyPr/>
          <a:lstStyle/>
          <a:p>
            <a:r>
              <a:t>Cursus Aenean Justo</a:t>
            </a:r>
          </a:p>
        </p:txBody>
      </p:sp>
      <p:sp>
        <p:nvSpPr>
          <p:cNvPr id="884"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3</a:t>
            </a:fld>
            <a:endParaRPr/>
          </a:p>
        </p:txBody>
      </p:sp>
      <p:sp>
        <p:nvSpPr>
          <p:cNvPr id="885" name="Page #"/>
          <p:cNvSpPr txBox="1">
            <a:spLocks noGrp="1"/>
          </p:cNvSpPr>
          <p:nvPr>
            <p:ph type="body" idx="14"/>
          </p:nvPr>
        </p:nvSpPr>
        <p:spPr>
          <a:prstGeom prst="rect">
            <a:avLst/>
          </a:prstGeom>
        </p:spPr>
        <p:txBody>
          <a:bodyPr/>
          <a:lstStyle/>
          <a:p>
            <a:r>
              <a:t>Page #</a:t>
            </a:r>
          </a:p>
        </p:txBody>
      </p:sp>
      <p:pic>
        <p:nvPicPr>
          <p:cNvPr id="886" name="Image" descr="Image"/>
          <p:cNvPicPr>
            <a:picLocks noGrp="1" noChangeAspect="1"/>
          </p:cNvPicPr>
          <p:nvPr>
            <p:ph type="pic" idx="15"/>
          </p:nvPr>
        </p:nvPicPr>
        <p:blipFill>
          <a:blip r:embed="rId3">
            <a:extLst/>
          </a:blip>
          <a:srcRect b="48011"/>
          <a:stretch>
            <a:fillRect/>
          </a:stretch>
        </p:blipFill>
        <p:spPr>
          <a:prstGeom prst="rect">
            <a:avLst/>
          </a:prstGeom>
        </p:spPr>
      </p:pic>
      <p:sp>
        <p:nvSpPr>
          <p:cNvPr id="887" name="Rectangle"/>
          <p:cNvSpPr>
            <a:spLocks noGrp="1"/>
          </p:cNvSpPr>
          <p:nvPr>
            <p:ph type="body" idx="16"/>
          </p:nvPr>
        </p:nvSpPr>
        <p:spPr>
          <a:prstGeom prst="rect">
            <a:avLst/>
          </a:prstGeom>
        </p:spPr>
        <p:txBody>
          <a:bodyPr/>
          <a:lstStyle/>
          <a:p>
            <a:pPr algn="ctr">
              <a:lnSpc>
                <a:spcPct val="100000"/>
              </a:lnSpc>
              <a:spcBef>
                <a:spcPts val="0"/>
              </a:spcBef>
              <a:defRPr sz="1500" cap="all" spc="0"/>
            </a:pPr>
            <a:endParaRPr/>
          </a:p>
        </p:txBody>
      </p:sp>
      <p:sp>
        <p:nvSpPr>
          <p:cNvPr id="888" name="Rectangle"/>
          <p:cNvSpPr>
            <a:spLocks noGrp="1"/>
          </p:cNvSpPr>
          <p:nvPr>
            <p:ph type="body" idx="17"/>
          </p:nvPr>
        </p:nvSpPr>
        <p:spPr>
          <a:prstGeom prst="rect">
            <a:avLst/>
          </a:pr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889" name="Rectangle"/>
          <p:cNvSpPr>
            <a:spLocks noGrp="1"/>
          </p:cNvSpPr>
          <p:nvPr>
            <p:ph type="body" idx="18"/>
          </p:nvPr>
        </p:nvSpPr>
        <p:spPr>
          <a:prstGeom prst="rect">
            <a:avLst/>
          </a:prstGeom>
        </p:spPr>
        <p:txBody>
          <a:bodyPr/>
          <a:lstStyle/>
          <a:p>
            <a:pPr algn="ctr">
              <a:lnSpc>
                <a:spcPct val="100000"/>
              </a:lnSpc>
              <a:spcBef>
                <a:spcPts val="0"/>
              </a:spcBef>
              <a:defRPr sz="1500" cap="all" spc="75"/>
            </a:pPr>
            <a:endParaRPr/>
          </a:p>
        </p:txBody>
      </p:sp>
      <p:sp>
        <p:nvSpPr>
          <p:cNvPr id="890" name="april"/>
          <p:cNvSpPr txBox="1">
            <a:spLocks noGrp="1"/>
          </p:cNvSpPr>
          <p:nvPr>
            <p:ph type="body" idx="19"/>
          </p:nvPr>
        </p:nvSpPr>
        <p:spPr>
          <a:prstGeom prst="rect">
            <a:avLst/>
          </a:prstGeom>
        </p:spPr>
        <p:txBody>
          <a:bodyPr/>
          <a:lstStyle/>
          <a:p>
            <a:r>
              <a:t>april</a:t>
            </a:r>
          </a:p>
        </p:txBody>
      </p:sp>
      <p:sp>
        <p:nvSpPr>
          <p:cNvPr id="891" name="Shape"/>
          <p:cNvSpPr>
            <a:spLocks noGrp="1"/>
          </p:cNvSpPr>
          <p:nvPr>
            <p:ph type="body" idx="20"/>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892" name="Shape"/>
          <p:cNvSpPr>
            <a:spLocks noGrp="1"/>
          </p:cNvSpPr>
          <p:nvPr>
            <p:ph type="body" idx="21"/>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893" name="Sun…"/>
          <p:cNvSpPr txBox="1">
            <a:spLocks noGrp="1"/>
          </p:cNvSpPr>
          <p:nvPr>
            <p:ph type="body" idx="22"/>
          </p:nvPr>
        </p:nvSpPr>
        <p:spPr>
          <a:prstGeom prst="rect">
            <a:avLst/>
          </a:prstGeom>
        </p:spPr>
        <p:txBody>
          <a:bodyPr/>
          <a:lstStyle/>
          <a:p>
            <a:pPr algn="ctr">
              <a:lnSpc>
                <a:spcPct val="100000"/>
              </a:lnSpc>
              <a:spcBef>
                <a:spcPts val="0"/>
              </a:spcBef>
              <a:defRPr sz="1000" cap="all" spc="50"/>
            </a:pPr>
            <a:r>
              <a:t>Sun</a:t>
            </a:r>
          </a:p>
          <a:p>
            <a:pPr algn="ctr">
              <a:lnSpc>
                <a:spcPct val="100000"/>
              </a:lnSpc>
              <a:spcBef>
                <a:spcPts val="0"/>
              </a:spcBef>
              <a:defRPr sz="1000" cap="all" spc="50"/>
            </a:pPr>
            <a:r>
              <a:t>mon</a:t>
            </a:r>
          </a:p>
          <a:p>
            <a:pPr algn="ctr">
              <a:lnSpc>
                <a:spcPct val="100000"/>
              </a:lnSpc>
              <a:spcBef>
                <a:spcPts val="0"/>
              </a:spcBef>
              <a:defRPr sz="1000" cap="all" spc="50"/>
            </a:pPr>
            <a:r>
              <a:t>tue</a:t>
            </a:r>
          </a:p>
          <a:p>
            <a:pPr algn="ctr">
              <a:lnSpc>
                <a:spcPct val="100000"/>
              </a:lnSpc>
              <a:spcBef>
                <a:spcPts val="0"/>
              </a:spcBef>
              <a:defRPr sz="1000" cap="all" spc="50"/>
            </a:pPr>
            <a:r>
              <a:t>wed</a:t>
            </a:r>
          </a:p>
          <a:p>
            <a:pPr algn="ctr">
              <a:lnSpc>
                <a:spcPct val="100000"/>
              </a:lnSpc>
              <a:spcBef>
                <a:spcPts val="0"/>
              </a:spcBef>
              <a:defRPr sz="1000" cap="all" spc="50"/>
            </a:pPr>
            <a:r>
              <a:t>thu</a:t>
            </a:r>
          </a:p>
          <a:p>
            <a:pPr algn="ctr">
              <a:lnSpc>
                <a:spcPct val="100000"/>
              </a:lnSpc>
              <a:spcBef>
                <a:spcPts val="0"/>
              </a:spcBef>
              <a:defRPr sz="1000" cap="all" spc="50"/>
            </a:pPr>
            <a:r>
              <a:t>fri</a:t>
            </a:r>
          </a:p>
          <a:p>
            <a:pPr algn="ctr">
              <a:lnSpc>
                <a:spcPct val="100000"/>
              </a:lnSpc>
              <a:spcBef>
                <a:spcPts val="0"/>
              </a:spcBef>
              <a:defRPr sz="1000" cap="all" spc="50"/>
            </a:pPr>
            <a:r>
              <a:t>sat</a:t>
            </a:r>
          </a:p>
        </p:txBody>
      </p:sp>
      <p:sp>
        <p:nvSpPr>
          <p:cNvPr id="894" name="1…"/>
          <p:cNvSpPr txBox="1">
            <a:spLocks noGrp="1"/>
          </p:cNvSpPr>
          <p:nvPr>
            <p:ph type="body" idx="23"/>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895" name="8…"/>
          <p:cNvSpPr txBox="1">
            <a:spLocks noGrp="1"/>
          </p:cNvSpPr>
          <p:nvPr>
            <p:ph type="body" idx="24"/>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896" name="Square"/>
          <p:cNvSpPr>
            <a:spLocks noGrp="1"/>
          </p:cNvSpPr>
          <p:nvPr>
            <p:ph type="body" idx="25"/>
          </p:nvPr>
        </p:nvSpPr>
        <p:spPr>
          <a:prstGeom prst="rect">
            <a:avLst/>
          </a:prstGeom>
        </p:spPr>
        <p:txBody>
          <a:bodyPr/>
          <a:lstStyle/>
          <a:p>
            <a:pPr algn="ctr">
              <a:lnSpc>
                <a:spcPct val="100000"/>
              </a:lnSpc>
              <a:spcBef>
                <a:spcPts val="0"/>
              </a:spcBef>
              <a:defRPr sz="1500" cap="all" spc="0"/>
            </a:pPr>
            <a:endParaRPr/>
          </a:p>
        </p:txBody>
      </p:sp>
      <p:sp>
        <p:nvSpPr>
          <p:cNvPr id="897" name="Squar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898" name="Squar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899" name="15…"/>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900" name="Rectangl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901" name="22…"/>
          <p:cNvSpPr txBox="1">
            <a:spLocks noGrp="1"/>
          </p:cNvSpPr>
          <p:nvPr>
            <p:ph type="body" idx="30"/>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902" name="29…"/>
          <p:cNvSpPr txBox="1">
            <a:spLocks noGrp="1"/>
          </p:cNvSpPr>
          <p:nvPr>
            <p:ph type="body" idx="31"/>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903" name="Square"/>
          <p:cNvSpPr>
            <a:spLocks noGrp="1"/>
          </p:cNvSpPr>
          <p:nvPr>
            <p:ph type="body" idx="32"/>
          </p:nvPr>
        </p:nvSpPr>
        <p:spPr>
          <a:prstGeom prst="rect">
            <a:avLst/>
          </a:prstGeom>
        </p:spPr>
        <p:txBody>
          <a:bodyPr/>
          <a:lstStyle/>
          <a:p>
            <a:pPr algn="ctr">
              <a:lnSpc>
                <a:spcPct val="100000"/>
              </a:lnSpc>
              <a:spcBef>
                <a:spcPts val="0"/>
              </a:spcBef>
              <a:defRPr sz="1500" cap="all" spc="0"/>
            </a:pPr>
            <a:endParaRPr/>
          </a:p>
        </p:txBody>
      </p:sp>
      <p:sp>
        <p:nvSpPr>
          <p:cNvPr id="904" name="Square"/>
          <p:cNvSpPr>
            <a:spLocks noGrp="1"/>
          </p:cNvSpPr>
          <p:nvPr>
            <p:ph type="body" idx="33"/>
          </p:nvPr>
        </p:nvSpPr>
        <p:spPr>
          <a:prstGeom prst="rect">
            <a:avLst/>
          </a:prstGeom>
        </p:spPr>
        <p:txBody>
          <a:bodyPr/>
          <a:lstStyle/>
          <a:p>
            <a:pPr algn="ctr">
              <a:lnSpc>
                <a:spcPct val="100000"/>
              </a:lnSpc>
              <a:spcBef>
                <a:spcPts val="0"/>
              </a:spcBef>
              <a:defRPr sz="1500" cap="all" spc="0"/>
            </a:pPr>
            <a:endParaRPr/>
          </a:p>
        </p:txBody>
      </p:sp>
      <p:sp>
        <p:nvSpPr>
          <p:cNvPr id="905" name="Rectangle"/>
          <p:cNvSpPr>
            <a:spLocks noGrp="1"/>
          </p:cNvSpPr>
          <p:nvPr>
            <p:ph type="body" idx="34"/>
          </p:nvPr>
        </p:nvSpPr>
        <p:spPr>
          <a:prstGeom prst="rect">
            <a:avLst/>
          </a:prstGeom>
        </p:spPr>
        <p:txBody>
          <a:bodyPr/>
          <a:lstStyle/>
          <a:p>
            <a:pPr algn="ctr">
              <a:lnSpc>
                <a:spcPct val="100000"/>
              </a:lnSpc>
              <a:spcBef>
                <a:spcPts val="0"/>
              </a:spcBef>
              <a:defRPr sz="1500" cap="all" spc="0"/>
            </a:pPr>
            <a:endParaRPr/>
          </a:p>
        </p:txBody>
      </p:sp>
      <p:sp>
        <p:nvSpPr>
          <p:cNvPr id="906" name="Morbi leo risus, porta ac consectetur ac, vestibulum at eget eros."/>
          <p:cNvSpPr txBox="1">
            <a:spLocks noGrp="1"/>
          </p:cNvSpPr>
          <p:nvPr>
            <p:ph type="body" idx="35"/>
          </p:nvPr>
        </p:nvSpPr>
        <p:spPr>
          <a:prstGeom prst="rect">
            <a:avLst/>
          </a:prstGeom>
        </p:spPr>
        <p:txBody>
          <a:bodyPr/>
          <a:lstStyle/>
          <a:p>
            <a:r>
              <a:t>Morbi leo risus, porta ac consectetur ac, vestibulum at eget eros.</a:t>
            </a:r>
          </a:p>
        </p:txBody>
      </p:sp>
      <p:sp>
        <p:nvSpPr>
          <p:cNvPr id="907" name="Sollicitudin Purus"/>
          <p:cNvSpPr txBox="1">
            <a:spLocks noGrp="1"/>
          </p:cNvSpPr>
          <p:nvPr>
            <p:ph type="body" idx="36"/>
          </p:nvPr>
        </p:nvSpPr>
        <p:spPr>
          <a:prstGeom prst="rect">
            <a:avLst/>
          </a:prstGeom>
        </p:spPr>
        <p:txBody>
          <a:bodyPr/>
          <a:lstStyle/>
          <a:p>
            <a:r>
              <a:t>Sollicitudin Purus</a:t>
            </a:r>
          </a:p>
        </p:txBody>
      </p:sp>
      <p:sp>
        <p:nvSpPr>
          <p:cNvPr id="908" name="Praesent commodo cursus magna, vel scelerisque nisl consectetur et."/>
          <p:cNvSpPr txBox="1">
            <a:spLocks noGrp="1"/>
          </p:cNvSpPr>
          <p:nvPr>
            <p:ph type="body" idx="37"/>
          </p:nvPr>
        </p:nvSpPr>
        <p:spPr>
          <a:prstGeom prst="rect">
            <a:avLst/>
          </a:prstGeom>
        </p:spPr>
        <p:txBody>
          <a:bodyPr/>
          <a:lstStyle/>
          <a:p>
            <a:r>
              <a:t>Praesent commodo cursus magna, vel scelerisque nisl consectetur et.</a:t>
            </a:r>
          </a:p>
        </p:txBody>
      </p:sp>
      <p:sp>
        <p:nvSpPr>
          <p:cNvPr id="909" name="Ullamcorper Ridiculus"/>
          <p:cNvSpPr txBox="1">
            <a:spLocks noGrp="1"/>
          </p:cNvSpPr>
          <p:nvPr>
            <p:ph type="body" idx="38"/>
          </p:nvPr>
        </p:nvSpPr>
        <p:spPr>
          <a:prstGeom prst="rect">
            <a:avLst/>
          </a:prstGeom>
        </p:spPr>
        <p:txBody>
          <a:bodyPr/>
          <a:lstStyle/>
          <a:p>
            <a:r>
              <a:t>Ullamcorper Ridiculus</a:t>
            </a:r>
          </a:p>
        </p:txBody>
      </p:sp>
      <p:sp>
        <p:nvSpPr>
          <p:cNvPr id="910" name="Circle"/>
          <p:cNvSpPr>
            <a:spLocks noGrp="1"/>
          </p:cNvSpPr>
          <p:nvPr>
            <p:ph type="body" idx="39"/>
          </p:nvPr>
        </p:nvSpPr>
        <p:spPr>
          <a:prstGeom prst="ellipse">
            <a:avLst/>
          </a:prstGeom>
        </p:spPr>
        <p:txBody>
          <a:bodyPr/>
          <a:lstStyle/>
          <a:p>
            <a:pPr>
              <a:spcBef>
                <a:spcPts val="0"/>
              </a:spcBef>
              <a:defRPr>
                <a:solidFill>
                  <a:srgbClr val="FFFFFF"/>
                </a:solidFill>
              </a:defRPr>
            </a:pPr>
            <a:endParaRPr/>
          </a:p>
        </p:txBody>
      </p:sp>
      <p:sp>
        <p:nvSpPr>
          <p:cNvPr id="911" name="Shape"/>
          <p:cNvSpPr>
            <a:spLocks noGrp="1"/>
          </p:cNvSpPr>
          <p:nvPr>
            <p:ph type="body" idx="40"/>
          </p:nvPr>
        </p:nvSpPr>
        <p:spPr>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p:spPr>
        <p:txBody>
          <a:bodyPr/>
          <a:lstStyle/>
          <a:p>
            <a:endParaRPr/>
          </a:p>
        </p:txBody>
      </p:sp>
      <p:sp>
        <p:nvSpPr>
          <p:cNvPr id="912" name="Circle"/>
          <p:cNvSpPr>
            <a:spLocks noGrp="1"/>
          </p:cNvSpPr>
          <p:nvPr>
            <p:ph type="body" idx="41"/>
          </p:nvPr>
        </p:nvSpPr>
        <p:spPr>
          <a:prstGeom prst="ellipse">
            <a:avLst/>
          </a:prstGeom>
        </p:spPr>
        <p:txBody>
          <a:bodyPr/>
          <a:lstStyle/>
          <a:p>
            <a:pPr>
              <a:spcBef>
                <a:spcPts val="0"/>
              </a:spcBef>
              <a:defRPr>
                <a:solidFill>
                  <a:srgbClr val="FFFFFF"/>
                </a:solidFill>
              </a:defRPr>
            </a:pPr>
            <a:endParaRPr/>
          </a:p>
        </p:txBody>
      </p:sp>
      <p:sp>
        <p:nvSpPr>
          <p:cNvPr id="913" name="Shape"/>
          <p:cNvSpPr>
            <a:spLocks noGrp="1"/>
          </p:cNvSpPr>
          <p:nvPr>
            <p:ph type="body" idx="42"/>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85" y="8532"/>
                </a:moveTo>
                <a:lnTo>
                  <a:pt x="17798" y="8532"/>
                </a:lnTo>
                <a:lnTo>
                  <a:pt x="17798" y="12676"/>
                </a:lnTo>
                <a:cubicBezTo>
                  <a:pt x="17798" y="14711"/>
                  <a:pt x="16603" y="16373"/>
                  <a:pt x="15079" y="16373"/>
                </a:cubicBezTo>
                <a:lnTo>
                  <a:pt x="9158" y="16373"/>
                </a:lnTo>
                <a:lnTo>
                  <a:pt x="9158" y="17810"/>
                </a:lnTo>
                <a:cubicBezTo>
                  <a:pt x="9158" y="18927"/>
                  <a:pt x="9837" y="19832"/>
                  <a:pt x="10673" y="19832"/>
                </a:cubicBezTo>
                <a:lnTo>
                  <a:pt x="16728" y="19832"/>
                </a:lnTo>
                <a:lnTo>
                  <a:pt x="19181" y="21600"/>
                </a:lnTo>
                <a:lnTo>
                  <a:pt x="19181" y="19832"/>
                </a:lnTo>
                <a:lnTo>
                  <a:pt x="20085" y="19832"/>
                </a:lnTo>
                <a:cubicBezTo>
                  <a:pt x="20922" y="19832"/>
                  <a:pt x="21600" y="18927"/>
                  <a:pt x="21600" y="17810"/>
                </a:cubicBezTo>
                <a:lnTo>
                  <a:pt x="21600" y="10554"/>
                </a:lnTo>
                <a:cubicBezTo>
                  <a:pt x="21600" y="9438"/>
                  <a:pt x="20922" y="8532"/>
                  <a:pt x="20085" y="8532"/>
                </a:cubicBezTo>
                <a:close/>
                <a:moveTo>
                  <a:pt x="6912" y="15450"/>
                </a:moveTo>
                <a:lnTo>
                  <a:pt x="6689" y="15450"/>
                </a:lnTo>
                <a:lnTo>
                  <a:pt x="2592" y="18372"/>
                </a:lnTo>
                <a:lnTo>
                  <a:pt x="2592" y="15450"/>
                </a:lnTo>
                <a:lnTo>
                  <a:pt x="2074" y="15450"/>
                </a:lnTo>
                <a:cubicBezTo>
                  <a:pt x="928" y="15450"/>
                  <a:pt x="0" y="14211"/>
                  <a:pt x="0" y="12683"/>
                </a:cubicBezTo>
                <a:lnTo>
                  <a:pt x="0" y="2767"/>
                </a:lnTo>
                <a:cubicBezTo>
                  <a:pt x="0" y="1239"/>
                  <a:pt x="928" y="0"/>
                  <a:pt x="2074" y="0"/>
                </a:cubicBezTo>
                <a:lnTo>
                  <a:pt x="15034" y="0"/>
                </a:lnTo>
                <a:cubicBezTo>
                  <a:pt x="16179" y="0"/>
                  <a:pt x="17107" y="1239"/>
                  <a:pt x="17107" y="2767"/>
                </a:cubicBezTo>
                <a:lnTo>
                  <a:pt x="17107" y="4381"/>
                </a:lnTo>
                <a:lnTo>
                  <a:pt x="17107" y="8532"/>
                </a:lnTo>
                <a:lnTo>
                  <a:pt x="17107" y="12676"/>
                </a:lnTo>
                <a:cubicBezTo>
                  <a:pt x="17107" y="14205"/>
                  <a:pt x="16224" y="15450"/>
                  <a:pt x="15079" y="15450"/>
                </a:cubicBezTo>
                <a:lnTo>
                  <a:pt x="9158" y="15450"/>
                </a:lnTo>
                <a:cubicBezTo>
                  <a:pt x="9158" y="15450"/>
                  <a:pt x="6912" y="15450"/>
                  <a:pt x="6912" y="15450"/>
                </a:cubicBezTo>
                <a:close/>
              </a:path>
            </a:pathLst>
          </a:custGeom>
        </p:spPr>
        <p:txBody>
          <a:bodyPr/>
          <a:lstStyle/>
          <a:p>
            <a:endParaRPr/>
          </a:p>
        </p:txBody>
      </p:sp>
      <p:sp>
        <p:nvSpPr>
          <p:cNvPr id="914" name="Maecenassit amet non magna. Sed posuere consectetur est at lobortis."/>
          <p:cNvSpPr txBox="1">
            <a:spLocks noGrp="1"/>
          </p:cNvSpPr>
          <p:nvPr>
            <p:ph type="body" idx="43"/>
          </p:nvPr>
        </p:nvSpPr>
        <p:spPr>
          <a:prstGeom prst="rect">
            <a:avLst/>
          </a:prstGeom>
        </p:spPr>
        <p:txBody>
          <a:bodyPr/>
          <a:lstStyle/>
          <a:p>
            <a:r>
              <a:t>Maecenassit amet non magna. Sed posuere consectetur est at lobortis.</a:t>
            </a:r>
          </a:p>
        </p:txBody>
      </p:sp>
      <p:sp>
        <p:nvSpPr>
          <p:cNvPr id="915" name="Dolor Ipsum"/>
          <p:cNvSpPr txBox="1">
            <a:spLocks noGrp="1"/>
          </p:cNvSpPr>
          <p:nvPr>
            <p:ph type="body" idx="44"/>
          </p:nvPr>
        </p:nvSpPr>
        <p:spPr>
          <a:prstGeom prst="rect">
            <a:avLst/>
          </a:prstGeom>
        </p:spPr>
        <p:txBody>
          <a:bodyPr/>
          <a:lstStyle/>
          <a:p>
            <a:r>
              <a:t>Dolor Ipsum</a:t>
            </a:r>
          </a:p>
        </p:txBody>
      </p:sp>
      <p:sp>
        <p:nvSpPr>
          <p:cNvPr id="916" name="Vestibulum id ligula porta sed risus varius blandit felis euismod semper."/>
          <p:cNvSpPr txBox="1">
            <a:spLocks noGrp="1"/>
          </p:cNvSpPr>
          <p:nvPr>
            <p:ph type="body" idx="45"/>
          </p:nvPr>
        </p:nvSpPr>
        <p:spPr>
          <a:prstGeom prst="rect">
            <a:avLst/>
          </a:prstGeom>
        </p:spPr>
        <p:txBody>
          <a:bodyPr/>
          <a:lstStyle/>
          <a:p>
            <a:r>
              <a:t>Vestibulum id ligula porta sed risus varius blandit felis euismod semper. </a:t>
            </a:r>
          </a:p>
        </p:txBody>
      </p:sp>
      <p:sp>
        <p:nvSpPr>
          <p:cNvPr id="917" name="Justo Ligula"/>
          <p:cNvSpPr txBox="1">
            <a:spLocks noGrp="1"/>
          </p:cNvSpPr>
          <p:nvPr>
            <p:ph type="body" idx="46"/>
          </p:nvPr>
        </p:nvSpPr>
        <p:spPr>
          <a:prstGeom prst="rect">
            <a:avLst/>
          </a:prstGeom>
        </p:spPr>
        <p:txBody>
          <a:bodyPr/>
          <a:lstStyle/>
          <a:p>
            <a:r>
              <a:t>Justo Ligula</a:t>
            </a:r>
          </a:p>
        </p:txBody>
      </p:sp>
      <p:sp>
        <p:nvSpPr>
          <p:cNvPr id="918" name="Circle"/>
          <p:cNvSpPr>
            <a:spLocks noGrp="1"/>
          </p:cNvSpPr>
          <p:nvPr>
            <p:ph type="body" idx="47"/>
          </p:nvPr>
        </p:nvSpPr>
        <p:spPr>
          <a:prstGeom prst="ellipse">
            <a:avLst/>
          </a:prstGeom>
        </p:spPr>
        <p:txBody>
          <a:bodyPr/>
          <a:lstStyle/>
          <a:p>
            <a:pPr>
              <a:spcBef>
                <a:spcPts val="0"/>
              </a:spcBef>
              <a:defRPr>
                <a:solidFill>
                  <a:srgbClr val="FFFFFF"/>
                </a:solidFill>
              </a:defRPr>
            </a:pPr>
            <a:endParaRPr/>
          </a:p>
        </p:txBody>
      </p:sp>
      <p:sp>
        <p:nvSpPr>
          <p:cNvPr id="919" name="Shape"/>
          <p:cNvSpPr>
            <a:spLocks noGrp="1"/>
          </p:cNvSpPr>
          <p:nvPr>
            <p:ph type="body" idx="4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p:spPr>
        <p:txBody>
          <a:bodyPr/>
          <a:lstStyle/>
          <a:p>
            <a:endParaRPr/>
          </a:p>
        </p:txBody>
      </p:sp>
      <p:sp>
        <p:nvSpPr>
          <p:cNvPr id="920" name="Circle"/>
          <p:cNvSpPr>
            <a:spLocks noGrp="1"/>
          </p:cNvSpPr>
          <p:nvPr>
            <p:ph type="body" idx="49"/>
          </p:nvPr>
        </p:nvSpPr>
        <p:spPr>
          <a:prstGeom prst="ellipse">
            <a:avLst/>
          </a:prstGeom>
        </p:spPr>
        <p:txBody>
          <a:bodyPr/>
          <a:lstStyle/>
          <a:p>
            <a:pPr>
              <a:spcBef>
                <a:spcPts val="0"/>
              </a:spcBef>
              <a:defRPr>
                <a:solidFill>
                  <a:srgbClr val="FFFFFF"/>
                </a:solidFill>
              </a:defRPr>
            </a:pPr>
            <a:endParaRPr/>
          </a:p>
        </p:txBody>
      </p:sp>
      <p:sp>
        <p:nvSpPr>
          <p:cNvPr id="921" name="Shape"/>
          <p:cNvSpPr>
            <a:spLocks noGrp="1"/>
          </p:cNvSpPr>
          <p:nvPr>
            <p:ph type="body" idx="50"/>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3374" y="0"/>
                </a:moveTo>
                <a:lnTo>
                  <a:pt x="3374" y="5396"/>
                </a:lnTo>
                <a:lnTo>
                  <a:pt x="3374" y="10123"/>
                </a:lnTo>
                <a:lnTo>
                  <a:pt x="4483" y="10792"/>
                </a:lnTo>
                <a:lnTo>
                  <a:pt x="4728" y="10792"/>
                </a:lnTo>
                <a:lnTo>
                  <a:pt x="4728" y="1337"/>
                </a:lnTo>
                <a:lnTo>
                  <a:pt x="12830" y="1337"/>
                </a:lnTo>
                <a:lnTo>
                  <a:pt x="12830" y="5396"/>
                </a:lnTo>
                <a:lnTo>
                  <a:pt x="16872" y="5396"/>
                </a:lnTo>
                <a:lnTo>
                  <a:pt x="16872" y="10792"/>
                </a:lnTo>
                <a:lnTo>
                  <a:pt x="17117" y="10792"/>
                </a:lnTo>
                <a:cubicBezTo>
                  <a:pt x="17117" y="10792"/>
                  <a:pt x="18226" y="10123"/>
                  <a:pt x="18226" y="10123"/>
                </a:cubicBezTo>
                <a:cubicBezTo>
                  <a:pt x="18226" y="8972"/>
                  <a:pt x="18226" y="6632"/>
                  <a:pt x="18226" y="5396"/>
                </a:cubicBezTo>
                <a:cubicBezTo>
                  <a:pt x="18226" y="5385"/>
                  <a:pt x="18226" y="5374"/>
                  <a:pt x="18226" y="5363"/>
                </a:cubicBezTo>
                <a:cubicBezTo>
                  <a:pt x="18225" y="5377"/>
                  <a:pt x="12845" y="0"/>
                  <a:pt x="12830" y="0"/>
                </a:cubicBezTo>
                <a:cubicBezTo>
                  <a:pt x="8831" y="0"/>
                  <a:pt x="3374" y="0"/>
                  <a:pt x="3374" y="0"/>
                </a:cubicBezTo>
                <a:close/>
                <a:moveTo>
                  <a:pt x="2690" y="7075"/>
                </a:moveTo>
                <a:lnTo>
                  <a:pt x="0" y="9439"/>
                </a:lnTo>
                <a:lnTo>
                  <a:pt x="2021" y="9439"/>
                </a:lnTo>
                <a:lnTo>
                  <a:pt x="2690" y="9439"/>
                </a:lnTo>
                <a:cubicBezTo>
                  <a:pt x="2690" y="9439"/>
                  <a:pt x="2690" y="7075"/>
                  <a:pt x="2690" y="7075"/>
                </a:cubicBezTo>
                <a:close/>
                <a:moveTo>
                  <a:pt x="0" y="9439"/>
                </a:moveTo>
                <a:lnTo>
                  <a:pt x="0" y="21600"/>
                </a:lnTo>
                <a:cubicBezTo>
                  <a:pt x="0" y="21600"/>
                  <a:pt x="21600" y="21600"/>
                  <a:pt x="21600" y="21600"/>
                </a:cubicBezTo>
                <a:lnTo>
                  <a:pt x="21600" y="9439"/>
                </a:lnTo>
                <a:lnTo>
                  <a:pt x="14166" y="14166"/>
                </a:lnTo>
                <a:lnTo>
                  <a:pt x="14036" y="14166"/>
                </a:lnTo>
                <a:lnTo>
                  <a:pt x="10792" y="16188"/>
                </a:lnTo>
                <a:lnTo>
                  <a:pt x="7564" y="14166"/>
                </a:lnTo>
                <a:lnTo>
                  <a:pt x="7417" y="14166"/>
                </a:lnTo>
                <a:lnTo>
                  <a:pt x="0" y="9439"/>
                </a:lnTo>
                <a:close/>
                <a:moveTo>
                  <a:pt x="21600" y="9439"/>
                </a:moveTo>
                <a:lnTo>
                  <a:pt x="18894" y="7075"/>
                </a:lnTo>
                <a:lnTo>
                  <a:pt x="18894" y="9439"/>
                </a:lnTo>
                <a:cubicBezTo>
                  <a:pt x="18894" y="9439"/>
                  <a:pt x="19579" y="9439"/>
                  <a:pt x="19579" y="9439"/>
                </a:cubicBezTo>
                <a:lnTo>
                  <a:pt x="21600" y="9439"/>
                </a:lnTo>
                <a:close/>
              </a:path>
            </a:pathLst>
          </a:custGeom>
        </p:spPr>
        <p:txBody>
          <a:bodyPr/>
          <a:lstStyle/>
          <a:p>
            <a:endParaRPr/>
          </a:p>
        </p:txBody>
      </p:sp>
    </p:spTree>
  </p:cSld>
  <p:clrMapOvr>
    <a:masterClrMapping/>
  </p:clrMapOvr>
  <p:transition xmlns:p14="http://schemas.microsoft.com/office/powerpoint/2010/mai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 name="Page #"/>
          <p:cNvSpPr txBox="1">
            <a:spLocks noGrp="1"/>
          </p:cNvSpPr>
          <p:nvPr>
            <p:ph type="body" idx="39"/>
          </p:nvPr>
        </p:nvSpPr>
        <p:spPr>
          <a:prstGeom prst="rect">
            <a:avLst/>
          </a:prstGeom>
        </p:spPr>
        <p:txBody>
          <a:bodyPr/>
          <a:lstStyle/>
          <a:p>
            <a:r>
              <a:t>Page #</a:t>
            </a:r>
          </a:p>
        </p:txBody>
      </p:sp>
      <p:pic>
        <p:nvPicPr>
          <p:cNvPr id="924" name="pexels-photo-273739.jpeg" descr="pexels-photo-273739.jpeg"/>
          <p:cNvPicPr>
            <a:picLocks noGrp="1" noChangeAspect="1"/>
          </p:cNvPicPr>
          <p:nvPr>
            <p:ph type="pic" idx="13"/>
          </p:nvPr>
        </p:nvPicPr>
        <p:blipFill>
          <a:blip r:embed="rId2">
            <a:alphaModFix amt="20058"/>
            <a:extLst/>
          </a:blip>
          <a:srcRect t="31687" b="31687"/>
          <a:stretch>
            <a:fillRect/>
          </a:stretch>
        </p:blipFill>
        <p:spPr>
          <a:prstGeom prst="rect">
            <a:avLst/>
          </a:prstGeom>
        </p:spPr>
      </p:pic>
      <p:sp>
        <p:nvSpPr>
          <p:cNvPr id="925" name="Rectangle"/>
          <p:cNvSpPr>
            <a:spLocks noGrp="1"/>
          </p:cNvSpPr>
          <p:nvPr>
            <p:ph type="body" idx="14"/>
          </p:nvPr>
        </p:nvSpPr>
        <p:spPr>
          <a:prstGeom prst="rect">
            <a:avLst/>
          </a:prstGeom>
        </p:spPr>
        <p:txBody>
          <a:bodyPr/>
          <a:lstStyle/>
          <a:p>
            <a:pPr algn="ctr">
              <a:lnSpc>
                <a:spcPct val="100000"/>
              </a:lnSpc>
              <a:spcBef>
                <a:spcPts val="0"/>
              </a:spcBef>
              <a:defRPr sz="1500" cap="all" spc="0"/>
            </a:pPr>
            <a:endParaRPr/>
          </a:p>
        </p:txBody>
      </p:sp>
      <p:sp>
        <p:nvSpPr>
          <p:cNvPr id="926" name="Shape"/>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927" name="Rectangle"/>
          <p:cNvSpPr>
            <a:spLocks noGrp="1"/>
          </p:cNvSpPr>
          <p:nvPr>
            <p:ph type="body" idx="16"/>
          </p:nvPr>
        </p:nvSpPr>
        <p:spPr>
          <a:prstGeom prst="rect">
            <a:avLst/>
          </a:prstGeom>
        </p:spPr>
        <p:txBody>
          <a:bodyPr/>
          <a:lstStyle/>
          <a:p>
            <a:pPr algn="ctr">
              <a:lnSpc>
                <a:spcPct val="100000"/>
              </a:lnSpc>
              <a:spcBef>
                <a:spcPts val="0"/>
              </a:spcBef>
              <a:defRPr sz="1500" cap="all" spc="75"/>
            </a:pPr>
            <a:endParaRPr/>
          </a:p>
        </p:txBody>
      </p:sp>
      <p:sp>
        <p:nvSpPr>
          <p:cNvPr id="928" name="april"/>
          <p:cNvSpPr txBox="1">
            <a:spLocks noGrp="1"/>
          </p:cNvSpPr>
          <p:nvPr>
            <p:ph type="body" idx="17"/>
          </p:nvPr>
        </p:nvSpPr>
        <p:spPr>
          <a:prstGeom prst="rect">
            <a:avLst/>
          </a:prstGeom>
        </p:spPr>
        <p:txBody>
          <a:bodyPr/>
          <a:lstStyle/>
          <a:p>
            <a:r>
              <a:t>april</a:t>
            </a:r>
          </a:p>
        </p:txBody>
      </p:sp>
      <p:sp>
        <p:nvSpPr>
          <p:cNvPr id="929"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930" name="Shape"/>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931" name="Sun…"/>
          <p:cNvSpPr txBox="1">
            <a:spLocks noGrp="1"/>
          </p:cNvSpPr>
          <p:nvPr>
            <p:ph type="body" idx="20"/>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932" name="Aenean eu leo ipsum sem lacinia venenatis vestibulum quam."/>
          <p:cNvSpPr txBox="1">
            <a:spLocks noGrp="1"/>
          </p:cNvSpPr>
          <p:nvPr>
            <p:ph type="body" idx="21"/>
          </p:nvPr>
        </p:nvSpPr>
        <p:spPr>
          <a:prstGeom prst="rect">
            <a:avLst/>
          </a:prstGeom>
        </p:spPr>
        <p:txBody>
          <a:bodyPr/>
          <a:lstStyle/>
          <a:p>
            <a:r>
              <a:t>Aenean eu leo ipsum sem lacinia venenatis vestibulum quam.</a:t>
            </a:r>
          </a:p>
        </p:txBody>
      </p:sp>
      <p:sp>
        <p:nvSpPr>
          <p:cNvPr id="933" name="Square"/>
          <p:cNvSpPr>
            <a:spLocks noGrp="1"/>
          </p:cNvSpPr>
          <p:nvPr>
            <p:ph type="body" idx="22"/>
          </p:nvPr>
        </p:nvSpPr>
        <p:spPr>
          <a:prstGeom prst="rect">
            <a:avLst/>
          </a:prstGeom>
        </p:spPr>
        <p:txBody>
          <a:bodyPr/>
          <a:lstStyle/>
          <a:p>
            <a:pPr>
              <a:spcBef>
                <a:spcPts val="0"/>
              </a:spcBef>
              <a:defRPr>
                <a:solidFill>
                  <a:srgbClr val="FFFFFF"/>
                </a:solidFill>
              </a:defRPr>
            </a:pPr>
            <a:endParaRPr/>
          </a:p>
        </p:txBody>
      </p:sp>
      <p:sp>
        <p:nvSpPr>
          <p:cNvPr id="934" name="Curabitur porttitor sit tempus nulla non mus metus auctor."/>
          <p:cNvSpPr txBox="1">
            <a:spLocks noGrp="1"/>
          </p:cNvSpPr>
          <p:nvPr>
            <p:ph type="body" idx="23"/>
          </p:nvPr>
        </p:nvSpPr>
        <p:spPr>
          <a:prstGeom prst="rect">
            <a:avLst/>
          </a:prstGeom>
        </p:spPr>
        <p:txBody>
          <a:bodyPr/>
          <a:lstStyle/>
          <a:p>
            <a:r>
              <a:t>Curabitur porttitor sit tempus nulla non mus metus auctor.</a:t>
            </a:r>
          </a:p>
        </p:txBody>
      </p:sp>
      <p:sp>
        <p:nvSpPr>
          <p:cNvPr id="935" name="Square"/>
          <p:cNvSpPr>
            <a:spLocks noGrp="1"/>
          </p:cNvSpPr>
          <p:nvPr>
            <p:ph type="body" idx="24"/>
          </p:nvPr>
        </p:nvSpPr>
        <p:spPr>
          <a:prstGeom prst="rect">
            <a:avLst/>
          </a:prstGeom>
        </p:spPr>
        <p:txBody>
          <a:bodyPr/>
          <a:lstStyle/>
          <a:p>
            <a:pPr>
              <a:spcBef>
                <a:spcPts val="0"/>
              </a:spcBef>
              <a:defRPr>
                <a:solidFill>
                  <a:srgbClr val="FFFFFF"/>
                </a:solidFill>
              </a:defRPr>
            </a:pPr>
            <a:endParaRPr/>
          </a:p>
        </p:txBody>
      </p:sp>
      <p:sp>
        <p:nvSpPr>
          <p:cNvPr id="936" name="Cum sociis et magnis dis parturient, nascetur ridiculus mus."/>
          <p:cNvSpPr txBox="1">
            <a:spLocks noGrp="1"/>
          </p:cNvSpPr>
          <p:nvPr>
            <p:ph type="body" idx="25"/>
          </p:nvPr>
        </p:nvSpPr>
        <p:spPr>
          <a:prstGeom prst="rect">
            <a:avLst/>
          </a:prstGeom>
        </p:spPr>
        <p:txBody>
          <a:bodyPr/>
          <a:lstStyle/>
          <a:p>
            <a:r>
              <a:t>Cum sociis et magnis dis parturient, nascetur ridiculus mus.</a:t>
            </a:r>
          </a:p>
        </p:txBody>
      </p:sp>
      <p:sp>
        <p:nvSpPr>
          <p:cNvPr id="937" name="Square"/>
          <p:cNvSpPr>
            <a:spLocks noGrp="1"/>
          </p:cNvSpPr>
          <p:nvPr>
            <p:ph type="body" idx="26"/>
          </p:nvPr>
        </p:nvSpPr>
        <p:spPr>
          <a:prstGeom prst="rect">
            <a:avLst/>
          </a:prstGeom>
        </p:spPr>
        <p:txBody>
          <a:bodyPr/>
          <a:lstStyle/>
          <a:p>
            <a:pPr>
              <a:spcBef>
                <a:spcPts val="0"/>
              </a:spcBef>
              <a:defRPr>
                <a:solidFill>
                  <a:srgbClr val="FFFFFF"/>
                </a:solidFill>
              </a:defRPr>
            </a:pPr>
            <a:endParaRPr/>
          </a:p>
        </p:txBody>
      </p:sp>
      <p:sp>
        <p:nvSpPr>
          <p:cNvPr id="938" name="Quam Sit Sem"/>
          <p:cNvSpPr txBox="1">
            <a:spLocks noGrp="1"/>
          </p:cNvSpPr>
          <p:nvPr>
            <p:ph type="title"/>
          </p:nvPr>
        </p:nvSpPr>
        <p:spPr>
          <a:xfrm>
            <a:off x="1016000" y="635000"/>
            <a:ext cx="10972800" cy="825500"/>
          </a:xfrm>
          <a:prstGeom prst="rect">
            <a:avLst/>
          </a:prstGeom>
        </p:spPr>
        <p:txBody>
          <a:bodyPr/>
          <a:lstStyle/>
          <a:p>
            <a:r>
              <a:t>Quam Sit Sem</a:t>
            </a:r>
          </a:p>
        </p:txBody>
      </p:sp>
      <p:sp>
        <p:nvSpPr>
          <p:cNvPr id="939" name="1…"/>
          <p:cNvSpPr txBox="1">
            <a:spLocks noGrp="1"/>
          </p:cNvSpPr>
          <p:nvPr>
            <p:ph type="body" idx="27"/>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940" name="8…"/>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941" name="Squar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942"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943" name="Squar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944" name="15…"/>
          <p:cNvSpPr txBox="1">
            <a:spLocks noGrp="1"/>
          </p:cNvSpPr>
          <p:nvPr>
            <p:ph type="body" idx="32"/>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945" name="Rectangle"/>
          <p:cNvSpPr>
            <a:spLocks noGrp="1"/>
          </p:cNvSpPr>
          <p:nvPr>
            <p:ph type="body" idx="33"/>
          </p:nvPr>
        </p:nvSpPr>
        <p:spPr>
          <a:prstGeom prst="rect">
            <a:avLst/>
          </a:prstGeom>
        </p:spPr>
        <p:txBody>
          <a:bodyPr/>
          <a:lstStyle/>
          <a:p>
            <a:pPr algn="ctr">
              <a:lnSpc>
                <a:spcPct val="100000"/>
              </a:lnSpc>
              <a:spcBef>
                <a:spcPts val="0"/>
              </a:spcBef>
              <a:defRPr sz="1500" cap="all" spc="0"/>
            </a:pPr>
            <a:endParaRPr/>
          </a:p>
        </p:txBody>
      </p:sp>
      <p:sp>
        <p:nvSpPr>
          <p:cNvPr id="946" name="22…"/>
          <p:cNvSpPr txBox="1">
            <a:spLocks noGrp="1"/>
          </p:cNvSpPr>
          <p:nvPr>
            <p:ph type="body" idx="34"/>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947" name="29…"/>
          <p:cNvSpPr txBox="1">
            <a:spLocks noGrp="1"/>
          </p:cNvSpPr>
          <p:nvPr>
            <p:ph type="body" idx="35"/>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948" name="Square"/>
          <p:cNvSpPr>
            <a:spLocks noGrp="1"/>
          </p:cNvSpPr>
          <p:nvPr>
            <p:ph type="body" idx="36"/>
          </p:nvPr>
        </p:nvSpPr>
        <p:spPr>
          <a:prstGeom prst="rect">
            <a:avLst/>
          </a:prstGeom>
        </p:spPr>
        <p:txBody>
          <a:bodyPr/>
          <a:lstStyle/>
          <a:p>
            <a:pPr algn="ctr">
              <a:lnSpc>
                <a:spcPct val="100000"/>
              </a:lnSpc>
              <a:spcBef>
                <a:spcPts val="0"/>
              </a:spcBef>
              <a:defRPr sz="1500" cap="all" spc="0"/>
            </a:pPr>
            <a:endParaRPr/>
          </a:p>
        </p:txBody>
      </p:sp>
      <p:sp>
        <p:nvSpPr>
          <p:cNvPr id="949" name="Square"/>
          <p:cNvSpPr>
            <a:spLocks noGrp="1"/>
          </p:cNvSpPr>
          <p:nvPr>
            <p:ph type="body" idx="37"/>
          </p:nvPr>
        </p:nvSpPr>
        <p:spPr>
          <a:prstGeom prst="rect">
            <a:avLst/>
          </a:prstGeom>
        </p:spPr>
        <p:txBody>
          <a:bodyPr/>
          <a:lstStyle/>
          <a:p>
            <a:pPr algn="ctr">
              <a:lnSpc>
                <a:spcPct val="100000"/>
              </a:lnSpc>
              <a:spcBef>
                <a:spcPts val="0"/>
              </a:spcBef>
              <a:defRPr sz="1500" cap="all" spc="0"/>
            </a:pPr>
            <a:endParaRPr/>
          </a:p>
        </p:txBody>
      </p:sp>
      <p:sp>
        <p:nvSpPr>
          <p:cNvPr id="950" name="Rectangle"/>
          <p:cNvSpPr>
            <a:spLocks noGrp="1"/>
          </p:cNvSpPr>
          <p:nvPr>
            <p:ph type="body" idx="38"/>
          </p:nvPr>
        </p:nvSpPr>
        <p:spPr>
          <a:prstGeom prst="rect">
            <a:avLst/>
          </a:prstGeom>
        </p:spPr>
        <p:txBody>
          <a:bodyPr/>
          <a:lstStyle/>
          <a:p>
            <a:pPr algn="ctr">
              <a:lnSpc>
                <a:spcPct val="100000"/>
              </a:lnSpc>
              <a:spcBef>
                <a:spcPts val="0"/>
              </a:spcBef>
              <a:defRPr sz="1500" cap="all" spc="0"/>
            </a:pPr>
            <a:endParaRPr/>
          </a:p>
        </p:txBody>
      </p:sp>
      <p:sp>
        <p:nvSpPr>
          <p:cNvPr id="951"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sp>
        <p:nvSpPr>
          <p:cNvPr id="952" name="Sed posuere consectetur est at lobortis. Donec id elit non mi porta gravida eget metus. Praesent commodo cursus magna, vel scelerisque nisl consectetur. Donec ullamcorper nulla non metus auctor fringilla."/>
          <p:cNvSpPr txBox="1">
            <a:spLocks noGrp="1"/>
          </p:cNvSpPr>
          <p:nvPr>
            <p:ph type="body" sz="quarter" idx="1"/>
          </p:nvPr>
        </p:nvSpPr>
        <p:spPr>
          <a:prstGeom prst="rect">
            <a:avLst/>
          </a:prstGeom>
        </p:spPr>
        <p:txBody>
          <a:bodyPr/>
          <a:lstStyle/>
          <a:p>
            <a:r>
              <a:t>Sed posuere consectetur est at lobortis. Donec id elit non mi porta gravida eget metus. Praesent commodo cursus magna, vel scelerisque nisl consectetur. Donec ullamcorper nulla non metus auctor fringilla.</a:t>
            </a:r>
          </a:p>
        </p:txBody>
      </p:sp>
    </p:spTree>
  </p:cSld>
  <p:clrMapOvr>
    <a:masterClrMapping/>
  </p:clrMapOvr>
  <p:transition xmlns:p14="http://schemas.microsoft.com/office/powerpoint/2010/mai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4" name="Image" descr="Image"/>
          <p:cNvPicPr>
            <a:picLocks noGrp="1" noChangeAspect="1"/>
          </p:cNvPicPr>
          <p:nvPr>
            <p:ph type="pic" idx="13"/>
          </p:nvPr>
        </p:nvPicPr>
        <p:blipFill>
          <a:blip r:embed="rId2">
            <a:alphaModFix amt="20058"/>
            <a:extLst/>
          </a:blip>
          <a:srcRect b="56043"/>
          <a:stretch>
            <a:fillRect/>
          </a:stretch>
        </p:blipFill>
        <p:spPr>
          <a:prstGeom prst="rect">
            <a:avLst/>
          </a:prstGeom>
        </p:spPr>
      </p:pic>
      <p:sp>
        <p:nvSpPr>
          <p:cNvPr id="955" name="Rectangle"/>
          <p:cNvSpPr>
            <a:spLocks noGrp="1"/>
          </p:cNvSpPr>
          <p:nvPr>
            <p:ph type="body" idx="14"/>
          </p:nvPr>
        </p:nvSpPr>
        <p:spPr>
          <a:prstGeom prst="rect">
            <a:avLst/>
          </a:prstGeom>
        </p:spPr>
        <p:txBody>
          <a:bodyPr/>
          <a:lstStyle/>
          <a:p>
            <a:pPr algn="ctr">
              <a:lnSpc>
                <a:spcPct val="100000"/>
              </a:lnSpc>
              <a:spcBef>
                <a:spcPts val="0"/>
              </a:spcBef>
              <a:defRPr sz="1500" cap="all" spc="0"/>
            </a:pPr>
            <a:endParaRPr/>
          </a:p>
        </p:txBody>
      </p:sp>
      <p:sp>
        <p:nvSpPr>
          <p:cNvPr id="956" name="Shape"/>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957" name="Rectangle"/>
          <p:cNvSpPr>
            <a:spLocks noGrp="1"/>
          </p:cNvSpPr>
          <p:nvPr>
            <p:ph type="body" idx="16"/>
          </p:nvPr>
        </p:nvSpPr>
        <p:spPr>
          <a:prstGeom prst="rect">
            <a:avLst/>
          </a:prstGeom>
        </p:spPr>
        <p:txBody>
          <a:bodyPr/>
          <a:lstStyle/>
          <a:p>
            <a:pPr algn="ctr">
              <a:lnSpc>
                <a:spcPct val="100000"/>
              </a:lnSpc>
              <a:spcBef>
                <a:spcPts val="0"/>
              </a:spcBef>
              <a:defRPr sz="1500" cap="all" spc="75"/>
            </a:pPr>
            <a:endParaRPr/>
          </a:p>
        </p:txBody>
      </p:sp>
      <p:sp>
        <p:nvSpPr>
          <p:cNvPr id="958" name="march"/>
          <p:cNvSpPr txBox="1">
            <a:spLocks noGrp="1"/>
          </p:cNvSpPr>
          <p:nvPr>
            <p:ph type="body" idx="17"/>
          </p:nvPr>
        </p:nvSpPr>
        <p:spPr>
          <a:prstGeom prst="rect">
            <a:avLst/>
          </a:prstGeom>
        </p:spPr>
        <p:txBody>
          <a:bodyPr/>
          <a:lstStyle/>
          <a:p>
            <a:r>
              <a:t>march</a:t>
            </a:r>
          </a:p>
        </p:txBody>
      </p:sp>
      <p:sp>
        <p:nvSpPr>
          <p:cNvPr id="959"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960" name="Shape"/>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961" name="Sun…"/>
          <p:cNvSpPr txBox="1">
            <a:spLocks noGrp="1"/>
          </p:cNvSpPr>
          <p:nvPr>
            <p:ph type="body" idx="20"/>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962" name="Purus Ridiculus"/>
          <p:cNvSpPr txBox="1">
            <a:spLocks noGrp="1"/>
          </p:cNvSpPr>
          <p:nvPr>
            <p:ph type="title"/>
          </p:nvPr>
        </p:nvSpPr>
        <p:spPr>
          <a:prstGeom prst="rect">
            <a:avLst/>
          </a:prstGeom>
        </p:spPr>
        <p:txBody>
          <a:bodyPr/>
          <a:lstStyle/>
          <a:p>
            <a:r>
              <a:t>Purus Ridiculus</a:t>
            </a:r>
          </a:p>
        </p:txBody>
      </p:sp>
      <p:sp>
        <p:nvSpPr>
          <p:cNvPr id="963" name="1…"/>
          <p:cNvSpPr txBox="1">
            <a:spLocks noGrp="1"/>
          </p:cNvSpPr>
          <p:nvPr>
            <p:ph type="body" idx="21"/>
          </p:nvPr>
        </p:nvSpPr>
        <p:spPr>
          <a:prstGeom prst="rect">
            <a:avLst/>
          </a:prstGeom>
        </p:spPr>
        <p:txBody>
          <a:bodyPr/>
          <a:lstStyle/>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r>
              <a:rPr>
                <a:solidFill>
                  <a:srgbClr val="A8B5BD"/>
                </a:solidFill>
              </a:rPr>
              <a:t>1</a:t>
            </a:r>
          </a:p>
          <a:p>
            <a:pPr algn="ctr">
              <a:lnSpc>
                <a:spcPct val="100000"/>
              </a:lnSpc>
              <a:spcBef>
                <a:spcPts val="0"/>
              </a:spcBef>
              <a:defRPr sz="1500" cap="all" spc="0"/>
            </a:pPr>
            <a:r>
              <a:rPr>
                <a:solidFill>
                  <a:srgbClr val="A8B5BD"/>
                </a:solidFill>
              </a:rPr>
              <a:t>2</a:t>
            </a:r>
          </a:p>
          <a:p>
            <a:pPr algn="ctr">
              <a:lnSpc>
                <a:spcPct val="100000"/>
              </a:lnSpc>
              <a:spcBef>
                <a:spcPts val="0"/>
              </a:spcBef>
              <a:defRPr sz="1500" cap="all" spc="0">
                <a:solidFill>
                  <a:srgbClr val="A8B5BD"/>
                </a:solidFill>
              </a:defRPr>
            </a:pPr>
            <a:r>
              <a:t>3</a:t>
            </a:r>
          </a:p>
        </p:txBody>
      </p:sp>
      <p:sp>
        <p:nvSpPr>
          <p:cNvPr id="964" name="4…"/>
          <p:cNvSpPr txBox="1">
            <a:spLocks noGrp="1"/>
          </p:cNvSpPr>
          <p:nvPr>
            <p:ph type="body" idx="22"/>
          </p:nvPr>
        </p:nvSpPr>
        <p:spPr>
          <a:prstGeom prst="rect">
            <a:avLst/>
          </a:prstGeom>
        </p:spPr>
        <p:txBody>
          <a:bodyPr/>
          <a:lstStyle/>
          <a:p>
            <a:pPr algn="ctr">
              <a:lnSpc>
                <a:spcPct val="100000"/>
              </a:lnSpc>
              <a:spcBef>
                <a:spcPts val="0"/>
              </a:spcBef>
              <a:defRPr sz="1500" cap="all" spc="0"/>
            </a:pPr>
            <a:r>
              <a:rPr>
                <a:solidFill>
                  <a:srgbClr val="A8B5BD"/>
                </a:solidFill>
              </a:rPr>
              <a:t>4</a:t>
            </a:r>
          </a:p>
          <a:p>
            <a:pPr algn="ctr">
              <a:lnSpc>
                <a:spcPct val="100000"/>
              </a:lnSpc>
              <a:spcBef>
                <a:spcPts val="0"/>
              </a:spcBef>
              <a:defRPr sz="1500" cap="all" spc="0"/>
            </a:pPr>
            <a:r>
              <a:t>5</a:t>
            </a:r>
          </a:p>
          <a:p>
            <a:pPr algn="ctr">
              <a:lnSpc>
                <a:spcPct val="100000"/>
              </a:lnSpc>
              <a:spcBef>
                <a:spcPts val="0"/>
              </a:spcBef>
              <a:defRPr sz="1500" cap="all" spc="0"/>
            </a:pPr>
            <a:r>
              <a:t>6</a:t>
            </a:r>
          </a:p>
          <a:p>
            <a:pPr algn="ctr">
              <a:lnSpc>
                <a:spcPct val="100000"/>
              </a:lnSpc>
              <a:spcBef>
                <a:spcPts val="0"/>
              </a:spcBef>
              <a:defRPr sz="1500" cap="all" spc="0"/>
            </a:pPr>
            <a:r>
              <a:t>7</a:t>
            </a:r>
          </a:p>
          <a:p>
            <a:pPr algn="ctr">
              <a:lnSpc>
                <a:spcPct val="100000"/>
              </a:lnSpc>
              <a:spcBef>
                <a:spcPts val="0"/>
              </a:spcBef>
              <a:defRPr sz="1500" cap="all" spc="0"/>
            </a:pPr>
            <a:r>
              <a:t>8</a:t>
            </a:r>
          </a:p>
          <a:p>
            <a:pPr algn="ctr">
              <a:lnSpc>
                <a:spcPct val="100000"/>
              </a:lnSpc>
              <a:spcBef>
                <a:spcPts val="0"/>
              </a:spcBef>
              <a:defRPr sz="1500" cap="all" spc="0"/>
            </a:pPr>
            <a:r>
              <a:t>9</a:t>
            </a:r>
          </a:p>
          <a:p>
            <a:pPr algn="ctr">
              <a:lnSpc>
                <a:spcPct val="100000"/>
              </a:lnSpc>
              <a:spcBef>
                <a:spcPts val="0"/>
              </a:spcBef>
              <a:defRPr sz="1500" cap="all" spc="0"/>
            </a:pPr>
            <a:r>
              <a:rPr>
                <a:solidFill>
                  <a:srgbClr val="A8B5BD"/>
                </a:solidFill>
              </a:rPr>
              <a:t>10</a:t>
            </a:r>
          </a:p>
        </p:txBody>
      </p:sp>
      <p:sp>
        <p:nvSpPr>
          <p:cNvPr id="965" name="Square"/>
          <p:cNvSpPr>
            <a:spLocks noGrp="1"/>
          </p:cNvSpPr>
          <p:nvPr>
            <p:ph type="body" idx="23"/>
          </p:nvPr>
        </p:nvSpPr>
        <p:spPr>
          <a:prstGeom prst="rect">
            <a:avLst/>
          </a:prstGeom>
        </p:spPr>
        <p:txBody>
          <a:bodyPr/>
          <a:lstStyle/>
          <a:p>
            <a:pPr algn="ctr">
              <a:lnSpc>
                <a:spcPct val="100000"/>
              </a:lnSpc>
              <a:spcBef>
                <a:spcPts val="0"/>
              </a:spcBef>
              <a:defRPr sz="1500" cap="all" spc="0"/>
            </a:pPr>
            <a:endParaRPr/>
          </a:p>
        </p:txBody>
      </p:sp>
      <p:sp>
        <p:nvSpPr>
          <p:cNvPr id="966" name="Squar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967" name="Square"/>
          <p:cNvSpPr>
            <a:spLocks noGrp="1"/>
          </p:cNvSpPr>
          <p:nvPr>
            <p:ph type="body" idx="25"/>
          </p:nvPr>
        </p:nvSpPr>
        <p:spPr>
          <a:prstGeom prst="rect">
            <a:avLst/>
          </a:prstGeom>
        </p:spPr>
        <p:txBody>
          <a:bodyPr/>
          <a:lstStyle/>
          <a:p>
            <a:pPr algn="ctr">
              <a:lnSpc>
                <a:spcPct val="100000"/>
              </a:lnSpc>
              <a:spcBef>
                <a:spcPts val="0"/>
              </a:spcBef>
              <a:defRPr sz="1500" cap="all" spc="0"/>
            </a:pPr>
            <a:endParaRPr/>
          </a:p>
        </p:txBody>
      </p:sp>
      <p:sp>
        <p:nvSpPr>
          <p:cNvPr id="968" name="11…"/>
          <p:cNvSpPr txBox="1">
            <a:spLocks noGrp="1"/>
          </p:cNvSpPr>
          <p:nvPr>
            <p:ph type="body" idx="26"/>
          </p:nvPr>
        </p:nvSpPr>
        <p:spPr>
          <a:prstGeom prst="rect">
            <a:avLst/>
          </a:prstGeom>
        </p:spPr>
        <p:txBody>
          <a:bodyPr/>
          <a:lstStyle/>
          <a:p>
            <a:pPr algn="ctr">
              <a:lnSpc>
                <a:spcPct val="100000"/>
              </a:lnSpc>
              <a:spcBef>
                <a:spcPts val="0"/>
              </a:spcBef>
              <a:defRPr sz="1500" cap="all" spc="0"/>
            </a:pPr>
            <a:r>
              <a:rPr>
                <a:solidFill>
                  <a:srgbClr val="A8B5BD"/>
                </a:solidFill>
              </a:rP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t>14</a:t>
            </a:r>
          </a:p>
          <a:p>
            <a:pPr algn="ctr">
              <a:lnSpc>
                <a:spcPct val="100000"/>
              </a:lnSpc>
              <a:spcBef>
                <a:spcPts val="0"/>
              </a:spcBef>
              <a:defRPr sz="1500" cap="all" spc="0"/>
            </a:pPr>
            <a:r>
              <a:t>14</a:t>
            </a:r>
          </a:p>
          <a:p>
            <a:pPr algn="ctr">
              <a:lnSpc>
                <a:spcPct val="100000"/>
              </a:lnSpc>
              <a:spcBef>
                <a:spcPts val="0"/>
              </a:spcBef>
              <a:defRPr sz="1500" cap="all" spc="0"/>
            </a:pPr>
            <a:r>
              <a:t>16</a:t>
            </a:r>
          </a:p>
          <a:p>
            <a:pPr algn="ctr">
              <a:lnSpc>
                <a:spcPct val="100000"/>
              </a:lnSpc>
              <a:spcBef>
                <a:spcPts val="0"/>
              </a:spcBef>
              <a:defRPr sz="1500" cap="all" spc="0"/>
            </a:pPr>
            <a:r>
              <a:rPr>
                <a:solidFill>
                  <a:srgbClr val="A8B5BD"/>
                </a:solidFill>
              </a:rPr>
              <a:t>17</a:t>
            </a:r>
          </a:p>
        </p:txBody>
      </p:sp>
      <p:sp>
        <p:nvSpPr>
          <p:cNvPr id="969" name="Rectangl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970" name="18…"/>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t>21</a:t>
            </a:r>
          </a:p>
          <a:p>
            <a:pPr algn="ctr">
              <a:lnSpc>
                <a:spcPct val="100000"/>
              </a:lnSpc>
              <a:spcBef>
                <a:spcPts val="0"/>
              </a:spcBef>
              <a:defRPr sz="1500" cap="all" spc="0"/>
            </a:pPr>
            <a:r>
              <a:t>22</a:t>
            </a:r>
          </a:p>
          <a:p>
            <a:pPr algn="ctr">
              <a:lnSpc>
                <a:spcPct val="100000"/>
              </a:lnSpc>
              <a:spcBef>
                <a:spcPts val="0"/>
              </a:spcBef>
              <a:defRPr sz="1500" cap="all" spc="0"/>
            </a:pPr>
            <a:r>
              <a:t>23</a:t>
            </a:r>
          </a:p>
          <a:p>
            <a:pPr algn="ctr">
              <a:lnSpc>
                <a:spcPct val="100000"/>
              </a:lnSpc>
              <a:spcBef>
                <a:spcPts val="0"/>
              </a:spcBef>
              <a:defRPr sz="1500" cap="all" spc="0"/>
            </a:pPr>
            <a:r>
              <a:rPr>
                <a:solidFill>
                  <a:srgbClr val="A8B5BD"/>
                </a:solidFill>
              </a:rPr>
              <a:t>24</a:t>
            </a:r>
          </a:p>
        </p:txBody>
      </p:sp>
      <p:sp>
        <p:nvSpPr>
          <p:cNvPr id="971" name="25…"/>
          <p:cNvSpPr txBox="1">
            <a:spLocks noGrp="1"/>
          </p:cNvSpPr>
          <p:nvPr>
            <p:ph type="body" idx="29"/>
          </p:nvPr>
        </p:nvSpPr>
        <p:spPr>
          <a:prstGeom prst="rect">
            <a:avLst/>
          </a:prstGeom>
        </p:spPr>
        <p:txBody>
          <a:bodyPr/>
          <a:lstStyle/>
          <a:p>
            <a:pPr algn="ctr">
              <a:lnSpc>
                <a:spcPct val="100000"/>
              </a:lnSpc>
              <a:spcBef>
                <a:spcPts val="0"/>
              </a:spcBef>
              <a:defRPr sz="1500" cap="all" spc="0"/>
            </a:pPr>
            <a:r>
              <a:rPr>
                <a:solidFill>
                  <a:srgbClr val="A8B5BD"/>
                </a:solidFill>
              </a:rP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t>28</a:t>
            </a:r>
          </a:p>
          <a:p>
            <a:pPr algn="ctr">
              <a:lnSpc>
                <a:spcPct val="100000"/>
              </a:lnSpc>
              <a:spcBef>
                <a:spcPts val="0"/>
              </a:spcBef>
              <a:defRPr sz="1500" cap="all" spc="0"/>
            </a:pPr>
            <a:r>
              <a:t>29</a:t>
            </a:r>
          </a:p>
          <a:p>
            <a:pPr algn="ctr">
              <a:lnSpc>
                <a:spcPct val="100000"/>
              </a:lnSpc>
              <a:spcBef>
                <a:spcPts val="0"/>
              </a:spcBef>
              <a:defRPr sz="1500" cap="all" spc="0"/>
            </a:pPr>
            <a:r>
              <a:t>30</a:t>
            </a:r>
          </a:p>
          <a:p>
            <a:pPr algn="ctr">
              <a:lnSpc>
                <a:spcPct val="100000"/>
              </a:lnSpc>
              <a:spcBef>
                <a:spcPts val="0"/>
              </a:spcBef>
              <a:defRPr sz="1500" cap="all" spc="0"/>
            </a:pPr>
            <a:r>
              <a:t>31</a:t>
            </a:r>
          </a:p>
        </p:txBody>
      </p:sp>
      <p:sp>
        <p:nvSpPr>
          <p:cNvPr id="972"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973" name="Squar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974" name="Rectangle"/>
          <p:cNvSpPr>
            <a:spLocks noGrp="1"/>
          </p:cNvSpPr>
          <p:nvPr>
            <p:ph type="body" idx="32"/>
          </p:nvPr>
        </p:nvSpPr>
        <p:spPr>
          <a:prstGeom prst="rect">
            <a:avLst/>
          </a:prstGeom>
        </p:spPr>
        <p:txBody>
          <a:bodyPr/>
          <a:lstStyle/>
          <a:p>
            <a:pPr algn="ctr">
              <a:lnSpc>
                <a:spcPct val="100000"/>
              </a:lnSpc>
              <a:spcBef>
                <a:spcPts val="0"/>
              </a:spcBef>
              <a:defRPr sz="1500" cap="all" spc="0"/>
            </a:pPr>
            <a:endParaRPr/>
          </a:p>
        </p:txBody>
      </p:sp>
      <p:sp>
        <p:nvSpPr>
          <p:cNvPr id="975" name="Page #"/>
          <p:cNvSpPr txBox="1">
            <a:spLocks noGrp="1"/>
          </p:cNvSpPr>
          <p:nvPr>
            <p:ph type="body" idx="33"/>
          </p:nvPr>
        </p:nvSpPr>
        <p:spPr>
          <a:prstGeom prst="rect">
            <a:avLst/>
          </a:prstGeom>
        </p:spPr>
        <p:txBody>
          <a:bodyPr/>
          <a:lstStyle/>
          <a:p>
            <a:r>
              <a:t>Page #</a:t>
            </a:r>
          </a:p>
        </p:txBody>
      </p:sp>
      <p:sp>
        <p:nvSpPr>
          <p:cNvPr id="976" name="Aenean lacinia bibendum nulla sed lorem ipsum dolor consectetur. Praesent commodo cursus magna, vel scelerisque nisl consectetur et. Maecenas sed diam eget risus varius blandit sit amet non magna. Donec sed odio dui. Aenean lacinia bibendum nulla sed consectetur."/>
          <p:cNvSpPr txBox="1">
            <a:spLocks noGrp="1"/>
          </p:cNvSpPr>
          <p:nvPr>
            <p:ph type="body" idx="34"/>
          </p:nvPr>
        </p:nvSpPr>
        <p:spPr>
          <a:prstGeom prst="rect">
            <a:avLst/>
          </a:prstGeom>
        </p:spPr>
        <p:txBody>
          <a:bodyPr/>
          <a:lstStyle/>
          <a:p>
            <a:r>
              <a:t>Aenean lacinia bibendum nulla sed lorem ipsum dolor consectetur. Praesent commodo cursus magna, vel scelerisque nisl consectetur et. Maecenas sed diam eget risus varius blandit sit amet non magna. Donec sed odio dui. Aenean lacinia bibendum nulla sed consectetur.</a:t>
            </a:r>
          </a:p>
        </p:txBody>
      </p:sp>
      <p:sp>
        <p:nvSpPr>
          <p:cNvPr id="977" name="Morbi leo risus, porta ac consectetur ac, vestibulum at eros."/>
          <p:cNvSpPr txBox="1">
            <a:spLocks noGrp="1"/>
          </p:cNvSpPr>
          <p:nvPr>
            <p:ph type="body" idx="35"/>
          </p:nvPr>
        </p:nvSpPr>
        <p:spPr>
          <a:prstGeom prst="rect">
            <a:avLst/>
          </a:prstGeom>
        </p:spPr>
        <p:txBody>
          <a:bodyPr/>
          <a:lstStyle/>
          <a:p>
            <a:r>
              <a:t>Morbi leo risus, porta ac consectetur ac, vestibulum at eros.</a:t>
            </a:r>
          </a:p>
        </p:txBody>
      </p:sp>
      <p:sp>
        <p:nvSpPr>
          <p:cNvPr id="978" name="Aenean eu leo quam. Pellentesque ornare sem lacinia quam venenatis vestibulum. Cras mattis consectetur purus sit amet fermentum. Cras mattis consectetur purus sit amet fermentum. Donec sed odio dui."/>
          <p:cNvSpPr txBox="1">
            <a:spLocks noGrp="1"/>
          </p:cNvSpPr>
          <p:nvPr>
            <p:ph type="body" sz="quarter" idx="1"/>
          </p:nvPr>
        </p:nvSpPr>
        <p:spPr>
          <a:prstGeom prst="rect">
            <a:avLst/>
          </a:prstGeom>
        </p:spPr>
        <p:txBody>
          <a:bodyPr/>
          <a:lstStyle/>
          <a:p>
            <a:r>
              <a:t>Aenean eu leo quam. Pellentesque ornare sem lacinia quam venenatis vestibulum. Cras mattis consectetur purus sit amet fermentum. Cras mattis consectetur purus sit amet fermentum. Donec sed odio dui.</a:t>
            </a:r>
          </a:p>
        </p:txBody>
      </p:sp>
      <p:sp>
        <p:nvSpPr>
          <p:cNvPr id="979"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spTree>
  </p:cSld>
  <p:clrMapOvr>
    <a:masterClrMapping/>
  </p:clrMapOvr>
  <p:transition xmlns:p14="http://schemas.microsoft.com/office/powerpoint/2010/mai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1" name="Image" descr="Image"/>
          <p:cNvPicPr>
            <a:picLocks noGrp="1" noChangeAspect="1"/>
          </p:cNvPicPr>
          <p:nvPr>
            <p:ph type="pic" idx="13"/>
          </p:nvPr>
        </p:nvPicPr>
        <p:blipFill>
          <a:blip r:embed="rId2">
            <a:alphaModFix amt="20058"/>
            <a:extLst/>
          </a:blip>
          <a:srcRect l="5648" r="42381" b="183"/>
          <a:stretch>
            <a:fillRect/>
          </a:stretch>
        </p:blipFill>
        <p:spPr>
          <a:prstGeom prst="rect">
            <a:avLst/>
          </a:prstGeom>
        </p:spPr>
      </p:pic>
      <p:sp>
        <p:nvSpPr>
          <p:cNvPr id="982" name="Rectangle"/>
          <p:cNvSpPr>
            <a:spLocks noGrp="1"/>
          </p:cNvSpPr>
          <p:nvPr>
            <p:ph type="body" idx="14"/>
          </p:nvPr>
        </p:nvSpPr>
        <p:spPr>
          <a:prstGeom prst="rect">
            <a:avLst/>
          </a:prstGeom>
        </p:spPr>
        <p:txBody>
          <a:bodyPr/>
          <a:lstStyle/>
          <a:p>
            <a:pPr algn="ctr">
              <a:lnSpc>
                <a:spcPct val="100000"/>
              </a:lnSpc>
              <a:spcBef>
                <a:spcPts val="0"/>
              </a:spcBef>
              <a:defRPr sz="1500" cap="all" spc="0"/>
            </a:pPr>
            <a:endParaRPr/>
          </a:p>
        </p:txBody>
      </p:sp>
      <p:sp>
        <p:nvSpPr>
          <p:cNvPr id="983" name="Shape"/>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spcBef>
                <a:spcPts val="0"/>
              </a:spcBef>
              <a:defRPr>
                <a:solidFill>
                  <a:srgbClr val="FFFFFF"/>
                </a:solidFill>
              </a:defRPr>
            </a:pPr>
            <a:endParaRPr/>
          </a:p>
        </p:txBody>
      </p:sp>
      <p:sp>
        <p:nvSpPr>
          <p:cNvPr id="984" name="Rectangle"/>
          <p:cNvSpPr>
            <a:spLocks noGrp="1"/>
          </p:cNvSpPr>
          <p:nvPr>
            <p:ph type="body" idx="16"/>
          </p:nvPr>
        </p:nvSpPr>
        <p:spPr>
          <a:prstGeom prst="rect">
            <a:avLst/>
          </a:prstGeom>
        </p:spPr>
        <p:txBody>
          <a:bodyPr/>
          <a:lstStyle/>
          <a:p>
            <a:pPr algn="ctr">
              <a:lnSpc>
                <a:spcPct val="100000"/>
              </a:lnSpc>
              <a:spcBef>
                <a:spcPts val="0"/>
              </a:spcBef>
              <a:defRPr sz="1500" cap="all" spc="75"/>
            </a:pPr>
            <a:endParaRPr/>
          </a:p>
        </p:txBody>
      </p:sp>
      <p:sp>
        <p:nvSpPr>
          <p:cNvPr id="985" name="may"/>
          <p:cNvSpPr txBox="1">
            <a:spLocks noGrp="1"/>
          </p:cNvSpPr>
          <p:nvPr>
            <p:ph type="body" idx="17"/>
          </p:nvPr>
        </p:nvSpPr>
        <p:spPr>
          <a:prstGeom prst="rect">
            <a:avLst/>
          </a:prstGeom>
        </p:spPr>
        <p:txBody>
          <a:bodyPr/>
          <a:lstStyle/>
          <a:p>
            <a:r>
              <a:t>may</a:t>
            </a:r>
          </a:p>
        </p:txBody>
      </p:sp>
      <p:sp>
        <p:nvSpPr>
          <p:cNvPr id="986"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987" name="Shape"/>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988" name="Sun…"/>
          <p:cNvSpPr txBox="1">
            <a:spLocks noGrp="1"/>
          </p:cNvSpPr>
          <p:nvPr>
            <p:ph type="body" idx="20"/>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989" name="Mattis Parturient"/>
          <p:cNvSpPr txBox="1">
            <a:spLocks noGrp="1"/>
          </p:cNvSpPr>
          <p:nvPr>
            <p:ph type="title"/>
          </p:nvPr>
        </p:nvSpPr>
        <p:spPr>
          <a:prstGeom prst="rect">
            <a:avLst/>
          </a:prstGeom>
        </p:spPr>
        <p:txBody>
          <a:bodyPr/>
          <a:lstStyle/>
          <a:p>
            <a:r>
              <a:t>Mattis Parturient</a:t>
            </a:r>
          </a:p>
        </p:txBody>
      </p:sp>
      <p:sp>
        <p:nvSpPr>
          <p:cNvPr id="990" name="1…"/>
          <p:cNvSpPr txBox="1">
            <a:spLocks noGrp="1"/>
          </p:cNvSpPr>
          <p:nvPr>
            <p:ph type="body" idx="21"/>
          </p:nvPr>
        </p:nvSpPr>
        <p:spPr>
          <a:prstGeom prst="rect">
            <a:avLst/>
          </a:prstGeom>
        </p:spPr>
        <p:txBody>
          <a:bodyPr/>
          <a:lstStyle/>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r>
              <a:t>1 </a:t>
            </a:r>
          </a:p>
          <a:p>
            <a:pPr algn="ctr">
              <a:lnSpc>
                <a:spcPct val="100000"/>
              </a:lnSpc>
              <a:spcBef>
                <a:spcPts val="0"/>
              </a:spcBef>
              <a:defRPr sz="1500" cap="all" spc="0"/>
            </a:pPr>
            <a:r>
              <a:t>2</a:t>
            </a:r>
          </a:p>
          <a:p>
            <a:pPr algn="ctr">
              <a:lnSpc>
                <a:spcPct val="100000"/>
              </a:lnSpc>
              <a:spcBef>
                <a:spcPts val="0"/>
              </a:spcBef>
              <a:defRPr sz="1500" cap="all" spc="0"/>
            </a:pPr>
            <a:r>
              <a:t>3</a:t>
            </a:r>
          </a:p>
          <a:p>
            <a:pPr algn="ctr">
              <a:lnSpc>
                <a:spcPct val="100000"/>
              </a:lnSpc>
              <a:spcBef>
                <a:spcPts val="0"/>
              </a:spcBef>
              <a:defRPr sz="1500" cap="all" spc="0"/>
            </a:pPr>
            <a:r>
              <a:t>4</a:t>
            </a:r>
          </a:p>
          <a:p>
            <a:pPr algn="ctr">
              <a:lnSpc>
                <a:spcPct val="100000"/>
              </a:lnSpc>
              <a:spcBef>
                <a:spcPts val="0"/>
              </a:spcBef>
              <a:defRPr sz="1500" cap="all" spc="0"/>
            </a:pPr>
            <a:r>
              <a:rPr>
                <a:solidFill>
                  <a:srgbClr val="A8B5BD"/>
                </a:solidFill>
              </a:rPr>
              <a:t>5</a:t>
            </a:r>
          </a:p>
        </p:txBody>
      </p:sp>
      <p:sp>
        <p:nvSpPr>
          <p:cNvPr id="991" name="6…"/>
          <p:cNvSpPr txBox="1">
            <a:spLocks noGrp="1"/>
          </p:cNvSpPr>
          <p:nvPr>
            <p:ph type="body" idx="22"/>
          </p:nvPr>
        </p:nvSpPr>
        <p:spPr>
          <a:prstGeom prst="rect">
            <a:avLst/>
          </a:prstGeom>
        </p:spPr>
        <p:txBody>
          <a:bodyPr/>
          <a:lstStyle/>
          <a:p>
            <a:pPr algn="ctr">
              <a:lnSpc>
                <a:spcPct val="100000"/>
              </a:lnSpc>
              <a:spcBef>
                <a:spcPts val="0"/>
              </a:spcBef>
              <a:defRPr sz="1500" cap="all" spc="0"/>
            </a:pPr>
            <a:r>
              <a:rPr>
                <a:solidFill>
                  <a:srgbClr val="A8B5BD"/>
                </a:solidFill>
              </a:rPr>
              <a:t>6</a:t>
            </a:r>
          </a:p>
          <a:p>
            <a:pPr algn="ctr">
              <a:lnSpc>
                <a:spcPct val="100000"/>
              </a:lnSpc>
              <a:spcBef>
                <a:spcPts val="0"/>
              </a:spcBef>
              <a:defRPr sz="1500" cap="all" spc="0"/>
            </a:pPr>
            <a:r>
              <a:t>7</a:t>
            </a:r>
          </a:p>
          <a:p>
            <a:pPr algn="ctr">
              <a:lnSpc>
                <a:spcPct val="100000"/>
              </a:lnSpc>
              <a:spcBef>
                <a:spcPts val="0"/>
              </a:spcBef>
              <a:defRPr sz="1500" cap="all" spc="0"/>
            </a:pPr>
            <a: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rPr>
                <a:solidFill>
                  <a:srgbClr val="A8B5BD"/>
                </a:solidFill>
              </a:rPr>
              <a:t>12</a:t>
            </a:r>
          </a:p>
        </p:txBody>
      </p:sp>
      <p:sp>
        <p:nvSpPr>
          <p:cNvPr id="992" name="Square"/>
          <p:cNvSpPr>
            <a:spLocks noGrp="1"/>
          </p:cNvSpPr>
          <p:nvPr>
            <p:ph type="body" idx="23"/>
          </p:nvPr>
        </p:nvSpPr>
        <p:spPr>
          <a:prstGeom prst="rect">
            <a:avLst/>
          </a:prstGeom>
        </p:spPr>
        <p:txBody>
          <a:bodyPr/>
          <a:lstStyle/>
          <a:p>
            <a:pPr algn="ctr">
              <a:lnSpc>
                <a:spcPct val="100000"/>
              </a:lnSpc>
              <a:spcBef>
                <a:spcPts val="0"/>
              </a:spcBef>
              <a:defRPr sz="1500" cap="all" spc="0"/>
            </a:pPr>
            <a:endParaRPr/>
          </a:p>
        </p:txBody>
      </p:sp>
      <p:sp>
        <p:nvSpPr>
          <p:cNvPr id="993" name="Squar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994" name="Square"/>
          <p:cNvSpPr>
            <a:spLocks noGrp="1"/>
          </p:cNvSpPr>
          <p:nvPr>
            <p:ph type="body" idx="25"/>
          </p:nvPr>
        </p:nvSpPr>
        <p:spPr>
          <a:prstGeom prst="rect">
            <a:avLst/>
          </a:prstGeom>
        </p:spPr>
        <p:txBody>
          <a:bodyPr/>
          <a:lstStyle/>
          <a:p>
            <a:pPr algn="ctr">
              <a:lnSpc>
                <a:spcPct val="100000"/>
              </a:lnSpc>
              <a:spcBef>
                <a:spcPts val="0"/>
              </a:spcBef>
              <a:defRPr sz="1500" cap="all" spc="0"/>
            </a:pPr>
            <a:endParaRPr/>
          </a:p>
        </p:txBody>
      </p:sp>
      <p:sp>
        <p:nvSpPr>
          <p:cNvPr id="995" name="13…"/>
          <p:cNvSpPr txBox="1">
            <a:spLocks noGrp="1"/>
          </p:cNvSpPr>
          <p:nvPr>
            <p:ph type="body" idx="26"/>
          </p:nvPr>
        </p:nvSpPr>
        <p:spPr>
          <a:prstGeom prst="rect">
            <a:avLst/>
          </a:prstGeom>
        </p:spPr>
        <p:txBody>
          <a:bodyPr/>
          <a:lstStyle/>
          <a:p>
            <a:pPr algn="ctr">
              <a:lnSpc>
                <a:spcPct val="100000"/>
              </a:lnSpc>
              <a:spcBef>
                <a:spcPts val="0"/>
              </a:spcBef>
              <a:defRPr sz="1500" cap="all" spc="0"/>
            </a:pPr>
            <a:r>
              <a:rPr>
                <a:solidFill>
                  <a:srgbClr val="A8B5BD"/>
                </a:solidFill>
              </a:rPr>
              <a:t>13</a:t>
            </a:r>
          </a:p>
          <a:p>
            <a:pPr algn="ctr">
              <a:lnSpc>
                <a:spcPct val="100000"/>
              </a:lnSpc>
              <a:spcBef>
                <a:spcPts val="0"/>
              </a:spcBef>
              <a:defRPr sz="1500" cap="all" spc="0"/>
            </a:pPr>
            <a:r>
              <a:t>14</a:t>
            </a:r>
          </a:p>
          <a:p>
            <a:pPr algn="ctr">
              <a:lnSpc>
                <a:spcPct val="100000"/>
              </a:lnSpc>
              <a:spcBef>
                <a:spcPts val="0"/>
              </a:spcBef>
              <a:defRPr sz="1500" cap="all" spc="0"/>
            </a:pPr>
            <a: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rPr>
                <a:solidFill>
                  <a:srgbClr val="A8B5BD"/>
                </a:solidFill>
              </a:rPr>
              <a:t>19</a:t>
            </a:r>
          </a:p>
        </p:txBody>
      </p:sp>
      <p:sp>
        <p:nvSpPr>
          <p:cNvPr id="996" name="Rectangl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997" name="20…"/>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20</a:t>
            </a:r>
          </a:p>
          <a:p>
            <a:pPr algn="ctr">
              <a:lnSpc>
                <a:spcPct val="100000"/>
              </a:lnSpc>
              <a:spcBef>
                <a:spcPts val="0"/>
              </a:spcBef>
              <a:defRPr sz="1500" cap="all" spc="0"/>
            </a:pPr>
            <a:r>
              <a:t>21</a:t>
            </a:r>
          </a:p>
          <a:p>
            <a:pPr algn="ctr">
              <a:lnSpc>
                <a:spcPct val="100000"/>
              </a:lnSpc>
              <a:spcBef>
                <a:spcPts val="0"/>
              </a:spcBef>
              <a:defRPr sz="1500" cap="all" spc="0"/>
            </a:pPr>
            <a: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rPr>
                <a:solidFill>
                  <a:srgbClr val="A8B5BD"/>
                </a:solidFill>
              </a:rPr>
              <a:t>26</a:t>
            </a:r>
          </a:p>
        </p:txBody>
      </p:sp>
      <p:sp>
        <p:nvSpPr>
          <p:cNvPr id="998" name="27…"/>
          <p:cNvSpPr txBox="1">
            <a:spLocks noGrp="1"/>
          </p:cNvSpPr>
          <p:nvPr>
            <p:ph type="body" idx="29"/>
          </p:nvPr>
        </p:nvSpPr>
        <p:spPr>
          <a:prstGeom prst="rect">
            <a:avLst/>
          </a:prstGeom>
        </p:spPr>
        <p:txBody>
          <a:bodyPr/>
          <a:lstStyle/>
          <a:p>
            <a:pPr algn="ctr">
              <a:lnSpc>
                <a:spcPct val="100000"/>
              </a:lnSpc>
              <a:spcBef>
                <a:spcPts val="0"/>
              </a:spcBef>
              <a:defRPr sz="1500" cap="all" spc="0"/>
            </a:pPr>
            <a:r>
              <a:rPr>
                <a:solidFill>
                  <a:srgbClr val="A8B5BD"/>
                </a:solidFill>
              </a:rPr>
              <a:t>27</a:t>
            </a:r>
          </a:p>
          <a:p>
            <a:pPr algn="ctr">
              <a:lnSpc>
                <a:spcPct val="100000"/>
              </a:lnSpc>
              <a:spcBef>
                <a:spcPts val="0"/>
              </a:spcBef>
              <a:defRPr sz="1500" cap="all" spc="0"/>
            </a:pPr>
            <a:r>
              <a:t>28</a:t>
            </a:r>
          </a:p>
          <a:p>
            <a:pPr algn="ctr">
              <a:lnSpc>
                <a:spcPct val="100000"/>
              </a:lnSpc>
              <a:spcBef>
                <a:spcPts val="0"/>
              </a:spcBef>
              <a:defRPr sz="1500" cap="all" spc="0"/>
            </a:pPr>
            <a:r>
              <a:t>29</a:t>
            </a:r>
          </a:p>
          <a:p>
            <a:pPr algn="ctr">
              <a:lnSpc>
                <a:spcPct val="100000"/>
              </a:lnSpc>
              <a:spcBef>
                <a:spcPts val="0"/>
              </a:spcBef>
              <a:defRPr sz="1500" cap="all" spc="0"/>
            </a:pPr>
            <a:r>
              <a:t>30</a:t>
            </a:r>
          </a:p>
          <a:p>
            <a:pPr algn="ctr">
              <a:lnSpc>
                <a:spcPct val="100000"/>
              </a:lnSpc>
              <a:spcBef>
                <a:spcPts val="0"/>
              </a:spcBef>
              <a:defRPr sz="1500" cap="all" spc="0"/>
            </a:pPr>
            <a:r>
              <a:t>31</a:t>
            </a:r>
          </a:p>
        </p:txBody>
      </p:sp>
      <p:sp>
        <p:nvSpPr>
          <p:cNvPr id="999"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1000" name="Squar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1001" name="Rectangle"/>
          <p:cNvSpPr>
            <a:spLocks noGrp="1"/>
          </p:cNvSpPr>
          <p:nvPr>
            <p:ph type="body" idx="32"/>
          </p:nvPr>
        </p:nvSpPr>
        <p:spPr>
          <a:prstGeom prst="rect">
            <a:avLst/>
          </a:prstGeom>
        </p:spPr>
        <p:txBody>
          <a:bodyPr/>
          <a:lstStyle/>
          <a:p>
            <a:pPr algn="ctr">
              <a:lnSpc>
                <a:spcPct val="100000"/>
              </a:lnSpc>
              <a:spcBef>
                <a:spcPts val="0"/>
              </a:spcBef>
              <a:defRPr sz="1500" cap="all" spc="0"/>
            </a:pPr>
            <a:endParaRPr/>
          </a:p>
        </p:txBody>
      </p:sp>
      <p:sp>
        <p:nvSpPr>
          <p:cNvPr id="1002"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sp>
        <p:nvSpPr>
          <p:cNvPr id="1003" name="Page #"/>
          <p:cNvSpPr txBox="1">
            <a:spLocks noGrp="1"/>
          </p:cNvSpPr>
          <p:nvPr>
            <p:ph type="body" idx="33"/>
          </p:nvPr>
        </p:nvSpPr>
        <p:spPr>
          <a:prstGeom prst="rect">
            <a:avLst/>
          </a:prstGeom>
        </p:spPr>
        <p:txBody>
          <a:bodyPr/>
          <a:lstStyle/>
          <a:p>
            <a:r>
              <a:t>Page #</a:t>
            </a:r>
          </a:p>
        </p:txBody>
      </p:sp>
      <p:sp>
        <p:nvSpPr>
          <p:cNvPr id="1004" name="Integer posuere a venenatis dapibus posuere velit aliquet."/>
          <p:cNvSpPr txBox="1">
            <a:spLocks noGrp="1"/>
          </p:cNvSpPr>
          <p:nvPr>
            <p:ph type="body" idx="34"/>
          </p:nvPr>
        </p:nvSpPr>
        <p:spPr>
          <a:prstGeom prst="rect">
            <a:avLst/>
          </a:prstGeom>
        </p:spPr>
        <p:txBody>
          <a:bodyPr/>
          <a:lstStyle/>
          <a:p>
            <a:r>
              <a:t>Integer posuere a venenatis dapibus posuere velit aliquet.</a:t>
            </a:r>
          </a:p>
        </p:txBody>
      </p:sp>
      <p:sp>
        <p:nvSpPr>
          <p:cNvPr id="1005" name="Sed posuere consectetur. Cras justo odio, dapibus ac facilisis in, egestas eget quam. Integer posuere erat a ante venenatis dapibus. Nullam quis risus eget urna mollis ornare vel eu. Nullam quis risus eget urna mollis ornare vel eu leo posuere."/>
          <p:cNvSpPr txBox="1">
            <a:spLocks noGrp="1"/>
          </p:cNvSpPr>
          <p:nvPr>
            <p:ph type="body" sz="quarter" idx="1"/>
          </p:nvPr>
        </p:nvSpPr>
        <p:spPr>
          <a:prstGeom prst="rect">
            <a:avLst/>
          </a:prstGeom>
        </p:spPr>
        <p:txBody>
          <a:bodyPr/>
          <a:lstStyle/>
          <a:p>
            <a:r>
              <a:t>Sed posuere consectetur. Cras justo odio, dapibus ac facilisis in, egestas eget quam. Integer posuere erat a ante venenatis dapibus. Nullam quis risus eget urna mollis ornare vel eu. Nullam quis risus eget urna mollis ornare vel eu leo posuere.</a:t>
            </a:r>
          </a:p>
        </p:txBody>
      </p:sp>
    </p:spTree>
  </p:cSld>
  <p:clrMapOvr>
    <a:masterClrMapping/>
  </p:clrMapOvr>
  <p:transition xmlns:p14="http://schemas.microsoft.com/office/powerpoint/2010/mai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 name="Rectangle"/>
          <p:cNvSpPr>
            <a:spLocks noGrp="1"/>
          </p:cNvSpPr>
          <p:nvPr>
            <p:ph type="body" idx="13"/>
          </p:nvPr>
        </p:nvSpPr>
        <p:spPr>
          <a:prstGeom prst="rect">
            <a:avLst/>
          </a:prstGeom>
        </p:spPr>
        <p:txBody>
          <a:bodyPr/>
          <a:lstStyle/>
          <a:p>
            <a:pPr algn="ctr">
              <a:lnSpc>
                <a:spcPct val="100000"/>
              </a:lnSpc>
              <a:spcBef>
                <a:spcPts val="0"/>
              </a:spcBef>
              <a:defRPr sz="1000" cap="all" spc="0"/>
            </a:pPr>
            <a:endParaRPr/>
          </a:p>
        </p:txBody>
      </p:sp>
      <p:sp>
        <p:nvSpPr>
          <p:cNvPr id="1008"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633" y="33"/>
                </a:moveTo>
                <a:cubicBezTo>
                  <a:pt x="542" y="33"/>
                  <a:pt x="474" y="32"/>
                  <a:pt x="415" y="53"/>
                </a:cubicBezTo>
                <a:cubicBezTo>
                  <a:pt x="357" y="73"/>
                  <a:pt x="310" y="115"/>
                  <a:pt x="261" y="202"/>
                </a:cubicBezTo>
                <a:cubicBezTo>
                  <a:pt x="207" y="311"/>
                  <a:pt x="160" y="485"/>
                  <a:pt x="121" y="707"/>
                </a:cubicBezTo>
                <a:cubicBezTo>
                  <a:pt x="82" y="929"/>
                  <a:pt x="51" y="1198"/>
                  <a:pt x="32" y="1499"/>
                </a:cubicBezTo>
                <a:cubicBezTo>
                  <a:pt x="16" y="1774"/>
                  <a:pt x="8" y="2041"/>
                  <a:pt x="4"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6" y="2337"/>
                </a:cubicBezTo>
                <a:cubicBezTo>
                  <a:pt x="21592" y="2009"/>
                  <a:pt x="21584" y="1741"/>
                  <a:pt x="21568" y="1466"/>
                </a:cubicBezTo>
                <a:cubicBezTo>
                  <a:pt x="21549" y="1165"/>
                  <a:pt x="21518" y="896"/>
                  <a:pt x="21479" y="674"/>
                </a:cubicBezTo>
                <a:cubicBezTo>
                  <a:pt x="21440" y="452"/>
                  <a:pt x="21393" y="278"/>
                  <a:pt x="21339" y="169"/>
                </a:cubicBezTo>
                <a:cubicBezTo>
                  <a:pt x="21290" y="82"/>
                  <a:pt x="21242" y="40"/>
                  <a:pt x="21184" y="19"/>
                </a:cubicBezTo>
                <a:cubicBezTo>
                  <a:pt x="21126" y="-1"/>
                  <a:pt x="21058" y="0"/>
                  <a:pt x="20967" y="0"/>
                </a:cubicBezTo>
                <a:lnTo>
                  <a:pt x="636" y="33"/>
                </a:lnTo>
                <a:lnTo>
                  <a:pt x="633" y="33"/>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1009" name="Rectangle"/>
          <p:cNvSpPr>
            <a:spLocks noGrp="1"/>
          </p:cNvSpPr>
          <p:nvPr>
            <p:ph type="body" idx="15"/>
          </p:nvPr>
        </p:nvSpPr>
        <p:spPr>
          <a:prstGeom prst="rect">
            <a:avLst/>
          </a:prstGeom>
        </p:spPr>
        <p:txBody>
          <a:bodyPr/>
          <a:lstStyle/>
          <a:p>
            <a:pPr algn="ctr">
              <a:lnSpc>
                <a:spcPct val="100000"/>
              </a:lnSpc>
              <a:spcBef>
                <a:spcPts val="0"/>
              </a:spcBef>
              <a:defRPr sz="1500" cap="all" spc="75"/>
            </a:pPr>
            <a:endParaRPr/>
          </a:p>
        </p:txBody>
      </p:sp>
      <p:sp>
        <p:nvSpPr>
          <p:cNvPr id="1010" name="NOVEMBER"/>
          <p:cNvSpPr txBox="1">
            <a:spLocks noGrp="1"/>
          </p:cNvSpPr>
          <p:nvPr>
            <p:ph type="body" idx="16"/>
          </p:nvPr>
        </p:nvSpPr>
        <p:spPr>
          <a:prstGeom prst="rect">
            <a:avLst/>
          </a:prstGeom>
        </p:spPr>
        <p:txBody>
          <a:bodyPr/>
          <a:lstStyle/>
          <a:p>
            <a:r>
              <a:t>NOVEMBER</a:t>
            </a:r>
          </a:p>
        </p:txBody>
      </p:sp>
      <p:sp>
        <p:nvSpPr>
          <p:cNvPr id="1011" name="Shape"/>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1012"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1013" name="Sun…"/>
          <p:cNvSpPr txBox="1">
            <a:spLocks noGrp="1"/>
          </p:cNvSpPr>
          <p:nvPr>
            <p:ph type="body" idx="19"/>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014" name="Pharetra Ipsum"/>
          <p:cNvSpPr txBox="1">
            <a:spLocks noGrp="1"/>
          </p:cNvSpPr>
          <p:nvPr>
            <p:ph type="title"/>
          </p:nvPr>
        </p:nvSpPr>
        <p:spPr>
          <a:prstGeom prst="rect">
            <a:avLst/>
          </a:prstGeom>
        </p:spPr>
        <p:txBody>
          <a:bodyPr/>
          <a:lstStyle/>
          <a:p>
            <a:r>
              <a:t>Pharetra Ipsum</a:t>
            </a:r>
          </a:p>
        </p:txBody>
      </p:sp>
      <p:sp>
        <p:nvSpPr>
          <p:cNvPr id="1015" name="1…"/>
          <p:cNvSpPr txBox="1">
            <a:spLocks noGrp="1"/>
          </p:cNvSpPr>
          <p:nvPr>
            <p:ph type="body" idx="20"/>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1016" name="8…"/>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1017" name="Squar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018" name="Square"/>
          <p:cNvSpPr>
            <a:spLocks noGrp="1"/>
          </p:cNvSpPr>
          <p:nvPr>
            <p:ph type="body" idx="23"/>
          </p:nvPr>
        </p:nvSpPr>
        <p:spPr>
          <a:prstGeom prst="rect">
            <a:avLst/>
          </a:prstGeom>
        </p:spPr>
        <p:txBody>
          <a:bodyPr/>
          <a:lstStyle/>
          <a:p>
            <a:pPr algn="ctr">
              <a:lnSpc>
                <a:spcPct val="100000"/>
              </a:lnSpc>
              <a:spcBef>
                <a:spcPts val="0"/>
              </a:spcBef>
              <a:defRPr sz="1500" cap="all" spc="0"/>
            </a:pPr>
            <a:endParaRPr/>
          </a:p>
        </p:txBody>
      </p:sp>
      <p:sp>
        <p:nvSpPr>
          <p:cNvPr id="1019" name="Squar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1020" name="15…"/>
          <p:cNvSpPr txBox="1">
            <a:spLocks noGrp="1"/>
          </p:cNvSpPr>
          <p:nvPr>
            <p:ph type="body" idx="25"/>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1021" name="Rectangl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1022" name="22…"/>
          <p:cNvSpPr txBox="1">
            <a:spLocks noGrp="1"/>
          </p:cNvSpPr>
          <p:nvPr>
            <p:ph type="body" idx="27"/>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1023" name="29…"/>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1024" name="Squar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1025"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1026" name="Rectangl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1027" name="Donec id elit non mi porta gravida at eget metus. Nullam id dolor id nibh ultricies vehicula ut id elit. Aenean eu leo quam. Pellentesque ornare sem lacinia quam venenatis vestibulum. Nullam quis risus eget urna mollis ornare vel eu leo."/>
          <p:cNvSpPr txBox="1">
            <a:spLocks noGrp="1"/>
          </p:cNvSpPr>
          <p:nvPr>
            <p:ph type="body" sz="quarter" idx="1"/>
          </p:nvPr>
        </p:nvSpPr>
        <p:spPr>
          <a:prstGeom prst="rect">
            <a:avLst/>
          </a:prstGeom>
        </p:spPr>
        <p:txBody>
          <a:bodyPr/>
          <a:lstStyle/>
          <a:p>
            <a:r>
              <a:t>Donec id elit non mi porta gravida at eget metus. Nullam id dolor id nibh ultricies vehicula ut id elit. Aenean eu leo quam. Pellentesque ornare sem lacinia quam venenatis vestibulum. Nullam quis risus eget urna mollis ornare vel eu leo.</a:t>
            </a:r>
          </a:p>
        </p:txBody>
      </p:sp>
      <p:sp>
        <p:nvSpPr>
          <p:cNvPr id="1028"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7</a:t>
            </a:fld>
            <a:endParaRPr/>
          </a:p>
        </p:txBody>
      </p:sp>
      <p:sp>
        <p:nvSpPr>
          <p:cNvPr id="1029" name="Page #"/>
          <p:cNvSpPr txBox="1">
            <a:spLocks noGrp="1"/>
          </p:cNvSpPr>
          <p:nvPr>
            <p:ph type="body" idx="32"/>
          </p:nvPr>
        </p:nvSpPr>
        <p:spPr>
          <a:prstGeom prst="rect">
            <a:avLst/>
          </a:prstGeom>
        </p:spPr>
        <p:txBody>
          <a:bodyPr/>
          <a:lstStyle/>
          <a:p>
            <a:r>
              <a:t>Page #</a:t>
            </a:r>
          </a:p>
        </p:txBody>
      </p:sp>
      <p:sp>
        <p:nvSpPr>
          <p:cNvPr id="1030" name="17"/>
          <p:cNvSpPr txBox="1">
            <a:spLocks noGrp="1"/>
          </p:cNvSpPr>
          <p:nvPr>
            <p:ph type="body" idx="33"/>
          </p:nvPr>
        </p:nvSpPr>
        <p:spPr>
          <a:prstGeom prst="rect">
            <a:avLst/>
          </a:prstGeom>
        </p:spPr>
        <p:txBody>
          <a:bodyPr/>
          <a:lstStyle/>
          <a:p>
            <a:r>
              <a:t>17</a:t>
            </a:r>
          </a:p>
        </p:txBody>
      </p:sp>
      <p:sp>
        <p:nvSpPr>
          <p:cNvPr id="1031" name="NOVEMBER"/>
          <p:cNvSpPr txBox="1">
            <a:spLocks noGrp="1"/>
          </p:cNvSpPr>
          <p:nvPr>
            <p:ph type="body" idx="34"/>
          </p:nvPr>
        </p:nvSpPr>
        <p:spPr>
          <a:prstGeom prst="rect">
            <a:avLst/>
          </a:prstGeom>
        </p:spPr>
        <p:txBody>
          <a:bodyPr/>
          <a:lstStyle/>
          <a:p>
            <a:r>
              <a:t>NOVEMBER</a:t>
            </a:r>
          </a:p>
        </p:txBody>
      </p:sp>
    </p:spTree>
  </p:cSld>
  <p:clrMapOvr>
    <a:masterClrMapping/>
  </p:clrMapOvr>
  <p:transition xmlns:p14="http://schemas.microsoft.com/office/powerpoint/2010/mai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Rounded Rectangle"/>
          <p:cNvSpPr>
            <a:spLocks noGrp="1"/>
          </p:cNvSpPr>
          <p:nvPr>
            <p:ph type="body" idx="13"/>
          </p:nvPr>
        </p:nvSpPr>
        <p:spPr>
          <a:prstGeom prst="roundRect">
            <a:avLst>
              <a:gd name="adj" fmla="val 3224"/>
            </a:avLst>
          </a:prstGeom>
        </p:spPr>
        <p:txBody>
          <a:bodyPr/>
          <a:lstStyle/>
          <a:p>
            <a:pPr>
              <a:spcBef>
                <a:spcPts val="0"/>
              </a:spcBef>
              <a:defRPr>
                <a:solidFill>
                  <a:srgbClr val="FFFFFF"/>
                </a:solidFill>
              </a:defRPr>
            </a:pPr>
            <a:endParaRPr/>
          </a:p>
        </p:txBody>
      </p:sp>
      <p:sp>
        <p:nvSpPr>
          <p:cNvPr id="1034" name="Rectangle"/>
          <p:cNvSpPr>
            <a:spLocks noGrp="1"/>
          </p:cNvSpPr>
          <p:nvPr>
            <p:ph type="body" idx="14"/>
          </p:nvPr>
        </p:nvSpPr>
        <p:spPr>
          <a:prstGeom prst="rect">
            <a:avLst/>
          </a:prstGeom>
        </p:spPr>
        <p:txBody>
          <a:bodyPr/>
          <a:lstStyle/>
          <a:p>
            <a:pPr algn="ctr">
              <a:lnSpc>
                <a:spcPct val="100000"/>
              </a:lnSpc>
              <a:spcBef>
                <a:spcPts val="0"/>
              </a:spcBef>
              <a:defRPr sz="1500" cap="all" spc="75"/>
            </a:pPr>
            <a:endParaRPr/>
          </a:p>
        </p:txBody>
      </p:sp>
      <p:sp>
        <p:nvSpPr>
          <p:cNvPr id="1035" name="Sun…"/>
          <p:cNvSpPr txBox="1">
            <a:spLocks noGrp="1"/>
          </p:cNvSpPr>
          <p:nvPr>
            <p:ph type="body" idx="15"/>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036" name="1…"/>
          <p:cNvSpPr txBox="1">
            <a:spLocks noGrp="1"/>
          </p:cNvSpPr>
          <p:nvPr>
            <p:ph type="body" idx="16"/>
          </p:nvPr>
        </p:nvSpPr>
        <p:spPr>
          <a:prstGeom prst="rect">
            <a:avLst/>
          </a:prstGeom>
        </p:spPr>
        <p:txBody>
          <a:bodyPr/>
          <a:lstStyle/>
          <a:p>
            <a:pPr algn="ctr">
              <a:lnSpc>
                <a:spcPct val="100000"/>
              </a:lnSpc>
              <a:spcBef>
                <a:spcPts val="0"/>
              </a:spcBef>
              <a:defRPr sz="1500" cap="all" spc="0"/>
            </a:pPr>
            <a:r>
              <a:rPr>
                <a:solidFill>
                  <a:srgbClr val="A8B5BD"/>
                </a:solidFill>
              </a:rPr>
              <a:t>1</a:t>
            </a:r>
            <a:r>
              <a:t> </a:t>
            </a:r>
          </a:p>
          <a:p>
            <a:pPr algn="ctr">
              <a:lnSpc>
                <a:spcPct val="100000"/>
              </a:lnSpc>
              <a:spcBef>
                <a:spcPts val="0"/>
              </a:spcBef>
              <a:defRPr sz="1500" cap="all" spc="0"/>
            </a:pPr>
            <a:r>
              <a:t>2 </a:t>
            </a:r>
          </a:p>
          <a:p>
            <a:pPr algn="ctr">
              <a:lnSpc>
                <a:spcPct val="100000"/>
              </a:lnSpc>
              <a:spcBef>
                <a:spcPts val="0"/>
              </a:spcBef>
              <a:defRPr sz="1500" cap="all" spc="0"/>
            </a:pPr>
            <a:r>
              <a:t>3 </a:t>
            </a:r>
          </a:p>
          <a:p>
            <a:pPr algn="ctr">
              <a:lnSpc>
                <a:spcPct val="100000"/>
              </a:lnSpc>
              <a:spcBef>
                <a:spcPts val="0"/>
              </a:spcBef>
              <a:defRPr sz="1500" cap="all" spc="0"/>
            </a:pPr>
            <a:r>
              <a:t>4 </a:t>
            </a:r>
          </a:p>
          <a:p>
            <a:pPr algn="ctr">
              <a:lnSpc>
                <a:spcPct val="100000"/>
              </a:lnSpc>
              <a:spcBef>
                <a:spcPts val="0"/>
              </a:spcBef>
              <a:defRPr sz="1500" cap="all" spc="0"/>
            </a:pPr>
            <a:r>
              <a:t>5 </a:t>
            </a:r>
          </a:p>
          <a:p>
            <a:pPr algn="ctr">
              <a:lnSpc>
                <a:spcPct val="100000"/>
              </a:lnSpc>
              <a:spcBef>
                <a:spcPts val="0"/>
              </a:spcBef>
              <a:defRPr sz="1500" cap="all" spc="0"/>
            </a:pPr>
            <a:r>
              <a:t>6 </a:t>
            </a:r>
          </a:p>
          <a:p>
            <a:pPr algn="ctr">
              <a:lnSpc>
                <a:spcPct val="100000"/>
              </a:lnSpc>
              <a:spcBef>
                <a:spcPts val="0"/>
              </a:spcBef>
              <a:defRPr sz="1500" cap="all" spc="0"/>
            </a:pPr>
            <a:r>
              <a:rPr>
                <a:solidFill>
                  <a:srgbClr val="A8B5BD"/>
                </a:solidFill>
              </a:rPr>
              <a:t>7</a:t>
            </a:r>
          </a:p>
        </p:txBody>
      </p:sp>
      <p:sp>
        <p:nvSpPr>
          <p:cNvPr id="1037" name="8…"/>
          <p:cNvSpPr txBox="1">
            <a:spLocks noGrp="1"/>
          </p:cNvSpPr>
          <p:nvPr>
            <p:ph type="body" idx="17"/>
          </p:nvPr>
        </p:nvSpPr>
        <p:spPr>
          <a:prstGeom prst="rect">
            <a:avLst/>
          </a:prstGeom>
        </p:spPr>
        <p:txBody>
          <a:bodyPr/>
          <a:lstStyle/>
          <a:p>
            <a:pPr algn="ctr">
              <a:lnSpc>
                <a:spcPct val="100000"/>
              </a:lnSpc>
              <a:spcBef>
                <a:spcPts val="0"/>
              </a:spcBef>
              <a:defRPr sz="1500" cap="all" spc="0"/>
            </a:pPr>
            <a:r>
              <a:rPr>
                <a:solidFill>
                  <a:srgbClr val="A8B5BD"/>
                </a:solidFill>
              </a:rP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rPr>
                <a:solidFill>
                  <a:srgbClr val="A8B5BD"/>
                </a:solidFill>
              </a:rPr>
              <a:t>14</a:t>
            </a:r>
          </a:p>
        </p:txBody>
      </p:sp>
      <p:sp>
        <p:nvSpPr>
          <p:cNvPr id="1038" name="Square"/>
          <p:cNvSpPr>
            <a:spLocks noGrp="1"/>
          </p:cNvSpPr>
          <p:nvPr>
            <p:ph type="body" idx="18"/>
          </p:nvPr>
        </p:nvSpPr>
        <p:spPr>
          <a:prstGeom prst="rect">
            <a:avLst/>
          </a:prstGeom>
        </p:spPr>
        <p:txBody>
          <a:bodyPr/>
          <a:lstStyle/>
          <a:p>
            <a:pPr algn="ctr">
              <a:lnSpc>
                <a:spcPct val="100000"/>
              </a:lnSpc>
              <a:spcBef>
                <a:spcPts val="0"/>
              </a:spcBef>
              <a:defRPr sz="1500" cap="all" spc="0"/>
            </a:pPr>
            <a:endParaRPr/>
          </a:p>
        </p:txBody>
      </p:sp>
      <p:sp>
        <p:nvSpPr>
          <p:cNvPr id="1039" name="Square"/>
          <p:cNvSpPr>
            <a:spLocks noGrp="1"/>
          </p:cNvSpPr>
          <p:nvPr>
            <p:ph type="body" idx="19"/>
          </p:nvPr>
        </p:nvSpPr>
        <p:spPr>
          <a:prstGeom prst="rect">
            <a:avLst/>
          </a:prstGeom>
        </p:spPr>
        <p:txBody>
          <a:bodyPr/>
          <a:lstStyle/>
          <a:p>
            <a:pPr algn="ctr">
              <a:lnSpc>
                <a:spcPct val="100000"/>
              </a:lnSpc>
              <a:spcBef>
                <a:spcPts val="0"/>
              </a:spcBef>
              <a:defRPr sz="1500" cap="all" spc="0"/>
            </a:pPr>
            <a:endParaRPr/>
          </a:p>
        </p:txBody>
      </p:sp>
      <p:sp>
        <p:nvSpPr>
          <p:cNvPr id="1040" name="Square"/>
          <p:cNvSpPr>
            <a:spLocks noGrp="1"/>
          </p:cNvSpPr>
          <p:nvPr>
            <p:ph type="body" idx="20"/>
          </p:nvPr>
        </p:nvSpPr>
        <p:spPr>
          <a:prstGeom prst="rect">
            <a:avLst/>
          </a:prstGeom>
        </p:spPr>
        <p:txBody>
          <a:bodyPr/>
          <a:lstStyle/>
          <a:p>
            <a:pPr algn="ctr">
              <a:lnSpc>
                <a:spcPct val="100000"/>
              </a:lnSpc>
              <a:spcBef>
                <a:spcPts val="0"/>
              </a:spcBef>
              <a:defRPr sz="1500" cap="all" spc="0"/>
            </a:pPr>
            <a:endParaRPr/>
          </a:p>
        </p:txBody>
      </p:sp>
      <p:sp>
        <p:nvSpPr>
          <p:cNvPr id="1041" name="15…"/>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rPr>
                <a:solidFill>
                  <a:srgbClr val="A8B5BD"/>
                </a:solidFill>
              </a:rPr>
              <a:t>21</a:t>
            </a:r>
          </a:p>
        </p:txBody>
      </p:sp>
      <p:sp>
        <p:nvSpPr>
          <p:cNvPr id="1042" name="Rectangl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043" name="22…"/>
          <p:cNvSpPr txBox="1">
            <a:spLocks noGrp="1"/>
          </p:cNvSpPr>
          <p:nvPr>
            <p:ph type="body" idx="23"/>
          </p:nvPr>
        </p:nvSpPr>
        <p:spPr>
          <a:prstGeom prst="rect">
            <a:avLst/>
          </a:prstGeom>
        </p:spPr>
        <p:txBody>
          <a:bodyPr/>
          <a:lstStyle/>
          <a:p>
            <a:pPr algn="ctr">
              <a:lnSpc>
                <a:spcPct val="100000"/>
              </a:lnSpc>
              <a:spcBef>
                <a:spcPts val="0"/>
              </a:spcBef>
              <a:defRPr sz="1500" cap="all" spc="0"/>
            </a:pPr>
            <a:r>
              <a:rPr>
                <a:solidFill>
                  <a:srgbClr val="A8B5BD"/>
                </a:solidFill>
              </a:rP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rPr>
                <a:solidFill>
                  <a:srgbClr val="A8B5BD"/>
                </a:solidFill>
              </a:rPr>
              <a:t>28</a:t>
            </a:r>
          </a:p>
        </p:txBody>
      </p:sp>
      <p:sp>
        <p:nvSpPr>
          <p:cNvPr id="1044" name="29…"/>
          <p:cNvSpPr txBox="1">
            <a:spLocks noGrp="1"/>
          </p:cNvSpPr>
          <p:nvPr>
            <p:ph type="body" idx="24"/>
          </p:nvPr>
        </p:nvSpPr>
        <p:spPr>
          <a:prstGeom prst="rect">
            <a:avLst/>
          </a:prstGeom>
        </p:spPr>
        <p:txBody>
          <a:bodyPr/>
          <a:lstStyle/>
          <a:p>
            <a:pPr algn="ctr">
              <a:lnSpc>
                <a:spcPct val="100000"/>
              </a:lnSpc>
              <a:spcBef>
                <a:spcPts val="0"/>
              </a:spcBef>
              <a:defRPr sz="1500" cap="all" spc="0"/>
            </a:pPr>
            <a:r>
              <a:rPr>
                <a:solidFill>
                  <a:srgbClr val="A8B5BD"/>
                </a:solidFill>
              </a:rPr>
              <a:t>29</a:t>
            </a:r>
          </a:p>
          <a:p>
            <a:pPr algn="ctr">
              <a:lnSpc>
                <a:spcPct val="100000"/>
              </a:lnSpc>
              <a:spcBef>
                <a:spcPts val="0"/>
              </a:spcBef>
              <a:defRPr sz="1500" cap="all" spc="0"/>
            </a:pPr>
            <a:r>
              <a:t>30</a:t>
            </a:r>
          </a:p>
        </p:txBody>
      </p:sp>
      <p:sp>
        <p:nvSpPr>
          <p:cNvPr id="1045" name="Square"/>
          <p:cNvSpPr>
            <a:spLocks noGrp="1"/>
          </p:cNvSpPr>
          <p:nvPr>
            <p:ph type="body" idx="25"/>
          </p:nvPr>
        </p:nvSpPr>
        <p:spPr>
          <a:prstGeom prst="rect">
            <a:avLst/>
          </a:prstGeom>
        </p:spPr>
        <p:txBody>
          <a:bodyPr/>
          <a:lstStyle/>
          <a:p>
            <a:pPr algn="ctr">
              <a:lnSpc>
                <a:spcPct val="100000"/>
              </a:lnSpc>
              <a:spcBef>
                <a:spcPts val="0"/>
              </a:spcBef>
              <a:defRPr sz="1500" cap="all" spc="0"/>
            </a:pPr>
            <a:endParaRPr/>
          </a:p>
        </p:txBody>
      </p:sp>
      <p:sp>
        <p:nvSpPr>
          <p:cNvPr id="1046" name="Squar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1047" name="Rectangle"/>
          <p:cNvSpPr>
            <a:spLocks noGrp="1"/>
          </p:cNvSpPr>
          <p:nvPr>
            <p:ph type="body" idx="27"/>
          </p:nvPr>
        </p:nvSpPr>
        <p:spPr>
          <a:prstGeom prst="rect">
            <a:avLst/>
          </a:prstGeom>
        </p:spPr>
        <p:txBody>
          <a:bodyPr/>
          <a:lstStyle/>
          <a:p>
            <a:pPr algn="ctr">
              <a:lnSpc>
                <a:spcPct val="100000"/>
              </a:lnSpc>
              <a:spcBef>
                <a:spcPts val="0"/>
              </a:spcBef>
              <a:defRPr sz="1500" cap="all" spc="0"/>
            </a:pPr>
            <a:endParaRPr/>
          </a:p>
        </p:txBody>
      </p:sp>
      <p:sp>
        <p:nvSpPr>
          <p:cNvPr id="1048"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8</a:t>
            </a:fld>
            <a:endParaRPr/>
          </a:p>
        </p:txBody>
      </p:sp>
      <p:sp>
        <p:nvSpPr>
          <p:cNvPr id="1049" name="Page #"/>
          <p:cNvSpPr txBox="1">
            <a:spLocks noGrp="1"/>
          </p:cNvSpPr>
          <p:nvPr>
            <p:ph type="body" idx="28"/>
          </p:nvPr>
        </p:nvSpPr>
        <p:spPr>
          <a:prstGeom prst="rect">
            <a:avLst/>
          </a:prstGeom>
        </p:spPr>
        <p:txBody>
          <a:bodyPr/>
          <a:lstStyle/>
          <a:p>
            <a:r>
              <a:t>Page #</a:t>
            </a:r>
          </a:p>
        </p:txBody>
      </p:sp>
      <p:sp>
        <p:nvSpPr>
          <p:cNvPr id="1050" name="Bibendum Nibh"/>
          <p:cNvSpPr txBox="1">
            <a:spLocks noGrp="1"/>
          </p:cNvSpPr>
          <p:nvPr>
            <p:ph type="title"/>
          </p:nvPr>
        </p:nvSpPr>
        <p:spPr>
          <a:prstGeom prst="rect">
            <a:avLst/>
          </a:prstGeom>
        </p:spPr>
        <p:txBody>
          <a:bodyPr/>
          <a:lstStyle/>
          <a:p>
            <a:r>
              <a:t>Bibendum Nibh</a:t>
            </a:r>
          </a:p>
        </p:txBody>
      </p:sp>
      <p:sp>
        <p:nvSpPr>
          <p:cNvPr id="1051" name="Donec id elit non mi porta gravida at. Aenean lacinia bibendum nulla sed consectetur. Nulla vitae elit eget libero, a pharetra augue. Sed posuere consectetur est at lobortis lorem ipsum dolor sit amet."/>
          <p:cNvSpPr txBox="1">
            <a:spLocks noGrp="1"/>
          </p:cNvSpPr>
          <p:nvPr>
            <p:ph type="body" idx="29"/>
          </p:nvPr>
        </p:nvSpPr>
        <p:spPr>
          <a:prstGeom prst="rect">
            <a:avLst/>
          </a:prstGeom>
        </p:spPr>
        <p:txBody>
          <a:bodyPr/>
          <a:lstStyle/>
          <a:p>
            <a:r>
              <a:t>Donec id elit non mi porta gravida at. Aenean lacinia bibendum nulla sed consectetur. Nulla vitae elit eget libero, a pharetra augue. Sed posuere consectetur est at lobortis lorem ipsum dolor sit amet.</a:t>
            </a:r>
          </a:p>
        </p:txBody>
      </p:sp>
      <p:sp>
        <p:nvSpPr>
          <p:cNvPr id="1052" name="January Research"/>
          <p:cNvSpPr txBox="1">
            <a:spLocks noGrp="1"/>
          </p:cNvSpPr>
          <p:nvPr>
            <p:ph type="body" idx="30"/>
          </p:nvPr>
        </p:nvSpPr>
        <p:spPr>
          <a:prstGeom prst="rect">
            <a:avLst/>
          </a:prstGeom>
        </p:spPr>
        <p:txBody>
          <a:bodyPr/>
          <a:lstStyle/>
          <a:p>
            <a:r>
              <a:t>January Research</a:t>
            </a:r>
          </a:p>
        </p:txBody>
      </p:sp>
      <p:sp>
        <p:nvSpPr>
          <p:cNvPr id="1053" name="Shape"/>
          <p:cNvSpPr>
            <a:spLocks noGrp="1"/>
          </p:cNvSpPr>
          <p:nvPr>
            <p:ph type="body" idx="31"/>
          </p:nvPr>
        </p:nvSpPr>
        <p:spPr>
          <a:custGeom>
            <a:avLst/>
            <a:gdLst/>
            <a:ahLst/>
            <a:cxnLst>
              <a:cxn ang="0">
                <a:pos x="wd2" y="hd2"/>
              </a:cxn>
              <a:cxn ang="5400000">
                <a:pos x="wd2" y="hd2"/>
              </a:cxn>
              <a:cxn ang="10800000">
                <a:pos x="wd2" y="hd2"/>
              </a:cxn>
              <a:cxn ang="16200000">
                <a:pos x="wd2" y="hd2"/>
              </a:cxn>
            </a:cxnLst>
            <a:rect l="0" t="0" r="r" b="b"/>
            <a:pathLst>
              <a:path w="21578" h="21578" extrusionOk="0">
                <a:moveTo>
                  <a:pt x="2454" y="2451"/>
                </a:moveTo>
                <a:cubicBezTo>
                  <a:pt x="939" y="3965"/>
                  <a:pt x="3" y="6057"/>
                  <a:pt x="0" y="8367"/>
                </a:cubicBezTo>
                <a:cubicBezTo>
                  <a:pt x="-5" y="13001"/>
                  <a:pt x="3746" y="16769"/>
                  <a:pt x="8371" y="16737"/>
                </a:cubicBezTo>
                <a:cubicBezTo>
                  <a:pt x="10402" y="16724"/>
                  <a:pt x="12247" y="15972"/>
                  <a:pt x="13712" y="14784"/>
                </a:cubicBezTo>
                <a:lnTo>
                  <a:pt x="14273" y="15344"/>
                </a:lnTo>
                <a:cubicBezTo>
                  <a:pt x="14244" y="15382"/>
                  <a:pt x="14213" y="15419"/>
                  <a:pt x="14192" y="15460"/>
                </a:cubicBezTo>
                <a:cubicBezTo>
                  <a:pt x="14127" y="15600"/>
                  <a:pt x="14126" y="15761"/>
                  <a:pt x="14190" y="15900"/>
                </a:cubicBezTo>
                <a:cubicBezTo>
                  <a:pt x="14246" y="16007"/>
                  <a:pt x="14330" y="16095"/>
                  <a:pt x="14460" y="16227"/>
                </a:cubicBezTo>
                <a:cubicBezTo>
                  <a:pt x="14465" y="16232"/>
                  <a:pt x="14466" y="16237"/>
                  <a:pt x="14470" y="16242"/>
                </a:cubicBezTo>
                <a:cubicBezTo>
                  <a:pt x="14540" y="16322"/>
                  <a:pt x="14629" y="16411"/>
                  <a:pt x="14748" y="16529"/>
                </a:cubicBezTo>
                <a:lnTo>
                  <a:pt x="15131" y="16912"/>
                </a:lnTo>
                <a:lnTo>
                  <a:pt x="16704" y="18485"/>
                </a:lnTo>
                <a:lnTo>
                  <a:pt x="19468" y="21249"/>
                </a:lnTo>
                <a:lnTo>
                  <a:pt x="19475" y="21242"/>
                </a:lnTo>
                <a:cubicBezTo>
                  <a:pt x="19620" y="21386"/>
                  <a:pt x="19709" y="21472"/>
                  <a:pt x="19820" y="21530"/>
                </a:cubicBezTo>
                <a:cubicBezTo>
                  <a:pt x="19959" y="21595"/>
                  <a:pt x="20121" y="21594"/>
                  <a:pt x="20260" y="21529"/>
                </a:cubicBezTo>
                <a:cubicBezTo>
                  <a:pt x="20383" y="21465"/>
                  <a:pt x="20471" y="21378"/>
                  <a:pt x="20644" y="21205"/>
                </a:cubicBezTo>
                <a:lnTo>
                  <a:pt x="21203" y="20645"/>
                </a:lnTo>
                <a:cubicBezTo>
                  <a:pt x="21379" y="20469"/>
                  <a:pt x="21466" y="20382"/>
                  <a:pt x="21530" y="20259"/>
                </a:cubicBezTo>
                <a:cubicBezTo>
                  <a:pt x="21595" y="20120"/>
                  <a:pt x="21595" y="19960"/>
                  <a:pt x="21530" y="19820"/>
                </a:cubicBezTo>
                <a:cubicBezTo>
                  <a:pt x="21472" y="19709"/>
                  <a:pt x="21386" y="19620"/>
                  <a:pt x="21242" y="19475"/>
                </a:cubicBezTo>
                <a:lnTo>
                  <a:pt x="21250" y="19467"/>
                </a:lnTo>
                <a:lnTo>
                  <a:pt x="18482" y="16698"/>
                </a:lnTo>
                <a:lnTo>
                  <a:pt x="16914" y="15130"/>
                </a:lnTo>
                <a:lnTo>
                  <a:pt x="16526" y="14743"/>
                </a:lnTo>
                <a:cubicBezTo>
                  <a:pt x="16410" y="14626"/>
                  <a:pt x="16323" y="14539"/>
                  <a:pt x="16243" y="14469"/>
                </a:cubicBezTo>
                <a:cubicBezTo>
                  <a:pt x="16235" y="14462"/>
                  <a:pt x="16226" y="14459"/>
                  <a:pt x="16218" y="14452"/>
                </a:cubicBezTo>
                <a:cubicBezTo>
                  <a:pt x="16092" y="14327"/>
                  <a:pt x="16003" y="14244"/>
                  <a:pt x="15900" y="14191"/>
                </a:cubicBezTo>
                <a:cubicBezTo>
                  <a:pt x="15761" y="14126"/>
                  <a:pt x="15601" y="14126"/>
                  <a:pt x="15461" y="14191"/>
                </a:cubicBezTo>
                <a:cubicBezTo>
                  <a:pt x="15419" y="14213"/>
                  <a:pt x="15382" y="14244"/>
                  <a:pt x="15343" y="14275"/>
                </a:cubicBezTo>
                <a:lnTo>
                  <a:pt x="14787" y="13719"/>
                </a:lnTo>
                <a:cubicBezTo>
                  <a:pt x="14841" y="13653"/>
                  <a:pt x="14901" y="13592"/>
                  <a:pt x="14952" y="13524"/>
                </a:cubicBezTo>
                <a:cubicBezTo>
                  <a:pt x="16045" y="12090"/>
                  <a:pt x="16726" y="10311"/>
                  <a:pt x="16738" y="8370"/>
                </a:cubicBezTo>
                <a:cubicBezTo>
                  <a:pt x="16768" y="3746"/>
                  <a:pt x="13001" y="-5"/>
                  <a:pt x="8368" y="0"/>
                </a:cubicBezTo>
                <a:cubicBezTo>
                  <a:pt x="6058" y="2"/>
                  <a:pt x="3968" y="936"/>
                  <a:pt x="2454" y="2451"/>
                </a:cubicBezTo>
                <a:close/>
                <a:moveTo>
                  <a:pt x="3892" y="3889"/>
                </a:moveTo>
                <a:cubicBezTo>
                  <a:pt x="5038" y="2743"/>
                  <a:pt x="6622" y="2036"/>
                  <a:pt x="8371" y="2036"/>
                </a:cubicBezTo>
                <a:cubicBezTo>
                  <a:pt x="11868" y="2036"/>
                  <a:pt x="14702" y="4870"/>
                  <a:pt x="14702" y="8367"/>
                </a:cubicBezTo>
                <a:cubicBezTo>
                  <a:pt x="14702" y="11865"/>
                  <a:pt x="11867" y="14700"/>
                  <a:pt x="8369" y="14700"/>
                </a:cubicBezTo>
                <a:cubicBezTo>
                  <a:pt x="4872" y="14700"/>
                  <a:pt x="2038" y="11866"/>
                  <a:pt x="2038" y="8369"/>
                </a:cubicBezTo>
                <a:cubicBezTo>
                  <a:pt x="2038" y="6620"/>
                  <a:pt x="2746" y="5035"/>
                  <a:pt x="3892" y="3889"/>
                </a:cubicBezTo>
                <a:close/>
              </a:path>
            </a:pathLst>
          </a:custGeom>
        </p:spPr>
        <p:txBody>
          <a:bodyPr/>
          <a:lstStyle/>
          <a:p>
            <a:pPr>
              <a:spcBef>
                <a:spcPts val="0"/>
              </a:spcBef>
              <a:defRPr>
                <a:solidFill>
                  <a:srgbClr val="FFFFFF"/>
                </a:solidFill>
              </a:defRPr>
            </a:pPr>
            <a:endParaRPr/>
          </a:p>
        </p:txBody>
      </p:sp>
      <p:sp>
        <p:nvSpPr>
          <p:cNvPr id="1054" name="Vivamus sagittis lacus vel augue laoreet rutrum faucibus dolor auctor. Vestibulum id ligula porta felis euismod semper. Integer posuere erat a ante venenatis dapibus posuere velit aliquet. Maecenas faucibus mollis interdum."/>
          <p:cNvSpPr txBox="1">
            <a:spLocks noGrp="1"/>
          </p:cNvSpPr>
          <p:nvPr>
            <p:ph type="body" sz="quarter" idx="1"/>
          </p:nvPr>
        </p:nvSpPr>
        <p:spPr>
          <a:prstGeom prst="rect">
            <a:avLst/>
          </a:prstGeom>
        </p:spPr>
        <p:txBody>
          <a:bodyPr/>
          <a:lstStyle/>
          <a:p>
            <a:r>
              <a:t>Vivamus sagittis lacus vel augue laoreet rutrum faucibus dolor auctor. Vestibulum id ligula porta felis euismod semper. Integer posuere erat a ante venenatis dapibus posuere velit aliquet. Maecenas faucibus mollis interdum.</a:t>
            </a:r>
          </a:p>
        </p:txBody>
      </p:sp>
      <p:sp>
        <p:nvSpPr>
          <p:cNvPr id="1055" name="Lorem ipsum dolor sit amet, consectetur adipiscing elit."/>
          <p:cNvSpPr txBox="1">
            <a:spLocks noGrp="1"/>
          </p:cNvSpPr>
          <p:nvPr>
            <p:ph type="body" idx="32"/>
          </p:nvPr>
        </p:nvSpPr>
        <p:spPr>
          <a:prstGeom prst="rect">
            <a:avLst/>
          </a:prstGeom>
        </p:spPr>
        <p:txBody>
          <a:bodyPr/>
          <a:lstStyle/>
          <a:p>
            <a:r>
              <a:t>Lorem ipsum dolor sit amet, consectetur adipiscing elit.</a:t>
            </a:r>
          </a:p>
        </p:txBody>
      </p:sp>
    </p:spTree>
  </p:cSld>
  <p:clrMapOvr>
    <a:masterClrMapping/>
  </p:clrMapOvr>
  <p:transition xmlns:p14="http://schemas.microsoft.com/office/powerpoint/2010/mai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Rectangle"/>
          <p:cNvSpPr>
            <a:spLocks noGrp="1"/>
          </p:cNvSpPr>
          <p:nvPr>
            <p:ph type="body" idx="13"/>
          </p:nvPr>
        </p:nvSpPr>
        <p:spPr>
          <a:prstGeom prst="rect">
            <a:avLst/>
          </a:prstGeom>
        </p:spPr>
        <p:txBody>
          <a:bodyPr/>
          <a:lstStyle/>
          <a:p>
            <a:pPr algn="ctr">
              <a:lnSpc>
                <a:spcPct val="100000"/>
              </a:lnSpc>
              <a:spcBef>
                <a:spcPts val="0"/>
              </a:spcBef>
              <a:defRPr sz="1500" cap="all" spc="0"/>
            </a:pPr>
            <a:endParaRPr/>
          </a:p>
        </p:txBody>
      </p:sp>
      <p:sp>
        <p:nvSpPr>
          <p:cNvPr id="1058" name="Shape"/>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p:spPr>
        <p:txBody>
          <a:bodyPr/>
          <a:lstStyle/>
          <a:p>
            <a:pPr algn="ctr">
              <a:lnSpc>
                <a:spcPct val="100000"/>
              </a:lnSpc>
              <a:spcBef>
                <a:spcPts val="0"/>
              </a:spcBef>
              <a:defRPr sz="4000" cap="all" spc="399">
                <a:solidFill>
                  <a:srgbClr val="FFFFFF"/>
                </a:solidFill>
                <a:latin typeface="+mj-lt"/>
                <a:ea typeface="+mj-ea"/>
                <a:cs typeface="+mj-cs"/>
                <a:sym typeface="Helvetica Neue Thin"/>
              </a:defRPr>
            </a:pPr>
            <a:endParaRPr/>
          </a:p>
        </p:txBody>
      </p:sp>
      <p:sp>
        <p:nvSpPr>
          <p:cNvPr id="1059" name="Rectangle"/>
          <p:cNvSpPr>
            <a:spLocks noGrp="1"/>
          </p:cNvSpPr>
          <p:nvPr>
            <p:ph type="body" idx="15"/>
          </p:nvPr>
        </p:nvSpPr>
        <p:spPr>
          <a:prstGeom prst="rect">
            <a:avLst/>
          </a:prstGeom>
        </p:spPr>
        <p:txBody>
          <a:bodyPr/>
          <a:lstStyle/>
          <a:p>
            <a:pPr algn="ctr">
              <a:lnSpc>
                <a:spcPct val="100000"/>
              </a:lnSpc>
              <a:spcBef>
                <a:spcPts val="0"/>
              </a:spcBef>
              <a:defRPr sz="1500" cap="all" spc="75"/>
            </a:pPr>
            <a:endParaRPr/>
          </a:p>
        </p:txBody>
      </p:sp>
      <p:sp>
        <p:nvSpPr>
          <p:cNvPr id="1060" name="march"/>
          <p:cNvSpPr txBox="1">
            <a:spLocks noGrp="1"/>
          </p:cNvSpPr>
          <p:nvPr>
            <p:ph type="body" idx="16"/>
          </p:nvPr>
        </p:nvSpPr>
        <p:spPr>
          <a:prstGeom prst="rect">
            <a:avLst/>
          </a:prstGeom>
        </p:spPr>
        <p:txBody>
          <a:bodyPr/>
          <a:lstStyle/>
          <a:p>
            <a:r>
              <a:t>march</a:t>
            </a:r>
          </a:p>
        </p:txBody>
      </p:sp>
      <p:sp>
        <p:nvSpPr>
          <p:cNvPr id="1061" name="Shape"/>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1062" name="Shape"/>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1063" name="Sun…"/>
          <p:cNvSpPr txBox="1">
            <a:spLocks noGrp="1"/>
          </p:cNvSpPr>
          <p:nvPr>
            <p:ph type="body" idx="19"/>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064" name="Mollis Sollicitudin"/>
          <p:cNvSpPr txBox="1">
            <a:spLocks noGrp="1"/>
          </p:cNvSpPr>
          <p:nvPr>
            <p:ph type="title"/>
          </p:nvPr>
        </p:nvSpPr>
        <p:spPr>
          <a:prstGeom prst="rect">
            <a:avLst/>
          </a:prstGeom>
        </p:spPr>
        <p:txBody>
          <a:bodyPr/>
          <a:lstStyle/>
          <a:p>
            <a:r>
              <a:t>Mollis Sollicitudin</a:t>
            </a:r>
          </a:p>
        </p:txBody>
      </p:sp>
      <p:sp>
        <p:nvSpPr>
          <p:cNvPr id="1065" name="1…"/>
          <p:cNvSpPr txBox="1">
            <a:spLocks noGrp="1"/>
          </p:cNvSpPr>
          <p:nvPr>
            <p:ph type="body" idx="20"/>
          </p:nvPr>
        </p:nvSpPr>
        <p:spPr>
          <a:prstGeom prst="rect">
            <a:avLst/>
          </a:prstGeom>
        </p:spPr>
        <p:txBody>
          <a:bodyPr/>
          <a:lstStyle/>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endParaRPr>
              <a:solidFill>
                <a:srgbClr val="A8B5BD"/>
              </a:solidFill>
            </a:endParaRPr>
          </a:p>
          <a:p>
            <a:pPr algn="ctr">
              <a:lnSpc>
                <a:spcPct val="100000"/>
              </a:lnSpc>
              <a:spcBef>
                <a:spcPts val="0"/>
              </a:spcBef>
              <a:defRPr sz="1500" cap="all" spc="0"/>
            </a:pPr>
            <a:r>
              <a:t>1</a:t>
            </a:r>
          </a:p>
          <a:p>
            <a:pPr algn="ctr">
              <a:lnSpc>
                <a:spcPct val="100000"/>
              </a:lnSpc>
              <a:spcBef>
                <a:spcPts val="0"/>
              </a:spcBef>
              <a:defRPr sz="1500" cap="all" spc="0"/>
            </a:pPr>
            <a:r>
              <a:t>2</a:t>
            </a:r>
          </a:p>
          <a:p>
            <a:pPr algn="ctr">
              <a:lnSpc>
                <a:spcPct val="100000"/>
              </a:lnSpc>
              <a:spcBef>
                <a:spcPts val="0"/>
              </a:spcBef>
              <a:defRPr sz="1500" cap="all" spc="0">
                <a:solidFill>
                  <a:srgbClr val="A8B5BD"/>
                </a:solidFill>
              </a:defRPr>
            </a:pPr>
            <a:r>
              <a:t>3</a:t>
            </a:r>
          </a:p>
        </p:txBody>
      </p:sp>
      <p:sp>
        <p:nvSpPr>
          <p:cNvPr id="1066" name="4…"/>
          <p:cNvSpPr txBox="1">
            <a:spLocks noGrp="1"/>
          </p:cNvSpPr>
          <p:nvPr>
            <p:ph type="body" idx="21"/>
          </p:nvPr>
        </p:nvSpPr>
        <p:spPr>
          <a:prstGeom prst="rect">
            <a:avLst/>
          </a:prstGeom>
        </p:spPr>
        <p:txBody>
          <a:bodyPr/>
          <a:lstStyle/>
          <a:p>
            <a:pPr algn="ctr">
              <a:lnSpc>
                <a:spcPct val="100000"/>
              </a:lnSpc>
              <a:spcBef>
                <a:spcPts val="0"/>
              </a:spcBef>
              <a:defRPr sz="1500" cap="all" spc="0"/>
            </a:pPr>
            <a:r>
              <a:rPr>
                <a:solidFill>
                  <a:srgbClr val="A8B5BD"/>
                </a:solidFill>
              </a:rPr>
              <a:t>4</a:t>
            </a:r>
          </a:p>
          <a:p>
            <a:pPr algn="ctr">
              <a:lnSpc>
                <a:spcPct val="100000"/>
              </a:lnSpc>
              <a:spcBef>
                <a:spcPts val="0"/>
              </a:spcBef>
              <a:defRPr sz="1500" cap="all" spc="0"/>
            </a:pPr>
            <a:r>
              <a:t>5</a:t>
            </a:r>
          </a:p>
          <a:p>
            <a:pPr algn="ctr">
              <a:lnSpc>
                <a:spcPct val="100000"/>
              </a:lnSpc>
              <a:spcBef>
                <a:spcPts val="0"/>
              </a:spcBef>
              <a:defRPr sz="1500" cap="all" spc="0"/>
            </a:pPr>
            <a:r>
              <a:t>6</a:t>
            </a:r>
          </a:p>
          <a:p>
            <a:pPr algn="ctr">
              <a:lnSpc>
                <a:spcPct val="100000"/>
              </a:lnSpc>
              <a:spcBef>
                <a:spcPts val="0"/>
              </a:spcBef>
              <a:defRPr sz="1500" cap="all" spc="0"/>
            </a:pPr>
            <a:r>
              <a:t>7</a:t>
            </a:r>
          </a:p>
          <a:p>
            <a:pPr algn="ctr">
              <a:lnSpc>
                <a:spcPct val="100000"/>
              </a:lnSpc>
              <a:spcBef>
                <a:spcPts val="0"/>
              </a:spcBef>
              <a:defRPr sz="1500" cap="all" spc="0"/>
            </a:pPr>
            <a:r>
              <a:t>8</a:t>
            </a:r>
          </a:p>
          <a:p>
            <a:pPr algn="ctr">
              <a:lnSpc>
                <a:spcPct val="100000"/>
              </a:lnSpc>
              <a:spcBef>
                <a:spcPts val="0"/>
              </a:spcBef>
              <a:defRPr sz="1500" cap="all" spc="0"/>
            </a:pPr>
            <a:r>
              <a:t>9</a:t>
            </a:r>
          </a:p>
          <a:p>
            <a:pPr algn="ctr">
              <a:lnSpc>
                <a:spcPct val="100000"/>
              </a:lnSpc>
              <a:spcBef>
                <a:spcPts val="0"/>
              </a:spcBef>
              <a:defRPr sz="1500" cap="all" spc="0"/>
            </a:pPr>
            <a:r>
              <a:rPr>
                <a:solidFill>
                  <a:srgbClr val="A8B5BD"/>
                </a:solidFill>
              </a:rPr>
              <a:t>10</a:t>
            </a:r>
          </a:p>
        </p:txBody>
      </p:sp>
      <p:sp>
        <p:nvSpPr>
          <p:cNvPr id="1067" name="Square"/>
          <p:cNvSpPr>
            <a:spLocks noGrp="1"/>
          </p:cNvSpPr>
          <p:nvPr>
            <p:ph type="body" idx="22"/>
          </p:nvPr>
        </p:nvSpPr>
        <p:spPr>
          <a:prstGeom prst="rect">
            <a:avLst/>
          </a:prstGeom>
        </p:spPr>
        <p:txBody>
          <a:bodyPr/>
          <a:lstStyle/>
          <a:p>
            <a:pPr algn="ctr">
              <a:lnSpc>
                <a:spcPct val="100000"/>
              </a:lnSpc>
              <a:spcBef>
                <a:spcPts val="0"/>
              </a:spcBef>
              <a:defRPr sz="1500" cap="all" spc="0"/>
            </a:pPr>
            <a:endParaRPr/>
          </a:p>
        </p:txBody>
      </p:sp>
      <p:sp>
        <p:nvSpPr>
          <p:cNvPr id="1068" name="Square"/>
          <p:cNvSpPr>
            <a:spLocks noGrp="1"/>
          </p:cNvSpPr>
          <p:nvPr>
            <p:ph type="body" idx="23"/>
          </p:nvPr>
        </p:nvSpPr>
        <p:spPr>
          <a:prstGeom prst="rect">
            <a:avLst/>
          </a:prstGeom>
        </p:spPr>
        <p:txBody>
          <a:bodyPr/>
          <a:lstStyle/>
          <a:p>
            <a:pPr algn="ctr">
              <a:lnSpc>
                <a:spcPct val="100000"/>
              </a:lnSpc>
              <a:spcBef>
                <a:spcPts val="0"/>
              </a:spcBef>
              <a:defRPr sz="1500" cap="all" spc="0"/>
            </a:pPr>
            <a:endParaRPr/>
          </a:p>
        </p:txBody>
      </p:sp>
      <p:sp>
        <p:nvSpPr>
          <p:cNvPr id="1069" name="Square"/>
          <p:cNvSpPr>
            <a:spLocks noGrp="1"/>
          </p:cNvSpPr>
          <p:nvPr>
            <p:ph type="body" idx="24"/>
          </p:nvPr>
        </p:nvSpPr>
        <p:spPr>
          <a:prstGeom prst="rect">
            <a:avLst/>
          </a:prstGeom>
        </p:spPr>
        <p:txBody>
          <a:bodyPr/>
          <a:lstStyle/>
          <a:p>
            <a:pPr algn="ctr">
              <a:lnSpc>
                <a:spcPct val="100000"/>
              </a:lnSpc>
              <a:spcBef>
                <a:spcPts val="0"/>
              </a:spcBef>
              <a:defRPr sz="1500" cap="all" spc="0"/>
            </a:pPr>
            <a:endParaRPr/>
          </a:p>
        </p:txBody>
      </p:sp>
      <p:sp>
        <p:nvSpPr>
          <p:cNvPr id="1070" name="11…"/>
          <p:cNvSpPr txBox="1">
            <a:spLocks noGrp="1"/>
          </p:cNvSpPr>
          <p:nvPr>
            <p:ph type="body" idx="25"/>
          </p:nvPr>
        </p:nvSpPr>
        <p:spPr>
          <a:prstGeom prst="rect">
            <a:avLst/>
          </a:prstGeom>
        </p:spPr>
        <p:txBody>
          <a:bodyPr/>
          <a:lstStyle/>
          <a:p>
            <a:pPr algn="ctr">
              <a:lnSpc>
                <a:spcPct val="100000"/>
              </a:lnSpc>
              <a:spcBef>
                <a:spcPts val="0"/>
              </a:spcBef>
              <a:defRPr sz="1500" cap="all" spc="0"/>
            </a:pPr>
            <a:r>
              <a:rPr>
                <a:solidFill>
                  <a:srgbClr val="A8B5BD"/>
                </a:solidFill>
              </a:rPr>
              <a:t>11</a:t>
            </a:r>
          </a:p>
          <a:p>
            <a:pPr algn="ctr">
              <a:lnSpc>
                <a:spcPct val="100000"/>
              </a:lnSpc>
              <a:spcBef>
                <a:spcPts val="0"/>
              </a:spcBef>
              <a:defRPr sz="1500" cap="all" spc="0"/>
            </a:pPr>
            <a:r>
              <a:t>12</a:t>
            </a:r>
          </a:p>
          <a:p>
            <a:pPr algn="ctr">
              <a:lnSpc>
                <a:spcPct val="100000"/>
              </a:lnSpc>
              <a:spcBef>
                <a:spcPts val="0"/>
              </a:spcBef>
              <a:defRPr sz="1500" cap="all" spc="0"/>
            </a:pPr>
            <a:r>
              <a:t>13</a:t>
            </a:r>
          </a:p>
          <a:p>
            <a:pPr algn="ctr">
              <a:lnSpc>
                <a:spcPct val="100000"/>
              </a:lnSpc>
              <a:spcBef>
                <a:spcPts val="0"/>
              </a:spcBef>
              <a:defRPr sz="1500" cap="all" spc="0"/>
            </a:pPr>
            <a:r>
              <a:t>14</a:t>
            </a:r>
          </a:p>
          <a:p>
            <a:pPr algn="ctr">
              <a:lnSpc>
                <a:spcPct val="100000"/>
              </a:lnSpc>
              <a:spcBef>
                <a:spcPts val="0"/>
              </a:spcBef>
              <a:defRPr sz="1500" cap="all" spc="0"/>
            </a:pPr>
            <a:r>
              <a:t>14</a:t>
            </a:r>
          </a:p>
          <a:p>
            <a:pPr algn="ctr">
              <a:lnSpc>
                <a:spcPct val="100000"/>
              </a:lnSpc>
              <a:spcBef>
                <a:spcPts val="0"/>
              </a:spcBef>
              <a:defRPr sz="1500" cap="all" spc="0"/>
            </a:pPr>
            <a:r>
              <a:t>16</a:t>
            </a:r>
          </a:p>
          <a:p>
            <a:pPr algn="ctr">
              <a:lnSpc>
                <a:spcPct val="100000"/>
              </a:lnSpc>
              <a:spcBef>
                <a:spcPts val="0"/>
              </a:spcBef>
              <a:defRPr sz="1500" cap="all" spc="0"/>
            </a:pPr>
            <a:r>
              <a:rPr>
                <a:solidFill>
                  <a:srgbClr val="A8B5BD"/>
                </a:solidFill>
              </a:rPr>
              <a:t>17</a:t>
            </a:r>
          </a:p>
        </p:txBody>
      </p:sp>
      <p:sp>
        <p:nvSpPr>
          <p:cNvPr id="1071" name="Rectangle"/>
          <p:cNvSpPr>
            <a:spLocks noGrp="1"/>
          </p:cNvSpPr>
          <p:nvPr>
            <p:ph type="body" idx="26"/>
          </p:nvPr>
        </p:nvSpPr>
        <p:spPr>
          <a:prstGeom prst="rect">
            <a:avLst/>
          </a:prstGeom>
        </p:spPr>
        <p:txBody>
          <a:bodyPr/>
          <a:lstStyle/>
          <a:p>
            <a:pPr algn="ctr">
              <a:lnSpc>
                <a:spcPct val="100000"/>
              </a:lnSpc>
              <a:spcBef>
                <a:spcPts val="0"/>
              </a:spcBef>
              <a:defRPr sz="1500" cap="all" spc="0"/>
            </a:pPr>
            <a:endParaRPr/>
          </a:p>
        </p:txBody>
      </p:sp>
      <p:sp>
        <p:nvSpPr>
          <p:cNvPr id="1072" name="18…"/>
          <p:cNvSpPr txBox="1">
            <a:spLocks noGrp="1"/>
          </p:cNvSpPr>
          <p:nvPr>
            <p:ph type="body" idx="27"/>
          </p:nvPr>
        </p:nvSpPr>
        <p:spPr>
          <a:prstGeom prst="rect">
            <a:avLst/>
          </a:prstGeom>
        </p:spPr>
        <p:txBody>
          <a:bodyPr/>
          <a:lstStyle/>
          <a:p>
            <a:pPr algn="ctr">
              <a:lnSpc>
                <a:spcPct val="100000"/>
              </a:lnSpc>
              <a:spcBef>
                <a:spcPts val="0"/>
              </a:spcBef>
              <a:defRPr sz="1500" cap="all" spc="0"/>
            </a:pPr>
            <a:r>
              <a:rPr>
                <a:solidFill>
                  <a:srgbClr val="A8B5BD"/>
                </a:solidFill>
              </a:rPr>
              <a:t>18</a:t>
            </a:r>
          </a:p>
          <a:p>
            <a:pPr algn="ctr">
              <a:lnSpc>
                <a:spcPct val="100000"/>
              </a:lnSpc>
              <a:spcBef>
                <a:spcPts val="0"/>
              </a:spcBef>
              <a:defRPr sz="1500" cap="all" spc="0"/>
            </a:pPr>
            <a:r>
              <a:t>19</a:t>
            </a:r>
          </a:p>
          <a:p>
            <a:pPr algn="ctr">
              <a:lnSpc>
                <a:spcPct val="100000"/>
              </a:lnSpc>
              <a:spcBef>
                <a:spcPts val="0"/>
              </a:spcBef>
              <a:defRPr sz="1500" cap="all" spc="0"/>
            </a:pPr>
            <a:r>
              <a:t>20</a:t>
            </a:r>
          </a:p>
          <a:p>
            <a:pPr algn="ctr">
              <a:lnSpc>
                <a:spcPct val="100000"/>
              </a:lnSpc>
              <a:spcBef>
                <a:spcPts val="0"/>
              </a:spcBef>
              <a:defRPr sz="1500" cap="all" spc="0"/>
            </a:pPr>
            <a:r>
              <a:t>21</a:t>
            </a:r>
          </a:p>
          <a:p>
            <a:pPr algn="ctr">
              <a:lnSpc>
                <a:spcPct val="100000"/>
              </a:lnSpc>
              <a:spcBef>
                <a:spcPts val="0"/>
              </a:spcBef>
              <a:defRPr sz="1500" cap="all" spc="0"/>
            </a:pPr>
            <a:r>
              <a:t>22</a:t>
            </a:r>
          </a:p>
          <a:p>
            <a:pPr algn="ctr">
              <a:lnSpc>
                <a:spcPct val="100000"/>
              </a:lnSpc>
              <a:spcBef>
                <a:spcPts val="0"/>
              </a:spcBef>
              <a:defRPr sz="1500" cap="all" spc="0"/>
            </a:pPr>
            <a:r>
              <a:t>23</a:t>
            </a:r>
          </a:p>
          <a:p>
            <a:pPr algn="ctr">
              <a:lnSpc>
                <a:spcPct val="100000"/>
              </a:lnSpc>
              <a:spcBef>
                <a:spcPts val="0"/>
              </a:spcBef>
              <a:defRPr sz="1500" cap="all" spc="0"/>
            </a:pPr>
            <a:r>
              <a:rPr>
                <a:solidFill>
                  <a:srgbClr val="A8B5BD"/>
                </a:solidFill>
              </a:rPr>
              <a:t>24</a:t>
            </a:r>
          </a:p>
        </p:txBody>
      </p:sp>
      <p:sp>
        <p:nvSpPr>
          <p:cNvPr id="1073" name="25…"/>
          <p:cNvSpPr txBox="1">
            <a:spLocks noGrp="1"/>
          </p:cNvSpPr>
          <p:nvPr>
            <p:ph type="body" idx="28"/>
          </p:nvPr>
        </p:nvSpPr>
        <p:spPr>
          <a:prstGeom prst="rect">
            <a:avLst/>
          </a:prstGeom>
        </p:spPr>
        <p:txBody>
          <a:bodyPr/>
          <a:lstStyle/>
          <a:p>
            <a:pPr algn="ctr">
              <a:lnSpc>
                <a:spcPct val="100000"/>
              </a:lnSpc>
              <a:spcBef>
                <a:spcPts val="0"/>
              </a:spcBef>
              <a:defRPr sz="1500" cap="all" spc="0"/>
            </a:pPr>
            <a:r>
              <a:rPr>
                <a:solidFill>
                  <a:srgbClr val="A8B5BD"/>
                </a:solidFill>
              </a:rPr>
              <a:t>25</a:t>
            </a:r>
          </a:p>
          <a:p>
            <a:pPr algn="ctr">
              <a:lnSpc>
                <a:spcPct val="100000"/>
              </a:lnSpc>
              <a:spcBef>
                <a:spcPts val="0"/>
              </a:spcBef>
              <a:defRPr sz="1500" cap="all" spc="0"/>
            </a:pPr>
            <a:r>
              <a:t>26</a:t>
            </a:r>
          </a:p>
          <a:p>
            <a:pPr algn="ctr">
              <a:lnSpc>
                <a:spcPct val="100000"/>
              </a:lnSpc>
              <a:spcBef>
                <a:spcPts val="0"/>
              </a:spcBef>
              <a:defRPr sz="1500" cap="all" spc="0"/>
            </a:pPr>
            <a:r>
              <a:t>27</a:t>
            </a:r>
          </a:p>
          <a:p>
            <a:pPr algn="ctr">
              <a:lnSpc>
                <a:spcPct val="100000"/>
              </a:lnSpc>
              <a:spcBef>
                <a:spcPts val="0"/>
              </a:spcBef>
              <a:defRPr sz="1500" cap="all" spc="0"/>
            </a:pPr>
            <a:r>
              <a:t>28</a:t>
            </a:r>
          </a:p>
          <a:p>
            <a:pPr algn="ctr">
              <a:lnSpc>
                <a:spcPct val="100000"/>
              </a:lnSpc>
              <a:spcBef>
                <a:spcPts val="0"/>
              </a:spcBef>
              <a:defRPr sz="1500" cap="all" spc="0"/>
            </a:pPr>
            <a:r>
              <a:t>29</a:t>
            </a:r>
          </a:p>
          <a:p>
            <a:pPr algn="ctr">
              <a:lnSpc>
                <a:spcPct val="100000"/>
              </a:lnSpc>
              <a:spcBef>
                <a:spcPts val="0"/>
              </a:spcBef>
              <a:defRPr sz="1500" cap="all" spc="0"/>
            </a:pPr>
            <a:r>
              <a:t>30</a:t>
            </a:r>
          </a:p>
          <a:p>
            <a:pPr algn="ctr">
              <a:lnSpc>
                <a:spcPct val="100000"/>
              </a:lnSpc>
              <a:spcBef>
                <a:spcPts val="0"/>
              </a:spcBef>
              <a:defRPr sz="1500" cap="all" spc="0"/>
            </a:pPr>
            <a:r>
              <a:rPr>
                <a:solidFill>
                  <a:srgbClr val="A8B5BD"/>
                </a:solidFill>
              </a:rPr>
              <a:t>31</a:t>
            </a:r>
          </a:p>
        </p:txBody>
      </p:sp>
      <p:sp>
        <p:nvSpPr>
          <p:cNvPr id="1074" name="Square"/>
          <p:cNvSpPr>
            <a:spLocks noGrp="1"/>
          </p:cNvSpPr>
          <p:nvPr>
            <p:ph type="body" idx="29"/>
          </p:nvPr>
        </p:nvSpPr>
        <p:spPr>
          <a:prstGeom prst="rect">
            <a:avLst/>
          </a:prstGeom>
        </p:spPr>
        <p:txBody>
          <a:bodyPr/>
          <a:lstStyle/>
          <a:p>
            <a:pPr algn="ctr">
              <a:lnSpc>
                <a:spcPct val="100000"/>
              </a:lnSpc>
              <a:spcBef>
                <a:spcPts val="0"/>
              </a:spcBef>
              <a:defRPr sz="1500" cap="all" spc="0"/>
            </a:pPr>
            <a:endParaRPr/>
          </a:p>
        </p:txBody>
      </p:sp>
      <p:sp>
        <p:nvSpPr>
          <p:cNvPr id="1075" name="Square"/>
          <p:cNvSpPr>
            <a:spLocks noGrp="1"/>
          </p:cNvSpPr>
          <p:nvPr>
            <p:ph type="body" idx="30"/>
          </p:nvPr>
        </p:nvSpPr>
        <p:spPr>
          <a:prstGeom prst="rect">
            <a:avLst/>
          </a:prstGeom>
        </p:spPr>
        <p:txBody>
          <a:bodyPr/>
          <a:lstStyle/>
          <a:p>
            <a:pPr algn="ctr">
              <a:lnSpc>
                <a:spcPct val="100000"/>
              </a:lnSpc>
              <a:spcBef>
                <a:spcPts val="0"/>
              </a:spcBef>
              <a:defRPr sz="1500" cap="all" spc="0"/>
            </a:pPr>
            <a:endParaRPr/>
          </a:p>
        </p:txBody>
      </p:sp>
      <p:sp>
        <p:nvSpPr>
          <p:cNvPr id="1076" name="Rectangle"/>
          <p:cNvSpPr>
            <a:spLocks noGrp="1"/>
          </p:cNvSpPr>
          <p:nvPr>
            <p:ph type="body" idx="31"/>
          </p:nvPr>
        </p:nvSpPr>
        <p:spPr>
          <a:prstGeom prst="rect">
            <a:avLst/>
          </a:prstGeom>
        </p:spPr>
        <p:txBody>
          <a:bodyPr/>
          <a:lstStyle/>
          <a:p>
            <a:pPr algn="ctr">
              <a:lnSpc>
                <a:spcPct val="100000"/>
              </a:lnSpc>
              <a:spcBef>
                <a:spcPts val="0"/>
              </a:spcBef>
              <a:defRPr sz="1500" cap="all" spc="0"/>
            </a:pPr>
            <a:endParaRPr/>
          </a:p>
        </p:txBody>
      </p:sp>
      <p:sp>
        <p:nvSpPr>
          <p:cNvPr id="1077" name="Page #"/>
          <p:cNvSpPr txBox="1">
            <a:spLocks noGrp="1"/>
          </p:cNvSpPr>
          <p:nvPr>
            <p:ph type="body" idx="32"/>
          </p:nvPr>
        </p:nvSpPr>
        <p:spPr>
          <a:prstGeom prst="rect">
            <a:avLst/>
          </a:prstGeom>
        </p:spPr>
        <p:txBody>
          <a:bodyPr/>
          <a:lstStyle/>
          <a:p>
            <a:r>
              <a:t>Page #</a:t>
            </a:r>
          </a:p>
        </p:txBody>
      </p:sp>
      <p:sp>
        <p:nvSpPr>
          <p:cNvPr id="1078" name="Slide Number"/>
          <p:cNvSpPr txBox="1">
            <a:spLocks noGrp="1"/>
          </p:cNvSpPr>
          <p:nvPr>
            <p:ph type="sldNum" sz="quarter" idx="2"/>
          </p:nvPr>
        </p:nvSpPr>
        <p:spPr>
          <a:xfrm>
            <a:off x="12341013" y="9398000"/>
            <a:ext cx="127001" cy="173533"/>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sp>
        <p:nvSpPr>
          <p:cNvPr id="1079" name="Rectangle"/>
          <p:cNvSpPr>
            <a:spLocks noGrp="1"/>
          </p:cNvSpPr>
          <p:nvPr>
            <p:ph type="body" idx="33"/>
          </p:nvPr>
        </p:nvSpPr>
        <p:spPr>
          <a:prstGeom prst="rect">
            <a:avLst/>
          </a:prstGeom>
        </p:spPr>
        <p:txBody>
          <a:bodyPr/>
          <a:lstStyle/>
          <a:p>
            <a:pPr algn="ctr">
              <a:lnSpc>
                <a:spcPct val="100000"/>
              </a:lnSpc>
              <a:spcBef>
                <a:spcPts val="0"/>
              </a:spcBef>
              <a:defRPr sz="1500" cap="all" spc="0"/>
            </a:pPr>
            <a:endParaRPr/>
          </a:p>
        </p:txBody>
      </p:sp>
      <p:sp>
        <p:nvSpPr>
          <p:cNvPr id="1080" name="Shape"/>
          <p:cNvSpPr>
            <a:spLocks noGrp="1"/>
          </p:cNvSpPr>
          <p:nvPr>
            <p:ph type="body" idx="34"/>
          </p:nvPr>
        </p:nvSpPr>
        <p:spPr>
          <a:custGeom>
            <a:avLst/>
            <a:gdLst/>
            <a:ahLst/>
            <a:cxnLst>
              <a:cxn ang="0">
                <a:pos x="wd2" y="hd2"/>
              </a:cxn>
              <a:cxn ang="5400000">
                <a:pos x="wd2" y="hd2"/>
              </a:cxn>
              <a:cxn ang="10800000">
                <a:pos x="wd2" y="hd2"/>
              </a:cxn>
              <a:cxn ang="16200000">
                <a:pos x="wd2" y="hd2"/>
              </a:cxn>
            </a:cxnLst>
            <a:rect l="0" t="0" r="r" b="b"/>
            <a:pathLst>
              <a:path w="21600" h="21599" extrusionOk="0">
                <a:moveTo>
                  <a:pt x="813" y="33"/>
                </a:moveTo>
                <a:cubicBezTo>
                  <a:pt x="696" y="33"/>
                  <a:pt x="608" y="32"/>
                  <a:pt x="533" y="53"/>
                </a:cubicBezTo>
                <a:cubicBezTo>
                  <a:pt x="459" y="73"/>
                  <a:pt x="398" y="115"/>
                  <a:pt x="335" y="202"/>
                </a:cubicBezTo>
                <a:cubicBezTo>
                  <a:pt x="266" y="311"/>
                  <a:pt x="205" y="485"/>
                  <a:pt x="155" y="707"/>
                </a:cubicBezTo>
                <a:cubicBezTo>
                  <a:pt x="105" y="929"/>
                  <a:pt x="66" y="1198"/>
                  <a:pt x="40" y="1499"/>
                </a:cubicBezTo>
                <a:cubicBezTo>
                  <a:pt x="21" y="1774"/>
                  <a:pt x="10" y="2041"/>
                  <a:pt x="5" y="2367"/>
                </a:cubicBezTo>
                <a:cubicBezTo>
                  <a:pt x="0" y="2694"/>
                  <a:pt x="0" y="3078"/>
                  <a:pt x="0" y="3588"/>
                </a:cubicBezTo>
                <a:lnTo>
                  <a:pt x="0" y="21498"/>
                </a:lnTo>
                <a:cubicBezTo>
                  <a:pt x="0" y="21519"/>
                  <a:pt x="0" y="21532"/>
                  <a:pt x="0" y="21549"/>
                </a:cubicBezTo>
                <a:cubicBezTo>
                  <a:pt x="0" y="21566"/>
                  <a:pt x="0" y="21579"/>
                  <a:pt x="0" y="21599"/>
                </a:cubicBezTo>
                <a:lnTo>
                  <a:pt x="21600" y="21566"/>
                </a:lnTo>
                <a:lnTo>
                  <a:pt x="21600" y="3572"/>
                </a:lnTo>
                <a:cubicBezTo>
                  <a:pt x="21600" y="3054"/>
                  <a:pt x="21600" y="2665"/>
                  <a:pt x="21595" y="2337"/>
                </a:cubicBezTo>
                <a:cubicBezTo>
                  <a:pt x="21590" y="2009"/>
                  <a:pt x="21579" y="1741"/>
                  <a:pt x="21560" y="1466"/>
                </a:cubicBezTo>
                <a:cubicBezTo>
                  <a:pt x="21534" y="1165"/>
                  <a:pt x="21495" y="896"/>
                  <a:pt x="21445" y="674"/>
                </a:cubicBezTo>
                <a:cubicBezTo>
                  <a:pt x="21395" y="452"/>
                  <a:pt x="21334" y="278"/>
                  <a:pt x="21265" y="169"/>
                </a:cubicBezTo>
                <a:cubicBezTo>
                  <a:pt x="21202" y="82"/>
                  <a:pt x="21141" y="40"/>
                  <a:pt x="21066" y="19"/>
                </a:cubicBezTo>
                <a:cubicBezTo>
                  <a:pt x="20992" y="-1"/>
                  <a:pt x="20904" y="0"/>
                  <a:pt x="20787" y="0"/>
                </a:cubicBezTo>
                <a:lnTo>
                  <a:pt x="817" y="33"/>
                </a:lnTo>
                <a:lnTo>
                  <a:pt x="813" y="33"/>
                </a:lnTo>
                <a:close/>
              </a:path>
            </a:pathLst>
          </a:custGeom>
        </p:spPr>
        <p:txBody>
          <a:bodyPr/>
          <a:lstStyle/>
          <a:p>
            <a:pPr>
              <a:spcBef>
                <a:spcPts val="0"/>
              </a:spcBef>
              <a:defRPr>
                <a:solidFill>
                  <a:srgbClr val="FFFFFF"/>
                </a:solidFill>
              </a:defRPr>
            </a:pPr>
            <a:endParaRPr/>
          </a:p>
        </p:txBody>
      </p:sp>
      <p:sp>
        <p:nvSpPr>
          <p:cNvPr id="1081" name="Rectangle"/>
          <p:cNvSpPr>
            <a:spLocks noGrp="1"/>
          </p:cNvSpPr>
          <p:nvPr>
            <p:ph type="body" idx="35"/>
          </p:nvPr>
        </p:nvSpPr>
        <p:spPr>
          <a:prstGeom prst="rect">
            <a:avLst/>
          </a:prstGeom>
        </p:spPr>
        <p:txBody>
          <a:bodyPr/>
          <a:lstStyle/>
          <a:p>
            <a:pPr algn="ctr">
              <a:lnSpc>
                <a:spcPct val="100000"/>
              </a:lnSpc>
              <a:spcBef>
                <a:spcPts val="0"/>
              </a:spcBef>
              <a:defRPr sz="1500" cap="all" spc="75"/>
            </a:pPr>
            <a:endParaRPr/>
          </a:p>
        </p:txBody>
      </p:sp>
      <p:sp>
        <p:nvSpPr>
          <p:cNvPr id="1082" name="May"/>
          <p:cNvSpPr txBox="1">
            <a:spLocks noGrp="1"/>
          </p:cNvSpPr>
          <p:nvPr>
            <p:ph type="body" idx="36"/>
          </p:nvPr>
        </p:nvSpPr>
        <p:spPr>
          <a:prstGeom prst="rect">
            <a:avLst/>
          </a:prstGeom>
        </p:spPr>
        <p:txBody>
          <a:bodyPr/>
          <a:lstStyle/>
          <a:p>
            <a:r>
              <a:t>May</a:t>
            </a:r>
          </a:p>
        </p:txBody>
      </p:sp>
      <p:sp>
        <p:nvSpPr>
          <p:cNvPr id="1083" name="Shape"/>
          <p:cNvSpPr>
            <a:spLocks noGrp="1"/>
          </p:cNvSpPr>
          <p:nvPr>
            <p:ph type="body" idx="37"/>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0093" y="0"/>
                </a:moveTo>
                <a:lnTo>
                  <a:pt x="0" y="10789"/>
                </a:lnTo>
                <a:lnTo>
                  <a:pt x="20093" y="21600"/>
                </a:lnTo>
                <a:lnTo>
                  <a:pt x="21600" y="20789"/>
                </a:lnTo>
                <a:lnTo>
                  <a:pt x="3014" y="10789"/>
                </a:lnTo>
                <a:lnTo>
                  <a:pt x="21600" y="811"/>
                </a:lnTo>
                <a:lnTo>
                  <a:pt x="20093" y="0"/>
                </a:lnTo>
                <a:close/>
              </a:path>
            </a:pathLst>
          </a:custGeom>
        </p:spPr>
        <p:txBody>
          <a:bodyPr/>
          <a:lstStyle/>
          <a:p>
            <a:pPr>
              <a:spcBef>
                <a:spcPts val="0"/>
              </a:spcBef>
              <a:defRPr>
                <a:solidFill>
                  <a:srgbClr val="FFFFFF"/>
                </a:solidFill>
              </a:defRPr>
            </a:pPr>
            <a:endParaRPr/>
          </a:p>
        </p:txBody>
      </p:sp>
      <p:sp>
        <p:nvSpPr>
          <p:cNvPr id="1084" name="Shape"/>
          <p:cNvSpPr>
            <a:spLocks noGrp="1"/>
          </p:cNvSpPr>
          <p:nvPr>
            <p:ph type="body" idx="3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507" y="0"/>
                </a:moveTo>
                <a:lnTo>
                  <a:pt x="21600" y="10789"/>
                </a:lnTo>
                <a:lnTo>
                  <a:pt x="1507" y="21600"/>
                </a:lnTo>
                <a:lnTo>
                  <a:pt x="0" y="20789"/>
                </a:lnTo>
                <a:lnTo>
                  <a:pt x="18586" y="10789"/>
                </a:lnTo>
                <a:lnTo>
                  <a:pt x="0" y="811"/>
                </a:lnTo>
                <a:lnTo>
                  <a:pt x="1507" y="0"/>
                </a:lnTo>
                <a:close/>
              </a:path>
            </a:pathLst>
          </a:custGeom>
        </p:spPr>
        <p:txBody>
          <a:bodyPr/>
          <a:lstStyle/>
          <a:p>
            <a:pPr>
              <a:spcBef>
                <a:spcPts val="0"/>
              </a:spcBef>
              <a:defRPr>
                <a:solidFill>
                  <a:srgbClr val="FFFFFF"/>
                </a:solidFill>
              </a:defRPr>
            </a:pPr>
            <a:endParaRPr/>
          </a:p>
        </p:txBody>
      </p:sp>
      <p:sp>
        <p:nvSpPr>
          <p:cNvPr id="1085" name="Sun…"/>
          <p:cNvSpPr txBox="1">
            <a:spLocks noGrp="1"/>
          </p:cNvSpPr>
          <p:nvPr>
            <p:ph type="body" idx="39"/>
          </p:nvPr>
        </p:nvSpPr>
        <p:spPr>
          <a:prstGeom prst="rect">
            <a:avLst/>
          </a:prstGeom>
        </p:spPr>
        <p:txBody>
          <a:bodyPr/>
          <a:lstStyle/>
          <a:p>
            <a:pPr algn="ctr">
              <a:lnSpc>
                <a:spcPct val="100000"/>
              </a:lnSpc>
              <a:spcBef>
                <a:spcPts val="0"/>
              </a:spcBef>
              <a:defRPr sz="1500" cap="all" spc="75"/>
            </a:pPr>
            <a:r>
              <a:t>Sun</a:t>
            </a:r>
          </a:p>
          <a:p>
            <a:pPr algn="ctr">
              <a:lnSpc>
                <a:spcPct val="100000"/>
              </a:lnSpc>
              <a:spcBef>
                <a:spcPts val="0"/>
              </a:spcBef>
              <a:defRPr sz="1500" cap="all" spc="75"/>
            </a:pPr>
            <a:r>
              <a:t>mon</a:t>
            </a:r>
          </a:p>
          <a:p>
            <a:pPr algn="ctr">
              <a:lnSpc>
                <a:spcPct val="100000"/>
              </a:lnSpc>
              <a:spcBef>
                <a:spcPts val="0"/>
              </a:spcBef>
              <a:defRPr sz="1500" cap="all" spc="75"/>
            </a:pPr>
            <a:r>
              <a:t>tue</a:t>
            </a:r>
          </a:p>
          <a:p>
            <a:pPr algn="ctr">
              <a:lnSpc>
                <a:spcPct val="100000"/>
              </a:lnSpc>
              <a:spcBef>
                <a:spcPts val="0"/>
              </a:spcBef>
              <a:defRPr sz="1500" cap="all" spc="75"/>
            </a:pPr>
            <a:r>
              <a:t>wed</a:t>
            </a:r>
          </a:p>
          <a:p>
            <a:pPr algn="ctr">
              <a:lnSpc>
                <a:spcPct val="100000"/>
              </a:lnSpc>
              <a:spcBef>
                <a:spcPts val="0"/>
              </a:spcBef>
              <a:defRPr sz="1500" cap="all" spc="75"/>
            </a:pPr>
            <a:r>
              <a:t>thu</a:t>
            </a:r>
          </a:p>
          <a:p>
            <a:pPr algn="ctr">
              <a:lnSpc>
                <a:spcPct val="100000"/>
              </a:lnSpc>
              <a:spcBef>
                <a:spcPts val="0"/>
              </a:spcBef>
              <a:defRPr sz="1500" cap="all" spc="75"/>
            </a:pPr>
            <a:r>
              <a:t>fri</a:t>
            </a:r>
          </a:p>
          <a:p>
            <a:pPr algn="ctr">
              <a:lnSpc>
                <a:spcPct val="100000"/>
              </a:lnSpc>
              <a:spcBef>
                <a:spcPts val="0"/>
              </a:spcBef>
              <a:defRPr sz="1500" cap="all" spc="75"/>
            </a:pPr>
            <a:r>
              <a:t>sat</a:t>
            </a:r>
          </a:p>
        </p:txBody>
      </p:sp>
      <p:sp>
        <p:nvSpPr>
          <p:cNvPr id="1086" name="1…"/>
          <p:cNvSpPr txBox="1">
            <a:spLocks noGrp="1"/>
          </p:cNvSpPr>
          <p:nvPr>
            <p:ph type="body" idx="40"/>
          </p:nvPr>
        </p:nvSpPr>
        <p:spPr>
          <a:prstGeom prst="rect">
            <a:avLst/>
          </a:prstGeom>
        </p:spPr>
        <p:txBody>
          <a:bodyPr/>
          <a:lstStyle/>
          <a:p>
            <a:pPr algn="ctr">
              <a:lnSpc>
                <a:spcPct val="100000"/>
              </a:lnSpc>
              <a:spcBef>
                <a:spcPts val="0"/>
              </a:spcBef>
              <a:defRPr sz="1500" cap="all" spc="0"/>
            </a:pPr>
            <a:endParaRPr/>
          </a:p>
          <a:p>
            <a:pPr algn="ctr">
              <a:lnSpc>
                <a:spcPct val="100000"/>
              </a:lnSpc>
              <a:spcBef>
                <a:spcPts val="0"/>
              </a:spcBef>
              <a:defRPr sz="1500" cap="all" spc="0"/>
            </a:pPr>
            <a:endParaRPr/>
          </a:p>
          <a:p>
            <a:pPr algn="ctr">
              <a:lnSpc>
                <a:spcPct val="100000"/>
              </a:lnSpc>
              <a:spcBef>
                <a:spcPts val="0"/>
              </a:spcBef>
              <a:defRPr sz="1500" cap="all" spc="0"/>
            </a:pPr>
            <a:r>
              <a:t>1 </a:t>
            </a:r>
          </a:p>
          <a:p>
            <a:pPr algn="ctr">
              <a:lnSpc>
                <a:spcPct val="100000"/>
              </a:lnSpc>
              <a:spcBef>
                <a:spcPts val="0"/>
              </a:spcBef>
              <a:defRPr sz="1500" cap="all" spc="0"/>
            </a:pPr>
            <a:r>
              <a:t>2</a:t>
            </a:r>
          </a:p>
          <a:p>
            <a:pPr algn="ctr">
              <a:lnSpc>
                <a:spcPct val="100000"/>
              </a:lnSpc>
              <a:spcBef>
                <a:spcPts val="0"/>
              </a:spcBef>
              <a:defRPr sz="1500" cap="all" spc="0"/>
            </a:pPr>
            <a:r>
              <a:t>3</a:t>
            </a:r>
          </a:p>
          <a:p>
            <a:pPr algn="ctr">
              <a:lnSpc>
                <a:spcPct val="100000"/>
              </a:lnSpc>
              <a:spcBef>
                <a:spcPts val="0"/>
              </a:spcBef>
              <a:defRPr sz="1500" cap="all" spc="0"/>
            </a:pPr>
            <a:r>
              <a:t>4</a:t>
            </a:r>
          </a:p>
          <a:p>
            <a:pPr algn="ctr">
              <a:lnSpc>
                <a:spcPct val="100000"/>
              </a:lnSpc>
              <a:spcBef>
                <a:spcPts val="0"/>
              </a:spcBef>
              <a:defRPr sz="1500" cap="all" spc="0"/>
            </a:pPr>
            <a:r>
              <a:rPr>
                <a:solidFill>
                  <a:srgbClr val="A8B5BD"/>
                </a:solidFill>
              </a:rPr>
              <a:t>5</a:t>
            </a:r>
          </a:p>
        </p:txBody>
      </p:sp>
      <p:sp>
        <p:nvSpPr>
          <p:cNvPr id="1087" name="6…"/>
          <p:cNvSpPr txBox="1">
            <a:spLocks noGrp="1"/>
          </p:cNvSpPr>
          <p:nvPr>
            <p:ph type="body" idx="41"/>
          </p:nvPr>
        </p:nvSpPr>
        <p:spPr>
          <a:prstGeom prst="rect">
            <a:avLst/>
          </a:prstGeom>
        </p:spPr>
        <p:txBody>
          <a:bodyPr/>
          <a:lstStyle/>
          <a:p>
            <a:pPr algn="ctr">
              <a:lnSpc>
                <a:spcPct val="100000"/>
              </a:lnSpc>
              <a:spcBef>
                <a:spcPts val="0"/>
              </a:spcBef>
              <a:defRPr sz="1500" cap="all" spc="0"/>
            </a:pPr>
            <a:r>
              <a:rPr>
                <a:solidFill>
                  <a:srgbClr val="A8B5BD"/>
                </a:solidFill>
              </a:rPr>
              <a:t>6</a:t>
            </a:r>
          </a:p>
          <a:p>
            <a:pPr algn="ctr">
              <a:lnSpc>
                <a:spcPct val="100000"/>
              </a:lnSpc>
              <a:spcBef>
                <a:spcPts val="0"/>
              </a:spcBef>
              <a:defRPr sz="1500" cap="all" spc="0"/>
            </a:pPr>
            <a:r>
              <a:t>7</a:t>
            </a:r>
          </a:p>
          <a:p>
            <a:pPr algn="ctr">
              <a:lnSpc>
                <a:spcPct val="100000"/>
              </a:lnSpc>
              <a:spcBef>
                <a:spcPts val="0"/>
              </a:spcBef>
              <a:defRPr sz="1500" cap="all" spc="0"/>
            </a:pPr>
            <a:r>
              <a:t>8</a:t>
            </a:r>
          </a:p>
          <a:p>
            <a:pPr algn="ctr">
              <a:lnSpc>
                <a:spcPct val="100000"/>
              </a:lnSpc>
              <a:spcBef>
                <a:spcPts val="0"/>
              </a:spcBef>
              <a:defRPr sz="1500" cap="all" spc="0"/>
            </a:pPr>
            <a:r>
              <a:t>9</a:t>
            </a:r>
          </a:p>
          <a:p>
            <a:pPr algn="ctr">
              <a:lnSpc>
                <a:spcPct val="100000"/>
              </a:lnSpc>
              <a:spcBef>
                <a:spcPts val="0"/>
              </a:spcBef>
              <a:defRPr sz="1500" cap="all" spc="0"/>
            </a:pPr>
            <a:r>
              <a:t>10</a:t>
            </a:r>
          </a:p>
          <a:p>
            <a:pPr algn="ctr">
              <a:lnSpc>
                <a:spcPct val="100000"/>
              </a:lnSpc>
              <a:spcBef>
                <a:spcPts val="0"/>
              </a:spcBef>
              <a:defRPr sz="1500" cap="all" spc="0"/>
            </a:pPr>
            <a:r>
              <a:t>11</a:t>
            </a:r>
          </a:p>
          <a:p>
            <a:pPr algn="ctr">
              <a:lnSpc>
                <a:spcPct val="100000"/>
              </a:lnSpc>
              <a:spcBef>
                <a:spcPts val="0"/>
              </a:spcBef>
              <a:defRPr sz="1500" cap="all" spc="0"/>
            </a:pPr>
            <a:r>
              <a:rPr>
                <a:solidFill>
                  <a:srgbClr val="A8B5BD"/>
                </a:solidFill>
              </a:rPr>
              <a:t>12</a:t>
            </a:r>
          </a:p>
        </p:txBody>
      </p:sp>
      <p:sp>
        <p:nvSpPr>
          <p:cNvPr id="1088" name="Square"/>
          <p:cNvSpPr>
            <a:spLocks noGrp="1"/>
          </p:cNvSpPr>
          <p:nvPr>
            <p:ph type="body" idx="42"/>
          </p:nvPr>
        </p:nvSpPr>
        <p:spPr>
          <a:prstGeom prst="rect">
            <a:avLst/>
          </a:prstGeom>
        </p:spPr>
        <p:txBody>
          <a:bodyPr/>
          <a:lstStyle/>
          <a:p>
            <a:pPr algn="ctr">
              <a:lnSpc>
                <a:spcPct val="100000"/>
              </a:lnSpc>
              <a:spcBef>
                <a:spcPts val="0"/>
              </a:spcBef>
              <a:defRPr sz="1500" cap="all" spc="0"/>
            </a:pPr>
            <a:endParaRPr/>
          </a:p>
        </p:txBody>
      </p:sp>
      <p:sp>
        <p:nvSpPr>
          <p:cNvPr id="1089" name="Square"/>
          <p:cNvSpPr>
            <a:spLocks noGrp="1"/>
          </p:cNvSpPr>
          <p:nvPr>
            <p:ph type="body" idx="43"/>
          </p:nvPr>
        </p:nvSpPr>
        <p:spPr>
          <a:prstGeom prst="rect">
            <a:avLst/>
          </a:prstGeom>
        </p:spPr>
        <p:txBody>
          <a:bodyPr/>
          <a:lstStyle/>
          <a:p>
            <a:pPr algn="ctr">
              <a:lnSpc>
                <a:spcPct val="100000"/>
              </a:lnSpc>
              <a:spcBef>
                <a:spcPts val="0"/>
              </a:spcBef>
              <a:defRPr sz="1500" cap="all" spc="0"/>
            </a:pPr>
            <a:endParaRPr/>
          </a:p>
        </p:txBody>
      </p:sp>
      <p:sp>
        <p:nvSpPr>
          <p:cNvPr id="1090" name="Square"/>
          <p:cNvSpPr>
            <a:spLocks noGrp="1"/>
          </p:cNvSpPr>
          <p:nvPr>
            <p:ph type="body" idx="44"/>
          </p:nvPr>
        </p:nvSpPr>
        <p:spPr>
          <a:prstGeom prst="rect">
            <a:avLst/>
          </a:prstGeom>
        </p:spPr>
        <p:txBody>
          <a:bodyPr/>
          <a:lstStyle/>
          <a:p>
            <a:pPr algn="ctr">
              <a:lnSpc>
                <a:spcPct val="100000"/>
              </a:lnSpc>
              <a:spcBef>
                <a:spcPts val="0"/>
              </a:spcBef>
              <a:defRPr sz="1500" cap="all" spc="0"/>
            </a:pPr>
            <a:endParaRPr/>
          </a:p>
        </p:txBody>
      </p:sp>
      <p:sp>
        <p:nvSpPr>
          <p:cNvPr id="1091" name="13…"/>
          <p:cNvSpPr txBox="1">
            <a:spLocks noGrp="1"/>
          </p:cNvSpPr>
          <p:nvPr>
            <p:ph type="body" idx="45"/>
          </p:nvPr>
        </p:nvSpPr>
        <p:spPr>
          <a:prstGeom prst="rect">
            <a:avLst/>
          </a:prstGeom>
        </p:spPr>
        <p:txBody>
          <a:bodyPr/>
          <a:lstStyle/>
          <a:p>
            <a:pPr algn="ctr">
              <a:lnSpc>
                <a:spcPct val="100000"/>
              </a:lnSpc>
              <a:spcBef>
                <a:spcPts val="0"/>
              </a:spcBef>
              <a:defRPr sz="1500" cap="all" spc="0"/>
            </a:pPr>
            <a:r>
              <a:rPr>
                <a:solidFill>
                  <a:srgbClr val="A8B5BD"/>
                </a:solidFill>
              </a:rPr>
              <a:t>13</a:t>
            </a:r>
          </a:p>
          <a:p>
            <a:pPr algn="ctr">
              <a:lnSpc>
                <a:spcPct val="100000"/>
              </a:lnSpc>
              <a:spcBef>
                <a:spcPts val="0"/>
              </a:spcBef>
              <a:defRPr sz="1500" cap="all" spc="0"/>
            </a:pPr>
            <a:r>
              <a:t>14</a:t>
            </a:r>
          </a:p>
          <a:p>
            <a:pPr algn="ctr">
              <a:lnSpc>
                <a:spcPct val="100000"/>
              </a:lnSpc>
              <a:spcBef>
                <a:spcPts val="0"/>
              </a:spcBef>
              <a:defRPr sz="1500" cap="all" spc="0"/>
            </a:pPr>
            <a:r>
              <a:t>15</a:t>
            </a:r>
          </a:p>
          <a:p>
            <a:pPr algn="ctr">
              <a:lnSpc>
                <a:spcPct val="100000"/>
              </a:lnSpc>
              <a:spcBef>
                <a:spcPts val="0"/>
              </a:spcBef>
              <a:defRPr sz="1500" cap="all" spc="0"/>
            </a:pPr>
            <a:r>
              <a:t>16</a:t>
            </a:r>
          </a:p>
          <a:p>
            <a:pPr algn="ctr">
              <a:lnSpc>
                <a:spcPct val="100000"/>
              </a:lnSpc>
              <a:spcBef>
                <a:spcPts val="0"/>
              </a:spcBef>
              <a:defRPr sz="1500" cap="all" spc="0"/>
            </a:pPr>
            <a:r>
              <a:t>17</a:t>
            </a:r>
          </a:p>
          <a:p>
            <a:pPr algn="ctr">
              <a:lnSpc>
                <a:spcPct val="100000"/>
              </a:lnSpc>
              <a:spcBef>
                <a:spcPts val="0"/>
              </a:spcBef>
              <a:defRPr sz="1500" cap="all" spc="0"/>
            </a:pPr>
            <a:r>
              <a:t>18</a:t>
            </a:r>
          </a:p>
          <a:p>
            <a:pPr algn="ctr">
              <a:lnSpc>
                <a:spcPct val="100000"/>
              </a:lnSpc>
              <a:spcBef>
                <a:spcPts val="0"/>
              </a:spcBef>
              <a:defRPr sz="1500" cap="all" spc="0"/>
            </a:pPr>
            <a:r>
              <a:rPr>
                <a:solidFill>
                  <a:srgbClr val="A8B5BD"/>
                </a:solidFill>
              </a:rPr>
              <a:t>19</a:t>
            </a:r>
          </a:p>
        </p:txBody>
      </p:sp>
      <p:sp>
        <p:nvSpPr>
          <p:cNvPr id="1092" name="Rectangle"/>
          <p:cNvSpPr>
            <a:spLocks noGrp="1"/>
          </p:cNvSpPr>
          <p:nvPr>
            <p:ph type="body" idx="46"/>
          </p:nvPr>
        </p:nvSpPr>
        <p:spPr>
          <a:prstGeom prst="rect">
            <a:avLst/>
          </a:prstGeom>
        </p:spPr>
        <p:txBody>
          <a:bodyPr/>
          <a:lstStyle/>
          <a:p>
            <a:pPr algn="ctr">
              <a:lnSpc>
                <a:spcPct val="100000"/>
              </a:lnSpc>
              <a:spcBef>
                <a:spcPts val="0"/>
              </a:spcBef>
              <a:defRPr sz="1500" cap="all" spc="0"/>
            </a:pPr>
            <a:endParaRPr/>
          </a:p>
        </p:txBody>
      </p:sp>
      <p:sp>
        <p:nvSpPr>
          <p:cNvPr id="1093" name="20…"/>
          <p:cNvSpPr txBox="1">
            <a:spLocks noGrp="1"/>
          </p:cNvSpPr>
          <p:nvPr>
            <p:ph type="body" idx="47"/>
          </p:nvPr>
        </p:nvSpPr>
        <p:spPr>
          <a:prstGeom prst="rect">
            <a:avLst/>
          </a:prstGeom>
        </p:spPr>
        <p:txBody>
          <a:bodyPr/>
          <a:lstStyle/>
          <a:p>
            <a:pPr algn="ctr">
              <a:lnSpc>
                <a:spcPct val="100000"/>
              </a:lnSpc>
              <a:spcBef>
                <a:spcPts val="0"/>
              </a:spcBef>
              <a:defRPr sz="1500" cap="all" spc="0"/>
            </a:pPr>
            <a:r>
              <a:rPr>
                <a:solidFill>
                  <a:srgbClr val="A8B5BD"/>
                </a:solidFill>
              </a:rPr>
              <a:t>20</a:t>
            </a:r>
          </a:p>
          <a:p>
            <a:pPr algn="ctr">
              <a:lnSpc>
                <a:spcPct val="100000"/>
              </a:lnSpc>
              <a:spcBef>
                <a:spcPts val="0"/>
              </a:spcBef>
              <a:defRPr sz="1500" cap="all" spc="0"/>
            </a:pPr>
            <a:r>
              <a:t>21</a:t>
            </a:r>
          </a:p>
          <a:p>
            <a:pPr algn="ctr">
              <a:lnSpc>
                <a:spcPct val="100000"/>
              </a:lnSpc>
              <a:spcBef>
                <a:spcPts val="0"/>
              </a:spcBef>
              <a:defRPr sz="1500" cap="all" spc="0"/>
            </a:pPr>
            <a:r>
              <a:t>22</a:t>
            </a:r>
          </a:p>
          <a:p>
            <a:pPr algn="ctr">
              <a:lnSpc>
                <a:spcPct val="100000"/>
              </a:lnSpc>
              <a:spcBef>
                <a:spcPts val="0"/>
              </a:spcBef>
              <a:defRPr sz="1500" cap="all" spc="0"/>
            </a:pPr>
            <a:r>
              <a:t>23</a:t>
            </a:r>
          </a:p>
          <a:p>
            <a:pPr algn="ctr">
              <a:lnSpc>
                <a:spcPct val="100000"/>
              </a:lnSpc>
              <a:spcBef>
                <a:spcPts val="0"/>
              </a:spcBef>
              <a:defRPr sz="1500" cap="all" spc="0"/>
            </a:pPr>
            <a:r>
              <a:t>24</a:t>
            </a:r>
          </a:p>
          <a:p>
            <a:pPr algn="ctr">
              <a:lnSpc>
                <a:spcPct val="100000"/>
              </a:lnSpc>
              <a:spcBef>
                <a:spcPts val="0"/>
              </a:spcBef>
              <a:defRPr sz="1500" cap="all" spc="0"/>
            </a:pPr>
            <a:r>
              <a:t>25</a:t>
            </a:r>
          </a:p>
          <a:p>
            <a:pPr algn="ctr">
              <a:lnSpc>
                <a:spcPct val="100000"/>
              </a:lnSpc>
              <a:spcBef>
                <a:spcPts val="0"/>
              </a:spcBef>
              <a:defRPr sz="1500" cap="all" spc="0"/>
            </a:pPr>
            <a:r>
              <a:rPr>
                <a:solidFill>
                  <a:srgbClr val="A8B5BD"/>
                </a:solidFill>
              </a:rPr>
              <a:t>26</a:t>
            </a:r>
          </a:p>
        </p:txBody>
      </p:sp>
      <p:sp>
        <p:nvSpPr>
          <p:cNvPr id="1094" name="27…"/>
          <p:cNvSpPr txBox="1">
            <a:spLocks noGrp="1"/>
          </p:cNvSpPr>
          <p:nvPr>
            <p:ph type="body" idx="48"/>
          </p:nvPr>
        </p:nvSpPr>
        <p:spPr>
          <a:prstGeom prst="rect">
            <a:avLst/>
          </a:prstGeom>
        </p:spPr>
        <p:txBody>
          <a:bodyPr/>
          <a:lstStyle/>
          <a:p>
            <a:pPr algn="ctr">
              <a:lnSpc>
                <a:spcPct val="100000"/>
              </a:lnSpc>
              <a:spcBef>
                <a:spcPts val="0"/>
              </a:spcBef>
              <a:defRPr sz="1500" cap="all" spc="0"/>
            </a:pPr>
            <a:r>
              <a:rPr>
                <a:solidFill>
                  <a:srgbClr val="A8B5BD"/>
                </a:solidFill>
              </a:rPr>
              <a:t>27</a:t>
            </a:r>
          </a:p>
          <a:p>
            <a:pPr algn="ctr">
              <a:lnSpc>
                <a:spcPct val="100000"/>
              </a:lnSpc>
              <a:spcBef>
                <a:spcPts val="0"/>
              </a:spcBef>
              <a:defRPr sz="1500" cap="all" spc="0"/>
            </a:pPr>
            <a:r>
              <a:t>28</a:t>
            </a:r>
          </a:p>
          <a:p>
            <a:pPr algn="ctr">
              <a:lnSpc>
                <a:spcPct val="100000"/>
              </a:lnSpc>
              <a:spcBef>
                <a:spcPts val="0"/>
              </a:spcBef>
              <a:defRPr sz="1500" cap="all" spc="0"/>
            </a:pPr>
            <a:r>
              <a:t>29</a:t>
            </a:r>
          </a:p>
          <a:p>
            <a:pPr algn="ctr">
              <a:lnSpc>
                <a:spcPct val="100000"/>
              </a:lnSpc>
              <a:spcBef>
                <a:spcPts val="0"/>
              </a:spcBef>
              <a:defRPr sz="1500" cap="all" spc="0"/>
            </a:pPr>
            <a:r>
              <a:t>30</a:t>
            </a:r>
          </a:p>
          <a:p>
            <a:pPr algn="ctr">
              <a:lnSpc>
                <a:spcPct val="100000"/>
              </a:lnSpc>
              <a:spcBef>
                <a:spcPts val="0"/>
              </a:spcBef>
              <a:defRPr sz="1500" cap="all" spc="0"/>
            </a:pPr>
            <a:r>
              <a:t>31</a:t>
            </a:r>
          </a:p>
        </p:txBody>
      </p:sp>
      <p:sp>
        <p:nvSpPr>
          <p:cNvPr id="1095" name="Square"/>
          <p:cNvSpPr>
            <a:spLocks noGrp="1"/>
          </p:cNvSpPr>
          <p:nvPr>
            <p:ph type="body" idx="49"/>
          </p:nvPr>
        </p:nvSpPr>
        <p:spPr>
          <a:prstGeom prst="rect">
            <a:avLst/>
          </a:prstGeom>
        </p:spPr>
        <p:txBody>
          <a:bodyPr/>
          <a:lstStyle/>
          <a:p>
            <a:pPr algn="ctr">
              <a:lnSpc>
                <a:spcPct val="100000"/>
              </a:lnSpc>
              <a:spcBef>
                <a:spcPts val="0"/>
              </a:spcBef>
              <a:defRPr sz="1500" cap="all" spc="0"/>
            </a:pPr>
            <a:endParaRPr/>
          </a:p>
        </p:txBody>
      </p:sp>
      <p:sp>
        <p:nvSpPr>
          <p:cNvPr id="1096" name="Square"/>
          <p:cNvSpPr>
            <a:spLocks noGrp="1"/>
          </p:cNvSpPr>
          <p:nvPr>
            <p:ph type="body" idx="50"/>
          </p:nvPr>
        </p:nvSpPr>
        <p:spPr>
          <a:prstGeom prst="rect">
            <a:avLst/>
          </a:prstGeom>
        </p:spPr>
        <p:txBody>
          <a:bodyPr/>
          <a:lstStyle/>
          <a:p>
            <a:pPr algn="ctr">
              <a:lnSpc>
                <a:spcPct val="100000"/>
              </a:lnSpc>
              <a:spcBef>
                <a:spcPts val="0"/>
              </a:spcBef>
              <a:defRPr sz="1500" cap="all" spc="0"/>
            </a:pPr>
            <a:endParaRPr/>
          </a:p>
        </p:txBody>
      </p:sp>
      <p:sp>
        <p:nvSpPr>
          <p:cNvPr id="1097" name="Rectangle"/>
          <p:cNvSpPr>
            <a:spLocks noGrp="1"/>
          </p:cNvSpPr>
          <p:nvPr>
            <p:ph type="body" idx="51"/>
          </p:nvPr>
        </p:nvSpPr>
        <p:spPr>
          <a:prstGeom prst="rect">
            <a:avLst/>
          </a:prstGeom>
        </p:spPr>
        <p:txBody>
          <a:bodyPr/>
          <a:lstStyle/>
          <a:p>
            <a:pPr algn="ctr">
              <a:lnSpc>
                <a:spcPct val="100000"/>
              </a:lnSpc>
              <a:spcBef>
                <a:spcPts val="0"/>
              </a:spcBef>
              <a:defRPr sz="1500" cap="all" spc="0"/>
            </a:pPr>
            <a:endParaRPr/>
          </a:p>
        </p:txBody>
      </p:sp>
      <p:sp>
        <p:nvSpPr>
          <p:cNvPr id="1098" name="Arrow"/>
          <p:cNvSpPr>
            <a:spLocks noGrp="1"/>
          </p:cNvSpPr>
          <p:nvPr>
            <p:ph type="body" idx="52"/>
          </p:nvPr>
        </p:nvSpPr>
        <p:spPr>
          <a:prstGeom prst="rightArrow">
            <a:avLst>
              <a:gd name="adj1" fmla="val 30523"/>
              <a:gd name="adj2" fmla="val 61881"/>
            </a:avLst>
          </a:prstGeom>
        </p:spPr>
        <p:txBody>
          <a:bodyPr/>
          <a:lstStyle/>
          <a:p>
            <a:pPr>
              <a:spcBef>
                <a:spcPts val="0"/>
              </a:spcBef>
              <a:defRPr>
                <a:solidFill>
                  <a:srgbClr val="FFFFFF"/>
                </a:solidFill>
              </a:defRPr>
            </a:pPr>
            <a:endParaRPr/>
          </a:p>
        </p:txBody>
      </p:sp>
      <p:sp>
        <p:nvSpPr>
          <p:cNvPr id="1099" name="Arrow"/>
          <p:cNvSpPr>
            <a:spLocks noGrp="1"/>
          </p:cNvSpPr>
          <p:nvPr>
            <p:ph type="body" idx="53"/>
          </p:nvPr>
        </p:nvSpPr>
        <p:spPr>
          <a:prstGeom prst="rightArrow">
            <a:avLst>
              <a:gd name="adj1" fmla="val 30523"/>
              <a:gd name="adj2" fmla="val 61881"/>
            </a:avLst>
          </a:prstGeom>
        </p:spPr>
        <p:txBody>
          <a:bodyPr/>
          <a:lstStyle/>
          <a:p>
            <a:pPr>
              <a:spcBef>
                <a:spcPts val="0"/>
              </a:spcBef>
              <a:defRPr>
                <a:solidFill>
                  <a:srgbClr val="FFFFFF"/>
                </a:solidFill>
              </a:defRPr>
            </a:pPr>
            <a:endParaRPr/>
          </a:p>
        </p:txBody>
      </p:sp>
      <p:sp>
        <p:nvSpPr>
          <p:cNvPr id="1100" name="Circle"/>
          <p:cNvSpPr>
            <a:spLocks noGrp="1"/>
          </p:cNvSpPr>
          <p:nvPr>
            <p:ph type="body" idx="54"/>
          </p:nvPr>
        </p:nvSpPr>
        <p:spPr>
          <a:prstGeom prst="ellipse">
            <a:avLst/>
          </a:prstGeom>
        </p:spPr>
        <p:txBody>
          <a:bodyPr/>
          <a:lstStyle/>
          <a:p>
            <a:pPr>
              <a:spcBef>
                <a:spcPts val="0"/>
              </a:spcBef>
              <a:defRPr>
                <a:solidFill>
                  <a:srgbClr val="FFFFFF"/>
                </a:solidFill>
              </a:defRPr>
            </a:pPr>
            <a:endParaRPr/>
          </a:p>
        </p:txBody>
      </p:sp>
      <p:sp>
        <p:nvSpPr>
          <p:cNvPr id="1101" name="Cras justo odio, dapibus facilisis in, egestas eget quam. Nullam ac quis risus eget ultricies urna mollis ornare vel eu leo."/>
          <p:cNvSpPr txBox="1">
            <a:spLocks noGrp="1"/>
          </p:cNvSpPr>
          <p:nvPr>
            <p:ph type="body" idx="55"/>
          </p:nvPr>
        </p:nvSpPr>
        <p:spPr>
          <a:prstGeom prst="rect">
            <a:avLst/>
          </a:prstGeom>
        </p:spPr>
        <p:txBody>
          <a:bodyPr/>
          <a:lstStyle/>
          <a:p>
            <a:r>
              <a:t>Cras justo odio, dapibus facilisis in, egestas eget quam. Nullam ac quis risus eget ultricies urna mollis ornare vel eu leo.</a:t>
            </a:r>
          </a:p>
        </p:txBody>
      </p:sp>
      <p:sp>
        <p:nvSpPr>
          <p:cNvPr id="1102" name="Circle"/>
          <p:cNvSpPr>
            <a:spLocks noGrp="1"/>
          </p:cNvSpPr>
          <p:nvPr>
            <p:ph type="body" idx="56"/>
          </p:nvPr>
        </p:nvSpPr>
        <p:spPr>
          <a:prstGeom prst="ellipse">
            <a:avLst/>
          </a:prstGeom>
        </p:spPr>
        <p:txBody>
          <a:bodyPr/>
          <a:lstStyle/>
          <a:p>
            <a:pPr>
              <a:spcBef>
                <a:spcPts val="0"/>
              </a:spcBef>
              <a:defRPr>
                <a:solidFill>
                  <a:srgbClr val="FFFFFF"/>
                </a:solidFill>
              </a:defRPr>
            </a:pPr>
            <a:endParaRPr/>
          </a:p>
        </p:txBody>
      </p:sp>
      <p:sp>
        <p:nvSpPr>
          <p:cNvPr id="1103" name="Nullam id dolor id nibh vehicula ut id elit. Lorem ipsum, consectetur adipiscing elit. Sed consectetur est at lobortis."/>
          <p:cNvSpPr txBox="1">
            <a:spLocks noGrp="1"/>
          </p:cNvSpPr>
          <p:nvPr>
            <p:ph type="body" idx="57"/>
          </p:nvPr>
        </p:nvSpPr>
        <p:spPr>
          <a:prstGeom prst="rect">
            <a:avLst/>
          </a:prstGeom>
        </p:spPr>
        <p:txBody>
          <a:bodyPr/>
          <a:lstStyle/>
          <a:p>
            <a:r>
              <a:t>Nullam id dolor id nibh vehicula ut id elit. Lorem ipsum, consectetur adipiscing elit. Sed consectetur est at lobortis.</a:t>
            </a:r>
          </a:p>
        </p:txBody>
      </p:sp>
      <p:sp>
        <p:nvSpPr>
          <p:cNvPr id="1104" name="Shape"/>
          <p:cNvSpPr>
            <a:spLocks noGrp="1"/>
          </p:cNvSpPr>
          <p:nvPr>
            <p:ph type="body" idx="58"/>
          </p:nvPr>
        </p:nvSpPr>
        <p:spPr>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p:spPr>
        <p:txBody>
          <a:bodyPr/>
          <a:lstStyle/>
          <a:p>
            <a:endParaRPr/>
          </a:p>
        </p:txBody>
      </p:sp>
      <p:sp>
        <p:nvSpPr>
          <p:cNvPr id="1105" name="Shape"/>
          <p:cNvSpPr>
            <a:spLocks noGrp="1"/>
          </p:cNvSpPr>
          <p:nvPr>
            <p:ph type="body" idx="59"/>
          </p:nvPr>
        </p:nvSpPr>
        <p:spPr>
          <a:custGeom>
            <a:avLst/>
            <a:gdLst/>
            <a:ahLst/>
            <a:cxnLst>
              <a:cxn ang="0">
                <a:pos x="wd2" y="hd2"/>
              </a:cxn>
              <a:cxn ang="5400000">
                <a:pos x="wd2" y="hd2"/>
              </a:cxn>
              <a:cxn ang="10800000">
                <a:pos x="wd2" y="hd2"/>
              </a:cxn>
              <a:cxn ang="16200000">
                <a:pos x="wd2" y="hd2"/>
              </a:cxn>
            </a:cxnLst>
            <a:rect l="0" t="0" r="r" b="b"/>
            <a:pathLst>
              <a:path w="21077" h="21291" extrusionOk="0">
                <a:moveTo>
                  <a:pt x="10681" y="21291"/>
                </a:moveTo>
                <a:cubicBezTo>
                  <a:pt x="10233" y="21291"/>
                  <a:pt x="9795" y="21121"/>
                  <a:pt x="9441" y="20803"/>
                </a:cubicBezTo>
                <a:lnTo>
                  <a:pt x="725" y="12955"/>
                </a:lnTo>
                <a:cubicBezTo>
                  <a:pt x="-117" y="12197"/>
                  <a:pt x="-244" y="10828"/>
                  <a:pt x="441" y="9895"/>
                </a:cubicBezTo>
                <a:cubicBezTo>
                  <a:pt x="1126" y="8965"/>
                  <a:pt x="2364" y="8824"/>
                  <a:pt x="3204" y="9581"/>
                </a:cubicBezTo>
                <a:lnTo>
                  <a:pt x="10095" y="15786"/>
                </a:lnTo>
                <a:lnTo>
                  <a:pt x="17391" y="1126"/>
                </a:lnTo>
                <a:cubicBezTo>
                  <a:pt x="17915" y="73"/>
                  <a:pt x="19111" y="-309"/>
                  <a:pt x="20059" y="271"/>
                </a:cubicBezTo>
                <a:cubicBezTo>
                  <a:pt x="21010" y="850"/>
                  <a:pt x="21356" y="2172"/>
                  <a:pt x="20832" y="3224"/>
                </a:cubicBezTo>
                <a:lnTo>
                  <a:pt x="12402" y="20166"/>
                </a:lnTo>
                <a:cubicBezTo>
                  <a:pt x="12121" y="20730"/>
                  <a:pt x="11628" y="21128"/>
                  <a:pt x="11056" y="21251"/>
                </a:cubicBezTo>
                <a:cubicBezTo>
                  <a:pt x="10932" y="21277"/>
                  <a:pt x="10806" y="21291"/>
                  <a:pt x="10681" y="21291"/>
                </a:cubicBezTo>
                <a:close/>
              </a:path>
            </a:pathLst>
          </a:custGeom>
        </p:spPr>
        <p:txBody>
          <a:bodyPr/>
          <a:lstStyle/>
          <a:p>
            <a:endParaRPr/>
          </a:p>
        </p:txBody>
      </p:sp>
    </p:spTree>
  </p:cSld>
  <p:clrMapOvr>
    <a:masterClrMapping/>
  </p:clrMapOvr>
  <p:transition xmlns:p14="http://schemas.microsoft.com/office/powerpoint/2010/main" spd="med"/>
</p:sld>
</file>

<file path=ppt/theme/theme1.xml><?xml version="1.0" encoding="utf-8"?>
<a:theme xmlns:a="http://schemas.openxmlformats.org/drawingml/2006/main" name="Calendar">
  <a:themeElements>
    <a:clrScheme name="White">
      <a:dk1>
        <a:srgbClr val="515151"/>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Thin"/>
        <a:ea typeface="Helvetica Neue Thin"/>
        <a:cs typeface="Helvetica Neue Thin"/>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8FF"/>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20000"/>
          </a:lnSpc>
          <a:spcBef>
            <a:spcPts val="0"/>
          </a:spcBef>
          <a:spcAft>
            <a:spcPts val="0"/>
          </a:spcAft>
          <a:buClrTx/>
          <a:buSzTx/>
          <a:buFontTx/>
          <a:buNone/>
          <a:tabLst/>
          <a:defRPr kumimoji="0" sz="1600" b="0" i="0" u="none" strike="noStrike" cap="none" spc="48" normalizeH="0" baseline="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6350" cap="flat">
          <a:solidFill>
            <a:srgbClr val="51515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Thin"/>
        <a:ea typeface="Helvetica Neue Thin"/>
        <a:cs typeface="Helvetica Neue Thin"/>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8FF"/>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20000"/>
          </a:lnSpc>
          <a:spcBef>
            <a:spcPts val="0"/>
          </a:spcBef>
          <a:spcAft>
            <a:spcPts val="0"/>
          </a:spcAft>
          <a:buClrTx/>
          <a:buSzTx/>
          <a:buFontTx/>
          <a:buNone/>
          <a:tabLst/>
          <a:defRPr kumimoji="0" sz="1600" b="0" i="0" u="none" strike="noStrike" cap="none" spc="48" normalizeH="0" baseline="0">
            <a:ln>
              <a:noFill/>
            </a:ln>
            <a:solidFill>
              <a:srgbClr val="FFFFFF"/>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6350" cap="flat">
          <a:solidFill>
            <a:srgbClr val="51515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584200" rtl="0" fontAlgn="auto" latinLnBrk="0" hangingPunct="0">
          <a:lnSpc>
            <a:spcPct val="120000"/>
          </a:lnSpc>
          <a:spcBef>
            <a:spcPts val="1000"/>
          </a:spcBef>
          <a:spcAft>
            <a:spcPts val="0"/>
          </a:spcAft>
          <a:buClrTx/>
          <a:buSzTx/>
          <a:buFontTx/>
          <a:buNone/>
          <a:tabLst/>
          <a:defRPr kumimoji="0" sz="1600" b="0" i="0" u="none" strike="noStrike" cap="none" spc="48" normalizeH="0" baseline="0">
            <a:ln>
              <a:noFill/>
            </a:ln>
            <a:solidFill>
              <a:srgbClr val="515151"/>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Calendar.potx</Template>
  <TotalTime>63</TotalTime>
  <Words>2321</Words>
  <Application>Microsoft Macintosh PowerPoint</Application>
  <PresentationFormat>Custom</PresentationFormat>
  <Paragraphs>1228</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Calendar</vt:lpstr>
      <vt:lpstr>Basic Calendar</vt:lpstr>
      <vt:lpstr>January</vt:lpstr>
      <vt:lpstr>Cursus Aenean Justo</vt:lpstr>
      <vt:lpstr>Quam Sit Sem</vt:lpstr>
      <vt:lpstr>Purus Ridiculus</vt:lpstr>
      <vt:lpstr>Mattis Parturient</vt:lpstr>
      <vt:lpstr>Pharetra Ipsum</vt:lpstr>
      <vt:lpstr>Bibendum Nibh</vt:lpstr>
      <vt:lpstr>Mollis Sollicitudin</vt:lpstr>
      <vt:lpstr>Inceptos Pharetra</vt:lpstr>
      <vt:lpstr>Elit Ornare Ultricies</vt:lpstr>
      <vt:lpstr>Ligula Bibendum</vt:lpstr>
      <vt:lpstr>Parturient Vestibulum</vt:lpstr>
      <vt:lpstr>To Do List</vt:lpstr>
      <vt:lpstr>Elit Ultricies Nibh</vt:lpstr>
      <vt:lpstr>Dolor Ligula</vt:lpstr>
      <vt:lpstr>Fusce Fermentum</vt:lpstr>
      <vt:lpstr>Elit Malesuada</vt:lpstr>
      <vt:lpstr>Inceptos Commodo</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Calendar</dc:title>
  <cp:lastModifiedBy>Agnė</cp:lastModifiedBy>
  <cp:revision>4</cp:revision>
  <dcterms:modified xsi:type="dcterms:W3CDTF">2018-01-30T12:24:18Z</dcterms:modified>
</cp:coreProperties>
</file>