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89" d="100"/>
          <a:sy n="89" d="100"/>
        </p:scale>
        <p:origin x="37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076730" y="802646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047076" y="802646"/>
            <a:ext cx="192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02004" y="802646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34866" y="802646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50895" y="802646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250658" y="802646"/>
            <a:ext cx="1515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MARCH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375691" y="802646"/>
            <a:ext cx="1265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APRIL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522366" y="802646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MAY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470268" y="802646"/>
            <a:ext cx="107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JUNE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496718" y="802646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JULY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30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161691" y="802646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845098" y="802646"/>
            <a:ext cx="2326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</TotalTime>
  <Words>726</Words>
  <Application>Microsoft Office PowerPoint</Application>
  <PresentationFormat>Widescreen</PresentationFormat>
  <Paragraphs>534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63</cp:revision>
  <dcterms:created xsi:type="dcterms:W3CDTF">2019-12-27T15:16:57Z</dcterms:created>
  <dcterms:modified xsi:type="dcterms:W3CDTF">2020-01-01T15:50:17Z</dcterms:modified>
</cp:coreProperties>
</file>