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  <a:srgbClr val="F57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32" autoAdjust="0"/>
    <p:restoredTop sz="95264" autoAdjust="0"/>
  </p:normalViewPr>
  <p:slideViewPr>
    <p:cSldViewPr>
      <p:cViewPr varScale="1">
        <p:scale>
          <a:sx n="89" d="100"/>
          <a:sy n="89" d="100"/>
        </p:scale>
        <p:origin x="442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717AA-FFD6-4658-B430-A007948B4A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945A16-229D-41AB-AC26-2C825CABCF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898F9-E72A-418B-B68C-B1077BBF9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587709-3D7F-4028-A693-5164926EE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CAF09-9628-4EF4-9959-D9847E8E9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41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A1454-5D6E-4B09-9519-CEB9A4971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1E5EE8-3A6D-46A0-A0E7-AE375F9DA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0D85B-0119-44BF-B92B-502D0F6E3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5D9BF-32F0-4C76-8921-4785EFDC9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C9D95-0AC9-439B-AEAA-A89536D8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20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FB4487-86F8-43E7-9D4D-0DC1B15FE4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347125-EBBA-4144-93B4-B28BAE8FC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55747-6BDC-4D83-9CCF-E73331EFA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1328D-4378-4CD5-9DE2-FE7773986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8E81E-5BB1-487F-ACEC-D73E1422D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6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FC119-E423-40F7-870C-60F964AF0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294FF-6ECE-40C8-A48E-CE40B47E5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B7E93-5B3C-4EEB-82D0-19FEFBE0C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9ABE9-0F86-4AE6-87EF-20ADA323B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6ADB1-3B5F-40CF-9759-92AF458B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815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67318-FADC-4FC1-B1CA-2893CBB8F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ED7EC4-FA8E-4C9C-A156-CB10939BC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82C13-6718-4A54-9C0E-590AD0807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A71A03-5B40-4E14-995B-AFAEFE98B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C9939-E997-4614-95DC-E2E6E54E6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50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8AC39-23DE-41B7-A604-4857F27F6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74FEE-68EE-4FB3-85F5-6EF68F199F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490212-9EBB-41B6-AB29-E5F0DB131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FC005-3BAA-497D-A08A-A82E47DDD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FF7095-27A9-4F15-9894-661F7CC99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809D75-6AA5-497F-B2CB-D036619F5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34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04078-8B32-475A-828A-6775E3231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2C98D-6DFF-433E-A83A-DD052E561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94E512-4808-4C4D-891E-93EE5D2E68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53D334-838A-4D7A-BE5C-4D541A8FB6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F7D69D-4D72-4961-81A7-BA3C92F775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E90C96-E8F3-4C44-9A05-64D9FED59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80BD57-5DD7-46DA-B2BB-6E584ABB9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E63BBC-D92E-49CC-8597-4024C674D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512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81D3C-63D5-4B76-8034-1ACF6F6D2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02A82-E9CE-44E3-898B-5E8CC1A90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A6902F-3437-4005-943C-ACD9185CF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359566-9E26-4563-9F17-EB0602EB9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673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76D496-8D53-44B5-B2FE-78C197E4A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720002-B2C3-4A80-AB91-7CA40BD89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2CEF28-696A-4051-9984-CB57EA9BC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6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F6F27-514D-46AF-B3D5-DB8644CF1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0B85C-A44E-4298-87A4-D4A1637F7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844BE7-CFC1-4F2D-908F-D0ABE2A006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F9EAA2-2C1E-4DB0-9326-05E7061A9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311CB2-1262-4143-A9EE-416BFE6F4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B5473-F9E7-49E1-A282-25A912A3D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21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B22D3-1656-47C4-A2AE-61EFA7587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2F167A-A81C-4EC5-9E2D-B6BF4E78E1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8EA9A1-3D7D-49C0-93CC-96E1D36E5F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0F0FD7-9649-4155-B49F-CC690542F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173119-913C-49CC-B9F8-14B4F9E65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B0F81-6019-4969-9C30-DC99C87C7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2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693277-9F3F-46BA-ADEB-A621E4CDB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0E5A7B-E92A-4440-AA9C-2599AFF38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9B1C5-8E72-41D8-9E4E-4AC2EAEF6D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DAE84-1957-4580-9157-67ECE7FB66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8DD32-F5BC-4097-A3A8-BFC81492D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437960" y="444405"/>
              <a:ext cx="124425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January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372236" y="444405"/>
              <a:ext cx="13099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October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048429" y="444405"/>
              <a:ext cx="163378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November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069270" y="444405"/>
              <a:ext cx="161294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December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255217" y="444405"/>
              <a:ext cx="142699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February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635129" y="444405"/>
              <a:ext cx="104708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latin typeface="Nunito SemiBold" panose="00000700000000000000" pitchFamily="2" charset="0"/>
                </a:rPr>
                <a:t>March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830696" y="444405"/>
              <a:ext cx="85151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April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914051" y="444405"/>
              <a:ext cx="76816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May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877182" y="444405"/>
              <a:ext cx="80502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June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984583" y="444405"/>
              <a:ext cx="69762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July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06107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481241" y="444405"/>
              <a:ext cx="12009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August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12192000" cy="3657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7010400" y="0"/>
            <a:ext cx="5181600" cy="36576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8915400" y="951937"/>
            <a:ext cx="2582214" cy="1753726"/>
            <a:chOff x="9099997" y="444405"/>
            <a:chExt cx="2582214" cy="1753726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9965074" y="444405"/>
              <a:ext cx="171713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latin typeface="Nunito SemiBold" panose="00000700000000000000" pitchFamily="2" charset="0"/>
                </a:rPr>
                <a:t>September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400" dirty="0"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925459" y="828600"/>
              <a:ext cx="17395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>
                  <a:latin typeface="Nunito" panose="00000500000000000000" pitchFamily="2" charset="0"/>
                </a:rPr>
                <a:t>The Most Beauty</a:t>
              </a:r>
              <a:endParaRPr lang="en-US" sz="16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1038225" y="4356279"/>
            <a:ext cx="10115550" cy="307777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103822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76076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248330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320584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3928380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4650919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5373458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6095997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6818536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7541075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8263614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8986153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9708692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10431231" y="47693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103822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76076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248330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320584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3928380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4650919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5373458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6095997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6818536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7541075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8263614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8986153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9708692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10431231" y="53027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103822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76076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248330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320584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3928380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4650919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5373458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6095997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6818536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7541075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8263614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8986153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9708692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10431231" y="5836126"/>
            <a:ext cx="722539" cy="53340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95052" y="126364"/>
            <a:ext cx="1047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8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theme/theme1.xml><?xml version="1.0" encoding="utf-8"?>
<a:theme xmlns:a="http://schemas.openxmlformats.org/drawingml/2006/main" name="Office Theme">
  <a:themeElements>
    <a:clrScheme name="Avagon - Business Color - Light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4CBC5"/>
      </a:accent1>
      <a:accent2>
        <a:srgbClr val="0070C0"/>
      </a:accent2>
      <a:accent3>
        <a:srgbClr val="F8D45E"/>
      </a:accent3>
      <a:accent4>
        <a:srgbClr val="F47264"/>
      </a:accent4>
      <a:accent5>
        <a:srgbClr val="7CC8EC"/>
      </a:accent5>
      <a:accent6>
        <a:srgbClr val="868AD1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1139</TotalTime>
  <Words>786</Words>
  <Application>Microsoft Office PowerPoint</Application>
  <PresentationFormat>Widescreen</PresentationFormat>
  <Paragraphs>582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Nunito</vt:lpstr>
      <vt:lpstr>Nunito Black</vt:lpstr>
      <vt:lpstr>Nunito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Jawad Ahbab Turna</dc:creator>
  <cp:lastModifiedBy>Jawad Ahbab Turna</cp:lastModifiedBy>
  <cp:revision>65</cp:revision>
  <dcterms:created xsi:type="dcterms:W3CDTF">2019-12-27T15:16:57Z</dcterms:created>
  <dcterms:modified xsi:type="dcterms:W3CDTF">2020-01-01T15:45:02Z</dcterms:modified>
</cp:coreProperties>
</file>