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F57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24" autoAdjust="0"/>
    <p:restoredTop sz="95264" autoAdjust="0"/>
  </p:normalViewPr>
  <p:slideViewPr>
    <p:cSldViewPr>
      <p:cViewPr varScale="1">
        <p:scale>
          <a:sx n="89" d="100"/>
          <a:sy n="89" d="100"/>
        </p:scale>
        <p:origin x="141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9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18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42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68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193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26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04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29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612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297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84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51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437961" y="444405"/>
              <a:ext cx="1306340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January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371703" y="444405"/>
              <a:ext cx="137259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October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051103" y="444405"/>
              <a:ext cx="169319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November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072477" y="444405"/>
              <a:ext cx="167182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December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49" y="503301"/>
            <a:ext cx="1983229" cy="1338378"/>
            <a:chOff x="9099997" y="444405"/>
            <a:chExt cx="2644305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254150" y="444405"/>
              <a:ext cx="1490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February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634595" y="444405"/>
              <a:ext cx="110970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latin typeface="Nunito SemiBold" panose="00000700000000000000" pitchFamily="2" charset="0"/>
                </a:rPr>
                <a:t>March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49" y="503301"/>
            <a:ext cx="1983229" cy="1338378"/>
            <a:chOff x="9099997" y="444405"/>
            <a:chExt cx="2644305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826957" y="444405"/>
              <a:ext cx="917345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April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700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914587" y="444405"/>
              <a:ext cx="82971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May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878251" y="444405"/>
              <a:ext cx="866050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June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982981" y="444405"/>
              <a:ext cx="761320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July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10480708" y="444405"/>
              <a:ext cx="126359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solidFill>
                    <a:schemeClr val="bg1"/>
                  </a:solidFill>
                  <a:latin typeface="Nunito SemiBold" panose="00000700000000000000" pitchFamily="2" charset="0"/>
                </a:rPr>
                <a:t>August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solidFill>
                    <a:schemeClr val="bg1"/>
                  </a:solidFill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1C67217-6E70-4E9F-9935-5B8CA64402AC}"/>
              </a:ext>
            </a:extLst>
          </p:cNvPr>
          <p:cNvSpPr/>
          <p:nvPr/>
        </p:nvSpPr>
        <p:spPr>
          <a:xfrm>
            <a:off x="0" y="0"/>
            <a:ext cx="9144000" cy="3733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6B288F3-38F1-4C15-8C4B-3968AAA41276}"/>
              </a:ext>
            </a:extLst>
          </p:cNvPr>
          <p:cNvSpPr/>
          <p:nvPr/>
        </p:nvSpPr>
        <p:spPr>
          <a:xfrm>
            <a:off x="4953000" y="0"/>
            <a:ext cx="4191000" cy="3733800"/>
          </a:xfrm>
          <a:custGeom>
            <a:avLst/>
            <a:gdLst>
              <a:gd name="connsiteX0" fmla="*/ 1468197 w 5181600"/>
              <a:gd name="connsiteY0" fmla="*/ 0 h 3657600"/>
              <a:gd name="connsiteX1" fmla="*/ 3352800 w 5181600"/>
              <a:gd name="connsiteY1" fmla="*/ 0 h 3657600"/>
              <a:gd name="connsiteX2" fmla="*/ 4876800 w 5181600"/>
              <a:gd name="connsiteY2" fmla="*/ 0 h 3657600"/>
              <a:gd name="connsiteX3" fmla="*/ 5181600 w 5181600"/>
              <a:gd name="connsiteY3" fmla="*/ 0 h 3657600"/>
              <a:gd name="connsiteX4" fmla="*/ 5181600 w 5181600"/>
              <a:gd name="connsiteY4" fmla="*/ 3657600 h 3657600"/>
              <a:gd name="connsiteX5" fmla="*/ 3408603 w 5181600"/>
              <a:gd name="connsiteY5" fmla="*/ 3657600 h 3657600"/>
              <a:gd name="connsiteX6" fmla="*/ 3352800 w 5181600"/>
              <a:gd name="connsiteY6" fmla="*/ 3657600 h 3657600"/>
              <a:gd name="connsiteX7" fmla="*/ 0 w 5181600"/>
              <a:gd name="connsiteY7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3657600">
                <a:moveTo>
                  <a:pt x="1468197" y="0"/>
                </a:moveTo>
                <a:lnTo>
                  <a:pt x="3352800" y="0"/>
                </a:lnTo>
                <a:lnTo>
                  <a:pt x="4876800" y="0"/>
                </a:lnTo>
                <a:lnTo>
                  <a:pt x="5181600" y="0"/>
                </a:lnTo>
                <a:lnTo>
                  <a:pt x="5181600" y="3657600"/>
                </a:lnTo>
                <a:lnTo>
                  <a:pt x="3408603" y="3657600"/>
                </a:lnTo>
                <a:lnTo>
                  <a:pt x="3352800" y="3657600"/>
                </a:lnTo>
                <a:lnTo>
                  <a:pt x="0" y="3657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0074F-DFBA-4241-8670-0F26E677BD36}"/>
              </a:ext>
            </a:extLst>
          </p:cNvPr>
          <p:cNvGrpSpPr/>
          <p:nvPr/>
        </p:nvGrpSpPr>
        <p:grpSpPr>
          <a:xfrm>
            <a:off x="6686552" y="503301"/>
            <a:ext cx="1983229" cy="1338378"/>
            <a:chOff x="9099997" y="444405"/>
            <a:chExt cx="2644304" cy="1784504"/>
          </a:xfrm>
        </p:grpSpPr>
        <p:sp>
          <p:nvSpPr>
            <p:cNvPr id="7" name="Title">
              <a:extLst>
                <a:ext uri="{FF2B5EF4-FFF2-40B4-BE49-F238E27FC236}">
                  <a16:creationId xmlns:a16="http://schemas.microsoft.com/office/drawing/2014/main" id="{1F87CDFE-42D5-46CE-9A57-BA28FF582B1F}"/>
                </a:ext>
              </a:extLst>
            </p:cNvPr>
            <p:cNvSpPr/>
            <p:nvPr/>
          </p:nvSpPr>
          <p:spPr>
            <a:xfrm>
              <a:off x="9967747" y="444405"/>
              <a:ext cx="177655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dirty="0">
                  <a:latin typeface="Nunito SemiBold" panose="00000700000000000000" pitchFamily="2" charset="0"/>
                </a:rPr>
                <a:t>September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E31448E-B861-410F-99D3-FEDD3088DE14}"/>
                </a:ext>
              </a:extLst>
            </p:cNvPr>
            <p:cNvSpPr/>
            <p:nvPr/>
          </p:nvSpPr>
          <p:spPr>
            <a:xfrm>
              <a:off x="9099997" y="1244024"/>
              <a:ext cx="2565041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050" dirty="0">
                  <a:latin typeface="Nunito" panose="00000500000000000000" pitchFamily="2" charset="0"/>
                </a:rPr>
                <a:t>Lorem Ipsum is simply dummy text of the printing and type setting industry Lorem Ipsum has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2EF150-2B6D-41BA-82A6-DF2990B2EB2D}"/>
                </a:ext>
              </a:extLst>
            </p:cNvPr>
            <p:cNvSpPr/>
            <p:nvPr/>
          </p:nvSpPr>
          <p:spPr>
            <a:xfrm>
              <a:off x="9860699" y="828600"/>
              <a:ext cx="18043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latin typeface="Nunito" panose="00000500000000000000" pitchFamily="2" charset="0"/>
                </a:rPr>
                <a:t>The Most Beauty</a:t>
              </a:r>
              <a:endParaRPr lang="en-US" sz="12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16DC82D-7E46-4DCD-A337-21E9ADA0E95C}"/>
              </a:ext>
            </a:extLst>
          </p:cNvPr>
          <p:cNvGrpSpPr/>
          <p:nvPr/>
        </p:nvGrpSpPr>
        <p:grpSpPr>
          <a:xfrm>
            <a:off x="778669" y="4626445"/>
            <a:ext cx="7586663" cy="230833"/>
            <a:chOff x="1038225" y="4191000"/>
            <a:chExt cx="10115550" cy="3077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27219E-930D-41A7-AA65-79231F492E1B}"/>
                </a:ext>
              </a:extLst>
            </p:cNvPr>
            <p:cNvSpPr/>
            <p:nvPr/>
          </p:nvSpPr>
          <p:spPr>
            <a:xfrm>
              <a:off x="1038225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D7ADE22-F57F-4609-9F9C-134A78985555}"/>
                </a:ext>
              </a:extLst>
            </p:cNvPr>
            <p:cNvSpPr/>
            <p:nvPr/>
          </p:nvSpPr>
          <p:spPr>
            <a:xfrm>
              <a:off x="176076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BACBC-17D2-4F46-B630-007DF99E7533}"/>
                </a:ext>
              </a:extLst>
            </p:cNvPr>
            <p:cNvSpPr/>
            <p:nvPr/>
          </p:nvSpPr>
          <p:spPr>
            <a:xfrm>
              <a:off x="2483304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9843BB-2143-4D05-905B-6640976A220F}"/>
                </a:ext>
              </a:extLst>
            </p:cNvPr>
            <p:cNvSpPr/>
            <p:nvPr/>
          </p:nvSpPr>
          <p:spPr>
            <a:xfrm>
              <a:off x="3205843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C824E6-9B40-463D-A6F0-77CFCADE00F3}"/>
                </a:ext>
              </a:extLst>
            </p:cNvPr>
            <p:cNvSpPr/>
            <p:nvPr/>
          </p:nvSpPr>
          <p:spPr>
            <a:xfrm>
              <a:off x="3928382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E2928F-F4A5-4D79-8E5B-C36E1CA2ECBE}"/>
                </a:ext>
              </a:extLst>
            </p:cNvPr>
            <p:cNvSpPr/>
            <p:nvPr/>
          </p:nvSpPr>
          <p:spPr>
            <a:xfrm>
              <a:off x="465092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3BC78-3BBB-4695-BB9B-3B35ED8C3820}"/>
                </a:ext>
              </a:extLst>
            </p:cNvPr>
            <p:cNvSpPr/>
            <p:nvPr/>
          </p:nvSpPr>
          <p:spPr>
            <a:xfrm>
              <a:off x="5373461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AE0D669-1FD9-4E14-A1EE-879D2CDAF0DF}"/>
                </a:ext>
              </a:extLst>
            </p:cNvPr>
            <p:cNvSpPr/>
            <p:nvPr/>
          </p:nvSpPr>
          <p:spPr>
            <a:xfrm>
              <a:off x="6096000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rgbClr val="F57264"/>
                  </a:solidFill>
                  <a:latin typeface="Nunito" panose="00000500000000000000" pitchFamily="2" charset="0"/>
                </a:rPr>
                <a:t>Sun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F412E5-4712-4311-B397-F848A2134BD9}"/>
                </a:ext>
              </a:extLst>
            </p:cNvPr>
            <p:cNvSpPr/>
            <p:nvPr/>
          </p:nvSpPr>
          <p:spPr>
            <a:xfrm>
              <a:off x="681853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Mon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FCD397-7C32-42FC-A839-050BC92D81AD}"/>
                </a:ext>
              </a:extLst>
            </p:cNvPr>
            <p:cNvSpPr/>
            <p:nvPr/>
          </p:nvSpPr>
          <p:spPr>
            <a:xfrm>
              <a:off x="7541079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Tue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22336F1-7A57-4691-B647-1DF76861579B}"/>
                </a:ext>
              </a:extLst>
            </p:cNvPr>
            <p:cNvSpPr/>
            <p:nvPr/>
          </p:nvSpPr>
          <p:spPr>
            <a:xfrm>
              <a:off x="8263618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Wed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145800F-C378-486F-9682-8015874FE700}"/>
                </a:ext>
              </a:extLst>
            </p:cNvPr>
            <p:cNvSpPr/>
            <p:nvPr/>
          </p:nvSpPr>
          <p:spPr>
            <a:xfrm>
              <a:off x="8986157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Thu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3BD4FD-9536-4724-90CA-51DD109598DB}"/>
                </a:ext>
              </a:extLst>
            </p:cNvPr>
            <p:cNvSpPr/>
            <p:nvPr/>
          </p:nvSpPr>
          <p:spPr>
            <a:xfrm>
              <a:off x="970869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Fri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2C63D2-E987-4478-B134-A96B73F98098}"/>
                </a:ext>
              </a:extLst>
            </p:cNvPr>
            <p:cNvSpPr/>
            <p:nvPr/>
          </p:nvSpPr>
          <p:spPr>
            <a:xfrm>
              <a:off x="10431236" y="4191000"/>
              <a:ext cx="722539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Nunito" panose="00000500000000000000" pitchFamily="2" charset="0"/>
                </a:rPr>
                <a:t>Sat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9742D38A-9659-4151-96CC-F10D9A66EC97}"/>
              </a:ext>
            </a:extLst>
          </p:cNvPr>
          <p:cNvSpPr/>
          <p:nvPr/>
        </p:nvSpPr>
        <p:spPr>
          <a:xfrm>
            <a:off x="778669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2CEFBC-53B6-4BD5-A93D-52700CA7D04F}"/>
              </a:ext>
            </a:extLst>
          </p:cNvPr>
          <p:cNvSpPr/>
          <p:nvPr/>
        </p:nvSpPr>
        <p:spPr>
          <a:xfrm>
            <a:off x="132057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C501E5-49EC-46D6-9FF1-C31D8DF44861}"/>
              </a:ext>
            </a:extLst>
          </p:cNvPr>
          <p:cNvSpPr/>
          <p:nvPr/>
        </p:nvSpPr>
        <p:spPr>
          <a:xfrm>
            <a:off x="186247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43BB-848B-4998-8662-49FF1B65B4F7}"/>
              </a:ext>
            </a:extLst>
          </p:cNvPr>
          <p:cNvSpPr/>
          <p:nvPr/>
        </p:nvSpPr>
        <p:spPr>
          <a:xfrm>
            <a:off x="240438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9658314-E4EC-4E65-8E7A-C7542133A132}"/>
              </a:ext>
            </a:extLst>
          </p:cNvPr>
          <p:cNvSpPr/>
          <p:nvPr/>
        </p:nvSpPr>
        <p:spPr>
          <a:xfrm>
            <a:off x="2946286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B8945D-662B-4A61-AC8D-8F87E11686A0}"/>
              </a:ext>
            </a:extLst>
          </p:cNvPr>
          <p:cNvSpPr/>
          <p:nvPr/>
        </p:nvSpPr>
        <p:spPr>
          <a:xfrm>
            <a:off x="348819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83909-6B4F-4A01-8A5A-23942601B027}"/>
              </a:ext>
            </a:extLst>
          </p:cNvPr>
          <p:cNvSpPr/>
          <p:nvPr/>
        </p:nvSpPr>
        <p:spPr>
          <a:xfrm>
            <a:off x="403009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598EEF-0A02-4133-9588-8FF006A42136}"/>
              </a:ext>
            </a:extLst>
          </p:cNvPr>
          <p:cNvSpPr/>
          <p:nvPr/>
        </p:nvSpPr>
        <p:spPr>
          <a:xfrm>
            <a:off x="4571998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353C742-0DC1-4CF0-BF92-0984AC75C4F9}"/>
              </a:ext>
            </a:extLst>
          </p:cNvPr>
          <p:cNvSpPr/>
          <p:nvPr/>
        </p:nvSpPr>
        <p:spPr>
          <a:xfrm>
            <a:off x="5113903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AA2818-7CE6-4E3F-B251-FAB35CC0AE00}"/>
              </a:ext>
            </a:extLst>
          </p:cNvPr>
          <p:cNvSpPr/>
          <p:nvPr/>
        </p:nvSpPr>
        <p:spPr>
          <a:xfrm>
            <a:off x="5655807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6498D31-D10C-40D7-AD61-D73D2A98C8CD}"/>
              </a:ext>
            </a:extLst>
          </p:cNvPr>
          <p:cNvSpPr/>
          <p:nvPr/>
        </p:nvSpPr>
        <p:spPr>
          <a:xfrm>
            <a:off x="6197711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855CE50-CD84-474E-B420-FA28A3431F88}"/>
              </a:ext>
            </a:extLst>
          </p:cNvPr>
          <p:cNvSpPr/>
          <p:nvPr/>
        </p:nvSpPr>
        <p:spPr>
          <a:xfrm>
            <a:off x="6739615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79D4BC9-7134-4C1F-A70A-4D783B7D5D47}"/>
              </a:ext>
            </a:extLst>
          </p:cNvPr>
          <p:cNvSpPr/>
          <p:nvPr/>
        </p:nvSpPr>
        <p:spPr>
          <a:xfrm>
            <a:off x="7281520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4D020A9-8C3E-4486-96F6-3F6587EF8F89}"/>
              </a:ext>
            </a:extLst>
          </p:cNvPr>
          <p:cNvSpPr/>
          <p:nvPr/>
        </p:nvSpPr>
        <p:spPr>
          <a:xfrm>
            <a:off x="7823424" y="49362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D6CE7E8-9ECD-4480-9F14-CCADA482B1B0}"/>
              </a:ext>
            </a:extLst>
          </p:cNvPr>
          <p:cNvSpPr/>
          <p:nvPr/>
        </p:nvSpPr>
        <p:spPr>
          <a:xfrm>
            <a:off x="778669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0FCCD35-2AB6-4F5C-BD21-0615D7170A91}"/>
              </a:ext>
            </a:extLst>
          </p:cNvPr>
          <p:cNvSpPr/>
          <p:nvPr/>
        </p:nvSpPr>
        <p:spPr>
          <a:xfrm>
            <a:off x="132057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61F136F-F38E-406D-813A-E61067209641}"/>
              </a:ext>
            </a:extLst>
          </p:cNvPr>
          <p:cNvSpPr/>
          <p:nvPr/>
        </p:nvSpPr>
        <p:spPr>
          <a:xfrm>
            <a:off x="186247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13DE953-4EB8-46F9-9BA8-E3586B0DF20F}"/>
              </a:ext>
            </a:extLst>
          </p:cNvPr>
          <p:cNvSpPr/>
          <p:nvPr/>
        </p:nvSpPr>
        <p:spPr>
          <a:xfrm>
            <a:off x="240438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EA4CFFF-F8AC-42A7-92B3-43A13B4B59F8}"/>
              </a:ext>
            </a:extLst>
          </p:cNvPr>
          <p:cNvSpPr/>
          <p:nvPr/>
        </p:nvSpPr>
        <p:spPr>
          <a:xfrm>
            <a:off x="2946286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FB16EF2-2C09-4FD4-9B0F-325261CB5A55}"/>
              </a:ext>
            </a:extLst>
          </p:cNvPr>
          <p:cNvSpPr/>
          <p:nvPr/>
        </p:nvSpPr>
        <p:spPr>
          <a:xfrm>
            <a:off x="348819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0B296D-C76D-4A2E-8D78-D97C76EFA642}"/>
              </a:ext>
            </a:extLst>
          </p:cNvPr>
          <p:cNvSpPr/>
          <p:nvPr/>
        </p:nvSpPr>
        <p:spPr>
          <a:xfrm>
            <a:off x="403009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F224B5-ED70-4114-B844-599D2ED6E116}"/>
              </a:ext>
            </a:extLst>
          </p:cNvPr>
          <p:cNvSpPr/>
          <p:nvPr/>
        </p:nvSpPr>
        <p:spPr>
          <a:xfrm>
            <a:off x="4571998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12AD93C-BCF8-4F01-A25E-29762FB3E1D6}"/>
              </a:ext>
            </a:extLst>
          </p:cNvPr>
          <p:cNvSpPr/>
          <p:nvPr/>
        </p:nvSpPr>
        <p:spPr>
          <a:xfrm>
            <a:off x="5113903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CF44401-394B-4B85-808C-A84A569DEC5D}"/>
              </a:ext>
            </a:extLst>
          </p:cNvPr>
          <p:cNvSpPr/>
          <p:nvPr/>
        </p:nvSpPr>
        <p:spPr>
          <a:xfrm>
            <a:off x="5655807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7E8FF1-A2A1-40D6-A1A2-3640F6EFBB68}"/>
              </a:ext>
            </a:extLst>
          </p:cNvPr>
          <p:cNvSpPr/>
          <p:nvPr/>
        </p:nvSpPr>
        <p:spPr>
          <a:xfrm>
            <a:off x="6197711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F7FC087-BF1C-403E-926C-8184A046109E}"/>
              </a:ext>
            </a:extLst>
          </p:cNvPr>
          <p:cNvSpPr/>
          <p:nvPr/>
        </p:nvSpPr>
        <p:spPr>
          <a:xfrm>
            <a:off x="6739615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FB79D0D-7D7D-4641-8101-833CC0D86D42}"/>
              </a:ext>
            </a:extLst>
          </p:cNvPr>
          <p:cNvSpPr/>
          <p:nvPr/>
        </p:nvSpPr>
        <p:spPr>
          <a:xfrm>
            <a:off x="7281520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5183F74-5098-49E1-9032-C94A8CF84297}"/>
              </a:ext>
            </a:extLst>
          </p:cNvPr>
          <p:cNvSpPr/>
          <p:nvPr/>
        </p:nvSpPr>
        <p:spPr>
          <a:xfrm>
            <a:off x="7823424" y="533628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663ACDA-61F5-4764-87BE-EE0BCF54A6DB}"/>
              </a:ext>
            </a:extLst>
          </p:cNvPr>
          <p:cNvSpPr/>
          <p:nvPr/>
        </p:nvSpPr>
        <p:spPr>
          <a:xfrm>
            <a:off x="778669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D58CC84-E9F1-47DF-BE20-A729C2ED6A8D}"/>
              </a:ext>
            </a:extLst>
          </p:cNvPr>
          <p:cNvSpPr/>
          <p:nvPr/>
        </p:nvSpPr>
        <p:spPr>
          <a:xfrm>
            <a:off x="132057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1BA63FC-35AB-4BD2-9F86-74616195623B}"/>
              </a:ext>
            </a:extLst>
          </p:cNvPr>
          <p:cNvSpPr/>
          <p:nvPr/>
        </p:nvSpPr>
        <p:spPr>
          <a:xfrm>
            <a:off x="186247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4AB2AA7-D681-4D9A-A3E9-5862EA8ACDEE}"/>
              </a:ext>
            </a:extLst>
          </p:cNvPr>
          <p:cNvSpPr/>
          <p:nvPr/>
        </p:nvSpPr>
        <p:spPr>
          <a:xfrm>
            <a:off x="240438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FA77A64-AD7E-497A-996B-188D79041B03}"/>
              </a:ext>
            </a:extLst>
          </p:cNvPr>
          <p:cNvSpPr/>
          <p:nvPr/>
        </p:nvSpPr>
        <p:spPr>
          <a:xfrm>
            <a:off x="2946286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8151905-0B6A-4E7D-A58E-170421A7D9E0}"/>
              </a:ext>
            </a:extLst>
          </p:cNvPr>
          <p:cNvSpPr/>
          <p:nvPr/>
        </p:nvSpPr>
        <p:spPr>
          <a:xfrm>
            <a:off x="348819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FCF0CAB-6182-420B-B5B6-97D0589CF172}"/>
              </a:ext>
            </a:extLst>
          </p:cNvPr>
          <p:cNvSpPr/>
          <p:nvPr/>
        </p:nvSpPr>
        <p:spPr>
          <a:xfrm>
            <a:off x="403009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8656A2F-D7F8-4380-BF6C-2F0DB0C83C82}"/>
              </a:ext>
            </a:extLst>
          </p:cNvPr>
          <p:cNvSpPr/>
          <p:nvPr/>
        </p:nvSpPr>
        <p:spPr>
          <a:xfrm>
            <a:off x="4571998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3324983-F407-4FA4-AF6C-02597C4CC06F}"/>
              </a:ext>
            </a:extLst>
          </p:cNvPr>
          <p:cNvSpPr/>
          <p:nvPr/>
        </p:nvSpPr>
        <p:spPr>
          <a:xfrm>
            <a:off x="5113903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69505B6-9FE5-4C65-8D80-AD058204AAC6}"/>
              </a:ext>
            </a:extLst>
          </p:cNvPr>
          <p:cNvSpPr/>
          <p:nvPr/>
        </p:nvSpPr>
        <p:spPr>
          <a:xfrm>
            <a:off x="5655807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145563E-4C63-4DF5-A1B4-95E8987555E9}"/>
              </a:ext>
            </a:extLst>
          </p:cNvPr>
          <p:cNvSpPr/>
          <p:nvPr/>
        </p:nvSpPr>
        <p:spPr>
          <a:xfrm>
            <a:off x="6197711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64AE6D-8B37-4AA2-BEC7-AA4E9C4724E1}"/>
              </a:ext>
            </a:extLst>
          </p:cNvPr>
          <p:cNvSpPr/>
          <p:nvPr/>
        </p:nvSpPr>
        <p:spPr>
          <a:xfrm>
            <a:off x="6739615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FECFB66-77FB-48EE-B4B2-D497A9AC9482}"/>
              </a:ext>
            </a:extLst>
          </p:cNvPr>
          <p:cNvSpPr/>
          <p:nvPr/>
        </p:nvSpPr>
        <p:spPr>
          <a:xfrm>
            <a:off x="7281520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EA1952A-C211-4720-8087-BA582E214792}"/>
              </a:ext>
            </a:extLst>
          </p:cNvPr>
          <p:cNvSpPr/>
          <p:nvPr/>
        </p:nvSpPr>
        <p:spPr>
          <a:xfrm>
            <a:off x="7823424" y="5736330"/>
            <a:ext cx="541904" cy="40005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F667CAE-2FF3-46C4-BFF7-D5EDC13C6EE1}"/>
              </a:ext>
            </a:extLst>
          </p:cNvPr>
          <p:cNvSpPr/>
          <p:nvPr/>
        </p:nvSpPr>
        <p:spPr>
          <a:xfrm>
            <a:off x="139521" y="152400"/>
            <a:ext cx="8322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Nunito Black" panose="00000A00000000000000" pitchFamily="2" charset="0"/>
              </a:rPr>
              <a:t>2020</a:t>
            </a:r>
            <a:endParaRPr lang="en-US" sz="2100" dirty="0">
              <a:latin typeface="Nunito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5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8" grpId="0"/>
    </p:bldLst>
  </p:timing>
</p:sld>
</file>

<file path=ppt/theme/theme1.xml><?xml version="1.0" encoding="utf-8"?>
<a:theme xmlns:a="http://schemas.openxmlformats.org/drawingml/2006/main" name="Office Theme">
  <a:themeElements>
    <a:clrScheme name="Avagon - Business Color - Light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4CBC5"/>
      </a:accent1>
      <a:accent2>
        <a:srgbClr val="0070C0"/>
      </a:accent2>
      <a:accent3>
        <a:srgbClr val="F8D45E"/>
      </a:accent3>
      <a:accent4>
        <a:srgbClr val="F47264"/>
      </a:accent4>
      <a:accent5>
        <a:srgbClr val="7CC8EC"/>
      </a:accent5>
      <a:accent6>
        <a:srgbClr val="868AD1"/>
      </a:accent6>
      <a:hlink>
        <a:srgbClr val="F33B48"/>
      </a:hlink>
      <a:folHlink>
        <a:srgbClr val="FFC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1144</TotalTime>
  <Words>786</Words>
  <Application>Microsoft Office PowerPoint</Application>
  <PresentationFormat>On-screen Show (4:3)</PresentationFormat>
  <Paragraphs>582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Nunito</vt:lpstr>
      <vt:lpstr>Nunito Black</vt:lpstr>
      <vt:lpstr>Nunito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Jawad Ahbab Turna</dc:creator>
  <cp:lastModifiedBy>Jawad Ahbab Turna</cp:lastModifiedBy>
  <cp:revision>64</cp:revision>
  <dcterms:created xsi:type="dcterms:W3CDTF">2019-12-27T15:16:57Z</dcterms:created>
  <dcterms:modified xsi:type="dcterms:W3CDTF">2020-01-01T15:44:55Z</dcterms:modified>
</cp:coreProperties>
</file>