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  <p:sldId id="263" r:id="rId3"/>
    <p:sldId id="264" r:id="rId4"/>
    <p:sldId id="265" r:id="rId5"/>
    <p:sldId id="266" r:id="rId6"/>
    <p:sldId id="268" r:id="rId7"/>
    <p:sldId id="269" r:id="rId8"/>
    <p:sldId id="270" r:id="rId9"/>
    <p:sldId id="271" r:id="rId10"/>
    <p:sldId id="272" r:id="rId11"/>
    <p:sldId id="273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3232"/>
    <a:srgbClr val="F572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15" autoAdjust="0"/>
    <p:restoredTop sz="95264" autoAdjust="0"/>
  </p:normalViewPr>
  <p:slideViewPr>
    <p:cSldViewPr>
      <p:cViewPr varScale="1">
        <p:scale>
          <a:sx n="89" d="100"/>
          <a:sy n="89" d="100"/>
        </p:scale>
        <p:origin x="1229" y="3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98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108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671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355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152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813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741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105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059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716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95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681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1353928" y="2"/>
            <a:ext cx="5551344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4347798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494556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5544159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6142754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6741350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7339946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793854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4347798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494556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5544159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6142754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6741350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7339946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793854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4347798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494556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5544159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6142754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6741350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7339946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793854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4347798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494556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5544159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6142754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6741350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7339946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793854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434447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494223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554083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6139430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6738026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7336622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793521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4345306" y="2019301"/>
            <a:ext cx="4190167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5508467" y="802649"/>
            <a:ext cx="1863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1"/>
                </a:solidFill>
                <a:latin typeface="Nunito SemiBold" panose="00000700000000000000" pitchFamily="2" charset="0"/>
              </a:rPr>
              <a:t>JANUARY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5304103" y="5605413"/>
            <a:ext cx="2271741" cy="430211"/>
            <a:chOff x="7814312" y="5656918"/>
            <a:chExt cx="2271741" cy="430211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19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1130089" y="2618419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245948" y="191037"/>
            <a:ext cx="1562572" cy="769441"/>
            <a:chOff x="727890" y="533400"/>
            <a:chExt cx="1562572" cy="769442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5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266070" y="944952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3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3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0" animBg="1"/>
      <p:bldP spid="305" grpId="0" animBg="1"/>
      <p:bldP spid="245" grpId="0" animBg="1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4" grpId="0"/>
      <p:bldP spid="265" grpId="0"/>
      <p:bldP spid="266" grpId="0"/>
      <p:bldP spid="267" grpId="0"/>
      <p:bldP spid="268" grpId="0"/>
      <p:bldP spid="269" grpId="0"/>
      <p:bldP spid="270" grpId="0"/>
      <p:bldP spid="271" grpId="0"/>
      <p:bldP spid="272" grpId="0"/>
      <p:bldP spid="273" grpId="0"/>
      <p:bldP spid="274" grpId="0"/>
      <p:bldP spid="275" grpId="0"/>
      <p:bldP spid="276" grpId="0"/>
      <p:bldP spid="277" grpId="0"/>
      <p:bldP spid="278" grpId="0"/>
      <p:bldP spid="279" grpId="0"/>
      <p:bldP spid="280" grpId="0"/>
      <p:bldP spid="291" grpId="0"/>
      <p:bldP spid="30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1353928" y="2"/>
            <a:ext cx="5551344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4347798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494556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5544159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6142754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6741350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7339946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793854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4347798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494556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5544159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6142754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6741350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7339946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793854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4347798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494556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5544159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6142754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6741350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7339946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793854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4347798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494556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5544159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6142754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6741350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7339946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793854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434447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494223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554083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6139430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6738026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7336622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793521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31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4345306" y="2019301"/>
            <a:ext cx="4190167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5478813" y="802649"/>
            <a:ext cx="19223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4"/>
                </a:solidFill>
                <a:latin typeface="Nunito SemiBold" panose="00000700000000000000" pitchFamily="2" charset="0"/>
              </a:rPr>
              <a:t>OCTOBER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5304103" y="5605413"/>
            <a:ext cx="2271741" cy="430211"/>
            <a:chOff x="7814312" y="5656918"/>
            <a:chExt cx="2271741" cy="430211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19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1130089" y="2618419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245948" y="191037"/>
            <a:ext cx="1562572" cy="769441"/>
            <a:chOff x="727890" y="533400"/>
            <a:chExt cx="1562572" cy="769442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5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4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266070" y="944952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3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3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0" animBg="1"/>
      <p:bldP spid="305" grpId="0" animBg="1"/>
      <p:bldP spid="245" grpId="0" animBg="1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4" grpId="0"/>
      <p:bldP spid="265" grpId="0"/>
      <p:bldP spid="266" grpId="0"/>
      <p:bldP spid="267" grpId="0"/>
      <p:bldP spid="268" grpId="0"/>
      <p:bldP spid="269" grpId="0"/>
      <p:bldP spid="270" grpId="0"/>
      <p:bldP spid="271" grpId="0"/>
      <p:bldP spid="272" grpId="0"/>
      <p:bldP spid="273" grpId="0"/>
      <p:bldP spid="274" grpId="0"/>
      <p:bldP spid="275" grpId="0"/>
      <p:bldP spid="276" grpId="0"/>
      <p:bldP spid="277" grpId="0"/>
      <p:bldP spid="278" grpId="0"/>
      <p:bldP spid="279" grpId="0"/>
      <p:bldP spid="280" grpId="0"/>
      <p:bldP spid="291" grpId="0"/>
      <p:bldP spid="30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1353928" y="2"/>
            <a:ext cx="5551344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4347798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</a:rPr>
              <a:t>1</a:t>
            </a:r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494556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5544159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6142754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6741350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7339946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793854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4347798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494556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5544159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6142754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6741350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7339946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793854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4347798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494556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5544159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6142754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6741350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7339946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793854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4347798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494556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5544159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6142754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6741350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7339946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793854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434447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494223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554083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6139430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6738026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7336622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793521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4345306" y="2019301"/>
            <a:ext cx="4190167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5333741" y="802649"/>
            <a:ext cx="22124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5"/>
                </a:solidFill>
                <a:latin typeface="Nunito SemiBold" panose="00000700000000000000" pitchFamily="2" charset="0"/>
              </a:rPr>
              <a:t>NOVEMBER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5304103" y="5605413"/>
            <a:ext cx="2271741" cy="430211"/>
            <a:chOff x="7814312" y="5656918"/>
            <a:chExt cx="2271741" cy="430211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19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1130089" y="2618419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245948" y="191037"/>
            <a:ext cx="1562572" cy="769441"/>
            <a:chOff x="727890" y="533400"/>
            <a:chExt cx="1562572" cy="769442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5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5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266070" y="944952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3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3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0" animBg="1"/>
      <p:bldP spid="305" grpId="0" animBg="1"/>
      <p:bldP spid="245" grpId="0" animBg="1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4" grpId="0"/>
      <p:bldP spid="265" grpId="0"/>
      <p:bldP spid="266" grpId="0"/>
      <p:bldP spid="267" grpId="0"/>
      <p:bldP spid="268" grpId="0"/>
      <p:bldP spid="269" grpId="0"/>
      <p:bldP spid="270" grpId="0"/>
      <p:bldP spid="271" grpId="0"/>
      <p:bldP spid="272" grpId="0"/>
      <p:bldP spid="273" grpId="0"/>
      <p:bldP spid="274" grpId="0"/>
      <p:bldP spid="275" grpId="0"/>
      <p:bldP spid="276" grpId="0"/>
      <p:bldP spid="277" grpId="0"/>
      <p:bldP spid="278" grpId="0"/>
      <p:bldP spid="279" grpId="0"/>
      <p:bldP spid="280" grpId="0"/>
      <p:bldP spid="291" grpId="0"/>
      <p:bldP spid="30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1353928" y="2"/>
            <a:ext cx="5551344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4347798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494556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5544159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6142754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6741350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7339946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793854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4347798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494556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5544159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6142754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6741350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7339946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793854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4347798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494556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5544159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6142754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6741350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7339946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793854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4347798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494556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5544159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6142754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6741350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7339946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793854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434447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494223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554083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6139430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6738026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7336622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793521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4345306" y="2019301"/>
            <a:ext cx="4190167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5366602" y="802649"/>
            <a:ext cx="21467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6"/>
                </a:solidFill>
                <a:latin typeface="Nunito SemiBold" panose="00000700000000000000" pitchFamily="2" charset="0"/>
              </a:rPr>
              <a:t>DECEMBER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5304103" y="5605413"/>
            <a:ext cx="2271741" cy="430211"/>
            <a:chOff x="7814312" y="5656918"/>
            <a:chExt cx="2271741" cy="430211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19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1130089" y="2618419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245948" y="191037"/>
            <a:ext cx="1562572" cy="769441"/>
            <a:chOff x="727890" y="533400"/>
            <a:chExt cx="1562572" cy="769442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5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6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266070" y="944952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3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3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0" animBg="1"/>
      <p:bldP spid="305" grpId="0" animBg="1"/>
      <p:bldP spid="245" grpId="0" animBg="1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4" grpId="0"/>
      <p:bldP spid="265" grpId="0"/>
      <p:bldP spid="266" grpId="0"/>
      <p:bldP spid="267" grpId="0"/>
      <p:bldP spid="268" grpId="0"/>
      <p:bldP spid="269" grpId="0"/>
      <p:bldP spid="270" grpId="0"/>
      <p:bldP spid="271" grpId="0"/>
      <p:bldP spid="272" grpId="0"/>
      <p:bldP spid="273" grpId="0"/>
      <p:bldP spid="274" grpId="0"/>
      <p:bldP spid="275" grpId="0"/>
      <p:bldP spid="276" grpId="0"/>
      <p:bldP spid="277" grpId="0"/>
      <p:bldP spid="278" grpId="0"/>
      <p:bldP spid="279" grpId="0"/>
      <p:bldP spid="280" grpId="0"/>
      <p:bldP spid="291" grpId="0"/>
      <p:bldP spid="30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1353928" y="2"/>
            <a:ext cx="5551344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4347798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494556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5544159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6142754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6741350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7339946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793854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4347798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494556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5544159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6142754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6741350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7339946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793854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4347798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494556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5544159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6142754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6741350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7339946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793854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4347798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494556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5544159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6142754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6741350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7339946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793854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434447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494223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554083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6139430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6738026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7336622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793521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4345306" y="2019301"/>
            <a:ext cx="4190167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5382632" y="802649"/>
            <a:ext cx="21146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2">
                    <a:lumMod val="40000"/>
                    <a:lumOff val="60000"/>
                  </a:schemeClr>
                </a:solidFill>
                <a:latin typeface="Nunito SemiBold" panose="00000700000000000000" pitchFamily="2" charset="0"/>
              </a:rPr>
              <a:t>FEBRUARY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5304103" y="5605413"/>
            <a:ext cx="2271741" cy="430211"/>
            <a:chOff x="7814312" y="5656918"/>
            <a:chExt cx="2271741" cy="430211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19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1130089" y="2618419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245948" y="191037"/>
            <a:ext cx="1562572" cy="769441"/>
            <a:chOff x="727890" y="533400"/>
            <a:chExt cx="1562572" cy="769442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5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2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266070" y="944952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3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3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0" animBg="1"/>
      <p:bldP spid="305" grpId="0" animBg="1"/>
      <p:bldP spid="245" grpId="0" animBg="1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4" grpId="0"/>
      <p:bldP spid="265" grpId="0"/>
      <p:bldP spid="266" grpId="0"/>
      <p:bldP spid="267" grpId="0"/>
      <p:bldP spid="268" grpId="0"/>
      <p:bldP spid="269" grpId="0"/>
      <p:bldP spid="270" grpId="0"/>
      <p:bldP spid="271" grpId="0"/>
      <p:bldP spid="272" grpId="0"/>
      <p:bldP spid="273" grpId="0"/>
      <p:bldP spid="274" grpId="0"/>
      <p:bldP spid="275" grpId="0"/>
      <p:bldP spid="276" grpId="0"/>
      <p:bldP spid="277" grpId="0"/>
      <p:bldP spid="278" grpId="0"/>
      <p:bldP spid="279" grpId="0"/>
      <p:bldP spid="280" grpId="0"/>
      <p:bldP spid="291" grpId="0"/>
      <p:bldP spid="30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1353928" y="2"/>
            <a:ext cx="5551344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4347798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</a:rPr>
              <a:t>1</a:t>
            </a:r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494556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5544159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6142754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6741350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7339946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793854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4347798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494556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5544159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6142754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6741350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7339946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793854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4347798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494556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5544159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6142754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6741350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7339946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793854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4347798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494556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5544159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6142754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6741350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7339946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793854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434447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494223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554083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6139430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6738026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7336622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793521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4345306" y="2019301"/>
            <a:ext cx="4190167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5682395" y="802649"/>
            <a:ext cx="15151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3"/>
                </a:solidFill>
                <a:latin typeface="Nunito SemiBold" panose="00000700000000000000" pitchFamily="2" charset="0"/>
              </a:rPr>
              <a:t>MARCH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5304103" y="5605413"/>
            <a:ext cx="2271741" cy="430211"/>
            <a:chOff x="7814312" y="5656918"/>
            <a:chExt cx="2271741" cy="430211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19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1130089" y="2618419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245948" y="191037"/>
            <a:ext cx="1562572" cy="769441"/>
            <a:chOff x="727890" y="533400"/>
            <a:chExt cx="1562572" cy="769442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5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3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266070" y="944952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3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3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0" animBg="1"/>
      <p:bldP spid="305" grpId="0" animBg="1"/>
      <p:bldP spid="245" grpId="0" animBg="1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4" grpId="0"/>
      <p:bldP spid="265" grpId="0"/>
      <p:bldP spid="266" grpId="0"/>
      <p:bldP spid="267" grpId="0"/>
      <p:bldP spid="268" grpId="0"/>
      <p:bldP spid="269" grpId="0"/>
      <p:bldP spid="270" grpId="0"/>
      <p:bldP spid="271" grpId="0"/>
      <p:bldP spid="272" grpId="0"/>
      <p:bldP spid="273" grpId="0"/>
      <p:bldP spid="274" grpId="0"/>
      <p:bldP spid="275" grpId="0"/>
      <p:bldP spid="276" grpId="0"/>
      <p:bldP spid="277" grpId="0"/>
      <p:bldP spid="278" grpId="0"/>
      <p:bldP spid="279" grpId="0"/>
      <p:bldP spid="280" grpId="0"/>
      <p:bldP spid="291" grpId="0"/>
      <p:bldP spid="30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1326217" y="0"/>
            <a:ext cx="5551344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4347798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494556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5544159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6142754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6741350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7339946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793854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4347798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494556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5544159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6142754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6741350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7339946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793854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4347798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494556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5544159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6142754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6741350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7339946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793854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4347798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494556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5544159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6142754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6741350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7339946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793854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434447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494223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554083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6139430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6738026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7336622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793521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4345306" y="2019301"/>
            <a:ext cx="4190167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5807428" y="802649"/>
            <a:ext cx="12650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4"/>
                </a:solidFill>
                <a:latin typeface="Nunito SemiBold" panose="00000700000000000000" pitchFamily="2" charset="0"/>
              </a:rPr>
              <a:t>APRIL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5304103" y="5605413"/>
            <a:ext cx="2271741" cy="430211"/>
            <a:chOff x="7814312" y="5656918"/>
            <a:chExt cx="2271741" cy="430211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19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1130089" y="2618419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245948" y="191037"/>
            <a:ext cx="1562572" cy="769441"/>
            <a:chOff x="727890" y="533400"/>
            <a:chExt cx="1562572" cy="769442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5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4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266070" y="944952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3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3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0" animBg="1"/>
      <p:bldP spid="305" grpId="0" animBg="1"/>
      <p:bldP spid="245" grpId="0" animBg="1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4" grpId="0"/>
      <p:bldP spid="265" grpId="0"/>
      <p:bldP spid="266" grpId="0"/>
      <p:bldP spid="267" grpId="0"/>
      <p:bldP spid="268" grpId="0"/>
      <p:bldP spid="269" grpId="0"/>
      <p:bldP spid="270" grpId="0"/>
      <p:bldP spid="271" grpId="0"/>
      <p:bldP spid="272" grpId="0"/>
      <p:bldP spid="273" grpId="0"/>
      <p:bldP spid="274" grpId="0"/>
      <p:bldP spid="275" grpId="0"/>
      <p:bldP spid="276" grpId="0"/>
      <p:bldP spid="277" grpId="0"/>
      <p:bldP spid="278" grpId="0"/>
      <p:bldP spid="279" grpId="0"/>
      <p:bldP spid="280" grpId="0"/>
      <p:bldP spid="291" grpId="0"/>
      <p:bldP spid="30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1353928" y="2"/>
            <a:ext cx="5551344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4347798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</a:rPr>
              <a:t>31</a:t>
            </a:r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494556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5544159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6142754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6741350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7339946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793854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4347798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494556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5544159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6142754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6741350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7339946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793854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4347798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494556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5544159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6142754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6741350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7339946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793854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4347798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494556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5544159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6142754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6741350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7339946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793854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434447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494223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554083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6139430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6738026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7336622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793521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4345306" y="2019301"/>
            <a:ext cx="4190167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5954103" y="802649"/>
            <a:ext cx="9717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5"/>
                </a:solidFill>
                <a:latin typeface="Nunito SemiBold" panose="00000700000000000000" pitchFamily="2" charset="0"/>
              </a:rPr>
              <a:t>MAY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5304103" y="5605413"/>
            <a:ext cx="2271741" cy="430211"/>
            <a:chOff x="7814312" y="5656918"/>
            <a:chExt cx="2271741" cy="430211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19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1130089" y="2618419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245948" y="191037"/>
            <a:ext cx="1562572" cy="769441"/>
            <a:chOff x="727890" y="533400"/>
            <a:chExt cx="1562572" cy="769442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5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5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266070" y="944952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3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3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0" animBg="1"/>
      <p:bldP spid="305" grpId="0" animBg="1"/>
      <p:bldP spid="245" grpId="0" animBg="1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4" grpId="0"/>
      <p:bldP spid="265" grpId="0"/>
      <p:bldP spid="266" grpId="0"/>
      <p:bldP spid="267" grpId="0"/>
      <p:bldP spid="268" grpId="0"/>
      <p:bldP spid="269" grpId="0"/>
      <p:bldP spid="270" grpId="0"/>
      <p:bldP spid="271" grpId="0"/>
      <p:bldP spid="272" grpId="0"/>
      <p:bldP spid="273" grpId="0"/>
      <p:bldP spid="274" grpId="0"/>
      <p:bldP spid="275" grpId="0"/>
      <p:bldP spid="276" grpId="0"/>
      <p:bldP spid="277" grpId="0"/>
      <p:bldP spid="278" grpId="0"/>
      <p:bldP spid="279" grpId="0"/>
      <p:bldP spid="280" grpId="0"/>
      <p:bldP spid="291" grpId="0"/>
      <p:bldP spid="30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1353928" y="2"/>
            <a:ext cx="5551344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4347798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494556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5544159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6142754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6741350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7339946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793854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4347798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494556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5544159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6142754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6741350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7339946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793854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4347798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494556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5544159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6142754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6741350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7339946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793854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4347798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494556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5544159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6142754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6741350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7339946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793854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434447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494223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554083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6139430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6738026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7336622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793521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4345306" y="2019301"/>
            <a:ext cx="4190167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5902005" y="802649"/>
            <a:ext cx="10759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6"/>
                </a:solidFill>
                <a:latin typeface="Nunito SemiBold" panose="00000700000000000000" pitchFamily="2" charset="0"/>
              </a:rPr>
              <a:t>JUNE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5304103" y="5605413"/>
            <a:ext cx="2271741" cy="430211"/>
            <a:chOff x="7814312" y="5656918"/>
            <a:chExt cx="2271741" cy="430211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19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1130089" y="2618419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245948" y="191037"/>
            <a:ext cx="1562572" cy="769441"/>
            <a:chOff x="727890" y="533400"/>
            <a:chExt cx="1562572" cy="769442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5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6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266070" y="944952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3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3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0" animBg="1"/>
      <p:bldP spid="305" grpId="0" animBg="1"/>
      <p:bldP spid="245" grpId="0" animBg="1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4" grpId="0"/>
      <p:bldP spid="265" grpId="0"/>
      <p:bldP spid="266" grpId="0"/>
      <p:bldP spid="267" grpId="0"/>
      <p:bldP spid="268" grpId="0"/>
      <p:bldP spid="269" grpId="0"/>
      <p:bldP spid="270" grpId="0"/>
      <p:bldP spid="271" grpId="0"/>
      <p:bldP spid="272" grpId="0"/>
      <p:bldP spid="273" grpId="0"/>
      <p:bldP spid="274" grpId="0"/>
      <p:bldP spid="275" grpId="0"/>
      <p:bldP spid="276" grpId="0"/>
      <p:bldP spid="277" grpId="0"/>
      <p:bldP spid="278" grpId="0"/>
      <p:bldP spid="279" grpId="0"/>
      <p:bldP spid="280" grpId="0"/>
      <p:bldP spid="291" grpId="0"/>
      <p:bldP spid="30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1353928" y="2"/>
            <a:ext cx="5551344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4347798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494556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5544159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6142754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6741350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7339946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793854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4347798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494556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5544159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6142754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6741350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7339946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793854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4347798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494556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5544159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6142754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6741350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7339946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793854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4347798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494556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5544159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6142754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6741350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7339946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793854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434447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494223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554083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6139430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6738026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7336622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793521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4345306" y="2019301"/>
            <a:ext cx="4190167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5928455" y="802649"/>
            <a:ext cx="10230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1"/>
                </a:solidFill>
                <a:latin typeface="Nunito SemiBold" panose="00000700000000000000" pitchFamily="2" charset="0"/>
              </a:rPr>
              <a:t>JULY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5304103" y="5605413"/>
            <a:ext cx="2271741" cy="430211"/>
            <a:chOff x="7814312" y="5656918"/>
            <a:chExt cx="2271741" cy="430211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19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1130089" y="2618419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245948" y="191037"/>
            <a:ext cx="1562572" cy="769441"/>
            <a:chOff x="727890" y="533400"/>
            <a:chExt cx="1562572" cy="769442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5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266070" y="944952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3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3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0" animBg="1"/>
      <p:bldP spid="305" grpId="0" animBg="1"/>
      <p:bldP spid="245" grpId="0" animBg="1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4" grpId="0"/>
      <p:bldP spid="265" grpId="0"/>
      <p:bldP spid="266" grpId="0"/>
      <p:bldP spid="267" grpId="0"/>
      <p:bldP spid="268" grpId="0"/>
      <p:bldP spid="269" grpId="0"/>
      <p:bldP spid="270" grpId="0"/>
      <p:bldP spid="271" grpId="0"/>
      <p:bldP spid="272" grpId="0"/>
      <p:bldP spid="273" grpId="0"/>
      <p:bldP spid="274" grpId="0"/>
      <p:bldP spid="275" grpId="0"/>
      <p:bldP spid="276" grpId="0"/>
      <p:bldP spid="277" grpId="0"/>
      <p:bldP spid="278" grpId="0"/>
      <p:bldP spid="279" grpId="0"/>
      <p:bldP spid="280" grpId="0"/>
      <p:bldP spid="291" grpId="0"/>
      <p:bldP spid="30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1353928" y="2"/>
            <a:ext cx="5551344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4347798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</a:rPr>
              <a:t>30</a:t>
            </a:r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494556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31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5544159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6142754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6741350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7339946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793854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4347798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494556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5544159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6142754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6741350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7339946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793854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4347798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494556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5544159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6142754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6741350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7339946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793854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4347798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494556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5544159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6142754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6741350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7339946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793854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434447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494223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554083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6139430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6738026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7336622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793521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4345306" y="2019301"/>
            <a:ext cx="4190167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5593428" y="802649"/>
            <a:ext cx="16930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2">
                    <a:lumMod val="40000"/>
                    <a:lumOff val="60000"/>
                  </a:schemeClr>
                </a:solidFill>
                <a:latin typeface="Nunito SemiBold" panose="00000700000000000000" pitchFamily="2" charset="0"/>
              </a:rPr>
              <a:t>AUGUST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5304103" y="5605413"/>
            <a:ext cx="2271741" cy="430211"/>
            <a:chOff x="7814312" y="5656918"/>
            <a:chExt cx="2271741" cy="430211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19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1130089" y="2618419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245948" y="191037"/>
            <a:ext cx="1562572" cy="769441"/>
            <a:chOff x="727890" y="533400"/>
            <a:chExt cx="1562572" cy="769442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5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2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266070" y="944952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3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3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0" animBg="1"/>
      <p:bldP spid="305" grpId="0" animBg="1"/>
      <p:bldP spid="245" grpId="0" animBg="1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4" grpId="0"/>
      <p:bldP spid="265" grpId="0"/>
      <p:bldP spid="266" grpId="0"/>
      <p:bldP spid="267" grpId="0"/>
      <p:bldP spid="268" grpId="0"/>
      <p:bldP spid="269" grpId="0"/>
      <p:bldP spid="270" grpId="0"/>
      <p:bldP spid="271" grpId="0"/>
      <p:bldP spid="272" grpId="0"/>
      <p:bldP spid="273" grpId="0"/>
      <p:bldP spid="274" grpId="0"/>
      <p:bldP spid="275" grpId="0"/>
      <p:bldP spid="276" grpId="0"/>
      <p:bldP spid="277" grpId="0"/>
      <p:bldP spid="278" grpId="0"/>
      <p:bldP spid="279" grpId="0"/>
      <p:bldP spid="280" grpId="0"/>
      <p:bldP spid="291" grpId="0"/>
      <p:bldP spid="30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87669474-D5A6-471B-94FD-350F8BCAC4FB}"/>
              </a:ext>
            </a:extLst>
          </p:cNvPr>
          <p:cNvSpPr/>
          <p:nvPr/>
        </p:nvSpPr>
        <p:spPr>
          <a:xfrm>
            <a:off x="1353928" y="2"/>
            <a:ext cx="5551344" cy="6858001"/>
          </a:xfrm>
          <a:custGeom>
            <a:avLst/>
            <a:gdLst>
              <a:gd name="connsiteX0" fmla="*/ 6424575 w 6424575"/>
              <a:gd name="connsiteY0" fmla="*/ 0 h 6858001"/>
              <a:gd name="connsiteX1" fmla="*/ 3114354 w 6424575"/>
              <a:gd name="connsiteY1" fmla="*/ 6858001 h 6858001"/>
              <a:gd name="connsiteX2" fmla="*/ 0 w 6424575"/>
              <a:gd name="connsiteY2" fmla="*/ 6858001 h 6858001"/>
              <a:gd name="connsiteX3" fmla="*/ 3312985 w 6424575"/>
              <a:gd name="connsiteY3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575" h="6858001">
                <a:moveTo>
                  <a:pt x="6424575" y="0"/>
                </a:moveTo>
                <a:lnTo>
                  <a:pt x="3114354" y="6858001"/>
                </a:lnTo>
                <a:lnTo>
                  <a:pt x="0" y="6858001"/>
                </a:lnTo>
                <a:lnTo>
                  <a:pt x="3312985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1D709FC-50E9-4D19-B67E-2EE5B22367C3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  <a:latin typeface="Nunito" panose="00000500000000000000" pitchFamily="2" charset="0"/>
            </a:endParaRPr>
          </a:p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Nunito" panose="00000500000000000000" pitchFamily="2" charset="0"/>
              </a:rPr>
              <a:t>                                   Add Your Image</a:t>
            </a: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AA45CDC6-AF30-4882-B4AF-8C5E752554A7}"/>
              </a:ext>
            </a:extLst>
          </p:cNvPr>
          <p:cNvSpPr/>
          <p:nvPr/>
        </p:nvSpPr>
        <p:spPr>
          <a:xfrm>
            <a:off x="2133600" y="0"/>
            <a:ext cx="7010400" cy="6858000"/>
          </a:xfrm>
          <a:custGeom>
            <a:avLst/>
            <a:gdLst>
              <a:gd name="connsiteX0" fmla="*/ 2535359 w 8534400"/>
              <a:gd name="connsiteY0" fmla="*/ 0 h 6858000"/>
              <a:gd name="connsiteX1" fmla="*/ 2819400 w 8534400"/>
              <a:gd name="connsiteY1" fmla="*/ 0 h 6858000"/>
              <a:gd name="connsiteX2" fmla="*/ 6019800 w 8534400"/>
              <a:gd name="connsiteY2" fmla="*/ 0 h 6858000"/>
              <a:gd name="connsiteX3" fmla="*/ 8534400 w 8534400"/>
              <a:gd name="connsiteY3" fmla="*/ 0 h 6858000"/>
              <a:gd name="connsiteX4" fmla="*/ 8534400 w 8534400"/>
              <a:gd name="connsiteY4" fmla="*/ 6858000 h 6858000"/>
              <a:gd name="connsiteX5" fmla="*/ 3484441 w 8534400"/>
              <a:gd name="connsiteY5" fmla="*/ 6858000 h 6858000"/>
              <a:gd name="connsiteX6" fmla="*/ 2819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2535359" y="0"/>
                </a:moveTo>
                <a:lnTo>
                  <a:pt x="2819400" y="0"/>
                </a:lnTo>
                <a:lnTo>
                  <a:pt x="6019800" y="0"/>
                </a:lnTo>
                <a:lnTo>
                  <a:pt x="8534400" y="0"/>
                </a:lnTo>
                <a:lnTo>
                  <a:pt x="8534400" y="6858000"/>
                </a:lnTo>
                <a:lnTo>
                  <a:pt x="3484441" y="6858000"/>
                </a:lnTo>
                <a:lnTo>
                  <a:pt x="281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5269B97C-D67A-45C5-8498-9CFFE1F01A15}"/>
              </a:ext>
            </a:extLst>
          </p:cNvPr>
          <p:cNvSpPr/>
          <p:nvPr/>
        </p:nvSpPr>
        <p:spPr>
          <a:xfrm>
            <a:off x="4347798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rgbClr val="F57264"/>
              </a:solidFill>
            </a:endParaRP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4D04369-B00C-4029-BE42-F0DF1205D33C}"/>
              </a:ext>
            </a:extLst>
          </p:cNvPr>
          <p:cNvSpPr/>
          <p:nvPr/>
        </p:nvSpPr>
        <p:spPr>
          <a:xfrm>
            <a:off x="494556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28D38FA-BF5B-4349-AC71-DE1A32B02C0F}"/>
              </a:ext>
            </a:extLst>
          </p:cNvPr>
          <p:cNvSpPr/>
          <p:nvPr/>
        </p:nvSpPr>
        <p:spPr>
          <a:xfrm>
            <a:off x="5544159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</a:t>
            </a:r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2822BF9B-DB5E-4403-8339-69B0CC878B96}"/>
              </a:ext>
            </a:extLst>
          </p:cNvPr>
          <p:cNvSpPr/>
          <p:nvPr/>
        </p:nvSpPr>
        <p:spPr>
          <a:xfrm>
            <a:off x="6142754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52616C95-D20E-4EBE-B02F-1F61C6E337BF}"/>
              </a:ext>
            </a:extLst>
          </p:cNvPr>
          <p:cNvSpPr/>
          <p:nvPr/>
        </p:nvSpPr>
        <p:spPr>
          <a:xfrm>
            <a:off x="6741350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01E4EEC0-03A2-4BAC-932A-46B55015330A}"/>
              </a:ext>
            </a:extLst>
          </p:cNvPr>
          <p:cNvSpPr/>
          <p:nvPr/>
        </p:nvSpPr>
        <p:spPr>
          <a:xfrm>
            <a:off x="7339946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A4571925-7612-4C92-8108-467E2F9DD69D}"/>
              </a:ext>
            </a:extLst>
          </p:cNvPr>
          <p:cNvSpPr/>
          <p:nvPr/>
        </p:nvSpPr>
        <p:spPr>
          <a:xfrm>
            <a:off x="7938542" y="243310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63E1B7D4-38C5-48DF-A892-3857B9EEC804}"/>
              </a:ext>
            </a:extLst>
          </p:cNvPr>
          <p:cNvSpPr/>
          <p:nvPr/>
        </p:nvSpPr>
        <p:spPr>
          <a:xfrm>
            <a:off x="4347798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6E7C1FC-A4B1-4A12-A915-8C27D9F0EB48}"/>
              </a:ext>
            </a:extLst>
          </p:cNvPr>
          <p:cNvSpPr/>
          <p:nvPr/>
        </p:nvSpPr>
        <p:spPr>
          <a:xfrm>
            <a:off x="494556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BDA3A718-C0E7-4740-9786-58C85EB3ED75}"/>
              </a:ext>
            </a:extLst>
          </p:cNvPr>
          <p:cNvSpPr/>
          <p:nvPr/>
        </p:nvSpPr>
        <p:spPr>
          <a:xfrm>
            <a:off x="5544159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574746D-37A8-4707-989D-CC12A2C6CBFB}"/>
              </a:ext>
            </a:extLst>
          </p:cNvPr>
          <p:cNvSpPr/>
          <p:nvPr/>
        </p:nvSpPr>
        <p:spPr>
          <a:xfrm>
            <a:off x="6142754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EA1B77DD-1DE7-45B1-8949-24678D3E9E89}"/>
              </a:ext>
            </a:extLst>
          </p:cNvPr>
          <p:cNvSpPr/>
          <p:nvPr/>
        </p:nvSpPr>
        <p:spPr>
          <a:xfrm>
            <a:off x="6741350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B5D4CDE-3F1A-46F1-B553-71BB0E8FE046}"/>
              </a:ext>
            </a:extLst>
          </p:cNvPr>
          <p:cNvSpPr/>
          <p:nvPr/>
        </p:nvSpPr>
        <p:spPr>
          <a:xfrm>
            <a:off x="7339946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0F07387E-3FE1-4C75-83E3-2B9559A30F76}"/>
              </a:ext>
            </a:extLst>
          </p:cNvPr>
          <p:cNvSpPr/>
          <p:nvPr/>
        </p:nvSpPr>
        <p:spPr>
          <a:xfrm>
            <a:off x="7938542" y="2914222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C2AE504-5CF6-4ED3-B28B-3AB34925242C}"/>
              </a:ext>
            </a:extLst>
          </p:cNvPr>
          <p:cNvSpPr/>
          <p:nvPr/>
        </p:nvSpPr>
        <p:spPr>
          <a:xfrm>
            <a:off x="4347798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D545F68-70DA-4E59-B6C8-CB7DF5B01B8B}"/>
              </a:ext>
            </a:extLst>
          </p:cNvPr>
          <p:cNvSpPr/>
          <p:nvPr/>
        </p:nvSpPr>
        <p:spPr>
          <a:xfrm>
            <a:off x="494556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864F64A6-EFCE-44A9-8EE4-7083696ECD5F}"/>
              </a:ext>
            </a:extLst>
          </p:cNvPr>
          <p:cNvSpPr/>
          <p:nvPr/>
        </p:nvSpPr>
        <p:spPr>
          <a:xfrm>
            <a:off x="5544159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2424C87-DD35-4300-9B9C-A4AD83E71C87}"/>
              </a:ext>
            </a:extLst>
          </p:cNvPr>
          <p:cNvSpPr/>
          <p:nvPr/>
        </p:nvSpPr>
        <p:spPr>
          <a:xfrm>
            <a:off x="6142754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3EBBD76F-E73F-4B36-9D75-B304FAD34915}"/>
              </a:ext>
            </a:extLst>
          </p:cNvPr>
          <p:cNvSpPr/>
          <p:nvPr/>
        </p:nvSpPr>
        <p:spPr>
          <a:xfrm>
            <a:off x="6741350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D40627D-A502-4A70-BCFC-DE3BBFF1D686}"/>
              </a:ext>
            </a:extLst>
          </p:cNvPr>
          <p:cNvSpPr/>
          <p:nvPr/>
        </p:nvSpPr>
        <p:spPr>
          <a:xfrm>
            <a:off x="7339946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CC998AE-B583-49DB-8468-ED268623CF7F}"/>
              </a:ext>
            </a:extLst>
          </p:cNvPr>
          <p:cNvSpPr/>
          <p:nvPr/>
        </p:nvSpPr>
        <p:spPr>
          <a:xfrm>
            <a:off x="7938542" y="3395364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264D6D0D-F5B2-485E-8051-79D2261BA0E3}"/>
              </a:ext>
            </a:extLst>
          </p:cNvPr>
          <p:cNvSpPr/>
          <p:nvPr/>
        </p:nvSpPr>
        <p:spPr>
          <a:xfrm>
            <a:off x="4347798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331E9C9-BD3A-44D5-A6BD-FD3A0A108FC4}"/>
              </a:ext>
            </a:extLst>
          </p:cNvPr>
          <p:cNvSpPr/>
          <p:nvPr/>
        </p:nvSpPr>
        <p:spPr>
          <a:xfrm>
            <a:off x="494556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7AD8543-6D73-485B-AC3A-BDE70BDA2C1A}"/>
              </a:ext>
            </a:extLst>
          </p:cNvPr>
          <p:cNvSpPr/>
          <p:nvPr/>
        </p:nvSpPr>
        <p:spPr>
          <a:xfrm>
            <a:off x="5544159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0FB131-3268-4713-9243-81ADD2B75DEC}"/>
              </a:ext>
            </a:extLst>
          </p:cNvPr>
          <p:cNvSpPr/>
          <p:nvPr/>
        </p:nvSpPr>
        <p:spPr>
          <a:xfrm>
            <a:off x="6142754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2011656E-0188-4FD8-97CC-6CF0E60651E6}"/>
              </a:ext>
            </a:extLst>
          </p:cNvPr>
          <p:cNvSpPr/>
          <p:nvPr/>
        </p:nvSpPr>
        <p:spPr>
          <a:xfrm>
            <a:off x="6741350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6329542-B6AF-4516-ABCD-03397D15E3CD}"/>
              </a:ext>
            </a:extLst>
          </p:cNvPr>
          <p:cNvSpPr/>
          <p:nvPr/>
        </p:nvSpPr>
        <p:spPr>
          <a:xfrm>
            <a:off x="7339946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8A8C1672-930A-4A6C-A9BB-FE7CF7ED3CBB}"/>
              </a:ext>
            </a:extLst>
          </p:cNvPr>
          <p:cNvSpPr/>
          <p:nvPr/>
        </p:nvSpPr>
        <p:spPr>
          <a:xfrm>
            <a:off x="7938542" y="38764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FBA84147-08FB-42EE-9B0D-96B4696BC1CA}"/>
              </a:ext>
            </a:extLst>
          </p:cNvPr>
          <p:cNvSpPr/>
          <p:nvPr/>
        </p:nvSpPr>
        <p:spPr>
          <a:xfrm>
            <a:off x="434447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57264"/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2AFEFC90-C9C7-40E9-82CC-57202D7F05F5}"/>
              </a:ext>
            </a:extLst>
          </p:cNvPr>
          <p:cNvSpPr/>
          <p:nvPr/>
        </p:nvSpPr>
        <p:spPr>
          <a:xfrm>
            <a:off x="494223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78B353B6-C36A-4B12-94E7-2AF7BFCD7026}"/>
              </a:ext>
            </a:extLst>
          </p:cNvPr>
          <p:cNvSpPr/>
          <p:nvPr/>
        </p:nvSpPr>
        <p:spPr>
          <a:xfrm>
            <a:off x="5540834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05CC17B1-09A0-4516-B22E-1DFAC3F1D2F6}"/>
              </a:ext>
            </a:extLst>
          </p:cNvPr>
          <p:cNvSpPr/>
          <p:nvPr/>
        </p:nvSpPr>
        <p:spPr>
          <a:xfrm>
            <a:off x="6139430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>
                    <a:lumMod val="40000"/>
                    <a:lumOff val="6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C782834-E26D-4003-A4D2-A0450C6A3761}"/>
              </a:ext>
            </a:extLst>
          </p:cNvPr>
          <p:cNvSpPr/>
          <p:nvPr/>
        </p:nvSpPr>
        <p:spPr>
          <a:xfrm>
            <a:off x="6738026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0850F484-77E5-4682-BF28-E98334215C65}"/>
              </a:ext>
            </a:extLst>
          </p:cNvPr>
          <p:cNvSpPr/>
          <p:nvPr/>
        </p:nvSpPr>
        <p:spPr>
          <a:xfrm>
            <a:off x="7336622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5DBA64B0-0CA1-4399-9AF5-2D6D148506AD}"/>
              </a:ext>
            </a:extLst>
          </p:cNvPr>
          <p:cNvSpPr/>
          <p:nvPr/>
        </p:nvSpPr>
        <p:spPr>
          <a:xfrm>
            <a:off x="7935218" y="4357583"/>
            <a:ext cx="595271" cy="48111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600" dirty="0">
              <a:solidFill>
                <a:schemeClr val="tx1">
                  <a:lumMod val="40000"/>
                  <a:lumOff val="60000"/>
                </a:schemeClr>
              </a:solidFill>
              <a:latin typeface="Nunito" panose="00000500000000000000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341534-E7DD-4624-B8BE-766058D1162A}"/>
              </a:ext>
            </a:extLst>
          </p:cNvPr>
          <p:cNvGrpSpPr/>
          <p:nvPr/>
        </p:nvGrpSpPr>
        <p:grpSpPr>
          <a:xfrm>
            <a:off x="4345306" y="2019301"/>
            <a:ext cx="4190167" cy="332908"/>
            <a:chOff x="6913569" y="2019300"/>
            <a:chExt cx="4190166" cy="332908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28EDD9B7-AE07-44B9-8B1D-EF800B6A5E35}"/>
                </a:ext>
              </a:extLst>
            </p:cNvPr>
            <p:cNvGrpSpPr/>
            <p:nvPr/>
          </p:nvGrpSpPr>
          <p:grpSpPr>
            <a:xfrm>
              <a:off x="6913569" y="2019300"/>
              <a:ext cx="4190166" cy="266843"/>
              <a:chOff x="6076762" y="1876843"/>
              <a:chExt cx="4226511" cy="372652"/>
            </a:xfrm>
          </p:grpSpPr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C6D613BC-A17A-4F09-8C6B-E1F8F4AF2E4C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C065262A-B2AE-4614-89A4-9BD5A7AE5191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49A22B4C-0BA6-4C64-9DAC-C9020702B6D4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E310D6AD-7812-46B8-938E-7E7AD02D9700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33434AC6-8F6E-436C-B187-79FD85F0041F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16D4FB3D-6654-4DFB-8A26-0B4D29BA8486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08287651-BB22-4506-8E5D-334AD2B2831C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CFB9B249-B49E-44CC-8853-BD46BDB07C00}"/>
                </a:ext>
              </a:extLst>
            </p:cNvPr>
            <p:cNvCxnSpPr/>
            <p:nvPr/>
          </p:nvCxnSpPr>
          <p:spPr>
            <a:xfrm>
              <a:off x="7070884" y="2352208"/>
              <a:ext cx="3875537" cy="0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  <a:alpha val="1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Rectangle 290">
            <a:extLst>
              <a:ext uri="{FF2B5EF4-FFF2-40B4-BE49-F238E27FC236}">
                <a16:creationId xmlns:a16="http://schemas.microsoft.com/office/drawing/2014/main" id="{80C893A6-CAF0-4F4E-B6EE-CBD1D0F0D38D}"/>
              </a:ext>
            </a:extLst>
          </p:cNvPr>
          <p:cNvSpPr/>
          <p:nvPr/>
        </p:nvSpPr>
        <p:spPr>
          <a:xfrm>
            <a:off x="5276835" y="802649"/>
            <a:ext cx="23262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300" dirty="0">
                <a:solidFill>
                  <a:schemeClr val="accent3"/>
                </a:solidFill>
                <a:latin typeface="Nunito SemiBold" panose="00000700000000000000" pitchFamily="2" charset="0"/>
              </a:rPr>
              <a:t>SEPTEMBER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82FC53-7059-47B6-ACD0-C16B896CEE0B}"/>
              </a:ext>
            </a:extLst>
          </p:cNvPr>
          <p:cNvGrpSpPr/>
          <p:nvPr/>
        </p:nvGrpSpPr>
        <p:grpSpPr>
          <a:xfrm>
            <a:off x="5304103" y="5605413"/>
            <a:ext cx="2271741" cy="430211"/>
            <a:chOff x="7814312" y="5656918"/>
            <a:chExt cx="2271741" cy="430211"/>
          </a:xfrm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7701899-2BC4-4724-8307-32B319872E64}"/>
                </a:ext>
              </a:extLst>
            </p:cNvPr>
            <p:cNvGrpSpPr/>
            <p:nvPr/>
          </p:nvGrpSpPr>
          <p:grpSpPr>
            <a:xfrm>
              <a:off x="7814312" y="5656918"/>
              <a:ext cx="355363" cy="357283"/>
              <a:chOff x="3841751" y="1254125"/>
              <a:chExt cx="293688" cy="295275"/>
            </a:xfrm>
            <a:solidFill>
              <a:srgbClr val="FFFFFF"/>
            </a:solidFill>
          </p:grpSpPr>
          <p:sp>
            <p:nvSpPr>
              <p:cNvPr id="293" name="Freeform 207">
                <a:extLst>
                  <a:ext uri="{FF2B5EF4-FFF2-40B4-BE49-F238E27FC236}">
                    <a16:creationId xmlns:a16="http://schemas.microsoft.com/office/drawing/2014/main" id="{C89B03DC-8C60-4C15-B9FA-400883FEC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20813"/>
                <a:ext cx="127000" cy="55563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19" y="22"/>
                  </a:cxn>
                  <a:cxn ang="0">
                    <a:pos x="50" y="14"/>
                  </a:cxn>
                  <a:cxn ang="0">
                    <a:pos x="9" y="1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5" y="18"/>
                  </a:cxn>
                </a:cxnLst>
                <a:rect l="0" t="0" r="r" b="b"/>
                <a:pathLst>
                  <a:path w="50" h="22">
                    <a:moveTo>
                      <a:pt x="5" y="18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4"/>
                      <a:pt x="2" y="17"/>
                      <a:pt x="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4" name="Freeform 208">
                <a:extLst>
                  <a:ext uri="{FF2B5EF4-FFF2-40B4-BE49-F238E27FC236}">
                    <a16:creationId xmlns:a16="http://schemas.microsoft.com/office/drawing/2014/main" id="{BD53BD30-F46C-4D29-894B-C8E3B1D44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013" y="1504950"/>
                <a:ext cx="98425" cy="4286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3" y="0"/>
                  </a:cxn>
                  <a:cxn ang="0">
                    <a:pos x="0" y="8"/>
                  </a:cxn>
                  <a:cxn ang="0">
                    <a:pos x="29" y="17"/>
                  </a:cxn>
                  <a:cxn ang="0">
                    <a:pos x="36" y="16"/>
                  </a:cxn>
                  <a:cxn ang="0">
                    <a:pos x="39" y="10"/>
                  </a:cxn>
                  <a:cxn ang="0">
                    <a:pos x="39" y="7"/>
                  </a:cxn>
                  <a:cxn ang="0">
                    <a:pos x="34" y="0"/>
                  </a:cxn>
                </a:cxnLst>
                <a:rect l="0" t="0" r="r" b="b"/>
                <a:pathLst>
                  <a:path w="39" h="17">
                    <a:moveTo>
                      <a:pt x="34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2" y="17"/>
                      <a:pt x="34" y="17"/>
                      <a:pt x="36" y="16"/>
                    </a:cubicBezTo>
                    <a:cubicBezTo>
                      <a:pt x="38" y="14"/>
                      <a:pt x="39" y="12"/>
                      <a:pt x="39" y="10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4"/>
                      <a:pt x="37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5" name="Freeform 209">
                <a:extLst>
                  <a:ext uri="{FF2B5EF4-FFF2-40B4-BE49-F238E27FC236}">
                    <a16:creationId xmlns:a16="http://schemas.microsoft.com/office/drawing/2014/main" id="{E4323D5E-7141-4708-96C7-D40CBE801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1" y="1438275"/>
                <a:ext cx="293688" cy="111125"/>
              </a:xfrm>
              <a:custGeom>
                <a:avLst/>
                <a:gdLst/>
                <a:ahLst/>
                <a:cxnLst>
                  <a:cxn ang="0">
                    <a:pos x="113" y="2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5" y="26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2" y="42"/>
                  </a:cxn>
                  <a:cxn ang="0">
                    <a:pos x="7" y="44"/>
                  </a:cxn>
                  <a:cxn ang="0">
                    <a:pos x="9" y="43"/>
                  </a:cxn>
                  <a:cxn ang="0">
                    <a:pos x="110" y="18"/>
                  </a:cxn>
                  <a:cxn ang="0">
                    <a:pos x="116" y="11"/>
                  </a:cxn>
                  <a:cxn ang="0">
                    <a:pos x="116" y="8"/>
                  </a:cxn>
                  <a:cxn ang="0">
                    <a:pos x="113" y="2"/>
                  </a:cxn>
                </a:cxnLst>
                <a:rect l="0" t="0" r="r" b="b"/>
                <a:pathLst>
                  <a:path w="116" h="44">
                    <a:moveTo>
                      <a:pt x="113" y="2"/>
                    </a:moveTo>
                    <a:cubicBezTo>
                      <a:pt x="112" y="1"/>
                      <a:pt x="110" y="0"/>
                      <a:pt x="109" y="0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3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1" y="41"/>
                      <a:pt x="2" y="42"/>
                    </a:cubicBezTo>
                    <a:cubicBezTo>
                      <a:pt x="4" y="43"/>
                      <a:pt x="5" y="44"/>
                      <a:pt x="7" y="44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10" y="18"/>
                      <a:pt x="110" y="18"/>
                      <a:pt x="110" y="18"/>
                    </a:cubicBezTo>
                    <a:cubicBezTo>
                      <a:pt x="114" y="17"/>
                      <a:pt x="116" y="14"/>
                      <a:pt x="116" y="11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6" y="5"/>
                      <a:pt x="115" y="3"/>
                      <a:pt x="11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  <p:sp>
            <p:nvSpPr>
              <p:cNvPr id="296" name="Freeform 210">
                <a:extLst>
                  <a:ext uri="{FF2B5EF4-FFF2-40B4-BE49-F238E27FC236}">
                    <a16:creationId xmlns:a16="http://schemas.microsoft.com/office/drawing/2014/main" id="{EDD5907A-EC71-40E5-B6F4-E0AAC62986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426" y="1254125"/>
                <a:ext cx="165100" cy="20161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54" y="63"/>
                  </a:cxn>
                  <a:cxn ang="0">
                    <a:pos x="35" y="0"/>
                  </a:cxn>
                  <a:cxn ang="0">
                    <a:pos x="14" y="59"/>
                  </a:cxn>
                  <a:cxn ang="0">
                    <a:pos x="26" y="51"/>
                  </a:cxn>
                  <a:cxn ang="0">
                    <a:pos x="38" y="29"/>
                  </a:cxn>
                  <a:cxn ang="0">
                    <a:pos x="35" y="66"/>
                  </a:cxn>
                  <a:cxn ang="0">
                    <a:pos x="26" y="51"/>
                  </a:cxn>
                </a:cxnLst>
                <a:rect l="0" t="0" r="r" b="b"/>
                <a:pathLst>
                  <a:path w="66" h="80">
                    <a:moveTo>
                      <a:pt x="14" y="59"/>
                    </a:moveTo>
                    <a:cubicBezTo>
                      <a:pt x="20" y="72"/>
                      <a:pt x="43" y="80"/>
                      <a:pt x="54" y="63"/>
                    </a:cubicBezTo>
                    <a:cubicBezTo>
                      <a:pt x="66" y="46"/>
                      <a:pt x="56" y="19"/>
                      <a:pt x="35" y="0"/>
                    </a:cubicBezTo>
                    <a:cubicBezTo>
                      <a:pt x="39" y="20"/>
                      <a:pt x="0" y="28"/>
                      <a:pt x="14" y="59"/>
                    </a:cubicBezTo>
                    <a:close/>
                    <a:moveTo>
                      <a:pt x="26" y="51"/>
                    </a:moveTo>
                    <a:cubicBezTo>
                      <a:pt x="29" y="48"/>
                      <a:pt x="37" y="44"/>
                      <a:pt x="38" y="29"/>
                    </a:cubicBezTo>
                    <a:cubicBezTo>
                      <a:pt x="55" y="41"/>
                      <a:pt x="47" y="69"/>
                      <a:pt x="35" y="66"/>
                    </a:cubicBezTo>
                    <a:cubicBezTo>
                      <a:pt x="22" y="64"/>
                      <a:pt x="23" y="55"/>
                      <a:pt x="26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/>
              </a:p>
            </p:txBody>
          </p:sp>
        </p:grp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63188FA5-7C01-4D28-A017-D0CC9746D9A6}"/>
                </a:ext>
              </a:extLst>
            </p:cNvPr>
            <p:cNvSpPr/>
            <p:nvPr/>
          </p:nvSpPr>
          <p:spPr>
            <a:xfrm>
              <a:off x="8343268" y="5687019"/>
              <a:ext cx="17427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spc="3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COMPANY</a:t>
              </a:r>
            </a:p>
          </p:txBody>
        </p:sp>
      </p:grpSp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CD962D46-103F-46D0-9D1F-80AD6386136D}"/>
              </a:ext>
            </a:extLst>
          </p:cNvPr>
          <p:cNvGrpSpPr/>
          <p:nvPr/>
        </p:nvGrpSpPr>
        <p:grpSpPr>
          <a:xfrm>
            <a:off x="1130089" y="2618419"/>
            <a:ext cx="3108960" cy="3108960"/>
            <a:chOff x="2768666" y="2485819"/>
            <a:chExt cx="3108960" cy="3108960"/>
          </a:xfrm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926ADE7A-4AA0-4449-85EE-772729526ADA}"/>
                </a:ext>
              </a:extLst>
            </p:cNvPr>
            <p:cNvSpPr/>
            <p:nvPr/>
          </p:nvSpPr>
          <p:spPr>
            <a:xfrm>
              <a:off x="2768666" y="2485819"/>
              <a:ext cx="3108960" cy="3108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DCCFC9-199B-4A03-B8A6-760C9196DFAB}"/>
                </a:ext>
              </a:extLst>
            </p:cNvPr>
            <p:cNvSpPr/>
            <p:nvPr/>
          </p:nvSpPr>
          <p:spPr>
            <a:xfrm>
              <a:off x="2837246" y="2554399"/>
              <a:ext cx="2971800" cy="2971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D956D71-4FE3-4B16-8DA3-BD2F429CC309}"/>
                </a:ext>
              </a:extLst>
            </p:cNvPr>
            <p:cNvSpPr/>
            <p:nvPr/>
          </p:nvSpPr>
          <p:spPr>
            <a:xfrm>
              <a:off x="2905826" y="2622979"/>
              <a:ext cx="2834640" cy="28346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DF9939-A06A-4DDA-8A49-59C519C2F535}"/>
              </a:ext>
            </a:extLst>
          </p:cNvPr>
          <p:cNvGrpSpPr/>
          <p:nvPr/>
        </p:nvGrpSpPr>
        <p:grpSpPr>
          <a:xfrm>
            <a:off x="245948" y="191037"/>
            <a:ext cx="1562572" cy="769441"/>
            <a:chOff x="727890" y="533400"/>
            <a:chExt cx="1562572" cy="769442"/>
          </a:xfrm>
        </p:grpSpPr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065C99F1-6B92-48CA-99C6-61DABC6CB4B6}"/>
                </a:ext>
              </a:extLst>
            </p:cNvPr>
            <p:cNvSpPr/>
            <p:nvPr/>
          </p:nvSpPr>
          <p:spPr>
            <a:xfrm>
              <a:off x="727890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BBB9B648-A91E-42AE-83E3-EBA77F05355A}"/>
                </a:ext>
              </a:extLst>
            </p:cNvPr>
            <p:cNvSpPr/>
            <p:nvPr/>
          </p:nvSpPr>
          <p:spPr>
            <a:xfrm>
              <a:off x="1427725" y="533400"/>
              <a:ext cx="862737" cy="769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3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304" name="Rectangle 303">
            <a:extLst>
              <a:ext uri="{FF2B5EF4-FFF2-40B4-BE49-F238E27FC236}">
                <a16:creationId xmlns:a16="http://schemas.microsoft.com/office/drawing/2014/main" id="{4CE19FFE-5BE2-406F-83F4-BB19A8B14E1C}"/>
              </a:ext>
            </a:extLst>
          </p:cNvPr>
          <p:cNvSpPr/>
          <p:nvPr/>
        </p:nvSpPr>
        <p:spPr>
          <a:xfrm>
            <a:off x="266070" y="944952"/>
            <a:ext cx="29847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Lorem Ipsum is simply dummy text of the printing and typesetting Industry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52326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3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3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0" animBg="1"/>
      <p:bldP spid="305" grpId="0" animBg="1"/>
      <p:bldP spid="245" grpId="0" animBg="1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4" grpId="0"/>
      <p:bldP spid="265" grpId="0"/>
      <p:bldP spid="266" grpId="0"/>
      <p:bldP spid="267" grpId="0"/>
      <p:bldP spid="268" grpId="0"/>
      <p:bldP spid="269" grpId="0"/>
      <p:bldP spid="270" grpId="0"/>
      <p:bldP spid="271" grpId="0"/>
      <p:bldP spid="272" grpId="0"/>
      <p:bldP spid="273" grpId="0"/>
      <p:bldP spid="274" grpId="0"/>
      <p:bldP spid="275" grpId="0"/>
      <p:bldP spid="276" grpId="0"/>
      <p:bldP spid="277" grpId="0"/>
      <p:bldP spid="278" grpId="0"/>
      <p:bldP spid="279" grpId="0"/>
      <p:bldP spid="280" grpId="0"/>
      <p:bldP spid="291" grpId="0"/>
      <p:bldP spid="304" grpId="0"/>
    </p:bldLst>
  </p:timing>
</p:sld>
</file>

<file path=ppt/theme/theme1.xml><?xml version="1.0" encoding="utf-8"?>
<a:theme xmlns:a="http://schemas.openxmlformats.org/drawingml/2006/main" name="Office Theme">
  <a:themeElements>
    <a:clrScheme name="Avagon - Business Color - Light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84CBC5"/>
      </a:accent1>
      <a:accent2>
        <a:srgbClr val="0070C0"/>
      </a:accent2>
      <a:accent3>
        <a:srgbClr val="F8D45E"/>
      </a:accent3>
      <a:accent4>
        <a:srgbClr val="F47264"/>
      </a:accent4>
      <a:accent5>
        <a:srgbClr val="7CC8EC"/>
      </a:accent5>
      <a:accent6>
        <a:srgbClr val="868AD1"/>
      </a:accent6>
      <a:hlink>
        <a:srgbClr val="F33B48"/>
      </a:hlink>
      <a:folHlink>
        <a:srgbClr val="FFC00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1163</TotalTime>
  <Words>726</Words>
  <Application>Microsoft Office PowerPoint</Application>
  <PresentationFormat>On-screen Show (4:3)</PresentationFormat>
  <Paragraphs>534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Nunito</vt:lpstr>
      <vt:lpstr>Nunito Black</vt:lpstr>
      <vt:lpstr>Nunito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Jawad Ahbab Turna</dc:creator>
  <cp:lastModifiedBy>Jawad Ahbab Turna</cp:lastModifiedBy>
  <cp:revision>62</cp:revision>
  <dcterms:created xsi:type="dcterms:W3CDTF">2019-12-27T15:16:57Z</dcterms:created>
  <dcterms:modified xsi:type="dcterms:W3CDTF">2020-01-01T15:43:30Z</dcterms:modified>
</cp:coreProperties>
</file>