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  <p:sldId id="259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9" r:id="rId1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23232"/>
    <a:srgbClr val="F5726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232" autoAdjust="0"/>
    <p:restoredTop sz="95264" autoAdjust="0"/>
  </p:normalViewPr>
  <p:slideViewPr>
    <p:cSldViewPr>
      <p:cViewPr varScale="1">
        <p:scale>
          <a:sx n="89" d="100"/>
          <a:sy n="89" d="100"/>
        </p:scale>
        <p:origin x="442" y="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2717AA-FFD6-4658-B430-A007948B4A2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E945A16-229D-41AB-AC26-2C825CABCFB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D898F9-E72A-418B-B68C-B1077BBF97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C587709-3D7F-4028-A693-5164926EEF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20CAF09-9628-4EF4-9959-D9847E8E95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18410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1A1454-5D6E-4B09-9519-CEB9A49719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D1E5EE8-3A6D-46A0-A0E7-AE375F9DAD8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70D85B-0119-44BF-B92B-502D0F6E35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95D9BF-32F0-4C76-8921-4785EFDC93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AC9D95-0AC9-439B-AEAA-A89536D896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1205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5FB4487-86F8-43E7-9D4D-0DC1B15FE47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4347125-EBBA-4144-93B4-B28BAE8FCE5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055747-6BDC-4D83-9CCF-E73331EFAD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01328D-4378-4CD5-9DE2-FE77739862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608E81E-5BB1-487F-ACEC-D73E1422DE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03613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CFC119-E423-40F7-870C-60F964AF06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EF294FF-6ECE-40C8-A48E-CE40B47E50A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AB7E93-5B3C-4EEB-82D0-19FEFBE0CF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69ABE9-0F86-4AE6-87EF-20ADA323B4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26ADB1-3B5F-40CF-9759-92AF458B7F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48158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F67318-FADC-4FC1-B1CA-2893CBB8FB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2ED7EC4-FA8E-4C9C-A156-CB10939BC6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A82C13-6718-4A54-9C0E-590AD08075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A71A03-5B40-4E14-995B-AFAEFE98B5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8C9939-E997-4614-95DC-E2E6E54E6C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67506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C8AC39-23DE-41B7-A604-4857F27F66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974FEE-68EE-4FB3-85F5-6EF68F199FD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B490212-9EBB-41B6-AB29-E5F0DB131F7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0FC005-3BAA-497D-A08A-A82E47DDD1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DFF7095-27A9-4F15-9894-661F7CC99D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809D75-6AA5-497F-B2CB-D036619F52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1434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404078-8B32-475A-828A-6775E32317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1C2C98D-6DFF-433E-A83A-DD052E5615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694E512-4808-4C4D-891E-93EE5D2E683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C53D334-838A-4D7A-BE5C-4D541A8FB65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FF7D69D-4D72-4961-81A7-BA3C92F7754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7E90C96-E8F3-4C44-9A05-64D9FED597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C80BD57-5DD7-46DA-B2BB-6E584ABB96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9E63BBC-D92E-49CC-8597-4024C674D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05127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681D3C-63D5-4B76-8034-1ACF6F6D20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9802A82-E9CE-44E3-898B-5E8CC1A906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1A6902F-3437-4005-943C-ACD9185CF1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2359566-9E26-4563-9F17-EB0602EB9E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6673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876D496-8D53-44B5-B2FE-78C197E4A0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720002-B2C3-4A80-AB91-7CA40BD89D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22CEF28-696A-4051-9984-CB57EA9BCA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36693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5F6F27-514D-46AF-B3D5-DB8644CF18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E70B85C-A44E-4298-87A4-D4A1637F7C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6844BE7-CFC1-4F2D-908F-D0ABE2A006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3F9EAA2-2C1E-4DB0-9326-05E7061A9A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311CB2-1262-4143-A9EE-416BFE6F4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3BB5473-F9E7-49E1-A282-25A912A3DD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81218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4B22D3-1656-47C4-A2AE-61EFA75876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42F167A-A81C-4EC5-9E2D-B6BF4E78E1E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38EA9A1-3D7D-49C0-93CC-96E1D36E5F7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C0F0FD7-9649-4155-B49F-CC690542FA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1173119-913C-49CC-B9F8-14B4F9E654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A3B0F81-6019-4969-9C30-DC99C87C70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46288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4693277-9F3F-46BA-ADEB-A621E4CDB1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E0E5A7B-E92A-4440-AA9C-2599AFF382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C9B1C5-8E72-41D8-9E4E-4AC2EAEF6D3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7DAE84-1957-4580-9157-67ECE7FB669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B8DD32-F5BC-4097-A3A8-BFC81492DE4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3793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10400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10437960" y="444405"/>
              <a:ext cx="1244251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solidFill>
                    <a:schemeClr val="bg1"/>
                  </a:solidFill>
                  <a:latin typeface="Nunito SemiBold" panose="00000700000000000000" pitchFamily="2" charset="0"/>
                </a:rPr>
                <a:t>January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solidFill>
                    <a:schemeClr val="bg1"/>
                  </a:solidFill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solidFill>
                    <a:schemeClr val="bg1"/>
                  </a:solidFill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10400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10372236" y="444405"/>
              <a:ext cx="1309975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solidFill>
                    <a:schemeClr val="bg1"/>
                  </a:solidFill>
                  <a:latin typeface="Nunito SemiBold" panose="00000700000000000000" pitchFamily="2" charset="0"/>
                </a:rPr>
                <a:t>October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solidFill>
                    <a:schemeClr val="bg1"/>
                  </a:solidFill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solidFill>
                    <a:schemeClr val="bg1"/>
                  </a:solidFill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10400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10048429" y="444405"/>
              <a:ext cx="1633782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solidFill>
                    <a:schemeClr val="bg1"/>
                  </a:solidFill>
                  <a:latin typeface="Nunito SemiBold" panose="00000700000000000000" pitchFamily="2" charset="0"/>
                </a:rPr>
                <a:t>November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solidFill>
                    <a:schemeClr val="bg1"/>
                  </a:solidFill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solidFill>
                    <a:schemeClr val="bg1"/>
                  </a:solidFill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10400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10069270" y="444405"/>
              <a:ext cx="1612941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solidFill>
                    <a:schemeClr val="bg1"/>
                  </a:solidFill>
                  <a:latin typeface="Nunito SemiBold" panose="00000700000000000000" pitchFamily="2" charset="0"/>
                </a:rPr>
                <a:t>December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solidFill>
                    <a:schemeClr val="bg1"/>
                  </a:solidFill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solidFill>
                    <a:schemeClr val="bg1"/>
                  </a:solidFill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10400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10255217" y="444405"/>
              <a:ext cx="1426994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solidFill>
                    <a:schemeClr val="bg1"/>
                  </a:solidFill>
                  <a:latin typeface="Nunito SemiBold" panose="00000700000000000000" pitchFamily="2" charset="0"/>
                </a:rPr>
                <a:t>February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solidFill>
                    <a:schemeClr val="bg1"/>
                  </a:solidFill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solidFill>
                    <a:schemeClr val="bg1"/>
                  </a:solidFill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10400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10635129" y="444405"/>
              <a:ext cx="1047082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latin typeface="Nunito SemiBold" panose="00000700000000000000" pitchFamily="2" charset="0"/>
                </a:rPr>
                <a:t>March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10400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10830696" y="444405"/>
              <a:ext cx="851515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solidFill>
                    <a:schemeClr val="bg1"/>
                  </a:solidFill>
                  <a:latin typeface="Nunito SemiBold" panose="00000700000000000000" pitchFamily="2" charset="0"/>
                </a:rPr>
                <a:t>April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solidFill>
                    <a:schemeClr val="bg1"/>
                  </a:solidFill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solidFill>
                    <a:schemeClr val="bg1"/>
                  </a:solidFill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10400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10914051" y="444405"/>
              <a:ext cx="76816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solidFill>
                    <a:schemeClr val="bg1"/>
                  </a:solidFill>
                  <a:latin typeface="Nunito SemiBold" panose="00000700000000000000" pitchFamily="2" charset="0"/>
                </a:rPr>
                <a:t>May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solidFill>
                    <a:schemeClr val="bg1"/>
                  </a:solidFill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solidFill>
                    <a:schemeClr val="bg1"/>
                  </a:solidFill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31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10400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10877182" y="444405"/>
              <a:ext cx="805029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solidFill>
                    <a:schemeClr val="bg1"/>
                  </a:solidFill>
                  <a:latin typeface="Nunito SemiBold" panose="00000700000000000000" pitchFamily="2" charset="0"/>
                </a:rPr>
                <a:t>June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solidFill>
                    <a:schemeClr val="bg1"/>
                  </a:solidFill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solidFill>
                    <a:schemeClr val="bg1"/>
                  </a:solidFill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10400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10984583" y="444405"/>
              <a:ext cx="697628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solidFill>
                    <a:schemeClr val="bg1"/>
                  </a:solidFill>
                  <a:latin typeface="Nunito SemiBold" panose="00000700000000000000" pitchFamily="2" charset="0"/>
                </a:rPr>
                <a:t>July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solidFill>
                    <a:schemeClr val="bg1"/>
                  </a:solidFill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solidFill>
                    <a:schemeClr val="bg1"/>
                  </a:solidFill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06107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10481241" y="444405"/>
              <a:ext cx="120097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solidFill>
                    <a:schemeClr val="bg1"/>
                  </a:solidFill>
                  <a:latin typeface="Nunito SemiBold" panose="00000700000000000000" pitchFamily="2" charset="0"/>
                </a:rPr>
                <a:t>August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solidFill>
                    <a:schemeClr val="bg1"/>
                  </a:solidFill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solidFill>
                    <a:schemeClr val="bg1"/>
                  </a:solidFill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1C67217-6E70-4E9F-9935-5B8CA64402AC}"/>
              </a:ext>
            </a:extLst>
          </p:cNvPr>
          <p:cNvSpPr/>
          <p:nvPr/>
        </p:nvSpPr>
        <p:spPr>
          <a:xfrm>
            <a:off x="0" y="0"/>
            <a:ext cx="12192000" cy="36576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6B288F3-38F1-4C15-8C4B-3968AAA41276}"/>
              </a:ext>
            </a:extLst>
          </p:cNvPr>
          <p:cNvSpPr/>
          <p:nvPr/>
        </p:nvSpPr>
        <p:spPr>
          <a:xfrm>
            <a:off x="7010400" y="0"/>
            <a:ext cx="5181600" cy="3657600"/>
          </a:xfrm>
          <a:custGeom>
            <a:avLst/>
            <a:gdLst>
              <a:gd name="connsiteX0" fmla="*/ 1468197 w 5181600"/>
              <a:gd name="connsiteY0" fmla="*/ 0 h 3657600"/>
              <a:gd name="connsiteX1" fmla="*/ 3352800 w 5181600"/>
              <a:gd name="connsiteY1" fmla="*/ 0 h 3657600"/>
              <a:gd name="connsiteX2" fmla="*/ 4876800 w 5181600"/>
              <a:gd name="connsiteY2" fmla="*/ 0 h 3657600"/>
              <a:gd name="connsiteX3" fmla="*/ 5181600 w 5181600"/>
              <a:gd name="connsiteY3" fmla="*/ 0 h 3657600"/>
              <a:gd name="connsiteX4" fmla="*/ 5181600 w 5181600"/>
              <a:gd name="connsiteY4" fmla="*/ 3657600 h 3657600"/>
              <a:gd name="connsiteX5" fmla="*/ 3408603 w 5181600"/>
              <a:gd name="connsiteY5" fmla="*/ 3657600 h 3657600"/>
              <a:gd name="connsiteX6" fmla="*/ 3352800 w 5181600"/>
              <a:gd name="connsiteY6" fmla="*/ 3657600 h 3657600"/>
              <a:gd name="connsiteX7" fmla="*/ 0 w 5181600"/>
              <a:gd name="connsiteY7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81600" h="3657600">
                <a:moveTo>
                  <a:pt x="1468197" y="0"/>
                </a:moveTo>
                <a:lnTo>
                  <a:pt x="3352800" y="0"/>
                </a:lnTo>
                <a:lnTo>
                  <a:pt x="4876800" y="0"/>
                </a:lnTo>
                <a:lnTo>
                  <a:pt x="5181600" y="0"/>
                </a:lnTo>
                <a:lnTo>
                  <a:pt x="5181600" y="3657600"/>
                </a:lnTo>
                <a:lnTo>
                  <a:pt x="3408603" y="3657600"/>
                </a:lnTo>
                <a:lnTo>
                  <a:pt x="3352800" y="3657600"/>
                </a:lnTo>
                <a:lnTo>
                  <a:pt x="0" y="365760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4E0074F-DFBA-4241-8670-0F26E677BD36}"/>
              </a:ext>
            </a:extLst>
          </p:cNvPr>
          <p:cNvGrpSpPr/>
          <p:nvPr/>
        </p:nvGrpSpPr>
        <p:grpSpPr>
          <a:xfrm>
            <a:off x="8915400" y="951937"/>
            <a:ext cx="2582214" cy="1753726"/>
            <a:chOff x="9099997" y="444405"/>
            <a:chExt cx="2582214" cy="1753726"/>
          </a:xfrm>
        </p:grpSpPr>
        <p:sp>
          <p:nvSpPr>
            <p:cNvPr id="7" name="Title">
              <a:extLst>
                <a:ext uri="{FF2B5EF4-FFF2-40B4-BE49-F238E27FC236}">
                  <a16:creationId xmlns:a16="http://schemas.microsoft.com/office/drawing/2014/main" id="{1F87CDFE-42D5-46CE-9A57-BA28FF582B1F}"/>
                </a:ext>
              </a:extLst>
            </p:cNvPr>
            <p:cNvSpPr/>
            <p:nvPr/>
          </p:nvSpPr>
          <p:spPr>
            <a:xfrm>
              <a:off x="9965074" y="444405"/>
              <a:ext cx="1717137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2400" dirty="0">
                  <a:latin typeface="Nunito SemiBold" panose="00000700000000000000" pitchFamily="2" charset="0"/>
                </a:rPr>
                <a:t>September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E31448E-B861-410F-99D3-FEDD3088DE14}"/>
                </a:ext>
              </a:extLst>
            </p:cNvPr>
            <p:cNvSpPr/>
            <p:nvPr/>
          </p:nvSpPr>
          <p:spPr>
            <a:xfrm>
              <a:off x="9099997" y="1244024"/>
              <a:ext cx="2565042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1400" dirty="0">
                  <a:latin typeface="Nunito" panose="00000500000000000000" pitchFamily="2" charset="0"/>
                </a:rPr>
                <a:t>Lorem Ipsum is simply dummy text of the printing and type setting industry Lorem Ipsum has</a:t>
              </a:r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5E2EF150-2B6D-41BA-82A6-DF2990B2EB2D}"/>
                </a:ext>
              </a:extLst>
            </p:cNvPr>
            <p:cNvSpPr/>
            <p:nvPr/>
          </p:nvSpPr>
          <p:spPr>
            <a:xfrm>
              <a:off x="9925459" y="828600"/>
              <a:ext cx="173958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r"/>
              <a:r>
                <a:rPr lang="en-US" sz="1600" dirty="0">
                  <a:latin typeface="Nunito" panose="00000500000000000000" pitchFamily="2" charset="0"/>
                </a:rPr>
                <a:t>The Most Beauty</a:t>
              </a:r>
              <a:endParaRPr lang="en-US" sz="1600" dirty="0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16DC82D-7E46-4DCD-A337-21E9ADA0E95C}"/>
              </a:ext>
            </a:extLst>
          </p:cNvPr>
          <p:cNvGrpSpPr/>
          <p:nvPr/>
        </p:nvGrpSpPr>
        <p:grpSpPr>
          <a:xfrm>
            <a:off x="1038225" y="4356279"/>
            <a:ext cx="10115550" cy="307777"/>
            <a:chOff x="1038225" y="4191000"/>
            <a:chExt cx="10115550" cy="307777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027219E-930D-41A7-AA65-79231F492E1B}"/>
                </a:ext>
              </a:extLst>
            </p:cNvPr>
            <p:cNvSpPr/>
            <p:nvPr/>
          </p:nvSpPr>
          <p:spPr>
            <a:xfrm>
              <a:off x="1038225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DD7ADE22-F57F-4609-9F9C-134A78985555}"/>
                </a:ext>
              </a:extLst>
            </p:cNvPr>
            <p:cNvSpPr/>
            <p:nvPr/>
          </p:nvSpPr>
          <p:spPr>
            <a:xfrm>
              <a:off x="176076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F1FBACBC-17D2-4F46-B630-007DF99E7533}"/>
                </a:ext>
              </a:extLst>
            </p:cNvPr>
            <p:cNvSpPr/>
            <p:nvPr/>
          </p:nvSpPr>
          <p:spPr>
            <a:xfrm>
              <a:off x="2483304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2A9843BB-2143-4D05-905B-6640976A220F}"/>
                </a:ext>
              </a:extLst>
            </p:cNvPr>
            <p:cNvSpPr/>
            <p:nvPr/>
          </p:nvSpPr>
          <p:spPr>
            <a:xfrm>
              <a:off x="3205843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BAC824E6-9B40-463D-A6F0-77CFCADE00F3}"/>
                </a:ext>
              </a:extLst>
            </p:cNvPr>
            <p:cNvSpPr/>
            <p:nvPr/>
          </p:nvSpPr>
          <p:spPr>
            <a:xfrm>
              <a:off x="3928382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F1E2928F-F4A5-4D79-8E5B-C36E1CA2ECBE}"/>
                </a:ext>
              </a:extLst>
            </p:cNvPr>
            <p:cNvSpPr/>
            <p:nvPr/>
          </p:nvSpPr>
          <p:spPr>
            <a:xfrm>
              <a:off x="465092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E323BC78-3BBB-4695-BB9B-3B35ED8C3820}"/>
                </a:ext>
              </a:extLst>
            </p:cNvPr>
            <p:cNvSpPr/>
            <p:nvPr/>
          </p:nvSpPr>
          <p:spPr>
            <a:xfrm>
              <a:off x="5373461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0AE0D669-1FD9-4E14-A1EE-879D2CDAF0DF}"/>
                </a:ext>
              </a:extLst>
            </p:cNvPr>
            <p:cNvSpPr/>
            <p:nvPr/>
          </p:nvSpPr>
          <p:spPr>
            <a:xfrm>
              <a:off x="6096000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>
                  <a:solidFill>
                    <a:srgbClr val="F57264"/>
                  </a:solidFill>
                  <a:latin typeface="Nunito" panose="00000500000000000000" pitchFamily="2" charset="0"/>
                </a:rPr>
                <a:t>Sun</a:t>
              </a: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83F412E5-4712-4311-B397-F848A2134BD9}"/>
                </a:ext>
              </a:extLst>
            </p:cNvPr>
            <p:cNvSpPr/>
            <p:nvPr/>
          </p:nvSpPr>
          <p:spPr>
            <a:xfrm>
              <a:off x="681853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Mon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EFCD397-7C32-42FC-A839-050BC92D81AD}"/>
                </a:ext>
              </a:extLst>
            </p:cNvPr>
            <p:cNvSpPr/>
            <p:nvPr/>
          </p:nvSpPr>
          <p:spPr>
            <a:xfrm>
              <a:off x="7541079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Tue</a:t>
              </a: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22336F1-7A57-4691-B647-1DF76861579B}"/>
                </a:ext>
              </a:extLst>
            </p:cNvPr>
            <p:cNvSpPr/>
            <p:nvPr/>
          </p:nvSpPr>
          <p:spPr>
            <a:xfrm>
              <a:off x="8263618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Wed</a:t>
              </a: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145800F-C378-486F-9682-8015874FE700}"/>
                </a:ext>
              </a:extLst>
            </p:cNvPr>
            <p:cNvSpPr/>
            <p:nvPr/>
          </p:nvSpPr>
          <p:spPr>
            <a:xfrm>
              <a:off x="8986157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Thu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8D3BD4FD-9536-4724-90CA-51DD109598DB}"/>
                </a:ext>
              </a:extLst>
            </p:cNvPr>
            <p:cNvSpPr/>
            <p:nvPr/>
          </p:nvSpPr>
          <p:spPr>
            <a:xfrm>
              <a:off x="970869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Fri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E02C63D2-E987-4478-B134-A96B73F98098}"/>
                </a:ext>
              </a:extLst>
            </p:cNvPr>
            <p:cNvSpPr/>
            <p:nvPr/>
          </p:nvSpPr>
          <p:spPr>
            <a:xfrm>
              <a:off x="10431236" y="4191000"/>
              <a:ext cx="722539" cy="307777"/>
            </a:xfrm>
            <a:prstGeom prst="rect">
              <a:avLst/>
            </a:prstGeom>
            <a:noFill/>
            <a:ln>
              <a:noFill/>
            </a:ln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>
                      <a:lumMod val="60000"/>
                      <a:lumOff val="40000"/>
                    </a:schemeClr>
                  </a:solidFill>
                  <a:latin typeface="Nunito" panose="00000500000000000000" pitchFamily="2" charset="0"/>
                </a:rPr>
                <a:t>Sat</a:t>
              </a:r>
            </a:p>
          </p:txBody>
        </p:sp>
      </p:grpSp>
      <p:sp>
        <p:nvSpPr>
          <p:cNvPr id="44" name="Rectangle 43">
            <a:extLst>
              <a:ext uri="{FF2B5EF4-FFF2-40B4-BE49-F238E27FC236}">
                <a16:creationId xmlns:a16="http://schemas.microsoft.com/office/drawing/2014/main" id="{9742D38A-9659-4151-96CC-F10D9A66EC97}"/>
              </a:ext>
            </a:extLst>
          </p:cNvPr>
          <p:cNvSpPr/>
          <p:nvPr/>
        </p:nvSpPr>
        <p:spPr>
          <a:xfrm>
            <a:off x="103822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F2CEFBC-53B6-4BD5-A93D-52700CA7D04F}"/>
              </a:ext>
            </a:extLst>
          </p:cNvPr>
          <p:cNvSpPr/>
          <p:nvPr/>
        </p:nvSpPr>
        <p:spPr>
          <a:xfrm>
            <a:off x="176076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C501E5-49EC-46D6-9FF1-C31D8DF44861}"/>
              </a:ext>
            </a:extLst>
          </p:cNvPr>
          <p:cNvSpPr/>
          <p:nvPr/>
        </p:nvSpPr>
        <p:spPr>
          <a:xfrm>
            <a:off x="248330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43243BB-848B-4998-8662-49FF1B65B4F7}"/>
              </a:ext>
            </a:extLst>
          </p:cNvPr>
          <p:cNvSpPr/>
          <p:nvPr/>
        </p:nvSpPr>
        <p:spPr>
          <a:xfrm>
            <a:off x="320584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9658314-E4EC-4E65-8E7A-C7542133A132}"/>
              </a:ext>
            </a:extLst>
          </p:cNvPr>
          <p:cNvSpPr/>
          <p:nvPr/>
        </p:nvSpPr>
        <p:spPr>
          <a:xfrm>
            <a:off x="3928380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B8945D-662B-4A61-AC8D-8F87E11686A0}"/>
              </a:ext>
            </a:extLst>
          </p:cNvPr>
          <p:cNvSpPr/>
          <p:nvPr/>
        </p:nvSpPr>
        <p:spPr>
          <a:xfrm>
            <a:off x="4650919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76883909-6B4F-4A01-8A5A-23942601B027}"/>
              </a:ext>
            </a:extLst>
          </p:cNvPr>
          <p:cNvSpPr/>
          <p:nvPr/>
        </p:nvSpPr>
        <p:spPr>
          <a:xfrm>
            <a:off x="5373458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E3598EEF-0A02-4133-9588-8FF006A42136}"/>
              </a:ext>
            </a:extLst>
          </p:cNvPr>
          <p:cNvSpPr/>
          <p:nvPr/>
        </p:nvSpPr>
        <p:spPr>
          <a:xfrm>
            <a:off x="6095997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53C742-0DC1-4CF0-BF92-0984AC75C4F9}"/>
              </a:ext>
            </a:extLst>
          </p:cNvPr>
          <p:cNvSpPr/>
          <p:nvPr/>
        </p:nvSpPr>
        <p:spPr>
          <a:xfrm>
            <a:off x="6818536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AA2818-7CE6-4E3F-B251-FAB35CC0AE00}"/>
              </a:ext>
            </a:extLst>
          </p:cNvPr>
          <p:cNvSpPr/>
          <p:nvPr/>
        </p:nvSpPr>
        <p:spPr>
          <a:xfrm>
            <a:off x="7541075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56498D31-D10C-40D7-AD61-D73D2A98C8CD}"/>
              </a:ext>
            </a:extLst>
          </p:cNvPr>
          <p:cNvSpPr/>
          <p:nvPr/>
        </p:nvSpPr>
        <p:spPr>
          <a:xfrm>
            <a:off x="8263614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855CE50-CD84-474E-B420-FA28A3431F88}"/>
              </a:ext>
            </a:extLst>
          </p:cNvPr>
          <p:cNvSpPr/>
          <p:nvPr/>
        </p:nvSpPr>
        <p:spPr>
          <a:xfrm>
            <a:off x="8986153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379D4BC9-7134-4C1F-A70A-4D783B7D5D47}"/>
              </a:ext>
            </a:extLst>
          </p:cNvPr>
          <p:cNvSpPr/>
          <p:nvPr/>
        </p:nvSpPr>
        <p:spPr>
          <a:xfrm>
            <a:off x="9708692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4D020A9-8C3E-4486-96F6-3F6587EF8F89}"/>
              </a:ext>
            </a:extLst>
          </p:cNvPr>
          <p:cNvSpPr/>
          <p:nvPr/>
        </p:nvSpPr>
        <p:spPr>
          <a:xfrm>
            <a:off x="10431231" y="47693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FD6CE7E8-9ECD-4480-9F14-CCADA482B1B0}"/>
              </a:ext>
            </a:extLst>
          </p:cNvPr>
          <p:cNvSpPr/>
          <p:nvPr/>
        </p:nvSpPr>
        <p:spPr>
          <a:xfrm>
            <a:off x="103822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10FCCD35-2AB6-4F5C-BD21-0615D7170A91}"/>
              </a:ext>
            </a:extLst>
          </p:cNvPr>
          <p:cNvSpPr/>
          <p:nvPr/>
        </p:nvSpPr>
        <p:spPr>
          <a:xfrm>
            <a:off x="176076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361F136F-F38E-406D-813A-E61067209641}"/>
              </a:ext>
            </a:extLst>
          </p:cNvPr>
          <p:cNvSpPr/>
          <p:nvPr/>
        </p:nvSpPr>
        <p:spPr>
          <a:xfrm>
            <a:off x="248330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113DE953-4EB8-46F9-9BA8-E3586B0DF20F}"/>
              </a:ext>
            </a:extLst>
          </p:cNvPr>
          <p:cNvSpPr/>
          <p:nvPr/>
        </p:nvSpPr>
        <p:spPr>
          <a:xfrm>
            <a:off x="320584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DEA4CFFF-F8AC-42A7-92B3-43A13B4B59F8}"/>
              </a:ext>
            </a:extLst>
          </p:cNvPr>
          <p:cNvSpPr/>
          <p:nvPr/>
        </p:nvSpPr>
        <p:spPr>
          <a:xfrm>
            <a:off x="3928380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8FB16EF2-2C09-4FD4-9B0F-325261CB5A55}"/>
              </a:ext>
            </a:extLst>
          </p:cNvPr>
          <p:cNvSpPr/>
          <p:nvPr/>
        </p:nvSpPr>
        <p:spPr>
          <a:xfrm>
            <a:off x="4650919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70B296D-C76D-4A2E-8D78-D97C76EFA642}"/>
              </a:ext>
            </a:extLst>
          </p:cNvPr>
          <p:cNvSpPr/>
          <p:nvPr/>
        </p:nvSpPr>
        <p:spPr>
          <a:xfrm>
            <a:off x="5373458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F224B5-ED70-4114-B844-599D2ED6E116}"/>
              </a:ext>
            </a:extLst>
          </p:cNvPr>
          <p:cNvSpPr/>
          <p:nvPr/>
        </p:nvSpPr>
        <p:spPr>
          <a:xfrm>
            <a:off x="6095997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12AD93C-BCF8-4F01-A25E-29762FB3E1D6}"/>
              </a:ext>
            </a:extLst>
          </p:cNvPr>
          <p:cNvSpPr/>
          <p:nvPr/>
        </p:nvSpPr>
        <p:spPr>
          <a:xfrm>
            <a:off x="6818536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CF44401-394B-4B85-808C-A84A569DEC5D}"/>
              </a:ext>
            </a:extLst>
          </p:cNvPr>
          <p:cNvSpPr/>
          <p:nvPr/>
        </p:nvSpPr>
        <p:spPr>
          <a:xfrm>
            <a:off x="7541075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DC7E8FF1-A2A1-40D6-A1A2-3640F6EFBB68}"/>
              </a:ext>
            </a:extLst>
          </p:cNvPr>
          <p:cNvSpPr/>
          <p:nvPr/>
        </p:nvSpPr>
        <p:spPr>
          <a:xfrm>
            <a:off x="8263614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BF7FC087-BF1C-403E-926C-8184A046109E}"/>
              </a:ext>
            </a:extLst>
          </p:cNvPr>
          <p:cNvSpPr/>
          <p:nvPr/>
        </p:nvSpPr>
        <p:spPr>
          <a:xfrm>
            <a:off x="8986153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EFB79D0D-7D7D-4641-8101-833CC0D86D42}"/>
              </a:ext>
            </a:extLst>
          </p:cNvPr>
          <p:cNvSpPr/>
          <p:nvPr/>
        </p:nvSpPr>
        <p:spPr>
          <a:xfrm>
            <a:off x="9708692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55183F74-5098-49E1-9032-C94A8CF84297}"/>
              </a:ext>
            </a:extLst>
          </p:cNvPr>
          <p:cNvSpPr/>
          <p:nvPr/>
        </p:nvSpPr>
        <p:spPr>
          <a:xfrm>
            <a:off x="10431231" y="53027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5663ACDA-61F5-4764-87BE-EE0BCF54A6DB}"/>
              </a:ext>
            </a:extLst>
          </p:cNvPr>
          <p:cNvSpPr/>
          <p:nvPr/>
        </p:nvSpPr>
        <p:spPr>
          <a:xfrm>
            <a:off x="103822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57264"/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DD58CC84-E9F1-47DF-BE20-A729C2ED6A8D}"/>
              </a:ext>
            </a:extLst>
          </p:cNvPr>
          <p:cNvSpPr/>
          <p:nvPr/>
        </p:nvSpPr>
        <p:spPr>
          <a:xfrm>
            <a:off x="176076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C1BA63FC-35AB-4BD2-9F86-74616195623B}"/>
              </a:ext>
            </a:extLst>
          </p:cNvPr>
          <p:cNvSpPr/>
          <p:nvPr/>
        </p:nvSpPr>
        <p:spPr>
          <a:xfrm>
            <a:off x="248330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4AB2AA7-D681-4D9A-A3E9-5862EA8ACDEE}"/>
              </a:ext>
            </a:extLst>
          </p:cNvPr>
          <p:cNvSpPr/>
          <p:nvPr/>
        </p:nvSpPr>
        <p:spPr>
          <a:xfrm>
            <a:off x="320584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8FA77A64-AD7E-497A-996B-188D79041B03}"/>
              </a:ext>
            </a:extLst>
          </p:cNvPr>
          <p:cNvSpPr/>
          <p:nvPr/>
        </p:nvSpPr>
        <p:spPr>
          <a:xfrm>
            <a:off x="3928380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68151905-0B6A-4E7D-A58E-170421A7D9E0}"/>
              </a:ext>
            </a:extLst>
          </p:cNvPr>
          <p:cNvSpPr/>
          <p:nvPr/>
        </p:nvSpPr>
        <p:spPr>
          <a:xfrm>
            <a:off x="4650919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CFCF0CAB-6182-420B-B5B6-97D0589CF172}"/>
              </a:ext>
            </a:extLst>
          </p:cNvPr>
          <p:cNvSpPr/>
          <p:nvPr/>
        </p:nvSpPr>
        <p:spPr>
          <a:xfrm>
            <a:off x="5373458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48656A2F-D7F8-4380-BF6C-2F0DB0C83C82}"/>
              </a:ext>
            </a:extLst>
          </p:cNvPr>
          <p:cNvSpPr/>
          <p:nvPr/>
        </p:nvSpPr>
        <p:spPr>
          <a:xfrm>
            <a:off x="6095997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3324983-F407-4FA4-AF6C-02597C4CC06F}"/>
              </a:ext>
            </a:extLst>
          </p:cNvPr>
          <p:cNvSpPr/>
          <p:nvPr/>
        </p:nvSpPr>
        <p:spPr>
          <a:xfrm>
            <a:off x="6818536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C69505B6-9FE5-4C65-8D80-AD058204AAC6}"/>
              </a:ext>
            </a:extLst>
          </p:cNvPr>
          <p:cNvSpPr/>
          <p:nvPr/>
        </p:nvSpPr>
        <p:spPr>
          <a:xfrm>
            <a:off x="7541075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6145563E-4C63-4DF5-A1B4-95E8987555E9}"/>
              </a:ext>
            </a:extLst>
          </p:cNvPr>
          <p:cNvSpPr/>
          <p:nvPr/>
        </p:nvSpPr>
        <p:spPr>
          <a:xfrm>
            <a:off x="8263614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64AE6D-8B37-4AA2-BEC7-AA4E9C4724E1}"/>
              </a:ext>
            </a:extLst>
          </p:cNvPr>
          <p:cNvSpPr/>
          <p:nvPr/>
        </p:nvSpPr>
        <p:spPr>
          <a:xfrm>
            <a:off x="8986153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8FECFB66-77FB-48EE-B4B2-D497A9AC9482}"/>
              </a:ext>
            </a:extLst>
          </p:cNvPr>
          <p:cNvSpPr/>
          <p:nvPr/>
        </p:nvSpPr>
        <p:spPr>
          <a:xfrm>
            <a:off x="9708692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EA1952A-C211-4720-8087-BA582E214792}"/>
              </a:ext>
            </a:extLst>
          </p:cNvPr>
          <p:cNvSpPr/>
          <p:nvPr/>
        </p:nvSpPr>
        <p:spPr>
          <a:xfrm>
            <a:off x="10431231" y="5836126"/>
            <a:ext cx="722539" cy="533400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5F667CAE-2FF3-46C4-BFF7-D5EDC13C6EE1}"/>
              </a:ext>
            </a:extLst>
          </p:cNvPr>
          <p:cNvSpPr/>
          <p:nvPr/>
        </p:nvSpPr>
        <p:spPr>
          <a:xfrm>
            <a:off x="95052" y="126364"/>
            <a:ext cx="104708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Nunito Black" panose="00000A00000000000000" pitchFamily="2" charset="0"/>
              </a:rPr>
              <a:t>2020</a:t>
            </a:r>
            <a:endParaRPr lang="en-US" sz="2800" dirty="0">
              <a:latin typeface="Nunito Black" panose="00000A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41515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2" presetID="10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4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7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6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9" presetID="10" presetClass="entr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1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2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6" grpId="0" animBg="1"/>
      <p:bldP spid="44" grpId="0"/>
      <p:bldP spid="45" grpId="0"/>
      <p:bldP spid="46" grpId="0"/>
      <p:bldP spid="47" grpId="0"/>
      <p:bldP spid="48" grpId="0"/>
      <p:bldP spid="49" grpId="0"/>
      <p:bldP spid="50" grpId="0"/>
      <p:bldP spid="51" grpId="0"/>
      <p:bldP spid="52" grpId="0"/>
      <p:bldP spid="53" grpId="0"/>
      <p:bldP spid="54" grpId="0"/>
      <p:bldP spid="55" grpId="0"/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3" grpId="0"/>
      <p:bldP spid="74" grpId="0"/>
      <p:bldP spid="75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4" grpId="0"/>
      <p:bldP spid="85" grpId="0"/>
      <p:bldP spid="88" grpId="0"/>
    </p:bldLst>
  </p:timing>
</p:sld>
</file>

<file path=ppt/theme/theme1.xml><?xml version="1.0" encoding="utf-8"?>
<a:theme xmlns:a="http://schemas.openxmlformats.org/drawingml/2006/main" name="Office Theme">
  <a:themeElements>
    <a:clrScheme name="Avagon - Business Color - Light">
      <a:dk1>
        <a:srgbClr val="3F3F3F"/>
      </a:dk1>
      <a:lt1>
        <a:sysClr val="window" lastClr="FFFFFF"/>
      </a:lt1>
      <a:dk2>
        <a:srgbClr val="3F3F3F"/>
      </a:dk2>
      <a:lt2>
        <a:srgbClr val="FFFFFF"/>
      </a:lt2>
      <a:accent1>
        <a:srgbClr val="84CBC5"/>
      </a:accent1>
      <a:accent2>
        <a:srgbClr val="0070C0"/>
      </a:accent2>
      <a:accent3>
        <a:srgbClr val="F8D45E"/>
      </a:accent3>
      <a:accent4>
        <a:srgbClr val="F47264"/>
      </a:accent4>
      <a:accent5>
        <a:srgbClr val="7CC8EC"/>
      </a:accent5>
      <a:accent6>
        <a:srgbClr val="868AD1"/>
      </a:accent6>
      <a:hlink>
        <a:srgbClr val="F33B48"/>
      </a:hlink>
      <a:folHlink>
        <a:srgbClr val="FFC000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3">
          <a:schemeClr val="lt1"/>
        </a:lnRef>
        <a:fillRef idx="1">
          <a:schemeClr val="accent3"/>
        </a:fillRef>
        <a:effectRef idx="1">
          <a:schemeClr val="accent3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1139</TotalTime>
  <Words>786</Words>
  <Application>Microsoft Office PowerPoint</Application>
  <PresentationFormat>Widescreen</PresentationFormat>
  <Paragraphs>582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9" baseType="lpstr">
      <vt:lpstr>Arial</vt:lpstr>
      <vt:lpstr>Calibri</vt:lpstr>
      <vt:lpstr>Calibri Light</vt:lpstr>
      <vt:lpstr>Nunito</vt:lpstr>
      <vt:lpstr>Nunito Black</vt:lpstr>
      <vt:lpstr>Nunito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Jawad Ahbab Turna</dc:creator>
  <cp:lastModifiedBy>Jawad Ahbab Turna</cp:lastModifiedBy>
  <cp:revision>65</cp:revision>
  <dcterms:created xsi:type="dcterms:W3CDTF">2019-12-27T15:16:57Z</dcterms:created>
  <dcterms:modified xsi:type="dcterms:W3CDTF">2020-01-01T15:45:02Z</dcterms:modified>
</cp:coreProperties>
</file>

<file path=docProps/thumbnail.jpeg>
</file>