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  <a:srgbClr val="F57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67" autoAdjust="0"/>
    <p:restoredTop sz="95264" autoAdjust="0"/>
  </p:normalViewPr>
  <p:slideViewPr>
    <p:cSldViewPr>
      <p:cViewPr varScale="1">
        <p:scale>
          <a:sx n="89" d="100"/>
          <a:sy n="89" d="100"/>
        </p:scale>
        <p:origin x="480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002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67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99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0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49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196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2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10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9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76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575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752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1446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January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4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4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1511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October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5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5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18646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November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</a:rPr>
              <a:t>1</a:t>
            </a:r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6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6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18437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December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2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2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16578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February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3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3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1191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March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</a:rPr>
              <a:t>1</a:t>
            </a:r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4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4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995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April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5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5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854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May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</a:rPr>
              <a:t>31</a:t>
            </a:r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6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6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June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8130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July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2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2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13740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August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</a:rPr>
              <a:t>30</a:t>
            </a:r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3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3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1976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September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vagon - Business Color - Light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4CBC5"/>
      </a:accent1>
      <a:accent2>
        <a:srgbClr val="0070C0"/>
      </a:accent2>
      <a:accent3>
        <a:srgbClr val="F8D45E"/>
      </a:accent3>
      <a:accent4>
        <a:srgbClr val="F47264"/>
      </a:accent4>
      <a:accent5>
        <a:srgbClr val="7CC8EC"/>
      </a:accent5>
      <a:accent6>
        <a:srgbClr val="868AD1"/>
      </a:accent6>
      <a:hlink>
        <a:srgbClr val="F33B48"/>
      </a:hlink>
      <a:folHlink>
        <a:srgbClr val="FFC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1143</TotalTime>
  <Words>510</Words>
  <Application>Microsoft Office PowerPoint</Application>
  <PresentationFormat>On-screen Show (4:3)</PresentationFormat>
  <Paragraphs>510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Nunito</vt:lpstr>
      <vt:lpstr>Nunito Black</vt:lpstr>
      <vt:lpstr>Nunito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Jawad Ahbab Turna</dc:creator>
  <cp:lastModifiedBy>Jawad Ahbab Turna</cp:lastModifiedBy>
  <cp:revision>62</cp:revision>
  <dcterms:created xsi:type="dcterms:W3CDTF">2019-12-27T15:16:57Z</dcterms:created>
  <dcterms:modified xsi:type="dcterms:W3CDTF">2020-01-01T15:51:00Z</dcterms:modified>
</cp:coreProperties>
</file>