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3232"/>
    <a:srgbClr val="F572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15" autoAdjust="0"/>
    <p:restoredTop sz="95264" autoAdjust="0"/>
  </p:normalViewPr>
  <p:slideViewPr>
    <p:cSldViewPr>
      <p:cViewPr varScale="1">
        <p:scale>
          <a:sx n="35" d="100"/>
          <a:sy n="35" d="100"/>
        </p:scale>
        <p:origin x="1565" y="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2717AA-FFD6-4658-B430-A007948B4A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945A16-229D-41AB-AC26-2C825CABCF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D898F9-E72A-418B-B68C-B1077BBF9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587709-3D7F-4028-A693-5164926EE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CAF09-9628-4EF4-9959-D9847E8E9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841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1A1454-5D6E-4B09-9519-CEB9A49719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1E5EE8-3A6D-46A0-A0E7-AE375F9DAD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70D85B-0119-44BF-B92B-502D0F6E35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95D9BF-32F0-4C76-8921-4785EFDC9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AC9D95-0AC9-439B-AEAA-A89536D89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120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5FB4487-86F8-43E7-9D4D-0DC1B15FE4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347125-EBBA-4144-93B4-B28BAE8FCE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055747-6BDC-4D83-9CCF-E73331EFA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01328D-4378-4CD5-9DE2-FE7773986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08E81E-5BB1-487F-ACEC-D73E1422D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361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FC119-E423-40F7-870C-60F964AF0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F294FF-6ECE-40C8-A48E-CE40B47E50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AB7E93-5B3C-4EEB-82D0-19FEFBE0C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69ABE9-0F86-4AE6-87EF-20ADA323B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26ADB1-3B5F-40CF-9759-92AF458B7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815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F67318-FADC-4FC1-B1CA-2893CBB8F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ED7EC4-FA8E-4C9C-A156-CB10939BC6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A82C13-6718-4A54-9C0E-590AD0807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A71A03-5B40-4E14-995B-AFAEFE98B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8C9939-E997-4614-95DC-E2E6E54E6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750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C8AC39-23DE-41B7-A604-4857F27F6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974FEE-68EE-4FB3-85F5-6EF68F199F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490212-9EBB-41B6-AB29-E5F0DB131F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0FC005-3BAA-497D-A08A-A82E47DDD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FF7095-27A9-4F15-9894-661F7CC99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809D75-6AA5-497F-B2CB-D036619F5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434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404078-8B32-475A-828A-6775E3231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C2C98D-6DFF-433E-A83A-DD052E5615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94E512-4808-4C4D-891E-93EE5D2E68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C53D334-838A-4D7A-BE5C-4D541A8FB6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F7D69D-4D72-4961-81A7-BA3C92F775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7E90C96-E8F3-4C44-9A05-64D9FED59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80BD57-5DD7-46DA-B2BB-6E584ABB9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9E63BBC-D92E-49CC-8597-4024C674D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512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681D3C-63D5-4B76-8034-1ACF6F6D2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802A82-E9CE-44E3-898B-5E8CC1A90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A6902F-3437-4005-943C-ACD9185CF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359566-9E26-4563-9F17-EB0602EB9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673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876D496-8D53-44B5-B2FE-78C197E4A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720002-B2C3-4A80-AB91-7CA40BD89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2CEF28-696A-4051-9984-CB57EA9BC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669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F6F27-514D-46AF-B3D5-DB8644CF1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70B85C-A44E-4298-87A4-D4A1637F7C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844BE7-CFC1-4F2D-908F-D0ABE2A006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F9EAA2-2C1E-4DB0-9326-05E7061A9A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311CB2-1262-4143-A9EE-416BFE6F4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BB5473-F9E7-49E1-A282-25A912A3D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21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4B22D3-1656-47C4-A2AE-61EFA7587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2F167A-A81C-4EC5-9E2D-B6BF4E78E1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8EA9A1-3D7D-49C0-93CC-96E1D36E5F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0F0FD7-9649-4155-B49F-CC690542F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173119-913C-49CC-B9F8-14B4F9E65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3B0F81-6019-4969-9C30-DC99C87C7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628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4693277-9F3F-46BA-ADEB-A621E4CDB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0E5A7B-E92A-4440-AA9C-2599AFF382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C9B1C5-8E72-41D8-9E4E-4AC2EAEF6D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7DAE84-1957-4580-9157-67ECE7FB66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B8DD32-F5BC-4097-A3A8-BFC81492DE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79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41F6EE5D-08C4-45E6-A576-D79D2550A391}"/>
              </a:ext>
            </a:extLst>
          </p:cNvPr>
          <p:cNvSpPr/>
          <p:nvPr/>
        </p:nvSpPr>
        <p:spPr>
          <a:xfrm>
            <a:off x="8382000" y="1718757"/>
            <a:ext cx="3276600" cy="312420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arallelogram 2">
            <a:extLst>
              <a:ext uri="{FF2B5EF4-FFF2-40B4-BE49-F238E27FC236}">
                <a16:creationId xmlns:a16="http://schemas.microsoft.com/office/drawing/2014/main" id="{A0DD3983-23BD-466C-B54F-7FDD2D4C4E6C}"/>
              </a:ext>
            </a:extLst>
          </p:cNvPr>
          <p:cNvSpPr/>
          <p:nvPr/>
        </p:nvSpPr>
        <p:spPr>
          <a:xfrm flipH="1">
            <a:off x="6324600" y="-1"/>
            <a:ext cx="5867400" cy="3124201"/>
          </a:xfrm>
          <a:prstGeom prst="parallelogram">
            <a:avLst>
              <a:gd name="adj" fmla="val 72502"/>
            </a:avLst>
          </a:prstGeom>
          <a:solidFill>
            <a:schemeClr val="accent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2B9A6A52-168C-42D9-8D61-E7C542F3C527}"/>
              </a:ext>
            </a:extLst>
          </p:cNvPr>
          <p:cNvSpPr/>
          <p:nvPr/>
        </p:nvSpPr>
        <p:spPr>
          <a:xfrm rot="10800000">
            <a:off x="8229600" y="0"/>
            <a:ext cx="3962400" cy="563880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ABEC0C3-41E4-4C34-8DC6-EFEEE2D6EE5A}"/>
              </a:ext>
            </a:extLst>
          </p:cNvPr>
          <p:cNvGrpSpPr/>
          <p:nvPr/>
        </p:nvGrpSpPr>
        <p:grpSpPr>
          <a:xfrm>
            <a:off x="10596093" y="695980"/>
            <a:ext cx="862737" cy="1407498"/>
            <a:chOff x="10446182" y="695980"/>
            <a:chExt cx="862737" cy="1407498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C2A48B-77AB-45D0-9796-C9C2808F46DF}"/>
                </a:ext>
              </a:extLst>
            </p:cNvPr>
            <p:cNvSpPr/>
            <p:nvPr/>
          </p:nvSpPr>
          <p:spPr>
            <a:xfrm>
              <a:off x="10446182" y="69598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bg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4DF0EB4-01AA-44DE-AA9E-971F0D3088F8}"/>
                </a:ext>
              </a:extLst>
            </p:cNvPr>
            <p:cNvSpPr/>
            <p:nvPr/>
          </p:nvSpPr>
          <p:spPr>
            <a:xfrm>
              <a:off x="10446182" y="1334037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7C61353C-8DCA-4485-8504-5B1B3976501D}"/>
              </a:ext>
            </a:extLst>
          </p:cNvPr>
          <p:cNvSpPr/>
          <p:nvPr/>
        </p:nvSpPr>
        <p:spPr>
          <a:xfrm>
            <a:off x="152400" y="228600"/>
            <a:ext cx="8611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accent1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5F45D0F-AED3-46D1-8E42-C5B161722418}"/>
              </a:ext>
            </a:extLst>
          </p:cNvPr>
          <p:cNvSpPr/>
          <p:nvPr/>
        </p:nvSpPr>
        <p:spPr>
          <a:xfrm>
            <a:off x="152400" y="228599"/>
            <a:ext cx="8611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accent1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AA3E064C-9042-4870-970D-85252F595C98}"/>
              </a:ext>
            </a:extLst>
          </p:cNvPr>
          <p:cNvSpPr/>
          <p:nvPr/>
        </p:nvSpPr>
        <p:spPr>
          <a:xfrm>
            <a:off x="158839" y="863474"/>
            <a:ext cx="18662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spc="3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 SemiBold" panose="00000700000000000000" pitchFamily="2" charset="0"/>
              </a:rPr>
              <a:t>January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7F24D57C-6EDD-4752-9B93-301487220871}"/>
              </a:ext>
            </a:extLst>
          </p:cNvPr>
          <p:cNvSpPr/>
          <p:nvPr/>
        </p:nvSpPr>
        <p:spPr>
          <a:xfrm>
            <a:off x="1680614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rgbClr val="F57264"/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B8D7D6D2-DB6B-4494-AFC3-A5F9EA0FA479}"/>
              </a:ext>
            </a:extLst>
          </p:cNvPr>
          <p:cNvSpPr/>
          <p:nvPr/>
        </p:nvSpPr>
        <p:spPr>
          <a:xfrm>
            <a:off x="2438253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E1E1B3E0-B72D-4A04-BBDE-FDDF1D8B2EF5}"/>
              </a:ext>
            </a:extLst>
          </p:cNvPr>
          <p:cNvSpPr/>
          <p:nvPr/>
        </p:nvSpPr>
        <p:spPr>
          <a:xfrm>
            <a:off x="3196947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EADEDCEE-58CE-4071-9F0E-ECC993C996C3}"/>
              </a:ext>
            </a:extLst>
          </p:cNvPr>
          <p:cNvSpPr/>
          <p:nvPr/>
        </p:nvSpPr>
        <p:spPr>
          <a:xfrm>
            <a:off x="3955640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F17041CA-895A-4F1B-BE05-773C16B9A2F6}"/>
              </a:ext>
            </a:extLst>
          </p:cNvPr>
          <p:cNvSpPr/>
          <p:nvPr/>
        </p:nvSpPr>
        <p:spPr>
          <a:xfrm>
            <a:off x="4714333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76E2D464-468A-4D79-A05F-E871E602F7F4}"/>
              </a:ext>
            </a:extLst>
          </p:cNvPr>
          <p:cNvSpPr/>
          <p:nvPr/>
        </p:nvSpPr>
        <p:spPr>
          <a:xfrm>
            <a:off x="5473026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62571D6F-6477-46B3-A765-07AAA20FFF22}"/>
              </a:ext>
            </a:extLst>
          </p:cNvPr>
          <p:cNvSpPr/>
          <p:nvPr/>
        </p:nvSpPr>
        <p:spPr>
          <a:xfrm>
            <a:off x="6231719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5F4E4A04-BD7A-4DB6-993C-C23CF4905FD3}"/>
              </a:ext>
            </a:extLst>
          </p:cNvPr>
          <p:cNvSpPr/>
          <p:nvPr/>
        </p:nvSpPr>
        <p:spPr>
          <a:xfrm>
            <a:off x="1680614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A4EE8331-7B67-45BF-B9A6-6D087D5B58C8}"/>
              </a:ext>
            </a:extLst>
          </p:cNvPr>
          <p:cNvSpPr/>
          <p:nvPr/>
        </p:nvSpPr>
        <p:spPr>
          <a:xfrm>
            <a:off x="2438253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A2642195-F401-438B-BEC3-3724DB2D5CEF}"/>
              </a:ext>
            </a:extLst>
          </p:cNvPr>
          <p:cNvSpPr/>
          <p:nvPr/>
        </p:nvSpPr>
        <p:spPr>
          <a:xfrm>
            <a:off x="3196947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A3342AB3-E363-4B43-A103-F1F2E09D1756}"/>
              </a:ext>
            </a:extLst>
          </p:cNvPr>
          <p:cNvSpPr/>
          <p:nvPr/>
        </p:nvSpPr>
        <p:spPr>
          <a:xfrm>
            <a:off x="3955640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71CE53B0-4C00-4880-B665-074A4B0DA384}"/>
              </a:ext>
            </a:extLst>
          </p:cNvPr>
          <p:cNvSpPr/>
          <p:nvPr/>
        </p:nvSpPr>
        <p:spPr>
          <a:xfrm>
            <a:off x="4714333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BF4B8EF5-E2A1-4B9C-A1F0-07BFE35722CC}"/>
              </a:ext>
            </a:extLst>
          </p:cNvPr>
          <p:cNvSpPr/>
          <p:nvPr/>
        </p:nvSpPr>
        <p:spPr>
          <a:xfrm>
            <a:off x="5473026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B2213ED6-2DBA-4C6B-A363-C44F66DCEBCB}"/>
              </a:ext>
            </a:extLst>
          </p:cNvPr>
          <p:cNvSpPr/>
          <p:nvPr/>
        </p:nvSpPr>
        <p:spPr>
          <a:xfrm>
            <a:off x="6231719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4F21772A-B161-4688-A8CE-4A8A2CD43424}"/>
              </a:ext>
            </a:extLst>
          </p:cNvPr>
          <p:cNvSpPr/>
          <p:nvPr/>
        </p:nvSpPr>
        <p:spPr>
          <a:xfrm>
            <a:off x="1680614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B61DBAE-3574-4F14-905E-FCC4DF86F4A4}"/>
              </a:ext>
            </a:extLst>
          </p:cNvPr>
          <p:cNvSpPr/>
          <p:nvPr/>
        </p:nvSpPr>
        <p:spPr>
          <a:xfrm>
            <a:off x="2438253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185F3066-15EB-402B-BA18-56D6A7CD4682}"/>
              </a:ext>
            </a:extLst>
          </p:cNvPr>
          <p:cNvSpPr/>
          <p:nvPr/>
        </p:nvSpPr>
        <p:spPr>
          <a:xfrm>
            <a:off x="3196947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B7F18CA-F65A-453C-85AE-0F154BA7F605}"/>
              </a:ext>
            </a:extLst>
          </p:cNvPr>
          <p:cNvSpPr/>
          <p:nvPr/>
        </p:nvSpPr>
        <p:spPr>
          <a:xfrm>
            <a:off x="3955640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FAA2D3C9-E720-4DD5-B5D7-1263C8737C62}"/>
              </a:ext>
            </a:extLst>
          </p:cNvPr>
          <p:cNvSpPr/>
          <p:nvPr/>
        </p:nvSpPr>
        <p:spPr>
          <a:xfrm>
            <a:off x="4714333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04F8495F-89C5-4F23-BA1E-AA3735C65627}"/>
              </a:ext>
            </a:extLst>
          </p:cNvPr>
          <p:cNvSpPr/>
          <p:nvPr/>
        </p:nvSpPr>
        <p:spPr>
          <a:xfrm>
            <a:off x="5473026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7B761F5B-39D1-40AE-BF6D-2E0F1B0A6BDE}"/>
              </a:ext>
            </a:extLst>
          </p:cNvPr>
          <p:cNvSpPr/>
          <p:nvPr/>
        </p:nvSpPr>
        <p:spPr>
          <a:xfrm>
            <a:off x="6231719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66DEB78-3ECA-452E-9F91-12848E9D9289}"/>
              </a:ext>
            </a:extLst>
          </p:cNvPr>
          <p:cNvSpPr/>
          <p:nvPr/>
        </p:nvSpPr>
        <p:spPr>
          <a:xfrm>
            <a:off x="1680614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8BD5154-0F4E-4CD2-B232-3D656399A5A5}"/>
              </a:ext>
            </a:extLst>
          </p:cNvPr>
          <p:cNvSpPr/>
          <p:nvPr/>
        </p:nvSpPr>
        <p:spPr>
          <a:xfrm>
            <a:off x="2438253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D240ADD5-2010-4E63-9FCB-D44C8542A46F}"/>
              </a:ext>
            </a:extLst>
          </p:cNvPr>
          <p:cNvSpPr/>
          <p:nvPr/>
        </p:nvSpPr>
        <p:spPr>
          <a:xfrm>
            <a:off x="3196947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890A888F-0D5B-418A-BDE7-719514B1C28C}"/>
              </a:ext>
            </a:extLst>
          </p:cNvPr>
          <p:cNvSpPr/>
          <p:nvPr/>
        </p:nvSpPr>
        <p:spPr>
          <a:xfrm>
            <a:off x="3955640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2B73F32B-9DAA-48D9-A5AE-7E562BE7659F}"/>
              </a:ext>
            </a:extLst>
          </p:cNvPr>
          <p:cNvSpPr/>
          <p:nvPr/>
        </p:nvSpPr>
        <p:spPr>
          <a:xfrm>
            <a:off x="4714333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C655B1C6-BEEA-48C1-81B8-B34DB09F6353}"/>
              </a:ext>
            </a:extLst>
          </p:cNvPr>
          <p:cNvSpPr/>
          <p:nvPr/>
        </p:nvSpPr>
        <p:spPr>
          <a:xfrm>
            <a:off x="5473026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6059C767-7E02-4777-946D-381616761A2E}"/>
              </a:ext>
            </a:extLst>
          </p:cNvPr>
          <p:cNvSpPr/>
          <p:nvPr/>
        </p:nvSpPr>
        <p:spPr>
          <a:xfrm>
            <a:off x="6231719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EA4FF801-B556-4A0C-AABE-5CEAB1C50B60}"/>
              </a:ext>
            </a:extLst>
          </p:cNvPr>
          <p:cNvSpPr/>
          <p:nvPr/>
        </p:nvSpPr>
        <p:spPr>
          <a:xfrm>
            <a:off x="1676400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A9446070-2628-47DE-9817-9D15B8EC1A7E}"/>
              </a:ext>
            </a:extLst>
          </p:cNvPr>
          <p:cNvSpPr/>
          <p:nvPr/>
        </p:nvSpPr>
        <p:spPr>
          <a:xfrm>
            <a:off x="2434039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848E8097-CF65-4836-9F7F-B995A04F2902}"/>
              </a:ext>
            </a:extLst>
          </p:cNvPr>
          <p:cNvSpPr/>
          <p:nvPr/>
        </p:nvSpPr>
        <p:spPr>
          <a:xfrm>
            <a:off x="3192732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51D71FE2-5467-45AE-A91F-9FDFB918E8BC}"/>
              </a:ext>
            </a:extLst>
          </p:cNvPr>
          <p:cNvSpPr/>
          <p:nvPr/>
        </p:nvSpPr>
        <p:spPr>
          <a:xfrm>
            <a:off x="3951425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B24D2129-437A-4DCF-9D82-9C8BE29D66E1}"/>
              </a:ext>
            </a:extLst>
          </p:cNvPr>
          <p:cNvSpPr/>
          <p:nvPr/>
        </p:nvSpPr>
        <p:spPr>
          <a:xfrm>
            <a:off x="4710118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0F786B86-504C-4FF6-998F-116CA1FF7F5D}"/>
              </a:ext>
            </a:extLst>
          </p:cNvPr>
          <p:cNvSpPr/>
          <p:nvPr/>
        </p:nvSpPr>
        <p:spPr>
          <a:xfrm>
            <a:off x="5468812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FAEE05BB-763C-41A7-A271-D6DC86505EBA}"/>
              </a:ext>
            </a:extLst>
          </p:cNvPr>
          <p:cNvSpPr/>
          <p:nvPr/>
        </p:nvSpPr>
        <p:spPr>
          <a:xfrm>
            <a:off x="6227505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622BBAE9-E3E4-46CC-ACE4-9ED79AE14FDE}"/>
              </a:ext>
            </a:extLst>
          </p:cNvPr>
          <p:cNvSpPr/>
          <p:nvPr/>
        </p:nvSpPr>
        <p:spPr>
          <a:xfrm rot="10800000">
            <a:off x="145472" y="5537195"/>
            <a:ext cx="893618" cy="852054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Parallelogram 71">
            <a:extLst>
              <a:ext uri="{FF2B5EF4-FFF2-40B4-BE49-F238E27FC236}">
                <a16:creationId xmlns:a16="http://schemas.microsoft.com/office/drawing/2014/main" id="{B5369EA7-9CC2-40E2-8D78-2596758E6B89}"/>
              </a:ext>
            </a:extLst>
          </p:cNvPr>
          <p:cNvSpPr/>
          <p:nvPr/>
        </p:nvSpPr>
        <p:spPr>
          <a:xfrm rot="10800000" flipH="1">
            <a:off x="-1" y="6005946"/>
            <a:ext cx="1600200" cy="852054"/>
          </a:xfrm>
          <a:prstGeom prst="parallelogram">
            <a:avLst>
              <a:gd name="adj" fmla="val 72502"/>
            </a:avLst>
          </a:prstGeom>
          <a:solidFill>
            <a:schemeClr val="accent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62D4158C-9100-4442-977E-DB969B06D06E}"/>
              </a:ext>
            </a:extLst>
          </p:cNvPr>
          <p:cNvSpPr/>
          <p:nvPr/>
        </p:nvSpPr>
        <p:spPr>
          <a:xfrm>
            <a:off x="-1" y="5320147"/>
            <a:ext cx="1080655" cy="1537853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8FB43A6-D867-4A70-AD18-35DEC0749504}"/>
              </a:ext>
            </a:extLst>
          </p:cNvPr>
          <p:cNvGrpSpPr/>
          <p:nvPr/>
        </p:nvGrpSpPr>
        <p:grpSpPr>
          <a:xfrm>
            <a:off x="1677456" y="2274437"/>
            <a:ext cx="5310845" cy="383977"/>
            <a:chOff x="1677456" y="2274437"/>
            <a:chExt cx="5310845" cy="383977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9CBEB57F-A4DC-462E-9572-EB28C69B5703}"/>
                </a:ext>
              </a:extLst>
            </p:cNvPr>
            <p:cNvGrpSpPr/>
            <p:nvPr/>
          </p:nvGrpSpPr>
          <p:grpSpPr>
            <a:xfrm>
              <a:off x="1677456" y="2274437"/>
              <a:ext cx="5310845" cy="307777"/>
              <a:chOff x="6076762" y="1876843"/>
              <a:chExt cx="4226511" cy="372652"/>
            </a:xfrm>
          </p:grpSpPr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1CB47345-0656-4D0B-84A7-4F58DC2718C8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DB9820E3-9FB6-4BBE-BE28-A5AB854950D2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923A5589-2050-4339-92CC-7F564AADC990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60F2A83A-CC0A-44D5-AAE8-E39BF1BA140C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561C05AF-EEBC-47D8-A4FD-3DC7CD738DEC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7D58F6DB-0F2D-4575-A6DC-00E00472E1D0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2D00574C-A4B5-49B2-856E-85F61C6F4506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035EC97-AFE1-4FEE-AC33-0B8CA2558B8A}"/>
                </a:ext>
              </a:extLst>
            </p:cNvPr>
            <p:cNvCxnSpPr/>
            <p:nvPr/>
          </p:nvCxnSpPr>
          <p:spPr>
            <a:xfrm>
              <a:off x="1876845" y="2658414"/>
              <a:ext cx="4912067" cy="0"/>
            </a:xfrm>
            <a:prstGeom prst="line">
              <a:avLst/>
            </a:prstGeom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922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41F6EE5D-08C4-45E6-A576-D79D2550A391}"/>
              </a:ext>
            </a:extLst>
          </p:cNvPr>
          <p:cNvSpPr/>
          <p:nvPr/>
        </p:nvSpPr>
        <p:spPr>
          <a:xfrm>
            <a:off x="8382000" y="1718757"/>
            <a:ext cx="3276600" cy="312420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arallelogram 2">
            <a:extLst>
              <a:ext uri="{FF2B5EF4-FFF2-40B4-BE49-F238E27FC236}">
                <a16:creationId xmlns:a16="http://schemas.microsoft.com/office/drawing/2014/main" id="{A0DD3983-23BD-466C-B54F-7FDD2D4C4E6C}"/>
              </a:ext>
            </a:extLst>
          </p:cNvPr>
          <p:cNvSpPr/>
          <p:nvPr/>
        </p:nvSpPr>
        <p:spPr>
          <a:xfrm flipH="1">
            <a:off x="6324600" y="-1"/>
            <a:ext cx="5867400" cy="3124201"/>
          </a:xfrm>
          <a:prstGeom prst="parallelogram">
            <a:avLst>
              <a:gd name="adj" fmla="val 72502"/>
            </a:avLst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2B9A6A52-168C-42D9-8D61-E7C542F3C527}"/>
              </a:ext>
            </a:extLst>
          </p:cNvPr>
          <p:cNvSpPr/>
          <p:nvPr/>
        </p:nvSpPr>
        <p:spPr>
          <a:xfrm rot="10800000">
            <a:off x="8229600" y="0"/>
            <a:ext cx="3962400" cy="563880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ABEC0C3-41E4-4C34-8DC6-EFEEE2D6EE5A}"/>
              </a:ext>
            </a:extLst>
          </p:cNvPr>
          <p:cNvGrpSpPr/>
          <p:nvPr/>
        </p:nvGrpSpPr>
        <p:grpSpPr>
          <a:xfrm>
            <a:off x="10596093" y="695980"/>
            <a:ext cx="862737" cy="1407498"/>
            <a:chOff x="10446182" y="695980"/>
            <a:chExt cx="862737" cy="1407498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C2A48B-77AB-45D0-9796-C9C2808F46DF}"/>
                </a:ext>
              </a:extLst>
            </p:cNvPr>
            <p:cNvSpPr/>
            <p:nvPr/>
          </p:nvSpPr>
          <p:spPr>
            <a:xfrm>
              <a:off x="10446182" y="69598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bg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4DF0EB4-01AA-44DE-AA9E-971F0D3088F8}"/>
                </a:ext>
              </a:extLst>
            </p:cNvPr>
            <p:cNvSpPr/>
            <p:nvPr/>
          </p:nvSpPr>
          <p:spPr>
            <a:xfrm>
              <a:off x="10446182" y="1334037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4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7C61353C-8DCA-4485-8504-5B1B3976501D}"/>
              </a:ext>
            </a:extLst>
          </p:cNvPr>
          <p:cNvSpPr/>
          <p:nvPr/>
        </p:nvSpPr>
        <p:spPr>
          <a:xfrm>
            <a:off x="152400" y="228600"/>
            <a:ext cx="8611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accent1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5F45D0F-AED3-46D1-8E42-C5B161722418}"/>
              </a:ext>
            </a:extLst>
          </p:cNvPr>
          <p:cNvSpPr/>
          <p:nvPr/>
        </p:nvSpPr>
        <p:spPr>
          <a:xfrm>
            <a:off x="152400" y="228599"/>
            <a:ext cx="8611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accent4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AA3E064C-9042-4870-970D-85252F595C98}"/>
              </a:ext>
            </a:extLst>
          </p:cNvPr>
          <p:cNvSpPr/>
          <p:nvPr/>
        </p:nvSpPr>
        <p:spPr>
          <a:xfrm>
            <a:off x="158839" y="863474"/>
            <a:ext cx="19527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spc="3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 SemiBold" panose="00000700000000000000" pitchFamily="2" charset="0"/>
              </a:rPr>
              <a:t>October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7F24D57C-6EDD-4752-9B93-301487220871}"/>
              </a:ext>
            </a:extLst>
          </p:cNvPr>
          <p:cNvSpPr/>
          <p:nvPr/>
        </p:nvSpPr>
        <p:spPr>
          <a:xfrm>
            <a:off x="1680614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rgbClr val="F57264"/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B8D7D6D2-DB6B-4494-AFC3-A5F9EA0FA479}"/>
              </a:ext>
            </a:extLst>
          </p:cNvPr>
          <p:cNvSpPr/>
          <p:nvPr/>
        </p:nvSpPr>
        <p:spPr>
          <a:xfrm>
            <a:off x="2438253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E1E1B3E0-B72D-4A04-BBDE-FDDF1D8B2EF5}"/>
              </a:ext>
            </a:extLst>
          </p:cNvPr>
          <p:cNvSpPr/>
          <p:nvPr/>
        </p:nvSpPr>
        <p:spPr>
          <a:xfrm>
            <a:off x="3196947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EADEDCEE-58CE-4071-9F0E-ECC993C996C3}"/>
              </a:ext>
            </a:extLst>
          </p:cNvPr>
          <p:cNvSpPr/>
          <p:nvPr/>
        </p:nvSpPr>
        <p:spPr>
          <a:xfrm>
            <a:off x="3955640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F17041CA-895A-4F1B-BE05-773C16B9A2F6}"/>
              </a:ext>
            </a:extLst>
          </p:cNvPr>
          <p:cNvSpPr/>
          <p:nvPr/>
        </p:nvSpPr>
        <p:spPr>
          <a:xfrm>
            <a:off x="4714333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76E2D464-468A-4D79-A05F-E871E602F7F4}"/>
              </a:ext>
            </a:extLst>
          </p:cNvPr>
          <p:cNvSpPr/>
          <p:nvPr/>
        </p:nvSpPr>
        <p:spPr>
          <a:xfrm>
            <a:off x="5473026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62571D6F-6477-46B3-A765-07AAA20FFF22}"/>
              </a:ext>
            </a:extLst>
          </p:cNvPr>
          <p:cNvSpPr/>
          <p:nvPr/>
        </p:nvSpPr>
        <p:spPr>
          <a:xfrm>
            <a:off x="6231719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5F4E4A04-BD7A-4DB6-993C-C23CF4905FD3}"/>
              </a:ext>
            </a:extLst>
          </p:cNvPr>
          <p:cNvSpPr/>
          <p:nvPr/>
        </p:nvSpPr>
        <p:spPr>
          <a:xfrm>
            <a:off x="1680614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A4EE8331-7B67-45BF-B9A6-6D087D5B58C8}"/>
              </a:ext>
            </a:extLst>
          </p:cNvPr>
          <p:cNvSpPr/>
          <p:nvPr/>
        </p:nvSpPr>
        <p:spPr>
          <a:xfrm>
            <a:off x="2438253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A2642195-F401-438B-BEC3-3724DB2D5CEF}"/>
              </a:ext>
            </a:extLst>
          </p:cNvPr>
          <p:cNvSpPr/>
          <p:nvPr/>
        </p:nvSpPr>
        <p:spPr>
          <a:xfrm>
            <a:off x="3196947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A3342AB3-E363-4B43-A103-F1F2E09D1756}"/>
              </a:ext>
            </a:extLst>
          </p:cNvPr>
          <p:cNvSpPr/>
          <p:nvPr/>
        </p:nvSpPr>
        <p:spPr>
          <a:xfrm>
            <a:off x="3955640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71CE53B0-4C00-4880-B665-074A4B0DA384}"/>
              </a:ext>
            </a:extLst>
          </p:cNvPr>
          <p:cNvSpPr/>
          <p:nvPr/>
        </p:nvSpPr>
        <p:spPr>
          <a:xfrm>
            <a:off x="4714333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BF4B8EF5-E2A1-4B9C-A1F0-07BFE35722CC}"/>
              </a:ext>
            </a:extLst>
          </p:cNvPr>
          <p:cNvSpPr/>
          <p:nvPr/>
        </p:nvSpPr>
        <p:spPr>
          <a:xfrm>
            <a:off x="5473026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B2213ED6-2DBA-4C6B-A363-C44F66DCEBCB}"/>
              </a:ext>
            </a:extLst>
          </p:cNvPr>
          <p:cNvSpPr/>
          <p:nvPr/>
        </p:nvSpPr>
        <p:spPr>
          <a:xfrm>
            <a:off x="6231719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4F21772A-B161-4688-A8CE-4A8A2CD43424}"/>
              </a:ext>
            </a:extLst>
          </p:cNvPr>
          <p:cNvSpPr/>
          <p:nvPr/>
        </p:nvSpPr>
        <p:spPr>
          <a:xfrm>
            <a:off x="1680614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B61DBAE-3574-4F14-905E-FCC4DF86F4A4}"/>
              </a:ext>
            </a:extLst>
          </p:cNvPr>
          <p:cNvSpPr/>
          <p:nvPr/>
        </p:nvSpPr>
        <p:spPr>
          <a:xfrm>
            <a:off x="2438253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185F3066-15EB-402B-BA18-56D6A7CD4682}"/>
              </a:ext>
            </a:extLst>
          </p:cNvPr>
          <p:cNvSpPr/>
          <p:nvPr/>
        </p:nvSpPr>
        <p:spPr>
          <a:xfrm>
            <a:off x="3196947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B7F18CA-F65A-453C-85AE-0F154BA7F605}"/>
              </a:ext>
            </a:extLst>
          </p:cNvPr>
          <p:cNvSpPr/>
          <p:nvPr/>
        </p:nvSpPr>
        <p:spPr>
          <a:xfrm>
            <a:off x="3955640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FAA2D3C9-E720-4DD5-B5D7-1263C8737C62}"/>
              </a:ext>
            </a:extLst>
          </p:cNvPr>
          <p:cNvSpPr/>
          <p:nvPr/>
        </p:nvSpPr>
        <p:spPr>
          <a:xfrm>
            <a:off x="4714333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04F8495F-89C5-4F23-BA1E-AA3735C65627}"/>
              </a:ext>
            </a:extLst>
          </p:cNvPr>
          <p:cNvSpPr/>
          <p:nvPr/>
        </p:nvSpPr>
        <p:spPr>
          <a:xfrm>
            <a:off x="5473026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7B761F5B-39D1-40AE-BF6D-2E0F1B0A6BDE}"/>
              </a:ext>
            </a:extLst>
          </p:cNvPr>
          <p:cNvSpPr/>
          <p:nvPr/>
        </p:nvSpPr>
        <p:spPr>
          <a:xfrm>
            <a:off x="6231719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66DEB78-3ECA-452E-9F91-12848E9D9289}"/>
              </a:ext>
            </a:extLst>
          </p:cNvPr>
          <p:cNvSpPr/>
          <p:nvPr/>
        </p:nvSpPr>
        <p:spPr>
          <a:xfrm>
            <a:off x="1680614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8BD5154-0F4E-4CD2-B232-3D656399A5A5}"/>
              </a:ext>
            </a:extLst>
          </p:cNvPr>
          <p:cNvSpPr/>
          <p:nvPr/>
        </p:nvSpPr>
        <p:spPr>
          <a:xfrm>
            <a:off x="2438253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D240ADD5-2010-4E63-9FCB-D44C8542A46F}"/>
              </a:ext>
            </a:extLst>
          </p:cNvPr>
          <p:cNvSpPr/>
          <p:nvPr/>
        </p:nvSpPr>
        <p:spPr>
          <a:xfrm>
            <a:off x="3196947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890A888F-0D5B-418A-BDE7-719514B1C28C}"/>
              </a:ext>
            </a:extLst>
          </p:cNvPr>
          <p:cNvSpPr/>
          <p:nvPr/>
        </p:nvSpPr>
        <p:spPr>
          <a:xfrm>
            <a:off x="3955640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2B73F32B-9DAA-48D9-A5AE-7E562BE7659F}"/>
              </a:ext>
            </a:extLst>
          </p:cNvPr>
          <p:cNvSpPr/>
          <p:nvPr/>
        </p:nvSpPr>
        <p:spPr>
          <a:xfrm>
            <a:off x="4714333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C655B1C6-BEEA-48C1-81B8-B34DB09F6353}"/>
              </a:ext>
            </a:extLst>
          </p:cNvPr>
          <p:cNvSpPr/>
          <p:nvPr/>
        </p:nvSpPr>
        <p:spPr>
          <a:xfrm>
            <a:off x="5473026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6059C767-7E02-4777-946D-381616761A2E}"/>
              </a:ext>
            </a:extLst>
          </p:cNvPr>
          <p:cNvSpPr/>
          <p:nvPr/>
        </p:nvSpPr>
        <p:spPr>
          <a:xfrm>
            <a:off x="6231719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EA4FF801-B556-4A0C-AABE-5CEAB1C50B60}"/>
              </a:ext>
            </a:extLst>
          </p:cNvPr>
          <p:cNvSpPr/>
          <p:nvPr/>
        </p:nvSpPr>
        <p:spPr>
          <a:xfrm>
            <a:off x="1676400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A9446070-2628-47DE-9817-9D15B8EC1A7E}"/>
              </a:ext>
            </a:extLst>
          </p:cNvPr>
          <p:cNvSpPr/>
          <p:nvPr/>
        </p:nvSpPr>
        <p:spPr>
          <a:xfrm>
            <a:off x="2434039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848E8097-CF65-4836-9F7F-B995A04F2902}"/>
              </a:ext>
            </a:extLst>
          </p:cNvPr>
          <p:cNvSpPr/>
          <p:nvPr/>
        </p:nvSpPr>
        <p:spPr>
          <a:xfrm>
            <a:off x="3192732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51D71FE2-5467-45AE-A91F-9FDFB918E8BC}"/>
              </a:ext>
            </a:extLst>
          </p:cNvPr>
          <p:cNvSpPr/>
          <p:nvPr/>
        </p:nvSpPr>
        <p:spPr>
          <a:xfrm>
            <a:off x="3951425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B24D2129-437A-4DCF-9D82-9C8BE29D66E1}"/>
              </a:ext>
            </a:extLst>
          </p:cNvPr>
          <p:cNvSpPr/>
          <p:nvPr/>
        </p:nvSpPr>
        <p:spPr>
          <a:xfrm>
            <a:off x="4710118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0F786B86-504C-4FF6-998F-116CA1FF7F5D}"/>
              </a:ext>
            </a:extLst>
          </p:cNvPr>
          <p:cNvSpPr/>
          <p:nvPr/>
        </p:nvSpPr>
        <p:spPr>
          <a:xfrm>
            <a:off x="5468812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FAEE05BB-763C-41A7-A271-D6DC86505EBA}"/>
              </a:ext>
            </a:extLst>
          </p:cNvPr>
          <p:cNvSpPr/>
          <p:nvPr/>
        </p:nvSpPr>
        <p:spPr>
          <a:xfrm>
            <a:off x="6227505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31</a:t>
            </a:r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622BBAE9-E3E4-46CC-ACE4-9ED79AE14FDE}"/>
              </a:ext>
            </a:extLst>
          </p:cNvPr>
          <p:cNvSpPr/>
          <p:nvPr/>
        </p:nvSpPr>
        <p:spPr>
          <a:xfrm rot="10800000">
            <a:off x="145472" y="5537195"/>
            <a:ext cx="893618" cy="852054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Parallelogram 71">
            <a:extLst>
              <a:ext uri="{FF2B5EF4-FFF2-40B4-BE49-F238E27FC236}">
                <a16:creationId xmlns:a16="http://schemas.microsoft.com/office/drawing/2014/main" id="{B5369EA7-9CC2-40E2-8D78-2596758E6B89}"/>
              </a:ext>
            </a:extLst>
          </p:cNvPr>
          <p:cNvSpPr/>
          <p:nvPr/>
        </p:nvSpPr>
        <p:spPr>
          <a:xfrm rot="10800000" flipH="1">
            <a:off x="-1" y="6005946"/>
            <a:ext cx="1600200" cy="852054"/>
          </a:xfrm>
          <a:prstGeom prst="parallelogram">
            <a:avLst>
              <a:gd name="adj" fmla="val 72502"/>
            </a:avLst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62D4158C-9100-4442-977E-DB969B06D06E}"/>
              </a:ext>
            </a:extLst>
          </p:cNvPr>
          <p:cNvSpPr/>
          <p:nvPr/>
        </p:nvSpPr>
        <p:spPr>
          <a:xfrm>
            <a:off x="-1" y="5320147"/>
            <a:ext cx="1080655" cy="1537853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8FB43A6-D867-4A70-AD18-35DEC0749504}"/>
              </a:ext>
            </a:extLst>
          </p:cNvPr>
          <p:cNvGrpSpPr/>
          <p:nvPr/>
        </p:nvGrpSpPr>
        <p:grpSpPr>
          <a:xfrm>
            <a:off x="1677456" y="2274437"/>
            <a:ext cx="5310845" cy="383977"/>
            <a:chOff x="1677456" y="2274437"/>
            <a:chExt cx="5310845" cy="383977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9CBEB57F-A4DC-462E-9572-EB28C69B5703}"/>
                </a:ext>
              </a:extLst>
            </p:cNvPr>
            <p:cNvGrpSpPr/>
            <p:nvPr/>
          </p:nvGrpSpPr>
          <p:grpSpPr>
            <a:xfrm>
              <a:off x="1677456" y="2274437"/>
              <a:ext cx="5310845" cy="307777"/>
              <a:chOff x="6076762" y="1876843"/>
              <a:chExt cx="4226511" cy="372652"/>
            </a:xfrm>
          </p:grpSpPr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1CB47345-0656-4D0B-84A7-4F58DC2718C8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DB9820E3-9FB6-4BBE-BE28-A5AB854950D2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923A5589-2050-4339-92CC-7F564AADC990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60F2A83A-CC0A-44D5-AAE8-E39BF1BA140C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561C05AF-EEBC-47D8-A4FD-3DC7CD738DEC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7D58F6DB-0F2D-4575-A6DC-00E00472E1D0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2D00574C-A4B5-49B2-856E-85F61C6F4506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035EC97-AFE1-4FEE-AC33-0B8CA2558B8A}"/>
                </a:ext>
              </a:extLst>
            </p:cNvPr>
            <p:cNvCxnSpPr/>
            <p:nvPr/>
          </p:nvCxnSpPr>
          <p:spPr>
            <a:xfrm>
              <a:off x="1876845" y="2658414"/>
              <a:ext cx="4912067" cy="0"/>
            </a:xfrm>
            <a:prstGeom prst="line">
              <a:avLst/>
            </a:prstGeom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922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41F6EE5D-08C4-45E6-A576-D79D2550A391}"/>
              </a:ext>
            </a:extLst>
          </p:cNvPr>
          <p:cNvSpPr/>
          <p:nvPr/>
        </p:nvSpPr>
        <p:spPr>
          <a:xfrm>
            <a:off x="8382000" y="1718757"/>
            <a:ext cx="3276600" cy="312420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arallelogram 2">
            <a:extLst>
              <a:ext uri="{FF2B5EF4-FFF2-40B4-BE49-F238E27FC236}">
                <a16:creationId xmlns:a16="http://schemas.microsoft.com/office/drawing/2014/main" id="{A0DD3983-23BD-466C-B54F-7FDD2D4C4E6C}"/>
              </a:ext>
            </a:extLst>
          </p:cNvPr>
          <p:cNvSpPr/>
          <p:nvPr/>
        </p:nvSpPr>
        <p:spPr>
          <a:xfrm flipH="1">
            <a:off x="6324600" y="-1"/>
            <a:ext cx="5867400" cy="3124201"/>
          </a:xfrm>
          <a:prstGeom prst="parallelogram">
            <a:avLst>
              <a:gd name="adj" fmla="val 72502"/>
            </a:avLst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2B9A6A52-168C-42D9-8D61-E7C542F3C527}"/>
              </a:ext>
            </a:extLst>
          </p:cNvPr>
          <p:cNvSpPr/>
          <p:nvPr/>
        </p:nvSpPr>
        <p:spPr>
          <a:xfrm rot="10800000">
            <a:off x="8229600" y="0"/>
            <a:ext cx="3962400" cy="563880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ABEC0C3-41E4-4C34-8DC6-EFEEE2D6EE5A}"/>
              </a:ext>
            </a:extLst>
          </p:cNvPr>
          <p:cNvGrpSpPr/>
          <p:nvPr/>
        </p:nvGrpSpPr>
        <p:grpSpPr>
          <a:xfrm>
            <a:off x="10596093" y="695980"/>
            <a:ext cx="862737" cy="1407498"/>
            <a:chOff x="10446182" y="695980"/>
            <a:chExt cx="862737" cy="1407498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C2A48B-77AB-45D0-9796-C9C2808F46DF}"/>
                </a:ext>
              </a:extLst>
            </p:cNvPr>
            <p:cNvSpPr/>
            <p:nvPr/>
          </p:nvSpPr>
          <p:spPr>
            <a:xfrm>
              <a:off x="10446182" y="69598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bg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4DF0EB4-01AA-44DE-AA9E-971F0D3088F8}"/>
                </a:ext>
              </a:extLst>
            </p:cNvPr>
            <p:cNvSpPr/>
            <p:nvPr/>
          </p:nvSpPr>
          <p:spPr>
            <a:xfrm>
              <a:off x="10446182" y="1334037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5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7C61353C-8DCA-4485-8504-5B1B3976501D}"/>
              </a:ext>
            </a:extLst>
          </p:cNvPr>
          <p:cNvSpPr/>
          <p:nvPr/>
        </p:nvSpPr>
        <p:spPr>
          <a:xfrm>
            <a:off x="152400" y="228600"/>
            <a:ext cx="8611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accent1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5F45D0F-AED3-46D1-8E42-C5B161722418}"/>
              </a:ext>
            </a:extLst>
          </p:cNvPr>
          <p:cNvSpPr/>
          <p:nvPr/>
        </p:nvSpPr>
        <p:spPr>
          <a:xfrm>
            <a:off x="152400" y="228599"/>
            <a:ext cx="8611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accent5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AA3E064C-9042-4870-970D-85252F595C98}"/>
              </a:ext>
            </a:extLst>
          </p:cNvPr>
          <p:cNvSpPr/>
          <p:nvPr/>
        </p:nvSpPr>
        <p:spPr>
          <a:xfrm>
            <a:off x="158839" y="863474"/>
            <a:ext cx="24208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spc="3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 SemiBold" panose="00000700000000000000" pitchFamily="2" charset="0"/>
              </a:rPr>
              <a:t>November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7F24D57C-6EDD-4752-9B93-301487220871}"/>
              </a:ext>
            </a:extLst>
          </p:cNvPr>
          <p:cNvSpPr/>
          <p:nvPr/>
        </p:nvSpPr>
        <p:spPr>
          <a:xfrm>
            <a:off x="1680614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</a:rPr>
              <a:t>1</a:t>
            </a:r>
            <a:endParaRPr dirty="0">
              <a:solidFill>
                <a:srgbClr val="F57264"/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B8D7D6D2-DB6B-4494-AFC3-A5F9EA0FA479}"/>
              </a:ext>
            </a:extLst>
          </p:cNvPr>
          <p:cNvSpPr/>
          <p:nvPr/>
        </p:nvSpPr>
        <p:spPr>
          <a:xfrm>
            <a:off x="2438253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E1E1B3E0-B72D-4A04-BBDE-FDDF1D8B2EF5}"/>
              </a:ext>
            </a:extLst>
          </p:cNvPr>
          <p:cNvSpPr/>
          <p:nvPr/>
        </p:nvSpPr>
        <p:spPr>
          <a:xfrm>
            <a:off x="3196947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EADEDCEE-58CE-4071-9F0E-ECC993C996C3}"/>
              </a:ext>
            </a:extLst>
          </p:cNvPr>
          <p:cNvSpPr/>
          <p:nvPr/>
        </p:nvSpPr>
        <p:spPr>
          <a:xfrm>
            <a:off x="3955640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F17041CA-895A-4F1B-BE05-773C16B9A2F6}"/>
              </a:ext>
            </a:extLst>
          </p:cNvPr>
          <p:cNvSpPr/>
          <p:nvPr/>
        </p:nvSpPr>
        <p:spPr>
          <a:xfrm>
            <a:off x="4714333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76E2D464-468A-4D79-A05F-E871E602F7F4}"/>
              </a:ext>
            </a:extLst>
          </p:cNvPr>
          <p:cNvSpPr/>
          <p:nvPr/>
        </p:nvSpPr>
        <p:spPr>
          <a:xfrm>
            <a:off x="5473026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62571D6F-6477-46B3-A765-07AAA20FFF22}"/>
              </a:ext>
            </a:extLst>
          </p:cNvPr>
          <p:cNvSpPr/>
          <p:nvPr/>
        </p:nvSpPr>
        <p:spPr>
          <a:xfrm>
            <a:off x="6231719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5F4E4A04-BD7A-4DB6-993C-C23CF4905FD3}"/>
              </a:ext>
            </a:extLst>
          </p:cNvPr>
          <p:cNvSpPr/>
          <p:nvPr/>
        </p:nvSpPr>
        <p:spPr>
          <a:xfrm>
            <a:off x="1680614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A4EE8331-7B67-45BF-B9A6-6D087D5B58C8}"/>
              </a:ext>
            </a:extLst>
          </p:cNvPr>
          <p:cNvSpPr/>
          <p:nvPr/>
        </p:nvSpPr>
        <p:spPr>
          <a:xfrm>
            <a:off x="2438253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A2642195-F401-438B-BEC3-3724DB2D5CEF}"/>
              </a:ext>
            </a:extLst>
          </p:cNvPr>
          <p:cNvSpPr/>
          <p:nvPr/>
        </p:nvSpPr>
        <p:spPr>
          <a:xfrm>
            <a:off x="3196947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A3342AB3-E363-4B43-A103-F1F2E09D1756}"/>
              </a:ext>
            </a:extLst>
          </p:cNvPr>
          <p:cNvSpPr/>
          <p:nvPr/>
        </p:nvSpPr>
        <p:spPr>
          <a:xfrm>
            <a:off x="3955640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71CE53B0-4C00-4880-B665-074A4B0DA384}"/>
              </a:ext>
            </a:extLst>
          </p:cNvPr>
          <p:cNvSpPr/>
          <p:nvPr/>
        </p:nvSpPr>
        <p:spPr>
          <a:xfrm>
            <a:off x="4714333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BF4B8EF5-E2A1-4B9C-A1F0-07BFE35722CC}"/>
              </a:ext>
            </a:extLst>
          </p:cNvPr>
          <p:cNvSpPr/>
          <p:nvPr/>
        </p:nvSpPr>
        <p:spPr>
          <a:xfrm>
            <a:off x="5473026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B2213ED6-2DBA-4C6B-A363-C44F66DCEBCB}"/>
              </a:ext>
            </a:extLst>
          </p:cNvPr>
          <p:cNvSpPr/>
          <p:nvPr/>
        </p:nvSpPr>
        <p:spPr>
          <a:xfrm>
            <a:off x="6231719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4F21772A-B161-4688-A8CE-4A8A2CD43424}"/>
              </a:ext>
            </a:extLst>
          </p:cNvPr>
          <p:cNvSpPr/>
          <p:nvPr/>
        </p:nvSpPr>
        <p:spPr>
          <a:xfrm>
            <a:off x="1680614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B61DBAE-3574-4F14-905E-FCC4DF86F4A4}"/>
              </a:ext>
            </a:extLst>
          </p:cNvPr>
          <p:cNvSpPr/>
          <p:nvPr/>
        </p:nvSpPr>
        <p:spPr>
          <a:xfrm>
            <a:off x="2438253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185F3066-15EB-402B-BA18-56D6A7CD4682}"/>
              </a:ext>
            </a:extLst>
          </p:cNvPr>
          <p:cNvSpPr/>
          <p:nvPr/>
        </p:nvSpPr>
        <p:spPr>
          <a:xfrm>
            <a:off x="3196947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B7F18CA-F65A-453C-85AE-0F154BA7F605}"/>
              </a:ext>
            </a:extLst>
          </p:cNvPr>
          <p:cNvSpPr/>
          <p:nvPr/>
        </p:nvSpPr>
        <p:spPr>
          <a:xfrm>
            <a:off x="3955640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FAA2D3C9-E720-4DD5-B5D7-1263C8737C62}"/>
              </a:ext>
            </a:extLst>
          </p:cNvPr>
          <p:cNvSpPr/>
          <p:nvPr/>
        </p:nvSpPr>
        <p:spPr>
          <a:xfrm>
            <a:off x="4714333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04F8495F-89C5-4F23-BA1E-AA3735C65627}"/>
              </a:ext>
            </a:extLst>
          </p:cNvPr>
          <p:cNvSpPr/>
          <p:nvPr/>
        </p:nvSpPr>
        <p:spPr>
          <a:xfrm>
            <a:off x="5473026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7B761F5B-39D1-40AE-BF6D-2E0F1B0A6BDE}"/>
              </a:ext>
            </a:extLst>
          </p:cNvPr>
          <p:cNvSpPr/>
          <p:nvPr/>
        </p:nvSpPr>
        <p:spPr>
          <a:xfrm>
            <a:off x="6231719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66DEB78-3ECA-452E-9F91-12848E9D9289}"/>
              </a:ext>
            </a:extLst>
          </p:cNvPr>
          <p:cNvSpPr/>
          <p:nvPr/>
        </p:nvSpPr>
        <p:spPr>
          <a:xfrm>
            <a:off x="1680614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8BD5154-0F4E-4CD2-B232-3D656399A5A5}"/>
              </a:ext>
            </a:extLst>
          </p:cNvPr>
          <p:cNvSpPr/>
          <p:nvPr/>
        </p:nvSpPr>
        <p:spPr>
          <a:xfrm>
            <a:off x="2438253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D240ADD5-2010-4E63-9FCB-D44C8542A46F}"/>
              </a:ext>
            </a:extLst>
          </p:cNvPr>
          <p:cNvSpPr/>
          <p:nvPr/>
        </p:nvSpPr>
        <p:spPr>
          <a:xfrm>
            <a:off x="3196947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890A888F-0D5B-418A-BDE7-719514B1C28C}"/>
              </a:ext>
            </a:extLst>
          </p:cNvPr>
          <p:cNvSpPr/>
          <p:nvPr/>
        </p:nvSpPr>
        <p:spPr>
          <a:xfrm>
            <a:off x="3955640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2B73F32B-9DAA-48D9-A5AE-7E562BE7659F}"/>
              </a:ext>
            </a:extLst>
          </p:cNvPr>
          <p:cNvSpPr/>
          <p:nvPr/>
        </p:nvSpPr>
        <p:spPr>
          <a:xfrm>
            <a:off x="4714333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C655B1C6-BEEA-48C1-81B8-B34DB09F6353}"/>
              </a:ext>
            </a:extLst>
          </p:cNvPr>
          <p:cNvSpPr/>
          <p:nvPr/>
        </p:nvSpPr>
        <p:spPr>
          <a:xfrm>
            <a:off x="5473026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6059C767-7E02-4777-946D-381616761A2E}"/>
              </a:ext>
            </a:extLst>
          </p:cNvPr>
          <p:cNvSpPr/>
          <p:nvPr/>
        </p:nvSpPr>
        <p:spPr>
          <a:xfrm>
            <a:off x="6231719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EA4FF801-B556-4A0C-AABE-5CEAB1C50B60}"/>
              </a:ext>
            </a:extLst>
          </p:cNvPr>
          <p:cNvSpPr/>
          <p:nvPr/>
        </p:nvSpPr>
        <p:spPr>
          <a:xfrm>
            <a:off x="1676400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A9446070-2628-47DE-9817-9D15B8EC1A7E}"/>
              </a:ext>
            </a:extLst>
          </p:cNvPr>
          <p:cNvSpPr/>
          <p:nvPr/>
        </p:nvSpPr>
        <p:spPr>
          <a:xfrm>
            <a:off x="2434039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848E8097-CF65-4836-9F7F-B995A04F2902}"/>
              </a:ext>
            </a:extLst>
          </p:cNvPr>
          <p:cNvSpPr/>
          <p:nvPr/>
        </p:nvSpPr>
        <p:spPr>
          <a:xfrm>
            <a:off x="3192732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51D71FE2-5467-45AE-A91F-9FDFB918E8BC}"/>
              </a:ext>
            </a:extLst>
          </p:cNvPr>
          <p:cNvSpPr/>
          <p:nvPr/>
        </p:nvSpPr>
        <p:spPr>
          <a:xfrm>
            <a:off x="3951425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B24D2129-437A-4DCF-9D82-9C8BE29D66E1}"/>
              </a:ext>
            </a:extLst>
          </p:cNvPr>
          <p:cNvSpPr/>
          <p:nvPr/>
        </p:nvSpPr>
        <p:spPr>
          <a:xfrm>
            <a:off x="4710118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0F786B86-504C-4FF6-998F-116CA1FF7F5D}"/>
              </a:ext>
            </a:extLst>
          </p:cNvPr>
          <p:cNvSpPr/>
          <p:nvPr/>
        </p:nvSpPr>
        <p:spPr>
          <a:xfrm>
            <a:off x="5468812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FAEE05BB-763C-41A7-A271-D6DC86505EBA}"/>
              </a:ext>
            </a:extLst>
          </p:cNvPr>
          <p:cNvSpPr/>
          <p:nvPr/>
        </p:nvSpPr>
        <p:spPr>
          <a:xfrm>
            <a:off x="6227505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622BBAE9-E3E4-46CC-ACE4-9ED79AE14FDE}"/>
              </a:ext>
            </a:extLst>
          </p:cNvPr>
          <p:cNvSpPr/>
          <p:nvPr/>
        </p:nvSpPr>
        <p:spPr>
          <a:xfrm rot="10800000">
            <a:off x="145472" y="5537195"/>
            <a:ext cx="893618" cy="852054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Parallelogram 71">
            <a:extLst>
              <a:ext uri="{FF2B5EF4-FFF2-40B4-BE49-F238E27FC236}">
                <a16:creationId xmlns:a16="http://schemas.microsoft.com/office/drawing/2014/main" id="{B5369EA7-9CC2-40E2-8D78-2596758E6B89}"/>
              </a:ext>
            </a:extLst>
          </p:cNvPr>
          <p:cNvSpPr/>
          <p:nvPr/>
        </p:nvSpPr>
        <p:spPr>
          <a:xfrm rot="10800000" flipH="1">
            <a:off x="-1" y="6005946"/>
            <a:ext cx="1600200" cy="852054"/>
          </a:xfrm>
          <a:prstGeom prst="parallelogram">
            <a:avLst>
              <a:gd name="adj" fmla="val 72502"/>
            </a:avLst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62D4158C-9100-4442-977E-DB969B06D06E}"/>
              </a:ext>
            </a:extLst>
          </p:cNvPr>
          <p:cNvSpPr/>
          <p:nvPr/>
        </p:nvSpPr>
        <p:spPr>
          <a:xfrm>
            <a:off x="-1" y="5320147"/>
            <a:ext cx="1080655" cy="1537853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8FB43A6-D867-4A70-AD18-35DEC0749504}"/>
              </a:ext>
            </a:extLst>
          </p:cNvPr>
          <p:cNvGrpSpPr/>
          <p:nvPr/>
        </p:nvGrpSpPr>
        <p:grpSpPr>
          <a:xfrm>
            <a:off x="1677456" y="2274437"/>
            <a:ext cx="5310845" cy="383977"/>
            <a:chOff x="1677456" y="2274437"/>
            <a:chExt cx="5310845" cy="383977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9CBEB57F-A4DC-462E-9572-EB28C69B5703}"/>
                </a:ext>
              </a:extLst>
            </p:cNvPr>
            <p:cNvGrpSpPr/>
            <p:nvPr/>
          </p:nvGrpSpPr>
          <p:grpSpPr>
            <a:xfrm>
              <a:off x="1677456" y="2274437"/>
              <a:ext cx="5310845" cy="307777"/>
              <a:chOff x="6076762" y="1876843"/>
              <a:chExt cx="4226511" cy="372652"/>
            </a:xfrm>
          </p:grpSpPr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1CB47345-0656-4D0B-84A7-4F58DC2718C8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DB9820E3-9FB6-4BBE-BE28-A5AB854950D2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923A5589-2050-4339-92CC-7F564AADC990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60F2A83A-CC0A-44D5-AAE8-E39BF1BA140C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561C05AF-EEBC-47D8-A4FD-3DC7CD738DEC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7D58F6DB-0F2D-4575-A6DC-00E00472E1D0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2D00574C-A4B5-49B2-856E-85F61C6F4506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035EC97-AFE1-4FEE-AC33-0B8CA2558B8A}"/>
                </a:ext>
              </a:extLst>
            </p:cNvPr>
            <p:cNvCxnSpPr/>
            <p:nvPr/>
          </p:nvCxnSpPr>
          <p:spPr>
            <a:xfrm>
              <a:off x="1876845" y="2658414"/>
              <a:ext cx="4912067" cy="0"/>
            </a:xfrm>
            <a:prstGeom prst="line">
              <a:avLst/>
            </a:prstGeom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922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41F6EE5D-08C4-45E6-A576-D79D2550A391}"/>
              </a:ext>
            </a:extLst>
          </p:cNvPr>
          <p:cNvSpPr/>
          <p:nvPr/>
        </p:nvSpPr>
        <p:spPr>
          <a:xfrm>
            <a:off x="8382000" y="1718757"/>
            <a:ext cx="3276600" cy="312420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arallelogram 2">
            <a:extLst>
              <a:ext uri="{FF2B5EF4-FFF2-40B4-BE49-F238E27FC236}">
                <a16:creationId xmlns:a16="http://schemas.microsoft.com/office/drawing/2014/main" id="{A0DD3983-23BD-466C-B54F-7FDD2D4C4E6C}"/>
              </a:ext>
            </a:extLst>
          </p:cNvPr>
          <p:cNvSpPr/>
          <p:nvPr/>
        </p:nvSpPr>
        <p:spPr>
          <a:xfrm flipH="1">
            <a:off x="6324600" y="-1"/>
            <a:ext cx="5867400" cy="3124201"/>
          </a:xfrm>
          <a:prstGeom prst="parallelogram">
            <a:avLst>
              <a:gd name="adj" fmla="val 72502"/>
            </a:avLst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2B9A6A52-168C-42D9-8D61-E7C542F3C527}"/>
              </a:ext>
            </a:extLst>
          </p:cNvPr>
          <p:cNvSpPr/>
          <p:nvPr/>
        </p:nvSpPr>
        <p:spPr>
          <a:xfrm rot="10800000">
            <a:off x="8229600" y="0"/>
            <a:ext cx="3962400" cy="563880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ABEC0C3-41E4-4C34-8DC6-EFEEE2D6EE5A}"/>
              </a:ext>
            </a:extLst>
          </p:cNvPr>
          <p:cNvGrpSpPr/>
          <p:nvPr/>
        </p:nvGrpSpPr>
        <p:grpSpPr>
          <a:xfrm>
            <a:off x="10596093" y="695980"/>
            <a:ext cx="862737" cy="1407498"/>
            <a:chOff x="10446182" y="695980"/>
            <a:chExt cx="862737" cy="1407498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C2A48B-77AB-45D0-9796-C9C2808F46DF}"/>
                </a:ext>
              </a:extLst>
            </p:cNvPr>
            <p:cNvSpPr/>
            <p:nvPr/>
          </p:nvSpPr>
          <p:spPr>
            <a:xfrm>
              <a:off x="10446182" y="69598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bg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4DF0EB4-01AA-44DE-AA9E-971F0D3088F8}"/>
                </a:ext>
              </a:extLst>
            </p:cNvPr>
            <p:cNvSpPr/>
            <p:nvPr/>
          </p:nvSpPr>
          <p:spPr>
            <a:xfrm>
              <a:off x="10446182" y="1334037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6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7C61353C-8DCA-4485-8504-5B1B3976501D}"/>
              </a:ext>
            </a:extLst>
          </p:cNvPr>
          <p:cNvSpPr/>
          <p:nvPr/>
        </p:nvSpPr>
        <p:spPr>
          <a:xfrm>
            <a:off x="152400" y="228600"/>
            <a:ext cx="8611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accent1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5F45D0F-AED3-46D1-8E42-C5B161722418}"/>
              </a:ext>
            </a:extLst>
          </p:cNvPr>
          <p:cNvSpPr/>
          <p:nvPr/>
        </p:nvSpPr>
        <p:spPr>
          <a:xfrm>
            <a:off x="152400" y="228599"/>
            <a:ext cx="8611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accent6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AA3E064C-9042-4870-970D-85252F595C98}"/>
              </a:ext>
            </a:extLst>
          </p:cNvPr>
          <p:cNvSpPr/>
          <p:nvPr/>
        </p:nvSpPr>
        <p:spPr>
          <a:xfrm>
            <a:off x="158839" y="863474"/>
            <a:ext cx="23936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spc="3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 SemiBold" panose="00000700000000000000" pitchFamily="2" charset="0"/>
              </a:rPr>
              <a:t>December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7F24D57C-6EDD-4752-9B93-301487220871}"/>
              </a:ext>
            </a:extLst>
          </p:cNvPr>
          <p:cNvSpPr/>
          <p:nvPr/>
        </p:nvSpPr>
        <p:spPr>
          <a:xfrm>
            <a:off x="1680614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rgbClr val="F57264"/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B8D7D6D2-DB6B-4494-AFC3-A5F9EA0FA479}"/>
              </a:ext>
            </a:extLst>
          </p:cNvPr>
          <p:cNvSpPr/>
          <p:nvPr/>
        </p:nvSpPr>
        <p:spPr>
          <a:xfrm>
            <a:off x="2438253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E1E1B3E0-B72D-4A04-BBDE-FDDF1D8B2EF5}"/>
              </a:ext>
            </a:extLst>
          </p:cNvPr>
          <p:cNvSpPr/>
          <p:nvPr/>
        </p:nvSpPr>
        <p:spPr>
          <a:xfrm>
            <a:off x="3196947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EADEDCEE-58CE-4071-9F0E-ECC993C996C3}"/>
              </a:ext>
            </a:extLst>
          </p:cNvPr>
          <p:cNvSpPr/>
          <p:nvPr/>
        </p:nvSpPr>
        <p:spPr>
          <a:xfrm>
            <a:off x="3955640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F17041CA-895A-4F1B-BE05-773C16B9A2F6}"/>
              </a:ext>
            </a:extLst>
          </p:cNvPr>
          <p:cNvSpPr/>
          <p:nvPr/>
        </p:nvSpPr>
        <p:spPr>
          <a:xfrm>
            <a:off x="4714333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76E2D464-468A-4D79-A05F-E871E602F7F4}"/>
              </a:ext>
            </a:extLst>
          </p:cNvPr>
          <p:cNvSpPr/>
          <p:nvPr/>
        </p:nvSpPr>
        <p:spPr>
          <a:xfrm>
            <a:off x="5473026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62571D6F-6477-46B3-A765-07AAA20FFF22}"/>
              </a:ext>
            </a:extLst>
          </p:cNvPr>
          <p:cNvSpPr/>
          <p:nvPr/>
        </p:nvSpPr>
        <p:spPr>
          <a:xfrm>
            <a:off x="6231719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5F4E4A04-BD7A-4DB6-993C-C23CF4905FD3}"/>
              </a:ext>
            </a:extLst>
          </p:cNvPr>
          <p:cNvSpPr/>
          <p:nvPr/>
        </p:nvSpPr>
        <p:spPr>
          <a:xfrm>
            <a:off x="1680614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A4EE8331-7B67-45BF-B9A6-6D087D5B58C8}"/>
              </a:ext>
            </a:extLst>
          </p:cNvPr>
          <p:cNvSpPr/>
          <p:nvPr/>
        </p:nvSpPr>
        <p:spPr>
          <a:xfrm>
            <a:off x="2438253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A2642195-F401-438B-BEC3-3724DB2D5CEF}"/>
              </a:ext>
            </a:extLst>
          </p:cNvPr>
          <p:cNvSpPr/>
          <p:nvPr/>
        </p:nvSpPr>
        <p:spPr>
          <a:xfrm>
            <a:off x="3196947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A3342AB3-E363-4B43-A103-F1F2E09D1756}"/>
              </a:ext>
            </a:extLst>
          </p:cNvPr>
          <p:cNvSpPr/>
          <p:nvPr/>
        </p:nvSpPr>
        <p:spPr>
          <a:xfrm>
            <a:off x="3955640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71CE53B0-4C00-4880-B665-074A4B0DA384}"/>
              </a:ext>
            </a:extLst>
          </p:cNvPr>
          <p:cNvSpPr/>
          <p:nvPr/>
        </p:nvSpPr>
        <p:spPr>
          <a:xfrm>
            <a:off x="4714333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BF4B8EF5-E2A1-4B9C-A1F0-07BFE35722CC}"/>
              </a:ext>
            </a:extLst>
          </p:cNvPr>
          <p:cNvSpPr/>
          <p:nvPr/>
        </p:nvSpPr>
        <p:spPr>
          <a:xfrm>
            <a:off x="5473026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B2213ED6-2DBA-4C6B-A363-C44F66DCEBCB}"/>
              </a:ext>
            </a:extLst>
          </p:cNvPr>
          <p:cNvSpPr/>
          <p:nvPr/>
        </p:nvSpPr>
        <p:spPr>
          <a:xfrm>
            <a:off x="6231719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4F21772A-B161-4688-A8CE-4A8A2CD43424}"/>
              </a:ext>
            </a:extLst>
          </p:cNvPr>
          <p:cNvSpPr/>
          <p:nvPr/>
        </p:nvSpPr>
        <p:spPr>
          <a:xfrm>
            <a:off x="1680614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B61DBAE-3574-4F14-905E-FCC4DF86F4A4}"/>
              </a:ext>
            </a:extLst>
          </p:cNvPr>
          <p:cNvSpPr/>
          <p:nvPr/>
        </p:nvSpPr>
        <p:spPr>
          <a:xfrm>
            <a:off x="2438253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185F3066-15EB-402B-BA18-56D6A7CD4682}"/>
              </a:ext>
            </a:extLst>
          </p:cNvPr>
          <p:cNvSpPr/>
          <p:nvPr/>
        </p:nvSpPr>
        <p:spPr>
          <a:xfrm>
            <a:off x="3196947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B7F18CA-F65A-453C-85AE-0F154BA7F605}"/>
              </a:ext>
            </a:extLst>
          </p:cNvPr>
          <p:cNvSpPr/>
          <p:nvPr/>
        </p:nvSpPr>
        <p:spPr>
          <a:xfrm>
            <a:off x="3955640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FAA2D3C9-E720-4DD5-B5D7-1263C8737C62}"/>
              </a:ext>
            </a:extLst>
          </p:cNvPr>
          <p:cNvSpPr/>
          <p:nvPr/>
        </p:nvSpPr>
        <p:spPr>
          <a:xfrm>
            <a:off x="4714333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04F8495F-89C5-4F23-BA1E-AA3735C65627}"/>
              </a:ext>
            </a:extLst>
          </p:cNvPr>
          <p:cNvSpPr/>
          <p:nvPr/>
        </p:nvSpPr>
        <p:spPr>
          <a:xfrm>
            <a:off x="5473026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7B761F5B-39D1-40AE-BF6D-2E0F1B0A6BDE}"/>
              </a:ext>
            </a:extLst>
          </p:cNvPr>
          <p:cNvSpPr/>
          <p:nvPr/>
        </p:nvSpPr>
        <p:spPr>
          <a:xfrm>
            <a:off x="6231719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66DEB78-3ECA-452E-9F91-12848E9D9289}"/>
              </a:ext>
            </a:extLst>
          </p:cNvPr>
          <p:cNvSpPr/>
          <p:nvPr/>
        </p:nvSpPr>
        <p:spPr>
          <a:xfrm>
            <a:off x="1680614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8BD5154-0F4E-4CD2-B232-3D656399A5A5}"/>
              </a:ext>
            </a:extLst>
          </p:cNvPr>
          <p:cNvSpPr/>
          <p:nvPr/>
        </p:nvSpPr>
        <p:spPr>
          <a:xfrm>
            <a:off x="2438253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D240ADD5-2010-4E63-9FCB-D44C8542A46F}"/>
              </a:ext>
            </a:extLst>
          </p:cNvPr>
          <p:cNvSpPr/>
          <p:nvPr/>
        </p:nvSpPr>
        <p:spPr>
          <a:xfrm>
            <a:off x="3196947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890A888F-0D5B-418A-BDE7-719514B1C28C}"/>
              </a:ext>
            </a:extLst>
          </p:cNvPr>
          <p:cNvSpPr/>
          <p:nvPr/>
        </p:nvSpPr>
        <p:spPr>
          <a:xfrm>
            <a:off x="3955640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2B73F32B-9DAA-48D9-A5AE-7E562BE7659F}"/>
              </a:ext>
            </a:extLst>
          </p:cNvPr>
          <p:cNvSpPr/>
          <p:nvPr/>
        </p:nvSpPr>
        <p:spPr>
          <a:xfrm>
            <a:off x="4714333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C655B1C6-BEEA-48C1-81B8-B34DB09F6353}"/>
              </a:ext>
            </a:extLst>
          </p:cNvPr>
          <p:cNvSpPr/>
          <p:nvPr/>
        </p:nvSpPr>
        <p:spPr>
          <a:xfrm>
            <a:off x="5473026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6059C767-7E02-4777-946D-381616761A2E}"/>
              </a:ext>
            </a:extLst>
          </p:cNvPr>
          <p:cNvSpPr/>
          <p:nvPr/>
        </p:nvSpPr>
        <p:spPr>
          <a:xfrm>
            <a:off x="6231719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EA4FF801-B556-4A0C-AABE-5CEAB1C50B60}"/>
              </a:ext>
            </a:extLst>
          </p:cNvPr>
          <p:cNvSpPr/>
          <p:nvPr/>
        </p:nvSpPr>
        <p:spPr>
          <a:xfrm>
            <a:off x="1676400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A9446070-2628-47DE-9817-9D15B8EC1A7E}"/>
              </a:ext>
            </a:extLst>
          </p:cNvPr>
          <p:cNvSpPr/>
          <p:nvPr/>
        </p:nvSpPr>
        <p:spPr>
          <a:xfrm>
            <a:off x="2434039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848E8097-CF65-4836-9F7F-B995A04F2902}"/>
              </a:ext>
            </a:extLst>
          </p:cNvPr>
          <p:cNvSpPr/>
          <p:nvPr/>
        </p:nvSpPr>
        <p:spPr>
          <a:xfrm>
            <a:off x="3192732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51D71FE2-5467-45AE-A91F-9FDFB918E8BC}"/>
              </a:ext>
            </a:extLst>
          </p:cNvPr>
          <p:cNvSpPr/>
          <p:nvPr/>
        </p:nvSpPr>
        <p:spPr>
          <a:xfrm>
            <a:off x="3951425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B24D2129-437A-4DCF-9D82-9C8BE29D66E1}"/>
              </a:ext>
            </a:extLst>
          </p:cNvPr>
          <p:cNvSpPr/>
          <p:nvPr/>
        </p:nvSpPr>
        <p:spPr>
          <a:xfrm>
            <a:off x="4710118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0F786B86-504C-4FF6-998F-116CA1FF7F5D}"/>
              </a:ext>
            </a:extLst>
          </p:cNvPr>
          <p:cNvSpPr/>
          <p:nvPr/>
        </p:nvSpPr>
        <p:spPr>
          <a:xfrm>
            <a:off x="5468812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FAEE05BB-763C-41A7-A271-D6DC86505EBA}"/>
              </a:ext>
            </a:extLst>
          </p:cNvPr>
          <p:cNvSpPr/>
          <p:nvPr/>
        </p:nvSpPr>
        <p:spPr>
          <a:xfrm>
            <a:off x="6227505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622BBAE9-E3E4-46CC-ACE4-9ED79AE14FDE}"/>
              </a:ext>
            </a:extLst>
          </p:cNvPr>
          <p:cNvSpPr/>
          <p:nvPr/>
        </p:nvSpPr>
        <p:spPr>
          <a:xfrm rot="10800000">
            <a:off x="145472" y="5537195"/>
            <a:ext cx="893618" cy="852054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Parallelogram 71">
            <a:extLst>
              <a:ext uri="{FF2B5EF4-FFF2-40B4-BE49-F238E27FC236}">
                <a16:creationId xmlns:a16="http://schemas.microsoft.com/office/drawing/2014/main" id="{B5369EA7-9CC2-40E2-8D78-2596758E6B89}"/>
              </a:ext>
            </a:extLst>
          </p:cNvPr>
          <p:cNvSpPr/>
          <p:nvPr/>
        </p:nvSpPr>
        <p:spPr>
          <a:xfrm rot="10800000" flipH="1">
            <a:off x="-1" y="6005946"/>
            <a:ext cx="1600200" cy="852054"/>
          </a:xfrm>
          <a:prstGeom prst="parallelogram">
            <a:avLst>
              <a:gd name="adj" fmla="val 72502"/>
            </a:avLst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62D4158C-9100-4442-977E-DB969B06D06E}"/>
              </a:ext>
            </a:extLst>
          </p:cNvPr>
          <p:cNvSpPr/>
          <p:nvPr/>
        </p:nvSpPr>
        <p:spPr>
          <a:xfrm>
            <a:off x="-1" y="5320147"/>
            <a:ext cx="1080655" cy="1537853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8FB43A6-D867-4A70-AD18-35DEC0749504}"/>
              </a:ext>
            </a:extLst>
          </p:cNvPr>
          <p:cNvGrpSpPr/>
          <p:nvPr/>
        </p:nvGrpSpPr>
        <p:grpSpPr>
          <a:xfrm>
            <a:off x="1677456" y="2274437"/>
            <a:ext cx="5310845" cy="383977"/>
            <a:chOff x="1677456" y="2274437"/>
            <a:chExt cx="5310845" cy="383977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9CBEB57F-A4DC-462E-9572-EB28C69B5703}"/>
                </a:ext>
              </a:extLst>
            </p:cNvPr>
            <p:cNvGrpSpPr/>
            <p:nvPr/>
          </p:nvGrpSpPr>
          <p:grpSpPr>
            <a:xfrm>
              <a:off x="1677456" y="2274437"/>
              <a:ext cx="5310845" cy="307777"/>
              <a:chOff x="6076762" y="1876843"/>
              <a:chExt cx="4226511" cy="372652"/>
            </a:xfrm>
          </p:grpSpPr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1CB47345-0656-4D0B-84A7-4F58DC2718C8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DB9820E3-9FB6-4BBE-BE28-A5AB854950D2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923A5589-2050-4339-92CC-7F564AADC990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60F2A83A-CC0A-44D5-AAE8-E39BF1BA140C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561C05AF-EEBC-47D8-A4FD-3DC7CD738DEC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7D58F6DB-0F2D-4575-A6DC-00E00472E1D0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2D00574C-A4B5-49B2-856E-85F61C6F4506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035EC97-AFE1-4FEE-AC33-0B8CA2558B8A}"/>
                </a:ext>
              </a:extLst>
            </p:cNvPr>
            <p:cNvCxnSpPr/>
            <p:nvPr/>
          </p:nvCxnSpPr>
          <p:spPr>
            <a:xfrm>
              <a:off x="1876845" y="2658414"/>
              <a:ext cx="4912067" cy="0"/>
            </a:xfrm>
            <a:prstGeom prst="line">
              <a:avLst/>
            </a:prstGeom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922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41F6EE5D-08C4-45E6-A576-D79D2550A391}"/>
              </a:ext>
            </a:extLst>
          </p:cNvPr>
          <p:cNvSpPr/>
          <p:nvPr/>
        </p:nvSpPr>
        <p:spPr>
          <a:xfrm>
            <a:off x="8382000" y="1718757"/>
            <a:ext cx="3276600" cy="312420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arallelogram 2">
            <a:extLst>
              <a:ext uri="{FF2B5EF4-FFF2-40B4-BE49-F238E27FC236}">
                <a16:creationId xmlns:a16="http://schemas.microsoft.com/office/drawing/2014/main" id="{A0DD3983-23BD-466C-B54F-7FDD2D4C4E6C}"/>
              </a:ext>
            </a:extLst>
          </p:cNvPr>
          <p:cNvSpPr/>
          <p:nvPr/>
        </p:nvSpPr>
        <p:spPr>
          <a:xfrm flipH="1">
            <a:off x="6324600" y="-1"/>
            <a:ext cx="5867400" cy="3124201"/>
          </a:xfrm>
          <a:prstGeom prst="parallelogram">
            <a:avLst>
              <a:gd name="adj" fmla="val 72502"/>
            </a:avLst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2B9A6A52-168C-42D9-8D61-E7C542F3C527}"/>
              </a:ext>
            </a:extLst>
          </p:cNvPr>
          <p:cNvSpPr/>
          <p:nvPr/>
        </p:nvSpPr>
        <p:spPr>
          <a:xfrm rot="10800000">
            <a:off x="8229600" y="0"/>
            <a:ext cx="3962400" cy="563880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ABEC0C3-41E4-4C34-8DC6-EFEEE2D6EE5A}"/>
              </a:ext>
            </a:extLst>
          </p:cNvPr>
          <p:cNvGrpSpPr/>
          <p:nvPr/>
        </p:nvGrpSpPr>
        <p:grpSpPr>
          <a:xfrm>
            <a:off x="10596093" y="695980"/>
            <a:ext cx="862737" cy="1407498"/>
            <a:chOff x="10446182" y="695980"/>
            <a:chExt cx="862737" cy="1407498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C2A48B-77AB-45D0-9796-C9C2808F46DF}"/>
                </a:ext>
              </a:extLst>
            </p:cNvPr>
            <p:cNvSpPr/>
            <p:nvPr/>
          </p:nvSpPr>
          <p:spPr>
            <a:xfrm>
              <a:off x="10446182" y="69598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bg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4DF0EB4-01AA-44DE-AA9E-971F0D3088F8}"/>
                </a:ext>
              </a:extLst>
            </p:cNvPr>
            <p:cNvSpPr/>
            <p:nvPr/>
          </p:nvSpPr>
          <p:spPr>
            <a:xfrm>
              <a:off x="10446182" y="1334037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2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7C61353C-8DCA-4485-8504-5B1B3976501D}"/>
              </a:ext>
            </a:extLst>
          </p:cNvPr>
          <p:cNvSpPr/>
          <p:nvPr/>
        </p:nvSpPr>
        <p:spPr>
          <a:xfrm>
            <a:off x="152400" y="228600"/>
            <a:ext cx="8611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accent1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5F45D0F-AED3-46D1-8E42-C5B161722418}"/>
              </a:ext>
            </a:extLst>
          </p:cNvPr>
          <p:cNvSpPr/>
          <p:nvPr/>
        </p:nvSpPr>
        <p:spPr>
          <a:xfrm>
            <a:off x="152400" y="228599"/>
            <a:ext cx="8611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accent2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AA3E064C-9042-4870-970D-85252F595C98}"/>
              </a:ext>
            </a:extLst>
          </p:cNvPr>
          <p:cNvSpPr/>
          <p:nvPr/>
        </p:nvSpPr>
        <p:spPr>
          <a:xfrm>
            <a:off x="158839" y="863474"/>
            <a:ext cx="21499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spc="3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 SemiBold" panose="00000700000000000000" pitchFamily="2" charset="0"/>
              </a:rPr>
              <a:t>February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7F24D57C-6EDD-4752-9B93-301487220871}"/>
              </a:ext>
            </a:extLst>
          </p:cNvPr>
          <p:cNvSpPr/>
          <p:nvPr/>
        </p:nvSpPr>
        <p:spPr>
          <a:xfrm>
            <a:off x="1680614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rgbClr val="F57264"/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B8D7D6D2-DB6B-4494-AFC3-A5F9EA0FA479}"/>
              </a:ext>
            </a:extLst>
          </p:cNvPr>
          <p:cNvSpPr/>
          <p:nvPr/>
        </p:nvSpPr>
        <p:spPr>
          <a:xfrm>
            <a:off x="2438253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E1E1B3E0-B72D-4A04-BBDE-FDDF1D8B2EF5}"/>
              </a:ext>
            </a:extLst>
          </p:cNvPr>
          <p:cNvSpPr/>
          <p:nvPr/>
        </p:nvSpPr>
        <p:spPr>
          <a:xfrm>
            <a:off x="3196947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EADEDCEE-58CE-4071-9F0E-ECC993C996C3}"/>
              </a:ext>
            </a:extLst>
          </p:cNvPr>
          <p:cNvSpPr/>
          <p:nvPr/>
        </p:nvSpPr>
        <p:spPr>
          <a:xfrm>
            <a:off x="3955640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F17041CA-895A-4F1B-BE05-773C16B9A2F6}"/>
              </a:ext>
            </a:extLst>
          </p:cNvPr>
          <p:cNvSpPr/>
          <p:nvPr/>
        </p:nvSpPr>
        <p:spPr>
          <a:xfrm>
            <a:off x="4714333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76E2D464-468A-4D79-A05F-E871E602F7F4}"/>
              </a:ext>
            </a:extLst>
          </p:cNvPr>
          <p:cNvSpPr/>
          <p:nvPr/>
        </p:nvSpPr>
        <p:spPr>
          <a:xfrm>
            <a:off x="5473026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62571D6F-6477-46B3-A765-07AAA20FFF22}"/>
              </a:ext>
            </a:extLst>
          </p:cNvPr>
          <p:cNvSpPr/>
          <p:nvPr/>
        </p:nvSpPr>
        <p:spPr>
          <a:xfrm>
            <a:off x="6231719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5F4E4A04-BD7A-4DB6-993C-C23CF4905FD3}"/>
              </a:ext>
            </a:extLst>
          </p:cNvPr>
          <p:cNvSpPr/>
          <p:nvPr/>
        </p:nvSpPr>
        <p:spPr>
          <a:xfrm>
            <a:off x="1680614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A4EE8331-7B67-45BF-B9A6-6D087D5B58C8}"/>
              </a:ext>
            </a:extLst>
          </p:cNvPr>
          <p:cNvSpPr/>
          <p:nvPr/>
        </p:nvSpPr>
        <p:spPr>
          <a:xfrm>
            <a:off x="2438253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A2642195-F401-438B-BEC3-3724DB2D5CEF}"/>
              </a:ext>
            </a:extLst>
          </p:cNvPr>
          <p:cNvSpPr/>
          <p:nvPr/>
        </p:nvSpPr>
        <p:spPr>
          <a:xfrm>
            <a:off x="3196947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A3342AB3-E363-4B43-A103-F1F2E09D1756}"/>
              </a:ext>
            </a:extLst>
          </p:cNvPr>
          <p:cNvSpPr/>
          <p:nvPr/>
        </p:nvSpPr>
        <p:spPr>
          <a:xfrm>
            <a:off x="3955640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71CE53B0-4C00-4880-B665-074A4B0DA384}"/>
              </a:ext>
            </a:extLst>
          </p:cNvPr>
          <p:cNvSpPr/>
          <p:nvPr/>
        </p:nvSpPr>
        <p:spPr>
          <a:xfrm>
            <a:off x="4714333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BF4B8EF5-E2A1-4B9C-A1F0-07BFE35722CC}"/>
              </a:ext>
            </a:extLst>
          </p:cNvPr>
          <p:cNvSpPr/>
          <p:nvPr/>
        </p:nvSpPr>
        <p:spPr>
          <a:xfrm>
            <a:off x="5473026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B2213ED6-2DBA-4C6B-A363-C44F66DCEBCB}"/>
              </a:ext>
            </a:extLst>
          </p:cNvPr>
          <p:cNvSpPr/>
          <p:nvPr/>
        </p:nvSpPr>
        <p:spPr>
          <a:xfrm>
            <a:off x="6231719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4F21772A-B161-4688-A8CE-4A8A2CD43424}"/>
              </a:ext>
            </a:extLst>
          </p:cNvPr>
          <p:cNvSpPr/>
          <p:nvPr/>
        </p:nvSpPr>
        <p:spPr>
          <a:xfrm>
            <a:off x="1680614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B61DBAE-3574-4F14-905E-FCC4DF86F4A4}"/>
              </a:ext>
            </a:extLst>
          </p:cNvPr>
          <p:cNvSpPr/>
          <p:nvPr/>
        </p:nvSpPr>
        <p:spPr>
          <a:xfrm>
            <a:off x="2438253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185F3066-15EB-402B-BA18-56D6A7CD4682}"/>
              </a:ext>
            </a:extLst>
          </p:cNvPr>
          <p:cNvSpPr/>
          <p:nvPr/>
        </p:nvSpPr>
        <p:spPr>
          <a:xfrm>
            <a:off x="3196947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B7F18CA-F65A-453C-85AE-0F154BA7F605}"/>
              </a:ext>
            </a:extLst>
          </p:cNvPr>
          <p:cNvSpPr/>
          <p:nvPr/>
        </p:nvSpPr>
        <p:spPr>
          <a:xfrm>
            <a:off x="3955640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FAA2D3C9-E720-4DD5-B5D7-1263C8737C62}"/>
              </a:ext>
            </a:extLst>
          </p:cNvPr>
          <p:cNvSpPr/>
          <p:nvPr/>
        </p:nvSpPr>
        <p:spPr>
          <a:xfrm>
            <a:off x="4714333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04F8495F-89C5-4F23-BA1E-AA3735C65627}"/>
              </a:ext>
            </a:extLst>
          </p:cNvPr>
          <p:cNvSpPr/>
          <p:nvPr/>
        </p:nvSpPr>
        <p:spPr>
          <a:xfrm>
            <a:off x="5473026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7B761F5B-39D1-40AE-BF6D-2E0F1B0A6BDE}"/>
              </a:ext>
            </a:extLst>
          </p:cNvPr>
          <p:cNvSpPr/>
          <p:nvPr/>
        </p:nvSpPr>
        <p:spPr>
          <a:xfrm>
            <a:off x="6231719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66DEB78-3ECA-452E-9F91-12848E9D9289}"/>
              </a:ext>
            </a:extLst>
          </p:cNvPr>
          <p:cNvSpPr/>
          <p:nvPr/>
        </p:nvSpPr>
        <p:spPr>
          <a:xfrm>
            <a:off x="1680614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8BD5154-0F4E-4CD2-B232-3D656399A5A5}"/>
              </a:ext>
            </a:extLst>
          </p:cNvPr>
          <p:cNvSpPr/>
          <p:nvPr/>
        </p:nvSpPr>
        <p:spPr>
          <a:xfrm>
            <a:off x="2438253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D240ADD5-2010-4E63-9FCB-D44C8542A46F}"/>
              </a:ext>
            </a:extLst>
          </p:cNvPr>
          <p:cNvSpPr/>
          <p:nvPr/>
        </p:nvSpPr>
        <p:spPr>
          <a:xfrm>
            <a:off x="3196947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890A888F-0D5B-418A-BDE7-719514B1C28C}"/>
              </a:ext>
            </a:extLst>
          </p:cNvPr>
          <p:cNvSpPr/>
          <p:nvPr/>
        </p:nvSpPr>
        <p:spPr>
          <a:xfrm>
            <a:off x="3955640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2B73F32B-9DAA-48D9-A5AE-7E562BE7659F}"/>
              </a:ext>
            </a:extLst>
          </p:cNvPr>
          <p:cNvSpPr/>
          <p:nvPr/>
        </p:nvSpPr>
        <p:spPr>
          <a:xfrm>
            <a:off x="4714333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C655B1C6-BEEA-48C1-81B8-B34DB09F6353}"/>
              </a:ext>
            </a:extLst>
          </p:cNvPr>
          <p:cNvSpPr/>
          <p:nvPr/>
        </p:nvSpPr>
        <p:spPr>
          <a:xfrm>
            <a:off x="5473026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6059C767-7E02-4777-946D-381616761A2E}"/>
              </a:ext>
            </a:extLst>
          </p:cNvPr>
          <p:cNvSpPr/>
          <p:nvPr/>
        </p:nvSpPr>
        <p:spPr>
          <a:xfrm>
            <a:off x="6231719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EA4FF801-B556-4A0C-AABE-5CEAB1C50B60}"/>
              </a:ext>
            </a:extLst>
          </p:cNvPr>
          <p:cNvSpPr/>
          <p:nvPr/>
        </p:nvSpPr>
        <p:spPr>
          <a:xfrm>
            <a:off x="1676400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A9446070-2628-47DE-9817-9D15B8EC1A7E}"/>
              </a:ext>
            </a:extLst>
          </p:cNvPr>
          <p:cNvSpPr/>
          <p:nvPr/>
        </p:nvSpPr>
        <p:spPr>
          <a:xfrm>
            <a:off x="2434039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848E8097-CF65-4836-9F7F-B995A04F2902}"/>
              </a:ext>
            </a:extLst>
          </p:cNvPr>
          <p:cNvSpPr/>
          <p:nvPr/>
        </p:nvSpPr>
        <p:spPr>
          <a:xfrm>
            <a:off x="3192732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51D71FE2-5467-45AE-A91F-9FDFB918E8BC}"/>
              </a:ext>
            </a:extLst>
          </p:cNvPr>
          <p:cNvSpPr/>
          <p:nvPr/>
        </p:nvSpPr>
        <p:spPr>
          <a:xfrm>
            <a:off x="3951425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B24D2129-437A-4DCF-9D82-9C8BE29D66E1}"/>
              </a:ext>
            </a:extLst>
          </p:cNvPr>
          <p:cNvSpPr/>
          <p:nvPr/>
        </p:nvSpPr>
        <p:spPr>
          <a:xfrm>
            <a:off x="4710118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0F786B86-504C-4FF6-998F-116CA1FF7F5D}"/>
              </a:ext>
            </a:extLst>
          </p:cNvPr>
          <p:cNvSpPr/>
          <p:nvPr/>
        </p:nvSpPr>
        <p:spPr>
          <a:xfrm>
            <a:off x="5468812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FAEE05BB-763C-41A7-A271-D6DC86505EBA}"/>
              </a:ext>
            </a:extLst>
          </p:cNvPr>
          <p:cNvSpPr/>
          <p:nvPr/>
        </p:nvSpPr>
        <p:spPr>
          <a:xfrm>
            <a:off x="6227505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622BBAE9-E3E4-46CC-ACE4-9ED79AE14FDE}"/>
              </a:ext>
            </a:extLst>
          </p:cNvPr>
          <p:cNvSpPr/>
          <p:nvPr/>
        </p:nvSpPr>
        <p:spPr>
          <a:xfrm rot="10800000">
            <a:off x="145472" y="5537195"/>
            <a:ext cx="893618" cy="852054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Parallelogram 71">
            <a:extLst>
              <a:ext uri="{FF2B5EF4-FFF2-40B4-BE49-F238E27FC236}">
                <a16:creationId xmlns:a16="http://schemas.microsoft.com/office/drawing/2014/main" id="{B5369EA7-9CC2-40E2-8D78-2596758E6B89}"/>
              </a:ext>
            </a:extLst>
          </p:cNvPr>
          <p:cNvSpPr/>
          <p:nvPr/>
        </p:nvSpPr>
        <p:spPr>
          <a:xfrm rot="10800000" flipH="1">
            <a:off x="-1" y="6005946"/>
            <a:ext cx="1600200" cy="852054"/>
          </a:xfrm>
          <a:prstGeom prst="parallelogram">
            <a:avLst>
              <a:gd name="adj" fmla="val 72502"/>
            </a:avLst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62D4158C-9100-4442-977E-DB969B06D06E}"/>
              </a:ext>
            </a:extLst>
          </p:cNvPr>
          <p:cNvSpPr/>
          <p:nvPr/>
        </p:nvSpPr>
        <p:spPr>
          <a:xfrm>
            <a:off x="-1" y="5320147"/>
            <a:ext cx="1080655" cy="1537853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8FB43A6-D867-4A70-AD18-35DEC0749504}"/>
              </a:ext>
            </a:extLst>
          </p:cNvPr>
          <p:cNvGrpSpPr/>
          <p:nvPr/>
        </p:nvGrpSpPr>
        <p:grpSpPr>
          <a:xfrm>
            <a:off x="1677456" y="2274437"/>
            <a:ext cx="5310845" cy="383977"/>
            <a:chOff x="1677456" y="2274437"/>
            <a:chExt cx="5310845" cy="383977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9CBEB57F-A4DC-462E-9572-EB28C69B5703}"/>
                </a:ext>
              </a:extLst>
            </p:cNvPr>
            <p:cNvGrpSpPr/>
            <p:nvPr/>
          </p:nvGrpSpPr>
          <p:grpSpPr>
            <a:xfrm>
              <a:off x="1677456" y="2274437"/>
              <a:ext cx="5310845" cy="307777"/>
              <a:chOff x="6076762" y="1876843"/>
              <a:chExt cx="4226511" cy="372652"/>
            </a:xfrm>
          </p:grpSpPr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1CB47345-0656-4D0B-84A7-4F58DC2718C8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DB9820E3-9FB6-4BBE-BE28-A5AB854950D2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923A5589-2050-4339-92CC-7F564AADC990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60F2A83A-CC0A-44D5-AAE8-E39BF1BA140C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561C05AF-EEBC-47D8-A4FD-3DC7CD738DEC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7D58F6DB-0F2D-4575-A6DC-00E00472E1D0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2D00574C-A4B5-49B2-856E-85F61C6F4506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035EC97-AFE1-4FEE-AC33-0B8CA2558B8A}"/>
                </a:ext>
              </a:extLst>
            </p:cNvPr>
            <p:cNvCxnSpPr/>
            <p:nvPr/>
          </p:nvCxnSpPr>
          <p:spPr>
            <a:xfrm>
              <a:off x="1876845" y="2658414"/>
              <a:ext cx="4912067" cy="0"/>
            </a:xfrm>
            <a:prstGeom prst="line">
              <a:avLst/>
            </a:prstGeom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922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41F6EE5D-08C4-45E6-A576-D79D2550A391}"/>
              </a:ext>
            </a:extLst>
          </p:cNvPr>
          <p:cNvSpPr/>
          <p:nvPr/>
        </p:nvSpPr>
        <p:spPr>
          <a:xfrm>
            <a:off x="8382000" y="1718757"/>
            <a:ext cx="3276600" cy="312420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arallelogram 2">
            <a:extLst>
              <a:ext uri="{FF2B5EF4-FFF2-40B4-BE49-F238E27FC236}">
                <a16:creationId xmlns:a16="http://schemas.microsoft.com/office/drawing/2014/main" id="{A0DD3983-23BD-466C-B54F-7FDD2D4C4E6C}"/>
              </a:ext>
            </a:extLst>
          </p:cNvPr>
          <p:cNvSpPr/>
          <p:nvPr/>
        </p:nvSpPr>
        <p:spPr>
          <a:xfrm flipH="1">
            <a:off x="6324600" y="-1"/>
            <a:ext cx="5867400" cy="3124201"/>
          </a:xfrm>
          <a:prstGeom prst="parallelogram">
            <a:avLst>
              <a:gd name="adj" fmla="val 72502"/>
            </a:avLst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2B9A6A52-168C-42D9-8D61-E7C542F3C527}"/>
              </a:ext>
            </a:extLst>
          </p:cNvPr>
          <p:cNvSpPr/>
          <p:nvPr/>
        </p:nvSpPr>
        <p:spPr>
          <a:xfrm rot="10800000">
            <a:off x="8229600" y="0"/>
            <a:ext cx="3962400" cy="563880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ABEC0C3-41E4-4C34-8DC6-EFEEE2D6EE5A}"/>
              </a:ext>
            </a:extLst>
          </p:cNvPr>
          <p:cNvGrpSpPr/>
          <p:nvPr/>
        </p:nvGrpSpPr>
        <p:grpSpPr>
          <a:xfrm>
            <a:off x="10596093" y="695980"/>
            <a:ext cx="862737" cy="1407498"/>
            <a:chOff x="10446182" y="695980"/>
            <a:chExt cx="862737" cy="1407498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C2A48B-77AB-45D0-9796-C9C2808F46DF}"/>
                </a:ext>
              </a:extLst>
            </p:cNvPr>
            <p:cNvSpPr/>
            <p:nvPr/>
          </p:nvSpPr>
          <p:spPr>
            <a:xfrm>
              <a:off x="10446182" y="69598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bg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4DF0EB4-01AA-44DE-AA9E-971F0D3088F8}"/>
                </a:ext>
              </a:extLst>
            </p:cNvPr>
            <p:cNvSpPr/>
            <p:nvPr/>
          </p:nvSpPr>
          <p:spPr>
            <a:xfrm>
              <a:off x="10446182" y="1334037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3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7C61353C-8DCA-4485-8504-5B1B3976501D}"/>
              </a:ext>
            </a:extLst>
          </p:cNvPr>
          <p:cNvSpPr/>
          <p:nvPr/>
        </p:nvSpPr>
        <p:spPr>
          <a:xfrm>
            <a:off x="152400" y="228600"/>
            <a:ext cx="8611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accent1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5F45D0F-AED3-46D1-8E42-C5B161722418}"/>
              </a:ext>
            </a:extLst>
          </p:cNvPr>
          <p:cNvSpPr/>
          <p:nvPr/>
        </p:nvSpPr>
        <p:spPr>
          <a:xfrm>
            <a:off x="152400" y="228599"/>
            <a:ext cx="8611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accent3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AA3E064C-9042-4870-970D-85252F595C98}"/>
              </a:ext>
            </a:extLst>
          </p:cNvPr>
          <p:cNvSpPr/>
          <p:nvPr/>
        </p:nvSpPr>
        <p:spPr>
          <a:xfrm>
            <a:off x="158839" y="863474"/>
            <a:ext cx="15263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spc="3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 SemiBold" panose="00000700000000000000" pitchFamily="2" charset="0"/>
              </a:rPr>
              <a:t>March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7F24D57C-6EDD-4752-9B93-301487220871}"/>
              </a:ext>
            </a:extLst>
          </p:cNvPr>
          <p:cNvSpPr/>
          <p:nvPr/>
        </p:nvSpPr>
        <p:spPr>
          <a:xfrm>
            <a:off x="1680614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</a:rPr>
              <a:t>1</a:t>
            </a:r>
            <a:endParaRPr dirty="0">
              <a:solidFill>
                <a:srgbClr val="F57264"/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B8D7D6D2-DB6B-4494-AFC3-A5F9EA0FA479}"/>
              </a:ext>
            </a:extLst>
          </p:cNvPr>
          <p:cNvSpPr/>
          <p:nvPr/>
        </p:nvSpPr>
        <p:spPr>
          <a:xfrm>
            <a:off x="2438253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E1E1B3E0-B72D-4A04-BBDE-FDDF1D8B2EF5}"/>
              </a:ext>
            </a:extLst>
          </p:cNvPr>
          <p:cNvSpPr/>
          <p:nvPr/>
        </p:nvSpPr>
        <p:spPr>
          <a:xfrm>
            <a:off x="3196947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EADEDCEE-58CE-4071-9F0E-ECC993C996C3}"/>
              </a:ext>
            </a:extLst>
          </p:cNvPr>
          <p:cNvSpPr/>
          <p:nvPr/>
        </p:nvSpPr>
        <p:spPr>
          <a:xfrm>
            <a:off x="3955640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F17041CA-895A-4F1B-BE05-773C16B9A2F6}"/>
              </a:ext>
            </a:extLst>
          </p:cNvPr>
          <p:cNvSpPr/>
          <p:nvPr/>
        </p:nvSpPr>
        <p:spPr>
          <a:xfrm>
            <a:off x="4714333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76E2D464-468A-4D79-A05F-E871E602F7F4}"/>
              </a:ext>
            </a:extLst>
          </p:cNvPr>
          <p:cNvSpPr/>
          <p:nvPr/>
        </p:nvSpPr>
        <p:spPr>
          <a:xfrm>
            <a:off x="5473026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62571D6F-6477-46B3-A765-07AAA20FFF22}"/>
              </a:ext>
            </a:extLst>
          </p:cNvPr>
          <p:cNvSpPr/>
          <p:nvPr/>
        </p:nvSpPr>
        <p:spPr>
          <a:xfrm>
            <a:off x="6231719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5F4E4A04-BD7A-4DB6-993C-C23CF4905FD3}"/>
              </a:ext>
            </a:extLst>
          </p:cNvPr>
          <p:cNvSpPr/>
          <p:nvPr/>
        </p:nvSpPr>
        <p:spPr>
          <a:xfrm>
            <a:off x="1680614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A4EE8331-7B67-45BF-B9A6-6D087D5B58C8}"/>
              </a:ext>
            </a:extLst>
          </p:cNvPr>
          <p:cNvSpPr/>
          <p:nvPr/>
        </p:nvSpPr>
        <p:spPr>
          <a:xfrm>
            <a:off x="2438253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A2642195-F401-438B-BEC3-3724DB2D5CEF}"/>
              </a:ext>
            </a:extLst>
          </p:cNvPr>
          <p:cNvSpPr/>
          <p:nvPr/>
        </p:nvSpPr>
        <p:spPr>
          <a:xfrm>
            <a:off x="3196947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A3342AB3-E363-4B43-A103-F1F2E09D1756}"/>
              </a:ext>
            </a:extLst>
          </p:cNvPr>
          <p:cNvSpPr/>
          <p:nvPr/>
        </p:nvSpPr>
        <p:spPr>
          <a:xfrm>
            <a:off x="3955640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71CE53B0-4C00-4880-B665-074A4B0DA384}"/>
              </a:ext>
            </a:extLst>
          </p:cNvPr>
          <p:cNvSpPr/>
          <p:nvPr/>
        </p:nvSpPr>
        <p:spPr>
          <a:xfrm>
            <a:off x="4714333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BF4B8EF5-E2A1-4B9C-A1F0-07BFE35722CC}"/>
              </a:ext>
            </a:extLst>
          </p:cNvPr>
          <p:cNvSpPr/>
          <p:nvPr/>
        </p:nvSpPr>
        <p:spPr>
          <a:xfrm>
            <a:off x="5473026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B2213ED6-2DBA-4C6B-A363-C44F66DCEBCB}"/>
              </a:ext>
            </a:extLst>
          </p:cNvPr>
          <p:cNvSpPr/>
          <p:nvPr/>
        </p:nvSpPr>
        <p:spPr>
          <a:xfrm>
            <a:off x="6231719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4F21772A-B161-4688-A8CE-4A8A2CD43424}"/>
              </a:ext>
            </a:extLst>
          </p:cNvPr>
          <p:cNvSpPr/>
          <p:nvPr/>
        </p:nvSpPr>
        <p:spPr>
          <a:xfrm>
            <a:off x="1680614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B61DBAE-3574-4F14-905E-FCC4DF86F4A4}"/>
              </a:ext>
            </a:extLst>
          </p:cNvPr>
          <p:cNvSpPr/>
          <p:nvPr/>
        </p:nvSpPr>
        <p:spPr>
          <a:xfrm>
            <a:off x="2438253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185F3066-15EB-402B-BA18-56D6A7CD4682}"/>
              </a:ext>
            </a:extLst>
          </p:cNvPr>
          <p:cNvSpPr/>
          <p:nvPr/>
        </p:nvSpPr>
        <p:spPr>
          <a:xfrm>
            <a:off x="3196947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B7F18CA-F65A-453C-85AE-0F154BA7F605}"/>
              </a:ext>
            </a:extLst>
          </p:cNvPr>
          <p:cNvSpPr/>
          <p:nvPr/>
        </p:nvSpPr>
        <p:spPr>
          <a:xfrm>
            <a:off x="3955640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FAA2D3C9-E720-4DD5-B5D7-1263C8737C62}"/>
              </a:ext>
            </a:extLst>
          </p:cNvPr>
          <p:cNvSpPr/>
          <p:nvPr/>
        </p:nvSpPr>
        <p:spPr>
          <a:xfrm>
            <a:off x="4714333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04F8495F-89C5-4F23-BA1E-AA3735C65627}"/>
              </a:ext>
            </a:extLst>
          </p:cNvPr>
          <p:cNvSpPr/>
          <p:nvPr/>
        </p:nvSpPr>
        <p:spPr>
          <a:xfrm>
            <a:off x="5473026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7B761F5B-39D1-40AE-BF6D-2E0F1B0A6BDE}"/>
              </a:ext>
            </a:extLst>
          </p:cNvPr>
          <p:cNvSpPr/>
          <p:nvPr/>
        </p:nvSpPr>
        <p:spPr>
          <a:xfrm>
            <a:off x="6231719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66DEB78-3ECA-452E-9F91-12848E9D9289}"/>
              </a:ext>
            </a:extLst>
          </p:cNvPr>
          <p:cNvSpPr/>
          <p:nvPr/>
        </p:nvSpPr>
        <p:spPr>
          <a:xfrm>
            <a:off x="1680614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8BD5154-0F4E-4CD2-B232-3D656399A5A5}"/>
              </a:ext>
            </a:extLst>
          </p:cNvPr>
          <p:cNvSpPr/>
          <p:nvPr/>
        </p:nvSpPr>
        <p:spPr>
          <a:xfrm>
            <a:off x="2438253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D240ADD5-2010-4E63-9FCB-D44C8542A46F}"/>
              </a:ext>
            </a:extLst>
          </p:cNvPr>
          <p:cNvSpPr/>
          <p:nvPr/>
        </p:nvSpPr>
        <p:spPr>
          <a:xfrm>
            <a:off x="3196947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890A888F-0D5B-418A-BDE7-719514B1C28C}"/>
              </a:ext>
            </a:extLst>
          </p:cNvPr>
          <p:cNvSpPr/>
          <p:nvPr/>
        </p:nvSpPr>
        <p:spPr>
          <a:xfrm>
            <a:off x="3955640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2B73F32B-9DAA-48D9-A5AE-7E562BE7659F}"/>
              </a:ext>
            </a:extLst>
          </p:cNvPr>
          <p:cNvSpPr/>
          <p:nvPr/>
        </p:nvSpPr>
        <p:spPr>
          <a:xfrm>
            <a:off x="4714333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C655B1C6-BEEA-48C1-81B8-B34DB09F6353}"/>
              </a:ext>
            </a:extLst>
          </p:cNvPr>
          <p:cNvSpPr/>
          <p:nvPr/>
        </p:nvSpPr>
        <p:spPr>
          <a:xfrm>
            <a:off x="5473026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6059C767-7E02-4777-946D-381616761A2E}"/>
              </a:ext>
            </a:extLst>
          </p:cNvPr>
          <p:cNvSpPr/>
          <p:nvPr/>
        </p:nvSpPr>
        <p:spPr>
          <a:xfrm>
            <a:off x="6231719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EA4FF801-B556-4A0C-AABE-5CEAB1C50B60}"/>
              </a:ext>
            </a:extLst>
          </p:cNvPr>
          <p:cNvSpPr/>
          <p:nvPr/>
        </p:nvSpPr>
        <p:spPr>
          <a:xfrm>
            <a:off x="1676400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A9446070-2628-47DE-9817-9D15B8EC1A7E}"/>
              </a:ext>
            </a:extLst>
          </p:cNvPr>
          <p:cNvSpPr/>
          <p:nvPr/>
        </p:nvSpPr>
        <p:spPr>
          <a:xfrm>
            <a:off x="2434039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848E8097-CF65-4836-9F7F-B995A04F2902}"/>
              </a:ext>
            </a:extLst>
          </p:cNvPr>
          <p:cNvSpPr/>
          <p:nvPr/>
        </p:nvSpPr>
        <p:spPr>
          <a:xfrm>
            <a:off x="3192732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51D71FE2-5467-45AE-A91F-9FDFB918E8BC}"/>
              </a:ext>
            </a:extLst>
          </p:cNvPr>
          <p:cNvSpPr/>
          <p:nvPr/>
        </p:nvSpPr>
        <p:spPr>
          <a:xfrm>
            <a:off x="3951425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B24D2129-437A-4DCF-9D82-9C8BE29D66E1}"/>
              </a:ext>
            </a:extLst>
          </p:cNvPr>
          <p:cNvSpPr/>
          <p:nvPr/>
        </p:nvSpPr>
        <p:spPr>
          <a:xfrm>
            <a:off x="4710118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0F786B86-504C-4FF6-998F-116CA1FF7F5D}"/>
              </a:ext>
            </a:extLst>
          </p:cNvPr>
          <p:cNvSpPr/>
          <p:nvPr/>
        </p:nvSpPr>
        <p:spPr>
          <a:xfrm>
            <a:off x="5468812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FAEE05BB-763C-41A7-A271-D6DC86505EBA}"/>
              </a:ext>
            </a:extLst>
          </p:cNvPr>
          <p:cNvSpPr/>
          <p:nvPr/>
        </p:nvSpPr>
        <p:spPr>
          <a:xfrm>
            <a:off x="6227505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622BBAE9-E3E4-46CC-ACE4-9ED79AE14FDE}"/>
              </a:ext>
            </a:extLst>
          </p:cNvPr>
          <p:cNvSpPr/>
          <p:nvPr/>
        </p:nvSpPr>
        <p:spPr>
          <a:xfrm rot="10800000">
            <a:off x="145472" y="5537195"/>
            <a:ext cx="893618" cy="852054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Parallelogram 71">
            <a:extLst>
              <a:ext uri="{FF2B5EF4-FFF2-40B4-BE49-F238E27FC236}">
                <a16:creationId xmlns:a16="http://schemas.microsoft.com/office/drawing/2014/main" id="{B5369EA7-9CC2-40E2-8D78-2596758E6B89}"/>
              </a:ext>
            </a:extLst>
          </p:cNvPr>
          <p:cNvSpPr/>
          <p:nvPr/>
        </p:nvSpPr>
        <p:spPr>
          <a:xfrm rot="10800000" flipH="1">
            <a:off x="-1" y="6005946"/>
            <a:ext cx="1600200" cy="852054"/>
          </a:xfrm>
          <a:prstGeom prst="parallelogram">
            <a:avLst>
              <a:gd name="adj" fmla="val 72502"/>
            </a:avLst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62D4158C-9100-4442-977E-DB969B06D06E}"/>
              </a:ext>
            </a:extLst>
          </p:cNvPr>
          <p:cNvSpPr/>
          <p:nvPr/>
        </p:nvSpPr>
        <p:spPr>
          <a:xfrm>
            <a:off x="-1" y="5320147"/>
            <a:ext cx="1080655" cy="1537853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8FB43A6-D867-4A70-AD18-35DEC0749504}"/>
              </a:ext>
            </a:extLst>
          </p:cNvPr>
          <p:cNvGrpSpPr/>
          <p:nvPr/>
        </p:nvGrpSpPr>
        <p:grpSpPr>
          <a:xfrm>
            <a:off x="1677456" y="2274437"/>
            <a:ext cx="5310845" cy="383977"/>
            <a:chOff x="1677456" y="2274437"/>
            <a:chExt cx="5310845" cy="383977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9CBEB57F-A4DC-462E-9572-EB28C69B5703}"/>
                </a:ext>
              </a:extLst>
            </p:cNvPr>
            <p:cNvGrpSpPr/>
            <p:nvPr/>
          </p:nvGrpSpPr>
          <p:grpSpPr>
            <a:xfrm>
              <a:off x="1677456" y="2274437"/>
              <a:ext cx="5310845" cy="307777"/>
              <a:chOff x="6076762" y="1876843"/>
              <a:chExt cx="4226511" cy="372652"/>
            </a:xfrm>
          </p:grpSpPr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1CB47345-0656-4D0B-84A7-4F58DC2718C8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DB9820E3-9FB6-4BBE-BE28-A5AB854950D2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923A5589-2050-4339-92CC-7F564AADC990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60F2A83A-CC0A-44D5-AAE8-E39BF1BA140C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561C05AF-EEBC-47D8-A4FD-3DC7CD738DEC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7D58F6DB-0F2D-4575-A6DC-00E00472E1D0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2D00574C-A4B5-49B2-856E-85F61C6F4506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035EC97-AFE1-4FEE-AC33-0B8CA2558B8A}"/>
                </a:ext>
              </a:extLst>
            </p:cNvPr>
            <p:cNvCxnSpPr/>
            <p:nvPr/>
          </p:nvCxnSpPr>
          <p:spPr>
            <a:xfrm>
              <a:off x="1876845" y="2658414"/>
              <a:ext cx="4912067" cy="0"/>
            </a:xfrm>
            <a:prstGeom prst="line">
              <a:avLst/>
            </a:prstGeom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922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41F6EE5D-08C4-45E6-A576-D79D2550A391}"/>
              </a:ext>
            </a:extLst>
          </p:cNvPr>
          <p:cNvSpPr/>
          <p:nvPr/>
        </p:nvSpPr>
        <p:spPr>
          <a:xfrm>
            <a:off x="8382000" y="1718757"/>
            <a:ext cx="3276600" cy="312420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arallelogram 2">
            <a:extLst>
              <a:ext uri="{FF2B5EF4-FFF2-40B4-BE49-F238E27FC236}">
                <a16:creationId xmlns:a16="http://schemas.microsoft.com/office/drawing/2014/main" id="{A0DD3983-23BD-466C-B54F-7FDD2D4C4E6C}"/>
              </a:ext>
            </a:extLst>
          </p:cNvPr>
          <p:cNvSpPr/>
          <p:nvPr/>
        </p:nvSpPr>
        <p:spPr>
          <a:xfrm flipH="1">
            <a:off x="6324600" y="-1"/>
            <a:ext cx="5867400" cy="3124201"/>
          </a:xfrm>
          <a:prstGeom prst="parallelogram">
            <a:avLst>
              <a:gd name="adj" fmla="val 72502"/>
            </a:avLst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2B9A6A52-168C-42D9-8D61-E7C542F3C527}"/>
              </a:ext>
            </a:extLst>
          </p:cNvPr>
          <p:cNvSpPr/>
          <p:nvPr/>
        </p:nvSpPr>
        <p:spPr>
          <a:xfrm rot="10800000">
            <a:off x="8229600" y="0"/>
            <a:ext cx="3962400" cy="563880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ABEC0C3-41E4-4C34-8DC6-EFEEE2D6EE5A}"/>
              </a:ext>
            </a:extLst>
          </p:cNvPr>
          <p:cNvGrpSpPr/>
          <p:nvPr/>
        </p:nvGrpSpPr>
        <p:grpSpPr>
          <a:xfrm>
            <a:off x="10596093" y="695980"/>
            <a:ext cx="862737" cy="1407498"/>
            <a:chOff x="10446182" y="695980"/>
            <a:chExt cx="862737" cy="1407498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C2A48B-77AB-45D0-9796-C9C2808F46DF}"/>
                </a:ext>
              </a:extLst>
            </p:cNvPr>
            <p:cNvSpPr/>
            <p:nvPr/>
          </p:nvSpPr>
          <p:spPr>
            <a:xfrm>
              <a:off x="10446182" y="69598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bg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4DF0EB4-01AA-44DE-AA9E-971F0D3088F8}"/>
                </a:ext>
              </a:extLst>
            </p:cNvPr>
            <p:cNvSpPr/>
            <p:nvPr/>
          </p:nvSpPr>
          <p:spPr>
            <a:xfrm>
              <a:off x="10446182" y="1334037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4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7C61353C-8DCA-4485-8504-5B1B3976501D}"/>
              </a:ext>
            </a:extLst>
          </p:cNvPr>
          <p:cNvSpPr/>
          <p:nvPr/>
        </p:nvSpPr>
        <p:spPr>
          <a:xfrm>
            <a:off x="152400" y="228600"/>
            <a:ext cx="8611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accent1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5F45D0F-AED3-46D1-8E42-C5B161722418}"/>
              </a:ext>
            </a:extLst>
          </p:cNvPr>
          <p:cNvSpPr/>
          <p:nvPr/>
        </p:nvSpPr>
        <p:spPr>
          <a:xfrm>
            <a:off x="152400" y="228599"/>
            <a:ext cx="8611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accent4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AA3E064C-9042-4870-970D-85252F595C98}"/>
              </a:ext>
            </a:extLst>
          </p:cNvPr>
          <p:cNvSpPr/>
          <p:nvPr/>
        </p:nvSpPr>
        <p:spPr>
          <a:xfrm>
            <a:off x="158839" y="863474"/>
            <a:ext cx="12698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spc="3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 SemiBold" panose="00000700000000000000" pitchFamily="2" charset="0"/>
              </a:rPr>
              <a:t>April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7F24D57C-6EDD-4752-9B93-301487220871}"/>
              </a:ext>
            </a:extLst>
          </p:cNvPr>
          <p:cNvSpPr/>
          <p:nvPr/>
        </p:nvSpPr>
        <p:spPr>
          <a:xfrm>
            <a:off x="1680614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rgbClr val="F57264"/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B8D7D6D2-DB6B-4494-AFC3-A5F9EA0FA479}"/>
              </a:ext>
            </a:extLst>
          </p:cNvPr>
          <p:cNvSpPr/>
          <p:nvPr/>
        </p:nvSpPr>
        <p:spPr>
          <a:xfrm>
            <a:off x="2438253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E1E1B3E0-B72D-4A04-BBDE-FDDF1D8B2EF5}"/>
              </a:ext>
            </a:extLst>
          </p:cNvPr>
          <p:cNvSpPr/>
          <p:nvPr/>
        </p:nvSpPr>
        <p:spPr>
          <a:xfrm>
            <a:off x="3196947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EADEDCEE-58CE-4071-9F0E-ECC993C996C3}"/>
              </a:ext>
            </a:extLst>
          </p:cNvPr>
          <p:cNvSpPr/>
          <p:nvPr/>
        </p:nvSpPr>
        <p:spPr>
          <a:xfrm>
            <a:off x="3955640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F17041CA-895A-4F1B-BE05-773C16B9A2F6}"/>
              </a:ext>
            </a:extLst>
          </p:cNvPr>
          <p:cNvSpPr/>
          <p:nvPr/>
        </p:nvSpPr>
        <p:spPr>
          <a:xfrm>
            <a:off x="4714333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76E2D464-468A-4D79-A05F-E871E602F7F4}"/>
              </a:ext>
            </a:extLst>
          </p:cNvPr>
          <p:cNvSpPr/>
          <p:nvPr/>
        </p:nvSpPr>
        <p:spPr>
          <a:xfrm>
            <a:off x="5473026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62571D6F-6477-46B3-A765-07AAA20FFF22}"/>
              </a:ext>
            </a:extLst>
          </p:cNvPr>
          <p:cNvSpPr/>
          <p:nvPr/>
        </p:nvSpPr>
        <p:spPr>
          <a:xfrm>
            <a:off x="6231719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5F4E4A04-BD7A-4DB6-993C-C23CF4905FD3}"/>
              </a:ext>
            </a:extLst>
          </p:cNvPr>
          <p:cNvSpPr/>
          <p:nvPr/>
        </p:nvSpPr>
        <p:spPr>
          <a:xfrm>
            <a:off x="1680614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A4EE8331-7B67-45BF-B9A6-6D087D5B58C8}"/>
              </a:ext>
            </a:extLst>
          </p:cNvPr>
          <p:cNvSpPr/>
          <p:nvPr/>
        </p:nvSpPr>
        <p:spPr>
          <a:xfrm>
            <a:off x="2438253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A2642195-F401-438B-BEC3-3724DB2D5CEF}"/>
              </a:ext>
            </a:extLst>
          </p:cNvPr>
          <p:cNvSpPr/>
          <p:nvPr/>
        </p:nvSpPr>
        <p:spPr>
          <a:xfrm>
            <a:off x="3196947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A3342AB3-E363-4B43-A103-F1F2E09D1756}"/>
              </a:ext>
            </a:extLst>
          </p:cNvPr>
          <p:cNvSpPr/>
          <p:nvPr/>
        </p:nvSpPr>
        <p:spPr>
          <a:xfrm>
            <a:off x="3955640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71CE53B0-4C00-4880-B665-074A4B0DA384}"/>
              </a:ext>
            </a:extLst>
          </p:cNvPr>
          <p:cNvSpPr/>
          <p:nvPr/>
        </p:nvSpPr>
        <p:spPr>
          <a:xfrm>
            <a:off x="4714333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BF4B8EF5-E2A1-4B9C-A1F0-07BFE35722CC}"/>
              </a:ext>
            </a:extLst>
          </p:cNvPr>
          <p:cNvSpPr/>
          <p:nvPr/>
        </p:nvSpPr>
        <p:spPr>
          <a:xfrm>
            <a:off x="5473026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B2213ED6-2DBA-4C6B-A363-C44F66DCEBCB}"/>
              </a:ext>
            </a:extLst>
          </p:cNvPr>
          <p:cNvSpPr/>
          <p:nvPr/>
        </p:nvSpPr>
        <p:spPr>
          <a:xfrm>
            <a:off x="6231719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4F21772A-B161-4688-A8CE-4A8A2CD43424}"/>
              </a:ext>
            </a:extLst>
          </p:cNvPr>
          <p:cNvSpPr/>
          <p:nvPr/>
        </p:nvSpPr>
        <p:spPr>
          <a:xfrm>
            <a:off x="1680614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B61DBAE-3574-4F14-905E-FCC4DF86F4A4}"/>
              </a:ext>
            </a:extLst>
          </p:cNvPr>
          <p:cNvSpPr/>
          <p:nvPr/>
        </p:nvSpPr>
        <p:spPr>
          <a:xfrm>
            <a:off x="2438253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185F3066-15EB-402B-BA18-56D6A7CD4682}"/>
              </a:ext>
            </a:extLst>
          </p:cNvPr>
          <p:cNvSpPr/>
          <p:nvPr/>
        </p:nvSpPr>
        <p:spPr>
          <a:xfrm>
            <a:off x="3196947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B7F18CA-F65A-453C-85AE-0F154BA7F605}"/>
              </a:ext>
            </a:extLst>
          </p:cNvPr>
          <p:cNvSpPr/>
          <p:nvPr/>
        </p:nvSpPr>
        <p:spPr>
          <a:xfrm>
            <a:off x="3955640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FAA2D3C9-E720-4DD5-B5D7-1263C8737C62}"/>
              </a:ext>
            </a:extLst>
          </p:cNvPr>
          <p:cNvSpPr/>
          <p:nvPr/>
        </p:nvSpPr>
        <p:spPr>
          <a:xfrm>
            <a:off x="4714333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04F8495F-89C5-4F23-BA1E-AA3735C65627}"/>
              </a:ext>
            </a:extLst>
          </p:cNvPr>
          <p:cNvSpPr/>
          <p:nvPr/>
        </p:nvSpPr>
        <p:spPr>
          <a:xfrm>
            <a:off x="5473026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7B761F5B-39D1-40AE-BF6D-2E0F1B0A6BDE}"/>
              </a:ext>
            </a:extLst>
          </p:cNvPr>
          <p:cNvSpPr/>
          <p:nvPr/>
        </p:nvSpPr>
        <p:spPr>
          <a:xfrm>
            <a:off x="6231719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66DEB78-3ECA-452E-9F91-12848E9D9289}"/>
              </a:ext>
            </a:extLst>
          </p:cNvPr>
          <p:cNvSpPr/>
          <p:nvPr/>
        </p:nvSpPr>
        <p:spPr>
          <a:xfrm>
            <a:off x="1680614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8BD5154-0F4E-4CD2-B232-3D656399A5A5}"/>
              </a:ext>
            </a:extLst>
          </p:cNvPr>
          <p:cNvSpPr/>
          <p:nvPr/>
        </p:nvSpPr>
        <p:spPr>
          <a:xfrm>
            <a:off x="2438253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D240ADD5-2010-4E63-9FCB-D44C8542A46F}"/>
              </a:ext>
            </a:extLst>
          </p:cNvPr>
          <p:cNvSpPr/>
          <p:nvPr/>
        </p:nvSpPr>
        <p:spPr>
          <a:xfrm>
            <a:off x="3196947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890A888F-0D5B-418A-BDE7-719514B1C28C}"/>
              </a:ext>
            </a:extLst>
          </p:cNvPr>
          <p:cNvSpPr/>
          <p:nvPr/>
        </p:nvSpPr>
        <p:spPr>
          <a:xfrm>
            <a:off x="3955640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2B73F32B-9DAA-48D9-A5AE-7E562BE7659F}"/>
              </a:ext>
            </a:extLst>
          </p:cNvPr>
          <p:cNvSpPr/>
          <p:nvPr/>
        </p:nvSpPr>
        <p:spPr>
          <a:xfrm>
            <a:off x="4714333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C655B1C6-BEEA-48C1-81B8-B34DB09F6353}"/>
              </a:ext>
            </a:extLst>
          </p:cNvPr>
          <p:cNvSpPr/>
          <p:nvPr/>
        </p:nvSpPr>
        <p:spPr>
          <a:xfrm>
            <a:off x="5473026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6059C767-7E02-4777-946D-381616761A2E}"/>
              </a:ext>
            </a:extLst>
          </p:cNvPr>
          <p:cNvSpPr/>
          <p:nvPr/>
        </p:nvSpPr>
        <p:spPr>
          <a:xfrm>
            <a:off x="6231719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EA4FF801-B556-4A0C-AABE-5CEAB1C50B60}"/>
              </a:ext>
            </a:extLst>
          </p:cNvPr>
          <p:cNvSpPr/>
          <p:nvPr/>
        </p:nvSpPr>
        <p:spPr>
          <a:xfrm>
            <a:off x="1676400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A9446070-2628-47DE-9817-9D15B8EC1A7E}"/>
              </a:ext>
            </a:extLst>
          </p:cNvPr>
          <p:cNvSpPr/>
          <p:nvPr/>
        </p:nvSpPr>
        <p:spPr>
          <a:xfrm>
            <a:off x="2434039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848E8097-CF65-4836-9F7F-B995A04F2902}"/>
              </a:ext>
            </a:extLst>
          </p:cNvPr>
          <p:cNvSpPr/>
          <p:nvPr/>
        </p:nvSpPr>
        <p:spPr>
          <a:xfrm>
            <a:off x="3192732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51D71FE2-5467-45AE-A91F-9FDFB918E8BC}"/>
              </a:ext>
            </a:extLst>
          </p:cNvPr>
          <p:cNvSpPr/>
          <p:nvPr/>
        </p:nvSpPr>
        <p:spPr>
          <a:xfrm>
            <a:off x="3951425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B24D2129-437A-4DCF-9D82-9C8BE29D66E1}"/>
              </a:ext>
            </a:extLst>
          </p:cNvPr>
          <p:cNvSpPr/>
          <p:nvPr/>
        </p:nvSpPr>
        <p:spPr>
          <a:xfrm>
            <a:off x="4710118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0F786B86-504C-4FF6-998F-116CA1FF7F5D}"/>
              </a:ext>
            </a:extLst>
          </p:cNvPr>
          <p:cNvSpPr/>
          <p:nvPr/>
        </p:nvSpPr>
        <p:spPr>
          <a:xfrm>
            <a:off x="5468812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FAEE05BB-763C-41A7-A271-D6DC86505EBA}"/>
              </a:ext>
            </a:extLst>
          </p:cNvPr>
          <p:cNvSpPr/>
          <p:nvPr/>
        </p:nvSpPr>
        <p:spPr>
          <a:xfrm>
            <a:off x="6227505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622BBAE9-E3E4-46CC-ACE4-9ED79AE14FDE}"/>
              </a:ext>
            </a:extLst>
          </p:cNvPr>
          <p:cNvSpPr/>
          <p:nvPr/>
        </p:nvSpPr>
        <p:spPr>
          <a:xfrm rot="10800000">
            <a:off x="145472" y="5537195"/>
            <a:ext cx="893618" cy="852054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Parallelogram 71">
            <a:extLst>
              <a:ext uri="{FF2B5EF4-FFF2-40B4-BE49-F238E27FC236}">
                <a16:creationId xmlns:a16="http://schemas.microsoft.com/office/drawing/2014/main" id="{B5369EA7-9CC2-40E2-8D78-2596758E6B89}"/>
              </a:ext>
            </a:extLst>
          </p:cNvPr>
          <p:cNvSpPr/>
          <p:nvPr/>
        </p:nvSpPr>
        <p:spPr>
          <a:xfrm rot="10800000" flipH="1">
            <a:off x="-1" y="6005946"/>
            <a:ext cx="1600200" cy="852054"/>
          </a:xfrm>
          <a:prstGeom prst="parallelogram">
            <a:avLst>
              <a:gd name="adj" fmla="val 72502"/>
            </a:avLst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62D4158C-9100-4442-977E-DB969B06D06E}"/>
              </a:ext>
            </a:extLst>
          </p:cNvPr>
          <p:cNvSpPr/>
          <p:nvPr/>
        </p:nvSpPr>
        <p:spPr>
          <a:xfrm>
            <a:off x="-1" y="5320147"/>
            <a:ext cx="1080655" cy="1537853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8FB43A6-D867-4A70-AD18-35DEC0749504}"/>
              </a:ext>
            </a:extLst>
          </p:cNvPr>
          <p:cNvGrpSpPr/>
          <p:nvPr/>
        </p:nvGrpSpPr>
        <p:grpSpPr>
          <a:xfrm>
            <a:off x="1677456" y="2274437"/>
            <a:ext cx="5310845" cy="383977"/>
            <a:chOff x="1677456" y="2274437"/>
            <a:chExt cx="5310845" cy="383977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9CBEB57F-A4DC-462E-9572-EB28C69B5703}"/>
                </a:ext>
              </a:extLst>
            </p:cNvPr>
            <p:cNvGrpSpPr/>
            <p:nvPr/>
          </p:nvGrpSpPr>
          <p:grpSpPr>
            <a:xfrm>
              <a:off x="1677456" y="2274437"/>
              <a:ext cx="5310845" cy="307777"/>
              <a:chOff x="6076762" y="1876843"/>
              <a:chExt cx="4226511" cy="372652"/>
            </a:xfrm>
          </p:grpSpPr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1CB47345-0656-4D0B-84A7-4F58DC2718C8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DB9820E3-9FB6-4BBE-BE28-A5AB854950D2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923A5589-2050-4339-92CC-7F564AADC990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60F2A83A-CC0A-44D5-AAE8-E39BF1BA140C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561C05AF-EEBC-47D8-A4FD-3DC7CD738DEC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7D58F6DB-0F2D-4575-A6DC-00E00472E1D0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2D00574C-A4B5-49B2-856E-85F61C6F4506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035EC97-AFE1-4FEE-AC33-0B8CA2558B8A}"/>
                </a:ext>
              </a:extLst>
            </p:cNvPr>
            <p:cNvCxnSpPr/>
            <p:nvPr/>
          </p:nvCxnSpPr>
          <p:spPr>
            <a:xfrm>
              <a:off x="1876845" y="2658414"/>
              <a:ext cx="4912067" cy="0"/>
            </a:xfrm>
            <a:prstGeom prst="line">
              <a:avLst/>
            </a:prstGeom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922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41F6EE5D-08C4-45E6-A576-D79D2550A391}"/>
              </a:ext>
            </a:extLst>
          </p:cNvPr>
          <p:cNvSpPr/>
          <p:nvPr/>
        </p:nvSpPr>
        <p:spPr>
          <a:xfrm>
            <a:off x="8382000" y="1718757"/>
            <a:ext cx="3276600" cy="312420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arallelogram 2">
            <a:extLst>
              <a:ext uri="{FF2B5EF4-FFF2-40B4-BE49-F238E27FC236}">
                <a16:creationId xmlns:a16="http://schemas.microsoft.com/office/drawing/2014/main" id="{A0DD3983-23BD-466C-B54F-7FDD2D4C4E6C}"/>
              </a:ext>
            </a:extLst>
          </p:cNvPr>
          <p:cNvSpPr/>
          <p:nvPr/>
        </p:nvSpPr>
        <p:spPr>
          <a:xfrm flipH="1">
            <a:off x="6324600" y="-1"/>
            <a:ext cx="5867400" cy="3124201"/>
          </a:xfrm>
          <a:prstGeom prst="parallelogram">
            <a:avLst>
              <a:gd name="adj" fmla="val 72502"/>
            </a:avLst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2B9A6A52-168C-42D9-8D61-E7C542F3C527}"/>
              </a:ext>
            </a:extLst>
          </p:cNvPr>
          <p:cNvSpPr/>
          <p:nvPr/>
        </p:nvSpPr>
        <p:spPr>
          <a:xfrm rot="10800000">
            <a:off x="8229600" y="0"/>
            <a:ext cx="3962400" cy="563880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ABEC0C3-41E4-4C34-8DC6-EFEEE2D6EE5A}"/>
              </a:ext>
            </a:extLst>
          </p:cNvPr>
          <p:cNvGrpSpPr/>
          <p:nvPr/>
        </p:nvGrpSpPr>
        <p:grpSpPr>
          <a:xfrm>
            <a:off x="10596093" y="695980"/>
            <a:ext cx="862737" cy="1407498"/>
            <a:chOff x="10446182" y="695980"/>
            <a:chExt cx="862737" cy="1407498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C2A48B-77AB-45D0-9796-C9C2808F46DF}"/>
                </a:ext>
              </a:extLst>
            </p:cNvPr>
            <p:cNvSpPr/>
            <p:nvPr/>
          </p:nvSpPr>
          <p:spPr>
            <a:xfrm>
              <a:off x="10446182" y="69598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bg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4DF0EB4-01AA-44DE-AA9E-971F0D3088F8}"/>
                </a:ext>
              </a:extLst>
            </p:cNvPr>
            <p:cNvSpPr/>
            <p:nvPr/>
          </p:nvSpPr>
          <p:spPr>
            <a:xfrm>
              <a:off x="10446182" y="1334037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5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7C61353C-8DCA-4485-8504-5B1B3976501D}"/>
              </a:ext>
            </a:extLst>
          </p:cNvPr>
          <p:cNvSpPr/>
          <p:nvPr/>
        </p:nvSpPr>
        <p:spPr>
          <a:xfrm>
            <a:off x="152400" y="228600"/>
            <a:ext cx="8611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accent1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5F45D0F-AED3-46D1-8E42-C5B161722418}"/>
              </a:ext>
            </a:extLst>
          </p:cNvPr>
          <p:cNvSpPr/>
          <p:nvPr/>
        </p:nvSpPr>
        <p:spPr>
          <a:xfrm>
            <a:off x="152400" y="228599"/>
            <a:ext cx="8611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accent5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AA3E064C-9042-4870-970D-85252F595C98}"/>
              </a:ext>
            </a:extLst>
          </p:cNvPr>
          <p:cNvSpPr/>
          <p:nvPr/>
        </p:nvSpPr>
        <p:spPr>
          <a:xfrm>
            <a:off x="158839" y="863474"/>
            <a:ext cx="10775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spc="3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 SemiBold" panose="00000700000000000000" pitchFamily="2" charset="0"/>
              </a:rPr>
              <a:t>May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7F24D57C-6EDD-4752-9B93-301487220871}"/>
              </a:ext>
            </a:extLst>
          </p:cNvPr>
          <p:cNvSpPr/>
          <p:nvPr/>
        </p:nvSpPr>
        <p:spPr>
          <a:xfrm>
            <a:off x="1680614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</a:rPr>
              <a:t>31</a:t>
            </a:r>
            <a:endParaRPr dirty="0">
              <a:solidFill>
                <a:srgbClr val="F57264"/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B8D7D6D2-DB6B-4494-AFC3-A5F9EA0FA479}"/>
              </a:ext>
            </a:extLst>
          </p:cNvPr>
          <p:cNvSpPr/>
          <p:nvPr/>
        </p:nvSpPr>
        <p:spPr>
          <a:xfrm>
            <a:off x="2438253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E1E1B3E0-B72D-4A04-BBDE-FDDF1D8B2EF5}"/>
              </a:ext>
            </a:extLst>
          </p:cNvPr>
          <p:cNvSpPr/>
          <p:nvPr/>
        </p:nvSpPr>
        <p:spPr>
          <a:xfrm>
            <a:off x="3196947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EADEDCEE-58CE-4071-9F0E-ECC993C996C3}"/>
              </a:ext>
            </a:extLst>
          </p:cNvPr>
          <p:cNvSpPr/>
          <p:nvPr/>
        </p:nvSpPr>
        <p:spPr>
          <a:xfrm>
            <a:off x="3955640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F17041CA-895A-4F1B-BE05-773C16B9A2F6}"/>
              </a:ext>
            </a:extLst>
          </p:cNvPr>
          <p:cNvSpPr/>
          <p:nvPr/>
        </p:nvSpPr>
        <p:spPr>
          <a:xfrm>
            <a:off x="4714333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76E2D464-468A-4D79-A05F-E871E602F7F4}"/>
              </a:ext>
            </a:extLst>
          </p:cNvPr>
          <p:cNvSpPr/>
          <p:nvPr/>
        </p:nvSpPr>
        <p:spPr>
          <a:xfrm>
            <a:off x="5473026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62571D6F-6477-46B3-A765-07AAA20FFF22}"/>
              </a:ext>
            </a:extLst>
          </p:cNvPr>
          <p:cNvSpPr/>
          <p:nvPr/>
        </p:nvSpPr>
        <p:spPr>
          <a:xfrm>
            <a:off x="6231719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5F4E4A04-BD7A-4DB6-993C-C23CF4905FD3}"/>
              </a:ext>
            </a:extLst>
          </p:cNvPr>
          <p:cNvSpPr/>
          <p:nvPr/>
        </p:nvSpPr>
        <p:spPr>
          <a:xfrm>
            <a:off x="1680614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A4EE8331-7B67-45BF-B9A6-6D087D5B58C8}"/>
              </a:ext>
            </a:extLst>
          </p:cNvPr>
          <p:cNvSpPr/>
          <p:nvPr/>
        </p:nvSpPr>
        <p:spPr>
          <a:xfrm>
            <a:off x="2438253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A2642195-F401-438B-BEC3-3724DB2D5CEF}"/>
              </a:ext>
            </a:extLst>
          </p:cNvPr>
          <p:cNvSpPr/>
          <p:nvPr/>
        </p:nvSpPr>
        <p:spPr>
          <a:xfrm>
            <a:off x="3196947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A3342AB3-E363-4B43-A103-F1F2E09D1756}"/>
              </a:ext>
            </a:extLst>
          </p:cNvPr>
          <p:cNvSpPr/>
          <p:nvPr/>
        </p:nvSpPr>
        <p:spPr>
          <a:xfrm>
            <a:off x="3955640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71CE53B0-4C00-4880-B665-074A4B0DA384}"/>
              </a:ext>
            </a:extLst>
          </p:cNvPr>
          <p:cNvSpPr/>
          <p:nvPr/>
        </p:nvSpPr>
        <p:spPr>
          <a:xfrm>
            <a:off x="4714333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BF4B8EF5-E2A1-4B9C-A1F0-07BFE35722CC}"/>
              </a:ext>
            </a:extLst>
          </p:cNvPr>
          <p:cNvSpPr/>
          <p:nvPr/>
        </p:nvSpPr>
        <p:spPr>
          <a:xfrm>
            <a:off x="5473026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B2213ED6-2DBA-4C6B-A363-C44F66DCEBCB}"/>
              </a:ext>
            </a:extLst>
          </p:cNvPr>
          <p:cNvSpPr/>
          <p:nvPr/>
        </p:nvSpPr>
        <p:spPr>
          <a:xfrm>
            <a:off x="6231719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4F21772A-B161-4688-A8CE-4A8A2CD43424}"/>
              </a:ext>
            </a:extLst>
          </p:cNvPr>
          <p:cNvSpPr/>
          <p:nvPr/>
        </p:nvSpPr>
        <p:spPr>
          <a:xfrm>
            <a:off x="1680614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B61DBAE-3574-4F14-905E-FCC4DF86F4A4}"/>
              </a:ext>
            </a:extLst>
          </p:cNvPr>
          <p:cNvSpPr/>
          <p:nvPr/>
        </p:nvSpPr>
        <p:spPr>
          <a:xfrm>
            <a:off x="2438253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185F3066-15EB-402B-BA18-56D6A7CD4682}"/>
              </a:ext>
            </a:extLst>
          </p:cNvPr>
          <p:cNvSpPr/>
          <p:nvPr/>
        </p:nvSpPr>
        <p:spPr>
          <a:xfrm>
            <a:off x="3196947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B7F18CA-F65A-453C-85AE-0F154BA7F605}"/>
              </a:ext>
            </a:extLst>
          </p:cNvPr>
          <p:cNvSpPr/>
          <p:nvPr/>
        </p:nvSpPr>
        <p:spPr>
          <a:xfrm>
            <a:off x="3955640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FAA2D3C9-E720-4DD5-B5D7-1263C8737C62}"/>
              </a:ext>
            </a:extLst>
          </p:cNvPr>
          <p:cNvSpPr/>
          <p:nvPr/>
        </p:nvSpPr>
        <p:spPr>
          <a:xfrm>
            <a:off x="4714333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04F8495F-89C5-4F23-BA1E-AA3735C65627}"/>
              </a:ext>
            </a:extLst>
          </p:cNvPr>
          <p:cNvSpPr/>
          <p:nvPr/>
        </p:nvSpPr>
        <p:spPr>
          <a:xfrm>
            <a:off x="5473026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7B761F5B-39D1-40AE-BF6D-2E0F1B0A6BDE}"/>
              </a:ext>
            </a:extLst>
          </p:cNvPr>
          <p:cNvSpPr/>
          <p:nvPr/>
        </p:nvSpPr>
        <p:spPr>
          <a:xfrm>
            <a:off x="6231719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66DEB78-3ECA-452E-9F91-12848E9D9289}"/>
              </a:ext>
            </a:extLst>
          </p:cNvPr>
          <p:cNvSpPr/>
          <p:nvPr/>
        </p:nvSpPr>
        <p:spPr>
          <a:xfrm>
            <a:off x="1680614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8BD5154-0F4E-4CD2-B232-3D656399A5A5}"/>
              </a:ext>
            </a:extLst>
          </p:cNvPr>
          <p:cNvSpPr/>
          <p:nvPr/>
        </p:nvSpPr>
        <p:spPr>
          <a:xfrm>
            <a:off x="2438253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D240ADD5-2010-4E63-9FCB-D44C8542A46F}"/>
              </a:ext>
            </a:extLst>
          </p:cNvPr>
          <p:cNvSpPr/>
          <p:nvPr/>
        </p:nvSpPr>
        <p:spPr>
          <a:xfrm>
            <a:off x="3196947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890A888F-0D5B-418A-BDE7-719514B1C28C}"/>
              </a:ext>
            </a:extLst>
          </p:cNvPr>
          <p:cNvSpPr/>
          <p:nvPr/>
        </p:nvSpPr>
        <p:spPr>
          <a:xfrm>
            <a:off x="3955640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2B73F32B-9DAA-48D9-A5AE-7E562BE7659F}"/>
              </a:ext>
            </a:extLst>
          </p:cNvPr>
          <p:cNvSpPr/>
          <p:nvPr/>
        </p:nvSpPr>
        <p:spPr>
          <a:xfrm>
            <a:off x="4714333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C655B1C6-BEEA-48C1-81B8-B34DB09F6353}"/>
              </a:ext>
            </a:extLst>
          </p:cNvPr>
          <p:cNvSpPr/>
          <p:nvPr/>
        </p:nvSpPr>
        <p:spPr>
          <a:xfrm>
            <a:off x="5473026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6059C767-7E02-4777-946D-381616761A2E}"/>
              </a:ext>
            </a:extLst>
          </p:cNvPr>
          <p:cNvSpPr/>
          <p:nvPr/>
        </p:nvSpPr>
        <p:spPr>
          <a:xfrm>
            <a:off x="6231719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EA4FF801-B556-4A0C-AABE-5CEAB1C50B60}"/>
              </a:ext>
            </a:extLst>
          </p:cNvPr>
          <p:cNvSpPr/>
          <p:nvPr/>
        </p:nvSpPr>
        <p:spPr>
          <a:xfrm>
            <a:off x="1676400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A9446070-2628-47DE-9817-9D15B8EC1A7E}"/>
              </a:ext>
            </a:extLst>
          </p:cNvPr>
          <p:cNvSpPr/>
          <p:nvPr/>
        </p:nvSpPr>
        <p:spPr>
          <a:xfrm>
            <a:off x="2434039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848E8097-CF65-4836-9F7F-B995A04F2902}"/>
              </a:ext>
            </a:extLst>
          </p:cNvPr>
          <p:cNvSpPr/>
          <p:nvPr/>
        </p:nvSpPr>
        <p:spPr>
          <a:xfrm>
            <a:off x="3192732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51D71FE2-5467-45AE-A91F-9FDFB918E8BC}"/>
              </a:ext>
            </a:extLst>
          </p:cNvPr>
          <p:cNvSpPr/>
          <p:nvPr/>
        </p:nvSpPr>
        <p:spPr>
          <a:xfrm>
            <a:off x="3951425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B24D2129-437A-4DCF-9D82-9C8BE29D66E1}"/>
              </a:ext>
            </a:extLst>
          </p:cNvPr>
          <p:cNvSpPr/>
          <p:nvPr/>
        </p:nvSpPr>
        <p:spPr>
          <a:xfrm>
            <a:off x="4710118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0F786B86-504C-4FF6-998F-116CA1FF7F5D}"/>
              </a:ext>
            </a:extLst>
          </p:cNvPr>
          <p:cNvSpPr/>
          <p:nvPr/>
        </p:nvSpPr>
        <p:spPr>
          <a:xfrm>
            <a:off x="5468812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FAEE05BB-763C-41A7-A271-D6DC86505EBA}"/>
              </a:ext>
            </a:extLst>
          </p:cNvPr>
          <p:cNvSpPr/>
          <p:nvPr/>
        </p:nvSpPr>
        <p:spPr>
          <a:xfrm>
            <a:off x="6227505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622BBAE9-E3E4-46CC-ACE4-9ED79AE14FDE}"/>
              </a:ext>
            </a:extLst>
          </p:cNvPr>
          <p:cNvSpPr/>
          <p:nvPr/>
        </p:nvSpPr>
        <p:spPr>
          <a:xfrm rot="10800000">
            <a:off x="145472" y="5537195"/>
            <a:ext cx="893618" cy="852054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Parallelogram 71">
            <a:extLst>
              <a:ext uri="{FF2B5EF4-FFF2-40B4-BE49-F238E27FC236}">
                <a16:creationId xmlns:a16="http://schemas.microsoft.com/office/drawing/2014/main" id="{B5369EA7-9CC2-40E2-8D78-2596758E6B89}"/>
              </a:ext>
            </a:extLst>
          </p:cNvPr>
          <p:cNvSpPr/>
          <p:nvPr/>
        </p:nvSpPr>
        <p:spPr>
          <a:xfrm rot="10800000" flipH="1">
            <a:off x="-1" y="6005946"/>
            <a:ext cx="1600200" cy="852054"/>
          </a:xfrm>
          <a:prstGeom prst="parallelogram">
            <a:avLst>
              <a:gd name="adj" fmla="val 72502"/>
            </a:avLst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62D4158C-9100-4442-977E-DB969B06D06E}"/>
              </a:ext>
            </a:extLst>
          </p:cNvPr>
          <p:cNvSpPr/>
          <p:nvPr/>
        </p:nvSpPr>
        <p:spPr>
          <a:xfrm>
            <a:off x="-1" y="5320147"/>
            <a:ext cx="1080655" cy="1537853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8FB43A6-D867-4A70-AD18-35DEC0749504}"/>
              </a:ext>
            </a:extLst>
          </p:cNvPr>
          <p:cNvGrpSpPr/>
          <p:nvPr/>
        </p:nvGrpSpPr>
        <p:grpSpPr>
          <a:xfrm>
            <a:off x="1677456" y="2274437"/>
            <a:ext cx="5310845" cy="383977"/>
            <a:chOff x="1677456" y="2274437"/>
            <a:chExt cx="5310845" cy="383977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9CBEB57F-A4DC-462E-9572-EB28C69B5703}"/>
                </a:ext>
              </a:extLst>
            </p:cNvPr>
            <p:cNvGrpSpPr/>
            <p:nvPr/>
          </p:nvGrpSpPr>
          <p:grpSpPr>
            <a:xfrm>
              <a:off x="1677456" y="2274437"/>
              <a:ext cx="5310845" cy="307777"/>
              <a:chOff x="6076762" y="1876843"/>
              <a:chExt cx="4226511" cy="372652"/>
            </a:xfrm>
          </p:grpSpPr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1CB47345-0656-4D0B-84A7-4F58DC2718C8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DB9820E3-9FB6-4BBE-BE28-A5AB854950D2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923A5589-2050-4339-92CC-7F564AADC990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60F2A83A-CC0A-44D5-AAE8-E39BF1BA140C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561C05AF-EEBC-47D8-A4FD-3DC7CD738DEC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7D58F6DB-0F2D-4575-A6DC-00E00472E1D0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2D00574C-A4B5-49B2-856E-85F61C6F4506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035EC97-AFE1-4FEE-AC33-0B8CA2558B8A}"/>
                </a:ext>
              </a:extLst>
            </p:cNvPr>
            <p:cNvCxnSpPr/>
            <p:nvPr/>
          </p:nvCxnSpPr>
          <p:spPr>
            <a:xfrm>
              <a:off x="1876845" y="2658414"/>
              <a:ext cx="4912067" cy="0"/>
            </a:xfrm>
            <a:prstGeom prst="line">
              <a:avLst/>
            </a:prstGeom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922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41F6EE5D-08C4-45E6-A576-D79D2550A391}"/>
              </a:ext>
            </a:extLst>
          </p:cNvPr>
          <p:cNvSpPr/>
          <p:nvPr/>
        </p:nvSpPr>
        <p:spPr>
          <a:xfrm>
            <a:off x="8382000" y="1718757"/>
            <a:ext cx="3276600" cy="312420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arallelogram 2">
            <a:extLst>
              <a:ext uri="{FF2B5EF4-FFF2-40B4-BE49-F238E27FC236}">
                <a16:creationId xmlns:a16="http://schemas.microsoft.com/office/drawing/2014/main" id="{A0DD3983-23BD-466C-B54F-7FDD2D4C4E6C}"/>
              </a:ext>
            </a:extLst>
          </p:cNvPr>
          <p:cNvSpPr/>
          <p:nvPr/>
        </p:nvSpPr>
        <p:spPr>
          <a:xfrm flipH="1">
            <a:off x="6324600" y="-1"/>
            <a:ext cx="5867400" cy="3124201"/>
          </a:xfrm>
          <a:prstGeom prst="parallelogram">
            <a:avLst>
              <a:gd name="adj" fmla="val 72502"/>
            </a:avLst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2B9A6A52-168C-42D9-8D61-E7C542F3C527}"/>
              </a:ext>
            </a:extLst>
          </p:cNvPr>
          <p:cNvSpPr/>
          <p:nvPr/>
        </p:nvSpPr>
        <p:spPr>
          <a:xfrm rot="10800000">
            <a:off x="8229600" y="0"/>
            <a:ext cx="3962400" cy="563880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ABEC0C3-41E4-4C34-8DC6-EFEEE2D6EE5A}"/>
              </a:ext>
            </a:extLst>
          </p:cNvPr>
          <p:cNvGrpSpPr/>
          <p:nvPr/>
        </p:nvGrpSpPr>
        <p:grpSpPr>
          <a:xfrm>
            <a:off x="10596093" y="695980"/>
            <a:ext cx="862737" cy="1407498"/>
            <a:chOff x="10446182" y="695980"/>
            <a:chExt cx="862737" cy="1407498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C2A48B-77AB-45D0-9796-C9C2808F46DF}"/>
                </a:ext>
              </a:extLst>
            </p:cNvPr>
            <p:cNvSpPr/>
            <p:nvPr/>
          </p:nvSpPr>
          <p:spPr>
            <a:xfrm>
              <a:off x="10446182" y="69598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bg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4DF0EB4-01AA-44DE-AA9E-971F0D3088F8}"/>
                </a:ext>
              </a:extLst>
            </p:cNvPr>
            <p:cNvSpPr/>
            <p:nvPr/>
          </p:nvSpPr>
          <p:spPr>
            <a:xfrm>
              <a:off x="10446182" y="1334037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6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7C61353C-8DCA-4485-8504-5B1B3976501D}"/>
              </a:ext>
            </a:extLst>
          </p:cNvPr>
          <p:cNvSpPr/>
          <p:nvPr/>
        </p:nvSpPr>
        <p:spPr>
          <a:xfrm>
            <a:off x="152400" y="228600"/>
            <a:ext cx="8611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accent1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5F45D0F-AED3-46D1-8E42-C5B161722418}"/>
              </a:ext>
            </a:extLst>
          </p:cNvPr>
          <p:cNvSpPr/>
          <p:nvPr/>
        </p:nvSpPr>
        <p:spPr>
          <a:xfrm>
            <a:off x="152400" y="228599"/>
            <a:ext cx="8611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accent6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AA3E064C-9042-4870-970D-85252F595C98}"/>
              </a:ext>
            </a:extLst>
          </p:cNvPr>
          <p:cNvSpPr/>
          <p:nvPr/>
        </p:nvSpPr>
        <p:spPr>
          <a:xfrm>
            <a:off x="158839" y="863474"/>
            <a:ext cx="11641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spc="3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 SemiBold" panose="00000700000000000000" pitchFamily="2" charset="0"/>
              </a:rPr>
              <a:t>June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7F24D57C-6EDD-4752-9B93-301487220871}"/>
              </a:ext>
            </a:extLst>
          </p:cNvPr>
          <p:cNvSpPr/>
          <p:nvPr/>
        </p:nvSpPr>
        <p:spPr>
          <a:xfrm>
            <a:off x="1680614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rgbClr val="F57264"/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B8D7D6D2-DB6B-4494-AFC3-A5F9EA0FA479}"/>
              </a:ext>
            </a:extLst>
          </p:cNvPr>
          <p:cNvSpPr/>
          <p:nvPr/>
        </p:nvSpPr>
        <p:spPr>
          <a:xfrm>
            <a:off x="2438253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E1E1B3E0-B72D-4A04-BBDE-FDDF1D8B2EF5}"/>
              </a:ext>
            </a:extLst>
          </p:cNvPr>
          <p:cNvSpPr/>
          <p:nvPr/>
        </p:nvSpPr>
        <p:spPr>
          <a:xfrm>
            <a:off x="3196947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EADEDCEE-58CE-4071-9F0E-ECC993C996C3}"/>
              </a:ext>
            </a:extLst>
          </p:cNvPr>
          <p:cNvSpPr/>
          <p:nvPr/>
        </p:nvSpPr>
        <p:spPr>
          <a:xfrm>
            <a:off x="3955640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F17041CA-895A-4F1B-BE05-773C16B9A2F6}"/>
              </a:ext>
            </a:extLst>
          </p:cNvPr>
          <p:cNvSpPr/>
          <p:nvPr/>
        </p:nvSpPr>
        <p:spPr>
          <a:xfrm>
            <a:off x="4714333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76E2D464-468A-4D79-A05F-E871E602F7F4}"/>
              </a:ext>
            </a:extLst>
          </p:cNvPr>
          <p:cNvSpPr/>
          <p:nvPr/>
        </p:nvSpPr>
        <p:spPr>
          <a:xfrm>
            <a:off x="5473026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62571D6F-6477-46B3-A765-07AAA20FFF22}"/>
              </a:ext>
            </a:extLst>
          </p:cNvPr>
          <p:cNvSpPr/>
          <p:nvPr/>
        </p:nvSpPr>
        <p:spPr>
          <a:xfrm>
            <a:off x="6231719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5F4E4A04-BD7A-4DB6-993C-C23CF4905FD3}"/>
              </a:ext>
            </a:extLst>
          </p:cNvPr>
          <p:cNvSpPr/>
          <p:nvPr/>
        </p:nvSpPr>
        <p:spPr>
          <a:xfrm>
            <a:off x="1680614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A4EE8331-7B67-45BF-B9A6-6D087D5B58C8}"/>
              </a:ext>
            </a:extLst>
          </p:cNvPr>
          <p:cNvSpPr/>
          <p:nvPr/>
        </p:nvSpPr>
        <p:spPr>
          <a:xfrm>
            <a:off x="2438253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A2642195-F401-438B-BEC3-3724DB2D5CEF}"/>
              </a:ext>
            </a:extLst>
          </p:cNvPr>
          <p:cNvSpPr/>
          <p:nvPr/>
        </p:nvSpPr>
        <p:spPr>
          <a:xfrm>
            <a:off x="3196947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A3342AB3-E363-4B43-A103-F1F2E09D1756}"/>
              </a:ext>
            </a:extLst>
          </p:cNvPr>
          <p:cNvSpPr/>
          <p:nvPr/>
        </p:nvSpPr>
        <p:spPr>
          <a:xfrm>
            <a:off x="3955640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71CE53B0-4C00-4880-B665-074A4B0DA384}"/>
              </a:ext>
            </a:extLst>
          </p:cNvPr>
          <p:cNvSpPr/>
          <p:nvPr/>
        </p:nvSpPr>
        <p:spPr>
          <a:xfrm>
            <a:off x="4714333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BF4B8EF5-E2A1-4B9C-A1F0-07BFE35722CC}"/>
              </a:ext>
            </a:extLst>
          </p:cNvPr>
          <p:cNvSpPr/>
          <p:nvPr/>
        </p:nvSpPr>
        <p:spPr>
          <a:xfrm>
            <a:off x="5473026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B2213ED6-2DBA-4C6B-A363-C44F66DCEBCB}"/>
              </a:ext>
            </a:extLst>
          </p:cNvPr>
          <p:cNvSpPr/>
          <p:nvPr/>
        </p:nvSpPr>
        <p:spPr>
          <a:xfrm>
            <a:off x="6231719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4F21772A-B161-4688-A8CE-4A8A2CD43424}"/>
              </a:ext>
            </a:extLst>
          </p:cNvPr>
          <p:cNvSpPr/>
          <p:nvPr/>
        </p:nvSpPr>
        <p:spPr>
          <a:xfrm>
            <a:off x="1680614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B61DBAE-3574-4F14-905E-FCC4DF86F4A4}"/>
              </a:ext>
            </a:extLst>
          </p:cNvPr>
          <p:cNvSpPr/>
          <p:nvPr/>
        </p:nvSpPr>
        <p:spPr>
          <a:xfrm>
            <a:off x="2438253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185F3066-15EB-402B-BA18-56D6A7CD4682}"/>
              </a:ext>
            </a:extLst>
          </p:cNvPr>
          <p:cNvSpPr/>
          <p:nvPr/>
        </p:nvSpPr>
        <p:spPr>
          <a:xfrm>
            <a:off x="3196947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B7F18CA-F65A-453C-85AE-0F154BA7F605}"/>
              </a:ext>
            </a:extLst>
          </p:cNvPr>
          <p:cNvSpPr/>
          <p:nvPr/>
        </p:nvSpPr>
        <p:spPr>
          <a:xfrm>
            <a:off x="3955640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FAA2D3C9-E720-4DD5-B5D7-1263C8737C62}"/>
              </a:ext>
            </a:extLst>
          </p:cNvPr>
          <p:cNvSpPr/>
          <p:nvPr/>
        </p:nvSpPr>
        <p:spPr>
          <a:xfrm>
            <a:off x="4714333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04F8495F-89C5-4F23-BA1E-AA3735C65627}"/>
              </a:ext>
            </a:extLst>
          </p:cNvPr>
          <p:cNvSpPr/>
          <p:nvPr/>
        </p:nvSpPr>
        <p:spPr>
          <a:xfrm>
            <a:off x="5473026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7B761F5B-39D1-40AE-BF6D-2E0F1B0A6BDE}"/>
              </a:ext>
            </a:extLst>
          </p:cNvPr>
          <p:cNvSpPr/>
          <p:nvPr/>
        </p:nvSpPr>
        <p:spPr>
          <a:xfrm>
            <a:off x="6231719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66DEB78-3ECA-452E-9F91-12848E9D9289}"/>
              </a:ext>
            </a:extLst>
          </p:cNvPr>
          <p:cNvSpPr/>
          <p:nvPr/>
        </p:nvSpPr>
        <p:spPr>
          <a:xfrm>
            <a:off x="1680614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8BD5154-0F4E-4CD2-B232-3D656399A5A5}"/>
              </a:ext>
            </a:extLst>
          </p:cNvPr>
          <p:cNvSpPr/>
          <p:nvPr/>
        </p:nvSpPr>
        <p:spPr>
          <a:xfrm>
            <a:off x="2438253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D240ADD5-2010-4E63-9FCB-D44C8542A46F}"/>
              </a:ext>
            </a:extLst>
          </p:cNvPr>
          <p:cNvSpPr/>
          <p:nvPr/>
        </p:nvSpPr>
        <p:spPr>
          <a:xfrm>
            <a:off x="3196947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890A888F-0D5B-418A-BDE7-719514B1C28C}"/>
              </a:ext>
            </a:extLst>
          </p:cNvPr>
          <p:cNvSpPr/>
          <p:nvPr/>
        </p:nvSpPr>
        <p:spPr>
          <a:xfrm>
            <a:off x="3955640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2B73F32B-9DAA-48D9-A5AE-7E562BE7659F}"/>
              </a:ext>
            </a:extLst>
          </p:cNvPr>
          <p:cNvSpPr/>
          <p:nvPr/>
        </p:nvSpPr>
        <p:spPr>
          <a:xfrm>
            <a:off x="4714333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C655B1C6-BEEA-48C1-81B8-B34DB09F6353}"/>
              </a:ext>
            </a:extLst>
          </p:cNvPr>
          <p:cNvSpPr/>
          <p:nvPr/>
        </p:nvSpPr>
        <p:spPr>
          <a:xfrm>
            <a:off x="5473026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6059C767-7E02-4777-946D-381616761A2E}"/>
              </a:ext>
            </a:extLst>
          </p:cNvPr>
          <p:cNvSpPr/>
          <p:nvPr/>
        </p:nvSpPr>
        <p:spPr>
          <a:xfrm>
            <a:off x="6231719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EA4FF801-B556-4A0C-AABE-5CEAB1C50B60}"/>
              </a:ext>
            </a:extLst>
          </p:cNvPr>
          <p:cNvSpPr/>
          <p:nvPr/>
        </p:nvSpPr>
        <p:spPr>
          <a:xfrm>
            <a:off x="1676400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A9446070-2628-47DE-9817-9D15B8EC1A7E}"/>
              </a:ext>
            </a:extLst>
          </p:cNvPr>
          <p:cNvSpPr/>
          <p:nvPr/>
        </p:nvSpPr>
        <p:spPr>
          <a:xfrm>
            <a:off x="2434039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848E8097-CF65-4836-9F7F-B995A04F2902}"/>
              </a:ext>
            </a:extLst>
          </p:cNvPr>
          <p:cNvSpPr/>
          <p:nvPr/>
        </p:nvSpPr>
        <p:spPr>
          <a:xfrm>
            <a:off x="3192732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51D71FE2-5467-45AE-A91F-9FDFB918E8BC}"/>
              </a:ext>
            </a:extLst>
          </p:cNvPr>
          <p:cNvSpPr/>
          <p:nvPr/>
        </p:nvSpPr>
        <p:spPr>
          <a:xfrm>
            <a:off x="3951425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B24D2129-437A-4DCF-9D82-9C8BE29D66E1}"/>
              </a:ext>
            </a:extLst>
          </p:cNvPr>
          <p:cNvSpPr/>
          <p:nvPr/>
        </p:nvSpPr>
        <p:spPr>
          <a:xfrm>
            <a:off x="4710118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0F786B86-504C-4FF6-998F-116CA1FF7F5D}"/>
              </a:ext>
            </a:extLst>
          </p:cNvPr>
          <p:cNvSpPr/>
          <p:nvPr/>
        </p:nvSpPr>
        <p:spPr>
          <a:xfrm>
            <a:off x="5468812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FAEE05BB-763C-41A7-A271-D6DC86505EBA}"/>
              </a:ext>
            </a:extLst>
          </p:cNvPr>
          <p:cNvSpPr/>
          <p:nvPr/>
        </p:nvSpPr>
        <p:spPr>
          <a:xfrm>
            <a:off x="6227505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622BBAE9-E3E4-46CC-ACE4-9ED79AE14FDE}"/>
              </a:ext>
            </a:extLst>
          </p:cNvPr>
          <p:cNvSpPr/>
          <p:nvPr/>
        </p:nvSpPr>
        <p:spPr>
          <a:xfrm rot="10800000">
            <a:off x="145472" y="5537195"/>
            <a:ext cx="893618" cy="852054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Parallelogram 71">
            <a:extLst>
              <a:ext uri="{FF2B5EF4-FFF2-40B4-BE49-F238E27FC236}">
                <a16:creationId xmlns:a16="http://schemas.microsoft.com/office/drawing/2014/main" id="{B5369EA7-9CC2-40E2-8D78-2596758E6B89}"/>
              </a:ext>
            </a:extLst>
          </p:cNvPr>
          <p:cNvSpPr/>
          <p:nvPr/>
        </p:nvSpPr>
        <p:spPr>
          <a:xfrm rot="10800000" flipH="1">
            <a:off x="-1" y="6005946"/>
            <a:ext cx="1600200" cy="852054"/>
          </a:xfrm>
          <a:prstGeom prst="parallelogram">
            <a:avLst>
              <a:gd name="adj" fmla="val 72502"/>
            </a:avLst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62D4158C-9100-4442-977E-DB969B06D06E}"/>
              </a:ext>
            </a:extLst>
          </p:cNvPr>
          <p:cNvSpPr/>
          <p:nvPr/>
        </p:nvSpPr>
        <p:spPr>
          <a:xfrm>
            <a:off x="-1" y="5320147"/>
            <a:ext cx="1080655" cy="1537853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8FB43A6-D867-4A70-AD18-35DEC0749504}"/>
              </a:ext>
            </a:extLst>
          </p:cNvPr>
          <p:cNvGrpSpPr/>
          <p:nvPr/>
        </p:nvGrpSpPr>
        <p:grpSpPr>
          <a:xfrm>
            <a:off x="1677456" y="2274437"/>
            <a:ext cx="5310845" cy="383977"/>
            <a:chOff x="1677456" y="2274437"/>
            <a:chExt cx="5310845" cy="383977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9CBEB57F-A4DC-462E-9572-EB28C69B5703}"/>
                </a:ext>
              </a:extLst>
            </p:cNvPr>
            <p:cNvGrpSpPr/>
            <p:nvPr/>
          </p:nvGrpSpPr>
          <p:grpSpPr>
            <a:xfrm>
              <a:off x="1677456" y="2274437"/>
              <a:ext cx="5310845" cy="307777"/>
              <a:chOff x="6076762" y="1876843"/>
              <a:chExt cx="4226511" cy="372652"/>
            </a:xfrm>
          </p:grpSpPr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1CB47345-0656-4D0B-84A7-4F58DC2718C8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DB9820E3-9FB6-4BBE-BE28-A5AB854950D2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923A5589-2050-4339-92CC-7F564AADC990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60F2A83A-CC0A-44D5-AAE8-E39BF1BA140C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561C05AF-EEBC-47D8-A4FD-3DC7CD738DEC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7D58F6DB-0F2D-4575-A6DC-00E00472E1D0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2D00574C-A4B5-49B2-856E-85F61C6F4506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035EC97-AFE1-4FEE-AC33-0B8CA2558B8A}"/>
                </a:ext>
              </a:extLst>
            </p:cNvPr>
            <p:cNvCxnSpPr/>
            <p:nvPr/>
          </p:nvCxnSpPr>
          <p:spPr>
            <a:xfrm>
              <a:off x="1876845" y="2658414"/>
              <a:ext cx="4912067" cy="0"/>
            </a:xfrm>
            <a:prstGeom prst="line">
              <a:avLst/>
            </a:prstGeom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922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41F6EE5D-08C4-45E6-A576-D79D2550A391}"/>
              </a:ext>
            </a:extLst>
          </p:cNvPr>
          <p:cNvSpPr/>
          <p:nvPr/>
        </p:nvSpPr>
        <p:spPr>
          <a:xfrm>
            <a:off x="8382000" y="1718757"/>
            <a:ext cx="3276600" cy="312420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arallelogram 2">
            <a:extLst>
              <a:ext uri="{FF2B5EF4-FFF2-40B4-BE49-F238E27FC236}">
                <a16:creationId xmlns:a16="http://schemas.microsoft.com/office/drawing/2014/main" id="{A0DD3983-23BD-466C-B54F-7FDD2D4C4E6C}"/>
              </a:ext>
            </a:extLst>
          </p:cNvPr>
          <p:cNvSpPr/>
          <p:nvPr/>
        </p:nvSpPr>
        <p:spPr>
          <a:xfrm flipH="1">
            <a:off x="6324600" y="-1"/>
            <a:ext cx="5867400" cy="3124201"/>
          </a:xfrm>
          <a:prstGeom prst="parallelogram">
            <a:avLst>
              <a:gd name="adj" fmla="val 72502"/>
            </a:avLst>
          </a:prstGeom>
          <a:solidFill>
            <a:schemeClr val="accent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2B9A6A52-168C-42D9-8D61-E7C542F3C527}"/>
              </a:ext>
            </a:extLst>
          </p:cNvPr>
          <p:cNvSpPr/>
          <p:nvPr/>
        </p:nvSpPr>
        <p:spPr>
          <a:xfrm rot="10800000">
            <a:off x="8229600" y="0"/>
            <a:ext cx="3962400" cy="563880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ABEC0C3-41E4-4C34-8DC6-EFEEE2D6EE5A}"/>
              </a:ext>
            </a:extLst>
          </p:cNvPr>
          <p:cNvGrpSpPr/>
          <p:nvPr/>
        </p:nvGrpSpPr>
        <p:grpSpPr>
          <a:xfrm>
            <a:off x="10596093" y="695980"/>
            <a:ext cx="862737" cy="1407498"/>
            <a:chOff x="10446182" y="695980"/>
            <a:chExt cx="862737" cy="1407498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C2A48B-77AB-45D0-9796-C9C2808F46DF}"/>
                </a:ext>
              </a:extLst>
            </p:cNvPr>
            <p:cNvSpPr/>
            <p:nvPr/>
          </p:nvSpPr>
          <p:spPr>
            <a:xfrm>
              <a:off x="10446182" y="69598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bg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4DF0EB4-01AA-44DE-AA9E-971F0D3088F8}"/>
                </a:ext>
              </a:extLst>
            </p:cNvPr>
            <p:cNvSpPr/>
            <p:nvPr/>
          </p:nvSpPr>
          <p:spPr>
            <a:xfrm>
              <a:off x="10446182" y="1334037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7C61353C-8DCA-4485-8504-5B1B3976501D}"/>
              </a:ext>
            </a:extLst>
          </p:cNvPr>
          <p:cNvSpPr/>
          <p:nvPr/>
        </p:nvSpPr>
        <p:spPr>
          <a:xfrm>
            <a:off x="152400" y="228600"/>
            <a:ext cx="8611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accent1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5F45D0F-AED3-46D1-8E42-C5B161722418}"/>
              </a:ext>
            </a:extLst>
          </p:cNvPr>
          <p:cNvSpPr/>
          <p:nvPr/>
        </p:nvSpPr>
        <p:spPr>
          <a:xfrm>
            <a:off x="152400" y="228599"/>
            <a:ext cx="8611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accent1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AA3E064C-9042-4870-970D-85252F595C98}"/>
              </a:ext>
            </a:extLst>
          </p:cNvPr>
          <p:cNvSpPr/>
          <p:nvPr/>
        </p:nvSpPr>
        <p:spPr>
          <a:xfrm>
            <a:off x="158839" y="863474"/>
            <a:ext cx="10246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spc="3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 SemiBold" panose="00000700000000000000" pitchFamily="2" charset="0"/>
              </a:rPr>
              <a:t>July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7F24D57C-6EDD-4752-9B93-301487220871}"/>
              </a:ext>
            </a:extLst>
          </p:cNvPr>
          <p:cNvSpPr/>
          <p:nvPr/>
        </p:nvSpPr>
        <p:spPr>
          <a:xfrm>
            <a:off x="1680614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rgbClr val="F57264"/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B8D7D6D2-DB6B-4494-AFC3-A5F9EA0FA479}"/>
              </a:ext>
            </a:extLst>
          </p:cNvPr>
          <p:cNvSpPr/>
          <p:nvPr/>
        </p:nvSpPr>
        <p:spPr>
          <a:xfrm>
            <a:off x="2438253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E1E1B3E0-B72D-4A04-BBDE-FDDF1D8B2EF5}"/>
              </a:ext>
            </a:extLst>
          </p:cNvPr>
          <p:cNvSpPr/>
          <p:nvPr/>
        </p:nvSpPr>
        <p:spPr>
          <a:xfrm>
            <a:off x="3196947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EADEDCEE-58CE-4071-9F0E-ECC993C996C3}"/>
              </a:ext>
            </a:extLst>
          </p:cNvPr>
          <p:cNvSpPr/>
          <p:nvPr/>
        </p:nvSpPr>
        <p:spPr>
          <a:xfrm>
            <a:off x="3955640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F17041CA-895A-4F1B-BE05-773C16B9A2F6}"/>
              </a:ext>
            </a:extLst>
          </p:cNvPr>
          <p:cNvSpPr/>
          <p:nvPr/>
        </p:nvSpPr>
        <p:spPr>
          <a:xfrm>
            <a:off x="4714333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76E2D464-468A-4D79-A05F-E871E602F7F4}"/>
              </a:ext>
            </a:extLst>
          </p:cNvPr>
          <p:cNvSpPr/>
          <p:nvPr/>
        </p:nvSpPr>
        <p:spPr>
          <a:xfrm>
            <a:off x="5473026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62571D6F-6477-46B3-A765-07AAA20FFF22}"/>
              </a:ext>
            </a:extLst>
          </p:cNvPr>
          <p:cNvSpPr/>
          <p:nvPr/>
        </p:nvSpPr>
        <p:spPr>
          <a:xfrm>
            <a:off x="6231719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5F4E4A04-BD7A-4DB6-993C-C23CF4905FD3}"/>
              </a:ext>
            </a:extLst>
          </p:cNvPr>
          <p:cNvSpPr/>
          <p:nvPr/>
        </p:nvSpPr>
        <p:spPr>
          <a:xfrm>
            <a:off x="1680614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A4EE8331-7B67-45BF-B9A6-6D087D5B58C8}"/>
              </a:ext>
            </a:extLst>
          </p:cNvPr>
          <p:cNvSpPr/>
          <p:nvPr/>
        </p:nvSpPr>
        <p:spPr>
          <a:xfrm>
            <a:off x="2438253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A2642195-F401-438B-BEC3-3724DB2D5CEF}"/>
              </a:ext>
            </a:extLst>
          </p:cNvPr>
          <p:cNvSpPr/>
          <p:nvPr/>
        </p:nvSpPr>
        <p:spPr>
          <a:xfrm>
            <a:off x="3196947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A3342AB3-E363-4B43-A103-F1F2E09D1756}"/>
              </a:ext>
            </a:extLst>
          </p:cNvPr>
          <p:cNvSpPr/>
          <p:nvPr/>
        </p:nvSpPr>
        <p:spPr>
          <a:xfrm>
            <a:off x="3955640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71CE53B0-4C00-4880-B665-074A4B0DA384}"/>
              </a:ext>
            </a:extLst>
          </p:cNvPr>
          <p:cNvSpPr/>
          <p:nvPr/>
        </p:nvSpPr>
        <p:spPr>
          <a:xfrm>
            <a:off x="4714333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BF4B8EF5-E2A1-4B9C-A1F0-07BFE35722CC}"/>
              </a:ext>
            </a:extLst>
          </p:cNvPr>
          <p:cNvSpPr/>
          <p:nvPr/>
        </p:nvSpPr>
        <p:spPr>
          <a:xfrm>
            <a:off x="5473026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B2213ED6-2DBA-4C6B-A363-C44F66DCEBCB}"/>
              </a:ext>
            </a:extLst>
          </p:cNvPr>
          <p:cNvSpPr/>
          <p:nvPr/>
        </p:nvSpPr>
        <p:spPr>
          <a:xfrm>
            <a:off x="6231719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4F21772A-B161-4688-A8CE-4A8A2CD43424}"/>
              </a:ext>
            </a:extLst>
          </p:cNvPr>
          <p:cNvSpPr/>
          <p:nvPr/>
        </p:nvSpPr>
        <p:spPr>
          <a:xfrm>
            <a:off x="1680614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B61DBAE-3574-4F14-905E-FCC4DF86F4A4}"/>
              </a:ext>
            </a:extLst>
          </p:cNvPr>
          <p:cNvSpPr/>
          <p:nvPr/>
        </p:nvSpPr>
        <p:spPr>
          <a:xfrm>
            <a:off x="2438253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185F3066-15EB-402B-BA18-56D6A7CD4682}"/>
              </a:ext>
            </a:extLst>
          </p:cNvPr>
          <p:cNvSpPr/>
          <p:nvPr/>
        </p:nvSpPr>
        <p:spPr>
          <a:xfrm>
            <a:off x="3196947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B7F18CA-F65A-453C-85AE-0F154BA7F605}"/>
              </a:ext>
            </a:extLst>
          </p:cNvPr>
          <p:cNvSpPr/>
          <p:nvPr/>
        </p:nvSpPr>
        <p:spPr>
          <a:xfrm>
            <a:off x="3955640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FAA2D3C9-E720-4DD5-B5D7-1263C8737C62}"/>
              </a:ext>
            </a:extLst>
          </p:cNvPr>
          <p:cNvSpPr/>
          <p:nvPr/>
        </p:nvSpPr>
        <p:spPr>
          <a:xfrm>
            <a:off x="4714333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04F8495F-89C5-4F23-BA1E-AA3735C65627}"/>
              </a:ext>
            </a:extLst>
          </p:cNvPr>
          <p:cNvSpPr/>
          <p:nvPr/>
        </p:nvSpPr>
        <p:spPr>
          <a:xfrm>
            <a:off x="5473026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7B761F5B-39D1-40AE-BF6D-2E0F1B0A6BDE}"/>
              </a:ext>
            </a:extLst>
          </p:cNvPr>
          <p:cNvSpPr/>
          <p:nvPr/>
        </p:nvSpPr>
        <p:spPr>
          <a:xfrm>
            <a:off x="6231719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66DEB78-3ECA-452E-9F91-12848E9D9289}"/>
              </a:ext>
            </a:extLst>
          </p:cNvPr>
          <p:cNvSpPr/>
          <p:nvPr/>
        </p:nvSpPr>
        <p:spPr>
          <a:xfrm>
            <a:off x="1680614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8BD5154-0F4E-4CD2-B232-3D656399A5A5}"/>
              </a:ext>
            </a:extLst>
          </p:cNvPr>
          <p:cNvSpPr/>
          <p:nvPr/>
        </p:nvSpPr>
        <p:spPr>
          <a:xfrm>
            <a:off x="2438253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D240ADD5-2010-4E63-9FCB-D44C8542A46F}"/>
              </a:ext>
            </a:extLst>
          </p:cNvPr>
          <p:cNvSpPr/>
          <p:nvPr/>
        </p:nvSpPr>
        <p:spPr>
          <a:xfrm>
            <a:off x="3196947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890A888F-0D5B-418A-BDE7-719514B1C28C}"/>
              </a:ext>
            </a:extLst>
          </p:cNvPr>
          <p:cNvSpPr/>
          <p:nvPr/>
        </p:nvSpPr>
        <p:spPr>
          <a:xfrm>
            <a:off x="3955640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2B73F32B-9DAA-48D9-A5AE-7E562BE7659F}"/>
              </a:ext>
            </a:extLst>
          </p:cNvPr>
          <p:cNvSpPr/>
          <p:nvPr/>
        </p:nvSpPr>
        <p:spPr>
          <a:xfrm>
            <a:off x="4714333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C655B1C6-BEEA-48C1-81B8-B34DB09F6353}"/>
              </a:ext>
            </a:extLst>
          </p:cNvPr>
          <p:cNvSpPr/>
          <p:nvPr/>
        </p:nvSpPr>
        <p:spPr>
          <a:xfrm>
            <a:off x="5473026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6059C767-7E02-4777-946D-381616761A2E}"/>
              </a:ext>
            </a:extLst>
          </p:cNvPr>
          <p:cNvSpPr/>
          <p:nvPr/>
        </p:nvSpPr>
        <p:spPr>
          <a:xfrm>
            <a:off x="6231719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EA4FF801-B556-4A0C-AABE-5CEAB1C50B60}"/>
              </a:ext>
            </a:extLst>
          </p:cNvPr>
          <p:cNvSpPr/>
          <p:nvPr/>
        </p:nvSpPr>
        <p:spPr>
          <a:xfrm>
            <a:off x="1676400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A9446070-2628-47DE-9817-9D15B8EC1A7E}"/>
              </a:ext>
            </a:extLst>
          </p:cNvPr>
          <p:cNvSpPr/>
          <p:nvPr/>
        </p:nvSpPr>
        <p:spPr>
          <a:xfrm>
            <a:off x="2434039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848E8097-CF65-4836-9F7F-B995A04F2902}"/>
              </a:ext>
            </a:extLst>
          </p:cNvPr>
          <p:cNvSpPr/>
          <p:nvPr/>
        </p:nvSpPr>
        <p:spPr>
          <a:xfrm>
            <a:off x="3192732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51D71FE2-5467-45AE-A91F-9FDFB918E8BC}"/>
              </a:ext>
            </a:extLst>
          </p:cNvPr>
          <p:cNvSpPr/>
          <p:nvPr/>
        </p:nvSpPr>
        <p:spPr>
          <a:xfrm>
            <a:off x="3951425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B24D2129-437A-4DCF-9D82-9C8BE29D66E1}"/>
              </a:ext>
            </a:extLst>
          </p:cNvPr>
          <p:cNvSpPr/>
          <p:nvPr/>
        </p:nvSpPr>
        <p:spPr>
          <a:xfrm>
            <a:off x="4710118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0F786B86-504C-4FF6-998F-116CA1FF7F5D}"/>
              </a:ext>
            </a:extLst>
          </p:cNvPr>
          <p:cNvSpPr/>
          <p:nvPr/>
        </p:nvSpPr>
        <p:spPr>
          <a:xfrm>
            <a:off x="5468812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FAEE05BB-763C-41A7-A271-D6DC86505EBA}"/>
              </a:ext>
            </a:extLst>
          </p:cNvPr>
          <p:cNvSpPr/>
          <p:nvPr/>
        </p:nvSpPr>
        <p:spPr>
          <a:xfrm>
            <a:off x="6227505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622BBAE9-E3E4-46CC-ACE4-9ED79AE14FDE}"/>
              </a:ext>
            </a:extLst>
          </p:cNvPr>
          <p:cNvSpPr/>
          <p:nvPr/>
        </p:nvSpPr>
        <p:spPr>
          <a:xfrm rot="10800000">
            <a:off x="145472" y="5537195"/>
            <a:ext cx="893618" cy="852054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Parallelogram 71">
            <a:extLst>
              <a:ext uri="{FF2B5EF4-FFF2-40B4-BE49-F238E27FC236}">
                <a16:creationId xmlns:a16="http://schemas.microsoft.com/office/drawing/2014/main" id="{B5369EA7-9CC2-40E2-8D78-2596758E6B89}"/>
              </a:ext>
            </a:extLst>
          </p:cNvPr>
          <p:cNvSpPr/>
          <p:nvPr/>
        </p:nvSpPr>
        <p:spPr>
          <a:xfrm rot="10800000" flipH="1">
            <a:off x="-1" y="6005946"/>
            <a:ext cx="1600200" cy="852054"/>
          </a:xfrm>
          <a:prstGeom prst="parallelogram">
            <a:avLst>
              <a:gd name="adj" fmla="val 72502"/>
            </a:avLst>
          </a:prstGeom>
          <a:solidFill>
            <a:schemeClr val="accent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62D4158C-9100-4442-977E-DB969B06D06E}"/>
              </a:ext>
            </a:extLst>
          </p:cNvPr>
          <p:cNvSpPr/>
          <p:nvPr/>
        </p:nvSpPr>
        <p:spPr>
          <a:xfrm>
            <a:off x="-1" y="5320147"/>
            <a:ext cx="1080655" cy="1537853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8FB43A6-D867-4A70-AD18-35DEC0749504}"/>
              </a:ext>
            </a:extLst>
          </p:cNvPr>
          <p:cNvGrpSpPr/>
          <p:nvPr/>
        </p:nvGrpSpPr>
        <p:grpSpPr>
          <a:xfrm>
            <a:off x="1677456" y="2274437"/>
            <a:ext cx="5310845" cy="383977"/>
            <a:chOff x="1677456" y="2274437"/>
            <a:chExt cx="5310845" cy="383977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9CBEB57F-A4DC-462E-9572-EB28C69B5703}"/>
                </a:ext>
              </a:extLst>
            </p:cNvPr>
            <p:cNvGrpSpPr/>
            <p:nvPr/>
          </p:nvGrpSpPr>
          <p:grpSpPr>
            <a:xfrm>
              <a:off x="1677456" y="2274437"/>
              <a:ext cx="5310845" cy="307777"/>
              <a:chOff x="6076762" y="1876843"/>
              <a:chExt cx="4226511" cy="372652"/>
            </a:xfrm>
          </p:grpSpPr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1CB47345-0656-4D0B-84A7-4F58DC2718C8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DB9820E3-9FB6-4BBE-BE28-A5AB854950D2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923A5589-2050-4339-92CC-7F564AADC990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60F2A83A-CC0A-44D5-AAE8-E39BF1BA140C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561C05AF-EEBC-47D8-A4FD-3DC7CD738DEC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7D58F6DB-0F2D-4575-A6DC-00E00472E1D0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2D00574C-A4B5-49B2-856E-85F61C6F4506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035EC97-AFE1-4FEE-AC33-0B8CA2558B8A}"/>
                </a:ext>
              </a:extLst>
            </p:cNvPr>
            <p:cNvCxnSpPr/>
            <p:nvPr/>
          </p:nvCxnSpPr>
          <p:spPr>
            <a:xfrm>
              <a:off x="1876845" y="2658414"/>
              <a:ext cx="4912067" cy="0"/>
            </a:xfrm>
            <a:prstGeom prst="line">
              <a:avLst/>
            </a:prstGeom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922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41F6EE5D-08C4-45E6-A576-D79D2550A391}"/>
              </a:ext>
            </a:extLst>
          </p:cNvPr>
          <p:cNvSpPr/>
          <p:nvPr/>
        </p:nvSpPr>
        <p:spPr>
          <a:xfrm>
            <a:off x="8382000" y="1718757"/>
            <a:ext cx="3276600" cy="312420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arallelogram 2">
            <a:extLst>
              <a:ext uri="{FF2B5EF4-FFF2-40B4-BE49-F238E27FC236}">
                <a16:creationId xmlns:a16="http://schemas.microsoft.com/office/drawing/2014/main" id="{A0DD3983-23BD-466C-B54F-7FDD2D4C4E6C}"/>
              </a:ext>
            </a:extLst>
          </p:cNvPr>
          <p:cNvSpPr/>
          <p:nvPr/>
        </p:nvSpPr>
        <p:spPr>
          <a:xfrm flipH="1">
            <a:off x="6324600" y="-1"/>
            <a:ext cx="5867400" cy="3124201"/>
          </a:xfrm>
          <a:prstGeom prst="parallelogram">
            <a:avLst>
              <a:gd name="adj" fmla="val 72502"/>
            </a:avLst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2B9A6A52-168C-42D9-8D61-E7C542F3C527}"/>
              </a:ext>
            </a:extLst>
          </p:cNvPr>
          <p:cNvSpPr/>
          <p:nvPr/>
        </p:nvSpPr>
        <p:spPr>
          <a:xfrm rot="10800000">
            <a:off x="8229600" y="0"/>
            <a:ext cx="3962400" cy="563880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ABEC0C3-41E4-4C34-8DC6-EFEEE2D6EE5A}"/>
              </a:ext>
            </a:extLst>
          </p:cNvPr>
          <p:cNvGrpSpPr/>
          <p:nvPr/>
        </p:nvGrpSpPr>
        <p:grpSpPr>
          <a:xfrm>
            <a:off x="10596093" y="695980"/>
            <a:ext cx="862737" cy="1407498"/>
            <a:chOff x="10446182" y="695980"/>
            <a:chExt cx="862737" cy="1407498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C2A48B-77AB-45D0-9796-C9C2808F46DF}"/>
                </a:ext>
              </a:extLst>
            </p:cNvPr>
            <p:cNvSpPr/>
            <p:nvPr/>
          </p:nvSpPr>
          <p:spPr>
            <a:xfrm>
              <a:off x="10446182" y="69598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bg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4DF0EB4-01AA-44DE-AA9E-971F0D3088F8}"/>
                </a:ext>
              </a:extLst>
            </p:cNvPr>
            <p:cNvSpPr/>
            <p:nvPr/>
          </p:nvSpPr>
          <p:spPr>
            <a:xfrm>
              <a:off x="10446182" y="1334037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2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7C61353C-8DCA-4485-8504-5B1B3976501D}"/>
              </a:ext>
            </a:extLst>
          </p:cNvPr>
          <p:cNvSpPr/>
          <p:nvPr/>
        </p:nvSpPr>
        <p:spPr>
          <a:xfrm>
            <a:off x="152400" y="228600"/>
            <a:ext cx="8611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accent1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5F45D0F-AED3-46D1-8E42-C5B161722418}"/>
              </a:ext>
            </a:extLst>
          </p:cNvPr>
          <p:cNvSpPr/>
          <p:nvPr/>
        </p:nvSpPr>
        <p:spPr>
          <a:xfrm>
            <a:off x="152400" y="228599"/>
            <a:ext cx="8611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accent2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AA3E064C-9042-4870-970D-85252F595C98}"/>
              </a:ext>
            </a:extLst>
          </p:cNvPr>
          <p:cNvSpPr/>
          <p:nvPr/>
        </p:nvSpPr>
        <p:spPr>
          <a:xfrm>
            <a:off x="158839" y="863474"/>
            <a:ext cx="17700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spc="3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 SemiBold" panose="00000700000000000000" pitchFamily="2" charset="0"/>
              </a:rPr>
              <a:t>August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7F24D57C-6EDD-4752-9B93-301487220871}"/>
              </a:ext>
            </a:extLst>
          </p:cNvPr>
          <p:cNvSpPr/>
          <p:nvPr/>
        </p:nvSpPr>
        <p:spPr>
          <a:xfrm>
            <a:off x="1680614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</a:rPr>
              <a:t>30</a:t>
            </a:r>
            <a:endParaRPr dirty="0">
              <a:solidFill>
                <a:srgbClr val="F57264"/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B8D7D6D2-DB6B-4494-AFC3-A5F9EA0FA479}"/>
              </a:ext>
            </a:extLst>
          </p:cNvPr>
          <p:cNvSpPr/>
          <p:nvPr/>
        </p:nvSpPr>
        <p:spPr>
          <a:xfrm>
            <a:off x="2438253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31</a:t>
            </a:r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E1E1B3E0-B72D-4A04-BBDE-FDDF1D8B2EF5}"/>
              </a:ext>
            </a:extLst>
          </p:cNvPr>
          <p:cNvSpPr/>
          <p:nvPr/>
        </p:nvSpPr>
        <p:spPr>
          <a:xfrm>
            <a:off x="3196947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EADEDCEE-58CE-4071-9F0E-ECC993C996C3}"/>
              </a:ext>
            </a:extLst>
          </p:cNvPr>
          <p:cNvSpPr/>
          <p:nvPr/>
        </p:nvSpPr>
        <p:spPr>
          <a:xfrm>
            <a:off x="3955640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F17041CA-895A-4F1B-BE05-773C16B9A2F6}"/>
              </a:ext>
            </a:extLst>
          </p:cNvPr>
          <p:cNvSpPr/>
          <p:nvPr/>
        </p:nvSpPr>
        <p:spPr>
          <a:xfrm>
            <a:off x="4714333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76E2D464-468A-4D79-A05F-E871E602F7F4}"/>
              </a:ext>
            </a:extLst>
          </p:cNvPr>
          <p:cNvSpPr/>
          <p:nvPr/>
        </p:nvSpPr>
        <p:spPr>
          <a:xfrm>
            <a:off x="5473026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62571D6F-6477-46B3-A765-07AAA20FFF22}"/>
              </a:ext>
            </a:extLst>
          </p:cNvPr>
          <p:cNvSpPr/>
          <p:nvPr/>
        </p:nvSpPr>
        <p:spPr>
          <a:xfrm>
            <a:off x="6231719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5F4E4A04-BD7A-4DB6-993C-C23CF4905FD3}"/>
              </a:ext>
            </a:extLst>
          </p:cNvPr>
          <p:cNvSpPr/>
          <p:nvPr/>
        </p:nvSpPr>
        <p:spPr>
          <a:xfrm>
            <a:off x="1680614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A4EE8331-7B67-45BF-B9A6-6D087D5B58C8}"/>
              </a:ext>
            </a:extLst>
          </p:cNvPr>
          <p:cNvSpPr/>
          <p:nvPr/>
        </p:nvSpPr>
        <p:spPr>
          <a:xfrm>
            <a:off x="2438253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A2642195-F401-438B-BEC3-3724DB2D5CEF}"/>
              </a:ext>
            </a:extLst>
          </p:cNvPr>
          <p:cNvSpPr/>
          <p:nvPr/>
        </p:nvSpPr>
        <p:spPr>
          <a:xfrm>
            <a:off x="3196947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A3342AB3-E363-4B43-A103-F1F2E09D1756}"/>
              </a:ext>
            </a:extLst>
          </p:cNvPr>
          <p:cNvSpPr/>
          <p:nvPr/>
        </p:nvSpPr>
        <p:spPr>
          <a:xfrm>
            <a:off x="3955640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71CE53B0-4C00-4880-B665-074A4B0DA384}"/>
              </a:ext>
            </a:extLst>
          </p:cNvPr>
          <p:cNvSpPr/>
          <p:nvPr/>
        </p:nvSpPr>
        <p:spPr>
          <a:xfrm>
            <a:off x="4714333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BF4B8EF5-E2A1-4B9C-A1F0-07BFE35722CC}"/>
              </a:ext>
            </a:extLst>
          </p:cNvPr>
          <p:cNvSpPr/>
          <p:nvPr/>
        </p:nvSpPr>
        <p:spPr>
          <a:xfrm>
            <a:off x="5473026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B2213ED6-2DBA-4C6B-A363-C44F66DCEBCB}"/>
              </a:ext>
            </a:extLst>
          </p:cNvPr>
          <p:cNvSpPr/>
          <p:nvPr/>
        </p:nvSpPr>
        <p:spPr>
          <a:xfrm>
            <a:off x="6231719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4F21772A-B161-4688-A8CE-4A8A2CD43424}"/>
              </a:ext>
            </a:extLst>
          </p:cNvPr>
          <p:cNvSpPr/>
          <p:nvPr/>
        </p:nvSpPr>
        <p:spPr>
          <a:xfrm>
            <a:off x="1680614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B61DBAE-3574-4F14-905E-FCC4DF86F4A4}"/>
              </a:ext>
            </a:extLst>
          </p:cNvPr>
          <p:cNvSpPr/>
          <p:nvPr/>
        </p:nvSpPr>
        <p:spPr>
          <a:xfrm>
            <a:off x="2438253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185F3066-15EB-402B-BA18-56D6A7CD4682}"/>
              </a:ext>
            </a:extLst>
          </p:cNvPr>
          <p:cNvSpPr/>
          <p:nvPr/>
        </p:nvSpPr>
        <p:spPr>
          <a:xfrm>
            <a:off x="3196947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B7F18CA-F65A-453C-85AE-0F154BA7F605}"/>
              </a:ext>
            </a:extLst>
          </p:cNvPr>
          <p:cNvSpPr/>
          <p:nvPr/>
        </p:nvSpPr>
        <p:spPr>
          <a:xfrm>
            <a:off x="3955640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FAA2D3C9-E720-4DD5-B5D7-1263C8737C62}"/>
              </a:ext>
            </a:extLst>
          </p:cNvPr>
          <p:cNvSpPr/>
          <p:nvPr/>
        </p:nvSpPr>
        <p:spPr>
          <a:xfrm>
            <a:off x="4714333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04F8495F-89C5-4F23-BA1E-AA3735C65627}"/>
              </a:ext>
            </a:extLst>
          </p:cNvPr>
          <p:cNvSpPr/>
          <p:nvPr/>
        </p:nvSpPr>
        <p:spPr>
          <a:xfrm>
            <a:off x="5473026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7B761F5B-39D1-40AE-BF6D-2E0F1B0A6BDE}"/>
              </a:ext>
            </a:extLst>
          </p:cNvPr>
          <p:cNvSpPr/>
          <p:nvPr/>
        </p:nvSpPr>
        <p:spPr>
          <a:xfrm>
            <a:off x="6231719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66DEB78-3ECA-452E-9F91-12848E9D9289}"/>
              </a:ext>
            </a:extLst>
          </p:cNvPr>
          <p:cNvSpPr/>
          <p:nvPr/>
        </p:nvSpPr>
        <p:spPr>
          <a:xfrm>
            <a:off x="1680614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8BD5154-0F4E-4CD2-B232-3D656399A5A5}"/>
              </a:ext>
            </a:extLst>
          </p:cNvPr>
          <p:cNvSpPr/>
          <p:nvPr/>
        </p:nvSpPr>
        <p:spPr>
          <a:xfrm>
            <a:off x="2438253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D240ADD5-2010-4E63-9FCB-D44C8542A46F}"/>
              </a:ext>
            </a:extLst>
          </p:cNvPr>
          <p:cNvSpPr/>
          <p:nvPr/>
        </p:nvSpPr>
        <p:spPr>
          <a:xfrm>
            <a:off x="3196947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890A888F-0D5B-418A-BDE7-719514B1C28C}"/>
              </a:ext>
            </a:extLst>
          </p:cNvPr>
          <p:cNvSpPr/>
          <p:nvPr/>
        </p:nvSpPr>
        <p:spPr>
          <a:xfrm>
            <a:off x="3955640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2B73F32B-9DAA-48D9-A5AE-7E562BE7659F}"/>
              </a:ext>
            </a:extLst>
          </p:cNvPr>
          <p:cNvSpPr/>
          <p:nvPr/>
        </p:nvSpPr>
        <p:spPr>
          <a:xfrm>
            <a:off x="4714333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C655B1C6-BEEA-48C1-81B8-B34DB09F6353}"/>
              </a:ext>
            </a:extLst>
          </p:cNvPr>
          <p:cNvSpPr/>
          <p:nvPr/>
        </p:nvSpPr>
        <p:spPr>
          <a:xfrm>
            <a:off x="5473026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6059C767-7E02-4777-946D-381616761A2E}"/>
              </a:ext>
            </a:extLst>
          </p:cNvPr>
          <p:cNvSpPr/>
          <p:nvPr/>
        </p:nvSpPr>
        <p:spPr>
          <a:xfrm>
            <a:off x="6231719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EA4FF801-B556-4A0C-AABE-5CEAB1C50B60}"/>
              </a:ext>
            </a:extLst>
          </p:cNvPr>
          <p:cNvSpPr/>
          <p:nvPr/>
        </p:nvSpPr>
        <p:spPr>
          <a:xfrm>
            <a:off x="1676400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A9446070-2628-47DE-9817-9D15B8EC1A7E}"/>
              </a:ext>
            </a:extLst>
          </p:cNvPr>
          <p:cNvSpPr/>
          <p:nvPr/>
        </p:nvSpPr>
        <p:spPr>
          <a:xfrm>
            <a:off x="2434039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848E8097-CF65-4836-9F7F-B995A04F2902}"/>
              </a:ext>
            </a:extLst>
          </p:cNvPr>
          <p:cNvSpPr/>
          <p:nvPr/>
        </p:nvSpPr>
        <p:spPr>
          <a:xfrm>
            <a:off x="3192732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51D71FE2-5467-45AE-A91F-9FDFB918E8BC}"/>
              </a:ext>
            </a:extLst>
          </p:cNvPr>
          <p:cNvSpPr/>
          <p:nvPr/>
        </p:nvSpPr>
        <p:spPr>
          <a:xfrm>
            <a:off x="3951425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B24D2129-437A-4DCF-9D82-9C8BE29D66E1}"/>
              </a:ext>
            </a:extLst>
          </p:cNvPr>
          <p:cNvSpPr/>
          <p:nvPr/>
        </p:nvSpPr>
        <p:spPr>
          <a:xfrm>
            <a:off x="4710118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0F786B86-504C-4FF6-998F-116CA1FF7F5D}"/>
              </a:ext>
            </a:extLst>
          </p:cNvPr>
          <p:cNvSpPr/>
          <p:nvPr/>
        </p:nvSpPr>
        <p:spPr>
          <a:xfrm>
            <a:off x="5468812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FAEE05BB-763C-41A7-A271-D6DC86505EBA}"/>
              </a:ext>
            </a:extLst>
          </p:cNvPr>
          <p:cNvSpPr/>
          <p:nvPr/>
        </p:nvSpPr>
        <p:spPr>
          <a:xfrm>
            <a:off x="6227505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622BBAE9-E3E4-46CC-ACE4-9ED79AE14FDE}"/>
              </a:ext>
            </a:extLst>
          </p:cNvPr>
          <p:cNvSpPr/>
          <p:nvPr/>
        </p:nvSpPr>
        <p:spPr>
          <a:xfrm rot="10800000">
            <a:off x="145472" y="5537195"/>
            <a:ext cx="893618" cy="852054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Parallelogram 71">
            <a:extLst>
              <a:ext uri="{FF2B5EF4-FFF2-40B4-BE49-F238E27FC236}">
                <a16:creationId xmlns:a16="http://schemas.microsoft.com/office/drawing/2014/main" id="{B5369EA7-9CC2-40E2-8D78-2596758E6B89}"/>
              </a:ext>
            </a:extLst>
          </p:cNvPr>
          <p:cNvSpPr/>
          <p:nvPr/>
        </p:nvSpPr>
        <p:spPr>
          <a:xfrm rot="10800000" flipH="1">
            <a:off x="-1" y="6005946"/>
            <a:ext cx="1600200" cy="852054"/>
          </a:xfrm>
          <a:prstGeom prst="parallelogram">
            <a:avLst>
              <a:gd name="adj" fmla="val 72502"/>
            </a:avLst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62D4158C-9100-4442-977E-DB969B06D06E}"/>
              </a:ext>
            </a:extLst>
          </p:cNvPr>
          <p:cNvSpPr/>
          <p:nvPr/>
        </p:nvSpPr>
        <p:spPr>
          <a:xfrm>
            <a:off x="-1" y="5320147"/>
            <a:ext cx="1080655" cy="1537853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8FB43A6-D867-4A70-AD18-35DEC0749504}"/>
              </a:ext>
            </a:extLst>
          </p:cNvPr>
          <p:cNvGrpSpPr/>
          <p:nvPr/>
        </p:nvGrpSpPr>
        <p:grpSpPr>
          <a:xfrm>
            <a:off x="1677456" y="2274437"/>
            <a:ext cx="5310845" cy="383977"/>
            <a:chOff x="1677456" y="2274437"/>
            <a:chExt cx="5310845" cy="383977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9CBEB57F-A4DC-462E-9572-EB28C69B5703}"/>
                </a:ext>
              </a:extLst>
            </p:cNvPr>
            <p:cNvGrpSpPr/>
            <p:nvPr/>
          </p:nvGrpSpPr>
          <p:grpSpPr>
            <a:xfrm>
              <a:off x="1677456" y="2274437"/>
              <a:ext cx="5310845" cy="307777"/>
              <a:chOff x="6076762" y="1876843"/>
              <a:chExt cx="4226511" cy="372652"/>
            </a:xfrm>
          </p:grpSpPr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1CB47345-0656-4D0B-84A7-4F58DC2718C8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DB9820E3-9FB6-4BBE-BE28-A5AB854950D2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923A5589-2050-4339-92CC-7F564AADC990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60F2A83A-CC0A-44D5-AAE8-E39BF1BA140C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561C05AF-EEBC-47D8-A4FD-3DC7CD738DEC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7D58F6DB-0F2D-4575-A6DC-00E00472E1D0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2D00574C-A4B5-49B2-856E-85F61C6F4506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035EC97-AFE1-4FEE-AC33-0B8CA2558B8A}"/>
                </a:ext>
              </a:extLst>
            </p:cNvPr>
            <p:cNvCxnSpPr/>
            <p:nvPr/>
          </p:nvCxnSpPr>
          <p:spPr>
            <a:xfrm>
              <a:off x="1876845" y="2658414"/>
              <a:ext cx="4912067" cy="0"/>
            </a:xfrm>
            <a:prstGeom prst="line">
              <a:avLst/>
            </a:prstGeom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922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41F6EE5D-08C4-45E6-A576-D79D2550A391}"/>
              </a:ext>
            </a:extLst>
          </p:cNvPr>
          <p:cNvSpPr/>
          <p:nvPr/>
        </p:nvSpPr>
        <p:spPr>
          <a:xfrm>
            <a:off x="8382000" y="1718757"/>
            <a:ext cx="3276600" cy="312420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arallelogram 2">
            <a:extLst>
              <a:ext uri="{FF2B5EF4-FFF2-40B4-BE49-F238E27FC236}">
                <a16:creationId xmlns:a16="http://schemas.microsoft.com/office/drawing/2014/main" id="{A0DD3983-23BD-466C-B54F-7FDD2D4C4E6C}"/>
              </a:ext>
            </a:extLst>
          </p:cNvPr>
          <p:cNvSpPr/>
          <p:nvPr/>
        </p:nvSpPr>
        <p:spPr>
          <a:xfrm flipH="1">
            <a:off x="6324600" y="-1"/>
            <a:ext cx="5867400" cy="3124201"/>
          </a:xfrm>
          <a:prstGeom prst="parallelogram">
            <a:avLst>
              <a:gd name="adj" fmla="val 72502"/>
            </a:avLst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2B9A6A52-168C-42D9-8D61-E7C542F3C527}"/>
              </a:ext>
            </a:extLst>
          </p:cNvPr>
          <p:cNvSpPr/>
          <p:nvPr/>
        </p:nvSpPr>
        <p:spPr>
          <a:xfrm rot="10800000">
            <a:off x="8229600" y="0"/>
            <a:ext cx="3962400" cy="563880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ABEC0C3-41E4-4C34-8DC6-EFEEE2D6EE5A}"/>
              </a:ext>
            </a:extLst>
          </p:cNvPr>
          <p:cNvGrpSpPr/>
          <p:nvPr/>
        </p:nvGrpSpPr>
        <p:grpSpPr>
          <a:xfrm>
            <a:off x="10596093" y="695980"/>
            <a:ext cx="862737" cy="1407498"/>
            <a:chOff x="10446182" y="695980"/>
            <a:chExt cx="862737" cy="1407498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C2A48B-77AB-45D0-9796-C9C2808F46DF}"/>
                </a:ext>
              </a:extLst>
            </p:cNvPr>
            <p:cNvSpPr/>
            <p:nvPr/>
          </p:nvSpPr>
          <p:spPr>
            <a:xfrm>
              <a:off x="10446182" y="69598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bg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4DF0EB4-01AA-44DE-AA9E-971F0D3088F8}"/>
                </a:ext>
              </a:extLst>
            </p:cNvPr>
            <p:cNvSpPr/>
            <p:nvPr/>
          </p:nvSpPr>
          <p:spPr>
            <a:xfrm>
              <a:off x="10446182" y="1334037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3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7C61353C-8DCA-4485-8504-5B1B3976501D}"/>
              </a:ext>
            </a:extLst>
          </p:cNvPr>
          <p:cNvSpPr/>
          <p:nvPr/>
        </p:nvSpPr>
        <p:spPr>
          <a:xfrm>
            <a:off x="152400" y="228600"/>
            <a:ext cx="8611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accent1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5F45D0F-AED3-46D1-8E42-C5B161722418}"/>
              </a:ext>
            </a:extLst>
          </p:cNvPr>
          <p:cNvSpPr/>
          <p:nvPr/>
        </p:nvSpPr>
        <p:spPr>
          <a:xfrm>
            <a:off x="152400" y="228599"/>
            <a:ext cx="8611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accent3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AA3E064C-9042-4870-970D-85252F595C98}"/>
              </a:ext>
            </a:extLst>
          </p:cNvPr>
          <p:cNvSpPr/>
          <p:nvPr/>
        </p:nvSpPr>
        <p:spPr>
          <a:xfrm>
            <a:off x="158839" y="863474"/>
            <a:ext cx="25715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spc="3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 SemiBold" panose="00000700000000000000" pitchFamily="2" charset="0"/>
              </a:rPr>
              <a:t>September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7F24D57C-6EDD-4752-9B93-301487220871}"/>
              </a:ext>
            </a:extLst>
          </p:cNvPr>
          <p:cNvSpPr/>
          <p:nvPr/>
        </p:nvSpPr>
        <p:spPr>
          <a:xfrm>
            <a:off x="1680614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rgbClr val="F57264"/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B8D7D6D2-DB6B-4494-AFC3-A5F9EA0FA479}"/>
              </a:ext>
            </a:extLst>
          </p:cNvPr>
          <p:cNvSpPr/>
          <p:nvPr/>
        </p:nvSpPr>
        <p:spPr>
          <a:xfrm>
            <a:off x="2438253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E1E1B3E0-B72D-4A04-BBDE-FDDF1D8B2EF5}"/>
              </a:ext>
            </a:extLst>
          </p:cNvPr>
          <p:cNvSpPr/>
          <p:nvPr/>
        </p:nvSpPr>
        <p:spPr>
          <a:xfrm>
            <a:off x="3196947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EADEDCEE-58CE-4071-9F0E-ECC993C996C3}"/>
              </a:ext>
            </a:extLst>
          </p:cNvPr>
          <p:cNvSpPr/>
          <p:nvPr/>
        </p:nvSpPr>
        <p:spPr>
          <a:xfrm>
            <a:off x="3955640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F17041CA-895A-4F1B-BE05-773C16B9A2F6}"/>
              </a:ext>
            </a:extLst>
          </p:cNvPr>
          <p:cNvSpPr/>
          <p:nvPr/>
        </p:nvSpPr>
        <p:spPr>
          <a:xfrm>
            <a:off x="4714333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76E2D464-468A-4D79-A05F-E871E602F7F4}"/>
              </a:ext>
            </a:extLst>
          </p:cNvPr>
          <p:cNvSpPr/>
          <p:nvPr/>
        </p:nvSpPr>
        <p:spPr>
          <a:xfrm>
            <a:off x="5473026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62571D6F-6477-46B3-A765-07AAA20FFF22}"/>
              </a:ext>
            </a:extLst>
          </p:cNvPr>
          <p:cNvSpPr/>
          <p:nvPr/>
        </p:nvSpPr>
        <p:spPr>
          <a:xfrm>
            <a:off x="6231719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5F4E4A04-BD7A-4DB6-993C-C23CF4905FD3}"/>
              </a:ext>
            </a:extLst>
          </p:cNvPr>
          <p:cNvSpPr/>
          <p:nvPr/>
        </p:nvSpPr>
        <p:spPr>
          <a:xfrm>
            <a:off x="1680614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A4EE8331-7B67-45BF-B9A6-6D087D5B58C8}"/>
              </a:ext>
            </a:extLst>
          </p:cNvPr>
          <p:cNvSpPr/>
          <p:nvPr/>
        </p:nvSpPr>
        <p:spPr>
          <a:xfrm>
            <a:off x="2438253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A2642195-F401-438B-BEC3-3724DB2D5CEF}"/>
              </a:ext>
            </a:extLst>
          </p:cNvPr>
          <p:cNvSpPr/>
          <p:nvPr/>
        </p:nvSpPr>
        <p:spPr>
          <a:xfrm>
            <a:off x="3196947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A3342AB3-E363-4B43-A103-F1F2E09D1756}"/>
              </a:ext>
            </a:extLst>
          </p:cNvPr>
          <p:cNvSpPr/>
          <p:nvPr/>
        </p:nvSpPr>
        <p:spPr>
          <a:xfrm>
            <a:off x="3955640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71CE53B0-4C00-4880-B665-074A4B0DA384}"/>
              </a:ext>
            </a:extLst>
          </p:cNvPr>
          <p:cNvSpPr/>
          <p:nvPr/>
        </p:nvSpPr>
        <p:spPr>
          <a:xfrm>
            <a:off x="4714333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BF4B8EF5-E2A1-4B9C-A1F0-07BFE35722CC}"/>
              </a:ext>
            </a:extLst>
          </p:cNvPr>
          <p:cNvSpPr/>
          <p:nvPr/>
        </p:nvSpPr>
        <p:spPr>
          <a:xfrm>
            <a:off x="5473026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B2213ED6-2DBA-4C6B-A363-C44F66DCEBCB}"/>
              </a:ext>
            </a:extLst>
          </p:cNvPr>
          <p:cNvSpPr/>
          <p:nvPr/>
        </p:nvSpPr>
        <p:spPr>
          <a:xfrm>
            <a:off x="6231719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4F21772A-B161-4688-A8CE-4A8A2CD43424}"/>
              </a:ext>
            </a:extLst>
          </p:cNvPr>
          <p:cNvSpPr/>
          <p:nvPr/>
        </p:nvSpPr>
        <p:spPr>
          <a:xfrm>
            <a:off x="1680614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B61DBAE-3574-4F14-905E-FCC4DF86F4A4}"/>
              </a:ext>
            </a:extLst>
          </p:cNvPr>
          <p:cNvSpPr/>
          <p:nvPr/>
        </p:nvSpPr>
        <p:spPr>
          <a:xfrm>
            <a:off x="2438253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185F3066-15EB-402B-BA18-56D6A7CD4682}"/>
              </a:ext>
            </a:extLst>
          </p:cNvPr>
          <p:cNvSpPr/>
          <p:nvPr/>
        </p:nvSpPr>
        <p:spPr>
          <a:xfrm>
            <a:off x="3196947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B7F18CA-F65A-453C-85AE-0F154BA7F605}"/>
              </a:ext>
            </a:extLst>
          </p:cNvPr>
          <p:cNvSpPr/>
          <p:nvPr/>
        </p:nvSpPr>
        <p:spPr>
          <a:xfrm>
            <a:off x="3955640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FAA2D3C9-E720-4DD5-B5D7-1263C8737C62}"/>
              </a:ext>
            </a:extLst>
          </p:cNvPr>
          <p:cNvSpPr/>
          <p:nvPr/>
        </p:nvSpPr>
        <p:spPr>
          <a:xfrm>
            <a:off x="4714333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04F8495F-89C5-4F23-BA1E-AA3735C65627}"/>
              </a:ext>
            </a:extLst>
          </p:cNvPr>
          <p:cNvSpPr/>
          <p:nvPr/>
        </p:nvSpPr>
        <p:spPr>
          <a:xfrm>
            <a:off x="5473026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7B761F5B-39D1-40AE-BF6D-2E0F1B0A6BDE}"/>
              </a:ext>
            </a:extLst>
          </p:cNvPr>
          <p:cNvSpPr/>
          <p:nvPr/>
        </p:nvSpPr>
        <p:spPr>
          <a:xfrm>
            <a:off x="6231719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66DEB78-3ECA-452E-9F91-12848E9D9289}"/>
              </a:ext>
            </a:extLst>
          </p:cNvPr>
          <p:cNvSpPr/>
          <p:nvPr/>
        </p:nvSpPr>
        <p:spPr>
          <a:xfrm>
            <a:off x="1680614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8BD5154-0F4E-4CD2-B232-3D656399A5A5}"/>
              </a:ext>
            </a:extLst>
          </p:cNvPr>
          <p:cNvSpPr/>
          <p:nvPr/>
        </p:nvSpPr>
        <p:spPr>
          <a:xfrm>
            <a:off x="2438253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D240ADD5-2010-4E63-9FCB-D44C8542A46F}"/>
              </a:ext>
            </a:extLst>
          </p:cNvPr>
          <p:cNvSpPr/>
          <p:nvPr/>
        </p:nvSpPr>
        <p:spPr>
          <a:xfrm>
            <a:off x="3196947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890A888F-0D5B-418A-BDE7-719514B1C28C}"/>
              </a:ext>
            </a:extLst>
          </p:cNvPr>
          <p:cNvSpPr/>
          <p:nvPr/>
        </p:nvSpPr>
        <p:spPr>
          <a:xfrm>
            <a:off x="3955640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2B73F32B-9DAA-48D9-A5AE-7E562BE7659F}"/>
              </a:ext>
            </a:extLst>
          </p:cNvPr>
          <p:cNvSpPr/>
          <p:nvPr/>
        </p:nvSpPr>
        <p:spPr>
          <a:xfrm>
            <a:off x="4714333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C655B1C6-BEEA-48C1-81B8-B34DB09F6353}"/>
              </a:ext>
            </a:extLst>
          </p:cNvPr>
          <p:cNvSpPr/>
          <p:nvPr/>
        </p:nvSpPr>
        <p:spPr>
          <a:xfrm>
            <a:off x="5473026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6059C767-7E02-4777-946D-381616761A2E}"/>
              </a:ext>
            </a:extLst>
          </p:cNvPr>
          <p:cNvSpPr/>
          <p:nvPr/>
        </p:nvSpPr>
        <p:spPr>
          <a:xfrm>
            <a:off x="6231719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EA4FF801-B556-4A0C-AABE-5CEAB1C50B60}"/>
              </a:ext>
            </a:extLst>
          </p:cNvPr>
          <p:cNvSpPr/>
          <p:nvPr/>
        </p:nvSpPr>
        <p:spPr>
          <a:xfrm>
            <a:off x="1676400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A9446070-2628-47DE-9817-9D15B8EC1A7E}"/>
              </a:ext>
            </a:extLst>
          </p:cNvPr>
          <p:cNvSpPr/>
          <p:nvPr/>
        </p:nvSpPr>
        <p:spPr>
          <a:xfrm>
            <a:off x="2434039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848E8097-CF65-4836-9F7F-B995A04F2902}"/>
              </a:ext>
            </a:extLst>
          </p:cNvPr>
          <p:cNvSpPr/>
          <p:nvPr/>
        </p:nvSpPr>
        <p:spPr>
          <a:xfrm>
            <a:off x="3192732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51D71FE2-5467-45AE-A91F-9FDFB918E8BC}"/>
              </a:ext>
            </a:extLst>
          </p:cNvPr>
          <p:cNvSpPr/>
          <p:nvPr/>
        </p:nvSpPr>
        <p:spPr>
          <a:xfrm>
            <a:off x="3951425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B24D2129-437A-4DCF-9D82-9C8BE29D66E1}"/>
              </a:ext>
            </a:extLst>
          </p:cNvPr>
          <p:cNvSpPr/>
          <p:nvPr/>
        </p:nvSpPr>
        <p:spPr>
          <a:xfrm>
            <a:off x="4710118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0F786B86-504C-4FF6-998F-116CA1FF7F5D}"/>
              </a:ext>
            </a:extLst>
          </p:cNvPr>
          <p:cNvSpPr/>
          <p:nvPr/>
        </p:nvSpPr>
        <p:spPr>
          <a:xfrm>
            <a:off x="5468812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FAEE05BB-763C-41A7-A271-D6DC86505EBA}"/>
              </a:ext>
            </a:extLst>
          </p:cNvPr>
          <p:cNvSpPr/>
          <p:nvPr/>
        </p:nvSpPr>
        <p:spPr>
          <a:xfrm>
            <a:off x="6227505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622BBAE9-E3E4-46CC-ACE4-9ED79AE14FDE}"/>
              </a:ext>
            </a:extLst>
          </p:cNvPr>
          <p:cNvSpPr/>
          <p:nvPr/>
        </p:nvSpPr>
        <p:spPr>
          <a:xfrm rot="10800000">
            <a:off x="145472" y="5537195"/>
            <a:ext cx="893618" cy="852054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Parallelogram 71">
            <a:extLst>
              <a:ext uri="{FF2B5EF4-FFF2-40B4-BE49-F238E27FC236}">
                <a16:creationId xmlns:a16="http://schemas.microsoft.com/office/drawing/2014/main" id="{B5369EA7-9CC2-40E2-8D78-2596758E6B89}"/>
              </a:ext>
            </a:extLst>
          </p:cNvPr>
          <p:cNvSpPr/>
          <p:nvPr/>
        </p:nvSpPr>
        <p:spPr>
          <a:xfrm rot="10800000" flipH="1">
            <a:off x="-1" y="6005946"/>
            <a:ext cx="1600200" cy="852054"/>
          </a:xfrm>
          <a:prstGeom prst="parallelogram">
            <a:avLst>
              <a:gd name="adj" fmla="val 72502"/>
            </a:avLst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62D4158C-9100-4442-977E-DB969B06D06E}"/>
              </a:ext>
            </a:extLst>
          </p:cNvPr>
          <p:cNvSpPr/>
          <p:nvPr/>
        </p:nvSpPr>
        <p:spPr>
          <a:xfrm>
            <a:off x="-1" y="5320147"/>
            <a:ext cx="1080655" cy="1537853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8FB43A6-D867-4A70-AD18-35DEC0749504}"/>
              </a:ext>
            </a:extLst>
          </p:cNvPr>
          <p:cNvGrpSpPr/>
          <p:nvPr/>
        </p:nvGrpSpPr>
        <p:grpSpPr>
          <a:xfrm>
            <a:off x="1677456" y="2274437"/>
            <a:ext cx="5310845" cy="383977"/>
            <a:chOff x="1677456" y="2274437"/>
            <a:chExt cx="5310845" cy="383977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9CBEB57F-A4DC-462E-9572-EB28C69B5703}"/>
                </a:ext>
              </a:extLst>
            </p:cNvPr>
            <p:cNvGrpSpPr/>
            <p:nvPr/>
          </p:nvGrpSpPr>
          <p:grpSpPr>
            <a:xfrm>
              <a:off x="1677456" y="2274437"/>
              <a:ext cx="5310845" cy="307777"/>
              <a:chOff x="6076762" y="1876843"/>
              <a:chExt cx="4226511" cy="372652"/>
            </a:xfrm>
          </p:grpSpPr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1CB47345-0656-4D0B-84A7-4F58DC2718C8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DB9820E3-9FB6-4BBE-BE28-A5AB854950D2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923A5589-2050-4339-92CC-7F564AADC990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60F2A83A-CC0A-44D5-AAE8-E39BF1BA140C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561C05AF-EEBC-47D8-A4FD-3DC7CD738DEC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7D58F6DB-0F2D-4575-A6DC-00E00472E1D0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2D00574C-A4B5-49B2-856E-85F61C6F4506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035EC97-AFE1-4FEE-AC33-0B8CA2558B8A}"/>
                </a:ext>
              </a:extLst>
            </p:cNvPr>
            <p:cNvCxnSpPr/>
            <p:nvPr/>
          </p:nvCxnSpPr>
          <p:spPr>
            <a:xfrm>
              <a:off x="1876845" y="2658414"/>
              <a:ext cx="4912067" cy="0"/>
            </a:xfrm>
            <a:prstGeom prst="line">
              <a:avLst/>
            </a:prstGeom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922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Avagon - Business Color - Light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84CBC5"/>
      </a:accent1>
      <a:accent2>
        <a:srgbClr val="0070C0"/>
      </a:accent2>
      <a:accent3>
        <a:srgbClr val="F8D45E"/>
      </a:accent3>
      <a:accent4>
        <a:srgbClr val="F47264"/>
      </a:accent4>
      <a:accent5>
        <a:srgbClr val="7CC8EC"/>
      </a:accent5>
      <a:accent6>
        <a:srgbClr val="868AD1"/>
      </a:accent6>
      <a:hlink>
        <a:srgbClr val="F33B48"/>
      </a:hlink>
      <a:folHlink>
        <a:srgbClr val="FFC0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1142</TotalTime>
  <Words>510</Words>
  <Application>Microsoft Office PowerPoint</Application>
  <PresentationFormat>Widescreen</PresentationFormat>
  <Paragraphs>510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Nunito</vt:lpstr>
      <vt:lpstr>Nunito Black</vt:lpstr>
      <vt:lpstr>Nunito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Jawad Ahbab Turna</dc:creator>
  <cp:lastModifiedBy>Jawad Ahbab Turna</cp:lastModifiedBy>
  <cp:revision>59</cp:revision>
  <dcterms:created xsi:type="dcterms:W3CDTF">2019-12-27T15:16:57Z</dcterms:created>
  <dcterms:modified xsi:type="dcterms:W3CDTF">2020-01-01T15:51:26Z</dcterms:modified>
</cp:coreProperties>
</file>