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24" autoAdjust="0"/>
    <p:restoredTop sz="95264" autoAdjust="0"/>
  </p:normalViewPr>
  <p:slideViewPr>
    <p:cSldViewPr>
      <p:cViewPr varScale="1">
        <p:scale>
          <a:sx n="35" d="100"/>
          <a:sy n="35" d="100"/>
        </p:scale>
        <p:origin x="2962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9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1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4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8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9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2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0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1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9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37961" y="444405"/>
              <a:ext cx="130634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January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371703" y="444405"/>
              <a:ext cx="137259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October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51103" y="444405"/>
              <a:ext cx="169319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November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72477" y="444405"/>
              <a:ext cx="167182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December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49" y="503301"/>
            <a:ext cx="1983229" cy="1338378"/>
            <a:chOff x="9099997" y="444405"/>
            <a:chExt cx="2644305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254150" y="444405"/>
              <a:ext cx="1490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February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634595" y="444405"/>
              <a:ext cx="110970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latin typeface="Nunito SemiBold" panose="00000700000000000000" pitchFamily="2" charset="0"/>
                </a:rPr>
                <a:t>March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49" y="503301"/>
            <a:ext cx="1983229" cy="1338378"/>
            <a:chOff x="9099997" y="444405"/>
            <a:chExt cx="2644305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26957" y="444405"/>
              <a:ext cx="917345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April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700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14587" y="444405"/>
              <a:ext cx="82971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May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78251" y="444405"/>
              <a:ext cx="86605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June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82981" y="444405"/>
              <a:ext cx="76132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July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80708" y="444405"/>
              <a:ext cx="12635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August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9967747" y="444405"/>
              <a:ext cx="177655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latin typeface="Nunito SemiBold" panose="00000700000000000000" pitchFamily="2" charset="0"/>
                </a:rPr>
                <a:t>September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1144</TotalTime>
  <Words>786</Words>
  <Application>Microsoft Office PowerPoint</Application>
  <PresentationFormat>On-screen Show (4:3)</PresentationFormat>
  <Paragraphs>582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65</cp:revision>
  <dcterms:created xsi:type="dcterms:W3CDTF">2019-12-27T15:16:57Z</dcterms:created>
  <dcterms:modified xsi:type="dcterms:W3CDTF">2020-01-01T15:53:21Z</dcterms:modified>
</cp:coreProperties>
</file>