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9" r:id="rId2"/>
    <p:sldId id="260" r:id="rId3"/>
    <p:sldId id="261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70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23232"/>
    <a:srgbClr val="F5726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67" autoAdjust="0"/>
    <p:restoredTop sz="95264" autoAdjust="0"/>
  </p:normalViewPr>
  <p:slideViewPr>
    <p:cSldViewPr>
      <p:cViewPr varScale="1">
        <p:scale>
          <a:sx n="89" d="100"/>
          <a:sy n="89" d="100"/>
        </p:scale>
        <p:origin x="480" y="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50021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5672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61998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3086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496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11969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0264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6106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84958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1763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5751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A2217F-BB91-455F-B36D-BFB9EC262811}" type="datetimeFigureOut">
              <a:rPr lang="en-US" smtClean="0"/>
              <a:t>01-Jan-20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FB881A-5593-4EDE-A660-A5F87E09A1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57526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1446230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January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4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4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4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151195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October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4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5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5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5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186461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November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</a:rPr>
              <a:t>1</a:t>
            </a:r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5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6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6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6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184377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December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6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2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2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2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1657826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February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2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3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3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3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119135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March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</a:rPr>
              <a:t>1</a:t>
            </a:r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3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4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4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4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99578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April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4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5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5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5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85472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May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</a:rPr>
              <a:t>31</a:t>
            </a:r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5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6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6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6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92044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June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6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81304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July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2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2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2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137409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August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</a:rPr>
              <a:t>30</a:t>
            </a:r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31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2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41F6EE5D-08C4-45E6-A576-D79D2550A391}"/>
              </a:ext>
            </a:extLst>
          </p:cNvPr>
          <p:cNvSpPr/>
          <p:nvPr/>
        </p:nvSpPr>
        <p:spPr>
          <a:xfrm>
            <a:off x="6286500" y="1289067"/>
            <a:ext cx="2457450" cy="234315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" name="Parallelogram 2">
            <a:extLst>
              <a:ext uri="{FF2B5EF4-FFF2-40B4-BE49-F238E27FC236}">
                <a16:creationId xmlns:a16="http://schemas.microsoft.com/office/drawing/2014/main" id="{A0DD3983-23BD-466C-B54F-7FDD2D4C4E6C}"/>
              </a:ext>
            </a:extLst>
          </p:cNvPr>
          <p:cNvSpPr/>
          <p:nvPr/>
        </p:nvSpPr>
        <p:spPr>
          <a:xfrm flipH="1">
            <a:off x="4743450" y="0"/>
            <a:ext cx="4400550" cy="2343151"/>
          </a:xfrm>
          <a:prstGeom prst="parallelogram">
            <a:avLst>
              <a:gd name="adj" fmla="val 72502"/>
            </a:avLst>
          </a:prstGeom>
          <a:solidFill>
            <a:schemeClr val="accent3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2B9A6A52-168C-42D9-8D61-E7C542F3C527}"/>
              </a:ext>
            </a:extLst>
          </p:cNvPr>
          <p:cNvSpPr/>
          <p:nvPr/>
        </p:nvSpPr>
        <p:spPr>
          <a:xfrm rot="10800000">
            <a:off x="6172200" y="-3"/>
            <a:ext cx="2971800" cy="422910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ABEC0C3-41E4-4C34-8DC6-EFEEE2D6EE5A}"/>
              </a:ext>
            </a:extLst>
          </p:cNvPr>
          <p:cNvGrpSpPr/>
          <p:nvPr/>
        </p:nvGrpSpPr>
        <p:grpSpPr>
          <a:xfrm>
            <a:off x="7947083" y="521983"/>
            <a:ext cx="692818" cy="1078707"/>
            <a:chOff x="10446182" y="695980"/>
            <a:chExt cx="923754" cy="1438274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3BC2A48B-77AB-45D0-9796-C9C2808F46DF}"/>
                </a:ext>
              </a:extLst>
            </p:cNvPr>
            <p:cNvSpPr/>
            <p:nvPr/>
          </p:nvSpPr>
          <p:spPr>
            <a:xfrm>
              <a:off x="10446182" y="695980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bg1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64DF0EB4-01AA-44DE-AA9E-971F0D3088F8}"/>
                </a:ext>
              </a:extLst>
            </p:cNvPr>
            <p:cNvSpPr/>
            <p:nvPr/>
          </p:nvSpPr>
          <p:spPr>
            <a:xfrm>
              <a:off x="10446182" y="1334036"/>
              <a:ext cx="923754" cy="80021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300" dirty="0">
                  <a:solidFill>
                    <a:schemeClr val="accent3"/>
                  </a:solidFill>
                  <a:latin typeface="Nunito Black" panose="00000A00000000000000" pitchFamily="2" charset="0"/>
                </a:rPr>
                <a:t>20</a:t>
              </a:r>
            </a:p>
          </p:txBody>
        </p:sp>
      </p:grpSp>
      <p:sp>
        <p:nvSpPr>
          <p:cNvPr id="81" name="Rectangle 80">
            <a:extLst>
              <a:ext uri="{FF2B5EF4-FFF2-40B4-BE49-F238E27FC236}">
                <a16:creationId xmlns:a16="http://schemas.microsoft.com/office/drawing/2014/main" id="{7C61353C-8DCA-4485-8504-5B1B3976501D}"/>
              </a:ext>
            </a:extLst>
          </p:cNvPr>
          <p:cNvSpPr/>
          <p:nvPr/>
        </p:nvSpPr>
        <p:spPr>
          <a:xfrm>
            <a:off x="237089" y="249535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1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F5F45D0F-AED3-46D1-8E42-C5B161722418}"/>
              </a:ext>
            </a:extLst>
          </p:cNvPr>
          <p:cNvSpPr/>
          <p:nvPr/>
        </p:nvSpPr>
        <p:spPr>
          <a:xfrm>
            <a:off x="237089" y="249534"/>
            <a:ext cx="69121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300" dirty="0">
                <a:solidFill>
                  <a:schemeClr val="accent3"/>
                </a:solidFill>
                <a:latin typeface="Nunito Black" panose="00000A00000000000000" pitchFamily="2" charset="0"/>
              </a:rPr>
              <a:t>01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A3E064C-9042-4870-970D-85252F595C98}"/>
              </a:ext>
            </a:extLst>
          </p:cNvPr>
          <p:cNvSpPr/>
          <p:nvPr/>
        </p:nvSpPr>
        <p:spPr>
          <a:xfrm>
            <a:off x="241917" y="725691"/>
            <a:ext cx="197682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spc="225" dirty="0">
                <a:solidFill>
                  <a:schemeClr val="tx1">
                    <a:lumMod val="60000"/>
                    <a:lumOff val="40000"/>
                  </a:schemeClr>
                </a:solidFill>
                <a:latin typeface="Nunito SemiBold" panose="00000700000000000000" pitchFamily="2" charset="0"/>
              </a:rPr>
              <a:t>September</a:t>
            </a:r>
          </a:p>
        </p:txBody>
      </p:sp>
      <p:sp>
        <p:nvSpPr>
          <p:cNvPr id="153" name="Rectangle 152">
            <a:extLst>
              <a:ext uri="{FF2B5EF4-FFF2-40B4-BE49-F238E27FC236}">
                <a16:creationId xmlns:a16="http://schemas.microsoft.com/office/drawing/2014/main" id="{7F24D57C-6EDD-4752-9B93-301487220871}"/>
              </a:ext>
            </a:extLst>
          </p:cNvPr>
          <p:cNvSpPr/>
          <p:nvPr/>
        </p:nvSpPr>
        <p:spPr>
          <a:xfrm>
            <a:off x="126046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rgbClr val="F57264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B8D7D6D2-DB6B-4494-AFC3-A5F9EA0FA479}"/>
              </a:ext>
            </a:extLst>
          </p:cNvPr>
          <p:cNvSpPr/>
          <p:nvPr/>
        </p:nvSpPr>
        <p:spPr>
          <a:xfrm>
            <a:off x="18286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E1E1B3E0-B72D-4A04-BBDE-FDDF1D8B2EF5}"/>
              </a:ext>
            </a:extLst>
          </p:cNvPr>
          <p:cNvSpPr/>
          <p:nvPr/>
        </p:nvSpPr>
        <p:spPr>
          <a:xfrm>
            <a:off x="239771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</a:t>
            </a:r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EADEDCEE-58CE-4071-9F0E-ECC993C996C3}"/>
              </a:ext>
            </a:extLst>
          </p:cNvPr>
          <p:cNvSpPr/>
          <p:nvPr/>
        </p:nvSpPr>
        <p:spPr>
          <a:xfrm>
            <a:off x="2966734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</a:t>
            </a:r>
          </a:p>
        </p:txBody>
      </p:sp>
      <p:sp>
        <p:nvSpPr>
          <p:cNvPr id="157" name="Rectangle 156">
            <a:extLst>
              <a:ext uri="{FF2B5EF4-FFF2-40B4-BE49-F238E27FC236}">
                <a16:creationId xmlns:a16="http://schemas.microsoft.com/office/drawing/2014/main" id="{F17041CA-895A-4F1B-BE05-773C16B9A2F6}"/>
              </a:ext>
            </a:extLst>
          </p:cNvPr>
          <p:cNvSpPr/>
          <p:nvPr/>
        </p:nvSpPr>
        <p:spPr>
          <a:xfrm>
            <a:off x="353575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</a:t>
            </a:r>
          </a:p>
        </p:txBody>
      </p:sp>
      <p:sp>
        <p:nvSpPr>
          <p:cNvPr id="158" name="Rectangle 157">
            <a:extLst>
              <a:ext uri="{FF2B5EF4-FFF2-40B4-BE49-F238E27FC236}">
                <a16:creationId xmlns:a16="http://schemas.microsoft.com/office/drawing/2014/main" id="{76E2D464-468A-4D79-A05F-E871E602F7F4}"/>
              </a:ext>
            </a:extLst>
          </p:cNvPr>
          <p:cNvSpPr/>
          <p:nvPr/>
        </p:nvSpPr>
        <p:spPr>
          <a:xfrm>
            <a:off x="4104772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4</a:t>
            </a: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id="{62571D6F-6477-46B3-A765-07AAA20FFF22}"/>
              </a:ext>
            </a:extLst>
          </p:cNvPr>
          <p:cNvSpPr/>
          <p:nvPr/>
        </p:nvSpPr>
        <p:spPr>
          <a:xfrm>
            <a:off x="4673793" y="2921040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5</a:t>
            </a:r>
          </a:p>
        </p:txBody>
      </p:sp>
      <p:sp>
        <p:nvSpPr>
          <p:cNvPr id="160" name="Rectangle 159">
            <a:extLst>
              <a:ext uri="{FF2B5EF4-FFF2-40B4-BE49-F238E27FC236}">
                <a16:creationId xmlns:a16="http://schemas.microsoft.com/office/drawing/2014/main" id="{5F4E4A04-BD7A-4DB6-993C-C23CF4905FD3}"/>
              </a:ext>
            </a:extLst>
          </p:cNvPr>
          <p:cNvSpPr/>
          <p:nvPr/>
        </p:nvSpPr>
        <p:spPr>
          <a:xfrm>
            <a:off x="126046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6</a:t>
            </a: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id="{A4EE8331-7B67-45BF-B9A6-6D087D5B58C8}"/>
              </a:ext>
            </a:extLst>
          </p:cNvPr>
          <p:cNvSpPr/>
          <p:nvPr/>
        </p:nvSpPr>
        <p:spPr>
          <a:xfrm>
            <a:off x="18286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7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A2642195-F401-438B-BEC3-3724DB2D5CEF}"/>
              </a:ext>
            </a:extLst>
          </p:cNvPr>
          <p:cNvSpPr/>
          <p:nvPr/>
        </p:nvSpPr>
        <p:spPr>
          <a:xfrm>
            <a:off x="239771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8</a:t>
            </a: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id="{A3342AB3-E363-4B43-A103-F1F2E09D1756}"/>
              </a:ext>
            </a:extLst>
          </p:cNvPr>
          <p:cNvSpPr/>
          <p:nvPr/>
        </p:nvSpPr>
        <p:spPr>
          <a:xfrm>
            <a:off x="2966734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9</a:t>
            </a:r>
          </a:p>
        </p:txBody>
      </p:sp>
      <p:sp>
        <p:nvSpPr>
          <p:cNvPr id="164" name="Rectangle 163">
            <a:extLst>
              <a:ext uri="{FF2B5EF4-FFF2-40B4-BE49-F238E27FC236}">
                <a16:creationId xmlns:a16="http://schemas.microsoft.com/office/drawing/2014/main" id="{71CE53B0-4C00-4880-B665-074A4B0DA384}"/>
              </a:ext>
            </a:extLst>
          </p:cNvPr>
          <p:cNvSpPr/>
          <p:nvPr/>
        </p:nvSpPr>
        <p:spPr>
          <a:xfrm>
            <a:off x="353575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10</a:t>
            </a: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id="{BF4B8EF5-E2A1-4B9C-A1F0-07BFE35722CC}"/>
              </a:ext>
            </a:extLst>
          </p:cNvPr>
          <p:cNvSpPr/>
          <p:nvPr/>
        </p:nvSpPr>
        <p:spPr>
          <a:xfrm>
            <a:off x="4104772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11</a:t>
            </a:r>
          </a:p>
        </p:txBody>
      </p:sp>
      <p:sp>
        <p:nvSpPr>
          <p:cNvPr id="166" name="Rectangle 165">
            <a:extLst>
              <a:ext uri="{FF2B5EF4-FFF2-40B4-BE49-F238E27FC236}">
                <a16:creationId xmlns:a16="http://schemas.microsoft.com/office/drawing/2014/main" id="{B2213ED6-2DBA-4C6B-A363-C44F66DCEBCB}"/>
              </a:ext>
            </a:extLst>
          </p:cNvPr>
          <p:cNvSpPr/>
          <p:nvPr/>
        </p:nvSpPr>
        <p:spPr>
          <a:xfrm>
            <a:off x="4673793" y="3337231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12</a:t>
            </a: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4F21772A-B161-4688-A8CE-4A8A2CD43424}"/>
              </a:ext>
            </a:extLst>
          </p:cNvPr>
          <p:cNvSpPr/>
          <p:nvPr/>
        </p:nvSpPr>
        <p:spPr>
          <a:xfrm>
            <a:off x="126046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13</a:t>
            </a:r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8B61DBAE-3574-4F14-905E-FCC4DF86F4A4}"/>
              </a:ext>
            </a:extLst>
          </p:cNvPr>
          <p:cNvSpPr/>
          <p:nvPr/>
        </p:nvSpPr>
        <p:spPr>
          <a:xfrm>
            <a:off x="18286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14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185F3066-15EB-402B-BA18-56D6A7CD4682}"/>
              </a:ext>
            </a:extLst>
          </p:cNvPr>
          <p:cNvSpPr/>
          <p:nvPr/>
        </p:nvSpPr>
        <p:spPr>
          <a:xfrm>
            <a:off x="239771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15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DB7F18CA-F65A-453C-85AE-0F154BA7F605}"/>
              </a:ext>
            </a:extLst>
          </p:cNvPr>
          <p:cNvSpPr/>
          <p:nvPr/>
        </p:nvSpPr>
        <p:spPr>
          <a:xfrm>
            <a:off x="2966734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16</a:t>
            </a: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FAA2D3C9-E720-4DD5-B5D7-1263C8737C62}"/>
              </a:ext>
            </a:extLst>
          </p:cNvPr>
          <p:cNvSpPr/>
          <p:nvPr/>
        </p:nvSpPr>
        <p:spPr>
          <a:xfrm>
            <a:off x="353575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17</a:t>
            </a: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04F8495F-89C5-4F23-BA1E-AA3735C65627}"/>
              </a:ext>
            </a:extLst>
          </p:cNvPr>
          <p:cNvSpPr/>
          <p:nvPr/>
        </p:nvSpPr>
        <p:spPr>
          <a:xfrm>
            <a:off x="4104772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18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7B761F5B-39D1-40AE-BF6D-2E0F1B0A6BDE}"/>
              </a:ext>
            </a:extLst>
          </p:cNvPr>
          <p:cNvSpPr/>
          <p:nvPr/>
        </p:nvSpPr>
        <p:spPr>
          <a:xfrm>
            <a:off x="4673793" y="3753445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19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066DEB78-3ECA-452E-9F91-12848E9D9289}"/>
              </a:ext>
            </a:extLst>
          </p:cNvPr>
          <p:cNvSpPr/>
          <p:nvPr/>
        </p:nvSpPr>
        <p:spPr>
          <a:xfrm>
            <a:off x="126046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20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18BD5154-0F4E-4CD2-B232-3D656399A5A5}"/>
              </a:ext>
            </a:extLst>
          </p:cNvPr>
          <p:cNvSpPr/>
          <p:nvPr/>
        </p:nvSpPr>
        <p:spPr>
          <a:xfrm>
            <a:off x="18286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21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D240ADD5-2010-4E63-9FCB-D44C8542A46F}"/>
              </a:ext>
            </a:extLst>
          </p:cNvPr>
          <p:cNvSpPr/>
          <p:nvPr/>
        </p:nvSpPr>
        <p:spPr>
          <a:xfrm>
            <a:off x="239771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22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890A888F-0D5B-418A-BDE7-719514B1C28C}"/>
              </a:ext>
            </a:extLst>
          </p:cNvPr>
          <p:cNvSpPr/>
          <p:nvPr/>
        </p:nvSpPr>
        <p:spPr>
          <a:xfrm>
            <a:off x="2966734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23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2B73F32B-9DAA-48D9-A5AE-7E562BE7659F}"/>
              </a:ext>
            </a:extLst>
          </p:cNvPr>
          <p:cNvSpPr/>
          <p:nvPr/>
        </p:nvSpPr>
        <p:spPr>
          <a:xfrm>
            <a:off x="353575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24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C655B1C6-BEEA-48C1-81B8-B34DB09F6353}"/>
              </a:ext>
            </a:extLst>
          </p:cNvPr>
          <p:cNvSpPr/>
          <p:nvPr/>
        </p:nvSpPr>
        <p:spPr>
          <a:xfrm>
            <a:off x="4104772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25</a:t>
            </a:r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6059C767-7E02-4777-946D-381616761A2E}"/>
              </a:ext>
            </a:extLst>
          </p:cNvPr>
          <p:cNvSpPr/>
          <p:nvPr/>
        </p:nvSpPr>
        <p:spPr>
          <a:xfrm>
            <a:off x="4673793" y="4169637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26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EA4FF801-B556-4A0C-AABE-5CEAB1C50B60}"/>
              </a:ext>
            </a:extLst>
          </p:cNvPr>
          <p:cNvSpPr/>
          <p:nvPr/>
        </p:nvSpPr>
        <p:spPr>
          <a:xfrm>
            <a:off x="1257304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rgbClr val="F57264"/>
                </a:solidFill>
                <a:latin typeface="Nunito" panose="00000500000000000000" pitchFamily="2" charset="0"/>
              </a:rPr>
              <a:t>27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A9446070-2628-47DE-9817-9D15B8EC1A7E}"/>
              </a:ext>
            </a:extLst>
          </p:cNvPr>
          <p:cNvSpPr/>
          <p:nvPr/>
        </p:nvSpPr>
        <p:spPr>
          <a:xfrm>
            <a:off x="182553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28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848E8097-CF65-4836-9F7F-B995A04F2902}"/>
              </a:ext>
            </a:extLst>
          </p:cNvPr>
          <p:cNvSpPr/>
          <p:nvPr/>
        </p:nvSpPr>
        <p:spPr>
          <a:xfrm>
            <a:off x="239455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29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51D71FE2-5467-45AE-A91F-9FDFB918E8BC}"/>
              </a:ext>
            </a:extLst>
          </p:cNvPr>
          <p:cNvSpPr/>
          <p:nvPr/>
        </p:nvSpPr>
        <p:spPr>
          <a:xfrm>
            <a:off x="296357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50" dirty="0">
                <a:solidFill>
                  <a:schemeClr val="tx1">
                    <a:lumMod val="60000"/>
                    <a:lumOff val="40000"/>
                  </a:schemeClr>
                </a:solidFill>
                <a:latin typeface="Nunito" panose="00000500000000000000" pitchFamily="2" charset="0"/>
              </a:rPr>
              <a:t>30</a:t>
            </a:r>
          </a:p>
        </p:txBody>
      </p:sp>
      <p:sp>
        <p:nvSpPr>
          <p:cNvPr id="185" name="Rectangle 184">
            <a:extLst>
              <a:ext uri="{FF2B5EF4-FFF2-40B4-BE49-F238E27FC236}">
                <a16:creationId xmlns:a16="http://schemas.microsoft.com/office/drawing/2014/main" id="{B24D2129-437A-4DCF-9D82-9C8BE29D66E1}"/>
              </a:ext>
            </a:extLst>
          </p:cNvPr>
          <p:cNvSpPr/>
          <p:nvPr/>
        </p:nvSpPr>
        <p:spPr>
          <a:xfrm>
            <a:off x="3532591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6" name="Rectangle 185">
            <a:extLst>
              <a:ext uri="{FF2B5EF4-FFF2-40B4-BE49-F238E27FC236}">
                <a16:creationId xmlns:a16="http://schemas.microsoft.com/office/drawing/2014/main" id="{0F786B86-504C-4FF6-998F-116CA1FF7F5D}"/>
              </a:ext>
            </a:extLst>
          </p:cNvPr>
          <p:cNvSpPr/>
          <p:nvPr/>
        </p:nvSpPr>
        <p:spPr>
          <a:xfrm>
            <a:off x="4101613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87" name="Rectangle 186">
            <a:extLst>
              <a:ext uri="{FF2B5EF4-FFF2-40B4-BE49-F238E27FC236}">
                <a16:creationId xmlns:a16="http://schemas.microsoft.com/office/drawing/2014/main" id="{FAEE05BB-763C-41A7-A271-D6DC86505EBA}"/>
              </a:ext>
            </a:extLst>
          </p:cNvPr>
          <p:cNvSpPr/>
          <p:nvPr/>
        </p:nvSpPr>
        <p:spPr>
          <a:xfrm>
            <a:off x="4670632" y="4585814"/>
            <a:ext cx="565859" cy="416192"/>
          </a:xfrm>
          <a:prstGeom prst="rect">
            <a:avLst/>
          </a:prstGeom>
          <a:noFill/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sz="1350" dirty="0">
              <a:solidFill>
                <a:schemeClr val="tx1">
                  <a:lumMod val="60000"/>
                  <a:lumOff val="40000"/>
                </a:schemeClr>
              </a:solidFill>
              <a:latin typeface="Nunito" panose="00000500000000000000" pitchFamily="2" charset="0"/>
            </a:endParaRPr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622BBAE9-E3E4-46CC-ACE4-9ED79AE14FDE}"/>
              </a:ext>
            </a:extLst>
          </p:cNvPr>
          <p:cNvSpPr/>
          <p:nvPr/>
        </p:nvSpPr>
        <p:spPr>
          <a:xfrm rot="10800000">
            <a:off x="109105" y="5867397"/>
            <a:ext cx="670214" cy="639041"/>
          </a:xfrm>
          <a:custGeom>
            <a:avLst/>
            <a:gdLst>
              <a:gd name="connsiteX0" fmla="*/ 0 w 3276600"/>
              <a:gd name="connsiteY0" fmla="*/ 0 h 3124201"/>
              <a:gd name="connsiteX1" fmla="*/ 3276600 w 3276600"/>
              <a:gd name="connsiteY1" fmla="*/ 0 h 3124201"/>
              <a:gd name="connsiteX2" fmla="*/ 3276600 w 3276600"/>
              <a:gd name="connsiteY2" fmla="*/ 3124201 h 3124201"/>
              <a:gd name="connsiteX3" fmla="*/ 2265108 w 3276600"/>
              <a:gd name="connsiteY3" fmla="*/ 3124201 h 3124201"/>
              <a:gd name="connsiteX4" fmla="*/ 0 w 3276600"/>
              <a:gd name="connsiteY4" fmla="*/ 0 h 312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6600" h="3124201">
                <a:moveTo>
                  <a:pt x="0" y="0"/>
                </a:moveTo>
                <a:lnTo>
                  <a:pt x="3276600" y="0"/>
                </a:lnTo>
                <a:lnTo>
                  <a:pt x="3276600" y="3124201"/>
                </a:lnTo>
                <a:lnTo>
                  <a:pt x="2265108" y="3124201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2" name="Parallelogram 71">
            <a:extLst>
              <a:ext uri="{FF2B5EF4-FFF2-40B4-BE49-F238E27FC236}">
                <a16:creationId xmlns:a16="http://schemas.microsoft.com/office/drawing/2014/main" id="{B5369EA7-9CC2-40E2-8D78-2596758E6B89}"/>
              </a:ext>
            </a:extLst>
          </p:cNvPr>
          <p:cNvSpPr/>
          <p:nvPr/>
        </p:nvSpPr>
        <p:spPr>
          <a:xfrm rot="10800000" flipH="1">
            <a:off x="-1" y="6218959"/>
            <a:ext cx="1200150" cy="639041"/>
          </a:xfrm>
          <a:prstGeom prst="parallelogram">
            <a:avLst>
              <a:gd name="adj" fmla="val 72502"/>
            </a:avLst>
          </a:prstGeom>
          <a:solidFill>
            <a:schemeClr val="accent3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75" name="Isosceles Triangle 74">
            <a:extLst>
              <a:ext uri="{FF2B5EF4-FFF2-40B4-BE49-F238E27FC236}">
                <a16:creationId xmlns:a16="http://schemas.microsoft.com/office/drawing/2014/main" id="{62D4158C-9100-4442-977E-DB969B06D06E}"/>
              </a:ext>
            </a:extLst>
          </p:cNvPr>
          <p:cNvSpPr/>
          <p:nvPr/>
        </p:nvSpPr>
        <p:spPr>
          <a:xfrm>
            <a:off x="0" y="5704611"/>
            <a:ext cx="810491" cy="1153390"/>
          </a:xfrm>
          <a:prstGeom prst="triangle">
            <a:avLst>
              <a:gd name="adj" fmla="val 0"/>
            </a:avLst>
          </a:prstGeom>
          <a:solidFill>
            <a:schemeClr val="tx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8FB43A6-D867-4A70-AD18-35DEC0749504}"/>
              </a:ext>
            </a:extLst>
          </p:cNvPr>
          <p:cNvGrpSpPr/>
          <p:nvPr/>
        </p:nvGrpSpPr>
        <p:grpSpPr>
          <a:xfrm>
            <a:off x="1258094" y="2563080"/>
            <a:ext cx="3983134" cy="287983"/>
            <a:chOff x="1677456" y="2274437"/>
            <a:chExt cx="5310845" cy="383977"/>
          </a:xfrm>
        </p:grpSpPr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9CBEB57F-A4DC-462E-9572-EB28C69B5703}"/>
                </a:ext>
              </a:extLst>
            </p:cNvPr>
            <p:cNvGrpSpPr/>
            <p:nvPr/>
          </p:nvGrpSpPr>
          <p:grpSpPr>
            <a:xfrm>
              <a:off x="1677456" y="2274437"/>
              <a:ext cx="5310845" cy="307777"/>
              <a:chOff x="6076762" y="1876843"/>
              <a:chExt cx="4226511" cy="372652"/>
            </a:xfrm>
          </p:grpSpPr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CB47345-0656-4D0B-84A7-4F58DC2718C8}"/>
                  </a:ext>
                </a:extLst>
              </p:cNvPr>
              <p:cNvSpPr/>
              <p:nvPr/>
            </p:nvSpPr>
            <p:spPr>
              <a:xfrm>
                <a:off x="6076762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b="1" dirty="0">
                    <a:solidFill>
                      <a:srgbClr val="F57264"/>
                    </a:solidFill>
                    <a:latin typeface="Nunito" panose="00000500000000000000" pitchFamily="2" charset="0"/>
                  </a:rPr>
                  <a:t>Sun</a:t>
                </a:r>
              </a:p>
            </p:txBody>
          </p: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DB9820E3-9FB6-4BBE-BE28-A5AB854950D2}"/>
                  </a:ext>
                </a:extLst>
              </p:cNvPr>
              <p:cNvSpPr/>
              <p:nvPr/>
            </p:nvSpPr>
            <p:spPr>
              <a:xfrm>
                <a:off x="6680549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Mon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923A5589-2050-4339-92CC-7F564AADC990}"/>
                  </a:ext>
                </a:extLst>
              </p:cNvPr>
              <p:cNvSpPr/>
              <p:nvPr/>
            </p:nvSpPr>
            <p:spPr>
              <a:xfrm>
                <a:off x="7284337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Tue</a:t>
                </a:r>
              </a:p>
            </p:txBody>
          </p:sp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60F2A83A-CC0A-44D5-AAE8-E39BF1BA140C}"/>
                  </a:ext>
                </a:extLst>
              </p:cNvPr>
              <p:cNvSpPr/>
              <p:nvPr/>
            </p:nvSpPr>
            <p:spPr>
              <a:xfrm>
                <a:off x="7888124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Wed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61C05AF-EEBC-47D8-A4FD-3DC7CD738DEC}"/>
                  </a:ext>
                </a:extLst>
              </p:cNvPr>
              <p:cNvSpPr/>
              <p:nvPr/>
            </p:nvSpPr>
            <p:spPr>
              <a:xfrm>
                <a:off x="8491911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Thu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7D58F6DB-0F2D-4575-A6DC-00E00472E1D0}"/>
                  </a:ext>
                </a:extLst>
              </p:cNvPr>
              <p:cNvSpPr/>
              <p:nvPr/>
            </p:nvSpPr>
            <p:spPr>
              <a:xfrm>
                <a:off x="9095698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Fri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2D00574C-A4B5-49B2-856E-85F61C6F4506}"/>
                  </a:ext>
                </a:extLst>
              </p:cNvPr>
              <p:cNvSpPr/>
              <p:nvPr/>
            </p:nvSpPr>
            <p:spPr>
              <a:xfrm>
                <a:off x="9699486" y="1876843"/>
                <a:ext cx="603787" cy="372652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50" dirty="0">
                    <a:solidFill>
                      <a:schemeClr val="tx1">
                        <a:lumMod val="60000"/>
                        <a:lumOff val="40000"/>
                      </a:schemeClr>
                    </a:solidFill>
                    <a:latin typeface="Nunito" panose="00000500000000000000" pitchFamily="2" charset="0"/>
                  </a:rPr>
                  <a:t>Sat</a:t>
                </a:r>
              </a:p>
            </p:txBody>
          </p:sp>
        </p:grp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A035EC97-AFE1-4FEE-AC33-0B8CA2558B8A}"/>
                </a:ext>
              </a:extLst>
            </p:cNvPr>
            <p:cNvCxnSpPr/>
            <p:nvPr/>
          </p:nvCxnSpPr>
          <p:spPr>
            <a:xfrm>
              <a:off x="1876845" y="2658414"/>
              <a:ext cx="4912067" cy="0"/>
            </a:xfrm>
            <a:prstGeom prst="line">
              <a:avLst/>
            </a:prstGeom>
            <a:ln w="19050">
              <a:solidFill>
                <a:schemeClr val="bg1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79221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Avagon - Business Color - Light">
      <a:dk1>
        <a:srgbClr val="3F3F3F"/>
      </a:dk1>
      <a:lt1>
        <a:sysClr val="window" lastClr="FFFFFF"/>
      </a:lt1>
      <a:dk2>
        <a:srgbClr val="3F3F3F"/>
      </a:dk2>
      <a:lt2>
        <a:srgbClr val="FFFFFF"/>
      </a:lt2>
      <a:accent1>
        <a:srgbClr val="84CBC5"/>
      </a:accent1>
      <a:accent2>
        <a:srgbClr val="0070C0"/>
      </a:accent2>
      <a:accent3>
        <a:srgbClr val="F8D45E"/>
      </a:accent3>
      <a:accent4>
        <a:srgbClr val="F47264"/>
      </a:accent4>
      <a:accent5>
        <a:srgbClr val="7CC8EC"/>
      </a:accent5>
      <a:accent6>
        <a:srgbClr val="868AD1"/>
      </a:accent6>
      <a:hlink>
        <a:srgbClr val="F33B48"/>
      </a:hlink>
      <a:folHlink>
        <a:srgbClr val="FFC000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1143</TotalTime>
  <Words>510</Words>
  <Application>Microsoft Office PowerPoint</Application>
  <PresentationFormat>On-screen Show (4:3)</PresentationFormat>
  <Paragraphs>510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9" baseType="lpstr">
      <vt:lpstr>Arial</vt:lpstr>
      <vt:lpstr>Calibri</vt:lpstr>
      <vt:lpstr>Calibri Light</vt:lpstr>
      <vt:lpstr>Nunito</vt:lpstr>
      <vt:lpstr>Nunito Black</vt:lpstr>
      <vt:lpstr>Nunito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Jawad Ahbab Turna</dc:creator>
  <cp:lastModifiedBy>Jawad Ahbab Turna</cp:lastModifiedBy>
  <cp:revision>62</cp:revision>
  <dcterms:created xsi:type="dcterms:W3CDTF">2019-12-27T15:16:57Z</dcterms:created>
  <dcterms:modified xsi:type="dcterms:W3CDTF">2020-01-01T15:51:00Z</dcterms:modified>
</cp:coreProperties>
</file>

<file path=docProps/thumbnail.jpeg>
</file>