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64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5264" autoAdjust="0"/>
  </p:normalViewPr>
  <p:slideViewPr>
    <p:cSldViewPr>
      <p:cViewPr varScale="1">
        <p:scale>
          <a:sx n="89" d="100"/>
          <a:sy n="89" d="100"/>
        </p:scale>
        <p:origin x="1229" y="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0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7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5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5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13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4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5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1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5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8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508467" y="802649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478813" y="802649"/>
            <a:ext cx="192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333741" y="802649"/>
            <a:ext cx="2212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366602" y="802649"/>
            <a:ext cx="214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382632" y="802649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682395" y="802649"/>
            <a:ext cx="1515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MARCH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26217" y="0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807428" y="802649"/>
            <a:ext cx="1265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APRIL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954103" y="802649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MAY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902005" y="802649"/>
            <a:ext cx="107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JUNE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928455" y="802649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JULY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30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593428" y="802649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276835" y="802649"/>
            <a:ext cx="2326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</TotalTime>
  <Words>726</Words>
  <Application>Microsoft Office PowerPoint</Application>
  <PresentationFormat>On-screen Show (4:3)</PresentationFormat>
  <Paragraphs>534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64</cp:revision>
  <dcterms:created xsi:type="dcterms:W3CDTF">2019-12-27T15:16:57Z</dcterms:created>
  <dcterms:modified xsi:type="dcterms:W3CDTF">2020-01-01T15:49:22Z</dcterms:modified>
</cp:coreProperties>
</file>