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232"/>
    <a:srgbClr val="F57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5" autoAdjust="0"/>
    <p:restoredTop sz="95264" autoAdjust="0"/>
  </p:normalViewPr>
  <p:slideViewPr>
    <p:cSldViewPr>
      <p:cViewPr varScale="1">
        <p:scale>
          <a:sx n="89" d="100"/>
          <a:sy n="89" d="100"/>
        </p:scale>
        <p:origin x="37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17AA-FFD6-4658-B430-A007948B4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45A16-229D-41AB-AC26-2C825CABC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898F9-E72A-418B-B68C-B1077BBF9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87709-3D7F-4028-A693-5164926E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AF09-9628-4EF4-9959-D9847E8E9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4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1454-5D6E-4B09-9519-CEB9A497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1E5EE8-3A6D-46A0-A0E7-AE375F9DA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0D85B-0119-44BF-B92B-502D0F6E3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5D9BF-32F0-4C76-8921-4785EFDC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9D95-0AC9-439B-AEAA-A89536D89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B4487-86F8-43E7-9D4D-0DC1B15FE4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47125-EBBA-4144-93B4-B28BAE8F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5747-6BDC-4D83-9CCF-E73331EF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328D-4378-4CD5-9DE2-FE777398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8E81E-5BB1-487F-ACEC-D73E1422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119-E423-40F7-870C-60F964AF0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294FF-6ECE-40C8-A48E-CE40B47E5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B7E93-5B3C-4EEB-82D0-19FEFBE0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ABE9-0F86-4AE6-87EF-20ADA323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6ADB1-3B5F-40CF-9759-92AF458B7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67318-FADC-4FC1-B1CA-2893CBB8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D7EC4-FA8E-4C9C-A156-CB10939BC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2C13-6718-4A54-9C0E-590AD080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71A03-5B40-4E14-995B-AFAEFE98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C9939-E997-4614-95DC-E2E6E5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8AC39-23DE-41B7-A604-4857F27F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74FEE-68EE-4FB3-85F5-6EF68F19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90212-9EBB-41B6-AB29-E5F0DB13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FC005-3BAA-497D-A08A-A82E47DDD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F7095-27A9-4F15-9894-661F7CC9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809D75-6AA5-497F-B2CB-D036619F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4078-8B32-475A-828A-6775E3231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2C98D-6DFF-433E-A83A-DD052E561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4E512-4808-4C4D-891E-93EE5D2E68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3D334-838A-4D7A-BE5C-4D541A8FB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D69D-4D72-4961-81A7-BA3C92F7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90C96-E8F3-4C44-9A05-64D9FED59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80BD57-5DD7-46DA-B2BB-6E584ABB9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63BBC-D92E-49CC-8597-4024C674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12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1D3C-63D5-4B76-8034-1ACF6F6D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02A82-E9CE-44E3-898B-5E8CC1A90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A6902F-3437-4005-943C-ACD9185CF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9566-9E26-4563-9F17-EB0602EB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7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6D496-8D53-44B5-B2FE-78C197E4A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20002-B2C3-4A80-AB91-7CA40BD8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CEF28-696A-4051-9984-CB57EA9B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6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F6F27-514D-46AF-B3D5-DB8644CF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B85C-A44E-4298-87A4-D4A1637F7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844BE7-CFC1-4F2D-908F-D0ABE2A00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9EAA2-2C1E-4DB0-9326-05E7061A9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11CB2-1262-4143-A9EE-416BFE6F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B5473-F9E7-49E1-A282-25A912A3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2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B22D3-1656-47C4-A2AE-61EFA75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F167A-A81C-4EC5-9E2D-B6BF4E7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EA9A1-3D7D-49C0-93CC-96E1D36E5F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F0FD7-9649-4155-B49F-CC690542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73119-913C-49CC-B9F8-14B4F9E6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0F81-6019-4969-9C30-DC99C87C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693277-9F3F-46BA-ADEB-A621E4CDB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E5A7B-E92A-4440-AA9C-2599AFF38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9B1C5-8E72-41D8-9E4E-4AC2EAEF6D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217F-BB91-455F-B36D-BFB9EC262811}" type="datetimeFigureOut">
              <a:rPr lang="en-US" smtClean="0"/>
              <a:t>01-Jan-20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7DAE84-1957-4580-9157-67ECE7FB6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8DD32-F5BC-4097-A3A8-BFC81492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B881A-5593-4EDE-A660-A5F87E09A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866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January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October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November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3936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December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1499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February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526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March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4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4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2698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April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5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0775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May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31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6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6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June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024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July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2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August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</a:rPr>
              <a:t>30</a:t>
            </a:r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1F6EE5D-08C4-45E6-A576-D79D2550A391}"/>
              </a:ext>
            </a:extLst>
          </p:cNvPr>
          <p:cNvSpPr/>
          <p:nvPr/>
        </p:nvSpPr>
        <p:spPr>
          <a:xfrm>
            <a:off x="8382000" y="1718757"/>
            <a:ext cx="3276600" cy="3124201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A0DD3983-23BD-466C-B54F-7FDD2D4C4E6C}"/>
              </a:ext>
            </a:extLst>
          </p:cNvPr>
          <p:cNvSpPr/>
          <p:nvPr/>
        </p:nvSpPr>
        <p:spPr>
          <a:xfrm flipH="1">
            <a:off x="6324600" y="-1"/>
            <a:ext cx="5867400" cy="3124201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B9A6A52-168C-42D9-8D61-E7C542F3C527}"/>
              </a:ext>
            </a:extLst>
          </p:cNvPr>
          <p:cNvSpPr/>
          <p:nvPr/>
        </p:nvSpPr>
        <p:spPr>
          <a:xfrm rot="10800000">
            <a:off x="8229600" y="0"/>
            <a:ext cx="3962400" cy="5638800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EC0C3-41E4-4C34-8DC6-EFEEE2D6EE5A}"/>
              </a:ext>
            </a:extLst>
          </p:cNvPr>
          <p:cNvGrpSpPr/>
          <p:nvPr/>
        </p:nvGrpSpPr>
        <p:grpSpPr>
          <a:xfrm>
            <a:off x="10596093" y="695980"/>
            <a:ext cx="862737" cy="1407498"/>
            <a:chOff x="10446182" y="695980"/>
            <a:chExt cx="862737" cy="140749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BC2A48B-77AB-45D0-9796-C9C2808F46DF}"/>
                </a:ext>
              </a:extLst>
            </p:cNvPr>
            <p:cNvSpPr/>
            <p:nvPr/>
          </p:nvSpPr>
          <p:spPr>
            <a:xfrm>
              <a:off x="10446182" y="695980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bg1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4DF0EB4-01AA-44DE-AA9E-971F0D3088F8}"/>
                </a:ext>
              </a:extLst>
            </p:cNvPr>
            <p:cNvSpPr/>
            <p:nvPr/>
          </p:nvSpPr>
          <p:spPr>
            <a:xfrm>
              <a:off x="10446182" y="1334037"/>
              <a:ext cx="862737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chemeClr val="accent3"/>
                  </a:solidFill>
                  <a:latin typeface="Nunito Black" panose="00000A00000000000000" pitchFamily="2" charset="0"/>
                </a:rPr>
                <a:t>20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7C61353C-8DCA-4485-8504-5B1B3976501D}"/>
              </a:ext>
            </a:extLst>
          </p:cNvPr>
          <p:cNvSpPr/>
          <p:nvPr/>
        </p:nvSpPr>
        <p:spPr>
          <a:xfrm>
            <a:off x="152400" y="228600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1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5F45D0F-AED3-46D1-8E42-C5B161722418}"/>
              </a:ext>
            </a:extLst>
          </p:cNvPr>
          <p:cNvSpPr/>
          <p:nvPr/>
        </p:nvSpPr>
        <p:spPr>
          <a:xfrm>
            <a:off x="152400" y="228599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accent3"/>
                </a:solidFill>
                <a:latin typeface="Nunito Black" panose="00000A00000000000000" pitchFamily="2" charset="0"/>
              </a:rPr>
              <a:t>01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A3E064C-9042-4870-970D-85252F595C98}"/>
              </a:ext>
            </a:extLst>
          </p:cNvPr>
          <p:cNvSpPr/>
          <p:nvPr/>
        </p:nvSpPr>
        <p:spPr>
          <a:xfrm>
            <a:off x="158839" y="863474"/>
            <a:ext cx="2571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Nunito SemiBold" panose="00000700000000000000" pitchFamily="2" charset="0"/>
              </a:rPr>
              <a:t>September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F24D57C-6EDD-4752-9B93-301487220871}"/>
              </a:ext>
            </a:extLst>
          </p:cNvPr>
          <p:cNvSpPr/>
          <p:nvPr/>
        </p:nvSpPr>
        <p:spPr>
          <a:xfrm>
            <a:off x="1680614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rgbClr val="F57264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8D7D6D2-DB6B-4494-AFC3-A5F9EA0FA479}"/>
              </a:ext>
            </a:extLst>
          </p:cNvPr>
          <p:cNvSpPr/>
          <p:nvPr/>
        </p:nvSpPr>
        <p:spPr>
          <a:xfrm>
            <a:off x="243825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1E1B3E0-B72D-4A04-BBDE-FDDF1D8B2EF5}"/>
              </a:ext>
            </a:extLst>
          </p:cNvPr>
          <p:cNvSpPr/>
          <p:nvPr/>
        </p:nvSpPr>
        <p:spPr>
          <a:xfrm>
            <a:off x="3196947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</a:t>
            </a:r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ADEDCEE-58CE-4071-9F0E-ECC993C996C3}"/>
              </a:ext>
            </a:extLst>
          </p:cNvPr>
          <p:cNvSpPr/>
          <p:nvPr/>
        </p:nvSpPr>
        <p:spPr>
          <a:xfrm>
            <a:off x="3955640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F17041CA-895A-4F1B-BE05-773C16B9A2F6}"/>
              </a:ext>
            </a:extLst>
          </p:cNvPr>
          <p:cNvSpPr/>
          <p:nvPr/>
        </p:nvSpPr>
        <p:spPr>
          <a:xfrm>
            <a:off x="4714333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76E2D464-468A-4D79-A05F-E871E602F7F4}"/>
              </a:ext>
            </a:extLst>
          </p:cNvPr>
          <p:cNvSpPr/>
          <p:nvPr/>
        </p:nvSpPr>
        <p:spPr>
          <a:xfrm>
            <a:off x="5473026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4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62571D6F-6477-46B3-A765-07AAA20FFF22}"/>
              </a:ext>
            </a:extLst>
          </p:cNvPr>
          <p:cNvSpPr/>
          <p:nvPr/>
        </p:nvSpPr>
        <p:spPr>
          <a:xfrm>
            <a:off x="6231719" y="2751717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5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5F4E4A04-BD7A-4DB6-993C-C23CF4905FD3}"/>
              </a:ext>
            </a:extLst>
          </p:cNvPr>
          <p:cNvSpPr/>
          <p:nvPr/>
        </p:nvSpPr>
        <p:spPr>
          <a:xfrm>
            <a:off x="1680614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A4EE8331-7B67-45BF-B9A6-6D087D5B58C8}"/>
              </a:ext>
            </a:extLst>
          </p:cNvPr>
          <p:cNvSpPr/>
          <p:nvPr/>
        </p:nvSpPr>
        <p:spPr>
          <a:xfrm>
            <a:off x="243825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7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2642195-F401-438B-BEC3-3724DB2D5CEF}"/>
              </a:ext>
            </a:extLst>
          </p:cNvPr>
          <p:cNvSpPr/>
          <p:nvPr/>
        </p:nvSpPr>
        <p:spPr>
          <a:xfrm>
            <a:off x="3196947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8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A3342AB3-E363-4B43-A103-F1F2E09D1756}"/>
              </a:ext>
            </a:extLst>
          </p:cNvPr>
          <p:cNvSpPr/>
          <p:nvPr/>
        </p:nvSpPr>
        <p:spPr>
          <a:xfrm>
            <a:off x="3955640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9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71CE53B0-4C00-4880-B665-074A4B0DA384}"/>
              </a:ext>
            </a:extLst>
          </p:cNvPr>
          <p:cNvSpPr/>
          <p:nvPr/>
        </p:nvSpPr>
        <p:spPr>
          <a:xfrm>
            <a:off x="4714333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10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BF4B8EF5-E2A1-4B9C-A1F0-07BFE35722CC}"/>
              </a:ext>
            </a:extLst>
          </p:cNvPr>
          <p:cNvSpPr/>
          <p:nvPr/>
        </p:nvSpPr>
        <p:spPr>
          <a:xfrm>
            <a:off x="5473026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11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B2213ED6-2DBA-4C6B-A363-C44F66DCEBCB}"/>
              </a:ext>
            </a:extLst>
          </p:cNvPr>
          <p:cNvSpPr/>
          <p:nvPr/>
        </p:nvSpPr>
        <p:spPr>
          <a:xfrm>
            <a:off x="6231719" y="3306639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12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4F21772A-B161-4688-A8CE-4A8A2CD43424}"/>
              </a:ext>
            </a:extLst>
          </p:cNvPr>
          <p:cNvSpPr/>
          <p:nvPr/>
        </p:nvSpPr>
        <p:spPr>
          <a:xfrm>
            <a:off x="1680614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13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8B61DBAE-3574-4F14-905E-FCC4DF86F4A4}"/>
              </a:ext>
            </a:extLst>
          </p:cNvPr>
          <p:cNvSpPr/>
          <p:nvPr/>
        </p:nvSpPr>
        <p:spPr>
          <a:xfrm>
            <a:off x="243825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14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185F3066-15EB-402B-BA18-56D6A7CD4682}"/>
              </a:ext>
            </a:extLst>
          </p:cNvPr>
          <p:cNvSpPr/>
          <p:nvPr/>
        </p:nvSpPr>
        <p:spPr>
          <a:xfrm>
            <a:off x="3196947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15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B7F18CA-F65A-453C-85AE-0F154BA7F605}"/>
              </a:ext>
            </a:extLst>
          </p:cNvPr>
          <p:cNvSpPr/>
          <p:nvPr/>
        </p:nvSpPr>
        <p:spPr>
          <a:xfrm>
            <a:off x="3955640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16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AA2D3C9-E720-4DD5-B5D7-1263C8737C62}"/>
              </a:ext>
            </a:extLst>
          </p:cNvPr>
          <p:cNvSpPr/>
          <p:nvPr/>
        </p:nvSpPr>
        <p:spPr>
          <a:xfrm>
            <a:off x="4714333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17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04F8495F-89C5-4F23-BA1E-AA3735C65627}"/>
              </a:ext>
            </a:extLst>
          </p:cNvPr>
          <p:cNvSpPr/>
          <p:nvPr/>
        </p:nvSpPr>
        <p:spPr>
          <a:xfrm>
            <a:off x="5473026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18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761F5B-39D1-40AE-BF6D-2E0F1B0A6BDE}"/>
              </a:ext>
            </a:extLst>
          </p:cNvPr>
          <p:cNvSpPr/>
          <p:nvPr/>
        </p:nvSpPr>
        <p:spPr>
          <a:xfrm>
            <a:off x="6231719" y="3861591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19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066DEB78-3ECA-452E-9F91-12848E9D9289}"/>
              </a:ext>
            </a:extLst>
          </p:cNvPr>
          <p:cNvSpPr/>
          <p:nvPr/>
        </p:nvSpPr>
        <p:spPr>
          <a:xfrm>
            <a:off x="1680614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20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8BD5154-0F4E-4CD2-B232-3D656399A5A5}"/>
              </a:ext>
            </a:extLst>
          </p:cNvPr>
          <p:cNvSpPr/>
          <p:nvPr/>
        </p:nvSpPr>
        <p:spPr>
          <a:xfrm>
            <a:off x="243825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21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D240ADD5-2010-4E63-9FCB-D44C8542A46F}"/>
              </a:ext>
            </a:extLst>
          </p:cNvPr>
          <p:cNvSpPr/>
          <p:nvPr/>
        </p:nvSpPr>
        <p:spPr>
          <a:xfrm>
            <a:off x="3196947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22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890A888F-0D5B-418A-BDE7-719514B1C28C}"/>
              </a:ext>
            </a:extLst>
          </p:cNvPr>
          <p:cNvSpPr/>
          <p:nvPr/>
        </p:nvSpPr>
        <p:spPr>
          <a:xfrm>
            <a:off x="3955640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23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B73F32B-9DAA-48D9-A5AE-7E562BE7659F}"/>
              </a:ext>
            </a:extLst>
          </p:cNvPr>
          <p:cNvSpPr/>
          <p:nvPr/>
        </p:nvSpPr>
        <p:spPr>
          <a:xfrm>
            <a:off x="4714333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24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C655B1C6-BEEA-48C1-81B8-B34DB09F6353}"/>
              </a:ext>
            </a:extLst>
          </p:cNvPr>
          <p:cNvSpPr/>
          <p:nvPr/>
        </p:nvSpPr>
        <p:spPr>
          <a:xfrm>
            <a:off x="5473026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25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6059C767-7E02-4777-946D-381616761A2E}"/>
              </a:ext>
            </a:extLst>
          </p:cNvPr>
          <p:cNvSpPr/>
          <p:nvPr/>
        </p:nvSpPr>
        <p:spPr>
          <a:xfrm>
            <a:off x="6231719" y="4416513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26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A4FF801-B556-4A0C-AABE-5CEAB1C50B60}"/>
              </a:ext>
            </a:extLst>
          </p:cNvPr>
          <p:cNvSpPr/>
          <p:nvPr/>
        </p:nvSpPr>
        <p:spPr>
          <a:xfrm>
            <a:off x="1676400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57264"/>
                </a:solidFill>
                <a:latin typeface="Nunito" panose="00000500000000000000" pitchFamily="2" charset="0"/>
              </a:rPr>
              <a:t>27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A9446070-2628-47DE-9817-9D15B8EC1A7E}"/>
              </a:ext>
            </a:extLst>
          </p:cNvPr>
          <p:cNvSpPr/>
          <p:nvPr/>
        </p:nvSpPr>
        <p:spPr>
          <a:xfrm>
            <a:off x="2434039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28</a:t>
            </a: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48E8097-CF65-4836-9F7F-B995A04F2902}"/>
              </a:ext>
            </a:extLst>
          </p:cNvPr>
          <p:cNvSpPr/>
          <p:nvPr/>
        </p:nvSpPr>
        <p:spPr>
          <a:xfrm>
            <a:off x="319273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29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51D71FE2-5467-45AE-A91F-9FDFB918E8BC}"/>
              </a:ext>
            </a:extLst>
          </p:cNvPr>
          <p:cNvSpPr/>
          <p:nvPr/>
        </p:nvSpPr>
        <p:spPr>
          <a:xfrm>
            <a:off x="395142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Nunito" panose="00000500000000000000" pitchFamily="2" charset="0"/>
              </a:rPr>
              <a:t>30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B24D2129-437A-4DCF-9D82-9C8BE29D66E1}"/>
              </a:ext>
            </a:extLst>
          </p:cNvPr>
          <p:cNvSpPr/>
          <p:nvPr/>
        </p:nvSpPr>
        <p:spPr>
          <a:xfrm>
            <a:off x="4710118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0F786B86-504C-4FF6-998F-116CA1FF7F5D}"/>
              </a:ext>
            </a:extLst>
          </p:cNvPr>
          <p:cNvSpPr/>
          <p:nvPr/>
        </p:nvSpPr>
        <p:spPr>
          <a:xfrm>
            <a:off x="5468812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AEE05BB-763C-41A7-A271-D6DC86505EBA}"/>
              </a:ext>
            </a:extLst>
          </p:cNvPr>
          <p:cNvSpPr/>
          <p:nvPr/>
        </p:nvSpPr>
        <p:spPr>
          <a:xfrm>
            <a:off x="6227505" y="4971416"/>
            <a:ext cx="754479" cy="55492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tx1">
                  <a:lumMod val="60000"/>
                  <a:lumOff val="40000"/>
                </a:schemeClr>
              </a:solidFill>
              <a:latin typeface="Nunito" panose="00000500000000000000" pitchFamily="2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22BBAE9-E3E4-46CC-ACE4-9ED79AE14FDE}"/>
              </a:ext>
            </a:extLst>
          </p:cNvPr>
          <p:cNvSpPr/>
          <p:nvPr/>
        </p:nvSpPr>
        <p:spPr>
          <a:xfrm rot="10800000">
            <a:off x="145472" y="5537195"/>
            <a:ext cx="893618" cy="852054"/>
          </a:xfrm>
          <a:custGeom>
            <a:avLst/>
            <a:gdLst>
              <a:gd name="connsiteX0" fmla="*/ 0 w 3276600"/>
              <a:gd name="connsiteY0" fmla="*/ 0 h 3124201"/>
              <a:gd name="connsiteX1" fmla="*/ 3276600 w 3276600"/>
              <a:gd name="connsiteY1" fmla="*/ 0 h 3124201"/>
              <a:gd name="connsiteX2" fmla="*/ 3276600 w 3276600"/>
              <a:gd name="connsiteY2" fmla="*/ 3124201 h 3124201"/>
              <a:gd name="connsiteX3" fmla="*/ 2265108 w 3276600"/>
              <a:gd name="connsiteY3" fmla="*/ 3124201 h 3124201"/>
              <a:gd name="connsiteX4" fmla="*/ 0 w 3276600"/>
              <a:gd name="connsiteY4" fmla="*/ 0 h 312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3124201">
                <a:moveTo>
                  <a:pt x="0" y="0"/>
                </a:moveTo>
                <a:lnTo>
                  <a:pt x="3276600" y="0"/>
                </a:lnTo>
                <a:lnTo>
                  <a:pt x="3276600" y="3124201"/>
                </a:lnTo>
                <a:lnTo>
                  <a:pt x="2265108" y="3124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B5369EA7-9CC2-40E2-8D78-2596758E6B89}"/>
              </a:ext>
            </a:extLst>
          </p:cNvPr>
          <p:cNvSpPr/>
          <p:nvPr/>
        </p:nvSpPr>
        <p:spPr>
          <a:xfrm rot="10800000" flipH="1">
            <a:off x="-1" y="6005946"/>
            <a:ext cx="1600200" cy="852054"/>
          </a:xfrm>
          <a:prstGeom prst="parallelogram">
            <a:avLst>
              <a:gd name="adj" fmla="val 72502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62D4158C-9100-4442-977E-DB969B06D06E}"/>
              </a:ext>
            </a:extLst>
          </p:cNvPr>
          <p:cNvSpPr/>
          <p:nvPr/>
        </p:nvSpPr>
        <p:spPr>
          <a:xfrm>
            <a:off x="-1" y="5320147"/>
            <a:ext cx="1080655" cy="1537853"/>
          </a:xfrm>
          <a:prstGeom prst="triangle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8FB43A6-D867-4A70-AD18-35DEC0749504}"/>
              </a:ext>
            </a:extLst>
          </p:cNvPr>
          <p:cNvGrpSpPr/>
          <p:nvPr/>
        </p:nvGrpSpPr>
        <p:grpSpPr>
          <a:xfrm>
            <a:off x="1677456" y="2274437"/>
            <a:ext cx="5310845" cy="383977"/>
            <a:chOff x="1677456" y="2274437"/>
            <a:chExt cx="5310845" cy="383977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9CBEB57F-A4DC-462E-9572-EB28C69B5703}"/>
                </a:ext>
              </a:extLst>
            </p:cNvPr>
            <p:cNvGrpSpPr/>
            <p:nvPr/>
          </p:nvGrpSpPr>
          <p:grpSpPr>
            <a:xfrm>
              <a:off x="1677456" y="2274437"/>
              <a:ext cx="5310845" cy="307777"/>
              <a:chOff x="6076762" y="1876843"/>
              <a:chExt cx="4226511" cy="372652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CB47345-0656-4D0B-84A7-4F58DC2718C8}"/>
                  </a:ext>
                </a:extLst>
              </p:cNvPr>
              <p:cNvSpPr/>
              <p:nvPr/>
            </p:nvSpPr>
            <p:spPr>
              <a:xfrm>
                <a:off x="6076762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57264"/>
                    </a:solidFill>
                    <a:latin typeface="Nunito" panose="00000500000000000000" pitchFamily="2" charset="0"/>
                  </a:rPr>
                  <a:t>Sun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B9820E3-9FB6-4BBE-BE28-A5AB854950D2}"/>
                  </a:ext>
                </a:extLst>
              </p:cNvPr>
              <p:cNvSpPr/>
              <p:nvPr/>
            </p:nvSpPr>
            <p:spPr>
              <a:xfrm>
                <a:off x="6680549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Mon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923A5589-2050-4339-92CC-7F564AADC990}"/>
                  </a:ext>
                </a:extLst>
              </p:cNvPr>
              <p:cNvSpPr/>
              <p:nvPr/>
            </p:nvSpPr>
            <p:spPr>
              <a:xfrm>
                <a:off x="7284337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Tue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60F2A83A-CC0A-44D5-AAE8-E39BF1BA140C}"/>
                  </a:ext>
                </a:extLst>
              </p:cNvPr>
              <p:cNvSpPr/>
              <p:nvPr/>
            </p:nvSpPr>
            <p:spPr>
              <a:xfrm>
                <a:off x="7888124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Wed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61C05AF-EEBC-47D8-A4FD-3DC7CD738DEC}"/>
                  </a:ext>
                </a:extLst>
              </p:cNvPr>
              <p:cNvSpPr/>
              <p:nvPr/>
            </p:nvSpPr>
            <p:spPr>
              <a:xfrm>
                <a:off x="8491911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Thu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58F6DB-0F2D-4575-A6DC-00E00472E1D0}"/>
                  </a:ext>
                </a:extLst>
              </p:cNvPr>
              <p:cNvSpPr/>
              <p:nvPr/>
            </p:nvSpPr>
            <p:spPr>
              <a:xfrm>
                <a:off x="9095698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Fri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2D00574C-A4B5-49B2-856E-85F61C6F4506}"/>
                  </a:ext>
                </a:extLst>
              </p:cNvPr>
              <p:cNvSpPr/>
              <p:nvPr/>
            </p:nvSpPr>
            <p:spPr>
              <a:xfrm>
                <a:off x="9699486" y="1876843"/>
                <a:ext cx="603787" cy="3726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Nunito" panose="00000500000000000000" pitchFamily="2" charset="0"/>
                  </a:rPr>
                  <a:t>Sat</a:t>
                </a: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035EC97-AFE1-4FEE-AC33-0B8CA2558B8A}"/>
                </a:ext>
              </a:extLst>
            </p:cNvPr>
            <p:cNvCxnSpPr/>
            <p:nvPr/>
          </p:nvCxnSpPr>
          <p:spPr>
            <a:xfrm>
              <a:off x="1876845" y="2658414"/>
              <a:ext cx="4912067" cy="0"/>
            </a:xfrm>
            <a:prstGeom prst="line">
              <a:avLst/>
            </a:prstGeom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2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3" grpId="0" animBg="1"/>
      <p:bldP spid="2" grpId="0" animBg="1"/>
      <p:bldP spid="81" grpId="0"/>
      <p:bldP spid="83" grpId="0"/>
      <p:bldP spid="84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71" grpId="0" animBg="1"/>
      <p:bldP spid="72" grpId="0" animBg="1"/>
      <p:bldP spid="7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vagon - Business Color - Light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4CBC5"/>
      </a:accent1>
      <a:accent2>
        <a:srgbClr val="0070C0"/>
      </a:accent2>
      <a:accent3>
        <a:srgbClr val="F8D45E"/>
      </a:accent3>
      <a:accent4>
        <a:srgbClr val="F47264"/>
      </a:accent4>
      <a:accent5>
        <a:srgbClr val="7CC8EC"/>
      </a:accent5>
      <a:accent6>
        <a:srgbClr val="868AD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</TotalTime>
  <Words>510</Words>
  <Application>Microsoft Office PowerPoint</Application>
  <PresentationFormat>Widescreen</PresentationFormat>
  <Paragraphs>510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Nunito</vt:lpstr>
      <vt:lpstr>Nunito Black</vt:lpstr>
      <vt:lpstr>Nunito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Jawad Ahbab Turna</dc:creator>
  <cp:lastModifiedBy>Jawad Ahbab Turna</cp:lastModifiedBy>
  <cp:revision>58</cp:revision>
  <dcterms:created xsi:type="dcterms:W3CDTF">2019-12-27T15:16:57Z</dcterms:created>
  <dcterms:modified xsi:type="dcterms:W3CDTF">2020-01-01T14:16:07Z</dcterms:modified>
</cp:coreProperties>
</file>