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2" autoAdjust="0"/>
    <p:restoredTop sz="95264" autoAdjust="0"/>
  </p:normalViewPr>
  <p:slideViewPr>
    <p:cSldViewPr>
      <p:cViewPr varScale="1">
        <p:scale>
          <a:sx n="35" d="100"/>
          <a:sy n="35" d="100"/>
        </p:scale>
        <p:origin x="2506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7AA-FFD6-4658-B430-A007948B4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45A16-229D-41AB-AC26-2C825CABC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898F9-E72A-418B-B68C-B1077BB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87709-3D7F-4028-A693-5164926E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AF09-9628-4EF4-9959-D9847E8E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1454-5D6E-4B09-9519-CEB9A497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5EE8-3A6D-46A0-A0E7-AE375F9DA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D85B-0119-44BF-B92B-502D0F6E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5D9BF-32F0-4C76-8921-4785EFDC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9D95-0AC9-439B-AEAA-A89536D8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B4487-86F8-43E7-9D4D-0DC1B15FE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7125-EBBA-4144-93B4-B28BAE8F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5747-6BDC-4D83-9CCF-E73331EF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28D-4378-4CD5-9DE2-FE777398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E81E-5BB1-487F-ACEC-D73E1422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119-E423-40F7-870C-60F964AF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94FF-6ECE-40C8-A48E-CE40B47E5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B7E93-5B3C-4EEB-82D0-19FEFBE0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ABE9-0F86-4AE6-87EF-20ADA32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6ADB1-3B5F-40CF-9759-92AF458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7318-FADC-4FC1-B1CA-2893CBB8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D7EC4-FA8E-4C9C-A156-CB10939BC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2C13-6718-4A54-9C0E-590AD08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71A03-5B40-4E14-995B-AFAEFE98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9939-E997-4614-95DC-E2E6E5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8AC39-23DE-41B7-A604-4857F27F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74FEE-68EE-4FB3-85F5-6EF68F19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90212-9EBB-41B6-AB29-E5F0DB13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FC005-3BAA-497D-A08A-A82E47DD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F7095-27A9-4F15-9894-661F7CC9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09D75-6AA5-497F-B2CB-D036619F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4078-8B32-475A-828A-6775E323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C98D-6DFF-433E-A83A-DD052E561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4E512-4808-4C4D-891E-93EE5D2E6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3D334-838A-4D7A-BE5C-4D541A8FB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D69D-4D72-4961-81A7-BA3C92F7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90C96-E8F3-4C44-9A05-64D9FED5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0BD57-5DD7-46DA-B2BB-6E584ABB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63BBC-D92E-49CC-8597-4024C674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1D3C-63D5-4B76-8034-1ACF6F6D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02A82-E9CE-44E3-898B-5E8CC1A9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6902F-3437-4005-943C-ACD9185C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9566-9E26-4563-9F17-EB0602EB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7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6D496-8D53-44B5-B2FE-78C197E4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20002-B2C3-4A80-AB91-7CA40BD8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CEF28-696A-4051-9984-CB57EA9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6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6F27-514D-46AF-B3D5-DB8644CF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B85C-A44E-4298-87A4-D4A1637F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44BE7-CFC1-4F2D-908F-D0ABE2A0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9EAA2-2C1E-4DB0-9326-05E7061A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1CB2-1262-4143-A9EE-416BFE6F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5473-F9E7-49E1-A282-25A912A3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2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B22D3-1656-47C4-A2AE-61EFA75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167A-A81C-4EC5-9E2D-B6BF4E7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EA9A1-3D7D-49C0-93CC-96E1D36E5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F0FD7-9649-4155-B49F-CC690542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73119-913C-49CC-B9F8-14B4F9E6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0F81-6019-4969-9C30-DC99C87C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693277-9F3F-46BA-ADEB-A621E4CD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E5A7B-E92A-4440-AA9C-2599AFF3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B1C5-8E72-41D8-9E4E-4AC2EAEF6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AE84-1957-4580-9157-67ECE7FB6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DD32-F5BC-4097-A3A8-BFC81492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37960" y="444405"/>
              <a:ext cx="12442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January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372236" y="444405"/>
              <a:ext cx="13099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October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48429" y="444405"/>
              <a:ext cx="16337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November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69270" y="444405"/>
              <a:ext cx="16129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December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255217" y="444405"/>
              <a:ext cx="14269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February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635129" y="444405"/>
              <a:ext cx="10470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latin typeface="Nunito SemiBold" panose="00000700000000000000" pitchFamily="2" charset="0"/>
                </a:rPr>
                <a:t>March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30696" y="444405"/>
              <a:ext cx="8515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April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14051" y="444405"/>
              <a:ext cx="7681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May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77182" y="444405"/>
              <a:ext cx="8050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June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84583" y="444405"/>
              <a:ext cx="69762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July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06107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81241" y="444405"/>
              <a:ext cx="12009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August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9965074" y="444405"/>
              <a:ext cx="17171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latin typeface="Nunito SemiBold" panose="00000700000000000000" pitchFamily="2" charset="0"/>
                </a:rPr>
                <a:t>September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1139</TotalTime>
  <Words>786</Words>
  <Application>Microsoft Office PowerPoint</Application>
  <PresentationFormat>Widescreen</PresentationFormat>
  <Paragraphs>582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66</cp:revision>
  <dcterms:created xsi:type="dcterms:W3CDTF">2019-12-27T15:16:57Z</dcterms:created>
  <dcterms:modified xsi:type="dcterms:W3CDTF">2020-01-01T15:53:30Z</dcterms:modified>
</cp:coreProperties>
</file>