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232"/>
    <a:srgbClr val="F572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67" autoAdjust="0"/>
    <p:restoredTop sz="95264" autoAdjust="0"/>
  </p:normalViewPr>
  <p:slideViewPr>
    <p:cSldViewPr>
      <p:cViewPr varScale="1">
        <p:scale>
          <a:sx n="89" d="100"/>
          <a:sy n="89" d="100"/>
        </p:scale>
        <p:origin x="1392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002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67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199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08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49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196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02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10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49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76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575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752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1446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January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4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4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1511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October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5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5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18646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November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</a:rPr>
              <a:t>1</a:t>
            </a:r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6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6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18437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December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2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2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16578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February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3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3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11913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March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</a:rPr>
              <a:t>1</a:t>
            </a:r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4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4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9957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April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5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5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8547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May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</a:rPr>
              <a:t>31</a:t>
            </a:r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6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6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92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June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8130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July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2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2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13740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August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</a:rPr>
              <a:t>30</a:t>
            </a:r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6286500" y="1289067"/>
            <a:ext cx="2457450" cy="234315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4743450" y="0"/>
            <a:ext cx="4400550" cy="2343151"/>
          </a:xfrm>
          <a:prstGeom prst="parallelogram">
            <a:avLst>
              <a:gd name="adj" fmla="val 72502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6172200" y="-3"/>
            <a:ext cx="2971800" cy="42291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7947083" y="521983"/>
            <a:ext cx="692818" cy="1078707"/>
            <a:chOff x="10446182" y="695980"/>
            <a:chExt cx="923754" cy="143827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6"/>
              <a:ext cx="923754" cy="800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3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237089" y="249535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237089" y="249534"/>
            <a:ext cx="69121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300" dirty="0">
                <a:solidFill>
                  <a:schemeClr val="accent3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241917" y="725691"/>
            <a:ext cx="1976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September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26046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18286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239771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2966734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353575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4104772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4673793" y="2921040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26046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18286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239771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2966734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353575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4104772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4673793" y="3337231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26046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18286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239771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2966734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353575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4104772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4673793" y="3753445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26046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18286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239771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2966734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353575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4104772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4673793" y="4169637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257304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182553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239455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296357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3532591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4101613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4670632" y="4585814"/>
            <a:ext cx="565859" cy="41619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09105" y="5867397"/>
            <a:ext cx="670214" cy="63904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218959"/>
            <a:ext cx="1200150" cy="639041"/>
          </a:xfrm>
          <a:prstGeom prst="parallelogram">
            <a:avLst>
              <a:gd name="adj" fmla="val 72502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0" y="5704611"/>
            <a:ext cx="810491" cy="115339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258094" y="2563080"/>
            <a:ext cx="3983134" cy="287983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Avagon - Business Color - Light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4CBC5"/>
      </a:accent1>
      <a:accent2>
        <a:srgbClr val="0070C0"/>
      </a:accent2>
      <a:accent3>
        <a:srgbClr val="F8D45E"/>
      </a:accent3>
      <a:accent4>
        <a:srgbClr val="F47264"/>
      </a:accent4>
      <a:accent5>
        <a:srgbClr val="7CC8EC"/>
      </a:accent5>
      <a:accent6>
        <a:srgbClr val="868AD1"/>
      </a:accent6>
      <a:hlink>
        <a:srgbClr val="F33B48"/>
      </a:hlink>
      <a:folHlink>
        <a:srgbClr val="FFC0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1143</TotalTime>
  <Words>510</Words>
  <Application>Microsoft Office PowerPoint</Application>
  <PresentationFormat>On-screen Show (4:3)</PresentationFormat>
  <Paragraphs>510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Nunito</vt:lpstr>
      <vt:lpstr>Nunito Black</vt:lpstr>
      <vt:lpstr>Nunito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Jawad Ahbab Turna</dc:creator>
  <cp:lastModifiedBy>Jawad Ahbab Turna</cp:lastModifiedBy>
  <cp:revision>61</cp:revision>
  <dcterms:created xsi:type="dcterms:W3CDTF">2019-12-27T15:16:57Z</dcterms:created>
  <dcterms:modified xsi:type="dcterms:W3CDTF">2020-01-01T15:43:42Z</dcterms:modified>
</cp:coreProperties>
</file>