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5" autoAdjust="0"/>
    <p:restoredTop sz="95264" autoAdjust="0"/>
  </p:normalViewPr>
  <p:slideViewPr>
    <p:cSldViewPr>
      <p:cViewPr varScale="1">
        <p:scale>
          <a:sx n="89" d="100"/>
          <a:sy n="89" d="100"/>
        </p:scale>
        <p:origin x="377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717AA-FFD6-4658-B430-A007948B4A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45A16-229D-41AB-AC26-2C825CABCF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898F9-E72A-418B-B68C-B1077BBF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87709-3D7F-4028-A693-5164926EE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AF09-9628-4EF4-9959-D9847E8E9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4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A1454-5D6E-4B09-9519-CEB9A497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E5EE8-3A6D-46A0-A0E7-AE375F9DA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0D85B-0119-44BF-B92B-502D0F6E3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5D9BF-32F0-4C76-8921-4785EFDC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C9D95-0AC9-439B-AEAA-A89536D8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2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B4487-86F8-43E7-9D4D-0DC1B15FE4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47125-EBBA-4144-93B4-B28BAE8FC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5747-6BDC-4D83-9CCF-E73331EF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328D-4378-4CD5-9DE2-FE777398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8E81E-5BB1-487F-ACEC-D73E1422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6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C119-E423-40F7-870C-60F964AF0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294FF-6ECE-40C8-A48E-CE40B47E5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B7E93-5B3C-4EEB-82D0-19FEFBE0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9ABE9-0F86-4AE6-87EF-20ADA323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6ADB1-3B5F-40CF-9759-92AF458B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1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67318-FADC-4FC1-B1CA-2893CBB8F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D7EC4-FA8E-4C9C-A156-CB10939BC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2C13-6718-4A54-9C0E-590AD0807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71A03-5B40-4E14-995B-AFAEFE98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C9939-E997-4614-95DC-E2E6E54E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50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8AC39-23DE-41B7-A604-4857F27F6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74FEE-68EE-4FB3-85F5-6EF68F199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90212-9EBB-41B6-AB29-E5F0DB131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FC005-3BAA-497D-A08A-A82E47DDD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F7095-27A9-4F15-9894-661F7CC99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09D75-6AA5-497F-B2CB-D036619F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3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4078-8B32-475A-828A-6775E3231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2C98D-6DFF-433E-A83A-DD052E561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4E512-4808-4C4D-891E-93EE5D2E6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53D334-838A-4D7A-BE5C-4D541A8FB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7D69D-4D72-4961-81A7-BA3C92F77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E90C96-E8F3-4C44-9A05-64D9FED59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80BD57-5DD7-46DA-B2BB-6E584ABB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E63BBC-D92E-49CC-8597-4024C674D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1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1D3C-63D5-4B76-8034-1ACF6F6D2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02A82-E9CE-44E3-898B-5E8CC1A90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A6902F-3437-4005-943C-ACD9185C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9566-9E26-4563-9F17-EB0602EB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7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76D496-8D53-44B5-B2FE-78C197E4A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720002-B2C3-4A80-AB91-7CA40BD89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CEF28-696A-4051-9984-CB57EA9B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6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F6F27-514D-46AF-B3D5-DB8644CF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0B85C-A44E-4298-87A4-D4A1637F7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44BE7-CFC1-4F2D-908F-D0ABE2A00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9EAA2-2C1E-4DB0-9326-05E7061A9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11CB2-1262-4143-A9EE-416BFE6F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B5473-F9E7-49E1-A282-25A912A3D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2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B22D3-1656-47C4-A2AE-61EFA7587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F167A-A81C-4EC5-9E2D-B6BF4E78E1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EA9A1-3D7D-49C0-93CC-96E1D36E5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F0FD7-9649-4155-B49F-CC690542F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173119-913C-49CC-B9F8-14B4F9E6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B0F81-6019-4969-9C30-DC99C87C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693277-9F3F-46BA-ADEB-A621E4CDB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E5A7B-E92A-4440-AA9C-2599AFF3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9B1C5-8E72-41D8-9E4E-4AC2EAEF6D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DAE84-1957-4580-9157-67ECE7FB6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8DD32-F5BC-4097-A3A8-BFC81492D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076730" y="802646"/>
            <a:ext cx="186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1"/>
                </a:solidFill>
                <a:latin typeface="Nunito SemiBold" panose="00000700000000000000" pitchFamily="2" charset="0"/>
              </a:rPr>
              <a:t>JANUARY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047076" y="802646"/>
            <a:ext cx="192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4"/>
                </a:solidFill>
                <a:latin typeface="Nunito SemiBold" panose="00000700000000000000" pitchFamily="2" charset="0"/>
              </a:rPr>
              <a:t>OCTOBER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7902004" y="802646"/>
            <a:ext cx="2212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5"/>
                </a:solidFill>
                <a:latin typeface="Nunito SemiBold" panose="00000700000000000000" pitchFamily="2" charset="0"/>
              </a:rPr>
              <a:t>NOVEMBER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7934866" y="802646"/>
            <a:ext cx="2146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6"/>
                </a:solidFill>
                <a:latin typeface="Nunito SemiBold" panose="00000700000000000000" pitchFamily="2" charset="0"/>
              </a:rPr>
              <a:t>DECEMBER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7950895" y="802646"/>
            <a:ext cx="2114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2">
                    <a:lumMod val="40000"/>
                    <a:lumOff val="60000"/>
                  </a:schemeClr>
                </a:solidFill>
                <a:latin typeface="Nunito SemiBold" panose="00000700000000000000" pitchFamily="2" charset="0"/>
              </a:rPr>
              <a:t>FEBRUARY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250658" y="802646"/>
            <a:ext cx="1515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3"/>
                </a:solidFill>
                <a:latin typeface="Nunito SemiBold" panose="00000700000000000000" pitchFamily="2" charset="0"/>
              </a:rPr>
              <a:t>MARCH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375691" y="802646"/>
            <a:ext cx="1265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4"/>
                </a:solidFill>
                <a:latin typeface="Nunito SemiBold" panose="00000700000000000000" pitchFamily="2" charset="0"/>
              </a:rPr>
              <a:t>APRIL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31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522366" y="802646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5"/>
                </a:solidFill>
                <a:latin typeface="Nunito SemiBold" panose="00000700000000000000" pitchFamily="2" charset="0"/>
              </a:rPr>
              <a:t>MAY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470268" y="802646"/>
            <a:ext cx="1075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6"/>
                </a:solidFill>
                <a:latin typeface="Nunito SemiBold" panose="00000700000000000000" pitchFamily="2" charset="0"/>
              </a:rPr>
              <a:t>JUNE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496718" y="802646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1"/>
                </a:solidFill>
                <a:latin typeface="Nunito SemiBold" panose="00000700000000000000" pitchFamily="2" charset="0"/>
              </a:rPr>
              <a:t>JULY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30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8161691" y="802646"/>
            <a:ext cx="169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2">
                    <a:lumMod val="40000"/>
                    <a:lumOff val="60000"/>
                  </a:schemeClr>
                </a:solidFill>
                <a:latin typeface="Nunito SemiBold" panose="00000700000000000000" pitchFamily="2" charset="0"/>
              </a:rPr>
              <a:t>AUGUST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2877925" y="0"/>
            <a:ext cx="6424575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3657600" y="0"/>
            <a:ext cx="8534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6916061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751382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8112422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8711017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9309613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9908209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10506805" y="243310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6916061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751382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8112422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8711017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9309613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9908209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10506805" y="2914220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6916061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751382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8112422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8711017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9309613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9908209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10506805" y="3395363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6916061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751382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8112422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8711017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9309613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9908209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10506805" y="3876481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691273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751050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8109096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8707692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9306288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9904884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10503480" y="4357582"/>
            <a:ext cx="595271" cy="48111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6913569" y="2019300"/>
            <a:ext cx="4190166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7845098" y="802646"/>
            <a:ext cx="2326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3"/>
                </a:solidFill>
                <a:latin typeface="Nunito SemiBold" panose="00000700000000000000" pitchFamily="2" charset="0"/>
              </a:rPr>
              <a:t>SEPTEMBER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7872365" y="5605402"/>
            <a:ext cx="2271741" cy="430212"/>
            <a:chOff x="7814312" y="5656918"/>
            <a:chExt cx="2271741" cy="430212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>
                  <a:latin typeface="+mn-lt"/>
                  <a:ea typeface="+mn-ea"/>
                </a:endParaRPr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20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2654089" y="2618418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500306" y="411051"/>
            <a:ext cx="1562571" cy="769441"/>
            <a:chOff x="727890" y="533400"/>
            <a:chExt cx="1562571" cy="769441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4" y="53340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520428" y="1164966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</TotalTime>
  <Words>726</Words>
  <Application>Microsoft Office PowerPoint</Application>
  <PresentationFormat>Widescreen</PresentationFormat>
  <Paragraphs>534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62</cp:revision>
  <dcterms:created xsi:type="dcterms:W3CDTF">2019-12-27T15:16:57Z</dcterms:created>
  <dcterms:modified xsi:type="dcterms:W3CDTF">2020-01-01T15:43:35Z</dcterms:modified>
</cp:coreProperties>
</file>