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100000" strictFirstAndLastChars="0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366" r:id="rId2"/>
    <p:sldId id="368" r:id="rId3"/>
    <p:sldId id="394" r:id="rId4"/>
    <p:sldId id="369" r:id="rId5"/>
    <p:sldId id="370" r:id="rId6"/>
    <p:sldId id="371" r:id="rId7"/>
    <p:sldId id="373" r:id="rId8"/>
    <p:sldId id="374" r:id="rId9"/>
    <p:sldId id="375" r:id="rId10"/>
    <p:sldId id="376" r:id="rId11"/>
    <p:sldId id="377" r:id="rId12"/>
    <p:sldId id="378" r:id="rId13"/>
    <p:sldId id="379" r:id="rId14"/>
    <p:sldId id="380" r:id="rId15"/>
    <p:sldId id="381" r:id="rId16"/>
    <p:sldId id="382" r:id="rId17"/>
    <p:sldId id="383" r:id="rId18"/>
    <p:sldId id="384" r:id="rId19"/>
    <p:sldId id="385" r:id="rId20"/>
    <p:sldId id="386" r:id="rId21"/>
    <p:sldId id="387" r:id="rId22"/>
    <p:sldId id="388" r:id="rId23"/>
    <p:sldId id="389" r:id="rId24"/>
    <p:sldId id="390" r:id="rId25"/>
    <p:sldId id="391" r:id="rId26"/>
    <p:sldId id="392" r:id="rId27"/>
    <p:sldId id="393" r:id="rId28"/>
    <p:sldId id="258" r:id="rId29"/>
  </p:sldIdLst>
  <p:sldSz cx="24384000" cy="13716000"/>
  <p:notesSz cx="6858000" cy="9144000"/>
  <p:defaultTextStyle>
    <a:defPPr>
      <a:defRPr lang="ru-RU"/>
    </a:defPPr>
    <a:lvl1pPr algn="l" defTabSz="825500" rtl="0" eaLnBrk="0" fontAlgn="base" hangingPunct="0">
      <a:spcBef>
        <a:spcPct val="0"/>
      </a:spcBef>
      <a:spcAft>
        <a:spcPct val="0"/>
      </a:spcAft>
      <a:defRPr sz="2000" kern="1200">
        <a:solidFill>
          <a:srgbClr val="74808C"/>
        </a:solidFill>
        <a:latin typeface="Poppins" charset="0"/>
        <a:ea typeface="Poppins" charset="0"/>
        <a:cs typeface="Poppins" charset="0"/>
        <a:sym typeface="Poppins" charset="0"/>
      </a:defRPr>
    </a:lvl1pPr>
    <a:lvl2pPr marL="457200" indent="-228600" algn="l" defTabSz="825500" rtl="0" eaLnBrk="0" fontAlgn="base" hangingPunct="0">
      <a:spcBef>
        <a:spcPct val="0"/>
      </a:spcBef>
      <a:spcAft>
        <a:spcPct val="0"/>
      </a:spcAft>
      <a:defRPr sz="2000" kern="1200">
        <a:solidFill>
          <a:srgbClr val="74808C"/>
        </a:solidFill>
        <a:latin typeface="Poppins" charset="0"/>
        <a:ea typeface="Poppins" charset="0"/>
        <a:cs typeface="Poppins" charset="0"/>
        <a:sym typeface="Poppins" charset="0"/>
      </a:defRPr>
    </a:lvl2pPr>
    <a:lvl3pPr marL="914400" indent="-457200" algn="l" defTabSz="825500" rtl="0" eaLnBrk="0" fontAlgn="base" hangingPunct="0">
      <a:spcBef>
        <a:spcPct val="0"/>
      </a:spcBef>
      <a:spcAft>
        <a:spcPct val="0"/>
      </a:spcAft>
      <a:defRPr sz="2000" kern="1200">
        <a:solidFill>
          <a:srgbClr val="74808C"/>
        </a:solidFill>
        <a:latin typeface="Poppins" charset="0"/>
        <a:ea typeface="Poppins" charset="0"/>
        <a:cs typeface="Poppins" charset="0"/>
        <a:sym typeface="Poppins" charset="0"/>
      </a:defRPr>
    </a:lvl3pPr>
    <a:lvl4pPr marL="1371600" indent="-685800" algn="l" defTabSz="825500" rtl="0" eaLnBrk="0" fontAlgn="base" hangingPunct="0">
      <a:spcBef>
        <a:spcPct val="0"/>
      </a:spcBef>
      <a:spcAft>
        <a:spcPct val="0"/>
      </a:spcAft>
      <a:defRPr sz="2000" kern="1200">
        <a:solidFill>
          <a:srgbClr val="74808C"/>
        </a:solidFill>
        <a:latin typeface="Poppins" charset="0"/>
        <a:ea typeface="Poppins" charset="0"/>
        <a:cs typeface="Poppins" charset="0"/>
        <a:sym typeface="Poppins" charset="0"/>
      </a:defRPr>
    </a:lvl4pPr>
    <a:lvl5pPr marL="1828800" indent="-914400" algn="l" defTabSz="825500" rtl="0" eaLnBrk="0" fontAlgn="base" hangingPunct="0">
      <a:spcBef>
        <a:spcPct val="0"/>
      </a:spcBef>
      <a:spcAft>
        <a:spcPct val="0"/>
      </a:spcAft>
      <a:defRPr sz="2000" kern="1200">
        <a:solidFill>
          <a:srgbClr val="74808C"/>
        </a:solidFill>
        <a:latin typeface="Poppins" charset="0"/>
        <a:ea typeface="Poppins" charset="0"/>
        <a:cs typeface="Poppins" charset="0"/>
        <a:sym typeface="Poppins" charset="0"/>
      </a:defRPr>
    </a:lvl5pPr>
    <a:lvl6pPr marL="2286000" algn="l" defTabSz="914400" rtl="0" eaLnBrk="1" latinLnBrk="0" hangingPunct="1">
      <a:defRPr sz="2000" kern="1200">
        <a:solidFill>
          <a:srgbClr val="74808C"/>
        </a:solidFill>
        <a:latin typeface="Poppins" charset="0"/>
        <a:ea typeface="Poppins" charset="0"/>
        <a:cs typeface="Poppins" charset="0"/>
        <a:sym typeface="Poppins" charset="0"/>
      </a:defRPr>
    </a:lvl6pPr>
    <a:lvl7pPr marL="2743200" algn="l" defTabSz="914400" rtl="0" eaLnBrk="1" latinLnBrk="0" hangingPunct="1">
      <a:defRPr sz="2000" kern="1200">
        <a:solidFill>
          <a:srgbClr val="74808C"/>
        </a:solidFill>
        <a:latin typeface="Poppins" charset="0"/>
        <a:ea typeface="Poppins" charset="0"/>
        <a:cs typeface="Poppins" charset="0"/>
        <a:sym typeface="Poppins" charset="0"/>
      </a:defRPr>
    </a:lvl7pPr>
    <a:lvl8pPr marL="3200400" algn="l" defTabSz="914400" rtl="0" eaLnBrk="1" latinLnBrk="0" hangingPunct="1">
      <a:defRPr sz="2000" kern="1200">
        <a:solidFill>
          <a:srgbClr val="74808C"/>
        </a:solidFill>
        <a:latin typeface="Poppins" charset="0"/>
        <a:ea typeface="Poppins" charset="0"/>
        <a:cs typeface="Poppins" charset="0"/>
        <a:sym typeface="Poppins" charset="0"/>
      </a:defRPr>
    </a:lvl8pPr>
    <a:lvl9pPr marL="3657600" algn="l" defTabSz="914400" rtl="0" eaLnBrk="1" latinLnBrk="0" hangingPunct="1">
      <a:defRPr sz="2000" kern="1200">
        <a:solidFill>
          <a:srgbClr val="74808C"/>
        </a:solidFill>
        <a:latin typeface="Poppins" charset="0"/>
        <a:ea typeface="Poppins" charset="0"/>
        <a:cs typeface="Poppins" charset="0"/>
        <a:sym typeface="Poppins" charset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A2E5"/>
    <a:srgbClr val="F5971F"/>
    <a:srgbClr val="25D0E2"/>
    <a:srgbClr val="3572A6"/>
    <a:srgbClr val="C97D33"/>
    <a:srgbClr val="55ADAF"/>
    <a:srgbClr val="303534"/>
    <a:srgbClr val="49504F"/>
    <a:srgbClr val="9EA5A7"/>
    <a:srgbClr val="C2CA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14"/>
    <p:restoredTop sz="94607"/>
  </p:normalViewPr>
  <p:slideViewPr>
    <p:cSldViewPr showGuides="1">
      <p:cViewPr varScale="1">
        <p:scale>
          <a:sx n="59" d="100"/>
          <a:sy n="59" d="100"/>
        </p:scale>
        <p:origin x="1008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2" d="100"/>
        <a:sy n="8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47A8C19-9434-1A48-8799-AC712E2FFC6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>
              <a:defRPr sz="1200"/>
            </a:lvl1pPr>
          </a:lstStyle>
          <a:p>
            <a:endParaRPr lang="en-US" alt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A50433-5353-8C4F-BD2C-7FBFA053CD7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>
              <a:defRPr sz="1200"/>
            </a:lvl1pPr>
          </a:lstStyle>
          <a:p>
            <a:fld id="{3B7A4573-EACC-7C43-A962-D5C551847AC7}" type="datetimeFigureOut">
              <a:rPr lang="en-US" altLang="ru-RU"/>
              <a:pPr/>
              <a:t>5/5/18</a:t>
            </a:fld>
            <a:endParaRPr lang="en-US" alt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6D6DB2-1719-E84F-A051-297A53EA54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>
              <a:defRPr sz="1200"/>
            </a:lvl1pPr>
          </a:lstStyle>
          <a:p>
            <a:endParaRPr lang="en-US" alt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105496-5866-0747-8511-E482327492C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>
              <a:defRPr sz="1200"/>
            </a:lvl1pPr>
          </a:lstStyle>
          <a:p>
            <a:fld id="{94311332-4FBE-0D41-9DCD-3AE3DA7F4277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>
            <a:extLst>
              <a:ext uri="{FF2B5EF4-FFF2-40B4-BE49-F238E27FC236}">
                <a16:creationId xmlns:a16="http://schemas.microsoft.com/office/drawing/2014/main" id="{1FEBE52F-A1E3-1F43-AB18-644CA428C84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098" name="Rectangle 2">
            <a:extLst>
              <a:ext uri="{FF2B5EF4-FFF2-40B4-BE49-F238E27FC236}">
                <a16:creationId xmlns:a16="http://schemas.microsoft.com/office/drawing/2014/main" id="{770E09CE-3A48-0046-AE94-7C3403FC2A4A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x-none" altLang="x-none" noProof="0">
                <a:sym typeface="Helvetica Neue" charset="0"/>
              </a:rPr>
              <a:t>Click to edit Master text styles</a:t>
            </a:r>
          </a:p>
          <a:p>
            <a:pPr lvl="1"/>
            <a:r>
              <a:rPr lang="x-none" altLang="x-none" noProof="0">
                <a:sym typeface="Helvetica Neue" charset="0"/>
              </a:rPr>
              <a:t>Second level</a:t>
            </a:r>
          </a:p>
          <a:p>
            <a:pPr lvl="2"/>
            <a:r>
              <a:rPr lang="x-none" altLang="x-none" noProof="0">
                <a:sym typeface="Helvetica Neue" charset="0"/>
              </a:rPr>
              <a:t>Third level</a:t>
            </a:r>
          </a:p>
          <a:p>
            <a:pPr lvl="3"/>
            <a:r>
              <a:rPr lang="x-none" altLang="x-none" noProof="0">
                <a:sym typeface="Helvetica Neue" charset="0"/>
              </a:rPr>
              <a:t>Fourth level</a:t>
            </a:r>
          </a:p>
          <a:p>
            <a:pPr lvl="4"/>
            <a:r>
              <a:rPr lang="x-none" altLang="x-none" noProof="0">
                <a:sym typeface="Helvetica Neu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panose="02000503000000020004" pitchFamily="2" charset="0"/>
      </a:defRPr>
    </a:lvl1pPr>
    <a:lvl2pPr indent="2286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panose="02000503000000020004" pitchFamily="2" charset="0"/>
      </a:defRPr>
    </a:lvl2pPr>
    <a:lvl3pPr indent="4572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panose="02000503000000020004" pitchFamily="2" charset="0"/>
      </a:defRPr>
    </a:lvl3pPr>
    <a:lvl4pPr indent="6858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panose="02000503000000020004" pitchFamily="2" charset="0"/>
      </a:defRPr>
    </a:lvl4pPr>
    <a:lvl5pPr indent="9144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panose="02000503000000020004" pitchFamily="2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>
            <a:extLst>
              <a:ext uri="{FF2B5EF4-FFF2-40B4-BE49-F238E27FC236}">
                <a16:creationId xmlns:a16="http://schemas.microsoft.com/office/drawing/2014/main" id="{28DC2724-864D-1342-907D-19094C9B8032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030760" y="12047530"/>
            <a:ext cx="4219730" cy="962630"/>
            <a:chOff x="1030745" y="12048279"/>
            <a:chExt cx="4220532" cy="961864"/>
          </a:xfrm>
        </p:grpSpPr>
        <p:sp>
          <p:nvSpPr>
            <p:cNvPr id="5" name="Text Box 8">
              <a:extLst>
                <a:ext uri="{FF2B5EF4-FFF2-40B4-BE49-F238E27FC236}">
                  <a16:creationId xmlns:a16="http://schemas.microsoft.com/office/drawing/2014/main" id="{7A199719-D4AE-5840-8962-910FBA9297D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075358" y="12048279"/>
              <a:ext cx="4175919" cy="7138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/>
            <a:lstStyle/>
            <a:p>
              <a:pPr eaLnBrk="1">
                <a:defRPr/>
              </a:pPr>
              <a:r>
                <a:rPr lang="en-US" altLang="x-none" sz="3800" b="1" i="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Poppins Medium" charset="0"/>
                </a:rPr>
                <a:t>Calendar </a:t>
              </a:r>
              <a:r>
                <a:rPr lang="en-US" altLang="x-none" sz="3800" b="1" i="0" dirty="0">
                  <a:solidFill>
                    <a:schemeClr val="accent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Poppins Medium" charset="0"/>
                </a:rPr>
                <a:t>2018</a:t>
              </a:r>
              <a:endParaRPr lang="x-none" altLang="x-none" sz="3800" b="1" i="0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Medium" charset="0"/>
              </a:endParaRPr>
            </a:p>
          </p:txBody>
        </p:sp>
        <p:sp>
          <p:nvSpPr>
            <p:cNvPr id="6" name="Rectangle 6">
              <a:extLst>
                <a:ext uri="{FF2B5EF4-FFF2-40B4-BE49-F238E27FC236}">
                  <a16:creationId xmlns:a16="http://schemas.microsoft.com/office/drawing/2014/main" id="{3C332F60-092C-E34F-B2B0-25B3CDE64D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745" y="12546987"/>
              <a:ext cx="3529063" cy="463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altLang="ru-RU" sz="1800" b="1" dirty="0">
                  <a:solidFill>
                    <a:schemeClr val="accent4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PROFESSIONAL TEMPLATE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0900" y="2278063"/>
            <a:ext cx="19504148" cy="2178050"/>
          </a:xfrm>
        </p:spPr>
        <p:txBody>
          <a:bodyPr/>
          <a:lstStyle>
            <a:lvl1pPr>
              <a:lnSpc>
                <a:spcPct val="100000"/>
              </a:lnSpc>
              <a:defRPr b="1" i="0">
                <a:solidFill>
                  <a:srgbClr val="262D30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just">
              <a:lnSpc>
                <a:spcPct val="150000"/>
              </a:lnSpc>
              <a:defRPr sz="2200"/>
            </a:lvl1pPr>
            <a:lvl2pPr algn="just">
              <a:lnSpc>
                <a:spcPct val="150000"/>
              </a:lnSpc>
              <a:defRPr sz="2200"/>
            </a:lvl2pPr>
            <a:lvl3pPr algn="just">
              <a:lnSpc>
                <a:spcPct val="150000"/>
              </a:lnSpc>
              <a:defRPr sz="2200"/>
            </a:lvl3pPr>
            <a:lvl4pPr algn="just">
              <a:lnSpc>
                <a:spcPct val="150000"/>
              </a:lnSpc>
              <a:defRPr sz="2200"/>
            </a:lvl4pPr>
            <a:lvl5pPr algn="just">
              <a:lnSpc>
                <a:spcPct val="150000"/>
              </a:lnSpc>
              <a:defRPr sz="2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C7338AE8-7078-C141-8450-DA895068D1D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2545675" y="12496800"/>
            <a:ext cx="895350" cy="482600"/>
          </a:xfrm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b="0" i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>
              <a:defRPr/>
            </a:pPr>
            <a:fld id="{5EECB342-2BB7-CA4C-AC03-5504DCEFB7F1}" type="slidenum">
              <a:rPr lang="x-none" altLang="x-none" smtClean="0"/>
              <a:pPr>
                <a:defRPr/>
              </a:pPr>
              <a:t>‹#›</a:t>
            </a:fld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374645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C1D1F28B-3B5B-B64E-B7B5-231EC21F9B2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2545675" y="12496800"/>
            <a:ext cx="895350" cy="482600"/>
          </a:xfrm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b="0" i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>
              <a:defRPr/>
            </a:pPr>
            <a:fld id="{7E08387A-529A-CB42-A4EF-BC0CAC5B45B9}" type="slidenum">
              <a:rPr lang="x-none" altLang="x-none" smtClean="0"/>
              <a:pPr>
                <a:defRPr/>
              </a:pPr>
              <a:t>‹#›</a:t>
            </a:fld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707823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5314458" y="3906439"/>
            <a:ext cx="2447925" cy="2447925"/>
          </a:xfrm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8265993" y="3906439"/>
            <a:ext cx="2447925" cy="2447925"/>
          </a:xfrm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11183888" y="3906439"/>
            <a:ext cx="2447925" cy="2447925"/>
          </a:xfrm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4135423" y="3906439"/>
            <a:ext cx="2447925" cy="2447925"/>
          </a:xfrm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17086958" y="3906439"/>
            <a:ext cx="2447925" cy="2447925"/>
          </a:xfrm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5314458" y="6858000"/>
            <a:ext cx="2447925" cy="2447925"/>
          </a:xfrm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8265993" y="6858000"/>
            <a:ext cx="2447925" cy="2447925"/>
          </a:xfrm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11183888" y="6858000"/>
            <a:ext cx="2447925" cy="2447925"/>
          </a:xfrm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14135423" y="6858000"/>
            <a:ext cx="2447925" cy="2447925"/>
          </a:xfrm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17086958" y="6858000"/>
            <a:ext cx="2447925" cy="2447925"/>
          </a:xfrm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7" name="Rectangle 4">
            <a:extLst>
              <a:ext uri="{FF2B5EF4-FFF2-40B4-BE49-F238E27FC236}">
                <a16:creationId xmlns:a16="http://schemas.microsoft.com/office/drawing/2014/main" id="{AA15F0D7-3D1E-604A-8F96-2F394D01FFBC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22545675" y="12496800"/>
            <a:ext cx="895350" cy="482600"/>
          </a:xfrm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b="0" i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>
              <a:defRPr/>
            </a:pPr>
            <a:fld id="{B9AF0925-8106-4940-8E5F-C5341D3D11C7}" type="slidenum">
              <a:rPr lang="x-none" altLang="x-none" smtClean="0"/>
              <a:pPr>
                <a:defRPr/>
              </a:pPr>
              <a:t>‹#›</a:t>
            </a:fld>
            <a:endParaRPr lang="x-none" altLang="x-none"/>
          </a:p>
        </p:txBody>
      </p:sp>
      <p:grpSp>
        <p:nvGrpSpPr>
          <p:cNvPr id="18" name="Group 4">
            <a:extLst>
              <a:ext uri="{FF2B5EF4-FFF2-40B4-BE49-F238E27FC236}">
                <a16:creationId xmlns:a16="http://schemas.microsoft.com/office/drawing/2014/main" id="{18F952A9-B8C2-1C42-A6C2-FF44BB0686ED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030760" y="12047530"/>
            <a:ext cx="4219730" cy="962630"/>
            <a:chOff x="1030745" y="12048279"/>
            <a:chExt cx="4220532" cy="961864"/>
          </a:xfrm>
        </p:grpSpPr>
        <p:sp>
          <p:nvSpPr>
            <p:cNvPr id="19" name="Text Box 8">
              <a:extLst>
                <a:ext uri="{FF2B5EF4-FFF2-40B4-BE49-F238E27FC236}">
                  <a16:creationId xmlns:a16="http://schemas.microsoft.com/office/drawing/2014/main" id="{680D6BAE-517F-8C4E-8601-C87FE2BBFBC2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075358" y="12048279"/>
              <a:ext cx="4175919" cy="7138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/>
            <a:lstStyle/>
            <a:p>
              <a:pPr eaLnBrk="1">
                <a:defRPr/>
              </a:pPr>
              <a:r>
                <a:rPr lang="en-US" altLang="x-none" sz="3800" b="1" i="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Poppins Medium" charset="0"/>
                </a:rPr>
                <a:t>Calendar </a:t>
              </a:r>
              <a:r>
                <a:rPr lang="en-US" altLang="x-none" sz="3800" b="1" i="0" dirty="0">
                  <a:solidFill>
                    <a:schemeClr val="accent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Poppins Medium" charset="0"/>
                </a:rPr>
                <a:t>2018</a:t>
              </a:r>
              <a:endParaRPr lang="x-none" altLang="x-none" sz="3800" b="1" i="0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Medium" charset="0"/>
              </a:endParaRPr>
            </a:p>
          </p:txBody>
        </p:sp>
        <p:sp>
          <p:nvSpPr>
            <p:cNvPr id="20" name="Rectangle 6">
              <a:extLst>
                <a:ext uri="{FF2B5EF4-FFF2-40B4-BE49-F238E27FC236}">
                  <a16:creationId xmlns:a16="http://schemas.microsoft.com/office/drawing/2014/main" id="{C21C99C9-FC1E-294C-8D5A-434829D3B5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745" y="12546987"/>
              <a:ext cx="3529063" cy="463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altLang="ru-RU" sz="1800" b="1" dirty="0">
                  <a:solidFill>
                    <a:schemeClr val="accent4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PROFESSIONAL TEMPLATE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48447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5314458" y="3906439"/>
            <a:ext cx="2447925" cy="2447925"/>
          </a:xfrm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8265993" y="3906439"/>
            <a:ext cx="2447925" cy="2447925"/>
          </a:xfrm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11183888" y="3906439"/>
            <a:ext cx="2447925" cy="2447925"/>
          </a:xfrm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4135423" y="3906439"/>
            <a:ext cx="2447925" cy="2447925"/>
          </a:xfrm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17086958" y="3906439"/>
            <a:ext cx="2447925" cy="2447925"/>
          </a:xfrm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5314458" y="6858000"/>
            <a:ext cx="2447925" cy="2447925"/>
          </a:xfrm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8265993" y="6858000"/>
            <a:ext cx="2447925" cy="2447925"/>
          </a:xfrm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11183888" y="6858000"/>
            <a:ext cx="2447925" cy="2447925"/>
          </a:xfrm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14135423" y="6858000"/>
            <a:ext cx="2447925" cy="2447925"/>
          </a:xfrm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17086958" y="6858000"/>
            <a:ext cx="2447925" cy="2447925"/>
          </a:xfrm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4" name="Rectangle 4">
            <a:extLst>
              <a:ext uri="{FF2B5EF4-FFF2-40B4-BE49-F238E27FC236}">
                <a16:creationId xmlns:a16="http://schemas.microsoft.com/office/drawing/2014/main" id="{197049DB-484C-AA4E-9C0B-D4B0B1ED601A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22545675" y="12496800"/>
            <a:ext cx="895350" cy="482600"/>
          </a:xfrm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b="0" i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>
              <a:defRPr/>
            </a:pPr>
            <a:fld id="{C29B0FFC-00BC-E745-8C6C-B51A84DB6E55}" type="slidenum">
              <a:rPr lang="x-none" altLang="x-none" smtClean="0"/>
              <a:pPr>
                <a:defRPr/>
              </a:pPr>
              <a:t>‹#›</a:t>
            </a:fld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2996758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A7726C62-7A7B-0849-A684-7D664EE577F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2120900" y="2278063"/>
            <a:ext cx="20627975" cy="217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x-none" altLang="x-none">
                <a:sym typeface="Poppins Medium" charset="0"/>
              </a:rPr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728B1FF2-57C3-6841-B844-E61E9385E00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2271713" y="4670425"/>
            <a:ext cx="20477162" cy="701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x-none" altLang="x-none">
                <a:sym typeface="Poppins" charset="0"/>
              </a:rPr>
              <a:t>Click to edit Master text styles</a:t>
            </a:r>
          </a:p>
          <a:p>
            <a:pPr lvl="1"/>
            <a:r>
              <a:rPr lang="x-none" altLang="x-none">
                <a:sym typeface="Poppins" charset="0"/>
              </a:rPr>
              <a:t>Second level</a:t>
            </a:r>
          </a:p>
          <a:p>
            <a:pPr lvl="2"/>
            <a:r>
              <a:rPr lang="x-none" altLang="x-none">
                <a:sym typeface="Poppins" charset="0"/>
              </a:rPr>
              <a:t>Third level</a:t>
            </a:r>
          </a:p>
          <a:p>
            <a:pPr lvl="3"/>
            <a:r>
              <a:rPr lang="x-none" altLang="x-none">
                <a:sym typeface="Poppins" charset="0"/>
              </a:rPr>
              <a:t>Fourth level</a:t>
            </a:r>
          </a:p>
          <a:p>
            <a:pPr lvl="4"/>
            <a:r>
              <a:rPr lang="x-none" altLang="x-none">
                <a:sym typeface="Poppins" charset="0"/>
              </a:rPr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451F2594-ABDE-0E48-B1D5-5F3CF2C6168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 bwMode="auto">
          <a:xfrm>
            <a:off x="22545675" y="12352338"/>
            <a:ext cx="895350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>
            <a:lvl1pPr algn="ctr" eaLnBrk="1">
              <a:defRPr b="1" i="0">
                <a:solidFill>
                  <a:schemeClr val="accent4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</a:lstStyle>
          <a:p>
            <a:pPr>
              <a:defRPr/>
            </a:pPr>
            <a:fld id="{0E2A03B7-A07C-3043-9169-79FE809F5FBC}" type="slidenum">
              <a:rPr lang="x-none" altLang="x-none" smtClean="0"/>
              <a:pPr>
                <a:defRPr/>
              </a:pPr>
              <a:t>‹#›</a:t>
            </a:fld>
            <a:endParaRPr lang="x-none" altLang="x-none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</p:sldLayoutIdLst>
  <p:txStyles>
    <p:titleStyle>
      <a:lvl1pPr algn="l" defTabSz="825500" rtl="0" eaLnBrk="0" fontAlgn="base" hangingPunct="0">
        <a:spcBef>
          <a:spcPct val="0"/>
        </a:spcBef>
        <a:spcAft>
          <a:spcPct val="0"/>
        </a:spcAft>
        <a:defRPr sz="10000" b="1" kern="1200">
          <a:solidFill>
            <a:srgbClr val="272D30"/>
          </a:solidFill>
          <a:latin typeface="Open Sans Semibold" charset="0"/>
          <a:ea typeface="Open Sans Semibold" charset="0"/>
          <a:cs typeface="Open Sans Semibold" charset="0"/>
          <a:sym typeface="Poppins Medium" charset="0"/>
        </a:defRPr>
      </a:lvl1pPr>
      <a:lvl2pPr algn="l" defTabSz="825500" rtl="0" eaLnBrk="0" fontAlgn="base" hangingPunct="0">
        <a:spcBef>
          <a:spcPct val="0"/>
        </a:spcBef>
        <a:spcAft>
          <a:spcPct val="0"/>
        </a:spcAft>
        <a:defRPr sz="10000" b="1">
          <a:solidFill>
            <a:srgbClr val="272D30"/>
          </a:solidFill>
          <a:latin typeface="Open Sans Semibold" charset="0"/>
          <a:ea typeface="Open Sans Semibold" charset="0"/>
          <a:cs typeface="Open Sans Semibold" charset="0"/>
          <a:sym typeface="Poppins Medium" charset="0"/>
        </a:defRPr>
      </a:lvl2pPr>
      <a:lvl3pPr algn="l" defTabSz="825500" rtl="0" eaLnBrk="0" fontAlgn="base" hangingPunct="0">
        <a:spcBef>
          <a:spcPct val="0"/>
        </a:spcBef>
        <a:spcAft>
          <a:spcPct val="0"/>
        </a:spcAft>
        <a:defRPr sz="10000" b="1">
          <a:solidFill>
            <a:srgbClr val="272D30"/>
          </a:solidFill>
          <a:latin typeface="Open Sans Semibold" charset="0"/>
          <a:ea typeface="Open Sans Semibold" charset="0"/>
          <a:cs typeface="Open Sans Semibold" charset="0"/>
          <a:sym typeface="Poppins Medium" charset="0"/>
        </a:defRPr>
      </a:lvl3pPr>
      <a:lvl4pPr algn="l" defTabSz="825500" rtl="0" eaLnBrk="0" fontAlgn="base" hangingPunct="0">
        <a:spcBef>
          <a:spcPct val="0"/>
        </a:spcBef>
        <a:spcAft>
          <a:spcPct val="0"/>
        </a:spcAft>
        <a:defRPr sz="10000" b="1">
          <a:solidFill>
            <a:srgbClr val="272D30"/>
          </a:solidFill>
          <a:latin typeface="Open Sans Semibold" charset="0"/>
          <a:ea typeface="Open Sans Semibold" charset="0"/>
          <a:cs typeface="Open Sans Semibold" charset="0"/>
          <a:sym typeface="Poppins Medium" charset="0"/>
        </a:defRPr>
      </a:lvl4pPr>
      <a:lvl5pPr algn="l" defTabSz="825500" rtl="0" eaLnBrk="0" fontAlgn="base" hangingPunct="0">
        <a:spcBef>
          <a:spcPct val="0"/>
        </a:spcBef>
        <a:spcAft>
          <a:spcPct val="0"/>
        </a:spcAft>
        <a:defRPr sz="10000" b="1">
          <a:solidFill>
            <a:srgbClr val="272D30"/>
          </a:solidFill>
          <a:latin typeface="Open Sans Semibold" charset="0"/>
          <a:ea typeface="Open Sans Semibold" charset="0"/>
          <a:cs typeface="Open Sans Semibold" charset="0"/>
          <a:sym typeface="Poppins Medium" charset="0"/>
        </a:defRPr>
      </a:lvl5pPr>
      <a:lvl6pPr marL="457200" algn="l" defTabSz="825500" rtl="0" fontAlgn="base" hangingPunct="0">
        <a:lnSpc>
          <a:spcPct val="80000"/>
        </a:lnSpc>
        <a:spcBef>
          <a:spcPct val="0"/>
        </a:spcBef>
        <a:spcAft>
          <a:spcPct val="0"/>
        </a:spcAft>
        <a:defRPr sz="10000">
          <a:solidFill>
            <a:srgbClr val="272D30"/>
          </a:solidFill>
          <a:latin typeface="Poppins Medium" charset="0"/>
          <a:ea typeface="Poppins Medium" charset="0"/>
          <a:cs typeface="Poppins Medium" charset="0"/>
          <a:sym typeface="Poppins Medium" charset="0"/>
        </a:defRPr>
      </a:lvl6pPr>
      <a:lvl7pPr marL="914400" algn="l" defTabSz="825500" rtl="0" fontAlgn="base" hangingPunct="0">
        <a:lnSpc>
          <a:spcPct val="80000"/>
        </a:lnSpc>
        <a:spcBef>
          <a:spcPct val="0"/>
        </a:spcBef>
        <a:spcAft>
          <a:spcPct val="0"/>
        </a:spcAft>
        <a:defRPr sz="10000">
          <a:solidFill>
            <a:srgbClr val="272D30"/>
          </a:solidFill>
          <a:latin typeface="Poppins Medium" charset="0"/>
          <a:ea typeface="Poppins Medium" charset="0"/>
          <a:cs typeface="Poppins Medium" charset="0"/>
          <a:sym typeface="Poppins Medium" charset="0"/>
        </a:defRPr>
      </a:lvl7pPr>
      <a:lvl8pPr marL="1371600" algn="l" defTabSz="825500" rtl="0" fontAlgn="base" hangingPunct="0">
        <a:lnSpc>
          <a:spcPct val="80000"/>
        </a:lnSpc>
        <a:spcBef>
          <a:spcPct val="0"/>
        </a:spcBef>
        <a:spcAft>
          <a:spcPct val="0"/>
        </a:spcAft>
        <a:defRPr sz="10000">
          <a:solidFill>
            <a:srgbClr val="272D30"/>
          </a:solidFill>
          <a:latin typeface="Poppins Medium" charset="0"/>
          <a:ea typeface="Poppins Medium" charset="0"/>
          <a:cs typeface="Poppins Medium" charset="0"/>
          <a:sym typeface="Poppins Medium" charset="0"/>
        </a:defRPr>
      </a:lvl8pPr>
      <a:lvl9pPr marL="1828800" algn="l" defTabSz="825500" rtl="0" fontAlgn="base" hangingPunct="0">
        <a:lnSpc>
          <a:spcPct val="80000"/>
        </a:lnSpc>
        <a:spcBef>
          <a:spcPct val="0"/>
        </a:spcBef>
        <a:spcAft>
          <a:spcPct val="0"/>
        </a:spcAft>
        <a:defRPr sz="10000">
          <a:solidFill>
            <a:srgbClr val="272D30"/>
          </a:solidFill>
          <a:latin typeface="Poppins Medium" charset="0"/>
          <a:ea typeface="Poppins Medium" charset="0"/>
          <a:cs typeface="Poppins Medium" charset="0"/>
          <a:sym typeface="Poppins Medium" charset="0"/>
        </a:defRPr>
      </a:lvl9pPr>
    </p:titleStyle>
    <p:bodyStyle>
      <a:lvl1pPr algn="l" defTabSz="825500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200" kern="1200">
          <a:solidFill>
            <a:srgbClr val="9B9A9C"/>
          </a:solidFill>
          <a:latin typeface="Open Sans" charset="0"/>
          <a:ea typeface="Open Sans" charset="0"/>
          <a:cs typeface="Open Sans" charset="0"/>
          <a:sym typeface="Poppins" charset="0"/>
        </a:defRPr>
      </a:lvl1pPr>
      <a:lvl2pPr indent="228600" algn="l" defTabSz="825500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200" kern="1200">
          <a:solidFill>
            <a:srgbClr val="9B9A9C"/>
          </a:solidFill>
          <a:latin typeface="Open Sans" charset="0"/>
          <a:ea typeface="Open Sans" charset="0"/>
          <a:cs typeface="Open Sans" charset="0"/>
          <a:sym typeface="Poppins" charset="0"/>
        </a:defRPr>
      </a:lvl2pPr>
      <a:lvl3pPr indent="457200" algn="l" defTabSz="825500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200" kern="1200">
          <a:solidFill>
            <a:srgbClr val="9B9A9C"/>
          </a:solidFill>
          <a:latin typeface="Open Sans" charset="0"/>
          <a:ea typeface="Open Sans" charset="0"/>
          <a:cs typeface="Open Sans" charset="0"/>
          <a:sym typeface="Poppins" charset="0"/>
        </a:defRPr>
      </a:lvl3pPr>
      <a:lvl4pPr indent="685800" algn="l" defTabSz="825500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200" kern="1200">
          <a:solidFill>
            <a:srgbClr val="9B9A9C"/>
          </a:solidFill>
          <a:latin typeface="Open Sans" charset="0"/>
          <a:ea typeface="Open Sans" charset="0"/>
          <a:cs typeface="Open Sans" charset="0"/>
          <a:sym typeface="Poppins" charset="0"/>
        </a:defRPr>
      </a:lvl4pPr>
      <a:lvl5pPr indent="914400" algn="l" defTabSz="825500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200" kern="1200">
          <a:solidFill>
            <a:srgbClr val="9B9A9C"/>
          </a:solidFill>
          <a:latin typeface="Open Sans" charset="0"/>
          <a:ea typeface="Open Sans" charset="0"/>
          <a:cs typeface="Open Sans" charset="0"/>
          <a:sym typeface="Poppin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fonts.google.com/specimen/Open+San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C9FAD4B2-3DC9-644A-B811-E7F03CE5C76A}"/>
              </a:ext>
            </a:extLst>
          </p:cNvPr>
          <p:cNvGrpSpPr/>
          <p:nvPr/>
        </p:nvGrpSpPr>
        <p:grpSpPr>
          <a:xfrm>
            <a:off x="17444731" y="4193704"/>
            <a:ext cx="2020077" cy="1445096"/>
            <a:chOff x="17160552" y="4625752"/>
            <a:chExt cx="2020077" cy="1445096"/>
          </a:xfrm>
        </p:grpSpPr>
        <p:sp>
          <p:nvSpPr>
            <p:cNvPr id="7" name="Прямоугольный треугольник 6">
              <a:extLst>
                <a:ext uri="{FF2B5EF4-FFF2-40B4-BE49-F238E27FC236}">
                  <a16:creationId xmlns:a16="http://schemas.microsoft.com/office/drawing/2014/main" id="{87BB57AA-077E-2045-B848-CDB1BAC73A53}"/>
                </a:ext>
              </a:extLst>
            </p:cNvPr>
            <p:cNvSpPr/>
            <p:nvPr/>
          </p:nvSpPr>
          <p:spPr bwMode="auto">
            <a:xfrm rot="5400000">
              <a:off x="17160552" y="5278760"/>
              <a:ext cx="792088" cy="792088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</p:spPr>
          <p:txBody>
            <a:bodyPr vert="horz" wrap="square" lIns="38100" tIns="38100" rIns="38100" bIns="381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8255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>
                <a:ln>
                  <a:noFill/>
                </a:ln>
                <a:solidFill>
                  <a:srgbClr val="74808C"/>
                </a:solidFill>
                <a:effectLst/>
                <a:latin typeface="Poppins" charset="0"/>
                <a:ea typeface="Poppins" charset="0"/>
                <a:cs typeface="Poppins" charset="0"/>
                <a:sym typeface="Poppins" charset="0"/>
              </a:endParaRPr>
            </a:p>
          </p:txBody>
        </p:sp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id="{072377BA-E92C-F642-BB56-5CA6A00E9EC8}"/>
                </a:ext>
              </a:extLst>
            </p:cNvPr>
            <p:cNvSpPr/>
            <p:nvPr/>
          </p:nvSpPr>
          <p:spPr bwMode="auto">
            <a:xfrm>
              <a:off x="17160552" y="4625752"/>
              <a:ext cx="2020077" cy="969505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</p:spPr>
          <p:txBody>
            <a:bodyPr vert="horz" wrap="square" lIns="38100" tIns="38100" rIns="38100" bIns="381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8255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>
                <a:ln>
                  <a:noFill/>
                </a:ln>
                <a:solidFill>
                  <a:srgbClr val="74808C"/>
                </a:solidFill>
                <a:effectLst/>
                <a:latin typeface="Poppins" charset="0"/>
                <a:ea typeface="Poppins" charset="0"/>
                <a:cs typeface="Poppins" charset="0"/>
                <a:sym typeface="Poppins" charset="0"/>
              </a:endParaRPr>
            </a:p>
          </p:txBody>
        </p:sp>
        <p:sp>
          <p:nvSpPr>
            <p:cNvPr id="9" name="Text Box 3">
              <a:extLst>
                <a:ext uri="{FF2B5EF4-FFF2-40B4-BE49-F238E27FC236}">
                  <a16:creationId xmlns:a16="http://schemas.microsoft.com/office/drawing/2014/main" id="{C0E85981-F673-894B-897C-05EE2C827EA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7494349" y="4773911"/>
              <a:ext cx="1538411" cy="7200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/>
            <a:lstStyle/>
            <a:p>
              <a:pPr algn="ctr" eaLnBrk="1">
                <a:defRPr/>
              </a:pPr>
              <a:r>
                <a:rPr lang="en-US" altLang="x-none" sz="4000" b="1" spc="600" dirty="0">
                  <a:solidFill>
                    <a:schemeClr val="tx1"/>
                  </a:solidFill>
                  <a:latin typeface="Open Sans Semibold" charset="0"/>
                  <a:ea typeface="Open Sans Semibold" charset="0"/>
                  <a:cs typeface="Open Sans Semibold" charset="0"/>
                  <a:sym typeface="Poppins Medium" charset="0"/>
                </a:rPr>
                <a:t>PRO</a:t>
              </a:r>
              <a:endParaRPr lang="x-none" altLang="x-none" sz="4000" b="1" spc="600" dirty="0">
                <a:solidFill>
                  <a:schemeClr val="tx1"/>
                </a:solidFill>
                <a:latin typeface="Open Sans Semibold" charset="0"/>
                <a:ea typeface="Open Sans Semibold" charset="0"/>
                <a:cs typeface="Open Sans Semibold" charset="0"/>
                <a:sym typeface="Poppins Medium" charset="0"/>
              </a:endParaRPr>
            </a:p>
          </p:txBody>
        </p:sp>
      </p:grp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8FFB072D-58C0-E940-A7AA-F34298477A1F}"/>
              </a:ext>
            </a:extLst>
          </p:cNvPr>
          <p:cNvGrpSpPr/>
          <p:nvPr/>
        </p:nvGrpSpPr>
        <p:grpSpPr>
          <a:xfrm>
            <a:off x="6503988" y="5633864"/>
            <a:ext cx="11376025" cy="2323058"/>
            <a:chOff x="6503988" y="5633864"/>
            <a:chExt cx="11376025" cy="2323058"/>
          </a:xfrm>
        </p:grpSpPr>
        <p:sp>
          <p:nvSpPr>
            <p:cNvPr id="5" name="Text Box 3">
              <a:extLst>
                <a:ext uri="{FF2B5EF4-FFF2-40B4-BE49-F238E27FC236}">
                  <a16:creationId xmlns:a16="http://schemas.microsoft.com/office/drawing/2014/main" id="{F8CBA1EE-BC19-2D4C-8971-5110AD7D986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503988" y="5633864"/>
              <a:ext cx="11376025" cy="1938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/>
            <a:lstStyle/>
            <a:p>
              <a:pPr algn="ctr" eaLnBrk="1">
                <a:defRPr/>
              </a:pPr>
              <a:r>
                <a:rPr lang="en-US" altLang="x-none" sz="12000" b="1" dirty="0">
                  <a:solidFill>
                    <a:schemeClr val="bg2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  <a:sym typeface="Poppins Medium" charset="0"/>
                </a:rPr>
                <a:t>Calendar </a:t>
              </a:r>
              <a:r>
                <a:rPr lang="en-US" altLang="x-none" sz="12000" b="1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Poppins Medium" charset="0"/>
                </a:rPr>
                <a:t>2018</a:t>
              </a:r>
              <a:endParaRPr lang="x-none" altLang="x-none" sz="12000" b="1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Medium" charset="0"/>
              </a:endParaRPr>
            </a:p>
          </p:txBody>
        </p:sp>
        <p:sp>
          <p:nvSpPr>
            <p:cNvPr id="12" name="Text Box 2">
              <a:extLst>
                <a:ext uri="{FF2B5EF4-FFF2-40B4-BE49-F238E27FC236}">
                  <a16:creationId xmlns:a16="http://schemas.microsoft.com/office/drawing/2014/main" id="{975C6E20-133E-3347-85AC-468F73B5A36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241069" y="7572201"/>
              <a:ext cx="7901861" cy="3847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ctr">
              <a:spAutoFit/>
            </a:bodyPr>
            <a:lstStyle/>
            <a:p>
              <a:pPr algn="ctr" eaLnBrk="1">
                <a:defRPr/>
              </a:pPr>
              <a:r>
                <a:rPr lang="en-US" altLang="x-none" b="1" dirty="0">
                  <a:solidFill>
                    <a:schemeClr val="accent4">
                      <a:lumMod val="75000"/>
                    </a:schemeClr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PROFESSIONAL TEMPLATE FOR POWERPOINT. SMART &amp; EASY.</a:t>
              </a:r>
              <a:endParaRPr lang="x-none" altLang="x-none" b="1" dirty="0">
                <a:solidFill>
                  <a:schemeClr val="accent4">
                    <a:lumMod val="75000"/>
                  </a:schemeClr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69714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188BCA54-6F84-1343-B56D-4FED594D0F11}"/>
              </a:ext>
            </a:extLst>
          </p:cNvPr>
          <p:cNvGrpSpPr/>
          <p:nvPr/>
        </p:nvGrpSpPr>
        <p:grpSpPr>
          <a:xfrm>
            <a:off x="3491474" y="3929807"/>
            <a:ext cx="8909164" cy="7288214"/>
            <a:chOff x="3491474" y="3929807"/>
            <a:chExt cx="8909164" cy="7288214"/>
          </a:xfrm>
        </p:grpSpPr>
        <p:sp>
          <p:nvSpPr>
            <p:cNvPr id="21" name="Text Box 2">
              <a:extLst>
                <a:ext uri="{FF2B5EF4-FFF2-40B4-BE49-F238E27FC236}">
                  <a16:creationId xmlns:a16="http://schemas.microsoft.com/office/drawing/2014/main" id="{B7780F45-3F98-FD4C-8AC4-3B7FA9B4771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491474" y="3929807"/>
              <a:ext cx="1497729" cy="72882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1"/>
                  </a:solidFill>
                  <a:latin typeface="Open Sans ExtraBold" panose="020B0606030504020204" pitchFamily="34" charset="0"/>
                  <a:ea typeface="Open Sans ExtraBold" panose="020B0606030504020204" pitchFamily="34" charset="0"/>
                  <a:cs typeface="Open Sans ExtraBold" panose="020B0606030504020204" pitchFamily="34" charset="0"/>
                  <a:sym typeface="Poppins SemiBold" charset="0"/>
                </a:rPr>
                <a:t>SU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1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1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8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1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15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1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22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1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29</a:t>
              </a:r>
              <a:endParaRPr lang="x-none" altLang="x-none" sz="4000" b="1" dirty="0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endParaRPr>
            </a:p>
          </p:txBody>
        </p:sp>
        <p:sp>
          <p:nvSpPr>
            <p:cNvPr id="22" name="Text Box 2">
              <a:extLst>
                <a:ext uri="{FF2B5EF4-FFF2-40B4-BE49-F238E27FC236}">
                  <a16:creationId xmlns:a16="http://schemas.microsoft.com/office/drawing/2014/main" id="{AEA45723-9DD8-274E-9EB7-F770B47CD37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726713" y="3929807"/>
              <a:ext cx="1497729" cy="72882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 ExtraBold" panose="020B0606030504020204" pitchFamily="34" charset="0"/>
                  <a:ea typeface="Open Sans ExtraBold" panose="020B0606030504020204" pitchFamily="34" charset="0"/>
                  <a:cs typeface="Open Sans ExtraBold" panose="020B0606030504020204" pitchFamily="34" charset="0"/>
                  <a:sym typeface="Poppins SemiBold" charset="0"/>
                </a:rPr>
                <a:t>MO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9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16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23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30</a:t>
              </a:r>
              <a:endParaRPr lang="x-none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endParaRPr>
            </a:p>
          </p:txBody>
        </p:sp>
        <p:sp>
          <p:nvSpPr>
            <p:cNvPr id="23" name="Text Box 2">
              <a:extLst>
                <a:ext uri="{FF2B5EF4-FFF2-40B4-BE49-F238E27FC236}">
                  <a16:creationId xmlns:a16="http://schemas.microsoft.com/office/drawing/2014/main" id="{854BFC25-48EE-F245-9ACF-D04ADE21D58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961952" y="3929807"/>
              <a:ext cx="1497729" cy="72882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 ExtraBold" panose="020B0606030504020204" pitchFamily="34" charset="0"/>
                  <a:ea typeface="Open Sans ExtraBold" panose="020B0606030504020204" pitchFamily="34" charset="0"/>
                  <a:cs typeface="Open Sans ExtraBold" panose="020B0606030504020204" pitchFamily="34" charset="0"/>
                  <a:sym typeface="Poppins SemiBold" charset="0"/>
                </a:rPr>
                <a:t>TU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3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10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17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24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31</a:t>
              </a:r>
              <a:endParaRPr lang="x-none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endParaRPr>
            </a:p>
          </p:txBody>
        </p:sp>
        <p:sp>
          <p:nvSpPr>
            <p:cNvPr id="24" name="Text Box 2">
              <a:extLst>
                <a:ext uri="{FF2B5EF4-FFF2-40B4-BE49-F238E27FC236}">
                  <a16:creationId xmlns:a16="http://schemas.microsoft.com/office/drawing/2014/main" id="{171A83C4-A038-5C48-8A01-827C5540297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197191" y="3929807"/>
              <a:ext cx="1497729" cy="60571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 ExtraBold" panose="020B0606030504020204" pitchFamily="34" charset="0"/>
                  <a:ea typeface="Open Sans ExtraBold" panose="020B0606030504020204" pitchFamily="34" charset="0"/>
                  <a:cs typeface="Open Sans ExtraBold" panose="020B0606030504020204" pitchFamily="34" charset="0"/>
                  <a:sym typeface="Poppins SemiBold" charset="0"/>
                </a:rPr>
                <a:t>WE</a:t>
              </a:r>
              <a:endPara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endParaRP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1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4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11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18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25</a:t>
              </a:r>
              <a:endPara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endParaRPr>
            </a:p>
          </p:txBody>
        </p:sp>
        <p:sp>
          <p:nvSpPr>
            <p:cNvPr id="25" name="Text Box 2">
              <a:extLst>
                <a:ext uri="{FF2B5EF4-FFF2-40B4-BE49-F238E27FC236}">
                  <a16:creationId xmlns:a16="http://schemas.microsoft.com/office/drawing/2014/main" id="{D92D25D0-F13B-F44B-B89D-555119F097A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432430" y="3929807"/>
              <a:ext cx="1497729" cy="60571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 ExtraBold" panose="020B0606030504020204" pitchFamily="34" charset="0"/>
                  <a:ea typeface="Open Sans ExtraBold" panose="020B0606030504020204" pitchFamily="34" charset="0"/>
                  <a:cs typeface="Open Sans ExtraBold" panose="020B0606030504020204" pitchFamily="34" charset="0"/>
                  <a:sym typeface="Poppins SemiBold" charset="0"/>
                </a:rPr>
                <a:t>TH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5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12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19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26</a:t>
              </a:r>
              <a:endParaRPr lang="x-none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endParaRPr>
            </a:p>
          </p:txBody>
        </p:sp>
        <p:sp>
          <p:nvSpPr>
            <p:cNvPr id="26" name="Text Box 2">
              <a:extLst>
                <a:ext uri="{FF2B5EF4-FFF2-40B4-BE49-F238E27FC236}">
                  <a16:creationId xmlns:a16="http://schemas.microsoft.com/office/drawing/2014/main" id="{0632E2DE-AB1C-4F48-8206-7D0330D24445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667669" y="3929807"/>
              <a:ext cx="1497729" cy="60571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 ExtraBold" panose="020B0606030504020204" pitchFamily="34" charset="0"/>
                  <a:ea typeface="Open Sans ExtraBold" panose="020B0606030504020204" pitchFamily="34" charset="0"/>
                  <a:cs typeface="Open Sans ExtraBold" panose="020B0606030504020204" pitchFamily="34" charset="0"/>
                  <a:sym typeface="Poppins SemiBold" charset="0"/>
                </a:rPr>
                <a:t>FR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6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13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20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27</a:t>
              </a:r>
            </a:p>
          </p:txBody>
        </p:sp>
        <p:sp>
          <p:nvSpPr>
            <p:cNvPr id="27" name="Text Box 2">
              <a:extLst>
                <a:ext uri="{FF2B5EF4-FFF2-40B4-BE49-F238E27FC236}">
                  <a16:creationId xmlns:a16="http://schemas.microsoft.com/office/drawing/2014/main" id="{98435AB6-2E05-2348-832F-F12D3B545CF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0902909" y="3929807"/>
              <a:ext cx="1497729" cy="60571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 ExtraBold" panose="020B0606030504020204" pitchFamily="34" charset="0"/>
                  <a:ea typeface="Open Sans ExtraBold" panose="020B0606030504020204" pitchFamily="34" charset="0"/>
                  <a:cs typeface="Open Sans ExtraBold" panose="020B0606030504020204" pitchFamily="34" charset="0"/>
                  <a:sym typeface="Poppins SemiBold" charset="0"/>
                </a:rPr>
                <a:t>SA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7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14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21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28</a:t>
              </a:r>
            </a:p>
          </p:txBody>
        </p:sp>
      </p:grpSp>
      <p:sp>
        <p:nvSpPr>
          <p:cNvPr id="50" name="Скругленный прямоугольник 49">
            <a:extLst>
              <a:ext uri="{FF2B5EF4-FFF2-40B4-BE49-F238E27FC236}">
                <a16:creationId xmlns:a16="http://schemas.microsoft.com/office/drawing/2014/main" id="{B38489EC-2CFF-334A-B206-A329E2548496}"/>
              </a:ext>
            </a:extLst>
          </p:cNvPr>
          <p:cNvSpPr/>
          <p:nvPr/>
        </p:nvSpPr>
        <p:spPr bwMode="auto">
          <a:xfrm>
            <a:off x="2113606" y="3887978"/>
            <a:ext cx="1226453" cy="7722000"/>
          </a:xfrm>
          <a:prstGeom prst="roundRect">
            <a:avLst>
              <a:gd name="adj" fmla="val 50000"/>
            </a:avLst>
          </a:prstGeom>
          <a:solidFill>
            <a:schemeClr val="accent4">
              <a:lumMod val="20000"/>
              <a:lumOff val="80000"/>
            </a:schemeClr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38" name="Text Box 2">
            <a:extLst>
              <a:ext uri="{FF2B5EF4-FFF2-40B4-BE49-F238E27FC236}">
                <a16:creationId xmlns:a16="http://schemas.microsoft.com/office/drawing/2014/main" id="{33B4A74C-135D-8542-8759-6C07E8366BCA}"/>
              </a:ext>
            </a:extLst>
          </p:cNvPr>
          <p:cNvSpPr txBox="1">
            <a:spLocks/>
          </p:cNvSpPr>
          <p:nvPr/>
        </p:nvSpPr>
        <p:spPr bwMode="auto">
          <a:xfrm>
            <a:off x="3928595" y="1175560"/>
            <a:ext cx="9919589" cy="2370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eaLnBrk="1">
              <a:lnSpc>
                <a:spcPct val="170000"/>
              </a:lnSpc>
              <a:defRPr/>
            </a:pPr>
            <a:r>
              <a:rPr lang="en-US" altLang="x-none" sz="10000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JULY</a:t>
            </a:r>
          </a:p>
        </p:txBody>
      </p:sp>
      <p:sp>
        <p:nvSpPr>
          <p:cNvPr id="46" name="Text Box 2">
            <a:extLst>
              <a:ext uri="{FF2B5EF4-FFF2-40B4-BE49-F238E27FC236}">
                <a16:creationId xmlns:a16="http://schemas.microsoft.com/office/drawing/2014/main" id="{B18E992E-7B4A-D241-9AF4-715F4DDAEB14}"/>
              </a:ext>
            </a:extLst>
          </p:cNvPr>
          <p:cNvSpPr txBox="1">
            <a:spLocks/>
          </p:cNvSpPr>
          <p:nvPr/>
        </p:nvSpPr>
        <p:spPr bwMode="auto">
          <a:xfrm>
            <a:off x="1990243" y="3944932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#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27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28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29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30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31</a:t>
            </a:r>
          </a:p>
        </p:txBody>
      </p:sp>
      <p:grpSp>
        <p:nvGrpSpPr>
          <p:cNvPr id="49" name="Группа 48">
            <a:extLst>
              <a:ext uri="{FF2B5EF4-FFF2-40B4-BE49-F238E27FC236}">
                <a16:creationId xmlns:a16="http://schemas.microsoft.com/office/drawing/2014/main" id="{D8C880C0-1CD1-3C4C-A68C-CA44FDED6DEA}"/>
              </a:ext>
            </a:extLst>
          </p:cNvPr>
          <p:cNvGrpSpPr/>
          <p:nvPr/>
        </p:nvGrpSpPr>
        <p:grpSpPr>
          <a:xfrm>
            <a:off x="2108252" y="2097801"/>
            <a:ext cx="1231807" cy="1231807"/>
            <a:chOff x="1895635" y="2233725"/>
            <a:chExt cx="1231807" cy="1231807"/>
          </a:xfrm>
        </p:grpSpPr>
        <p:sp>
          <p:nvSpPr>
            <p:cNvPr id="47" name="Овал 46">
              <a:extLst>
                <a:ext uri="{FF2B5EF4-FFF2-40B4-BE49-F238E27FC236}">
                  <a16:creationId xmlns:a16="http://schemas.microsoft.com/office/drawing/2014/main" id="{7B14A464-26B9-A543-95F0-5AF743AE1D4A}"/>
                </a:ext>
              </a:extLst>
            </p:cNvPr>
            <p:cNvSpPr/>
            <p:nvPr/>
          </p:nvSpPr>
          <p:spPr bwMode="auto">
            <a:xfrm>
              <a:off x="1895635" y="2233725"/>
              <a:ext cx="1231807" cy="1231807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</p:spPr>
          <p:txBody>
            <a:bodyPr vert="horz" wrap="square" lIns="38100" tIns="38100" rIns="38100" bIns="381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8255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>
                <a:ln>
                  <a:noFill/>
                </a:ln>
                <a:solidFill>
                  <a:srgbClr val="74808C"/>
                </a:solidFill>
                <a:effectLst/>
                <a:latin typeface="Poppins" charset="0"/>
                <a:ea typeface="Poppins" charset="0"/>
                <a:cs typeface="Poppins" charset="0"/>
                <a:sym typeface="Poppins" charset="0"/>
              </a:endParaRPr>
            </a:p>
          </p:txBody>
        </p:sp>
        <p:sp>
          <p:nvSpPr>
            <p:cNvPr id="48" name="Text Box 2">
              <a:extLst>
                <a:ext uri="{FF2B5EF4-FFF2-40B4-BE49-F238E27FC236}">
                  <a16:creationId xmlns:a16="http://schemas.microsoft.com/office/drawing/2014/main" id="{3B711C09-FD9C-0D4D-ABD7-5FD50B9ACD7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039928" y="2497520"/>
              <a:ext cx="1031481" cy="6924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ctr">
              <a:spAutoFit/>
            </a:bodyPr>
            <a:lstStyle/>
            <a:p>
              <a:pPr algn="ctr" eaLnBrk="1">
                <a:defRPr/>
              </a:pPr>
              <a:r>
                <a:rPr lang="en-US" altLang="x-none" sz="40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Poppins SemiBold" charset="0"/>
                </a:rPr>
                <a:t>7</a:t>
              </a:r>
            </a:p>
          </p:txBody>
        </p:sp>
      </p:grpSp>
      <p:sp>
        <p:nvSpPr>
          <p:cNvPr id="35" name="Rectangle 1">
            <a:extLst>
              <a:ext uri="{FF2B5EF4-FFF2-40B4-BE49-F238E27FC236}">
                <a16:creationId xmlns:a16="http://schemas.microsoft.com/office/drawing/2014/main" id="{6852B648-16AC-B94A-8B18-F79AB0C1B916}"/>
              </a:ext>
            </a:extLst>
          </p:cNvPr>
          <p:cNvSpPr/>
          <p:nvPr/>
        </p:nvSpPr>
        <p:spPr>
          <a:xfrm>
            <a:off x="14064208" y="4287005"/>
            <a:ext cx="8031835" cy="5624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consequat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Duis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irure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in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reprehenderit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esse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cillum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cupidatat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proident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culpa qui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officia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deserunt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mollit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id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perspiciatis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unde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omnis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laudantium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totam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rem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aperiam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eaque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ab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illo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inventore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veritatis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quasi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architecto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beatae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vitae dicta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explicabo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Nemo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voluptatem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sit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aspernatur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fugit</a:t>
            </a:r>
          </a:p>
        </p:txBody>
      </p:sp>
    </p:spTree>
    <p:extLst>
      <p:ext uri="{BB962C8B-B14F-4D97-AF65-F5344CB8AC3E}">
        <p14:creationId xmlns:p14="http://schemas.microsoft.com/office/powerpoint/2010/main" val="14070621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2">
            <a:extLst>
              <a:ext uri="{FF2B5EF4-FFF2-40B4-BE49-F238E27FC236}">
                <a16:creationId xmlns:a16="http://schemas.microsoft.com/office/drawing/2014/main" id="{6F0D59F7-6259-154A-9639-0DE04DAFF0F7}"/>
              </a:ext>
            </a:extLst>
          </p:cNvPr>
          <p:cNvSpPr txBox="1">
            <a:spLocks/>
          </p:cNvSpPr>
          <p:nvPr/>
        </p:nvSpPr>
        <p:spPr bwMode="auto">
          <a:xfrm>
            <a:off x="3047039" y="3939208"/>
            <a:ext cx="2376264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2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SU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2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5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19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26</a:t>
            </a:r>
            <a:endParaRPr lang="x-none" altLang="x-none" sz="4000" b="1" dirty="0">
              <a:solidFill>
                <a:schemeClr val="accent2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30" name="Text Box 2">
            <a:extLst>
              <a:ext uri="{FF2B5EF4-FFF2-40B4-BE49-F238E27FC236}">
                <a16:creationId xmlns:a16="http://schemas.microsoft.com/office/drawing/2014/main" id="{8F2C194B-6F6F-AA4E-84A4-2544C350708F}"/>
              </a:ext>
            </a:extLst>
          </p:cNvPr>
          <p:cNvSpPr txBox="1">
            <a:spLocks/>
          </p:cNvSpPr>
          <p:nvPr/>
        </p:nvSpPr>
        <p:spPr bwMode="auto">
          <a:xfrm>
            <a:off x="4281369" y="3939208"/>
            <a:ext cx="2376264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MO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1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6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20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27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31" name="Text Box 2">
            <a:extLst>
              <a:ext uri="{FF2B5EF4-FFF2-40B4-BE49-F238E27FC236}">
                <a16:creationId xmlns:a16="http://schemas.microsoft.com/office/drawing/2014/main" id="{D681C135-BEC7-0E44-BB82-4689D9B7A527}"/>
              </a:ext>
            </a:extLst>
          </p:cNvPr>
          <p:cNvSpPr txBox="1">
            <a:spLocks/>
          </p:cNvSpPr>
          <p:nvPr/>
        </p:nvSpPr>
        <p:spPr bwMode="auto">
          <a:xfrm>
            <a:off x="5515699" y="3939208"/>
            <a:ext cx="2376264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TU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7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28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32" name="Text Box 2">
            <a:extLst>
              <a:ext uri="{FF2B5EF4-FFF2-40B4-BE49-F238E27FC236}">
                <a16:creationId xmlns:a16="http://schemas.microsoft.com/office/drawing/2014/main" id="{D937865C-53F2-AC41-AC5C-7807226BAFCE}"/>
              </a:ext>
            </a:extLst>
          </p:cNvPr>
          <p:cNvSpPr txBox="1">
            <a:spLocks/>
          </p:cNvSpPr>
          <p:nvPr/>
        </p:nvSpPr>
        <p:spPr bwMode="auto">
          <a:xfrm>
            <a:off x="6750029" y="3939208"/>
            <a:ext cx="2376264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WE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8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15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22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29</a:t>
            </a:r>
          </a:p>
        </p:txBody>
      </p:sp>
      <p:sp>
        <p:nvSpPr>
          <p:cNvPr id="33" name="Text Box 2">
            <a:extLst>
              <a:ext uri="{FF2B5EF4-FFF2-40B4-BE49-F238E27FC236}">
                <a16:creationId xmlns:a16="http://schemas.microsoft.com/office/drawing/2014/main" id="{6BAC63A9-29F7-6245-B7CC-EED6EBBAC565}"/>
              </a:ext>
            </a:extLst>
          </p:cNvPr>
          <p:cNvSpPr txBox="1">
            <a:spLocks/>
          </p:cNvSpPr>
          <p:nvPr/>
        </p:nvSpPr>
        <p:spPr bwMode="auto">
          <a:xfrm>
            <a:off x="7984359" y="3939208"/>
            <a:ext cx="2376264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TH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9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16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30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34" name="Text Box 2">
            <a:extLst>
              <a:ext uri="{FF2B5EF4-FFF2-40B4-BE49-F238E27FC236}">
                <a16:creationId xmlns:a16="http://schemas.microsoft.com/office/drawing/2014/main" id="{FDDD9722-2BA3-904A-B866-09B44E352359}"/>
              </a:ext>
            </a:extLst>
          </p:cNvPr>
          <p:cNvSpPr txBox="1">
            <a:spLocks/>
          </p:cNvSpPr>
          <p:nvPr/>
        </p:nvSpPr>
        <p:spPr bwMode="auto">
          <a:xfrm>
            <a:off x="9218689" y="3939208"/>
            <a:ext cx="2376264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FR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10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17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31</a:t>
            </a:r>
          </a:p>
        </p:txBody>
      </p:sp>
      <p:sp>
        <p:nvSpPr>
          <p:cNvPr id="35" name="Text Box 2">
            <a:extLst>
              <a:ext uri="{FF2B5EF4-FFF2-40B4-BE49-F238E27FC236}">
                <a16:creationId xmlns:a16="http://schemas.microsoft.com/office/drawing/2014/main" id="{66E29CF5-7DA7-D34F-AE2E-2B92880E8691}"/>
              </a:ext>
            </a:extLst>
          </p:cNvPr>
          <p:cNvSpPr txBox="1">
            <a:spLocks/>
          </p:cNvSpPr>
          <p:nvPr/>
        </p:nvSpPr>
        <p:spPr bwMode="auto">
          <a:xfrm>
            <a:off x="10453020" y="3939208"/>
            <a:ext cx="2376264" cy="6057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SA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18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25</a:t>
            </a:r>
          </a:p>
        </p:txBody>
      </p:sp>
      <p:sp>
        <p:nvSpPr>
          <p:cNvPr id="50" name="Скругленный прямоугольник 49">
            <a:extLst>
              <a:ext uri="{FF2B5EF4-FFF2-40B4-BE49-F238E27FC236}">
                <a16:creationId xmlns:a16="http://schemas.microsoft.com/office/drawing/2014/main" id="{B38489EC-2CFF-334A-B206-A329E2548496}"/>
              </a:ext>
            </a:extLst>
          </p:cNvPr>
          <p:cNvSpPr/>
          <p:nvPr/>
        </p:nvSpPr>
        <p:spPr bwMode="auto">
          <a:xfrm>
            <a:off x="2113606" y="3887978"/>
            <a:ext cx="1226453" cy="7722000"/>
          </a:xfrm>
          <a:prstGeom prst="roundRect">
            <a:avLst>
              <a:gd name="adj" fmla="val 50000"/>
            </a:avLst>
          </a:prstGeom>
          <a:solidFill>
            <a:schemeClr val="accent4">
              <a:lumMod val="20000"/>
              <a:lumOff val="80000"/>
            </a:schemeClr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38" name="Text Box 2">
            <a:extLst>
              <a:ext uri="{FF2B5EF4-FFF2-40B4-BE49-F238E27FC236}">
                <a16:creationId xmlns:a16="http://schemas.microsoft.com/office/drawing/2014/main" id="{33B4A74C-135D-8542-8759-6C07E8366BCA}"/>
              </a:ext>
            </a:extLst>
          </p:cNvPr>
          <p:cNvSpPr txBox="1">
            <a:spLocks/>
          </p:cNvSpPr>
          <p:nvPr/>
        </p:nvSpPr>
        <p:spPr bwMode="auto">
          <a:xfrm>
            <a:off x="3767064" y="1175560"/>
            <a:ext cx="9919589" cy="2370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eaLnBrk="1">
              <a:lnSpc>
                <a:spcPct val="170000"/>
              </a:lnSpc>
              <a:defRPr/>
            </a:pPr>
            <a:r>
              <a:rPr lang="en-US" altLang="x-none" sz="10000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AUGUST</a:t>
            </a:r>
          </a:p>
        </p:txBody>
      </p:sp>
      <p:sp>
        <p:nvSpPr>
          <p:cNvPr id="46" name="Text Box 2">
            <a:extLst>
              <a:ext uri="{FF2B5EF4-FFF2-40B4-BE49-F238E27FC236}">
                <a16:creationId xmlns:a16="http://schemas.microsoft.com/office/drawing/2014/main" id="{B18E992E-7B4A-D241-9AF4-715F4DDAEB14}"/>
              </a:ext>
            </a:extLst>
          </p:cNvPr>
          <p:cNvSpPr txBox="1">
            <a:spLocks/>
          </p:cNvSpPr>
          <p:nvPr/>
        </p:nvSpPr>
        <p:spPr bwMode="auto">
          <a:xfrm>
            <a:off x="1968472" y="3944932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#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35</a:t>
            </a:r>
          </a:p>
        </p:txBody>
      </p:sp>
      <p:grpSp>
        <p:nvGrpSpPr>
          <p:cNvPr id="49" name="Группа 48">
            <a:extLst>
              <a:ext uri="{FF2B5EF4-FFF2-40B4-BE49-F238E27FC236}">
                <a16:creationId xmlns:a16="http://schemas.microsoft.com/office/drawing/2014/main" id="{D8C880C0-1CD1-3C4C-A68C-CA44FDED6DEA}"/>
              </a:ext>
            </a:extLst>
          </p:cNvPr>
          <p:cNvGrpSpPr/>
          <p:nvPr/>
        </p:nvGrpSpPr>
        <p:grpSpPr>
          <a:xfrm>
            <a:off x="2108252" y="2097801"/>
            <a:ext cx="1231807" cy="1231807"/>
            <a:chOff x="1895635" y="2233725"/>
            <a:chExt cx="1231807" cy="1231807"/>
          </a:xfrm>
        </p:grpSpPr>
        <p:sp>
          <p:nvSpPr>
            <p:cNvPr id="47" name="Овал 46">
              <a:extLst>
                <a:ext uri="{FF2B5EF4-FFF2-40B4-BE49-F238E27FC236}">
                  <a16:creationId xmlns:a16="http://schemas.microsoft.com/office/drawing/2014/main" id="{7B14A464-26B9-A543-95F0-5AF743AE1D4A}"/>
                </a:ext>
              </a:extLst>
            </p:cNvPr>
            <p:cNvSpPr/>
            <p:nvPr/>
          </p:nvSpPr>
          <p:spPr bwMode="auto">
            <a:xfrm>
              <a:off x="1895635" y="2233725"/>
              <a:ext cx="1231807" cy="1231807"/>
            </a:xfrm>
            <a:prstGeom prst="ellipse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</p:spPr>
          <p:txBody>
            <a:bodyPr vert="horz" wrap="square" lIns="38100" tIns="38100" rIns="38100" bIns="381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8255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>
                <a:ln>
                  <a:noFill/>
                </a:ln>
                <a:solidFill>
                  <a:srgbClr val="74808C"/>
                </a:solidFill>
                <a:effectLst/>
                <a:latin typeface="Poppins" charset="0"/>
                <a:ea typeface="Poppins" charset="0"/>
                <a:cs typeface="Poppins" charset="0"/>
                <a:sym typeface="Poppins" charset="0"/>
              </a:endParaRPr>
            </a:p>
          </p:txBody>
        </p:sp>
        <p:sp>
          <p:nvSpPr>
            <p:cNvPr id="48" name="Text Box 2">
              <a:extLst>
                <a:ext uri="{FF2B5EF4-FFF2-40B4-BE49-F238E27FC236}">
                  <a16:creationId xmlns:a16="http://schemas.microsoft.com/office/drawing/2014/main" id="{3B711C09-FD9C-0D4D-ABD7-5FD50B9ACD7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973022" y="2497520"/>
              <a:ext cx="1098388" cy="6924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ctr">
              <a:spAutoFit/>
            </a:bodyPr>
            <a:lstStyle/>
            <a:p>
              <a:pPr algn="ctr" eaLnBrk="1">
                <a:defRPr/>
              </a:pPr>
              <a:r>
                <a:rPr lang="en-US" altLang="x-none" sz="40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Poppins SemiBold" charset="0"/>
                </a:rPr>
                <a:t>8</a:t>
              </a:r>
            </a:p>
          </p:txBody>
        </p:sp>
      </p:grpSp>
      <p:sp>
        <p:nvSpPr>
          <p:cNvPr id="54" name="Rectangle 1">
            <a:extLst>
              <a:ext uri="{FF2B5EF4-FFF2-40B4-BE49-F238E27FC236}">
                <a16:creationId xmlns:a16="http://schemas.microsoft.com/office/drawing/2014/main" id="{8A86206D-1FAD-EC4E-BED0-7A6A9BC33178}"/>
              </a:ext>
            </a:extLst>
          </p:cNvPr>
          <p:cNvSpPr/>
          <p:nvPr/>
        </p:nvSpPr>
        <p:spPr>
          <a:xfrm>
            <a:off x="14064208" y="4287005"/>
            <a:ext cx="8031835" cy="5624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consequat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Duis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irure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in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reprehenderit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esse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cillum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cupidatat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proident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culpa qui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officia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deserunt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mollit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id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perspiciatis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unde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omnis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laudantium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totam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rem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aperiam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eaque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ab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illo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inventore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veritatis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quasi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architecto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beatae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vitae dicta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explicabo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Nemo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voluptatem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sit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aspernatur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fugit</a:t>
            </a:r>
          </a:p>
        </p:txBody>
      </p:sp>
    </p:spTree>
    <p:extLst>
      <p:ext uri="{BB962C8B-B14F-4D97-AF65-F5344CB8AC3E}">
        <p14:creationId xmlns:p14="http://schemas.microsoft.com/office/powerpoint/2010/main" val="35710771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D0A98836-C47C-6B44-AC32-718E69A46489}"/>
              </a:ext>
            </a:extLst>
          </p:cNvPr>
          <p:cNvGrpSpPr/>
          <p:nvPr/>
        </p:nvGrpSpPr>
        <p:grpSpPr>
          <a:xfrm>
            <a:off x="1989440" y="665312"/>
            <a:ext cx="11697213" cy="11676418"/>
            <a:chOff x="1989440" y="1175560"/>
            <a:chExt cx="11697213" cy="11676418"/>
          </a:xfrm>
        </p:grpSpPr>
        <p:sp>
          <p:nvSpPr>
            <p:cNvPr id="28" name="Text Box 2">
              <a:extLst>
                <a:ext uri="{FF2B5EF4-FFF2-40B4-BE49-F238E27FC236}">
                  <a16:creationId xmlns:a16="http://schemas.microsoft.com/office/drawing/2014/main" id="{6CD13DBC-298F-9B49-A26B-9A4C9DC90D22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895965" y="3951138"/>
              <a:ext cx="2577849" cy="72882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 ExtraBold" panose="020B0606030504020204" pitchFamily="34" charset="0"/>
                  <a:ea typeface="Open Sans ExtraBold" panose="020B0606030504020204" pitchFamily="34" charset="0"/>
                  <a:cs typeface="Open Sans ExtraBold" panose="020B0606030504020204" pitchFamily="34" charset="0"/>
                  <a:sym typeface="Poppins SemiBold" charset="0"/>
                </a:rPr>
                <a:t>TH</a:t>
              </a:r>
            </a:p>
            <a:p>
              <a:pPr algn="ctr" eaLnBrk="1">
                <a:lnSpc>
                  <a:spcPct val="200000"/>
                </a:lnSpc>
                <a:defRPr/>
              </a:pPr>
              <a:endPara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endParaRP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6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13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20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27</a:t>
              </a:r>
              <a:endParaRPr lang="x-none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endParaRPr>
            </a:p>
          </p:txBody>
        </p:sp>
        <p:sp>
          <p:nvSpPr>
            <p:cNvPr id="30" name="Text Box 2">
              <a:extLst>
                <a:ext uri="{FF2B5EF4-FFF2-40B4-BE49-F238E27FC236}">
                  <a16:creationId xmlns:a16="http://schemas.microsoft.com/office/drawing/2014/main" id="{8FEEA8CB-49DA-FB4F-9592-0524E5B902B2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127556" y="3951138"/>
              <a:ext cx="2577849" cy="72882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 ExtraBold" panose="020B0606030504020204" pitchFamily="34" charset="0"/>
                  <a:ea typeface="Open Sans ExtraBold" panose="020B0606030504020204" pitchFamily="34" charset="0"/>
                  <a:cs typeface="Open Sans ExtraBold" panose="020B0606030504020204" pitchFamily="34" charset="0"/>
                  <a:sym typeface="Poppins SemiBold" charset="0"/>
                </a:rPr>
                <a:t>FR</a:t>
              </a:r>
            </a:p>
            <a:p>
              <a:pPr algn="ctr" eaLnBrk="1">
                <a:lnSpc>
                  <a:spcPct val="200000"/>
                </a:lnSpc>
                <a:defRPr/>
              </a:pPr>
              <a:endPara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endParaRP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7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14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21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28</a:t>
              </a:r>
            </a:p>
          </p:txBody>
        </p:sp>
        <p:sp>
          <p:nvSpPr>
            <p:cNvPr id="31" name="Text Box 2">
              <a:extLst>
                <a:ext uri="{FF2B5EF4-FFF2-40B4-BE49-F238E27FC236}">
                  <a16:creationId xmlns:a16="http://schemas.microsoft.com/office/drawing/2014/main" id="{AB54EF96-643D-3949-851A-02E24873FBF2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0359145" y="3951138"/>
              <a:ext cx="2577849" cy="72882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 ExtraBold" panose="020B0606030504020204" pitchFamily="34" charset="0"/>
                  <a:ea typeface="Open Sans ExtraBold" panose="020B0606030504020204" pitchFamily="34" charset="0"/>
                  <a:cs typeface="Open Sans ExtraBold" panose="020B0606030504020204" pitchFamily="34" charset="0"/>
                  <a:sym typeface="Poppins SemiBold" charset="0"/>
                </a:rPr>
                <a:t>SA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8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15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22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29</a:t>
              </a:r>
            </a:p>
          </p:txBody>
        </p:sp>
        <p:sp>
          <p:nvSpPr>
            <p:cNvPr id="50" name="Скругленный прямоугольник 49">
              <a:extLst>
                <a:ext uri="{FF2B5EF4-FFF2-40B4-BE49-F238E27FC236}">
                  <a16:creationId xmlns:a16="http://schemas.microsoft.com/office/drawing/2014/main" id="{B38489EC-2CFF-334A-B206-A329E2548496}"/>
                </a:ext>
              </a:extLst>
            </p:cNvPr>
            <p:cNvSpPr/>
            <p:nvPr/>
          </p:nvSpPr>
          <p:spPr bwMode="auto">
            <a:xfrm>
              <a:off x="2113606" y="3887978"/>
              <a:ext cx="1226453" cy="8964000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</p:spPr>
          <p:txBody>
            <a:bodyPr vert="horz" wrap="square" lIns="38100" tIns="38100" rIns="38100" bIns="381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8255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>
                <a:ln>
                  <a:noFill/>
                </a:ln>
                <a:solidFill>
                  <a:srgbClr val="74808C"/>
                </a:solidFill>
                <a:effectLst/>
                <a:latin typeface="Poppins" charset="0"/>
                <a:ea typeface="Poppins" charset="0"/>
                <a:cs typeface="Poppins" charset="0"/>
                <a:sym typeface="Poppins" charset="0"/>
              </a:endParaRPr>
            </a:p>
          </p:txBody>
        </p:sp>
        <p:sp>
          <p:nvSpPr>
            <p:cNvPr id="38" name="Text Box 2">
              <a:extLst>
                <a:ext uri="{FF2B5EF4-FFF2-40B4-BE49-F238E27FC236}">
                  <a16:creationId xmlns:a16="http://schemas.microsoft.com/office/drawing/2014/main" id="{33B4A74C-135D-8542-8759-6C07E8366BC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767064" y="1175560"/>
              <a:ext cx="9919589" cy="23700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eaLnBrk="1">
                <a:lnSpc>
                  <a:spcPct val="170000"/>
                </a:lnSpc>
                <a:defRPr/>
              </a:pPr>
              <a:r>
                <a:rPr lang="en-US" altLang="x-none" sz="10000" b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Poppins SemiBold" charset="0"/>
                </a:rPr>
                <a:t>SEPTEMBER</a:t>
              </a:r>
            </a:p>
          </p:txBody>
        </p:sp>
        <p:sp>
          <p:nvSpPr>
            <p:cNvPr id="46" name="Text Box 2">
              <a:extLst>
                <a:ext uri="{FF2B5EF4-FFF2-40B4-BE49-F238E27FC236}">
                  <a16:creationId xmlns:a16="http://schemas.microsoft.com/office/drawing/2014/main" id="{B18E992E-7B4A-D241-9AF4-715F4DDAEB1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989440" y="3944932"/>
              <a:ext cx="1489592" cy="8519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4"/>
                  </a:solidFill>
                  <a:latin typeface="Open Sans ExtraBold" panose="020B0606030504020204" pitchFamily="34" charset="0"/>
                  <a:ea typeface="Open Sans ExtraBold" panose="020B0606030504020204" pitchFamily="34" charset="0"/>
                  <a:cs typeface="Open Sans ExtraBold" panose="020B0606030504020204" pitchFamily="34" charset="0"/>
                  <a:sym typeface="Poppins SemiBold" charset="0"/>
                </a:rPr>
                <a:t>#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4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35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4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36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4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37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4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38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4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39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4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40</a:t>
              </a:r>
            </a:p>
          </p:txBody>
        </p:sp>
        <p:grpSp>
          <p:nvGrpSpPr>
            <p:cNvPr id="49" name="Группа 48">
              <a:extLst>
                <a:ext uri="{FF2B5EF4-FFF2-40B4-BE49-F238E27FC236}">
                  <a16:creationId xmlns:a16="http://schemas.microsoft.com/office/drawing/2014/main" id="{D8C880C0-1CD1-3C4C-A68C-CA44FDED6DEA}"/>
                </a:ext>
              </a:extLst>
            </p:cNvPr>
            <p:cNvGrpSpPr/>
            <p:nvPr/>
          </p:nvGrpSpPr>
          <p:grpSpPr>
            <a:xfrm>
              <a:off x="2108252" y="2097801"/>
              <a:ext cx="1231807" cy="1231807"/>
              <a:chOff x="1895635" y="2233725"/>
              <a:chExt cx="1231807" cy="1231807"/>
            </a:xfrm>
          </p:grpSpPr>
          <p:sp>
            <p:nvSpPr>
              <p:cNvPr id="47" name="Овал 46">
                <a:extLst>
                  <a:ext uri="{FF2B5EF4-FFF2-40B4-BE49-F238E27FC236}">
                    <a16:creationId xmlns:a16="http://schemas.microsoft.com/office/drawing/2014/main" id="{7B14A464-26B9-A543-95F0-5AF743AE1D4A}"/>
                  </a:ext>
                </a:extLst>
              </p:cNvPr>
              <p:cNvSpPr/>
              <p:nvPr/>
            </p:nvSpPr>
            <p:spPr bwMode="auto">
              <a:xfrm>
                <a:off x="1895635" y="2233725"/>
                <a:ext cx="1231807" cy="1231807"/>
              </a:xfrm>
              <a:prstGeom prst="ellipse">
                <a:avLst/>
              </a:prstGeom>
              <a:solidFill>
                <a:schemeClr val="accent3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38100" tIns="38100" rIns="38100" bIns="381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8255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2000" b="0" i="0" u="none" strike="noStrike" cap="none" normalizeH="0" baseline="0">
                  <a:ln>
                    <a:noFill/>
                  </a:ln>
                  <a:solidFill>
                    <a:srgbClr val="74808C"/>
                  </a:solidFill>
                  <a:effectLst/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48" name="Text Box 2">
                <a:extLst>
                  <a:ext uri="{FF2B5EF4-FFF2-40B4-BE49-F238E27FC236}">
                    <a16:creationId xmlns:a16="http://schemas.microsoft.com/office/drawing/2014/main" id="{3B711C09-FD9C-0D4D-ABD7-5FD50B9ACD7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001194" y="2497520"/>
                <a:ext cx="1070216" cy="69249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ctr">
                <a:spAutoFit/>
              </a:bodyPr>
              <a:lstStyle/>
              <a:p>
                <a:pPr algn="ctr" eaLnBrk="1">
                  <a:defRPr/>
                </a:pPr>
                <a:r>
                  <a:rPr lang="en-US" altLang="x-none" sz="40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Poppins SemiBold" charset="0"/>
                  </a:rPr>
                  <a:t>9</a:t>
                </a:r>
              </a:p>
            </p:txBody>
          </p:sp>
        </p:grpSp>
        <p:sp>
          <p:nvSpPr>
            <p:cNvPr id="24" name="Text Box 2">
              <a:extLst>
                <a:ext uri="{FF2B5EF4-FFF2-40B4-BE49-F238E27FC236}">
                  <a16:creationId xmlns:a16="http://schemas.microsoft.com/office/drawing/2014/main" id="{1A8A3134-79B0-E343-A319-BB10BD4EDE1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969602" y="3951138"/>
              <a:ext cx="2577849" cy="8519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3"/>
                  </a:solidFill>
                  <a:latin typeface="Open Sans ExtraBold" panose="020B0606030504020204" pitchFamily="34" charset="0"/>
                  <a:ea typeface="Open Sans ExtraBold" panose="020B0606030504020204" pitchFamily="34" charset="0"/>
                  <a:cs typeface="Open Sans ExtraBold" panose="020B0606030504020204" pitchFamily="34" charset="0"/>
                  <a:sym typeface="Poppins SemiBold" charset="0"/>
                </a:rPr>
                <a:t>SU</a:t>
              </a:r>
            </a:p>
            <a:p>
              <a:pPr algn="ctr" eaLnBrk="1">
                <a:lnSpc>
                  <a:spcPct val="200000"/>
                </a:lnSpc>
                <a:defRPr/>
              </a:pPr>
              <a:endParaRPr lang="en-US" altLang="x-none" sz="4000" b="1" dirty="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endParaRP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3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3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9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3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16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3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23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3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30</a:t>
              </a:r>
              <a:endParaRPr lang="x-none" altLang="x-none" sz="4000" b="1" dirty="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endParaRPr>
            </a:p>
          </p:txBody>
        </p:sp>
        <p:sp>
          <p:nvSpPr>
            <p:cNvPr id="25" name="Text Box 2">
              <a:extLst>
                <a:ext uri="{FF2B5EF4-FFF2-40B4-BE49-F238E27FC236}">
                  <a16:creationId xmlns:a16="http://schemas.microsoft.com/office/drawing/2014/main" id="{6E96F793-C74C-9745-9CBA-601A4FFF7C3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201193" y="3951138"/>
              <a:ext cx="2577849" cy="72882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 ExtraBold" panose="020B0606030504020204" pitchFamily="34" charset="0"/>
                  <a:ea typeface="Open Sans ExtraBold" panose="020B0606030504020204" pitchFamily="34" charset="0"/>
                  <a:cs typeface="Open Sans ExtraBold" panose="020B0606030504020204" pitchFamily="34" charset="0"/>
                  <a:sym typeface="Poppins SemiBold" charset="0"/>
                </a:rPr>
                <a:t>MO</a:t>
              </a:r>
            </a:p>
            <a:p>
              <a:pPr algn="ctr" eaLnBrk="1">
                <a:lnSpc>
                  <a:spcPct val="200000"/>
                </a:lnSpc>
                <a:defRPr/>
              </a:pPr>
              <a:endPara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endParaRP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3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3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10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17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24</a:t>
              </a:r>
              <a:endParaRPr lang="x-none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endParaRPr>
            </a:p>
          </p:txBody>
        </p:sp>
        <p:sp>
          <p:nvSpPr>
            <p:cNvPr id="26" name="Text Box 2">
              <a:extLst>
                <a:ext uri="{FF2B5EF4-FFF2-40B4-BE49-F238E27FC236}">
                  <a16:creationId xmlns:a16="http://schemas.microsoft.com/office/drawing/2014/main" id="{4A90CCBC-FC1F-384B-854A-CD90C84A6BA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432783" y="3951138"/>
              <a:ext cx="2577849" cy="72882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 ExtraBold" panose="020B0606030504020204" pitchFamily="34" charset="0"/>
                  <a:ea typeface="Open Sans ExtraBold" panose="020B0606030504020204" pitchFamily="34" charset="0"/>
                  <a:cs typeface="Open Sans ExtraBold" panose="020B0606030504020204" pitchFamily="34" charset="0"/>
                  <a:sym typeface="Poppins SemiBold" charset="0"/>
                </a:rPr>
                <a:t>TU</a:t>
              </a:r>
            </a:p>
            <a:p>
              <a:pPr algn="ctr" eaLnBrk="1">
                <a:lnSpc>
                  <a:spcPct val="200000"/>
                </a:lnSpc>
                <a:defRPr/>
              </a:pPr>
              <a:endPara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endParaRP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4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11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18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25</a:t>
              </a:r>
              <a:endParaRPr lang="x-none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endParaRPr>
            </a:p>
          </p:txBody>
        </p:sp>
        <p:sp>
          <p:nvSpPr>
            <p:cNvPr id="27" name="Text Box 2">
              <a:extLst>
                <a:ext uri="{FF2B5EF4-FFF2-40B4-BE49-F238E27FC236}">
                  <a16:creationId xmlns:a16="http://schemas.microsoft.com/office/drawing/2014/main" id="{C2411A50-2ED5-E648-B75D-1C4B14F5F860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664374" y="3951138"/>
              <a:ext cx="2577849" cy="72882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 ExtraBold" panose="020B0606030504020204" pitchFamily="34" charset="0"/>
                  <a:ea typeface="Open Sans ExtraBold" panose="020B0606030504020204" pitchFamily="34" charset="0"/>
                  <a:cs typeface="Open Sans ExtraBold" panose="020B0606030504020204" pitchFamily="34" charset="0"/>
                  <a:sym typeface="Poppins SemiBold" charset="0"/>
                </a:rPr>
                <a:t>WE</a:t>
              </a:r>
            </a:p>
            <a:p>
              <a:pPr algn="ctr" eaLnBrk="1">
                <a:lnSpc>
                  <a:spcPct val="200000"/>
                </a:lnSpc>
                <a:defRPr/>
              </a:pPr>
              <a:endPara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endParaRP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5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12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19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26</a:t>
              </a:r>
            </a:p>
          </p:txBody>
        </p:sp>
      </p:grpSp>
      <p:sp>
        <p:nvSpPr>
          <p:cNvPr id="52" name="Rectangle 1">
            <a:extLst>
              <a:ext uri="{FF2B5EF4-FFF2-40B4-BE49-F238E27FC236}">
                <a16:creationId xmlns:a16="http://schemas.microsoft.com/office/drawing/2014/main" id="{7DC59B4B-7EF4-1740-BDA1-2E8D722E5097}"/>
              </a:ext>
            </a:extLst>
          </p:cNvPr>
          <p:cNvSpPr/>
          <p:nvPr/>
        </p:nvSpPr>
        <p:spPr>
          <a:xfrm>
            <a:off x="14064208" y="4287005"/>
            <a:ext cx="8031835" cy="5624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consequat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Duis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irure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in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reprehenderit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esse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cillum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cupidatat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proident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culpa qui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officia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deserunt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mollit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id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perspiciatis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unde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omnis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laudantium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totam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rem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aperiam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eaque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ab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illo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inventore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veritatis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quasi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architecto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beatae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vitae dicta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explicabo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Nemo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voluptatem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sit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aspernatur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fugit</a:t>
            </a:r>
          </a:p>
        </p:txBody>
      </p:sp>
    </p:spTree>
    <p:extLst>
      <p:ext uri="{BB962C8B-B14F-4D97-AF65-F5344CB8AC3E}">
        <p14:creationId xmlns:p14="http://schemas.microsoft.com/office/powerpoint/2010/main" val="1926997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2">
            <a:extLst>
              <a:ext uri="{FF2B5EF4-FFF2-40B4-BE49-F238E27FC236}">
                <a16:creationId xmlns:a16="http://schemas.microsoft.com/office/drawing/2014/main" id="{26322E00-4B3E-7845-95DC-0DAFC29CE11F}"/>
              </a:ext>
            </a:extLst>
          </p:cNvPr>
          <p:cNvSpPr txBox="1">
            <a:spLocks/>
          </p:cNvSpPr>
          <p:nvPr/>
        </p:nvSpPr>
        <p:spPr bwMode="auto">
          <a:xfrm>
            <a:off x="3699905" y="3929735"/>
            <a:ext cx="1054578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SU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7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28</a:t>
            </a:r>
            <a:endParaRPr lang="x-none" altLang="x-none" sz="4000" b="1" dirty="0">
              <a:solidFill>
                <a:schemeClr val="accent1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29" name="Text Box 2">
            <a:extLst>
              <a:ext uri="{FF2B5EF4-FFF2-40B4-BE49-F238E27FC236}">
                <a16:creationId xmlns:a16="http://schemas.microsoft.com/office/drawing/2014/main" id="{67B9B0AC-012E-4541-AC2D-FE813B52D387}"/>
              </a:ext>
            </a:extLst>
          </p:cNvPr>
          <p:cNvSpPr txBox="1">
            <a:spLocks/>
          </p:cNvSpPr>
          <p:nvPr/>
        </p:nvSpPr>
        <p:spPr bwMode="auto">
          <a:xfrm>
            <a:off x="4936744" y="3929735"/>
            <a:ext cx="1054578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MO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8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15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29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30" name="Text Box 2">
            <a:extLst>
              <a:ext uri="{FF2B5EF4-FFF2-40B4-BE49-F238E27FC236}">
                <a16:creationId xmlns:a16="http://schemas.microsoft.com/office/drawing/2014/main" id="{D0316BFE-311D-6E41-B3CC-9E81AE86F990}"/>
              </a:ext>
            </a:extLst>
          </p:cNvPr>
          <p:cNvSpPr txBox="1">
            <a:spLocks/>
          </p:cNvSpPr>
          <p:nvPr/>
        </p:nvSpPr>
        <p:spPr bwMode="auto">
          <a:xfrm>
            <a:off x="6173583" y="3929735"/>
            <a:ext cx="1054578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TU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9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16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30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31" name="Text Box 2">
            <a:extLst>
              <a:ext uri="{FF2B5EF4-FFF2-40B4-BE49-F238E27FC236}">
                <a16:creationId xmlns:a16="http://schemas.microsoft.com/office/drawing/2014/main" id="{5216563F-59E0-9B43-BCD1-E64A3D92E0E4}"/>
              </a:ext>
            </a:extLst>
          </p:cNvPr>
          <p:cNvSpPr txBox="1">
            <a:spLocks/>
          </p:cNvSpPr>
          <p:nvPr/>
        </p:nvSpPr>
        <p:spPr bwMode="auto">
          <a:xfrm>
            <a:off x="7410422" y="3929735"/>
            <a:ext cx="1054578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WE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10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17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31</a:t>
            </a:r>
          </a:p>
        </p:txBody>
      </p:sp>
      <p:sp>
        <p:nvSpPr>
          <p:cNvPr id="32" name="Text Box 2">
            <a:extLst>
              <a:ext uri="{FF2B5EF4-FFF2-40B4-BE49-F238E27FC236}">
                <a16:creationId xmlns:a16="http://schemas.microsoft.com/office/drawing/2014/main" id="{DAF3A8E6-2413-6B41-8617-A63081F47346}"/>
              </a:ext>
            </a:extLst>
          </p:cNvPr>
          <p:cNvSpPr txBox="1">
            <a:spLocks/>
          </p:cNvSpPr>
          <p:nvPr/>
        </p:nvSpPr>
        <p:spPr bwMode="auto">
          <a:xfrm>
            <a:off x="8647261" y="3929735"/>
            <a:ext cx="1054578" cy="6057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TH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18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25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33" name="Text Box 2">
            <a:extLst>
              <a:ext uri="{FF2B5EF4-FFF2-40B4-BE49-F238E27FC236}">
                <a16:creationId xmlns:a16="http://schemas.microsoft.com/office/drawing/2014/main" id="{D9119A63-C6F0-FE48-A456-54D8F4D335D0}"/>
              </a:ext>
            </a:extLst>
          </p:cNvPr>
          <p:cNvSpPr txBox="1">
            <a:spLocks/>
          </p:cNvSpPr>
          <p:nvPr/>
        </p:nvSpPr>
        <p:spPr bwMode="auto">
          <a:xfrm>
            <a:off x="9884100" y="3929735"/>
            <a:ext cx="1054578" cy="6057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FR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5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19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26</a:t>
            </a:r>
          </a:p>
        </p:txBody>
      </p:sp>
      <p:sp>
        <p:nvSpPr>
          <p:cNvPr id="34" name="Text Box 2">
            <a:extLst>
              <a:ext uri="{FF2B5EF4-FFF2-40B4-BE49-F238E27FC236}">
                <a16:creationId xmlns:a16="http://schemas.microsoft.com/office/drawing/2014/main" id="{2E504CC6-AB3E-6D4E-83CB-6C1819860954}"/>
              </a:ext>
            </a:extLst>
          </p:cNvPr>
          <p:cNvSpPr txBox="1">
            <a:spLocks/>
          </p:cNvSpPr>
          <p:nvPr/>
        </p:nvSpPr>
        <p:spPr bwMode="auto">
          <a:xfrm>
            <a:off x="11120941" y="3929735"/>
            <a:ext cx="1054578" cy="6057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SA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6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20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27</a:t>
            </a:r>
          </a:p>
        </p:txBody>
      </p:sp>
      <p:sp>
        <p:nvSpPr>
          <p:cNvPr id="50" name="Скругленный прямоугольник 49">
            <a:extLst>
              <a:ext uri="{FF2B5EF4-FFF2-40B4-BE49-F238E27FC236}">
                <a16:creationId xmlns:a16="http://schemas.microsoft.com/office/drawing/2014/main" id="{B38489EC-2CFF-334A-B206-A329E2548496}"/>
              </a:ext>
            </a:extLst>
          </p:cNvPr>
          <p:cNvSpPr/>
          <p:nvPr/>
        </p:nvSpPr>
        <p:spPr bwMode="auto">
          <a:xfrm>
            <a:off x="2113606" y="3887978"/>
            <a:ext cx="1226453" cy="7722000"/>
          </a:xfrm>
          <a:prstGeom prst="roundRect">
            <a:avLst>
              <a:gd name="adj" fmla="val 50000"/>
            </a:avLst>
          </a:prstGeom>
          <a:solidFill>
            <a:schemeClr val="accent4">
              <a:lumMod val="20000"/>
              <a:lumOff val="80000"/>
            </a:schemeClr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38" name="Text Box 2">
            <a:extLst>
              <a:ext uri="{FF2B5EF4-FFF2-40B4-BE49-F238E27FC236}">
                <a16:creationId xmlns:a16="http://schemas.microsoft.com/office/drawing/2014/main" id="{33B4A74C-135D-8542-8759-6C07E8366BCA}"/>
              </a:ext>
            </a:extLst>
          </p:cNvPr>
          <p:cNvSpPr txBox="1">
            <a:spLocks/>
          </p:cNvSpPr>
          <p:nvPr/>
        </p:nvSpPr>
        <p:spPr bwMode="auto">
          <a:xfrm>
            <a:off x="3712027" y="1175560"/>
            <a:ext cx="8119389" cy="2370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eaLnBrk="1">
              <a:lnSpc>
                <a:spcPct val="170000"/>
              </a:lnSpc>
              <a:defRPr/>
            </a:pPr>
            <a:r>
              <a:rPr lang="en-US" altLang="x-none" sz="10000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OCTOBER</a:t>
            </a:r>
          </a:p>
        </p:txBody>
      </p:sp>
      <p:sp>
        <p:nvSpPr>
          <p:cNvPr id="46" name="Text Box 2">
            <a:extLst>
              <a:ext uri="{FF2B5EF4-FFF2-40B4-BE49-F238E27FC236}">
                <a16:creationId xmlns:a16="http://schemas.microsoft.com/office/drawing/2014/main" id="{B18E992E-7B4A-D241-9AF4-715F4DDAEB14}"/>
              </a:ext>
            </a:extLst>
          </p:cNvPr>
          <p:cNvSpPr txBox="1">
            <a:spLocks/>
          </p:cNvSpPr>
          <p:nvPr/>
        </p:nvSpPr>
        <p:spPr bwMode="auto">
          <a:xfrm>
            <a:off x="1990243" y="3944932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#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40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41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42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43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44</a:t>
            </a:r>
          </a:p>
        </p:txBody>
      </p:sp>
      <p:grpSp>
        <p:nvGrpSpPr>
          <p:cNvPr id="49" name="Группа 48">
            <a:extLst>
              <a:ext uri="{FF2B5EF4-FFF2-40B4-BE49-F238E27FC236}">
                <a16:creationId xmlns:a16="http://schemas.microsoft.com/office/drawing/2014/main" id="{D8C880C0-1CD1-3C4C-A68C-CA44FDED6DEA}"/>
              </a:ext>
            </a:extLst>
          </p:cNvPr>
          <p:cNvGrpSpPr/>
          <p:nvPr/>
        </p:nvGrpSpPr>
        <p:grpSpPr>
          <a:xfrm>
            <a:off x="2108252" y="2097801"/>
            <a:ext cx="1231807" cy="1231807"/>
            <a:chOff x="1895635" y="2233725"/>
            <a:chExt cx="1231807" cy="1231807"/>
          </a:xfrm>
        </p:grpSpPr>
        <p:sp>
          <p:nvSpPr>
            <p:cNvPr id="47" name="Овал 46">
              <a:extLst>
                <a:ext uri="{FF2B5EF4-FFF2-40B4-BE49-F238E27FC236}">
                  <a16:creationId xmlns:a16="http://schemas.microsoft.com/office/drawing/2014/main" id="{7B14A464-26B9-A543-95F0-5AF743AE1D4A}"/>
                </a:ext>
              </a:extLst>
            </p:cNvPr>
            <p:cNvSpPr/>
            <p:nvPr/>
          </p:nvSpPr>
          <p:spPr bwMode="auto">
            <a:xfrm>
              <a:off x="1895635" y="2233725"/>
              <a:ext cx="1231807" cy="1231807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</p:spPr>
          <p:txBody>
            <a:bodyPr vert="horz" wrap="square" lIns="38100" tIns="38100" rIns="38100" bIns="381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8255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>
                <a:ln>
                  <a:noFill/>
                </a:ln>
                <a:solidFill>
                  <a:srgbClr val="74808C"/>
                </a:solidFill>
                <a:effectLst/>
                <a:latin typeface="Poppins" charset="0"/>
                <a:ea typeface="Poppins" charset="0"/>
                <a:cs typeface="Poppins" charset="0"/>
                <a:sym typeface="Poppins" charset="0"/>
              </a:endParaRPr>
            </a:p>
          </p:txBody>
        </p:sp>
        <p:sp>
          <p:nvSpPr>
            <p:cNvPr id="48" name="Text Box 2">
              <a:extLst>
                <a:ext uri="{FF2B5EF4-FFF2-40B4-BE49-F238E27FC236}">
                  <a16:creationId xmlns:a16="http://schemas.microsoft.com/office/drawing/2014/main" id="{3B711C09-FD9C-0D4D-ABD7-5FD50B9ACD7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944706" y="2497520"/>
              <a:ext cx="1126704" cy="6924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ctr">
              <a:spAutoFit/>
            </a:bodyPr>
            <a:lstStyle/>
            <a:p>
              <a:pPr algn="ctr" eaLnBrk="1">
                <a:defRPr/>
              </a:pPr>
              <a:r>
                <a:rPr lang="ru-RU" altLang="x-none" sz="40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Poppins SemiBold" charset="0"/>
                </a:rPr>
                <a:t>10</a:t>
              </a:r>
              <a:endParaRPr lang="en-US" altLang="x-none" sz="4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endParaRPr>
            </a:p>
          </p:txBody>
        </p:sp>
      </p:grpSp>
      <p:sp>
        <p:nvSpPr>
          <p:cNvPr id="53" name="Rectangle 1">
            <a:extLst>
              <a:ext uri="{FF2B5EF4-FFF2-40B4-BE49-F238E27FC236}">
                <a16:creationId xmlns:a16="http://schemas.microsoft.com/office/drawing/2014/main" id="{DD97CCBD-7F1C-A848-A575-AE48228E461A}"/>
              </a:ext>
            </a:extLst>
          </p:cNvPr>
          <p:cNvSpPr/>
          <p:nvPr/>
        </p:nvSpPr>
        <p:spPr>
          <a:xfrm>
            <a:off x="14064208" y="4287005"/>
            <a:ext cx="8031835" cy="5624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consequat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Duis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irure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in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reprehenderit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esse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cillum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cupidatat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proident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culpa qui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officia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deserunt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mollit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id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perspiciatis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unde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omnis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laudantium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totam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rem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aperiam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eaque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ab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illo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inventore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veritatis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quasi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architecto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beatae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vitae dicta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explicabo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Nemo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voluptatem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sit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aspernatur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fugit</a:t>
            </a:r>
          </a:p>
        </p:txBody>
      </p:sp>
    </p:spTree>
    <p:extLst>
      <p:ext uri="{BB962C8B-B14F-4D97-AF65-F5344CB8AC3E}">
        <p14:creationId xmlns:p14="http://schemas.microsoft.com/office/powerpoint/2010/main" val="15024794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2">
            <a:extLst>
              <a:ext uri="{FF2B5EF4-FFF2-40B4-BE49-F238E27FC236}">
                <a16:creationId xmlns:a16="http://schemas.microsoft.com/office/drawing/2014/main" id="{8000B288-1D19-EF48-8186-9EF1512362D7}"/>
              </a:ext>
            </a:extLst>
          </p:cNvPr>
          <p:cNvSpPr txBox="1">
            <a:spLocks/>
          </p:cNvSpPr>
          <p:nvPr/>
        </p:nvSpPr>
        <p:spPr bwMode="auto">
          <a:xfrm>
            <a:off x="3585838" y="3949918"/>
            <a:ext cx="1281705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2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SU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2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18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25</a:t>
            </a:r>
            <a:endParaRPr lang="x-none" altLang="x-none" sz="4000" b="1" dirty="0">
              <a:solidFill>
                <a:schemeClr val="accent2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21" name="Text Box 2">
            <a:extLst>
              <a:ext uri="{FF2B5EF4-FFF2-40B4-BE49-F238E27FC236}">
                <a16:creationId xmlns:a16="http://schemas.microsoft.com/office/drawing/2014/main" id="{05F1C75D-ACB0-684A-9731-37ABBDE48BE5}"/>
              </a:ext>
            </a:extLst>
          </p:cNvPr>
          <p:cNvSpPr txBox="1">
            <a:spLocks/>
          </p:cNvSpPr>
          <p:nvPr/>
        </p:nvSpPr>
        <p:spPr bwMode="auto">
          <a:xfrm>
            <a:off x="4823405" y="3949918"/>
            <a:ext cx="1281705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MO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5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19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26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22" name="Text Box 2">
            <a:extLst>
              <a:ext uri="{FF2B5EF4-FFF2-40B4-BE49-F238E27FC236}">
                <a16:creationId xmlns:a16="http://schemas.microsoft.com/office/drawing/2014/main" id="{FB7B4719-3D8B-6143-BB12-B42A45AF7E53}"/>
              </a:ext>
            </a:extLst>
          </p:cNvPr>
          <p:cNvSpPr txBox="1">
            <a:spLocks/>
          </p:cNvSpPr>
          <p:nvPr/>
        </p:nvSpPr>
        <p:spPr bwMode="auto">
          <a:xfrm>
            <a:off x="6060972" y="3949918"/>
            <a:ext cx="1281705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TU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6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20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27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23" name="Text Box 2">
            <a:extLst>
              <a:ext uri="{FF2B5EF4-FFF2-40B4-BE49-F238E27FC236}">
                <a16:creationId xmlns:a16="http://schemas.microsoft.com/office/drawing/2014/main" id="{5738C6EF-8301-C44B-B152-8606CDEC422F}"/>
              </a:ext>
            </a:extLst>
          </p:cNvPr>
          <p:cNvSpPr txBox="1">
            <a:spLocks/>
          </p:cNvSpPr>
          <p:nvPr/>
        </p:nvSpPr>
        <p:spPr bwMode="auto">
          <a:xfrm>
            <a:off x="7298539" y="3949918"/>
            <a:ext cx="1281705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WE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1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7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28</a:t>
            </a:r>
          </a:p>
        </p:txBody>
      </p:sp>
      <p:sp>
        <p:nvSpPr>
          <p:cNvPr id="24" name="Text Box 2">
            <a:extLst>
              <a:ext uri="{FF2B5EF4-FFF2-40B4-BE49-F238E27FC236}">
                <a16:creationId xmlns:a16="http://schemas.microsoft.com/office/drawing/2014/main" id="{35C595B8-2D65-2F49-B35F-6742B2D27833}"/>
              </a:ext>
            </a:extLst>
          </p:cNvPr>
          <p:cNvSpPr txBox="1">
            <a:spLocks/>
          </p:cNvSpPr>
          <p:nvPr/>
        </p:nvSpPr>
        <p:spPr bwMode="auto">
          <a:xfrm>
            <a:off x="8536106" y="3949918"/>
            <a:ext cx="1281705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TH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8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15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29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25" name="Text Box 2">
            <a:extLst>
              <a:ext uri="{FF2B5EF4-FFF2-40B4-BE49-F238E27FC236}">
                <a16:creationId xmlns:a16="http://schemas.microsoft.com/office/drawing/2014/main" id="{3C8A3897-7919-E248-959A-045F2E0BC417}"/>
              </a:ext>
            </a:extLst>
          </p:cNvPr>
          <p:cNvSpPr txBox="1">
            <a:spLocks/>
          </p:cNvSpPr>
          <p:nvPr/>
        </p:nvSpPr>
        <p:spPr bwMode="auto">
          <a:xfrm>
            <a:off x="9773673" y="3949918"/>
            <a:ext cx="1281705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FR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9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16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30</a:t>
            </a:r>
          </a:p>
        </p:txBody>
      </p:sp>
      <p:sp>
        <p:nvSpPr>
          <p:cNvPr id="26" name="Text Box 2">
            <a:extLst>
              <a:ext uri="{FF2B5EF4-FFF2-40B4-BE49-F238E27FC236}">
                <a16:creationId xmlns:a16="http://schemas.microsoft.com/office/drawing/2014/main" id="{DE57D4FA-22B8-C141-8E6A-295F4EE224B5}"/>
              </a:ext>
            </a:extLst>
          </p:cNvPr>
          <p:cNvSpPr txBox="1">
            <a:spLocks/>
          </p:cNvSpPr>
          <p:nvPr/>
        </p:nvSpPr>
        <p:spPr bwMode="auto">
          <a:xfrm>
            <a:off x="11011243" y="3949918"/>
            <a:ext cx="1281705" cy="6057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SA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10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17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24</a:t>
            </a:r>
          </a:p>
        </p:txBody>
      </p:sp>
      <p:sp>
        <p:nvSpPr>
          <p:cNvPr id="50" name="Скругленный прямоугольник 49">
            <a:extLst>
              <a:ext uri="{FF2B5EF4-FFF2-40B4-BE49-F238E27FC236}">
                <a16:creationId xmlns:a16="http://schemas.microsoft.com/office/drawing/2014/main" id="{B38489EC-2CFF-334A-B206-A329E2548496}"/>
              </a:ext>
            </a:extLst>
          </p:cNvPr>
          <p:cNvSpPr/>
          <p:nvPr/>
        </p:nvSpPr>
        <p:spPr bwMode="auto">
          <a:xfrm>
            <a:off x="2113606" y="3887978"/>
            <a:ext cx="1226453" cy="7722000"/>
          </a:xfrm>
          <a:prstGeom prst="roundRect">
            <a:avLst>
              <a:gd name="adj" fmla="val 50000"/>
            </a:avLst>
          </a:prstGeom>
          <a:solidFill>
            <a:schemeClr val="accent4">
              <a:lumMod val="20000"/>
              <a:lumOff val="80000"/>
            </a:schemeClr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38" name="Text Box 2">
            <a:extLst>
              <a:ext uri="{FF2B5EF4-FFF2-40B4-BE49-F238E27FC236}">
                <a16:creationId xmlns:a16="http://schemas.microsoft.com/office/drawing/2014/main" id="{33B4A74C-135D-8542-8759-6C07E8366BCA}"/>
              </a:ext>
            </a:extLst>
          </p:cNvPr>
          <p:cNvSpPr txBox="1">
            <a:spLocks/>
          </p:cNvSpPr>
          <p:nvPr/>
        </p:nvSpPr>
        <p:spPr bwMode="auto">
          <a:xfrm>
            <a:off x="3767064" y="1175560"/>
            <a:ext cx="9919589" cy="2370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eaLnBrk="1">
              <a:lnSpc>
                <a:spcPct val="170000"/>
              </a:lnSpc>
              <a:defRPr/>
            </a:pPr>
            <a:r>
              <a:rPr lang="en-US" altLang="x-none" sz="10000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NOVEMBER</a:t>
            </a:r>
          </a:p>
        </p:txBody>
      </p:sp>
      <p:sp>
        <p:nvSpPr>
          <p:cNvPr id="46" name="Text Box 2">
            <a:extLst>
              <a:ext uri="{FF2B5EF4-FFF2-40B4-BE49-F238E27FC236}">
                <a16:creationId xmlns:a16="http://schemas.microsoft.com/office/drawing/2014/main" id="{B18E992E-7B4A-D241-9AF4-715F4DDAEB14}"/>
              </a:ext>
            </a:extLst>
          </p:cNvPr>
          <p:cNvSpPr txBox="1">
            <a:spLocks/>
          </p:cNvSpPr>
          <p:nvPr/>
        </p:nvSpPr>
        <p:spPr bwMode="auto">
          <a:xfrm>
            <a:off x="1990244" y="3944932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#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44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45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46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47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48</a:t>
            </a:r>
          </a:p>
        </p:txBody>
      </p:sp>
      <p:grpSp>
        <p:nvGrpSpPr>
          <p:cNvPr id="49" name="Группа 48">
            <a:extLst>
              <a:ext uri="{FF2B5EF4-FFF2-40B4-BE49-F238E27FC236}">
                <a16:creationId xmlns:a16="http://schemas.microsoft.com/office/drawing/2014/main" id="{D8C880C0-1CD1-3C4C-A68C-CA44FDED6DEA}"/>
              </a:ext>
            </a:extLst>
          </p:cNvPr>
          <p:cNvGrpSpPr/>
          <p:nvPr/>
        </p:nvGrpSpPr>
        <p:grpSpPr>
          <a:xfrm>
            <a:off x="2108252" y="2097801"/>
            <a:ext cx="1231807" cy="1231807"/>
            <a:chOff x="1895635" y="2233725"/>
            <a:chExt cx="1231807" cy="1231807"/>
          </a:xfrm>
        </p:grpSpPr>
        <p:sp>
          <p:nvSpPr>
            <p:cNvPr id="47" name="Овал 46">
              <a:extLst>
                <a:ext uri="{FF2B5EF4-FFF2-40B4-BE49-F238E27FC236}">
                  <a16:creationId xmlns:a16="http://schemas.microsoft.com/office/drawing/2014/main" id="{7B14A464-26B9-A543-95F0-5AF743AE1D4A}"/>
                </a:ext>
              </a:extLst>
            </p:cNvPr>
            <p:cNvSpPr/>
            <p:nvPr/>
          </p:nvSpPr>
          <p:spPr bwMode="auto">
            <a:xfrm>
              <a:off x="1895635" y="2233725"/>
              <a:ext cx="1231807" cy="1231807"/>
            </a:xfrm>
            <a:prstGeom prst="ellipse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</p:spPr>
          <p:txBody>
            <a:bodyPr vert="horz" wrap="square" lIns="38100" tIns="38100" rIns="38100" bIns="381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8255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>
                <a:ln>
                  <a:noFill/>
                </a:ln>
                <a:solidFill>
                  <a:srgbClr val="74808C"/>
                </a:solidFill>
                <a:effectLst/>
                <a:latin typeface="Poppins" charset="0"/>
                <a:ea typeface="Poppins" charset="0"/>
                <a:cs typeface="Poppins" charset="0"/>
                <a:sym typeface="Poppins" charset="0"/>
              </a:endParaRPr>
            </a:p>
          </p:txBody>
        </p:sp>
        <p:sp>
          <p:nvSpPr>
            <p:cNvPr id="48" name="Text Box 2">
              <a:extLst>
                <a:ext uri="{FF2B5EF4-FFF2-40B4-BE49-F238E27FC236}">
                  <a16:creationId xmlns:a16="http://schemas.microsoft.com/office/drawing/2014/main" id="{3B711C09-FD9C-0D4D-ABD7-5FD50B9ACD7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944706" y="2497520"/>
              <a:ext cx="1126704" cy="6924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ctr">
              <a:spAutoFit/>
            </a:bodyPr>
            <a:lstStyle/>
            <a:p>
              <a:pPr algn="ctr" eaLnBrk="1">
                <a:defRPr/>
              </a:pPr>
              <a:r>
                <a:rPr lang="en-US" altLang="x-none" sz="40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Poppins SemiBold" charset="0"/>
                </a:rPr>
                <a:t>11</a:t>
              </a:r>
            </a:p>
          </p:txBody>
        </p:sp>
      </p:grpSp>
      <p:sp>
        <p:nvSpPr>
          <p:cNvPr id="29" name="Rectangle 1">
            <a:extLst>
              <a:ext uri="{FF2B5EF4-FFF2-40B4-BE49-F238E27FC236}">
                <a16:creationId xmlns:a16="http://schemas.microsoft.com/office/drawing/2014/main" id="{D8C9B622-4B42-CA4A-AB1C-66E228AB4D0F}"/>
              </a:ext>
            </a:extLst>
          </p:cNvPr>
          <p:cNvSpPr/>
          <p:nvPr/>
        </p:nvSpPr>
        <p:spPr>
          <a:xfrm>
            <a:off x="14064208" y="4287005"/>
            <a:ext cx="8031835" cy="5624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consequat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Duis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irure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in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reprehenderit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esse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cillum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cupidatat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proident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culpa qui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officia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deserunt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mollit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id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perspiciatis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unde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omnis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laudantium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totam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rem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aperiam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eaque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ab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illo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inventore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veritatis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quasi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architecto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beatae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vitae dicta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explicabo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Nemo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voluptatem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sit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aspernatur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fugit</a:t>
            </a:r>
          </a:p>
        </p:txBody>
      </p:sp>
    </p:spTree>
    <p:extLst>
      <p:ext uri="{BB962C8B-B14F-4D97-AF65-F5344CB8AC3E}">
        <p14:creationId xmlns:p14="http://schemas.microsoft.com/office/powerpoint/2010/main" val="39176447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2">
            <a:extLst>
              <a:ext uri="{FF2B5EF4-FFF2-40B4-BE49-F238E27FC236}">
                <a16:creationId xmlns:a16="http://schemas.microsoft.com/office/drawing/2014/main" id="{704936B3-29A8-AC4D-8DBE-983B6C105417}"/>
              </a:ext>
            </a:extLst>
          </p:cNvPr>
          <p:cNvSpPr txBox="1">
            <a:spLocks/>
          </p:cNvSpPr>
          <p:nvPr/>
        </p:nvSpPr>
        <p:spPr bwMode="auto">
          <a:xfrm>
            <a:off x="3700764" y="3426014"/>
            <a:ext cx="1137689" cy="8519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SU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3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9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16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30</a:t>
            </a:r>
            <a:endParaRPr lang="x-none" altLang="x-none" sz="4000" b="1" dirty="0">
              <a:solidFill>
                <a:schemeClr val="accent3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25" name="Text Box 2">
            <a:extLst>
              <a:ext uri="{FF2B5EF4-FFF2-40B4-BE49-F238E27FC236}">
                <a16:creationId xmlns:a16="http://schemas.microsoft.com/office/drawing/2014/main" id="{6D1DD8BD-EAEB-A441-8719-ED42F2B02CA0}"/>
              </a:ext>
            </a:extLst>
          </p:cNvPr>
          <p:cNvSpPr txBox="1">
            <a:spLocks/>
          </p:cNvSpPr>
          <p:nvPr/>
        </p:nvSpPr>
        <p:spPr bwMode="auto">
          <a:xfrm>
            <a:off x="4931542" y="3426014"/>
            <a:ext cx="1137689" cy="8519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MO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10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17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31</a:t>
            </a:r>
            <a:endParaRPr lang="x-none" altLang="x-none" sz="4000" b="1" dirty="0">
              <a:solidFill>
                <a:schemeClr val="accent3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26" name="Text Box 2">
            <a:extLst>
              <a:ext uri="{FF2B5EF4-FFF2-40B4-BE49-F238E27FC236}">
                <a16:creationId xmlns:a16="http://schemas.microsoft.com/office/drawing/2014/main" id="{6CDDA16D-0717-E54D-902E-4CD20C5778BD}"/>
              </a:ext>
            </a:extLst>
          </p:cNvPr>
          <p:cNvSpPr txBox="1">
            <a:spLocks/>
          </p:cNvSpPr>
          <p:nvPr/>
        </p:nvSpPr>
        <p:spPr bwMode="auto">
          <a:xfrm>
            <a:off x="6162320" y="3426014"/>
            <a:ext cx="1137689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TU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18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25</a:t>
            </a:r>
            <a:endParaRPr lang="x-none" altLang="x-none" sz="4000" b="1" dirty="0">
              <a:solidFill>
                <a:schemeClr val="accent3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27" name="Text Box 2">
            <a:extLst>
              <a:ext uri="{FF2B5EF4-FFF2-40B4-BE49-F238E27FC236}">
                <a16:creationId xmlns:a16="http://schemas.microsoft.com/office/drawing/2014/main" id="{4BAD2C44-378D-0546-BEA5-763FA86394A1}"/>
              </a:ext>
            </a:extLst>
          </p:cNvPr>
          <p:cNvSpPr txBox="1">
            <a:spLocks/>
          </p:cNvSpPr>
          <p:nvPr/>
        </p:nvSpPr>
        <p:spPr bwMode="auto">
          <a:xfrm>
            <a:off x="7393098" y="3426014"/>
            <a:ext cx="1137689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WE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1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5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19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26</a:t>
            </a:r>
          </a:p>
        </p:txBody>
      </p:sp>
      <p:sp>
        <p:nvSpPr>
          <p:cNvPr id="28" name="Text Box 2">
            <a:extLst>
              <a:ext uri="{FF2B5EF4-FFF2-40B4-BE49-F238E27FC236}">
                <a16:creationId xmlns:a16="http://schemas.microsoft.com/office/drawing/2014/main" id="{D0EEB6BD-77E0-DB41-875E-CCD05DEF0D12}"/>
              </a:ext>
            </a:extLst>
          </p:cNvPr>
          <p:cNvSpPr txBox="1">
            <a:spLocks/>
          </p:cNvSpPr>
          <p:nvPr/>
        </p:nvSpPr>
        <p:spPr bwMode="auto">
          <a:xfrm>
            <a:off x="8623876" y="3426014"/>
            <a:ext cx="1137689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TH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6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20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27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30" name="Text Box 2">
            <a:extLst>
              <a:ext uri="{FF2B5EF4-FFF2-40B4-BE49-F238E27FC236}">
                <a16:creationId xmlns:a16="http://schemas.microsoft.com/office/drawing/2014/main" id="{B121AF94-C614-4849-B2C2-4428DDC0AFF8}"/>
              </a:ext>
            </a:extLst>
          </p:cNvPr>
          <p:cNvSpPr txBox="1">
            <a:spLocks/>
          </p:cNvSpPr>
          <p:nvPr/>
        </p:nvSpPr>
        <p:spPr bwMode="auto">
          <a:xfrm>
            <a:off x="9854654" y="3426014"/>
            <a:ext cx="1137689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FR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7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28</a:t>
            </a:r>
          </a:p>
        </p:txBody>
      </p:sp>
      <p:sp>
        <p:nvSpPr>
          <p:cNvPr id="31" name="Text Box 2">
            <a:extLst>
              <a:ext uri="{FF2B5EF4-FFF2-40B4-BE49-F238E27FC236}">
                <a16:creationId xmlns:a16="http://schemas.microsoft.com/office/drawing/2014/main" id="{F28AA7BC-A0E9-304C-BFFD-334263234071}"/>
              </a:ext>
            </a:extLst>
          </p:cNvPr>
          <p:cNvSpPr txBox="1">
            <a:spLocks/>
          </p:cNvSpPr>
          <p:nvPr/>
        </p:nvSpPr>
        <p:spPr bwMode="auto">
          <a:xfrm>
            <a:off x="11085429" y="3426014"/>
            <a:ext cx="1137689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SA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8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15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29</a:t>
            </a:r>
          </a:p>
        </p:txBody>
      </p:sp>
      <p:sp>
        <p:nvSpPr>
          <p:cNvPr id="40" name="Скругленный прямоугольник 39">
            <a:extLst>
              <a:ext uri="{FF2B5EF4-FFF2-40B4-BE49-F238E27FC236}">
                <a16:creationId xmlns:a16="http://schemas.microsoft.com/office/drawing/2014/main" id="{96ECAA51-60BC-4A44-B003-ECC068E39C98}"/>
              </a:ext>
            </a:extLst>
          </p:cNvPr>
          <p:cNvSpPr/>
          <p:nvPr/>
        </p:nvSpPr>
        <p:spPr bwMode="auto">
          <a:xfrm>
            <a:off x="2113606" y="3377730"/>
            <a:ext cx="1226453" cy="8964000"/>
          </a:xfrm>
          <a:prstGeom prst="roundRect">
            <a:avLst>
              <a:gd name="adj" fmla="val 50000"/>
            </a:avLst>
          </a:prstGeom>
          <a:solidFill>
            <a:schemeClr val="accent4">
              <a:lumMod val="20000"/>
              <a:lumOff val="80000"/>
            </a:schemeClr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41" name="Text Box 2">
            <a:extLst>
              <a:ext uri="{FF2B5EF4-FFF2-40B4-BE49-F238E27FC236}">
                <a16:creationId xmlns:a16="http://schemas.microsoft.com/office/drawing/2014/main" id="{A47782FB-5018-E444-813F-49D9CF23817A}"/>
              </a:ext>
            </a:extLst>
          </p:cNvPr>
          <p:cNvSpPr txBox="1">
            <a:spLocks/>
          </p:cNvSpPr>
          <p:nvPr/>
        </p:nvSpPr>
        <p:spPr bwMode="auto">
          <a:xfrm>
            <a:off x="3767064" y="665312"/>
            <a:ext cx="9919589" cy="2370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eaLnBrk="1">
              <a:lnSpc>
                <a:spcPct val="170000"/>
              </a:lnSpc>
              <a:defRPr/>
            </a:pPr>
            <a:r>
              <a:rPr lang="en-US" altLang="x-none" sz="100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DECEMBER</a:t>
            </a:r>
          </a:p>
        </p:txBody>
      </p:sp>
      <p:sp>
        <p:nvSpPr>
          <p:cNvPr id="42" name="Text Box 2">
            <a:extLst>
              <a:ext uri="{FF2B5EF4-FFF2-40B4-BE49-F238E27FC236}">
                <a16:creationId xmlns:a16="http://schemas.microsoft.com/office/drawing/2014/main" id="{8836E7D3-D08C-A341-8307-E165720A3A9C}"/>
              </a:ext>
            </a:extLst>
          </p:cNvPr>
          <p:cNvSpPr txBox="1">
            <a:spLocks/>
          </p:cNvSpPr>
          <p:nvPr/>
        </p:nvSpPr>
        <p:spPr bwMode="auto">
          <a:xfrm>
            <a:off x="1989440" y="3434684"/>
            <a:ext cx="1489592" cy="8519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#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48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49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50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51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52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53</a:t>
            </a:r>
          </a:p>
        </p:txBody>
      </p:sp>
      <p:grpSp>
        <p:nvGrpSpPr>
          <p:cNvPr id="43" name="Группа 42">
            <a:extLst>
              <a:ext uri="{FF2B5EF4-FFF2-40B4-BE49-F238E27FC236}">
                <a16:creationId xmlns:a16="http://schemas.microsoft.com/office/drawing/2014/main" id="{BC0B1972-0346-7743-B4B2-A1DDA92D3584}"/>
              </a:ext>
            </a:extLst>
          </p:cNvPr>
          <p:cNvGrpSpPr/>
          <p:nvPr/>
        </p:nvGrpSpPr>
        <p:grpSpPr>
          <a:xfrm>
            <a:off x="2108252" y="1587553"/>
            <a:ext cx="1231807" cy="1231807"/>
            <a:chOff x="1895635" y="2233725"/>
            <a:chExt cx="1231807" cy="1231807"/>
          </a:xfrm>
        </p:grpSpPr>
        <p:sp>
          <p:nvSpPr>
            <p:cNvPr id="53" name="Овал 52">
              <a:extLst>
                <a:ext uri="{FF2B5EF4-FFF2-40B4-BE49-F238E27FC236}">
                  <a16:creationId xmlns:a16="http://schemas.microsoft.com/office/drawing/2014/main" id="{4B6FC1F3-4F57-6344-B2C4-D49DEAFCADE7}"/>
                </a:ext>
              </a:extLst>
            </p:cNvPr>
            <p:cNvSpPr/>
            <p:nvPr/>
          </p:nvSpPr>
          <p:spPr bwMode="auto">
            <a:xfrm>
              <a:off x="1895635" y="2233725"/>
              <a:ext cx="1231807" cy="1231807"/>
            </a:xfrm>
            <a:prstGeom prst="ellipse">
              <a:avLst/>
            </a:prstGeom>
            <a:solidFill>
              <a:schemeClr val="accent3"/>
            </a:solid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</p:spPr>
          <p:txBody>
            <a:bodyPr vert="horz" wrap="square" lIns="38100" tIns="38100" rIns="38100" bIns="381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8255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>
                <a:ln>
                  <a:noFill/>
                </a:ln>
                <a:solidFill>
                  <a:srgbClr val="74808C"/>
                </a:solidFill>
                <a:effectLst/>
                <a:latin typeface="Poppins" charset="0"/>
                <a:ea typeface="Poppins" charset="0"/>
                <a:cs typeface="Poppins" charset="0"/>
                <a:sym typeface="Poppins" charset="0"/>
              </a:endParaRPr>
            </a:p>
          </p:txBody>
        </p:sp>
        <p:sp>
          <p:nvSpPr>
            <p:cNvPr id="54" name="Text Box 2">
              <a:extLst>
                <a:ext uri="{FF2B5EF4-FFF2-40B4-BE49-F238E27FC236}">
                  <a16:creationId xmlns:a16="http://schemas.microsoft.com/office/drawing/2014/main" id="{0D6B8EDA-AF06-4D45-BBE0-2BEC7A673EB0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073383" y="2497520"/>
              <a:ext cx="818148" cy="6924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ctr">
              <a:spAutoFit/>
            </a:bodyPr>
            <a:lstStyle/>
            <a:p>
              <a:pPr algn="ctr" eaLnBrk="1">
                <a:defRPr/>
              </a:pPr>
              <a:r>
                <a:rPr lang="en-US" altLang="x-none" sz="40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Poppins SemiBold" charset="0"/>
                </a:rPr>
                <a:t>12</a:t>
              </a:r>
            </a:p>
          </p:txBody>
        </p:sp>
      </p:grpSp>
      <p:sp>
        <p:nvSpPr>
          <p:cNvPr id="55" name="Rectangle 1">
            <a:extLst>
              <a:ext uri="{FF2B5EF4-FFF2-40B4-BE49-F238E27FC236}">
                <a16:creationId xmlns:a16="http://schemas.microsoft.com/office/drawing/2014/main" id="{89DDE713-F79D-0B4E-B8F1-CCBA81E5D899}"/>
              </a:ext>
            </a:extLst>
          </p:cNvPr>
          <p:cNvSpPr/>
          <p:nvPr/>
        </p:nvSpPr>
        <p:spPr>
          <a:xfrm>
            <a:off x="14064208" y="4287005"/>
            <a:ext cx="8031835" cy="5624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consequat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Duis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irure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in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reprehenderit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esse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cillum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cupidatat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proident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culpa qui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officia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deserunt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mollit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id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perspiciatis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unde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omnis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laudantium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totam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rem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aperiam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eaque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ab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illo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inventore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veritatis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quasi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architecto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beatae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vitae dicta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explicabo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Nemo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voluptatem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sit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aspernatur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fugit</a:t>
            </a:r>
          </a:p>
        </p:txBody>
      </p:sp>
    </p:spTree>
    <p:extLst>
      <p:ext uri="{BB962C8B-B14F-4D97-AF65-F5344CB8AC3E}">
        <p14:creationId xmlns:p14="http://schemas.microsoft.com/office/powerpoint/2010/main" val="40553855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extLst>
              <a:ext uri="{FF2B5EF4-FFF2-40B4-BE49-F238E27FC236}">
                <a16:creationId xmlns:a16="http://schemas.microsoft.com/office/drawing/2014/main" id="{0B6712C0-2A0B-9246-9CF7-B31FF967B90D}"/>
              </a:ext>
            </a:extLst>
          </p:cNvPr>
          <p:cNvSpPr/>
          <p:nvPr/>
        </p:nvSpPr>
        <p:spPr bwMode="auto">
          <a:xfrm>
            <a:off x="1160331" y="920436"/>
            <a:ext cx="17211600" cy="11624400"/>
          </a:xfrm>
          <a:prstGeom prst="roundRect">
            <a:avLst>
              <a:gd name="adj" fmla="val 735"/>
            </a:avLst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22" name="Полилиния 21">
            <a:extLst>
              <a:ext uri="{FF2B5EF4-FFF2-40B4-BE49-F238E27FC236}">
                <a16:creationId xmlns:a16="http://schemas.microsoft.com/office/drawing/2014/main" id="{9975470A-158F-0F41-A6B6-1C6D8CD85D8B}"/>
              </a:ext>
            </a:extLst>
          </p:cNvPr>
          <p:cNvSpPr/>
          <p:nvPr/>
        </p:nvSpPr>
        <p:spPr bwMode="auto">
          <a:xfrm>
            <a:off x="1160332" y="920436"/>
            <a:ext cx="17211599" cy="3561300"/>
          </a:xfrm>
          <a:custGeom>
            <a:avLst/>
            <a:gdLst>
              <a:gd name="connsiteX0" fmla="*/ 85453 w 17211599"/>
              <a:gd name="connsiteY0" fmla="*/ 0 h 3561300"/>
              <a:gd name="connsiteX1" fmla="*/ 17126147 w 17211599"/>
              <a:gd name="connsiteY1" fmla="*/ 0 h 3561300"/>
              <a:gd name="connsiteX2" fmla="*/ 17211599 w 17211599"/>
              <a:gd name="connsiteY2" fmla="*/ 85453 h 3561300"/>
              <a:gd name="connsiteX3" fmla="*/ 17211599 w 17211599"/>
              <a:gd name="connsiteY3" fmla="*/ 3561300 h 3561300"/>
              <a:gd name="connsiteX4" fmla="*/ 0 w 17211599"/>
              <a:gd name="connsiteY4" fmla="*/ 3561300 h 3561300"/>
              <a:gd name="connsiteX5" fmla="*/ 0 w 17211599"/>
              <a:gd name="connsiteY5" fmla="*/ 85453 h 3561300"/>
              <a:gd name="connsiteX6" fmla="*/ 85453 w 17211599"/>
              <a:gd name="connsiteY6" fmla="*/ 0 h 356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211599" h="3561300">
                <a:moveTo>
                  <a:pt x="85453" y="0"/>
                </a:moveTo>
                <a:lnTo>
                  <a:pt x="17126147" y="0"/>
                </a:lnTo>
                <a:cubicBezTo>
                  <a:pt x="17173339" y="0"/>
                  <a:pt x="17211599" y="38259"/>
                  <a:pt x="17211599" y="85453"/>
                </a:cubicBezTo>
                <a:lnTo>
                  <a:pt x="17211599" y="3561300"/>
                </a:lnTo>
                <a:lnTo>
                  <a:pt x="0" y="3561300"/>
                </a:lnTo>
                <a:lnTo>
                  <a:pt x="0" y="85453"/>
                </a:lnTo>
                <a:cubicBezTo>
                  <a:pt x="0" y="38259"/>
                  <a:pt x="38259" y="0"/>
                  <a:pt x="85453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38100" tIns="38100" rIns="381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38" name="Text Box 2">
            <a:extLst>
              <a:ext uri="{FF2B5EF4-FFF2-40B4-BE49-F238E27FC236}">
                <a16:creationId xmlns:a16="http://schemas.microsoft.com/office/drawing/2014/main" id="{33B4A74C-135D-8542-8759-6C07E8366BCA}"/>
              </a:ext>
            </a:extLst>
          </p:cNvPr>
          <p:cNvSpPr txBox="1">
            <a:spLocks/>
          </p:cNvSpPr>
          <p:nvPr/>
        </p:nvSpPr>
        <p:spPr bwMode="auto">
          <a:xfrm>
            <a:off x="2701919" y="1037667"/>
            <a:ext cx="9919589" cy="2370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eaLnBrk="1">
              <a:lnSpc>
                <a:spcPct val="170000"/>
              </a:lnSpc>
              <a:defRPr/>
            </a:pPr>
            <a:r>
              <a:rPr lang="en-US" altLang="x-none" sz="10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JANUARY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DEDA56F-5E47-614D-BDE7-03677F81D3D2}"/>
              </a:ext>
            </a:extLst>
          </p:cNvPr>
          <p:cNvSpPr/>
          <p:nvPr/>
        </p:nvSpPr>
        <p:spPr bwMode="auto">
          <a:xfrm>
            <a:off x="1160331" y="4279140"/>
            <a:ext cx="17211600" cy="1116000"/>
          </a:xfrm>
          <a:prstGeom prst="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39" name="Text Box 2">
            <a:extLst>
              <a:ext uri="{FF2B5EF4-FFF2-40B4-BE49-F238E27FC236}">
                <a16:creationId xmlns:a16="http://schemas.microsoft.com/office/drawing/2014/main" id="{B4D2EFCE-1AB3-D44E-A34E-08542EFDBA88}"/>
              </a:ext>
            </a:extLst>
          </p:cNvPr>
          <p:cNvSpPr txBox="1">
            <a:spLocks/>
          </p:cNvSpPr>
          <p:nvPr/>
        </p:nvSpPr>
        <p:spPr bwMode="auto">
          <a:xfrm>
            <a:off x="222803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SU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7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28</a:t>
            </a:r>
            <a:endParaRPr lang="x-none" altLang="x-none" sz="4000" b="1" dirty="0">
              <a:solidFill>
                <a:schemeClr val="accent1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0" name="Text Box 2">
            <a:extLst>
              <a:ext uri="{FF2B5EF4-FFF2-40B4-BE49-F238E27FC236}">
                <a16:creationId xmlns:a16="http://schemas.microsoft.com/office/drawing/2014/main" id="{30672AA6-1802-4940-BABA-DBCAD547A2A8}"/>
              </a:ext>
            </a:extLst>
          </p:cNvPr>
          <p:cNvSpPr txBox="1">
            <a:spLocks/>
          </p:cNvSpPr>
          <p:nvPr/>
        </p:nvSpPr>
        <p:spPr bwMode="auto">
          <a:xfrm>
            <a:off x="449252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MO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8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15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29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1" name="Text Box 2">
            <a:extLst>
              <a:ext uri="{FF2B5EF4-FFF2-40B4-BE49-F238E27FC236}">
                <a16:creationId xmlns:a16="http://schemas.microsoft.com/office/drawing/2014/main" id="{11E6CBBA-03C8-6547-9FAB-8A68973611BE}"/>
              </a:ext>
            </a:extLst>
          </p:cNvPr>
          <p:cNvSpPr txBox="1">
            <a:spLocks/>
          </p:cNvSpPr>
          <p:nvPr/>
        </p:nvSpPr>
        <p:spPr bwMode="auto">
          <a:xfrm>
            <a:off x="675701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TU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9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16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30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2" name="Text Box 2">
            <a:extLst>
              <a:ext uri="{FF2B5EF4-FFF2-40B4-BE49-F238E27FC236}">
                <a16:creationId xmlns:a16="http://schemas.microsoft.com/office/drawing/2014/main" id="{D28A4ADD-4841-3943-A1D4-69D8B8CB5280}"/>
              </a:ext>
            </a:extLst>
          </p:cNvPr>
          <p:cNvSpPr txBox="1">
            <a:spLocks/>
          </p:cNvSpPr>
          <p:nvPr/>
        </p:nvSpPr>
        <p:spPr bwMode="auto">
          <a:xfrm>
            <a:off x="902150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WE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10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17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31</a:t>
            </a:r>
          </a:p>
        </p:txBody>
      </p:sp>
      <p:sp>
        <p:nvSpPr>
          <p:cNvPr id="43" name="Text Box 2">
            <a:extLst>
              <a:ext uri="{FF2B5EF4-FFF2-40B4-BE49-F238E27FC236}">
                <a16:creationId xmlns:a16="http://schemas.microsoft.com/office/drawing/2014/main" id="{6DFF5EA4-49F2-C24D-BB5D-503E1EAC6313}"/>
              </a:ext>
            </a:extLst>
          </p:cNvPr>
          <p:cNvSpPr txBox="1">
            <a:spLocks/>
          </p:cNvSpPr>
          <p:nvPr/>
        </p:nvSpPr>
        <p:spPr bwMode="auto">
          <a:xfrm>
            <a:off x="11285999" y="4049688"/>
            <a:ext cx="1489592" cy="6057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TH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18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25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4" name="Text Box 2">
            <a:extLst>
              <a:ext uri="{FF2B5EF4-FFF2-40B4-BE49-F238E27FC236}">
                <a16:creationId xmlns:a16="http://schemas.microsoft.com/office/drawing/2014/main" id="{5041BAB7-6100-1344-B846-C7E98FDF4B8B}"/>
              </a:ext>
            </a:extLst>
          </p:cNvPr>
          <p:cNvSpPr txBox="1">
            <a:spLocks/>
          </p:cNvSpPr>
          <p:nvPr/>
        </p:nvSpPr>
        <p:spPr bwMode="auto">
          <a:xfrm>
            <a:off x="13550489" y="4049688"/>
            <a:ext cx="1489592" cy="6057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FR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5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19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26</a:t>
            </a:r>
          </a:p>
        </p:txBody>
      </p:sp>
      <p:sp>
        <p:nvSpPr>
          <p:cNvPr id="45" name="Text Box 2">
            <a:extLst>
              <a:ext uri="{FF2B5EF4-FFF2-40B4-BE49-F238E27FC236}">
                <a16:creationId xmlns:a16="http://schemas.microsoft.com/office/drawing/2014/main" id="{FDB0D934-BE51-8045-8120-D5C3D58A01E8}"/>
              </a:ext>
            </a:extLst>
          </p:cNvPr>
          <p:cNvSpPr txBox="1">
            <a:spLocks/>
          </p:cNvSpPr>
          <p:nvPr/>
        </p:nvSpPr>
        <p:spPr bwMode="auto">
          <a:xfrm>
            <a:off x="15814976" y="4049688"/>
            <a:ext cx="1489592" cy="6057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SA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6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20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27</a:t>
            </a:r>
          </a:p>
        </p:txBody>
      </p:sp>
      <p:sp>
        <p:nvSpPr>
          <p:cNvPr id="24" name="Rectangle 1">
            <a:extLst>
              <a:ext uri="{FF2B5EF4-FFF2-40B4-BE49-F238E27FC236}">
                <a16:creationId xmlns:a16="http://schemas.microsoft.com/office/drawing/2014/main" id="{A49333B2-97B3-724C-AAC0-A8330FA85B67}"/>
              </a:ext>
            </a:extLst>
          </p:cNvPr>
          <p:cNvSpPr/>
          <p:nvPr/>
        </p:nvSpPr>
        <p:spPr>
          <a:xfrm>
            <a:off x="19146826" y="5610864"/>
            <a:ext cx="4350430" cy="6640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cupidatat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proident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culpa qui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officia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deserunt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mollit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id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perspiciatis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unde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omnis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aperiam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eaque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ab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illo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inventore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veritatis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quasi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architecto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beatae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vitae dicta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explicabo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Nemo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aspernatur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odit</a:t>
            </a:r>
            <a:endParaRPr lang="en-US" sz="2200" dirty="0">
              <a:solidFill>
                <a:schemeClr val="accent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7872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extLst>
              <a:ext uri="{FF2B5EF4-FFF2-40B4-BE49-F238E27FC236}">
                <a16:creationId xmlns:a16="http://schemas.microsoft.com/office/drawing/2014/main" id="{0B6712C0-2A0B-9246-9CF7-B31FF967B90D}"/>
              </a:ext>
            </a:extLst>
          </p:cNvPr>
          <p:cNvSpPr/>
          <p:nvPr/>
        </p:nvSpPr>
        <p:spPr bwMode="auto">
          <a:xfrm>
            <a:off x="1160331" y="920436"/>
            <a:ext cx="17211600" cy="11624400"/>
          </a:xfrm>
          <a:prstGeom prst="roundRect">
            <a:avLst>
              <a:gd name="adj" fmla="val 735"/>
            </a:avLst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22" name="Полилиния 21">
            <a:extLst>
              <a:ext uri="{FF2B5EF4-FFF2-40B4-BE49-F238E27FC236}">
                <a16:creationId xmlns:a16="http://schemas.microsoft.com/office/drawing/2014/main" id="{9975470A-158F-0F41-A6B6-1C6D8CD85D8B}"/>
              </a:ext>
            </a:extLst>
          </p:cNvPr>
          <p:cNvSpPr/>
          <p:nvPr/>
        </p:nvSpPr>
        <p:spPr bwMode="auto">
          <a:xfrm>
            <a:off x="1160332" y="920436"/>
            <a:ext cx="17211599" cy="3561300"/>
          </a:xfrm>
          <a:custGeom>
            <a:avLst/>
            <a:gdLst>
              <a:gd name="connsiteX0" fmla="*/ 85453 w 17211599"/>
              <a:gd name="connsiteY0" fmla="*/ 0 h 3561300"/>
              <a:gd name="connsiteX1" fmla="*/ 17126147 w 17211599"/>
              <a:gd name="connsiteY1" fmla="*/ 0 h 3561300"/>
              <a:gd name="connsiteX2" fmla="*/ 17211599 w 17211599"/>
              <a:gd name="connsiteY2" fmla="*/ 85453 h 3561300"/>
              <a:gd name="connsiteX3" fmla="*/ 17211599 w 17211599"/>
              <a:gd name="connsiteY3" fmla="*/ 3561300 h 3561300"/>
              <a:gd name="connsiteX4" fmla="*/ 0 w 17211599"/>
              <a:gd name="connsiteY4" fmla="*/ 3561300 h 3561300"/>
              <a:gd name="connsiteX5" fmla="*/ 0 w 17211599"/>
              <a:gd name="connsiteY5" fmla="*/ 85453 h 3561300"/>
              <a:gd name="connsiteX6" fmla="*/ 85453 w 17211599"/>
              <a:gd name="connsiteY6" fmla="*/ 0 h 356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211599" h="3561300">
                <a:moveTo>
                  <a:pt x="85453" y="0"/>
                </a:moveTo>
                <a:lnTo>
                  <a:pt x="17126147" y="0"/>
                </a:lnTo>
                <a:cubicBezTo>
                  <a:pt x="17173339" y="0"/>
                  <a:pt x="17211599" y="38259"/>
                  <a:pt x="17211599" y="85453"/>
                </a:cubicBezTo>
                <a:lnTo>
                  <a:pt x="17211599" y="3561300"/>
                </a:lnTo>
                <a:lnTo>
                  <a:pt x="0" y="3561300"/>
                </a:lnTo>
                <a:lnTo>
                  <a:pt x="0" y="85453"/>
                </a:lnTo>
                <a:cubicBezTo>
                  <a:pt x="0" y="38259"/>
                  <a:pt x="38259" y="0"/>
                  <a:pt x="85453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38100" tIns="38100" rIns="381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38" name="Text Box 2">
            <a:extLst>
              <a:ext uri="{FF2B5EF4-FFF2-40B4-BE49-F238E27FC236}">
                <a16:creationId xmlns:a16="http://schemas.microsoft.com/office/drawing/2014/main" id="{33B4A74C-135D-8542-8759-6C07E8366BCA}"/>
              </a:ext>
            </a:extLst>
          </p:cNvPr>
          <p:cNvSpPr txBox="1">
            <a:spLocks/>
          </p:cNvSpPr>
          <p:nvPr/>
        </p:nvSpPr>
        <p:spPr bwMode="auto">
          <a:xfrm>
            <a:off x="2701919" y="1037667"/>
            <a:ext cx="9919589" cy="2370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eaLnBrk="1">
              <a:lnSpc>
                <a:spcPct val="170000"/>
              </a:lnSpc>
              <a:defRPr/>
            </a:pPr>
            <a:r>
              <a:rPr lang="en-US" altLang="x-none" sz="10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FEBRUARY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DEDA56F-5E47-614D-BDE7-03677F81D3D2}"/>
              </a:ext>
            </a:extLst>
          </p:cNvPr>
          <p:cNvSpPr/>
          <p:nvPr/>
        </p:nvSpPr>
        <p:spPr bwMode="auto">
          <a:xfrm>
            <a:off x="1160331" y="4279140"/>
            <a:ext cx="17211600" cy="1116000"/>
          </a:xfrm>
          <a:prstGeom prst="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39" name="Text Box 2">
            <a:extLst>
              <a:ext uri="{FF2B5EF4-FFF2-40B4-BE49-F238E27FC236}">
                <a16:creationId xmlns:a16="http://schemas.microsoft.com/office/drawing/2014/main" id="{B4D2EFCE-1AB3-D44E-A34E-08542EFDBA88}"/>
              </a:ext>
            </a:extLst>
          </p:cNvPr>
          <p:cNvSpPr txBox="1">
            <a:spLocks/>
          </p:cNvSpPr>
          <p:nvPr/>
        </p:nvSpPr>
        <p:spPr bwMode="auto">
          <a:xfrm>
            <a:off x="222803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SU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18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25</a:t>
            </a:r>
            <a:endParaRPr lang="x-none" altLang="x-none" sz="4000" b="1" dirty="0">
              <a:solidFill>
                <a:schemeClr val="accent1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0" name="Text Box 2">
            <a:extLst>
              <a:ext uri="{FF2B5EF4-FFF2-40B4-BE49-F238E27FC236}">
                <a16:creationId xmlns:a16="http://schemas.microsoft.com/office/drawing/2014/main" id="{30672AA6-1802-4940-BABA-DBCAD547A2A8}"/>
              </a:ext>
            </a:extLst>
          </p:cNvPr>
          <p:cNvSpPr txBox="1">
            <a:spLocks/>
          </p:cNvSpPr>
          <p:nvPr/>
        </p:nvSpPr>
        <p:spPr bwMode="auto">
          <a:xfrm>
            <a:off x="449252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MO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1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5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19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26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1" name="Text Box 2">
            <a:extLst>
              <a:ext uri="{FF2B5EF4-FFF2-40B4-BE49-F238E27FC236}">
                <a16:creationId xmlns:a16="http://schemas.microsoft.com/office/drawing/2014/main" id="{11E6CBBA-03C8-6547-9FAB-8A68973611BE}"/>
              </a:ext>
            </a:extLst>
          </p:cNvPr>
          <p:cNvSpPr txBox="1">
            <a:spLocks/>
          </p:cNvSpPr>
          <p:nvPr/>
        </p:nvSpPr>
        <p:spPr bwMode="auto">
          <a:xfrm>
            <a:off x="675701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TU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6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20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27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2" name="Text Box 2">
            <a:extLst>
              <a:ext uri="{FF2B5EF4-FFF2-40B4-BE49-F238E27FC236}">
                <a16:creationId xmlns:a16="http://schemas.microsoft.com/office/drawing/2014/main" id="{D28A4ADD-4841-3943-A1D4-69D8B8CB5280}"/>
              </a:ext>
            </a:extLst>
          </p:cNvPr>
          <p:cNvSpPr txBox="1">
            <a:spLocks/>
          </p:cNvSpPr>
          <p:nvPr/>
        </p:nvSpPr>
        <p:spPr bwMode="auto">
          <a:xfrm>
            <a:off x="902150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WE</a:t>
            </a: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7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28</a:t>
            </a:r>
            <a:endParaRPr lang="en-US" altLang="x-none" sz="4000" b="1" dirty="0">
              <a:solidFill>
                <a:schemeClr val="tx1"/>
              </a:solidFill>
              <a:latin typeface="Open Sans ExtraBold" panose="020B0606030504020204" pitchFamily="34" charset="0"/>
              <a:ea typeface="Open Sans ExtraBold" panose="020B0606030504020204" pitchFamily="34" charset="0"/>
              <a:cs typeface="Open Sans ExtraBold" panose="020B0606030504020204" pitchFamily="34" charset="0"/>
              <a:sym typeface="Poppins SemiBold" charset="0"/>
            </a:endParaRPr>
          </a:p>
        </p:txBody>
      </p:sp>
      <p:sp>
        <p:nvSpPr>
          <p:cNvPr id="43" name="Text Box 2">
            <a:extLst>
              <a:ext uri="{FF2B5EF4-FFF2-40B4-BE49-F238E27FC236}">
                <a16:creationId xmlns:a16="http://schemas.microsoft.com/office/drawing/2014/main" id="{6DFF5EA4-49F2-C24D-BB5D-503E1EAC6313}"/>
              </a:ext>
            </a:extLst>
          </p:cNvPr>
          <p:cNvSpPr txBox="1">
            <a:spLocks/>
          </p:cNvSpPr>
          <p:nvPr/>
        </p:nvSpPr>
        <p:spPr bwMode="auto">
          <a:xfrm>
            <a:off x="11285999" y="4049688"/>
            <a:ext cx="1489592" cy="6057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TH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8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15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22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4" name="Text Box 2">
            <a:extLst>
              <a:ext uri="{FF2B5EF4-FFF2-40B4-BE49-F238E27FC236}">
                <a16:creationId xmlns:a16="http://schemas.microsoft.com/office/drawing/2014/main" id="{5041BAB7-6100-1344-B846-C7E98FDF4B8B}"/>
              </a:ext>
            </a:extLst>
          </p:cNvPr>
          <p:cNvSpPr txBox="1">
            <a:spLocks/>
          </p:cNvSpPr>
          <p:nvPr/>
        </p:nvSpPr>
        <p:spPr bwMode="auto">
          <a:xfrm>
            <a:off x="13550489" y="4049688"/>
            <a:ext cx="1489592" cy="6057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FR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9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16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23</a:t>
            </a:r>
          </a:p>
        </p:txBody>
      </p:sp>
      <p:sp>
        <p:nvSpPr>
          <p:cNvPr id="45" name="Text Box 2">
            <a:extLst>
              <a:ext uri="{FF2B5EF4-FFF2-40B4-BE49-F238E27FC236}">
                <a16:creationId xmlns:a16="http://schemas.microsoft.com/office/drawing/2014/main" id="{FDB0D934-BE51-8045-8120-D5C3D58A01E8}"/>
              </a:ext>
            </a:extLst>
          </p:cNvPr>
          <p:cNvSpPr txBox="1">
            <a:spLocks/>
          </p:cNvSpPr>
          <p:nvPr/>
        </p:nvSpPr>
        <p:spPr bwMode="auto">
          <a:xfrm>
            <a:off x="15814976" y="4049688"/>
            <a:ext cx="1489592" cy="6057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SA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10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17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24</a:t>
            </a:r>
          </a:p>
        </p:txBody>
      </p:sp>
      <p:sp>
        <p:nvSpPr>
          <p:cNvPr id="24" name="Rectangle 1">
            <a:extLst>
              <a:ext uri="{FF2B5EF4-FFF2-40B4-BE49-F238E27FC236}">
                <a16:creationId xmlns:a16="http://schemas.microsoft.com/office/drawing/2014/main" id="{A49333B2-97B3-724C-AAC0-A8330FA85B67}"/>
              </a:ext>
            </a:extLst>
          </p:cNvPr>
          <p:cNvSpPr/>
          <p:nvPr/>
        </p:nvSpPr>
        <p:spPr>
          <a:xfrm>
            <a:off x="19146826" y="5610864"/>
            <a:ext cx="4350430" cy="6640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cupidatat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proident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culpa qui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officia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deserunt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mollit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id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perspiciatis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unde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omnis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aperiam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eaque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ab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illo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inventore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veritatis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quasi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architecto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beatae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vitae dicta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explicabo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Nemo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aspernatur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odit</a:t>
            </a:r>
            <a:endParaRPr lang="en-US" sz="2200" dirty="0">
              <a:solidFill>
                <a:schemeClr val="accent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46883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extLst>
              <a:ext uri="{FF2B5EF4-FFF2-40B4-BE49-F238E27FC236}">
                <a16:creationId xmlns:a16="http://schemas.microsoft.com/office/drawing/2014/main" id="{0B6712C0-2A0B-9246-9CF7-B31FF967B90D}"/>
              </a:ext>
            </a:extLst>
          </p:cNvPr>
          <p:cNvSpPr/>
          <p:nvPr/>
        </p:nvSpPr>
        <p:spPr bwMode="auto">
          <a:xfrm>
            <a:off x="1160331" y="920436"/>
            <a:ext cx="17211600" cy="11624400"/>
          </a:xfrm>
          <a:prstGeom prst="roundRect">
            <a:avLst>
              <a:gd name="adj" fmla="val 735"/>
            </a:avLst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22" name="Полилиния 21">
            <a:extLst>
              <a:ext uri="{FF2B5EF4-FFF2-40B4-BE49-F238E27FC236}">
                <a16:creationId xmlns:a16="http://schemas.microsoft.com/office/drawing/2014/main" id="{9975470A-158F-0F41-A6B6-1C6D8CD85D8B}"/>
              </a:ext>
            </a:extLst>
          </p:cNvPr>
          <p:cNvSpPr/>
          <p:nvPr/>
        </p:nvSpPr>
        <p:spPr bwMode="auto">
          <a:xfrm>
            <a:off x="1160332" y="920436"/>
            <a:ext cx="17211599" cy="3561300"/>
          </a:xfrm>
          <a:custGeom>
            <a:avLst/>
            <a:gdLst>
              <a:gd name="connsiteX0" fmla="*/ 85453 w 17211599"/>
              <a:gd name="connsiteY0" fmla="*/ 0 h 3561300"/>
              <a:gd name="connsiteX1" fmla="*/ 17126147 w 17211599"/>
              <a:gd name="connsiteY1" fmla="*/ 0 h 3561300"/>
              <a:gd name="connsiteX2" fmla="*/ 17211599 w 17211599"/>
              <a:gd name="connsiteY2" fmla="*/ 85453 h 3561300"/>
              <a:gd name="connsiteX3" fmla="*/ 17211599 w 17211599"/>
              <a:gd name="connsiteY3" fmla="*/ 3561300 h 3561300"/>
              <a:gd name="connsiteX4" fmla="*/ 0 w 17211599"/>
              <a:gd name="connsiteY4" fmla="*/ 3561300 h 3561300"/>
              <a:gd name="connsiteX5" fmla="*/ 0 w 17211599"/>
              <a:gd name="connsiteY5" fmla="*/ 85453 h 3561300"/>
              <a:gd name="connsiteX6" fmla="*/ 85453 w 17211599"/>
              <a:gd name="connsiteY6" fmla="*/ 0 h 356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211599" h="3561300">
                <a:moveTo>
                  <a:pt x="85453" y="0"/>
                </a:moveTo>
                <a:lnTo>
                  <a:pt x="17126147" y="0"/>
                </a:lnTo>
                <a:cubicBezTo>
                  <a:pt x="17173339" y="0"/>
                  <a:pt x="17211599" y="38259"/>
                  <a:pt x="17211599" y="85453"/>
                </a:cubicBezTo>
                <a:lnTo>
                  <a:pt x="17211599" y="3561300"/>
                </a:lnTo>
                <a:lnTo>
                  <a:pt x="0" y="3561300"/>
                </a:lnTo>
                <a:lnTo>
                  <a:pt x="0" y="85453"/>
                </a:lnTo>
                <a:cubicBezTo>
                  <a:pt x="0" y="38259"/>
                  <a:pt x="38259" y="0"/>
                  <a:pt x="85453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38100" tIns="38100" rIns="381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38" name="Text Box 2">
            <a:extLst>
              <a:ext uri="{FF2B5EF4-FFF2-40B4-BE49-F238E27FC236}">
                <a16:creationId xmlns:a16="http://schemas.microsoft.com/office/drawing/2014/main" id="{33B4A74C-135D-8542-8759-6C07E8366BCA}"/>
              </a:ext>
            </a:extLst>
          </p:cNvPr>
          <p:cNvSpPr txBox="1">
            <a:spLocks/>
          </p:cNvSpPr>
          <p:nvPr/>
        </p:nvSpPr>
        <p:spPr bwMode="auto">
          <a:xfrm>
            <a:off x="2701919" y="1037667"/>
            <a:ext cx="9919589" cy="2370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eaLnBrk="1">
              <a:lnSpc>
                <a:spcPct val="170000"/>
              </a:lnSpc>
              <a:defRPr/>
            </a:pPr>
            <a:r>
              <a:rPr lang="en-US" altLang="x-none" sz="10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MARCH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DEDA56F-5E47-614D-BDE7-03677F81D3D2}"/>
              </a:ext>
            </a:extLst>
          </p:cNvPr>
          <p:cNvSpPr/>
          <p:nvPr/>
        </p:nvSpPr>
        <p:spPr bwMode="auto">
          <a:xfrm>
            <a:off x="1160331" y="4279140"/>
            <a:ext cx="17211600" cy="1116000"/>
          </a:xfrm>
          <a:prstGeom prst="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39" name="Text Box 2">
            <a:extLst>
              <a:ext uri="{FF2B5EF4-FFF2-40B4-BE49-F238E27FC236}">
                <a16:creationId xmlns:a16="http://schemas.microsoft.com/office/drawing/2014/main" id="{B4D2EFCE-1AB3-D44E-A34E-08542EFDBA88}"/>
              </a:ext>
            </a:extLst>
          </p:cNvPr>
          <p:cNvSpPr txBox="1">
            <a:spLocks/>
          </p:cNvSpPr>
          <p:nvPr/>
        </p:nvSpPr>
        <p:spPr bwMode="auto">
          <a:xfrm>
            <a:off x="222803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SU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18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25</a:t>
            </a:r>
            <a:endParaRPr lang="x-none" altLang="x-none" sz="4000" b="1" dirty="0">
              <a:solidFill>
                <a:schemeClr val="accent1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0" name="Text Box 2">
            <a:extLst>
              <a:ext uri="{FF2B5EF4-FFF2-40B4-BE49-F238E27FC236}">
                <a16:creationId xmlns:a16="http://schemas.microsoft.com/office/drawing/2014/main" id="{30672AA6-1802-4940-BABA-DBCAD547A2A8}"/>
              </a:ext>
            </a:extLst>
          </p:cNvPr>
          <p:cNvSpPr txBox="1">
            <a:spLocks/>
          </p:cNvSpPr>
          <p:nvPr/>
        </p:nvSpPr>
        <p:spPr bwMode="auto">
          <a:xfrm>
            <a:off x="449252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MO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1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5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19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26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1" name="Text Box 2">
            <a:extLst>
              <a:ext uri="{FF2B5EF4-FFF2-40B4-BE49-F238E27FC236}">
                <a16:creationId xmlns:a16="http://schemas.microsoft.com/office/drawing/2014/main" id="{11E6CBBA-03C8-6547-9FAB-8A68973611BE}"/>
              </a:ext>
            </a:extLst>
          </p:cNvPr>
          <p:cNvSpPr txBox="1">
            <a:spLocks/>
          </p:cNvSpPr>
          <p:nvPr/>
        </p:nvSpPr>
        <p:spPr bwMode="auto">
          <a:xfrm>
            <a:off x="675701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TU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6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20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27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2" name="Text Box 2">
            <a:extLst>
              <a:ext uri="{FF2B5EF4-FFF2-40B4-BE49-F238E27FC236}">
                <a16:creationId xmlns:a16="http://schemas.microsoft.com/office/drawing/2014/main" id="{D28A4ADD-4841-3943-A1D4-69D8B8CB5280}"/>
              </a:ext>
            </a:extLst>
          </p:cNvPr>
          <p:cNvSpPr txBox="1">
            <a:spLocks/>
          </p:cNvSpPr>
          <p:nvPr/>
        </p:nvSpPr>
        <p:spPr bwMode="auto">
          <a:xfrm>
            <a:off x="902150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WE</a:t>
            </a: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7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28</a:t>
            </a:r>
            <a:endParaRPr lang="en-US" altLang="x-none" sz="4000" b="1" dirty="0">
              <a:solidFill>
                <a:schemeClr val="tx1"/>
              </a:solidFill>
              <a:latin typeface="Open Sans ExtraBold" panose="020B0606030504020204" pitchFamily="34" charset="0"/>
              <a:ea typeface="Open Sans ExtraBold" panose="020B0606030504020204" pitchFamily="34" charset="0"/>
              <a:cs typeface="Open Sans ExtraBold" panose="020B0606030504020204" pitchFamily="34" charset="0"/>
              <a:sym typeface="Poppins SemiBold" charset="0"/>
            </a:endParaRPr>
          </a:p>
        </p:txBody>
      </p:sp>
      <p:sp>
        <p:nvSpPr>
          <p:cNvPr id="43" name="Text Box 2">
            <a:extLst>
              <a:ext uri="{FF2B5EF4-FFF2-40B4-BE49-F238E27FC236}">
                <a16:creationId xmlns:a16="http://schemas.microsoft.com/office/drawing/2014/main" id="{6DFF5EA4-49F2-C24D-BB5D-503E1EAC6313}"/>
              </a:ext>
            </a:extLst>
          </p:cNvPr>
          <p:cNvSpPr txBox="1">
            <a:spLocks/>
          </p:cNvSpPr>
          <p:nvPr/>
        </p:nvSpPr>
        <p:spPr bwMode="auto">
          <a:xfrm>
            <a:off x="1128599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TH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8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15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29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4" name="Text Box 2">
            <a:extLst>
              <a:ext uri="{FF2B5EF4-FFF2-40B4-BE49-F238E27FC236}">
                <a16:creationId xmlns:a16="http://schemas.microsoft.com/office/drawing/2014/main" id="{5041BAB7-6100-1344-B846-C7E98FDF4B8B}"/>
              </a:ext>
            </a:extLst>
          </p:cNvPr>
          <p:cNvSpPr txBox="1">
            <a:spLocks/>
          </p:cNvSpPr>
          <p:nvPr/>
        </p:nvSpPr>
        <p:spPr bwMode="auto">
          <a:xfrm>
            <a:off x="1355048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FR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9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16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30</a:t>
            </a:r>
          </a:p>
        </p:txBody>
      </p:sp>
      <p:sp>
        <p:nvSpPr>
          <p:cNvPr id="45" name="Text Box 2">
            <a:extLst>
              <a:ext uri="{FF2B5EF4-FFF2-40B4-BE49-F238E27FC236}">
                <a16:creationId xmlns:a16="http://schemas.microsoft.com/office/drawing/2014/main" id="{FDB0D934-BE51-8045-8120-D5C3D58A01E8}"/>
              </a:ext>
            </a:extLst>
          </p:cNvPr>
          <p:cNvSpPr txBox="1">
            <a:spLocks/>
          </p:cNvSpPr>
          <p:nvPr/>
        </p:nvSpPr>
        <p:spPr bwMode="auto">
          <a:xfrm>
            <a:off x="15814976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SA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10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17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31</a:t>
            </a:r>
          </a:p>
        </p:txBody>
      </p:sp>
      <p:sp>
        <p:nvSpPr>
          <p:cNvPr id="24" name="Rectangle 1">
            <a:extLst>
              <a:ext uri="{FF2B5EF4-FFF2-40B4-BE49-F238E27FC236}">
                <a16:creationId xmlns:a16="http://schemas.microsoft.com/office/drawing/2014/main" id="{A49333B2-97B3-724C-AAC0-A8330FA85B67}"/>
              </a:ext>
            </a:extLst>
          </p:cNvPr>
          <p:cNvSpPr/>
          <p:nvPr/>
        </p:nvSpPr>
        <p:spPr>
          <a:xfrm>
            <a:off x="19146826" y="5610864"/>
            <a:ext cx="4350430" cy="6640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cupidatat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proident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culpa qui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officia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deserunt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mollit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id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perspiciatis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unde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omnis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aperiam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eaque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ab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illo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inventore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veritatis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quasi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architecto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beatae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vitae dicta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explicabo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Nemo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aspernatur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odit</a:t>
            </a:r>
            <a:endParaRPr lang="en-US" sz="2200" dirty="0">
              <a:solidFill>
                <a:schemeClr val="accent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5900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extLst>
              <a:ext uri="{FF2B5EF4-FFF2-40B4-BE49-F238E27FC236}">
                <a16:creationId xmlns:a16="http://schemas.microsoft.com/office/drawing/2014/main" id="{0B6712C0-2A0B-9246-9CF7-B31FF967B90D}"/>
              </a:ext>
            </a:extLst>
          </p:cNvPr>
          <p:cNvSpPr/>
          <p:nvPr/>
        </p:nvSpPr>
        <p:spPr bwMode="auto">
          <a:xfrm>
            <a:off x="1160331" y="920436"/>
            <a:ext cx="17211600" cy="11624400"/>
          </a:xfrm>
          <a:prstGeom prst="roundRect">
            <a:avLst>
              <a:gd name="adj" fmla="val 735"/>
            </a:avLst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22" name="Полилиния 21">
            <a:extLst>
              <a:ext uri="{FF2B5EF4-FFF2-40B4-BE49-F238E27FC236}">
                <a16:creationId xmlns:a16="http://schemas.microsoft.com/office/drawing/2014/main" id="{9975470A-158F-0F41-A6B6-1C6D8CD85D8B}"/>
              </a:ext>
            </a:extLst>
          </p:cNvPr>
          <p:cNvSpPr/>
          <p:nvPr/>
        </p:nvSpPr>
        <p:spPr bwMode="auto">
          <a:xfrm>
            <a:off x="1160332" y="920436"/>
            <a:ext cx="17211599" cy="3561300"/>
          </a:xfrm>
          <a:custGeom>
            <a:avLst/>
            <a:gdLst>
              <a:gd name="connsiteX0" fmla="*/ 85453 w 17211599"/>
              <a:gd name="connsiteY0" fmla="*/ 0 h 3561300"/>
              <a:gd name="connsiteX1" fmla="*/ 17126147 w 17211599"/>
              <a:gd name="connsiteY1" fmla="*/ 0 h 3561300"/>
              <a:gd name="connsiteX2" fmla="*/ 17211599 w 17211599"/>
              <a:gd name="connsiteY2" fmla="*/ 85453 h 3561300"/>
              <a:gd name="connsiteX3" fmla="*/ 17211599 w 17211599"/>
              <a:gd name="connsiteY3" fmla="*/ 3561300 h 3561300"/>
              <a:gd name="connsiteX4" fmla="*/ 0 w 17211599"/>
              <a:gd name="connsiteY4" fmla="*/ 3561300 h 3561300"/>
              <a:gd name="connsiteX5" fmla="*/ 0 w 17211599"/>
              <a:gd name="connsiteY5" fmla="*/ 85453 h 3561300"/>
              <a:gd name="connsiteX6" fmla="*/ 85453 w 17211599"/>
              <a:gd name="connsiteY6" fmla="*/ 0 h 356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211599" h="3561300">
                <a:moveTo>
                  <a:pt x="85453" y="0"/>
                </a:moveTo>
                <a:lnTo>
                  <a:pt x="17126147" y="0"/>
                </a:lnTo>
                <a:cubicBezTo>
                  <a:pt x="17173339" y="0"/>
                  <a:pt x="17211599" y="38259"/>
                  <a:pt x="17211599" y="85453"/>
                </a:cubicBezTo>
                <a:lnTo>
                  <a:pt x="17211599" y="3561300"/>
                </a:lnTo>
                <a:lnTo>
                  <a:pt x="0" y="3561300"/>
                </a:lnTo>
                <a:lnTo>
                  <a:pt x="0" y="85453"/>
                </a:lnTo>
                <a:cubicBezTo>
                  <a:pt x="0" y="38259"/>
                  <a:pt x="38259" y="0"/>
                  <a:pt x="85453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38100" tIns="38100" rIns="381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38" name="Text Box 2">
            <a:extLst>
              <a:ext uri="{FF2B5EF4-FFF2-40B4-BE49-F238E27FC236}">
                <a16:creationId xmlns:a16="http://schemas.microsoft.com/office/drawing/2014/main" id="{33B4A74C-135D-8542-8759-6C07E8366BCA}"/>
              </a:ext>
            </a:extLst>
          </p:cNvPr>
          <p:cNvSpPr txBox="1">
            <a:spLocks/>
          </p:cNvSpPr>
          <p:nvPr/>
        </p:nvSpPr>
        <p:spPr bwMode="auto">
          <a:xfrm>
            <a:off x="2701919" y="1037667"/>
            <a:ext cx="9919589" cy="2370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eaLnBrk="1">
              <a:lnSpc>
                <a:spcPct val="170000"/>
              </a:lnSpc>
              <a:defRPr/>
            </a:pPr>
            <a:r>
              <a:rPr lang="en-US" altLang="x-none" sz="10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APRIL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DEDA56F-5E47-614D-BDE7-03677F81D3D2}"/>
              </a:ext>
            </a:extLst>
          </p:cNvPr>
          <p:cNvSpPr/>
          <p:nvPr/>
        </p:nvSpPr>
        <p:spPr bwMode="auto">
          <a:xfrm>
            <a:off x="1160331" y="4279140"/>
            <a:ext cx="17211600" cy="1116000"/>
          </a:xfrm>
          <a:prstGeom prst="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39" name="Text Box 2">
            <a:extLst>
              <a:ext uri="{FF2B5EF4-FFF2-40B4-BE49-F238E27FC236}">
                <a16:creationId xmlns:a16="http://schemas.microsoft.com/office/drawing/2014/main" id="{B4D2EFCE-1AB3-D44E-A34E-08542EFDBA88}"/>
              </a:ext>
            </a:extLst>
          </p:cNvPr>
          <p:cNvSpPr txBox="1">
            <a:spLocks/>
          </p:cNvSpPr>
          <p:nvPr/>
        </p:nvSpPr>
        <p:spPr bwMode="auto">
          <a:xfrm>
            <a:off x="222803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SU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8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15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29</a:t>
            </a:r>
            <a:endParaRPr lang="x-none" altLang="x-none" sz="4000" b="1" dirty="0">
              <a:solidFill>
                <a:schemeClr val="accent1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0" name="Text Box 2">
            <a:extLst>
              <a:ext uri="{FF2B5EF4-FFF2-40B4-BE49-F238E27FC236}">
                <a16:creationId xmlns:a16="http://schemas.microsoft.com/office/drawing/2014/main" id="{30672AA6-1802-4940-BABA-DBCAD547A2A8}"/>
              </a:ext>
            </a:extLst>
          </p:cNvPr>
          <p:cNvSpPr txBox="1">
            <a:spLocks/>
          </p:cNvSpPr>
          <p:nvPr/>
        </p:nvSpPr>
        <p:spPr bwMode="auto">
          <a:xfrm>
            <a:off x="449252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MO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9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16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30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1" name="Text Box 2">
            <a:extLst>
              <a:ext uri="{FF2B5EF4-FFF2-40B4-BE49-F238E27FC236}">
                <a16:creationId xmlns:a16="http://schemas.microsoft.com/office/drawing/2014/main" id="{11E6CBBA-03C8-6547-9FAB-8A68973611BE}"/>
              </a:ext>
            </a:extLst>
          </p:cNvPr>
          <p:cNvSpPr txBox="1">
            <a:spLocks/>
          </p:cNvSpPr>
          <p:nvPr/>
        </p:nvSpPr>
        <p:spPr bwMode="auto">
          <a:xfrm>
            <a:off x="6757019" y="4049688"/>
            <a:ext cx="1489592" cy="6057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TU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10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17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24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2" name="Text Box 2">
            <a:extLst>
              <a:ext uri="{FF2B5EF4-FFF2-40B4-BE49-F238E27FC236}">
                <a16:creationId xmlns:a16="http://schemas.microsoft.com/office/drawing/2014/main" id="{D28A4ADD-4841-3943-A1D4-69D8B8CB5280}"/>
              </a:ext>
            </a:extLst>
          </p:cNvPr>
          <p:cNvSpPr txBox="1">
            <a:spLocks/>
          </p:cNvSpPr>
          <p:nvPr/>
        </p:nvSpPr>
        <p:spPr bwMode="auto">
          <a:xfrm>
            <a:off x="9021509" y="4049688"/>
            <a:ext cx="1489592" cy="6057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WE</a:t>
            </a: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18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25</a:t>
            </a:r>
            <a:endParaRPr lang="en-US" altLang="x-none" sz="4000" b="1" dirty="0">
              <a:solidFill>
                <a:schemeClr val="tx1"/>
              </a:solidFill>
              <a:latin typeface="Open Sans ExtraBold" panose="020B0606030504020204" pitchFamily="34" charset="0"/>
              <a:ea typeface="Open Sans ExtraBold" panose="020B0606030504020204" pitchFamily="34" charset="0"/>
              <a:cs typeface="Open Sans ExtraBold" panose="020B0606030504020204" pitchFamily="34" charset="0"/>
              <a:sym typeface="Poppins SemiBold" charset="0"/>
            </a:endParaRPr>
          </a:p>
        </p:txBody>
      </p:sp>
      <p:sp>
        <p:nvSpPr>
          <p:cNvPr id="43" name="Text Box 2">
            <a:extLst>
              <a:ext uri="{FF2B5EF4-FFF2-40B4-BE49-F238E27FC236}">
                <a16:creationId xmlns:a16="http://schemas.microsoft.com/office/drawing/2014/main" id="{6DFF5EA4-49F2-C24D-BB5D-503E1EAC6313}"/>
              </a:ext>
            </a:extLst>
          </p:cNvPr>
          <p:cNvSpPr txBox="1">
            <a:spLocks/>
          </p:cNvSpPr>
          <p:nvPr/>
        </p:nvSpPr>
        <p:spPr bwMode="auto">
          <a:xfrm>
            <a:off x="11285999" y="4049688"/>
            <a:ext cx="1489592" cy="6057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TH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5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19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26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4" name="Text Box 2">
            <a:extLst>
              <a:ext uri="{FF2B5EF4-FFF2-40B4-BE49-F238E27FC236}">
                <a16:creationId xmlns:a16="http://schemas.microsoft.com/office/drawing/2014/main" id="{5041BAB7-6100-1344-B846-C7E98FDF4B8B}"/>
              </a:ext>
            </a:extLst>
          </p:cNvPr>
          <p:cNvSpPr txBox="1">
            <a:spLocks/>
          </p:cNvSpPr>
          <p:nvPr/>
        </p:nvSpPr>
        <p:spPr bwMode="auto">
          <a:xfrm>
            <a:off x="13550489" y="4049688"/>
            <a:ext cx="1489592" cy="6057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FR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6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20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27</a:t>
            </a:r>
          </a:p>
        </p:txBody>
      </p:sp>
      <p:sp>
        <p:nvSpPr>
          <p:cNvPr id="45" name="Text Box 2">
            <a:extLst>
              <a:ext uri="{FF2B5EF4-FFF2-40B4-BE49-F238E27FC236}">
                <a16:creationId xmlns:a16="http://schemas.microsoft.com/office/drawing/2014/main" id="{FDB0D934-BE51-8045-8120-D5C3D58A01E8}"/>
              </a:ext>
            </a:extLst>
          </p:cNvPr>
          <p:cNvSpPr txBox="1">
            <a:spLocks/>
          </p:cNvSpPr>
          <p:nvPr/>
        </p:nvSpPr>
        <p:spPr bwMode="auto">
          <a:xfrm>
            <a:off x="15814976" y="4049688"/>
            <a:ext cx="1489592" cy="6057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SA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7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28</a:t>
            </a:r>
          </a:p>
        </p:txBody>
      </p:sp>
      <p:sp>
        <p:nvSpPr>
          <p:cNvPr id="24" name="Rectangle 1">
            <a:extLst>
              <a:ext uri="{FF2B5EF4-FFF2-40B4-BE49-F238E27FC236}">
                <a16:creationId xmlns:a16="http://schemas.microsoft.com/office/drawing/2014/main" id="{A49333B2-97B3-724C-AAC0-A8330FA85B67}"/>
              </a:ext>
            </a:extLst>
          </p:cNvPr>
          <p:cNvSpPr/>
          <p:nvPr/>
        </p:nvSpPr>
        <p:spPr>
          <a:xfrm>
            <a:off x="19146826" y="5610864"/>
            <a:ext cx="4350430" cy="6640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cupidatat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proident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culpa qui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officia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deserunt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mollit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id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perspiciatis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unde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omnis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aperiam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eaque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ab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illo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inventore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veritatis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quasi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architecto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beatae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vitae dicta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explicabo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Nemo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aspernatur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odit</a:t>
            </a:r>
            <a:endParaRPr lang="en-US" sz="2200" dirty="0">
              <a:solidFill>
                <a:schemeClr val="accent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1159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Группа 76">
            <a:extLst>
              <a:ext uri="{FF2B5EF4-FFF2-40B4-BE49-F238E27FC236}">
                <a16:creationId xmlns:a16="http://schemas.microsoft.com/office/drawing/2014/main" id="{C0219CB8-EBA1-CC45-881B-3A5F5CFF5CFF}"/>
              </a:ext>
            </a:extLst>
          </p:cNvPr>
          <p:cNvGrpSpPr/>
          <p:nvPr/>
        </p:nvGrpSpPr>
        <p:grpSpPr>
          <a:xfrm>
            <a:off x="962682" y="571015"/>
            <a:ext cx="4532574" cy="3670089"/>
            <a:chOff x="1280397" y="775567"/>
            <a:chExt cx="4532574" cy="3670089"/>
          </a:xfrm>
        </p:grpSpPr>
        <p:grpSp>
          <p:nvGrpSpPr>
            <p:cNvPr id="3" name="Группа 2">
              <a:extLst>
                <a:ext uri="{FF2B5EF4-FFF2-40B4-BE49-F238E27FC236}">
                  <a16:creationId xmlns:a16="http://schemas.microsoft.com/office/drawing/2014/main" id="{0EFD3A83-9893-5A4C-A1A1-C2AD9365E68F}"/>
                </a:ext>
              </a:extLst>
            </p:cNvPr>
            <p:cNvGrpSpPr/>
            <p:nvPr/>
          </p:nvGrpSpPr>
          <p:grpSpPr>
            <a:xfrm>
              <a:off x="1280397" y="1601416"/>
              <a:ext cx="4527081" cy="2844240"/>
              <a:chOff x="1342654" y="1817439"/>
              <a:chExt cx="4527081" cy="2844240"/>
            </a:xfrm>
          </p:grpSpPr>
          <p:sp>
            <p:nvSpPr>
              <p:cNvPr id="4" name="Text Box 2">
                <a:extLst>
                  <a:ext uri="{FF2B5EF4-FFF2-40B4-BE49-F238E27FC236}">
                    <a16:creationId xmlns:a16="http://schemas.microsoft.com/office/drawing/2014/main" id="{ADA60D8E-AE94-E54E-84FD-4ACA6B0F8D8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34265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1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S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endParaRPr lang="en-US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1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7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1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14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1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21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1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28</a:t>
                </a:r>
                <a:endParaRPr lang="x-none" altLang="x-none" sz="1800" b="1" dirty="0">
                  <a:solidFill>
                    <a:schemeClr val="accent1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5" name="Text Box 2">
                <a:extLst>
                  <a:ext uri="{FF2B5EF4-FFF2-40B4-BE49-F238E27FC236}">
                    <a16:creationId xmlns:a16="http://schemas.microsoft.com/office/drawing/2014/main" id="{4DE51930-36FA-8947-B1A2-8A4AF69CEA5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00513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M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1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8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1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15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22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29</a:t>
                </a:r>
                <a:endParaRPr lang="x-none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6" name="Text Box 2">
                <a:extLst>
                  <a:ext uri="{FF2B5EF4-FFF2-40B4-BE49-F238E27FC236}">
                    <a16:creationId xmlns:a16="http://schemas.microsoft.com/office/drawing/2014/main" id="{4869784E-39E5-E44A-BC16-3B8C383200FF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66761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T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9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16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23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30</a:t>
                </a:r>
                <a:endParaRPr lang="x-none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7" name="Text Box 2">
                <a:extLst>
                  <a:ext uri="{FF2B5EF4-FFF2-40B4-BE49-F238E27FC236}">
                    <a16:creationId xmlns:a16="http://schemas.microsoft.com/office/drawing/2014/main" id="{7B8DF5B9-5C9D-A04B-A206-DFD261CCF75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33009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W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3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10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17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24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31</a:t>
                </a:r>
              </a:p>
            </p:txBody>
          </p:sp>
          <p:sp>
            <p:nvSpPr>
              <p:cNvPr id="8" name="Text Box 2">
                <a:extLst>
                  <a:ext uri="{FF2B5EF4-FFF2-40B4-BE49-F238E27FC236}">
                    <a16:creationId xmlns:a16="http://schemas.microsoft.com/office/drawing/2014/main" id="{B6A75839-FED9-1C4D-8850-7C00A8648886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992574" y="1817439"/>
                <a:ext cx="552202" cy="2373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T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4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11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18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25</a:t>
                </a:r>
                <a:endParaRPr lang="x-none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9" name="Text Box 2">
                <a:extLst>
                  <a:ext uri="{FF2B5EF4-FFF2-40B4-BE49-F238E27FC236}">
                    <a16:creationId xmlns:a16="http://schemas.microsoft.com/office/drawing/2014/main" id="{3811BCA6-A726-114D-953C-C91A5115752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655054" y="1817439"/>
                <a:ext cx="552202" cy="2373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F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5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12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19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26</a:t>
                </a:r>
              </a:p>
            </p:txBody>
          </p:sp>
          <p:sp>
            <p:nvSpPr>
              <p:cNvPr id="10" name="Text Box 2">
                <a:extLst>
                  <a:ext uri="{FF2B5EF4-FFF2-40B4-BE49-F238E27FC236}">
                    <a16:creationId xmlns:a16="http://schemas.microsoft.com/office/drawing/2014/main" id="{DDBAD6ED-84A2-8A44-BED3-56BC47848BE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317533" y="1817439"/>
                <a:ext cx="552202" cy="2373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S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6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13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20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27</a:t>
                </a:r>
              </a:p>
            </p:txBody>
          </p:sp>
        </p:grpSp>
        <p:sp>
          <p:nvSpPr>
            <p:cNvPr id="75" name="Скругленный прямоугольник 74">
              <a:extLst>
                <a:ext uri="{FF2B5EF4-FFF2-40B4-BE49-F238E27FC236}">
                  <a16:creationId xmlns:a16="http://schemas.microsoft.com/office/drawing/2014/main" id="{42CD0E39-801F-C941-86D7-CC8990F73BA2}"/>
                </a:ext>
              </a:extLst>
            </p:cNvPr>
            <p:cNvSpPr/>
            <p:nvPr/>
          </p:nvSpPr>
          <p:spPr bwMode="auto">
            <a:xfrm>
              <a:off x="1284514" y="797159"/>
              <a:ext cx="4528457" cy="660241"/>
            </a:xfrm>
            <a:prstGeom prst="roundRect">
              <a:avLst>
                <a:gd name="adj" fmla="val 6774"/>
              </a:avLst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</p:spPr>
          <p:txBody>
            <a:bodyPr vert="horz" wrap="square" lIns="38100" tIns="38100" rIns="38100" bIns="381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8255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>
                <a:ln>
                  <a:noFill/>
                </a:ln>
                <a:solidFill>
                  <a:srgbClr val="74808C"/>
                </a:solidFill>
                <a:effectLst/>
                <a:latin typeface="Poppins" charset="0"/>
                <a:ea typeface="Poppins" charset="0"/>
                <a:cs typeface="Poppins" charset="0"/>
                <a:sym typeface="Poppins" charset="0"/>
              </a:endParaRPr>
            </a:p>
          </p:txBody>
        </p:sp>
        <p:sp>
          <p:nvSpPr>
            <p:cNvPr id="76" name="Text Box 2">
              <a:extLst>
                <a:ext uri="{FF2B5EF4-FFF2-40B4-BE49-F238E27FC236}">
                  <a16:creationId xmlns:a16="http://schemas.microsoft.com/office/drawing/2014/main" id="{00CE3329-13DB-DC44-B409-340A2C0C538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280397" y="775567"/>
              <a:ext cx="4527081" cy="5355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170000"/>
                </a:lnSpc>
                <a:defRPr/>
              </a:pPr>
              <a:r>
                <a:rPr lang="en-US" altLang="x-none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Poppins SemiBold" charset="0"/>
                </a:rPr>
                <a:t>JANUARY</a:t>
              </a:r>
            </a:p>
          </p:txBody>
        </p:sp>
      </p:grpSp>
      <p:grpSp>
        <p:nvGrpSpPr>
          <p:cNvPr id="100" name="Группа 99">
            <a:extLst>
              <a:ext uri="{FF2B5EF4-FFF2-40B4-BE49-F238E27FC236}">
                <a16:creationId xmlns:a16="http://schemas.microsoft.com/office/drawing/2014/main" id="{C5D9FD35-473C-BE42-8375-B6FBC42EFA13}"/>
              </a:ext>
            </a:extLst>
          </p:cNvPr>
          <p:cNvGrpSpPr/>
          <p:nvPr/>
        </p:nvGrpSpPr>
        <p:grpSpPr>
          <a:xfrm>
            <a:off x="962682" y="4855491"/>
            <a:ext cx="4532574" cy="3670089"/>
            <a:chOff x="1280397" y="775567"/>
            <a:chExt cx="4532574" cy="3670089"/>
          </a:xfrm>
        </p:grpSpPr>
        <p:grpSp>
          <p:nvGrpSpPr>
            <p:cNvPr id="101" name="Группа 100">
              <a:extLst>
                <a:ext uri="{FF2B5EF4-FFF2-40B4-BE49-F238E27FC236}">
                  <a16:creationId xmlns:a16="http://schemas.microsoft.com/office/drawing/2014/main" id="{F88EFBB6-400B-074B-9155-6B3C663505B5}"/>
                </a:ext>
              </a:extLst>
            </p:cNvPr>
            <p:cNvGrpSpPr/>
            <p:nvPr/>
          </p:nvGrpSpPr>
          <p:grpSpPr>
            <a:xfrm>
              <a:off x="1280397" y="1601416"/>
              <a:ext cx="4527081" cy="2844240"/>
              <a:chOff x="1342654" y="1817439"/>
              <a:chExt cx="4527081" cy="2844240"/>
            </a:xfrm>
          </p:grpSpPr>
          <p:sp>
            <p:nvSpPr>
              <p:cNvPr id="104" name="Text Box 2">
                <a:extLst>
                  <a:ext uri="{FF2B5EF4-FFF2-40B4-BE49-F238E27FC236}">
                    <a16:creationId xmlns:a16="http://schemas.microsoft.com/office/drawing/2014/main" id="{6FCB81D0-E41F-3141-960A-2C9FEE1D964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34265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2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S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endParaRPr lang="en-US" altLang="x-none" sz="1800" b="1" dirty="0">
                  <a:solidFill>
                    <a:schemeClr val="accent2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2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6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2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13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2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20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2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27</a:t>
                </a:r>
                <a:endParaRPr lang="x-none" altLang="x-none" sz="1800" b="1" dirty="0">
                  <a:solidFill>
                    <a:schemeClr val="accent2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105" name="Text Box 2">
                <a:extLst>
                  <a:ext uri="{FF2B5EF4-FFF2-40B4-BE49-F238E27FC236}">
                    <a16:creationId xmlns:a16="http://schemas.microsoft.com/office/drawing/2014/main" id="{F84D699A-1C78-E34B-893A-1BDE065E109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00513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M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endParaRPr lang="en-US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7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14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21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2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28</a:t>
                </a:r>
                <a:endParaRPr lang="x-none" altLang="x-none" sz="1800" b="1" dirty="0">
                  <a:solidFill>
                    <a:schemeClr val="accent2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106" name="Text Box 2">
                <a:extLst>
                  <a:ext uri="{FF2B5EF4-FFF2-40B4-BE49-F238E27FC236}">
                    <a16:creationId xmlns:a16="http://schemas.microsoft.com/office/drawing/2014/main" id="{D76595D7-6F3D-DB46-AFDD-4308927315E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66761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T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8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15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22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29</a:t>
                </a:r>
                <a:endParaRPr lang="x-none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107" name="Text Box 2">
                <a:extLst>
                  <a:ext uri="{FF2B5EF4-FFF2-40B4-BE49-F238E27FC236}">
                    <a16:creationId xmlns:a16="http://schemas.microsoft.com/office/drawing/2014/main" id="{6CD7A3AF-CDD5-ED4D-BC16-6C1730B4E59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33009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W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9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16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23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30</a:t>
                </a:r>
              </a:p>
            </p:txBody>
          </p:sp>
          <p:sp>
            <p:nvSpPr>
              <p:cNvPr id="108" name="Text Box 2">
                <a:extLst>
                  <a:ext uri="{FF2B5EF4-FFF2-40B4-BE49-F238E27FC236}">
                    <a16:creationId xmlns:a16="http://schemas.microsoft.com/office/drawing/2014/main" id="{204B9133-0EAA-4C47-AA5B-5FB79413E1E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99257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T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3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10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17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24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31</a:t>
                </a:r>
                <a:endParaRPr lang="x-none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109" name="Text Box 2">
                <a:extLst>
                  <a:ext uri="{FF2B5EF4-FFF2-40B4-BE49-F238E27FC236}">
                    <a16:creationId xmlns:a16="http://schemas.microsoft.com/office/drawing/2014/main" id="{7BF40357-0DFD-3846-BFC0-0BE0E1B7919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655054" y="1817439"/>
                <a:ext cx="552202" cy="2373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F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4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11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18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25</a:t>
                </a:r>
              </a:p>
            </p:txBody>
          </p:sp>
          <p:sp>
            <p:nvSpPr>
              <p:cNvPr id="110" name="Text Box 2">
                <a:extLst>
                  <a:ext uri="{FF2B5EF4-FFF2-40B4-BE49-F238E27FC236}">
                    <a16:creationId xmlns:a16="http://schemas.microsoft.com/office/drawing/2014/main" id="{BFD41491-005E-B149-8288-2E6A0AD0589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317533" y="1817439"/>
                <a:ext cx="552202" cy="2373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S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5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12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19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26</a:t>
                </a:r>
              </a:p>
            </p:txBody>
          </p:sp>
        </p:grpSp>
        <p:sp>
          <p:nvSpPr>
            <p:cNvPr id="102" name="Скругленный прямоугольник 101">
              <a:extLst>
                <a:ext uri="{FF2B5EF4-FFF2-40B4-BE49-F238E27FC236}">
                  <a16:creationId xmlns:a16="http://schemas.microsoft.com/office/drawing/2014/main" id="{CEAA2B1B-D7D5-EA44-9B54-0AD51E219002}"/>
                </a:ext>
              </a:extLst>
            </p:cNvPr>
            <p:cNvSpPr/>
            <p:nvPr/>
          </p:nvSpPr>
          <p:spPr bwMode="auto">
            <a:xfrm>
              <a:off x="1284514" y="797159"/>
              <a:ext cx="4528457" cy="660241"/>
            </a:xfrm>
            <a:prstGeom prst="roundRect">
              <a:avLst>
                <a:gd name="adj" fmla="val 6774"/>
              </a:avLst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</p:spPr>
          <p:txBody>
            <a:bodyPr vert="horz" wrap="square" lIns="38100" tIns="38100" rIns="38100" bIns="381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8255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>
                <a:ln>
                  <a:noFill/>
                </a:ln>
                <a:solidFill>
                  <a:srgbClr val="74808C"/>
                </a:solidFill>
                <a:effectLst/>
                <a:latin typeface="Poppins" charset="0"/>
                <a:ea typeface="Poppins" charset="0"/>
                <a:cs typeface="Poppins" charset="0"/>
                <a:sym typeface="Poppins" charset="0"/>
              </a:endParaRPr>
            </a:p>
          </p:txBody>
        </p:sp>
        <p:sp>
          <p:nvSpPr>
            <p:cNvPr id="103" name="Text Box 2">
              <a:extLst>
                <a:ext uri="{FF2B5EF4-FFF2-40B4-BE49-F238E27FC236}">
                  <a16:creationId xmlns:a16="http://schemas.microsoft.com/office/drawing/2014/main" id="{E53DBC36-9A2D-9742-9366-8BBB6EA07AA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280397" y="775567"/>
              <a:ext cx="4527081" cy="5355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170000"/>
                </a:lnSpc>
                <a:defRPr/>
              </a:pPr>
              <a:r>
                <a:rPr lang="en-US" altLang="x-none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Poppins SemiBold" charset="0"/>
                </a:rPr>
                <a:t>MAY</a:t>
              </a:r>
            </a:p>
          </p:txBody>
        </p:sp>
      </p:grpSp>
      <p:grpSp>
        <p:nvGrpSpPr>
          <p:cNvPr id="122" name="Группа 121">
            <a:extLst>
              <a:ext uri="{FF2B5EF4-FFF2-40B4-BE49-F238E27FC236}">
                <a16:creationId xmlns:a16="http://schemas.microsoft.com/office/drawing/2014/main" id="{3A9718DC-3996-4848-97FA-ECEA95932821}"/>
              </a:ext>
            </a:extLst>
          </p:cNvPr>
          <p:cNvGrpSpPr/>
          <p:nvPr/>
        </p:nvGrpSpPr>
        <p:grpSpPr>
          <a:xfrm>
            <a:off x="962682" y="9139967"/>
            <a:ext cx="4532574" cy="4140987"/>
            <a:chOff x="1280397" y="775567"/>
            <a:chExt cx="4532574" cy="4140987"/>
          </a:xfrm>
        </p:grpSpPr>
        <p:grpSp>
          <p:nvGrpSpPr>
            <p:cNvPr id="123" name="Группа 122">
              <a:extLst>
                <a:ext uri="{FF2B5EF4-FFF2-40B4-BE49-F238E27FC236}">
                  <a16:creationId xmlns:a16="http://schemas.microsoft.com/office/drawing/2014/main" id="{77082E19-5B24-3042-A10B-6BBCA51B69CF}"/>
                </a:ext>
              </a:extLst>
            </p:cNvPr>
            <p:cNvGrpSpPr/>
            <p:nvPr/>
          </p:nvGrpSpPr>
          <p:grpSpPr>
            <a:xfrm>
              <a:off x="1280397" y="1601416"/>
              <a:ext cx="4527081" cy="3315138"/>
              <a:chOff x="1342654" y="1817439"/>
              <a:chExt cx="4527081" cy="3315138"/>
            </a:xfrm>
          </p:grpSpPr>
          <p:sp>
            <p:nvSpPr>
              <p:cNvPr id="126" name="Text Box 2">
                <a:extLst>
                  <a:ext uri="{FF2B5EF4-FFF2-40B4-BE49-F238E27FC236}">
                    <a16:creationId xmlns:a16="http://schemas.microsoft.com/office/drawing/2014/main" id="{DCFE5C62-A92B-C446-ACFC-C96EF976151F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342654" y="1817439"/>
                <a:ext cx="552202" cy="33151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3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S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endParaRPr lang="en-US" altLang="x-none" sz="1800" b="1" dirty="0">
                  <a:solidFill>
                    <a:schemeClr val="accent3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3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3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9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3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16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3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23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3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30</a:t>
                </a:r>
                <a:endParaRPr lang="x-none" altLang="x-none" sz="1800" b="1" dirty="0">
                  <a:solidFill>
                    <a:schemeClr val="accent3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127" name="Text Box 2">
                <a:extLst>
                  <a:ext uri="{FF2B5EF4-FFF2-40B4-BE49-F238E27FC236}">
                    <a16:creationId xmlns:a16="http://schemas.microsoft.com/office/drawing/2014/main" id="{3E779AA2-3729-9040-BDFB-724075CFB6C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00513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M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endParaRPr lang="en-US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3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3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10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17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24</a:t>
                </a:r>
                <a:endParaRPr lang="x-none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128" name="Text Box 2">
                <a:extLst>
                  <a:ext uri="{FF2B5EF4-FFF2-40B4-BE49-F238E27FC236}">
                    <a16:creationId xmlns:a16="http://schemas.microsoft.com/office/drawing/2014/main" id="{0DE81E50-6513-AD40-B542-816523C2862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66761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T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endParaRPr lang="en-US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4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11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18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25</a:t>
                </a:r>
                <a:endParaRPr lang="x-none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129" name="Text Box 2">
                <a:extLst>
                  <a:ext uri="{FF2B5EF4-FFF2-40B4-BE49-F238E27FC236}">
                    <a16:creationId xmlns:a16="http://schemas.microsoft.com/office/drawing/2014/main" id="{E0BBBD0F-EA66-8D49-9AC3-F24AAE3043A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33009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W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endParaRPr lang="en-US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5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12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19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26</a:t>
                </a:r>
              </a:p>
            </p:txBody>
          </p:sp>
          <p:sp>
            <p:nvSpPr>
              <p:cNvPr id="130" name="Text Box 2">
                <a:extLst>
                  <a:ext uri="{FF2B5EF4-FFF2-40B4-BE49-F238E27FC236}">
                    <a16:creationId xmlns:a16="http://schemas.microsoft.com/office/drawing/2014/main" id="{2A9E8E00-84F4-6A4F-B13E-2CD97EA275E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99257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T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endParaRPr lang="en-US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6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13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20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27</a:t>
                </a:r>
                <a:endParaRPr lang="x-none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131" name="Text Box 2">
                <a:extLst>
                  <a:ext uri="{FF2B5EF4-FFF2-40B4-BE49-F238E27FC236}">
                    <a16:creationId xmlns:a16="http://schemas.microsoft.com/office/drawing/2014/main" id="{0C6C15E1-3D01-8343-8142-6CE438FE06B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65505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F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endParaRPr lang="en-US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7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14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21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28</a:t>
                </a:r>
              </a:p>
            </p:txBody>
          </p:sp>
          <p:sp>
            <p:nvSpPr>
              <p:cNvPr id="132" name="Text Box 2">
                <a:extLst>
                  <a:ext uri="{FF2B5EF4-FFF2-40B4-BE49-F238E27FC236}">
                    <a16:creationId xmlns:a16="http://schemas.microsoft.com/office/drawing/2014/main" id="{C6B0D8D5-6392-6D43-8C12-D78CC52A313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317533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S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8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15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22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29</a:t>
                </a:r>
              </a:p>
            </p:txBody>
          </p:sp>
        </p:grpSp>
        <p:sp>
          <p:nvSpPr>
            <p:cNvPr id="124" name="Скругленный прямоугольник 123">
              <a:extLst>
                <a:ext uri="{FF2B5EF4-FFF2-40B4-BE49-F238E27FC236}">
                  <a16:creationId xmlns:a16="http://schemas.microsoft.com/office/drawing/2014/main" id="{2E5F0B08-65AA-794D-B00B-D7F5877B6237}"/>
                </a:ext>
              </a:extLst>
            </p:cNvPr>
            <p:cNvSpPr/>
            <p:nvPr/>
          </p:nvSpPr>
          <p:spPr bwMode="auto">
            <a:xfrm>
              <a:off x="1284514" y="797159"/>
              <a:ext cx="4528457" cy="660241"/>
            </a:xfrm>
            <a:prstGeom prst="roundRect">
              <a:avLst>
                <a:gd name="adj" fmla="val 6774"/>
              </a:avLst>
            </a:prstGeom>
            <a:solidFill>
              <a:schemeClr val="accent3"/>
            </a:solid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</p:spPr>
          <p:txBody>
            <a:bodyPr vert="horz" wrap="square" lIns="38100" tIns="38100" rIns="38100" bIns="381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8255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>
                <a:ln>
                  <a:noFill/>
                </a:ln>
                <a:solidFill>
                  <a:srgbClr val="74808C"/>
                </a:solidFill>
                <a:effectLst/>
                <a:latin typeface="Poppins" charset="0"/>
                <a:ea typeface="Poppins" charset="0"/>
                <a:cs typeface="Poppins" charset="0"/>
                <a:sym typeface="Poppins" charset="0"/>
              </a:endParaRPr>
            </a:p>
          </p:txBody>
        </p:sp>
        <p:sp>
          <p:nvSpPr>
            <p:cNvPr id="125" name="Text Box 2">
              <a:extLst>
                <a:ext uri="{FF2B5EF4-FFF2-40B4-BE49-F238E27FC236}">
                  <a16:creationId xmlns:a16="http://schemas.microsoft.com/office/drawing/2014/main" id="{AE39E952-A17F-3D4B-9ADE-3A848EF48A2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280397" y="775567"/>
              <a:ext cx="4527081" cy="5355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170000"/>
                </a:lnSpc>
                <a:defRPr/>
              </a:pPr>
              <a:r>
                <a:rPr lang="en-US" altLang="x-none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Poppins SemiBold" charset="0"/>
                </a:rPr>
                <a:t>SEPTEMBER</a:t>
              </a:r>
            </a:p>
          </p:txBody>
        </p:sp>
      </p:grpSp>
      <p:grpSp>
        <p:nvGrpSpPr>
          <p:cNvPr id="133" name="Группа 132">
            <a:extLst>
              <a:ext uri="{FF2B5EF4-FFF2-40B4-BE49-F238E27FC236}">
                <a16:creationId xmlns:a16="http://schemas.microsoft.com/office/drawing/2014/main" id="{7A75F305-2DF2-2642-8424-BA5C1D838B17}"/>
              </a:ext>
            </a:extLst>
          </p:cNvPr>
          <p:cNvGrpSpPr/>
          <p:nvPr/>
        </p:nvGrpSpPr>
        <p:grpSpPr>
          <a:xfrm>
            <a:off x="6939346" y="571015"/>
            <a:ext cx="4532574" cy="3670089"/>
            <a:chOff x="1280397" y="775567"/>
            <a:chExt cx="4532574" cy="3670089"/>
          </a:xfrm>
        </p:grpSpPr>
        <p:grpSp>
          <p:nvGrpSpPr>
            <p:cNvPr id="134" name="Группа 133">
              <a:extLst>
                <a:ext uri="{FF2B5EF4-FFF2-40B4-BE49-F238E27FC236}">
                  <a16:creationId xmlns:a16="http://schemas.microsoft.com/office/drawing/2014/main" id="{65364393-2BC5-6948-9E3F-99A33B751FA3}"/>
                </a:ext>
              </a:extLst>
            </p:cNvPr>
            <p:cNvGrpSpPr/>
            <p:nvPr/>
          </p:nvGrpSpPr>
          <p:grpSpPr>
            <a:xfrm>
              <a:off x="1280397" y="1601416"/>
              <a:ext cx="4527081" cy="2844240"/>
              <a:chOff x="1342654" y="1817439"/>
              <a:chExt cx="4527081" cy="2844240"/>
            </a:xfrm>
          </p:grpSpPr>
          <p:sp>
            <p:nvSpPr>
              <p:cNvPr id="137" name="Text Box 2">
                <a:extLst>
                  <a:ext uri="{FF2B5EF4-FFF2-40B4-BE49-F238E27FC236}">
                    <a16:creationId xmlns:a16="http://schemas.microsoft.com/office/drawing/2014/main" id="{F899459C-6D5B-4143-890F-1F54EF8412E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34265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1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S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endParaRPr lang="en-US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1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4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1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11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1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18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1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25</a:t>
                </a:r>
                <a:endParaRPr lang="x-none" altLang="x-none" sz="1800" b="1" dirty="0">
                  <a:solidFill>
                    <a:schemeClr val="accent1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138" name="Text Box 2">
                <a:extLst>
                  <a:ext uri="{FF2B5EF4-FFF2-40B4-BE49-F238E27FC236}">
                    <a16:creationId xmlns:a16="http://schemas.microsoft.com/office/drawing/2014/main" id="{FFF1EB80-5793-D14F-B7BB-01AB93D850F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00513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M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endParaRPr lang="en-US" altLang="x-none" sz="1800" b="1" dirty="0">
                  <a:solidFill>
                    <a:schemeClr val="accent1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5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12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1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19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26</a:t>
                </a:r>
                <a:endParaRPr lang="x-none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139" name="Text Box 2">
                <a:extLst>
                  <a:ext uri="{FF2B5EF4-FFF2-40B4-BE49-F238E27FC236}">
                    <a16:creationId xmlns:a16="http://schemas.microsoft.com/office/drawing/2014/main" id="{373258F7-9991-9D44-AFA6-6574B948C65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66761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T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endParaRPr lang="en-US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6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13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20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27</a:t>
                </a:r>
                <a:endParaRPr lang="x-none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140" name="Text Box 2">
                <a:extLst>
                  <a:ext uri="{FF2B5EF4-FFF2-40B4-BE49-F238E27FC236}">
                    <a16:creationId xmlns:a16="http://schemas.microsoft.com/office/drawing/2014/main" id="{83B86D70-B9BF-434D-AA3F-F8DDA706F86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33009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W</a:t>
                </a:r>
                <a:endParaRPr lang="en-US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  <a:p>
                <a:pPr algn="ctr" eaLnBrk="1">
                  <a:lnSpc>
                    <a:spcPct val="170000"/>
                  </a:lnSpc>
                  <a:defRPr/>
                </a:pPr>
                <a:endParaRPr lang="en-US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7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1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14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21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28</a:t>
                </a:r>
                <a:endParaRPr lang="en-US" altLang="x-none" sz="1800" b="1" dirty="0">
                  <a:solidFill>
                    <a:schemeClr val="accent6"/>
                  </a:solidFill>
                  <a:latin typeface="Open Sans ExtraBold" panose="020B0606030504020204" pitchFamily="34" charset="0"/>
                  <a:ea typeface="Open Sans ExtraBold" panose="020B0606030504020204" pitchFamily="34" charset="0"/>
                  <a:cs typeface="Open Sans ExtraBold" panose="020B0606030504020204" pitchFamily="34" charset="0"/>
                  <a:sym typeface="Poppins SemiBold" charset="0"/>
                </a:endParaRPr>
              </a:p>
            </p:txBody>
          </p:sp>
          <p:sp>
            <p:nvSpPr>
              <p:cNvPr id="141" name="Text Box 2">
                <a:extLst>
                  <a:ext uri="{FF2B5EF4-FFF2-40B4-BE49-F238E27FC236}">
                    <a16:creationId xmlns:a16="http://schemas.microsoft.com/office/drawing/2014/main" id="{14EF2D74-BCEB-FA43-A7FD-B52B1886C819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992574" y="1817439"/>
                <a:ext cx="552202" cy="2373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T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8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15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22</a:t>
                </a:r>
                <a:endParaRPr lang="x-none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142" name="Text Box 2">
                <a:extLst>
                  <a:ext uri="{FF2B5EF4-FFF2-40B4-BE49-F238E27FC236}">
                    <a16:creationId xmlns:a16="http://schemas.microsoft.com/office/drawing/2014/main" id="{798C081E-D68A-C44A-9DDA-467F91A02D0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655054" y="1817439"/>
                <a:ext cx="552202" cy="2373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F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9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16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23</a:t>
                </a:r>
              </a:p>
            </p:txBody>
          </p:sp>
          <p:sp>
            <p:nvSpPr>
              <p:cNvPr id="143" name="Text Box 2">
                <a:extLst>
                  <a:ext uri="{FF2B5EF4-FFF2-40B4-BE49-F238E27FC236}">
                    <a16:creationId xmlns:a16="http://schemas.microsoft.com/office/drawing/2014/main" id="{2518945A-152E-C04F-8FD6-0C1F0A1BEE19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317533" y="1817439"/>
                <a:ext cx="552202" cy="2373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S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3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10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17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24</a:t>
                </a:r>
              </a:p>
            </p:txBody>
          </p:sp>
        </p:grpSp>
        <p:sp>
          <p:nvSpPr>
            <p:cNvPr id="135" name="Скругленный прямоугольник 134">
              <a:extLst>
                <a:ext uri="{FF2B5EF4-FFF2-40B4-BE49-F238E27FC236}">
                  <a16:creationId xmlns:a16="http://schemas.microsoft.com/office/drawing/2014/main" id="{777827A8-E330-F749-944D-13708463C405}"/>
                </a:ext>
              </a:extLst>
            </p:cNvPr>
            <p:cNvSpPr/>
            <p:nvPr/>
          </p:nvSpPr>
          <p:spPr bwMode="auto">
            <a:xfrm>
              <a:off x="1284514" y="797159"/>
              <a:ext cx="4528457" cy="660241"/>
            </a:xfrm>
            <a:prstGeom prst="roundRect">
              <a:avLst>
                <a:gd name="adj" fmla="val 6774"/>
              </a:avLst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</p:spPr>
          <p:txBody>
            <a:bodyPr vert="horz" wrap="square" lIns="38100" tIns="38100" rIns="38100" bIns="381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8255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>
                <a:ln>
                  <a:noFill/>
                </a:ln>
                <a:solidFill>
                  <a:srgbClr val="74808C"/>
                </a:solidFill>
                <a:effectLst/>
                <a:latin typeface="Poppins" charset="0"/>
                <a:ea typeface="Poppins" charset="0"/>
                <a:cs typeface="Poppins" charset="0"/>
                <a:sym typeface="Poppins" charset="0"/>
              </a:endParaRPr>
            </a:p>
          </p:txBody>
        </p:sp>
        <p:sp>
          <p:nvSpPr>
            <p:cNvPr id="136" name="Text Box 2">
              <a:extLst>
                <a:ext uri="{FF2B5EF4-FFF2-40B4-BE49-F238E27FC236}">
                  <a16:creationId xmlns:a16="http://schemas.microsoft.com/office/drawing/2014/main" id="{0F672FEA-E7E0-5A40-8839-AF92E48E024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280397" y="775567"/>
              <a:ext cx="4527081" cy="5355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170000"/>
                </a:lnSpc>
                <a:defRPr/>
              </a:pPr>
              <a:r>
                <a:rPr lang="en-US" altLang="x-none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Poppins SemiBold" charset="0"/>
                </a:rPr>
                <a:t>FEBRUARY</a:t>
              </a:r>
            </a:p>
          </p:txBody>
        </p:sp>
      </p:grpSp>
      <p:grpSp>
        <p:nvGrpSpPr>
          <p:cNvPr id="144" name="Группа 143">
            <a:extLst>
              <a:ext uri="{FF2B5EF4-FFF2-40B4-BE49-F238E27FC236}">
                <a16:creationId xmlns:a16="http://schemas.microsoft.com/office/drawing/2014/main" id="{30D25C0C-322A-184A-A6CC-B457B5114573}"/>
              </a:ext>
            </a:extLst>
          </p:cNvPr>
          <p:cNvGrpSpPr/>
          <p:nvPr/>
        </p:nvGrpSpPr>
        <p:grpSpPr>
          <a:xfrm>
            <a:off x="6939346" y="4855491"/>
            <a:ext cx="4532574" cy="3670089"/>
            <a:chOff x="1280397" y="775567"/>
            <a:chExt cx="4532574" cy="3670089"/>
          </a:xfrm>
        </p:grpSpPr>
        <p:grpSp>
          <p:nvGrpSpPr>
            <p:cNvPr id="145" name="Группа 144">
              <a:extLst>
                <a:ext uri="{FF2B5EF4-FFF2-40B4-BE49-F238E27FC236}">
                  <a16:creationId xmlns:a16="http://schemas.microsoft.com/office/drawing/2014/main" id="{4AABB12A-77C3-F14E-B371-5CE1DCDC136D}"/>
                </a:ext>
              </a:extLst>
            </p:cNvPr>
            <p:cNvGrpSpPr/>
            <p:nvPr/>
          </p:nvGrpSpPr>
          <p:grpSpPr>
            <a:xfrm>
              <a:off x="1280397" y="1601416"/>
              <a:ext cx="4527081" cy="2844240"/>
              <a:chOff x="1342654" y="1817439"/>
              <a:chExt cx="4527081" cy="2844240"/>
            </a:xfrm>
          </p:grpSpPr>
          <p:sp>
            <p:nvSpPr>
              <p:cNvPr id="148" name="Text Box 2">
                <a:extLst>
                  <a:ext uri="{FF2B5EF4-FFF2-40B4-BE49-F238E27FC236}">
                    <a16:creationId xmlns:a16="http://schemas.microsoft.com/office/drawing/2014/main" id="{F3AC86CD-9C2A-3C4C-8346-CDC5E7F9E89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34265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2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S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endParaRPr lang="en-US" altLang="x-none" sz="1800" b="1" dirty="0">
                  <a:solidFill>
                    <a:schemeClr val="accent2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2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3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2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10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2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17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2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24</a:t>
                </a:r>
                <a:endParaRPr lang="x-none" altLang="x-none" sz="1800" b="1" dirty="0">
                  <a:solidFill>
                    <a:schemeClr val="accent2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149" name="Text Box 2">
                <a:extLst>
                  <a:ext uri="{FF2B5EF4-FFF2-40B4-BE49-F238E27FC236}">
                    <a16:creationId xmlns:a16="http://schemas.microsoft.com/office/drawing/2014/main" id="{167423B6-6001-644D-9464-26348313D34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00513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M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endParaRPr lang="en-US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4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11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18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25</a:t>
                </a:r>
                <a:endParaRPr lang="x-none" altLang="x-none" sz="1800" b="1" dirty="0">
                  <a:solidFill>
                    <a:schemeClr val="accent1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150" name="Text Box 2">
                <a:extLst>
                  <a:ext uri="{FF2B5EF4-FFF2-40B4-BE49-F238E27FC236}">
                    <a16:creationId xmlns:a16="http://schemas.microsoft.com/office/drawing/2014/main" id="{8B41CEC5-6070-BF4C-976C-AE02029968A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66761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T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endParaRPr lang="en-US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5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12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19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26</a:t>
                </a:r>
                <a:endParaRPr lang="x-none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151" name="Text Box 2">
                <a:extLst>
                  <a:ext uri="{FF2B5EF4-FFF2-40B4-BE49-F238E27FC236}">
                    <a16:creationId xmlns:a16="http://schemas.microsoft.com/office/drawing/2014/main" id="{81FAC508-AEC4-584A-B501-69D9D1A4DB4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33009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W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endParaRPr lang="en-US" altLang="x-none" sz="1800" b="1" dirty="0">
                  <a:solidFill>
                    <a:schemeClr val="accent6"/>
                  </a:solidFill>
                  <a:latin typeface="Open Sans ExtraBold" panose="020B0606030504020204" pitchFamily="34" charset="0"/>
                  <a:ea typeface="Open Sans ExtraBold" panose="020B0606030504020204" pitchFamily="34" charset="0"/>
                  <a:cs typeface="Open Sans ExtraBold" panose="020B0606030504020204" pitchFamily="34" charset="0"/>
                  <a:sym typeface="Poppins SemiBold" charset="0"/>
                </a:endParaRP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Poppins SemiBold" charset="0"/>
                  </a:rPr>
                  <a:t>6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Poppins SemiBold" charset="0"/>
                  </a:rPr>
                  <a:t>13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Poppins SemiBold" charset="0"/>
                  </a:rPr>
                  <a:t>20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Poppins SemiBold" charset="0"/>
                  </a:rPr>
                  <a:t>27</a:t>
                </a:r>
              </a:p>
            </p:txBody>
          </p:sp>
          <p:sp>
            <p:nvSpPr>
              <p:cNvPr id="152" name="Text Box 2">
                <a:extLst>
                  <a:ext uri="{FF2B5EF4-FFF2-40B4-BE49-F238E27FC236}">
                    <a16:creationId xmlns:a16="http://schemas.microsoft.com/office/drawing/2014/main" id="{0B3F2344-1560-E34B-B862-80D5A4A9340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99257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T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endParaRPr lang="en-US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7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14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21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28</a:t>
                </a:r>
                <a:endParaRPr lang="x-none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153" name="Text Box 2">
                <a:extLst>
                  <a:ext uri="{FF2B5EF4-FFF2-40B4-BE49-F238E27FC236}">
                    <a16:creationId xmlns:a16="http://schemas.microsoft.com/office/drawing/2014/main" id="{D5EDF883-8969-D94C-9EE7-05D27D004DD9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65505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F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8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15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22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29</a:t>
                </a:r>
              </a:p>
            </p:txBody>
          </p:sp>
          <p:sp>
            <p:nvSpPr>
              <p:cNvPr id="154" name="Text Box 2">
                <a:extLst>
                  <a:ext uri="{FF2B5EF4-FFF2-40B4-BE49-F238E27FC236}">
                    <a16:creationId xmlns:a16="http://schemas.microsoft.com/office/drawing/2014/main" id="{3D914705-05D8-834B-9A86-012557CE560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317533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S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9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16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23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30</a:t>
                </a:r>
              </a:p>
            </p:txBody>
          </p:sp>
        </p:grpSp>
        <p:sp>
          <p:nvSpPr>
            <p:cNvPr id="146" name="Скругленный прямоугольник 145">
              <a:extLst>
                <a:ext uri="{FF2B5EF4-FFF2-40B4-BE49-F238E27FC236}">
                  <a16:creationId xmlns:a16="http://schemas.microsoft.com/office/drawing/2014/main" id="{6ADCECB8-0178-5B48-B3DD-5B4798F3F320}"/>
                </a:ext>
              </a:extLst>
            </p:cNvPr>
            <p:cNvSpPr/>
            <p:nvPr/>
          </p:nvSpPr>
          <p:spPr bwMode="auto">
            <a:xfrm>
              <a:off x="1284514" y="797159"/>
              <a:ext cx="4528457" cy="660241"/>
            </a:xfrm>
            <a:prstGeom prst="roundRect">
              <a:avLst>
                <a:gd name="adj" fmla="val 6774"/>
              </a:avLst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</p:spPr>
          <p:txBody>
            <a:bodyPr vert="horz" wrap="square" lIns="38100" tIns="38100" rIns="38100" bIns="381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8255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>
                <a:ln>
                  <a:noFill/>
                </a:ln>
                <a:solidFill>
                  <a:srgbClr val="74808C"/>
                </a:solidFill>
                <a:effectLst/>
                <a:latin typeface="Poppins" charset="0"/>
                <a:ea typeface="Poppins" charset="0"/>
                <a:cs typeface="Poppins" charset="0"/>
                <a:sym typeface="Poppins" charset="0"/>
              </a:endParaRPr>
            </a:p>
          </p:txBody>
        </p:sp>
        <p:sp>
          <p:nvSpPr>
            <p:cNvPr id="147" name="Text Box 2">
              <a:extLst>
                <a:ext uri="{FF2B5EF4-FFF2-40B4-BE49-F238E27FC236}">
                  <a16:creationId xmlns:a16="http://schemas.microsoft.com/office/drawing/2014/main" id="{42D7BAB9-25A3-A248-9BDF-D5476F05A890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280397" y="775567"/>
              <a:ext cx="4527081" cy="5355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170000"/>
                </a:lnSpc>
                <a:defRPr/>
              </a:pPr>
              <a:r>
                <a:rPr lang="en-US" altLang="x-none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Poppins SemiBold" charset="0"/>
                </a:rPr>
                <a:t>JUNE</a:t>
              </a:r>
            </a:p>
          </p:txBody>
        </p:sp>
      </p:grpSp>
      <p:grpSp>
        <p:nvGrpSpPr>
          <p:cNvPr id="155" name="Группа 154">
            <a:extLst>
              <a:ext uri="{FF2B5EF4-FFF2-40B4-BE49-F238E27FC236}">
                <a16:creationId xmlns:a16="http://schemas.microsoft.com/office/drawing/2014/main" id="{3AAE272F-FDD0-1B4B-ADC6-978611480561}"/>
              </a:ext>
            </a:extLst>
          </p:cNvPr>
          <p:cNvGrpSpPr/>
          <p:nvPr/>
        </p:nvGrpSpPr>
        <p:grpSpPr>
          <a:xfrm>
            <a:off x="6939346" y="9139967"/>
            <a:ext cx="4532574" cy="3670089"/>
            <a:chOff x="1280397" y="775567"/>
            <a:chExt cx="4532574" cy="3670089"/>
          </a:xfrm>
        </p:grpSpPr>
        <p:grpSp>
          <p:nvGrpSpPr>
            <p:cNvPr id="156" name="Группа 155">
              <a:extLst>
                <a:ext uri="{FF2B5EF4-FFF2-40B4-BE49-F238E27FC236}">
                  <a16:creationId xmlns:a16="http://schemas.microsoft.com/office/drawing/2014/main" id="{D3F81C30-CA84-774A-A2AD-CE8248FABC22}"/>
                </a:ext>
              </a:extLst>
            </p:cNvPr>
            <p:cNvGrpSpPr/>
            <p:nvPr/>
          </p:nvGrpSpPr>
          <p:grpSpPr>
            <a:xfrm>
              <a:off x="1280397" y="1601416"/>
              <a:ext cx="4527081" cy="2844240"/>
              <a:chOff x="1342654" y="1817439"/>
              <a:chExt cx="4527081" cy="2844240"/>
            </a:xfrm>
          </p:grpSpPr>
          <p:sp>
            <p:nvSpPr>
              <p:cNvPr id="159" name="Text Box 2">
                <a:extLst>
                  <a:ext uri="{FF2B5EF4-FFF2-40B4-BE49-F238E27FC236}">
                    <a16:creationId xmlns:a16="http://schemas.microsoft.com/office/drawing/2014/main" id="{8825E6FF-DCFE-3449-950A-5AE922661FA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34265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3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S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endParaRPr lang="en-US" altLang="x-none" sz="1800" b="1" dirty="0">
                  <a:solidFill>
                    <a:schemeClr val="accent3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3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7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3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14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3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21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3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28</a:t>
                </a:r>
                <a:endParaRPr lang="x-none" altLang="x-none" sz="1800" b="1" dirty="0">
                  <a:solidFill>
                    <a:schemeClr val="accent3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160" name="Text Box 2">
                <a:extLst>
                  <a:ext uri="{FF2B5EF4-FFF2-40B4-BE49-F238E27FC236}">
                    <a16:creationId xmlns:a16="http://schemas.microsoft.com/office/drawing/2014/main" id="{DD582A3A-A945-1D49-9C68-6148F757C50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00513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M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3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8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15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22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29</a:t>
                </a:r>
                <a:endParaRPr lang="x-none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161" name="Text Box 2">
                <a:extLst>
                  <a:ext uri="{FF2B5EF4-FFF2-40B4-BE49-F238E27FC236}">
                    <a16:creationId xmlns:a16="http://schemas.microsoft.com/office/drawing/2014/main" id="{CD0E886A-00D4-D14F-8C98-F5AA5E043286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66761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T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9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16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23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30</a:t>
                </a:r>
                <a:endParaRPr lang="x-none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162" name="Text Box 2">
                <a:extLst>
                  <a:ext uri="{FF2B5EF4-FFF2-40B4-BE49-F238E27FC236}">
                    <a16:creationId xmlns:a16="http://schemas.microsoft.com/office/drawing/2014/main" id="{8F63C1EB-E6AB-D943-A9BC-04EECE55283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33009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W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3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10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17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24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3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31</a:t>
                </a:r>
              </a:p>
            </p:txBody>
          </p:sp>
          <p:sp>
            <p:nvSpPr>
              <p:cNvPr id="163" name="Text Box 2">
                <a:extLst>
                  <a:ext uri="{FF2B5EF4-FFF2-40B4-BE49-F238E27FC236}">
                    <a16:creationId xmlns:a16="http://schemas.microsoft.com/office/drawing/2014/main" id="{7E027673-7341-FC4B-8D45-9B05A659F5F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992574" y="1817439"/>
                <a:ext cx="552202" cy="2373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T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4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11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18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25</a:t>
                </a:r>
                <a:endParaRPr lang="x-none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164" name="Text Box 2">
                <a:extLst>
                  <a:ext uri="{FF2B5EF4-FFF2-40B4-BE49-F238E27FC236}">
                    <a16:creationId xmlns:a16="http://schemas.microsoft.com/office/drawing/2014/main" id="{F7E836CE-A828-CF4F-A210-1000739299F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655054" y="1817439"/>
                <a:ext cx="552202" cy="2373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F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5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12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19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26</a:t>
                </a:r>
              </a:p>
            </p:txBody>
          </p:sp>
          <p:sp>
            <p:nvSpPr>
              <p:cNvPr id="165" name="Text Box 2">
                <a:extLst>
                  <a:ext uri="{FF2B5EF4-FFF2-40B4-BE49-F238E27FC236}">
                    <a16:creationId xmlns:a16="http://schemas.microsoft.com/office/drawing/2014/main" id="{F27567D8-5497-924A-AF27-640E41AD594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317533" y="1817439"/>
                <a:ext cx="552202" cy="2373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S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6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13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20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27</a:t>
                </a:r>
              </a:p>
            </p:txBody>
          </p:sp>
        </p:grpSp>
        <p:sp>
          <p:nvSpPr>
            <p:cNvPr id="157" name="Скругленный прямоугольник 156">
              <a:extLst>
                <a:ext uri="{FF2B5EF4-FFF2-40B4-BE49-F238E27FC236}">
                  <a16:creationId xmlns:a16="http://schemas.microsoft.com/office/drawing/2014/main" id="{267BED92-4224-1E4D-94A0-42B7420879C2}"/>
                </a:ext>
              </a:extLst>
            </p:cNvPr>
            <p:cNvSpPr/>
            <p:nvPr/>
          </p:nvSpPr>
          <p:spPr bwMode="auto">
            <a:xfrm>
              <a:off x="1284514" y="797159"/>
              <a:ext cx="4528457" cy="660241"/>
            </a:xfrm>
            <a:prstGeom prst="roundRect">
              <a:avLst>
                <a:gd name="adj" fmla="val 6774"/>
              </a:avLst>
            </a:prstGeom>
            <a:solidFill>
              <a:schemeClr val="accent3"/>
            </a:solid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</p:spPr>
          <p:txBody>
            <a:bodyPr vert="horz" wrap="square" lIns="38100" tIns="38100" rIns="38100" bIns="381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8255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>
                <a:ln>
                  <a:noFill/>
                </a:ln>
                <a:solidFill>
                  <a:srgbClr val="74808C"/>
                </a:solidFill>
                <a:effectLst/>
                <a:latin typeface="Poppins" charset="0"/>
                <a:ea typeface="Poppins" charset="0"/>
                <a:cs typeface="Poppins" charset="0"/>
                <a:sym typeface="Poppins" charset="0"/>
              </a:endParaRPr>
            </a:p>
          </p:txBody>
        </p:sp>
        <p:sp>
          <p:nvSpPr>
            <p:cNvPr id="158" name="Text Box 2">
              <a:extLst>
                <a:ext uri="{FF2B5EF4-FFF2-40B4-BE49-F238E27FC236}">
                  <a16:creationId xmlns:a16="http://schemas.microsoft.com/office/drawing/2014/main" id="{B4C3A3C0-ABE2-7745-8F2B-CB2426FA978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280397" y="775567"/>
              <a:ext cx="4527081" cy="5355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170000"/>
                </a:lnSpc>
                <a:defRPr/>
              </a:pPr>
              <a:r>
                <a:rPr lang="en-US" altLang="x-none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Poppins SemiBold" charset="0"/>
                </a:rPr>
                <a:t>OCTOBER</a:t>
              </a:r>
            </a:p>
          </p:txBody>
        </p:sp>
      </p:grpSp>
      <p:grpSp>
        <p:nvGrpSpPr>
          <p:cNvPr id="166" name="Группа 165">
            <a:extLst>
              <a:ext uri="{FF2B5EF4-FFF2-40B4-BE49-F238E27FC236}">
                <a16:creationId xmlns:a16="http://schemas.microsoft.com/office/drawing/2014/main" id="{55A407F4-A897-7E47-8D66-4EA6130B4FFC}"/>
              </a:ext>
            </a:extLst>
          </p:cNvPr>
          <p:cNvGrpSpPr/>
          <p:nvPr/>
        </p:nvGrpSpPr>
        <p:grpSpPr>
          <a:xfrm>
            <a:off x="12962358" y="571015"/>
            <a:ext cx="4532574" cy="3670089"/>
            <a:chOff x="1280397" y="775567"/>
            <a:chExt cx="4532574" cy="3670089"/>
          </a:xfrm>
        </p:grpSpPr>
        <p:grpSp>
          <p:nvGrpSpPr>
            <p:cNvPr id="167" name="Группа 166">
              <a:extLst>
                <a:ext uri="{FF2B5EF4-FFF2-40B4-BE49-F238E27FC236}">
                  <a16:creationId xmlns:a16="http://schemas.microsoft.com/office/drawing/2014/main" id="{E62F2849-007A-4F4B-B572-33EE3EBEADCF}"/>
                </a:ext>
              </a:extLst>
            </p:cNvPr>
            <p:cNvGrpSpPr/>
            <p:nvPr/>
          </p:nvGrpSpPr>
          <p:grpSpPr>
            <a:xfrm>
              <a:off x="1280397" y="1601416"/>
              <a:ext cx="4527081" cy="2844240"/>
              <a:chOff x="1342654" y="1817439"/>
              <a:chExt cx="4527081" cy="2844240"/>
            </a:xfrm>
          </p:grpSpPr>
          <p:sp>
            <p:nvSpPr>
              <p:cNvPr id="170" name="Text Box 2">
                <a:extLst>
                  <a:ext uri="{FF2B5EF4-FFF2-40B4-BE49-F238E27FC236}">
                    <a16:creationId xmlns:a16="http://schemas.microsoft.com/office/drawing/2014/main" id="{D15EFE84-0C4C-B744-BD95-20FFBC087C3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34265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1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S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endParaRPr lang="en-US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1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4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1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11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1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18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1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25</a:t>
                </a:r>
                <a:endParaRPr lang="x-none" altLang="x-none" sz="1800" b="1" dirty="0">
                  <a:solidFill>
                    <a:schemeClr val="accent1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171" name="Text Box 2">
                <a:extLst>
                  <a:ext uri="{FF2B5EF4-FFF2-40B4-BE49-F238E27FC236}">
                    <a16:creationId xmlns:a16="http://schemas.microsoft.com/office/drawing/2014/main" id="{E93788C1-3389-6740-8CBA-480EC5B1921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00513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M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endParaRPr lang="en-US" altLang="x-none" sz="1800" b="1" dirty="0">
                  <a:solidFill>
                    <a:schemeClr val="accent1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5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12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19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26</a:t>
                </a:r>
                <a:endParaRPr lang="x-none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172" name="Text Box 2">
                <a:extLst>
                  <a:ext uri="{FF2B5EF4-FFF2-40B4-BE49-F238E27FC236}">
                    <a16:creationId xmlns:a16="http://schemas.microsoft.com/office/drawing/2014/main" id="{44060EB6-D4DA-6D4B-9287-5C2BE1710CE9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66761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T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endParaRPr lang="en-US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6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13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20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27</a:t>
                </a:r>
                <a:endParaRPr lang="x-none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173" name="Text Box 2">
                <a:extLst>
                  <a:ext uri="{FF2B5EF4-FFF2-40B4-BE49-F238E27FC236}">
                    <a16:creationId xmlns:a16="http://schemas.microsoft.com/office/drawing/2014/main" id="{AC47D8ED-2775-4D4B-9011-0141F634BE19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33009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W</a:t>
                </a:r>
                <a:endParaRPr lang="en-US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  <a:p>
                <a:pPr algn="ctr" eaLnBrk="1">
                  <a:lnSpc>
                    <a:spcPct val="170000"/>
                  </a:lnSpc>
                  <a:defRPr/>
                </a:pPr>
                <a:endParaRPr lang="en-US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7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14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21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28</a:t>
                </a:r>
                <a:endParaRPr lang="en-US" altLang="x-none" sz="1800" b="1" dirty="0">
                  <a:solidFill>
                    <a:schemeClr val="accent6"/>
                  </a:solidFill>
                  <a:latin typeface="Open Sans ExtraBold" panose="020B0606030504020204" pitchFamily="34" charset="0"/>
                  <a:ea typeface="Open Sans ExtraBold" panose="020B0606030504020204" pitchFamily="34" charset="0"/>
                  <a:cs typeface="Open Sans ExtraBold" panose="020B0606030504020204" pitchFamily="34" charset="0"/>
                  <a:sym typeface="Poppins SemiBold" charset="0"/>
                </a:endParaRPr>
              </a:p>
            </p:txBody>
          </p:sp>
          <p:sp>
            <p:nvSpPr>
              <p:cNvPr id="174" name="Text Box 2">
                <a:extLst>
                  <a:ext uri="{FF2B5EF4-FFF2-40B4-BE49-F238E27FC236}">
                    <a16:creationId xmlns:a16="http://schemas.microsoft.com/office/drawing/2014/main" id="{075C7A1E-56BA-7A43-90F1-B833592F6E3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99257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T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8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15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22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29</a:t>
                </a:r>
                <a:endParaRPr lang="x-none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175" name="Text Box 2">
                <a:extLst>
                  <a:ext uri="{FF2B5EF4-FFF2-40B4-BE49-F238E27FC236}">
                    <a16:creationId xmlns:a16="http://schemas.microsoft.com/office/drawing/2014/main" id="{7664BFFD-A359-B849-9444-01B5B4717A7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65505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F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9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16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23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30</a:t>
                </a:r>
              </a:p>
            </p:txBody>
          </p:sp>
          <p:sp>
            <p:nvSpPr>
              <p:cNvPr id="176" name="Text Box 2">
                <a:extLst>
                  <a:ext uri="{FF2B5EF4-FFF2-40B4-BE49-F238E27FC236}">
                    <a16:creationId xmlns:a16="http://schemas.microsoft.com/office/drawing/2014/main" id="{44ADB9FB-39FC-A94F-85EA-3029194DB10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317533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S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3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10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17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24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31</a:t>
                </a:r>
              </a:p>
            </p:txBody>
          </p:sp>
        </p:grpSp>
        <p:sp>
          <p:nvSpPr>
            <p:cNvPr id="168" name="Скругленный прямоугольник 167">
              <a:extLst>
                <a:ext uri="{FF2B5EF4-FFF2-40B4-BE49-F238E27FC236}">
                  <a16:creationId xmlns:a16="http://schemas.microsoft.com/office/drawing/2014/main" id="{5908E049-51EA-5B48-AF24-12737A077DFF}"/>
                </a:ext>
              </a:extLst>
            </p:cNvPr>
            <p:cNvSpPr/>
            <p:nvPr/>
          </p:nvSpPr>
          <p:spPr bwMode="auto">
            <a:xfrm>
              <a:off x="1284514" y="797159"/>
              <a:ext cx="4528457" cy="660241"/>
            </a:xfrm>
            <a:prstGeom prst="roundRect">
              <a:avLst>
                <a:gd name="adj" fmla="val 6774"/>
              </a:avLst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</p:spPr>
          <p:txBody>
            <a:bodyPr vert="horz" wrap="square" lIns="38100" tIns="38100" rIns="38100" bIns="381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8255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>
                <a:ln>
                  <a:noFill/>
                </a:ln>
                <a:solidFill>
                  <a:srgbClr val="74808C"/>
                </a:solidFill>
                <a:effectLst/>
                <a:latin typeface="Poppins" charset="0"/>
                <a:ea typeface="Poppins" charset="0"/>
                <a:cs typeface="Poppins" charset="0"/>
                <a:sym typeface="Poppins" charset="0"/>
              </a:endParaRPr>
            </a:p>
          </p:txBody>
        </p:sp>
        <p:sp>
          <p:nvSpPr>
            <p:cNvPr id="169" name="Text Box 2">
              <a:extLst>
                <a:ext uri="{FF2B5EF4-FFF2-40B4-BE49-F238E27FC236}">
                  <a16:creationId xmlns:a16="http://schemas.microsoft.com/office/drawing/2014/main" id="{4B982703-F46A-244A-9A85-0F5D80F6E53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280397" y="775567"/>
              <a:ext cx="4527081" cy="5355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170000"/>
                </a:lnSpc>
                <a:defRPr/>
              </a:pPr>
              <a:r>
                <a:rPr lang="en-US" altLang="x-none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Poppins SemiBold" charset="0"/>
                </a:rPr>
                <a:t>MARCH</a:t>
              </a:r>
            </a:p>
          </p:txBody>
        </p:sp>
      </p:grpSp>
      <p:grpSp>
        <p:nvGrpSpPr>
          <p:cNvPr id="177" name="Группа 176">
            <a:extLst>
              <a:ext uri="{FF2B5EF4-FFF2-40B4-BE49-F238E27FC236}">
                <a16:creationId xmlns:a16="http://schemas.microsoft.com/office/drawing/2014/main" id="{DE8ADCE3-E3AC-C245-AA20-13E087552F30}"/>
              </a:ext>
            </a:extLst>
          </p:cNvPr>
          <p:cNvGrpSpPr/>
          <p:nvPr/>
        </p:nvGrpSpPr>
        <p:grpSpPr>
          <a:xfrm>
            <a:off x="12962358" y="4855491"/>
            <a:ext cx="4532574" cy="3670089"/>
            <a:chOff x="1280397" y="775567"/>
            <a:chExt cx="4532574" cy="3670089"/>
          </a:xfrm>
        </p:grpSpPr>
        <p:grpSp>
          <p:nvGrpSpPr>
            <p:cNvPr id="178" name="Группа 177">
              <a:extLst>
                <a:ext uri="{FF2B5EF4-FFF2-40B4-BE49-F238E27FC236}">
                  <a16:creationId xmlns:a16="http://schemas.microsoft.com/office/drawing/2014/main" id="{0CEF73A8-488B-1C48-9CD4-E1D96F8EC17D}"/>
                </a:ext>
              </a:extLst>
            </p:cNvPr>
            <p:cNvGrpSpPr/>
            <p:nvPr/>
          </p:nvGrpSpPr>
          <p:grpSpPr>
            <a:xfrm>
              <a:off x="1280397" y="1601416"/>
              <a:ext cx="4527081" cy="2844240"/>
              <a:chOff x="1342654" y="1817439"/>
              <a:chExt cx="4527081" cy="2844240"/>
            </a:xfrm>
          </p:grpSpPr>
          <p:sp>
            <p:nvSpPr>
              <p:cNvPr id="181" name="Text Box 2">
                <a:extLst>
                  <a:ext uri="{FF2B5EF4-FFF2-40B4-BE49-F238E27FC236}">
                    <a16:creationId xmlns:a16="http://schemas.microsoft.com/office/drawing/2014/main" id="{64542AAD-BA8C-5141-AA15-E0FC730C4FC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34265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2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S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2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2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8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2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15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2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22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2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29</a:t>
                </a:r>
                <a:endParaRPr lang="x-none" altLang="x-none" sz="1800" b="1" dirty="0">
                  <a:solidFill>
                    <a:schemeClr val="accent2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182" name="Text Box 2">
                <a:extLst>
                  <a:ext uri="{FF2B5EF4-FFF2-40B4-BE49-F238E27FC236}">
                    <a16:creationId xmlns:a16="http://schemas.microsoft.com/office/drawing/2014/main" id="{4E04D18E-69AF-9549-BA96-6F191FC71D7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00513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M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9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16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23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30</a:t>
                </a:r>
                <a:endParaRPr lang="x-none" altLang="x-none" sz="1800" b="1" dirty="0">
                  <a:solidFill>
                    <a:schemeClr val="accent1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183" name="Text Box 2">
                <a:extLst>
                  <a:ext uri="{FF2B5EF4-FFF2-40B4-BE49-F238E27FC236}">
                    <a16:creationId xmlns:a16="http://schemas.microsoft.com/office/drawing/2014/main" id="{4DBDB7BB-C354-184F-82E0-BF402E7E3C6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66761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T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3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10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17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24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31</a:t>
                </a:r>
                <a:endParaRPr lang="x-none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184" name="Text Box 2">
                <a:extLst>
                  <a:ext uri="{FF2B5EF4-FFF2-40B4-BE49-F238E27FC236}">
                    <a16:creationId xmlns:a16="http://schemas.microsoft.com/office/drawing/2014/main" id="{1BF94054-061A-8544-858C-B6428964D0F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330094" y="1817439"/>
                <a:ext cx="552202" cy="2373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W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Poppins SemiBold" charset="0"/>
                  </a:rPr>
                  <a:t>4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Poppins SemiBold" charset="0"/>
                  </a:rPr>
                  <a:t>11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Poppins SemiBold" charset="0"/>
                  </a:rPr>
                  <a:t>18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Poppins SemiBold" charset="0"/>
                  </a:rPr>
                  <a:t>25</a:t>
                </a:r>
              </a:p>
            </p:txBody>
          </p:sp>
          <p:sp>
            <p:nvSpPr>
              <p:cNvPr id="185" name="Text Box 2">
                <a:extLst>
                  <a:ext uri="{FF2B5EF4-FFF2-40B4-BE49-F238E27FC236}">
                    <a16:creationId xmlns:a16="http://schemas.microsoft.com/office/drawing/2014/main" id="{ED29BB6F-6631-6141-8459-FD06840213C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992574" y="1817439"/>
                <a:ext cx="552202" cy="2373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T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5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12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19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26</a:t>
                </a:r>
                <a:endParaRPr lang="x-none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186" name="Text Box 2">
                <a:extLst>
                  <a:ext uri="{FF2B5EF4-FFF2-40B4-BE49-F238E27FC236}">
                    <a16:creationId xmlns:a16="http://schemas.microsoft.com/office/drawing/2014/main" id="{0D73E692-F5D7-E442-9B09-B1BFCD35E59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655054" y="1817439"/>
                <a:ext cx="552202" cy="2373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F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6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13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20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27</a:t>
                </a:r>
              </a:p>
            </p:txBody>
          </p:sp>
          <p:sp>
            <p:nvSpPr>
              <p:cNvPr id="187" name="Text Box 2">
                <a:extLst>
                  <a:ext uri="{FF2B5EF4-FFF2-40B4-BE49-F238E27FC236}">
                    <a16:creationId xmlns:a16="http://schemas.microsoft.com/office/drawing/2014/main" id="{90E84B2D-9457-7744-8B81-8DB630F2CBBA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317533" y="1817439"/>
                <a:ext cx="552202" cy="2373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S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7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14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21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28</a:t>
                </a:r>
              </a:p>
            </p:txBody>
          </p:sp>
        </p:grpSp>
        <p:sp>
          <p:nvSpPr>
            <p:cNvPr id="179" name="Скругленный прямоугольник 178">
              <a:extLst>
                <a:ext uri="{FF2B5EF4-FFF2-40B4-BE49-F238E27FC236}">
                  <a16:creationId xmlns:a16="http://schemas.microsoft.com/office/drawing/2014/main" id="{6F5536AE-54B5-D74D-92CC-87E84C9FE321}"/>
                </a:ext>
              </a:extLst>
            </p:cNvPr>
            <p:cNvSpPr/>
            <p:nvPr/>
          </p:nvSpPr>
          <p:spPr bwMode="auto">
            <a:xfrm>
              <a:off x="1284514" y="797159"/>
              <a:ext cx="4528457" cy="660241"/>
            </a:xfrm>
            <a:prstGeom prst="roundRect">
              <a:avLst>
                <a:gd name="adj" fmla="val 6774"/>
              </a:avLst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</p:spPr>
          <p:txBody>
            <a:bodyPr vert="horz" wrap="square" lIns="38100" tIns="38100" rIns="38100" bIns="381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8255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>
                <a:ln>
                  <a:noFill/>
                </a:ln>
                <a:solidFill>
                  <a:srgbClr val="74808C"/>
                </a:solidFill>
                <a:effectLst/>
                <a:latin typeface="Poppins" charset="0"/>
                <a:ea typeface="Poppins" charset="0"/>
                <a:cs typeface="Poppins" charset="0"/>
                <a:sym typeface="Poppins" charset="0"/>
              </a:endParaRPr>
            </a:p>
          </p:txBody>
        </p:sp>
        <p:sp>
          <p:nvSpPr>
            <p:cNvPr id="180" name="Text Box 2">
              <a:extLst>
                <a:ext uri="{FF2B5EF4-FFF2-40B4-BE49-F238E27FC236}">
                  <a16:creationId xmlns:a16="http://schemas.microsoft.com/office/drawing/2014/main" id="{B7AF3BD9-B24E-0B48-AD63-3C0EB09E86D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280397" y="775567"/>
              <a:ext cx="4527081" cy="5355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170000"/>
                </a:lnSpc>
                <a:defRPr/>
              </a:pPr>
              <a:r>
                <a:rPr lang="en-US" altLang="x-none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Poppins SemiBold" charset="0"/>
                </a:rPr>
                <a:t>JULY</a:t>
              </a:r>
            </a:p>
          </p:txBody>
        </p:sp>
      </p:grpSp>
      <p:grpSp>
        <p:nvGrpSpPr>
          <p:cNvPr id="188" name="Группа 187">
            <a:extLst>
              <a:ext uri="{FF2B5EF4-FFF2-40B4-BE49-F238E27FC236}">
                <a16:creationId xmlns:a16="http://schemas.microsoft.com/office/drawing/2014/main" id="{E3594A60-2C3A-594F-96F8-C410E0815965}"/>
              </a:ext>
            </a:extLst>
          </p:cNvPr>
          <p:cNvGrpSpPr/>
          <p:nvPr/>
        </p:nvGrpSpPr>
        <p:grpSpPr>
          <a:xfrm>
            <a:off x="12962358" y="9139967"/>
            <a:ext cx="4532574" cy="3670089"/>
            <a:chOff x="1280397" y="775567"/>
            <a:chExt cx="4532574" cy="3670089"/>
          </a:xfrm>
        </p:grpSpPr>
        <p:grpSp>
          <p:nvGrpSpPr>
            <p:cNvPr id="189" name="Группа 188">
              <a:extLst>
                <a:ext uri="{FF2B5EF4-FFF2-40B4-BE49-F238E27FC236}">
                  <a16:creationId xmlns:a16="http://schemas.microsoft.com/office/drawing/2014/main" id="{4D7143C7-A32A-504F-96BA-A82E27558C7A}"/>
                </a:ext>
              </a:extLst>
            </p:cNvPr>
            <p:cNvGrpSpPr/>
            <p:nvPr/>
          </p:nvGrpSpPr>
          <p:grpSpPr>
            <a:xfrm>
              <a:off x="1280397" y="1601416"/>
              <a:ext cx="4527081" cy="2844240"/>
              <a:chOff x="1342654" y="1817439"/>
              <a:chExt cx="4527081" cy="2844240"/>
            </a:xfrm>
          </p:grpSpPr>
          <p:sp>
            <p:nvSpPr>
              <p:cNvPr id="192" name="Text Box 2">
                <a:extLst>
                  <a:ext uri="{FF2B5EF4-FFF2-40B4-BE49-F238E27FC236}">
                    <a16:creationId xmlns:a16="http://schemas.microsoft.com/office/drawing/2014/main" id="{27146A5F-DB01-A641-A2EB-73006123C50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34265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3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S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endParaRPr lang="en-US" altLang="x-none" sz="1800" b="1" dirty="0">
                  <a:solidFill>
                    <a:schemeClr val="accent3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3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4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3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11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3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18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3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25</a:t>
                </a:r>
                <a:endParaRPr lang="x-none" altLang="x-none" sz="1800" b="1" dirty="0">
                  <a:solidFill>
                    <a:schemeClr val="accent3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193" name="Text Box 2">
                <a:extLst>
                  <a:ext uri="{FF2B5EF4-FFF2-40B4-BE49-F238E27FC236}">
                    <a16:creationId xmlns:a16="http://schemas.microsoft.com/office/drawing/2014/main" id="{644653E8-D2E4-7E48-B5AE-02D4D13B398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00513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M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endParaRPr lang="en-US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5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3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12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19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26</a:t>
                </a:r>
                <a:endParaRPr lang="x-none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194" name="Text Box 2">
                <a:extLst>
                  <a:ext uri="{FF2B5EF4-FFF2-40B4-BE49-F238E27FC236}">
                    <a16:creationId xmlns:a16="http://schemas.microsoft.com/office/drawing/2014/main" id="{F2428156-CBDF-294F-AD15-61E7F88A259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66761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T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endParaRPr lang="en-US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6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13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20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27</a:t>
                </a:r>
                <a:endParaRPr lang="x-none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195" name="Text Box 2">
                <a:extLst>
                  <a:ext uri="{FF2B5EF4-FFF2-40B4-BE49-F238E27FC236}">
                    <a16:creationId xmlns:a16="http://schemas.microsoft.com/office/drawing/2014/main" id="{1DDD8B1E-8E51-F144-8D12-7E82B710F636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33009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W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endParaRPr lang="en-US" altLang="x-none" sz="1800" b="1" dirty="0">
                  <a:solidFill>
                    <a:schemeClr val="accent1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7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14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21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28</a:t>
                </a:r>
              </a:p>
            </p:txBody>
          </p:sp>
          <p:sp>
            <p:nvSpPr>
              <p:cNvPr id="196" name="Text Box 2">
                <a:extLst>
                  <a:ext uri="{FF2B5EF4-FFF2-40B4-BE49-F238E27FC236}">
                    <a16:creationId xmlns:a16="http://schemas.microsoft.com/office/drawing/2014/main" id="{DA344A31-4FC6-A84E-8B0F-6F8FD5C263D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99257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T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8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15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3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22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29</a:t>
                </a:r>
                <a:endParaRPr lang="x-none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197" name="Text Box 2">
                <a:extLst>
                  <a:ext uri="{FF2B5EF4-FFF2-40B4-BE49-F238E27FC236}">
                    <a16:creationId xmlns:a16="http://schemas.microsoft.com/office/drawing/2014/main" id="{51E24A4E-09C7-3C47-B584-A891A871B0B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65505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F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9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16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23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30</a:t>
                </a:r>
              </a:p>
            </p:txBody>
          </p:sp>
          <p:sp>
            <p:nvSpPr>
              <p:cNvPr id="198" name="Text Box 2">
                <a:extLst>
                  <a:ext uri="{FF2B5EF4-FFF2-40B4-BE49-F238E27FC236}">
                    <a16:creationId xmlns:a16="http://schemas.microsoft.com/office/drawing/2014/main" id="{C7CAF600-B015-2E47-8E98-864A8CA3D26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317533" y="1817439"/>
                <a:ext cx="552202" cy="2373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S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3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10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17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24</a:t>
                </a:r>
              </a:p>
            </p:txBody>
          </p:sp>
        </p:grpSp>
        <p:sp>
          <p:nvSpPr>
            <p:cNvPr id="190" name="Скругленный прямоугольник 189">
              <a:extLst>
                <a:ext uri="{FF2B5EF4-FFF2-40B4-BE49-F238E27FC236}">
                  <a16:creationId xmlns:a16="http://schemas.microsoft.com/office/drawing/2014/main" id="{55D4245A-59FF-484D-9CA5-B32729A3FAFC}"/>
                </a:ext>
              </a:extLst>
            </p:cNvPr>
            <p:cNvSpPr/>
            <p:nvPr/>
          </p:nvSpPr>
          <p:spPr bwMode="auto">
            <a:xfrm>
              <a:off x="1284514" y="797159"/>
              <a:ext cx="4528457" cy="660241"/>
            </a:xfrm>
            <a:prstGeom prst="roundRect">
              <a:avLst>
                <a:gd name="adj" fmla="val 6774"/>
              </a:avLst>
            </a:prstGeom>
            <a:solidFill>
              <a:schemeClr val="accent3"/>
            </a:solid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</p:spPr>
          <p:txBody>
            <a:bodyPr vert="horz" wrap="square" lIns="38100" tIns="38100" rIns="38100" bIns="381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8255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>
                <a:ln>
                  <a:noFill/>
                </a:ln>
                <a:solidFill>
                  <a:srgbClr val="74808C"/>
                </a:solidFill>
                <a:effectLst/>
                <a:latin typeface="Poppins" charset="0"/>
                <a:ea typeface="Poppins" charset="0"/>
                <a:cs typeface="Poppins" charset="0"/>
                <a:sym typeface="Poppins" charset="0"/>
              </a:endParaRPr>
            </a:p>
          </p:txBody>
        </p:sp>
        <p:sp>
          <p:nvSpPr>
            <p:cNvPr id="191" name="Text Box 2">
              <a:extLst>
                <a:ext uri="{FF2B5EF4-FFF2-40B4-BE49-F238E27FC236}">
                  <a16:creationId xmlns:a16="http://schemas.microsoft.com/office/drawing/2014/main" id="{DF9C6F90-1AA7-3242-884E-7A4B49D3E0E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280397" y="775567"/>
              <a:ext cx="4527081" cy="5355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170000"/>
                </a:lnSpc>
                <a:defRPr/>
              </a:pPr>
              <a:r>
                <a:rPr lang="en-US" altLang="x-none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Poppins SemiBold" charset="0"/>
                </a:rPr>
                <a:t>NOVEMBER</a:t>
              </a:r>
            </a:p>
          </p:txBody>
        </p:sp>
      </p:grpSp>
      <p:grpSp>
        <p:nvGrpSpPr>
          <p:cNvPr id="199" name="Группа 198">
            <a:extLst>
              <a:ext uri="{FF2B5EF4-FFF2-40B4-BE49-F238E27FC236}">
                <a16:creationId xmlns:a16="http://schemas.microsoft.com/office/drawing/2014/main" id="{8E646B47-AED9-5445-9741-393E608B933F}"/>
              </a:ext>
            </a:extLst>
          </p:cNvPr>
          <p:cNvGrpSpPr/>
          <p:nvPr/>
        </p:nvGrpSpPr>
        <p:grpSpPr>
          <a:xfrm>
            <a:off x="18960752" y="571015"/>
            <a:ext cx="4532574" cy="3670089"/>
            <a:chOff x="1280397" y="775567"/>
            <a:chExt cx="4532574" cy="3670089"/>
          </a:xfrm>
        </p:grpSpPr>
        <p:grpSp>
          <p:nvGrpSpPr>
            <p:cNvPr id="200" name="Группа 199">
              <a:extLst>
                <a:ext uri="{FF2B5EF4-FFF2-40B4-BE49-F238E27FC236}">
                  <a16:creationId xmlns:a16="http://schemas.microsoft.com/office/drawing/2014/main" id="{495E33CC-8949-984B-9E69-ACD40D94E6D1}"/>
                </a:ext>
              </a:extLst>
            </p:cNvPr>
            <p:cNvGrpSpPr/>
            <p:nvPr/>
          </p:nvGrpSpPr>
          <p:grpSpPr>
            <a:xfrm>
              <a:off x="1280397" y="1601416"/>
              <a:ext cx="4527081" cy="2844240"/>
              <a:chOff x="1342654" y="1817439"/>
              <a:chExt cx="4527081" cy="2844240"/>
            </a:xfrm>
          </p:grpSpPr>
          <p:sp>
            <p:nvSpPr>
              <p:cNvPr id="203" name="Text Box 2">
                <a:extLst>
                  <a:ext uri="{FF2B5EF4-FFF2-40B4-BE49-F238E27FC236}">
                    <a16:creationId xmlns:a16="http://schemas.microsoft.com/office/drawing/2014/main" id="{446BDFBA-ED2E-6A44-A095-DE83B660DF7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34265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1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S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1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1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8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1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15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1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22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1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29</a:t>
                </a:r>
                <a:endParaRPr lang="x-none" altLang="x-none" sz="1800" b="1" dirty="0">
                  <a:solidFill>
                    <a:schemeClr val="accent1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204" name="Text Box 2">
                <a:extLst>
                  <a:ext uri="{FF2B5EF4-FFF2-40B4-BE49-F238E27FC236}">
                    <a16:creationId xmlns:a16="http://schemas.microsoft.com/office/drawing/2014/main" id="{6D5ABB62-1676-4643-B983-57C382EB147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00513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M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9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16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23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30</a:t>
                </a:r>
                <a:endParaRPr lang="x-none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205" name="Text Box 2">
                <a:extLst>
                  <a:ext uri="{FF2B5EF4-FFF2-40B4-BE49-F238E27FC236}">
                    <a16:creationId xmlns:a16="http://schemas.microsoft.com/office/drawing/2014/main" id="{ED7FE4FD-3B8F-8742-9F90-E9DD8999540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667614" y="1817439"/>
                <a:ext cx="552202" cy="2373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T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3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10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17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24</a:t>
                </a:r>
                <a:endParaRPr lang="x-none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206" name="Text Box 2">
                <a:extLst>
                  <a:ext uri="{FF2B5EF4-FFF2-40B4-BE49-F238E27FC236}">
                    <a16:creationId xmlns:a16="http://schemas.microsoft.com/office/drawing/2014/main" id="{9B2E35EF-6FD8-2849-B1EF-40202286F3E6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330094" y="1817439"/>
                <a:ext cx="552202" cy="2373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W</a:t>
                </a:r>
                <a:endParaRPr lang="en-US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4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11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18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25</a:t>
                </a:r>
                <a:endParaRPr lang="en-US" altLang="x-none" sz="1800" b="1" dirty="0">
                  <a:solidFill>
                    <a:schemeClr val="accent6"/>
                  </a:solidFill>
                  <a:latin typeface="Open Sans ExtraBold" panose="020B0606030504020204" pitchFamily="34" charset="0"/>
                  <a:ea typeface="Open Sans ExtraBold" panose="020B0606030504020204" pitchFamily="34" charset="0"/>
                  <a:cs typeface="Open Sans ExtraBold" panose="020B0606030504020204" pitchFamily="34" charset="0"/>
                  <a:sym typeface="Poppins SemiBold" charset="0"/>
                </a:endParaRPr>
              </a:p>
            </p:txBody>
          </p:sp>
          <p:sp>
            <p:nvSpPr>
              <p:cNvPr id="207" name="Text Box 2">
                <a:extLst>
                  <a:ext uri="{FF2B5EF4-FFF2-40B4-BE49-F238E27FC236}">
                    <a16:creationId xmlns:a16="http://schemas.microsoft.com/office/drawing/2014/main" id="{2DFAE3EA-6ED1-0842-96C9-4654A141260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992574" y="1817439"/>
                <a:ext cx="552202" cy="2373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T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5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12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19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26</a:t>
                </a:r>
                <a:endParaRPr lang="x-none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208" name="Text Box 2">
                <a:extLst>
                  <a:ext uri="{FF2B5EF4-FFF2-40B4-BE49-F238E27FC236}">
                    <a16:creationId xmlns:a16="http://schemas.microsoft.com/office/drawing/2014/main" id="{688790F5-745F-604C-AFAF-189BDCBDDA0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655054" y="1817439"/>
                <a:ext cx="552202" cy="2373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F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6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1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13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20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27</a:t>
                </a:r>
              </a:p>
            </p:txBody>
          </p:sp>
          <p:sp>
            <p:nvSpPr>
              <p:cNvPr id="209" name="Text Box 2">
                <a:extLst>
                  <a:ext uri="{FF2B5EF4-FFF2-40B4-BE49-F238E27FC236}">
                    <a16:creationId xmlns:a16="http://schemas.microsoft.com/office/drawing/2014/main" id="{9EF4141F-032E-414C-8814-BE481ADD582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317533" y="1817439"/>
                <a:ext cx="552202" cy="2373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S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7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14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21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28</a:t>
                </a:r>
              </a:p>
            </p:txBody>
          </p:sp>
        </p:grpSp>
        <p:sp>
          <p:nvSpPr>
            <p:cNvPr id="201" name="Скругленный прямоугольник 200">
              <a:extLst>
                <a:ext uri="{FF2B5EF4-FFF2-40B4-BE49-F238E27FC236}">
                  <a16:creationId xmlns:a16="http://schemas.microsoft.com/office/drawing/2014/main" id="{3C59DB6C-D593-FD42-B13A-9D89F1216972}"/>
                </a:ext>
              </a:extLst>
            </p:cNvPr>
            <p:cNvSpPr/>
            <p:nvPr/>
          </p:nvSpPr>
          <p:spPr bwMode="auto">
            <a:xfrm>
              <a:off x="1284514" y="797159"/>
              <a:ext cx="4528457" cy="660241"/>
            </a:xfrm>
            <a:prstGeom prst="roundRect">
              <a:avLst>
                <a:gd name="adj" fmla="val 6774"/>
              </a:avLst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</p:spPr>
          <p:txBody>
            <a:bodyPr vert="horz" wrap="square" lIns="38100" tIns="38100" rIns="38100" bIns="381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8255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>
                <a:ln>
                  <a:noFill/>
                </a:ln>
                <a:solidFill>
                  <a:srgbClr val="74808C"/>
                </a:solidFill>
                <a:effectLst/>
                <a:latin typeface="Poppins" charset="0"/>
                <a:ea typeface="Poppins" charset="0"/>
                <a:cs typeface="Poppins" charset="0"/>
                <a:sym typeface="Poppins" charset="0"/>
              </a:endParaRPr>
            </a:p>
          </p:txBody>
        </p:sp>
        <p:sp>
          <p:nvSpPr>
            <p:cNvPr id="202" name="Text Box 2">
              <a:extLst>
                <a:ext uri="{FF2B5EF4-FFF2-40B4-BE49-F238E27FC236}">
                  <a16:creationId xmlns:a16="http://schemas.microsoft.com/office/drawing/2014/main" id="{F7010252-6086-184F-AE3E-77F2EFB8221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280397" y="775567"/>
              <a:ext cx="4527081" cy="5355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170000"/>
                </a:lnSpc>
                <a:defRPr/>
              </a:pPr>
              <a:r>
                <a:rPr lang="en-US" altLang="x-none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Poppins SemiBold" charset="0"/>
                </a:rPr>
                <a:t>APRIL</a:t>
              </a:r>
            </a:p>
          </p:txBody>
        </p:sp>
      </p:grpSp>
      <p:grpSp>
        <p:nvGrpSpPr>
          <p:cNvPr id="210" name="Группа 209">
            <a:extLst>
              <a:ext uri="{FF2B5EF4-FFF2-40B4-BE49-F238E27FC236}">
                <a16:creationId xmlns:a16="http://schemas.microsoft.com/office/drawing/2014/main" id="{4A51CB0D-BF0F-534A-BD35-D6A928238A47}"/>
              </a:ext>
            </a:extLst>
          </p:cNvPr>
          <p:cNvGrpSpPr/>
          <p:nvPr/>
        </p:nvGrpSpPr>
        <p:grpSpPr>
          <a:xfrm>
            <a:off x="18960752" y="4855491"/>
            <a:ext cx="4532574" cy="3670089"/>
            <a:chOff x="1280397" y="775567"/>
            <a:chExt cx="4532574" cy="3670089"/>
          </a:xfrm>
        </p:grpSpPr>
        <p:grpSp>
          <p:nvGrpSpPr>
            <p:cNvPr id="211" name="Группа 210">
              <a:extLst>
                <a:ext uri="{FF2B5EF4-FFF2-40B4-BE49-F238E27FC236}">
                  <a16:creationId xmlns:a16="http://schemas.microsoft.com/office/drawing/2014/main" id="{D671CE42-351D-6848-9B6C-B15FFA70344B}"/>
                </a:ext>
              </a:extLst>
            </p:cNvPr>
            <p:cNvGrpSpPr/>
            <p:nvPr/>
          </p:nvGrpSpPr>
          <p:grpSpPr>
            <a:xfrm>
              <a:off x="1280397" y="1601416"/>
              <a:ext cx="4527081" cy="2844240"/>
              <a:chOff x="1342654" y="1817439"/>
              <a:chExt cx="4527081" cy="2844240"/>
            </a:xfrm>
          </p:grpSpPr>
          <p:sp>
            <p:nvSpPr>
              <p:cNvPr id="214" name="Text Box 2">
                <a:extLst>
                  <a:ext uri="{FF2B5EF4-FFF2-40B4-BE49-F238E27FC236}">
                    <a16:creationId xmlns:a16="http://schemas.microsoft.com/office/drawing/2014/main" id="{DAABB6AC-B06C-A147-9248-E4AEE3C3228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34265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2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S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endParaRPr lang="en-US" altLang="x-none" sz="1800" b="1" dirty="0">
                  <a:solidFill>
                    <a:schemeClr val="accent2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2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5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2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12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2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19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2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26</a:t>
                </a:r>
                <a:endParaRPr lang="x-none" altLang="x-none" sz="1800" b="1" dirty="0">
                  <a:solidFill>
                    <a:schemeClr val="accent2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215" name="Text Box 2">
                <a:extLst>
                  <a:ext uri="{FF2B5EF4-FFF2-40B4-BE49-F238E27FC236}">
                    <a16:creationId xmlns:a16="http://schemas.microsoft.com/office/drawing/2014/main" id="{DFA07092-19AF-BC40-92C3-F517980BFD3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00513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M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endParaRPr lang="en-US" altLang="x-none" sz="1800" b="1" dirty="0">
                  <a:solidFill>
                    <a:schemeClr val="accent1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6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13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20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27</a:t>
                </a:r>
                <a:endParaRPr lang="x-none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216" name="Text Box 2">
                <a:extLst>
                  <a:ext uri="{FF2B5EF4-FFF2-40B4-BE49-F238E27FC236}">
                    <a16:creationId xmlns:a16="http://schemas.microsoft.com/office/drawing/2014/main" id="{69C8259A-D296-224A-A048-3E9F79353E2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66761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T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endParaRPr lang="en-US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7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14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21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28</a:t>
                </a:r>
                <a:endParaRPr lang="x-none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217" name="Text Box 2">
                <a:extLst>
                  <a:ext uri="{FF2B5EF4-FFF2-40B4-BE49-F238E27FC236}">
                    <a16:creationId xmlns:a16="http://schemas.microsoft.com/office/drawing/2014/main" id="{8DC0EF17-A890-0646-975D-24F82B7C3B4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33009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W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Poppins SemiBold" charset="0"/>
                  </a:rPr>
                  <a:t>1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Poppins SemiBold" charset="0"/>
                  </a:rPr>
                  <a:t>8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Poppins SemiBold" charset="0"/>
                  </a:rPr>
                  <a:t>15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Poppins SemiBold" charset="0"/>
                  </a:rPr>
                  <a:t>22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Poppins SemiBold" charset="0"/>
                  </a:rPr>
                  <a:t>29</a:t>
                </a:r>
              </a:p>
            </p:txBody>
          </p:sp>
          <p:sp>
            <p:nvSpPr>
              <p:cNvPr id="218" name="Text Box 2">
                <a:extLst>
                  <a:ext uri="{FF2B5EF4-FFF2-40B4-BE49-F238E27FC236}">
                    <a16:creationId xmlns:a16="http://schemas.microsoft.com/office/drawing/2014/main" id="{B4FF5DEC-AD21-B645-A593-71297851F88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99257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T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9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16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23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30</a:t>
                </a:r>
                <a:endParaRPr lang="x-none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219" name="Text Box 2">
                <a:extLst>
                  <a:ext uri="{FF2B5EF4-FFF2-40B4-BE49-F238E27FC236}">
                    <a16:creationId xmlns:a16="http://schemas.microsoft.com/office/drawing/2014/main" id="{CA988576-8B37-3841-A9C9-2F2707BBEA6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65505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F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3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10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17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24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31</a:t>
                </a:r>
              </a:p>
            </p:txBody>
          </p:sp>
          <p:sp>
            <p:nvSpPr>
              <p:cNvPr id="220" name="Text Box 2">
                <a:extLst>
                  <a:ext uri="{FF2B5EF4-FFF2-40B4-BE49-F238E27FC236}">
                    <a16:creationId xmlns:a16="http://schemas.microsoft.com/office/drawing/2014/main" id="{967B1E4C-A5E0-E845-BA4D-0E8D735C51CA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317533" y="1817439"/>
                <a:ext cx="552202" cy="2373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S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4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11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18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25</a:t>
                </a:r>
              </a:p>
            </p:txBody>
          </p:sp>
        </p:grpSp>
        <p:sp>
          <p:nvSpPr>
            <p:cNvPr id="212" name="Скругленный прямоугольник 211">
              <a:extLst>
                <a:ext uri="{FF2B5EF4-FFF2-40B4-BE49-F238E27FC236}">
                  <a16:creationId xmlns:a16="http://schemas.microsoft.com/office/drawing/2014/main" id="{EB03B02D-CF81-2E4E-945C-4A8733B3D168}"/>
                </a:ext>
              </a:extLst>
            </p:cNvPr>
            <p:cNvSpPr/>
            <p:nvPr/>
          </p:nvSpPr>
          <p:spPr bwMode="auto">
            <a:xfrm>
              <a:off x="1284514" y="797159"/>
              <a:ext cx="4528457" cy="660241"/>
            </a:xfrm>
            <a:prstGeom prst="roundRect">
              <a:avLst>
                <a:gd name="adj" fmla="val 6774"/>
              </a:avLst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</p:spPr>
          <p:txBody>
            <a:bodyPr vert="horz" wrap="square" lIns="38100" tIns="38100" rIns="38100" bIns="381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8255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>
                <a:ln>
                  <a:noFill/>
                </a:ln>
                <a:solidFill>
                  <a:srgbClr val="74808C"/>
                </a:solidFill>
                <a:effectLst/>
                <a:latin typeface="Poppins" charset="0"/>
                <a:ea typeface="Poppins" charset="0"/>
                <a:cs typeface="Poppins" charset="0"/>
                <a:sym typeface="Poppins" charset="0"/>
              </a:endParaRPr>
            </a:p>
          </p:txBody>
        </p:sp>
        <p:sp>
          <p:nvSpPr>
            <p:cNvPr id="213" name="Text Box 2">
              <a:extLst>
                <a:ext uri="{FF2B5EF4-FFF2-40B4-BE49-F238E27FC236}">
                  <a16:creationId xmlns:a16="http://schemas.microsoft.com/office/drawing/2014/main" id="{8D3984A8-A912-5244-A8B2-E3871B81FDC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280397" y="775567"/>
              <a:ext cx="4527081" cy="5355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170000"/>
                </a:lnSpc>
                <a:defRPr/>
              </a:pPr>
              <a:r>
                <a:rPr lang="en-US" altLang="x-none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Poppins SemiBold" charset="0"/>
                </a:rPr>
                <a:t>AUGUST</a:t>
              </a:r>
            </a:p>
          </p:txBody>
        </p:sp>
      </p:grpSp>
      <p:grpSp>
        <p:nvGrpSpPr>
          <p:cNvPr id="221" name="Группа 220">
            <a:extLst>
              <a:ext uri="{FF2B5EF4-FFF2-40B4-BE49-F238E27FC236}">
                <a16:creationId xmlns:a16="http://schemas.microsoft.com/office/drawing/2014/main" id="{D475554A-5461-E741-BF66-3E181DAF70A4}"/>
              </a:ext>
            </a:extLst>
          </p:cNvPr>
          <p:cNvGrpSpPr/>
          <p:nvPr/>
        </p:nvGrpSpPr>
        <p:grpSpPr>
          <a:xfrm>
            <a:off x="18960752" y="9139967"/>
            <a:ext cx="4532574" cy="4140987"/>
            <a:chOff x="1280397" y="775567"/>
            <a:chExt cx="4532574" cy="4140987"/>
          </a:xfrm>
        </p:grpSpPr>
        <p:grpSp>
          <p:nvGrpSpPr>
            <p:cNvPr id="222" name="Группа 221">
              <a:extLst>
                <a:ext uri="{FF2B5EF4-FFF2-40B4-BE49-F238E27FC236}">
                  <a16:creationId xmlns:a16="http://schemas.microsoft.com/office/drawing/2014/main" id="{91C83ADA-7700-4946-889A-B917D080E0C6}"/>
                </a:ext>
              </a:extLst>
            </p:cNvPr>
            <p:cNvGrpSpPr/>
            <p:nvPr/>
          </p:nvGrpSpPr>
          <p:grpSpPr>
            <a:xfrm>
              <a:off x="1280397" y="1601416"/>
              <a:ext cx="4527081" cy="3315138"/>
              <a:chOff x="1342654" y="1817439"/>
              <a:chExt cx="4527081" cy="3315138"/>
            </a:xfrm>
          </p:grpSpPr>
          <p:sp>
            <p:nvSpPr>
              <p:cNvPr id="225" name="Text Box 2">
                <a:extLst>
                  <a:ext uri="{FF2B5EF4-FFF2-40B4-BE49-F238E27FC236}">
                    <a16:creationId xmlns:a16="http://schemas.microsoft.com/office/drawing/2014/main" id="{2B763CBA-D65A-184D-8563-CFBA6DA9E41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342654" y="1817439"/>
                <a:ext cx="552202" cy="33151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3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S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endParaRPr lang="en-US" altLang="x-none" sz="1800" b="1" dirty="0">
                  <a:solidFill>
                    <a:schemeClr val="accent3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3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3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9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3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16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3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23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3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30</a:t>
                </a:r>
                <a:endParaRPr lang="x-none" altLang="x-none" sz="1800" b="1" dirty="0">
                  <a:solidFill>
                    <a:schemeClr val="accent3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226" name="Text Box 2">
                <a:extLst>
                  <a:ext uri="{FF2B5EF4-FFF2-40B4-BE49-F238E27FC236}">
                    <a16:creationId xmlns:a16="http://schemas.microsoft.com/office/drawing/2014/main" id="{50CD4771-4E35-6B4B-A00A-83E1275E27E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005134" y="1817439"/>
                <a:ext cx="552202" cy="33151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M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endParaRPr lang="en-US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3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10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17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3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24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3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31</a:t>
                </a:r>
                <a:endParaRPr lang="x-none" altLang="x-none" sz="1800" b="1" dirty="0">
                  <a:solidFill>
                    <a:schemeClr val="accent3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227" name="Text Box 2">
                <a:extLst>
                  <a:ext uri="{FF2B5EF4-FFF2-40B4-BE49-F238E27FC236}">
                    <a16:creationId xmlns:a16="http://schemas.microsoft.com/office/drawing/2014/main" id="{E0557C8E-3F93-3C42-88C1-029C45D3DC09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66761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T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endParaRPr lang="en-US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4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11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18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3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25</a:t>
                </a:r>
                <a:endParaRPr lang="x-none" altLang="x-none" sz="1800" b="1" dirty="0">
                  <a:solidFill>
                    <a:schemeClr val="accent3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228" name="Text Box 2">
                <a:extLst>
                  <a:ext uri="{FF2B5EF4-FFF2-40B4-BE49-F238E27FC236}">
                    <a16:creationId xmlns:a16="http://schemas.microsoft.com/office/drawing/2014/main" id="{E0F4CBEE-A56E-D142-8785-6F7E0B52E9A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33009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W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endParaRPr lang="en-US" altLang="x-none" sz="1800" b="1" dirty="0">
                  <a:solidFill>
                    <a:schemeClr val="accent1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5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12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19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26</a:t>
                </a:r>
              </a:p>
            </p:txBody>
          </p:sp>
          <p:sp>
            <p:nvSpPr>
              <p:cNvPr id="229" name="Text Box 2">
                <a:extLst>
                  <a:ext uri="{FF2B5EF4-FFF2-40B4-BE49-F238E27FC236}">
                    <a16:creationId xmlns:a16="http://schemas.microsoft.com/office/drawing/2014/main" id="{A1DC90A4-E59A-E944-940E-881B924B2DBA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99257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T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endParaRPr lang="en-US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6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13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20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27</a:t>
                </a:r>
                <a:endParaRPr lang="x-none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</p:txBody>
          </p:sp>
          <p:sp>
            <p:nvSpPr>
              <p:cNvPr id="230" name="Text Box 2">
                <a:extLst>
                  <a:ext uri="{FF2B5EF4-FFF2-40B4-BE49-F238E27FC236}">
                    <a16:creationId xmlns:a16="http://schemas.microsoft.com/office/drawing/2014/main" id="{C30A6227-8D83-124B-AA5B-859BBEB51E4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655054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F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endParaRPr lang="en-US" altLang="x-none" sz="18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endParaRP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7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14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21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28</a:t>
                </a:r>
              </a:p>
            </p:txBody>
          </p:sp>
          <p:sp>
            <p:nvSpPr>
              <p:cNvPr id="231" name="Text Box 2">
                <a:extLst>
                  <a:ext uri="{FF2B5EF4-FFF2-40B4-BE49-F238E27FC236}">
                    <a16:creationId xmlns:a16="http://schemas.microsoft.com/office/drawing/2014/main" id="{40F2701B-D479-234C-BB41-25B76134105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317533" y="1817439"/>
                <a:ext cx="552202" cy="2844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t">
                <a:spAutoFit/>
              </a:bodyPr>
              <a:lstStyle/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rPr>
                  <a:t>S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8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15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22</a:t>
                </a:r>
              </a:p>
              <a:p>
                <a:pPr algn="ctr" eaLnBrk="1">
                  <a:lnSpc>
                    <a:spcPct val="170000"/>
                  </a:lnSpc>
                  <a:defRPr/>
                </a:pPr>
                <a:r>
                  <a: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rPr>
                  <a:t>29</a:t>
                </a:r>
              </a:p>
            </p:txBody>
          </p:sp>
        </p:grpSp>
        <p:sp>
          <p:nvSpPr>
            <p:cNvPr id="223" name="Скругленный прямоугольник 222">
              <a:extLst>
                <a:ext uri="{FF2B5EF4-FFF2-40B4-BE49-F238E27FC236}">
                  <a16:creationId xmlns:a16="http://schemas.microsoft.com/office/drawing/2014/main" id="{2FC89851-93FF-2248-9167-F744874F1755}"/>
                </a:ext>
              </a:extLst>
            </p:cNvPr>
            <p:cNvSpPr/>
            <p:nvPr/>
          </p:nvSpPr>
          <p:spPr bwMode="auto">
            <a:xfrm>
              <a:off x="1284514" y="797159"/>
              <a:ext cx="4528457" cy="660241"/>
            </a:xfrm>
            <a:prstGeom prst="roundRect">
              <a:avLst>
                <a:gd name="adj" fmla="val 6774"/>
              </a:avLst>
            </a:prstGeom>
            <a:solidFill>
              <a:schemeClr val="accent3"/>
            </a:solid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</p:spPr>
          <p:txBody>
            <a:bodyPr vert="horz" wrap="square" lIns="38100" tIns="38100" rIns="38100" bIns="381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8255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>
                <a:ln>
                  <a:noFill/>
                </a:ln>
                <a:solidFill>
                  <a:srgbClr val="74808C"/>
                </a:solidFill>
                <a:effectLst/>
                <a:latin typeface="Poppins" charset="0"/>
                <a:ea typeface="Poppins" charset="0"/>
                <a:cs typeface="Poppins" charset="0"/>
                <a:sym typeface="Poppins" charset="0"/>
              </a:endParaRPr>
            </a:p>
          </p:txBody>
        </p:sp>
        <p:sp>
          <p:nvSpPr>
            <p:cNvPr id="224" name="Text Box 2">
              <a:extLst>
                <a:ext uri="{FF2B5EF4-FFF2-40B4-BE49-F238E27FC236}">
                  <a16:creationId xmlns:a16="http://schemas.microsoft.com/office/drawing/2014/main" id="{06B24888-78B3-774E-B20A-4EEE4F0C2C6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280397" y="775567"/>
              <a:ext cx="4527081" cy="5355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170000"/>
                </a:lnSpc>
                <a:defRPr/>
              </a:pPr>
              <a:r>
                <a:rPr lang="en-US" altLang="x-none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Poppins SemiBold" charset="0"/>
                </a:rPr>
                <a:t>DECEMBER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47500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extLst>
              <a:ext uri="{FF2B5EF4-FFF2-40B4-BE49-F238E27FC236}">
                <a16:creationId xmlns:a16="http://schemas.microsoft.com/office/drawing/2014/main" id="{0B6712C0-2A0B-9246-9CF7-B31FF967B90D}"/>
              </a:ext>
            </a:extLst>
          </p:cNvPr>
          <p:cNvSpPr/>
          <p:nvPr/>
        </p:nvSpPr>
        <p:spPr bwMode="auto">
          <a:xfrm>
            <a:off x="1160331" y="920436"/>
            <a:ext cx="17211600" cy="11624400"/>
          </a:xfrm>
          <a:prstGeom prst="roundRect">
            <a:avLst>
              <a:gd name="adj" fmla="val 735"/>
            </a:avLst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22" name="Полилиния 21">
            <a:extLst>
              <a:ext uri="{FF2B5EF4-FFF2-40B4-BE49-F238E27FC236}">
                <a16:creationId xmlns:a16="http://schemas.microsoft.com/office/drawing/2014/main" id="{9975470A-158F-0F41-A6B6-1C6D8CD85D8B}"/>
              </a:ext>
            </a:extLst>
          </p:cNvPr>
          <p:cNvSpPr/>
          <p:nvPr/>
        </p:nvSpPr>
        <p:spPr bwMode="auto">
          <a:xfrm>
            <a:off x="1160332" y="920436"/>
            <a:ext cx="17211599" cy="3561300"/>
          </a:xfrm>
          <a:custGeom>
            <a:avLst/>
            <a:gdLst>
              <a:gd name="connsiteX0" fmla="*/ 85453 w 17211599"/>
              <a:gd name="connsiteY0" fmla="*/ 0 h 3561300"/>
              <a:gd name="connsiteX1" fmla="*/ 17126147 w 17211599"/>
              <a:gd name="connsiteY1" fmla="*/ 0 h 3561300"/>
              <a:gd name="connsiteX2" fmla="*/ 17211599 w 17211599"/>
              <a:gd name="connsiteY2" fmla="*/ 85453 h 3561300"/>
              <a:gd name="connsiteX3" fmla="*/ 17211599 w 17211599"/>
              <a:gd name="connsiteY3" fmla="*/ 3561300 h 3561300"/>
              <a:gd name="connsiteX4" fmla="*/ 0 w 17211599"/>
              <a:gd name="connsiteY4" fmla="*/ 3561300 h 3561300"/>
              <a:gd name="connsiteX5" fmla="*/ 0 w 17211599"/>
              <a:gd name="connsiteY5" fmla="*/ 85453 h 3561300"/>
              <a:gd name="connsiteX6" fmla="*/ 85453 w 17211599"/>
              <a:gd name="connsiteY6" fmla="*/ 0 h 356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211599" h="3561300">
                <a:moveTo>
                  <a:pt x="85453" y="0"/>
                </a:moveTo>
                <a:lnTo>
                  <a:pt x="17126147" y="0"/>
                </a:lnTo>
                <a:cubicBezTo>
                  <a:pt x="17173339" y="0"/>
                  <a:pt x="17211599" y="38259"/>
                  <a:pt x="17211599" y="85453"/>
                </a:cubicBezTo>
                <a:lnTo>
                  <a:pt x="17211599" y="3561300"/>
                </a:lnTo>
                <a:lnTo>
                  <a:pt x="0" y="3561300"/>
                </a:lnTo>
                <a:lnTo>
                  <a:pt x="0" y="85453"/>
                </a:lnTo>
                <a:cubicBezTo>
                  <a:pt x="0" y="38259"/>
                  <a:pt x="38259" y="0"/>
                  <a:pt x="85453" y="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38100" tIns="38100" rIns="381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38" name="Text Box 2">
            <a:extLst>
              <a:ext uri="{FF2B5EF4-FFF2-40B4-BE49-F238E27FC236}">
                <a16:creationId xmlns:a16="http://schemas.microsoft.com/office/drawing/2014/main" id="{33B4A74C-135D-8542-8759-6C07E8366BCA}"/>
              </a:ext>
            </a:extLst>
          </p:cNvPr>
          <p:cNvSpPr txBox="1">
            <a:spLocks/>
          </p:cNvSpPr>
          <p:nvPr/>
        </p:nvSpPr>
        <p:spPr bwMode="auto">
          <a:xfrm>
            <a:off x="2701919" y="1037667"/>
            <a:ext cx="9919589" cy="2370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eaLnBrk="1">
              <a:lnSpc>
                <a:spcPct val="170000"/>
              </a:lnSpc>
              <a:defRPr/>
            </a:pPr>
            <a:r>
              <a:rPr lang="en-US" altLang="x-none" sz="10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MAY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DEDA56F-5E47-614D-BDE7-03677F81D3D2}"/>
              </a:ext>
            </a:extLst>
          </p:cNvPr>
          <p:cNvSpPr/>
          <p:nvPr/>
        </p:nvSpPr>
        <p:spPr bwMode="auto">
          <a:xfrm>
            <a:off x="1160331" y="4279140"/>
            <a:ext cx="17211600" cy="1116000"/>
          </a:xfrm>
          <a:prstGeom prst="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39" name="Text Box 2">
            <a:extLst>
              <a:ext uri="{FF2B5EF4-FFF2-40B4-BE49-F238E27FC236}">
                <a16:creationId xmlns:a16="http://schemas.microsoft.com/office/drawing/2014/main" id="{B4D2EFCE-1AB3-D44E-A34E-08542EFDBA88}"/>
              </a:ext>
            </a:extLst>
          </p:cNvPr>
          <p:cNvSpPr txBox="1">
            <a:spLocks/>
          </p:cNvSpPr>
          <p:nvPr/>
        </p:nvSpPr>
        <p:spPr bwMode="auto">
          <a:xfrm>
            <a:off x="222803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2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SU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2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6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20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27</a:t>
            </a:r>
            <a:endParaRPr lang="x-none" altLang="x-none" sz="4000" b="1" dirty="0">
              <a:solidFill>
                <a:schemeClr val="accent2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0" name="Text Box 2">
            <a:extLst>
              <a:ext uri="{FF2B5EF4-FFF2-40B4-BE49-F238E27FC236}">
                <a16:creationId xmlns:a16="http://schemas.microsoft.com/office/drawing/2014/main" id="{30672AA6-1802-4940-BABA-DBCAD547A2A8}"/>
              </a:ext>
            </a:extLst>
          </p:cNvPr>
          <p:cNvSpPr txBox="1">
            <a:spLocks/>
          </p:cNvSpPr>
          <p:nvPr/>
        </p:nvSpPr>
        <p:spPr bwMode="auto">
          <a:xfrm>
            <a:off x="449252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MO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7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28</a:t>
            </a:r>
            <a:endParaRPr lang="x-none" altLang="x-none" sz="4000" b="1" dirty="0">
              <a:solidFill>
                <a:schemeClr val="accent2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1" name="Text Box 2">
            <a:extLst>
              <a:ext uri="{FF2B5EF4-FFF2-40B4-BE49-F238E27FC236}">
                <a16:creationId xmlns:a16="http://schemas.microsoft.com/office/drawing/2014/main" id="{11E6CBBA-03C8-6547-9FAB-8A68973611BE}"/>
              </a:ext>
            </a:extLst>
          </p:cNvPr>
          <p:cNvSpPr txBox="1">
            <a:spLocks/>
          </p:cNvSpPr>
          <p:nvPr/>
        </p:nvSpPr>
        <p:spPr bwMode="auto">
          <a:xfrm>
            <a:off x="675701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TU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8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15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29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2" name="Text Box 2">
            <a:extLst>
              <a:ext uri="{FF2B5EF4-FFF2-40B4-BE49-F238E27FC236}">
                <a16:creationId xmlns:a16="http://schemas.microsoft.com/office/drawing/2014/main" id="{D28A4ADD-4841-3943-A1D4-69D8B8CB5280}"/>
              </a:ext>
            </a:extLst>
          </p:cNvPr>
          <p:cNvSpPr txBox="1">
            <a:spLocks/>
          </p:cNvSpPr>
          <p:nvPr/>
        </p:nvSpPr>
        <p:spPr bwMode="auto">
          <a:xfrm>
            <a:off x="902150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WE</a:t>
            </a: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9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16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30</a:t>
            </a:r>
            <a:endParaRPr lang="en-US" altLang="x-none" sz="4000" b="1" dirty="0">
              <a:solidFill>
                <a:schemeClr val="tx1"/>
              </a:solidFill>
              <a:latin typeface="Open Sans ExtraBold" panose="020B0606030504020204" pitchFamily="34" charset="0"/>
              <a:ea typeface="Open Sans ExtraBold" panose="020B0606030504020204" pitchFamily="34" charset="0"/>
              <a:cs typeface="Open Sans ExtraBold" panose="020B0606030504020204" pitchFamily="34" charset="0"/>
              <a:sym typeface="Poppins SemiBold" charset="0"/>
            </a:endParaRPr>
          </a:p>
        </p:txBody>
      </p:sp>
      <p:sp>
        <p:nvSpPr>
          <p:cNvPr id="43" name="Text Box 2">
            <a:extLst>
              <a:ext uri="{FF2B5EF4-FFF2-40B4-BE49-F238E27FC236}">
                <a16:creationId xmlns:a16="http://schemas.microsoft.com/office/drawing/2014/main" id="{6DFF5EA4-49F2-C24D-BB5D-503E1EAC6313}"/>
              </a:ext>
            </a:extLst>
          </p:cNvPr>
          <p:cNvSpPr txBox="1">
            <a:spLocks/>
          </p:cNvSpPr>
          <p:nvPr/>
        </p:nvSpPr>
        <p:spPr bwMode="auto">
          <a:xfrm>
            <a:off x="1128599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TH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10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17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31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4" name="Text Box 2">
            <a:extLst>
              <a:ext uri="{FF2B5EF4-FFF2-40B4-BE49-F238E27FC236}">
                <a16:creationId xmlns:a16="http://schemas.microsoft.com/office/drawing/2014/main" id="{5041BAB7-6100-1344-B846-C7E98FDF4B8B}"/>
              </a:ext>
            </a:extLst>
          </p:cNvPr>
          <p:cNvSpPr txBox="1">
            <a:spLocks/>
          </p:cNvSpPr>
          <p:nvPr/>
        </p:nvSpPr>
        <p:spPr bwMode="auto">
          <a:xfrm>
            <a:off x="13550489" y="4049688"/>
            <a:ext cx="1489592" cy="6057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FR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18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25</a:t>
            </a:r>
          </a:p>
        </p:txBody>
      </p:sp>
      <p:sp>
        <p:nvSpPr>
          <p:cNvPr id="45" name="Text Box 2">
            <a:extLst>
              <a:ext uri="{FF2B5EF4-FFF2-40B4-BE49-F238E27FC236}">
                <a16:creationId xmlns:a16="http://schemas.microsoft.com/office/drawing/2014/main" id="{FDB0D934-BE51-8045-8120-D5C3D58A01E8}"/>
              </a:ext>
            </a:extLst>
          </p:cNvPr>
          <p:cNvSpPr txBox="1">
            <a:spLocks/>
          </p:cNvSpPr>
          <p:nvPr/>
        </p:nvSpPr>
        <p:spPr bwMode="auto">
          <a:xfrm>
            <a:off x="15814976" y="4049688"/>
            <a:ext cx="1489592" cy="6057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SA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5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19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26</a:t>
            </a:r>
          </a:p>
        </p:txBody>
      </p:sp>
      <p:sp>
        <p:nvSpPr>
          <p:cNvPr id="24" name="Rectangle 1">
            <a:extLst>
              <a:ext uri="{FF2B5EF4-FFF2-40B4-BE49-F238E27FC236}">
                <a16:creationId xmlns:a16="http://schemas.microsoft.com/office/drawing/2014/main" id="{A49333B2-97B3-724C-AAC0-A8330FA85B67}"/>
              </a:ext>
            </a:extLst>
          </p:cNvPr>
          <p:cNvSpPr/>
          <p:nvPr/>
        </p:nvSpPr>
        <p:spPr>
          <a:xfrm>
            <a:off x="19146826" y="5610864"/>
            <a:ext cx="4350430" cy="6640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cupidatat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proident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culpa qui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officia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deserunt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mollit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id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perspiciatis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unde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omnis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aperiam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eaque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ab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illo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inventore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veritatis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quasi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architecto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beatae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vitae dicta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explicabo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Nemo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aspernatur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odit</a:t>
            </a:r>
            <a:endParaRPr lang="en-US" sz="2200" dirty="0">
              <a:solidFill>
                <a:schemeClr val="accent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28390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extLst>
              <a:ext uri="{FF2B5EF4-FFF2-40B4-BE49-F238E27FC236}">
                <a16:creationId xmlns:a16="http://schemas.microsoft.com/office/drawing/2014/main" id="{0B6712C0-2A0B-9246-9CF7-B31FF967B90D}"/>
              </a:ext>
            </a:extLst>
          </p:cNvPr>
          <p:cNvSpPr/>
          <p:nvPr/>
        </p:nvSpPr>
        <p:spPr bwMode="auto">
          <a:xfrm>
            <a:off x="1160331" y="920436"/>
            <a:ext cx="17211600" cy="11624400"/>
          </a:xfrm>
          <a:prstGeom prst="roundRect">
            <a:avLst>
              <a:gd name="adj" fmla="val 735"/>
            </a:avLst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22" name="Полилиния 21">
            <a:extLst>
              <a:ext uri="{FF2B5EF4-FFF2-40B4-BE49-F238E27FC236}">
                <a16:creationId xmlns:a16="http://schemas.microsoft.com/office/drawing/2014/main" id="{9975470A-158F-0F41-A6B6-1C6D8CD85D8B}"/>
              </a:ext>
            </a:extLst>
          </p:cNvPr>
          <p:cNvSpPr/>
          <p:nvPr/>
        </p:nvSpPr>
        <p:spPr bwMode="auto">
          <a:xfrm>
            <a:off x="1160332" y="920436"/>
            <a:ext cx="17211599" cy="3561300"/>
          </a:xfrm>
          <a:custGeom>
            <a:avLst/>
            <a:gdLst>
              <a:gd name="connsiteX0" fmla="*/ 85453 w 17211599"/>
              <a:gd name="connsiteY0" fmla="*/ 0 h 3561300"/>
              <a:gd name="connsiteX1" fmla="*/ 17126147 w 17211599"/>
              <a:gd name="connsiteY1" fmla="*/ 0 h 3561300"/>
              <a:gd name="connsiteX2" fmla="*/ 17211599 w 17211599"/>
              <a:gd name="connsiteY2" fmla="*/ 85453 h 3561300"/>
              <a:gd name="connsiteX3" fmla="*/ 17211599 w 17211599"/>
              <a:gd name="connsiteY3" fmla="*/ 3561300 h 3561300"/>
              <a:gd name="connsiteX4" fmla="*/ 0 w 17211599"/>
              <a:gd name="connsiteY4" fmla="*/ 3561300 h 3561300"/>
              <a:gd name="connsiteX5" fmla="*/ 0 w 17211599"/>
              <a:gd name="connsiteY5" fmla="*/ 85453 h 3561300"/>
              <a:gd name="connsiteX6" fmla="*/ 85453 w 17211599"/>
              <a:gd name="connsiteY6" fmla="*/ 0 h 356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211599" h="3561300">
                <a:moveTo>
                  <a:pt x="85453" y="0"/>
                </a:moveTo>
                <a:lnTo>
                  <a:pt x="17126147" y="0"/>
                </a:lnTo>
                <a:cubicBezTo>
                  <a:pt x="17173339" y="0"/>
                  <a:pt x="17211599" y="38259"/>
                  <a:pt x="17211599" y="85453"/>
                </a:cubicBezTo>
                <a:lnTo>
                  <a:pt x="17211599" y="3561300"/>
                </a:lnTo>
                <a:lnTo>
                  <a:pt x="0" y="3561300"/>
                </a:lnTo>
                <a:lnTo>
                  <a:pt x="0" y="85453"/>
                </a:lnTo>
                <a:cubicBezTo>
                  <a:pt x="0" y="38259"/>
                  <a:pt x="38259" y="0"/>
                  <a:pt x="85453" y="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38100" tIns="38100" rIns="381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38" name="Text Box 2">
            <a:extLst>
              <a:ext uri="{FF2B5EF4-FFF2-40B4-BE49-F238E27FC236}">
                <a16:creationId xmlns:a16="http://schemas.microsoft.com/office/drawing/2014/main" id="{33B4A74C-135D-8542-8759-6C07E8366BCA}"/>
              </a:ext>
            </a:extLst>
          </p:cNvPr>
          <p:cNvSpPr txBox="1">
            <a:spLocks/>
          </p:cNvSpPr>
          <p:nvPr/>
        </p:nvSpPr>
        <p:spPr bwMode="auto">
          <a:xfrm>
            <a:off x="2701919" y="1037667"/>
            <a:ext cx="9919589" cy="2370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eaLnBrk="1">
              <a:lnSpc>
                <a:spcPct val="170000"/>
              </a:lnSpc>
              <a:defRPr/>
            </a:pPr>
            <a:r>
              <a:rPr lang="en-US" altLang="x-none" sz="10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JUNE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DEDA56F-5E47-614D-BDE7-03677F81D3D2}"/>
              </a:ext>
            </a:extLst>
          </p:cNvPr>
          <p:cNvSpPr/>
          <p:nvPr/>
        </p:nvSpPr>
        <p:spPr bwMode="auto">
          <a:xfrm>
            <a:off x="1160331" y="4279140"/>
            <a:ext cx="17211600" cy="1116000"/>
          </a:xfrm>
          <a:prstGeom prst="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39" name="Text Box 2">
            <a:extLst>
              <a:ext uri="{FF2B5EF4-FFF2-40B4-BE49-F238E27FC236}">
                <a16:creationId xmlns:a16="http://schemas.microsoft.com/office/drawing/2014/main" id="{B4D2EFCE-1AB3-D44E-A34E-08542EFDBA88}"/>
              </a:ext>
            </a:extLst>
          </p:cNvPr>
          <p:cNvSpPr txBox="1">
            <a:spLocks/>
          </p:cNvSpPr>
          <p:nvPr/>
        </p:nvSpPr>
        <p:spPr bwMode="auto">
          <a:xfrm>
            <a:off x="222803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2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SU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2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10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17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24</a:t>
            </a:r>
            <a:endParaRPr lang="x-none" altLang="x-none" sz="4000" b="1" dirty="0">
              <a:solidFill>
                <a:schemeClr val="accent2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0" name="Text Box 2">
            <a:extLst>
              <a:ext uri="{FF2B5EF4-FFF2-40B4-BE49-F238E27FC236}">
                <a16:creationId xmlns:a16="http://schemas.microsoft.com/office/drawing/2014/main" id="{30672AA6-1802-4940-BABA-DBCAD547A2A8}"/>
              </a:ext>
            </a:extLst>
          </p:cNvPr>
          <p:cNvSpPr txBox="1">
            <a:spLocks/>
          </p:cNvSpPr>
          <p:nvPr/>
        </p:nvSpPr>
        <p:spPr bwMode="auto">
          <a:xfrm>
            <a:off x="449252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MO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18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25</a:t>
            </a:r>
            <a:endParaRPr lang="x-none" altLang="x-none" sz="4000" b="1" dirty="0">
              <a:solidFill>
                <a:schemeClr val="accent2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1" name="Text Box 2">
            <a:extLst>
              <a:ext uri="{FF2B5EF4-FFF2-40B4-BE49-F238E27FC236}">
                <a16:creationId xmlns:a16="http://schemas.microsoft.com/office/drawing/2014/main" id="{11E6CBBA-03C8-6547-9FAB-8A68973611BE}"/>
              </a:ext>
            </a:extLst>
          </p:cNvPr>
          <p:cNvSpPr txBox="1">
            <a:spLocks/>
          </p:cNvSpPr>
          <p:nvPr/>
        </p:nvSpPr>
        <p:spPr bwMode="auto">
          <a:xfrm>
            <a:off x="675701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TU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5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19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26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2" name="Text Box 2">
            <a:extLst>
              <a:ext uri="{FF2B5EF4-FFF2-40B4-BE49-F238E27FC236}">
                <a16:creationId xmlns:a16="http://schemas.microsoft.com/office/drawing/2014/main" id="{D28A4ADD-4841-3943-A1D4-69D8B8CB5280}"/>
              </a:ext>
            </a:extLst>
          </p:cNvPr>
          <p:cNvSpPr txBox="1">
            <a:spLocks/>
          </p:cNvSpPr>
          <p:nvPr/>
        </p:nvSpPr>
        <p:spPr bwMode="auto">
          <a:xfrm>
            <a:off x="902150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WE</a:t>
            </a: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tx1"/>
              </a:solidFill>
              <a:latin typeface="Open Sans ExtraBold" panose="020B0606030504020204" pitchFamily="34" charset="0"/>
              <a:ea typeface="Open Sans ExtraBold" panose="020B0606030504020204" pitchFamily="34" charset="0"/>
              <a:cs typeface="Open Sans ExtraBold" panose="020B0606030504020204" pitchFamily="34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6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13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20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27</a:t>
            </a:r>
          </a:p>
        </p:txBody>
      </p:sp>
      <p:sp>
        <p:nvSpPr>
          <p:cNvPr id="43" name="Text Box 2">
            <a:extLst>
              <a:ext uri="{FF2B5EF4-FFF2-40B4-BE49-F238E27FC236}">
                <a16:creationId xmlns:a16="http://schemas.microsoft.com/office/drawing/2014/main" id="{6DFF5EA4-49F2-C24D-BB5D-503E1EAC6313}"/>
              </a:ext>
            </a:extLst>
          </p:cNvPr>
          <p:cNvSpPr txBox="1">
            <a:spLocks/>
          </p:cNvSpPr>
          <p:nvPr/>
        </p:nvSpPr>
        <p:spPr bwMode="auto">
          <a:xfrm>
            <a:off x="1128599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TH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7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28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4" name="Text Box 2">
            <a:extLst>
              <a:ext uri="{FF2B5EF4-FFF2-40B4-BE49-F238E27FC236}">
                <a16:creationId xmlns:a16="http://schemas.microsoft.com/office/drawing/2014/main" id="{5041BAB7-6100-1344-B846-C7E98FDF4B8B}"/>
              </a:ext>
            </a:extLst>
          </p:cNvPr>
          <p:cNvSpPr txBox="1">
            <a:spLocks/>
          </p:cNvSpPr>
          <p:nvPr/>
        </p:nvSpPr>
        <p:spPr bwMode="auto">
          <a:xfrm>
            <a:off x="1355048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FR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8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15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29</a:t>
            </a:r>
          </a:p>
        </p:txBody>
      </p:sp>
      <p:sp>
        <p:nvSpPr>
          <p:cNvPr id="45" name="Text Box 2">
            <a:extLst>
              <a:ext uri="{FF2B5EF4-FFF2-40B4-BE49-F238E27FC236}">
                <a16:creationId xmlns:a16="http://schemas.microsoft.com/office/drawing/2014/main" id="{FDB0D934-BE51-8045-8120-D5C3D58A01E8}"/>
              </a:ext>
            </a:extLst>
          </p:cNvPr>
          <p:cNvSpPr txBox="1">
            <a:spLocks/>
          </p:cNvSpPr>
          <p:nvPr/>
        </p:nvSpPr>
        <p:spPr bwMode="auto">
          <a:xfrm>
            <a:off x="15814976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SA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9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16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30</a:t>
            </a:r>
          </a:p>
        </p:txBody>
      </p:sp>
      <p:sp>
        <p:nvSpPr>
          <p:cNvPr id="24" name="Rectangle 1">
            <a:extLst>
              <a:ext uri="{FF2B5EF4-FFF2-40B4-BE49-F238E27FC236}">
                <a16:creationId xmlns:a16="http://schemas.microsoft.com/office/drawing/2014/main" id="{A49333B2-97B3-724C-AAC0-A8330FA85B67}"/>
              </a:ext>
            </a:extLst>
          </p:cNvPr>
          <p:cNvSpPr/>
          <p:nvPr/>
        </p:nvSpPr>
        <p:spPr>
          <a:xfrm>
            <a:off x="19146826" y="5610864"/>
            <a:ext cx="4350430" cy="6640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cupidatat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proident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culpa qui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officia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deserunt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mollit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id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perspiciatis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unde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omnis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aperiam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eaque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ab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illo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inventore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veritatis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quasi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architecto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beatae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vitae dicta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explicabo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Nemo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aspernatur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odit</a:t>
            </a:r>
            <a:endParaRPr lang="en-US" sz="2200" dirty="0">
              <a:solidFill>
                <a:schemeClr val="accent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13170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extLst>
              <a:ext uri="{FF2B5EF4-FFF2-40B4-BE49-F238E27FC236}">
                <a16:creationId xmlns:a16="http://schemas.microsoft.com/office/drawing/2014/main" id="{0B6712C0-2A0B-9246-9CF7-B31FF967B90D}"/>
              </a:ext>
            </a:extLst>
          </p:cNvPr>
          <p:cNvSpPr/>
          <p:nvPr/>
        </p:nvSpPr>
        <p:spPr bwMode="auto">
          <a:xfrm>
            <a:off x="1160331" y="920436"/>
            <a:ext cx="17211600" cy="11624400"/>
          </a:xfrm>
          <a:prstGeom prst="roundRect">
            <a:avLst>
              <a:gd name="adj" fmla="val 735"/>
            </a:avLst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22" name="Полилиния 21">
            <a:extLst>
              <a:ext uri="{FF2B5EF4-FFF2-40B4-BE49-F238E27FC236}">
                <a16:creationId xmlns:a16="http://schemas.microsoft.com/office/drawing/2014/main" id="{9975470A-158F-0F41-A6B6-1C6D8CD85D8B}"/>
              </a:ext>
            </a:extLst>
          </p:cNvPr>
          <p:cNvSpPr/>
          <p:nvPr/>
        </p:nvSpPr>
        <p:spPr bwMode="auto">
          <a:xfrm>
            <a:off x="1160332" y="920436"/>
            <a:ext cx="17211599" cy="3561300"/>
          </a:xfrm>
          <a:custGeom>
            <a:avLst/>
            <a:gdLst>
              <a:gd name="connsiteX0" fmla="*/ 85453 w 17211599"/>
              <a:gd name="connsiteY0" fmla="*/ 0 h 3561300"/>
              <a:gd name="connsiteX1" fmla="*/ 17126147 w 17211599"/>
              <a:gd name="connsiteY1" fmla="*/ 0 h 3561300"/>
              <a:gd name="connsiteX2" fmla="*/ 17211599 w 17211599"/>
              <a:gd name="connsiteY2" fmla="*/ 85453 h 3561300"/>
              <a:gd name="connsiteX3" fmla="*/ 17211599 w 17211599"/>
              <a:gd name="connsiteY3" fmla="*/ 3561300 h 3561300"/>
              <a:gd name="connsiteX4" fmla="*/ 0 w 17211599"/>
              <a:gd name="connsiteY4" fmla="*/ 3561300 h 3561300"/>
              <a:gd name="connsiteX5" fmla="*/ 0 w 17211599"/>
              <a:gd name="connsiteY5" fmla="*/ 85453 h 3561300"/>
              <a:gd name="connsiteX6" fmla="*/ 85453 w 17211599"/>
              <a:gd name="connsiteY6" fmla="*/ 0 h 356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211599" h="3561300">
                <a:moveTo>
                  <a:pt x="85453" y="0"/>
                </a:moveTo>
                <a:lnTo>
                  <a:pt x="17126147" y="0"/>
                </a:lnTo>
                <a:cubicBezTo>
                  <a:pt x="17173339" y="0"/>
                  <a:pt x="17211599" y="38259"/>
                  <a:pt x="17211599" y="85453"/>
                </a:cubicBezTo>
                <a:lnTo>
                  <a:pt x="17211599" y="3561300"/>
                </a:lnTo>
                <a:lnTo>
                  <a:pt x="0" y="3561300"/>
                </a:lnTo>
                <a:lnTo>
                  <a:pt x="0" y="85453"/>
                </a:lnTo>
                <a:cubicBezTo>
                  <a:pt x="0" y="38259"/>
                  <a:pt x="38259" y="0"/>
                  <a:pt x="85453" y="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38100" tIns="38100" rIns="381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38" name="Text Box 2">
            <a:extLst>
              <a:ext uri="{FF2B5EF4-FFF2-40B4-BE49-F238E27FC236}">
                <a16:creationId xmlns:a16="http://schemas.microsoft.com/office/drawing/2014/main" id="{33B4A74C-135D-8542-8759-6C07E8366BCA}"/>
              </a:ext>
            </a:extLst>
          </p:cNvPr>
          <p:cNvSpPr txBox="1">
            <a:spLocks/>
          </p:cNvSpPr>
          <p:nvPr/>
        </p:nvSpPr>
        <p:spPr bwMode="auto">
          <a:xfrm>
            <a:off x="2701919" y="1037667"/>
            <a:ext cx="9919589" cy="2370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eaLnBrk="1">
              <a:lnSpc>
                <a:spcPct val="170000"/>
              </a:lnSpc>
              <a:defRPr/>
            </a:pPr>
            <a:r>
              <a:rPr lang="en-US" altLang="x-none" sz="10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JULY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DEDA56F-5E47-614D-BDE7-03677F81D3D2}"/>
              </a:ext>
            </a:extLst>
          </p:cNvPr>
          <p:cNvSpPr/>
          <p:nvPr/>
        </p:nvSpPr>
        <p:spPr bwMode="auto">
          <a:xfrm>
            <a:off x="1160331" y="4279140"/>
            <a:ext cx="17211600" cy="1116000"/>
          </a:xfrm>
          <a:prstGeom prst="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39" name="Text Box 2">
            <a:extLst>
              <a:ext uri="{FF2B5EF4-FFF2-40B4-BE49-F238E27FC236}">
                <a16:creationId xmlns:a16="http://schemas.microsoft.com/office/drawing/2014/main" id="{B4D2EFCE-1AB3-D44E-A34E-08542EFDBA88}"/>
              </a:ext>
            </a:extLst>
          </p:cNvPr>
          <p:cNvSpPr txBox="1">
            <a:spLocks/>
          </p:cNvSpPr>
          <p:nvPr/>
        </p:nvSpPr>
        <p:spPr bwMode="auto">
          <a:xfrm>
            <a:off x="222803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2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SU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8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15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29</a:t>
            </a:r>
            <a:endParaRPr lang="x-none" altLang="x-none" sz="4000" b="1" dirty="0">
              <a:solidFill>
                <a:schemeClr val="accent2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0" name="Text Box 2">
            <a:extLst>
              <a:ext uri="{FF2B5EF4-FFF2-40B4-BE49-F238E27FC236}">
                <a16:creationId xmlns:a16="http://schemas.microsoft.com/office/drawing/2014/main" id="{30672AA6-1802-4940-BABA-DBCAD547A2A8}"/>
              </a:ext>
            </a:extLst>
          </p:cNvPr>
          <p:cNvSpPr txBox="1">
            <a:spLocks/>
          </p:cNvSpPr>
          <p:nvPr/>
        </p:nvSpPr>
        <p:spPr bwMode="auto">
          <a:xfrm>
            <a:off x="449252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MO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9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16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30</a:t>
            </a:r>
            <a:endParaRPr lang="x-none" altLang="x-none" sz="4000" b="1" dirty="0">
              <a:solidFill>
                <a:schemeClr val="accent2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1" name="Text Box 2">
            <a:extLst>
              <a:ext uri="{FF2B5EF4-FFF2-40B4-BE49-F238E27FC236}">
                <a16:creationId xmlns:a16="http://schemas.microsoft.com/office/drawing/2014/main" id="{11E6CBBA-03C8-6547-9FAB-8A68973611BE}"/>
              </a:ext>
            </a:extLst>
          </p:cNvPr>
          <p:cNvSpPr txBox="1">
            <a:spLocks/>
          </p:cNvSpPr>
          <p:nvPr/>
        </p:nvSpPr>
        <p:spPr bwMode="auto">
          <a:xfrm>
            <a:off x="675701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TU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10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17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31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2" name="Text Box 2">
            <a:extLst>
              <a:ext uri="{FF2B5EF4-FFF2-40B4-BE49-F238E27FC236}">
                <a16:creationId xmlns:a16="http://schemas.microsoft.com/office/drawing/2014/main" id="{D28A4ADD-4841-3943-A1D4-69D8B8CB5280}"/>
              </a:ext>
            </a:extLst>
          </p:cNvPr>
          <p:cNvSpPr txBox="1">
            <a:spLocks/>
          </p:cNvSpPr>
          <p:nvPr/>
        </p:nvSpPr>
        <p:spPr bwMode="auto">
          <a:xfrm>
            <a:off x="9021509" y="4049688"/>
            <a:ext cx="1489592" cy="6057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WE</a:t>
            </a: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11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18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25</a:t>
            </a:r>
          </a:p>
        </p:txBody>
      </p:sp>
      <p:sp>
        <p:nvSpPr>
          <p:cNvPr id="43" name="Text Box 2">
            <a:extLst>
              <a:ext uri="{FF2B5EF4-FFF2-40B4-BE49-F238E27FC236}">
                <a16:creationId xmlns:a16="http://schemas.microsoft.com/office/drawing/2014/main" id="{6DFF5EA4-49F2-C24D-BB5D-503E1EAC6313}"/>
              </a:ext>
            </a:extLst>
          </p:cNvPr>
          <p:cNvSpPr txBox="1">
            <a:spLocks/>
          </p:cNvSpPr>
          <p:nvPr/>
        </p:nvSpPr>
        <p:spPr bwMode="auto">
          <a:xfrm>
            <a:off x="11285999" y="4049688"/>
            <a:ext cx="1489592" cy="6057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TH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5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19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26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4" name="Text Box 2">
            <a:extLst>
              <a:ext uri="{FF2B5EF4-FFF2-40B4-BE49-F238E27FC236}">
                <a16:creationId xmlns:a16="http://schemas.microsoft.com/office/drawing/2014/main" id="{5041BAB7-6100-1344-B846-C7E98FDF4B8B}"/>
              </a:ext>
            </a:extLst>
          </p:cNvPr>
          <p:cNvSpPr txBox="1">
            <a:spLocks/>
          </p:cNvSpPr>
          <p:nvPr/>
        </p:nvSpPr>
        <p:spPr bwMode="auto">
          <a:xfrm>
            <a:off x="13550489" y="4049688"/>
            <a:ext cx="1489592" cy="6057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FR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6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20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27</a:t>
            </a:r>
          </a:p>
        </p:txBody>
      </p:sp>
      <p:sp>
        <p:nvSpPr>
          <p:cNvPr id="45" name="Text Box 2">
            <a:extLst>
              <a:ext uri="{FF2B5EF4-FFF2-40B4-BE49-F238E27FC236}">
                <a16:creationId xmlns:a16="http://schemas.microsoft.com/office/drawing/2014/main" id="{FDB0D934-BE51-8045-8120-D5C3D58A01E8}"/>
              </a:ext>
            </a:extLst>
          </p:cNvPr>
          <p:cNvSpPr txBox="1">
            <a:spLocks/>
          </p:cNvSpPr>
          <p:nvPr/>
        </p:nvSpPr>
        <p:spPr bwMode="auto">
          <a:xfrm>
            <a:off x="15814976" y="4049688"/>
            <a:ext cx="1489592" cy="6057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SA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7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28</a:t>
            </a:r>
          </a:p>
        </p:txBody>
      </p:sp>
      <p:sp>
        <p:nvSpPr>
          <p:cNvPr id="24" name="Rectangle 1">
            <a:extLst>
              <a:ext uri="{FF2B5EF4-FFF2-40B4-BE49-F238E27FC236}">
                <a16:creationId xmlns:a16="http://schemas.microsoft.com/office/drawing/2014/main" id="{A49333B2-97B3-724C-AAC0-A8330FA85B67}"/>
              </a:ext>
            </a:extLst>
          </p:cNvPr>
          <p:cNvSpPr/>
          <p:nvPr/>
        </p:nvSpPr>
        <p:spPr>
          <a:xfrm>
            <a:off x="19146826" y="5610864"/>
            <a:ext cx="4350430" cy="6640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cupidatat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proident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culpa qui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officia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deserunt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mollit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id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perspiciatis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unde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omnis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aperiam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eaque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ab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illo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inventore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veritatis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quasi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architecto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beatae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vitae dicta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explicabo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Nemo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aspernatur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odit</a:t>
            </a:r>
            <a:endParaRPr lang="en-US" sz="2200" dirty="0">
              <a:solidFill>
                <a:schemeClr val="accent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64127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extLst>
              <a:ext uri="{FF2B5EF4-FFF2-40B4-BE49-F238E27FC236}">
                <a16:creationId xmlns:a16="http://schemas.microsoft.com/office/drawing/2014/main" id="{0B6712C0-2A0B-9246-9CF7-B31FF967B90D}"/>
              </a:ext>
            </a:extLst>
          </p:cNvPr>
          <p:cNvSpPr/>
          <p:nvPr/>
        </p:nvSpPr>
        <p:spPr bwMode="auto">
          <a:xfrm>
            <a:off x="1160331" y="920436"/>
            <a:ext cx="17211600" cy="11624400"/>
          </a:xfrm>
          <a:prstGeom prst="roundRect">
            <a:avLst>
              <a:gd name="adj" fmla="val 735"/>
            </a:avLst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22" name="Полилиния 21">
            <a:extLst>
              <a:ext uri="{FF2B5EF4-FFF2-40B4-BE49-F238E27FC236}">
                <a16:creationId xmlns:a16="http://schemas.microsoft.com/office/drawing/2014/main" id="{9975470A-158F-0F41-A6B6-1C6D8CD85D8B}"/>
              </a:ext>
            </a:extLst>
          </p:cNvPr>
          <p:cNvSpPr/>
          <p:nvPr/>
        </p:nvSpPr>
        <p:spPr bwMode="auto">
          <a:xfrm>
            <a:off x="1160332" y="920436"/>
            <a:ext cx="17211599" cy="3561300"/>
          </a:xfrm>
          <a:custGeom>
            <a:avLst/>
            <a:gdLst>
              <a:gd name="connsiteX0" fmla="*/ 85453 w 17211599"/>
              <a:gd name="connsiteY0" fmla="*/ 0 h 3561300"/>
              <a:gd name="connsiteX1" fmla="*/ 17126147 w 17211599"/>
              <a:gd name="connsiteY1" fmla="*/ 0 h 3561300"/>
              <a:gd name="connsiteX2" fmla="*/ 17211599 w 17211599"/>
              <a:gd name="connsiteY2" fmla="*/ 85453 h 3561300"/>
              <a:gd name="connsiteX3" fmla="*/ 17211599 w 17211599"/>
              <a:gd name="connsiteY3" fmla="*/ 3561300 h 3561300"/>
              <a:gd name="connsiteX4" fmla="*/ 0 w 17211599"/>
              <a:gd name="connsiteY4" fmla="*/ 3561300 h 3561300"/>
              <a:gd name="connsiteX5" fmla="*/ 0 w 17211599"/>
              <a:gd name="connsiteY5" fmla="*/ 85453 h 3561300"/>
              <a:gd name="connsiteX6" fmla="*/ 85453 w 17211599"/>
              <a:gd name="connsiteY6" fmla="*/ 0 h 356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211599" h="3561300">
                <a:moveTo>
                  <a:pt x="85453" y="0"/>
                </a:moveTo>
                <a:lnTo>
                  <a:pt x="17126147" y="0"/>
                </a:lnTo>
                <a:cubicBezTo>
                  <a:pt x="17173339" y="0"/>
                  <a:pt x="17211599" y="38259"/>
                  <a:pt x="17211599" y="85453"/>
                </a:cubicBezTo>
                <a:lnTo>
                  <a:pt x="17211599" y="3561300"/>
                </a:lnTo>
                <a:lnTo>
                  <a:pt x="0" y="3561300"/>
                </a:lnTo>
                <a:lnTo>
                  <a:pt x="0" y="85453"/>
                </a:lnTo>
                <a:cubicBezTo>
                  <a:pt x="0" y="38259"/>
                  <a:pt x="38259" y="0"/>
                  <a:pt x="85453" y="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38100" tIns="38100" rIns="381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38" name="Text Box 2">
            <a:extLst>
              <a:ext uri="{FF2B5EF4-FFF2-40B4-BE49-F238E27FC236}">
                <a16:creationId xmlns:a16="http://schemas.microsoft.com/office/drawing/2014/main" id="{33B4A74C-135D-8542-8759-6C07E8366BCA}"/>
              </a:ext>
            </a:extLst>
          </p:cNvPr>
          <p:cNvSpPr txBox="1">
            <a:spLocks/>
          </p:cNvSpPr>
          <p:nvPr/>
        </p:nvSpPr>
        <p:spPr bwMode="auto">
          <a:xfrm>
            <a:off x="2701919" y="1037667"/>
            <a:ext cx="9919589" cy="2370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eaLnBrk="1">
              <a:lnSpc>
                <a:spcPct val="170000"/>
              </a:lnSpc>
              <a:defRPr/>
            </a:pPr>
            <a:r>
              <a:rPr lang="en-US" altLang="x-none" sz="10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AUGUST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DEDA56F-5E47-614D-BDE7-03677F81D3D2}"/>
              </a:ext>
            </a:extLst>
          </p:cNvPr>
          <p:cNvSpPr/>
          <p:nvPr/>
        </p:nvSpPr>
        <p:spPr bwMode="auto">
          <a:xfrm>
            <a:off x="1160331" y="4279140"/>
            <a:ext cx="17211600" cy="1116000"/>
          </a:xfrm>
          <a:prstGeom prst="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39" name="Text Box 2">
            <a:extLst>
              <a:ext uri="{FF2B5EF4-FFF2-40B4-BE49-F238E27FC236}">
                <a16:creationId xmlns:a16="http://schemas.microsoft.com/office/drawing/2014/main" id="{B4D2EFCE-1AB3-D44E-A34E-08542EFDBA88}"/>
              </a:ext>
            </a:extLst>
          </p:cNvPr>
          <p:cNvSpPr txBox="1">
            <a:spLocks/>
          </p:cNvSpPr>
          <p:nvPr/>
        </p:nvSpPr>
        <p:spPr bwMode="auto">
          <a:xfrm>
            <a:off x="222803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2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SU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2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5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19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26</a:t>
            </a:r>
            <a:endParaRPr lang="x-none" altLang="x-none" sz="4000" b="1" dirty="0">
              <a:solidFill>
                <a:schemeClr val="accent2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0" name="Text Box 2">
            <a:extLst>
              <a:ext uri="{FF2B5EF4-FFF2-40B4-BE49-F238E27FC236}">
                <a16:creationId xmlns:a16="http://schemas.microsoft.com/office/drawing/2014/main" id="{30672AA6-1802-4940-BABA-DBCAD547A2A8}"/>
              </a:ext>
            </a:extLst>
          </p:cNvPr>
          <p:cNvSpPr txBox="1">
            <a:spLocks/>
          </p:cNvSpPr>
          <p:nvPr/>
        </p:nvSpPr>
        <p:spPr bwMode="auto">
          <a:xfrm>
            <a:off x="449252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MO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6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20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27</a:t>
            </a:r>
            <a:endParaRPr lang="x-none" altLang="x-none" sz="4000" b="1" dirty="0">
              <a:solidFill>
                <a:schemeClr val="accent2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1" name="Text Box 2">
            <a:extLst>
              <a:ext uri="{FF2B5EF4-FFF2-40B4-BE49-F238E27FC236}">
                <a16:creationId xmlns:a16="http://schemas.microsoft.com/office/drawing/2014/main" id="{11E6CBBA-03C8-6547-9FAB-8A68973611BE}"/>
              </a:ext>
            </a:extLst>
          </p:cNvPr>
          <p:cNvSpPr txBox="1">
            <a:spLocks/>
          </p:cNvSpPr>
          <p:nvPr/>
        </p:nvSpPr>
        <p:spPr bwMode="auto">
          <a:xfrm>
            <a:off x="675701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TU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7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28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2" name="Text Box 2">
            <a:extLst>
              <a:ext uri="{FF2B5EF4-FFF2-40B4-BE49-F238E27FC236}">
                <a16:creationId xmlns:a16="http://schemas.microsoft.com/office/drawing/2014/main" id="{D28A4ADD-4841-3943-A1D4-69D8B8CB5280}"/>
              </a:ext>
            </a:extLst>
          </p:cNvPr>
          <p:cNvSpPr txBox="1">
            <a:spLocks/>
          </p:cNvSpPr>
          <p:nvPr/>
        </p:nvSpPr>
        <p:spPr bwMode="auto">
          <a:xfrm>
            <a:off x="902150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WE</a:t>
            </a: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8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15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22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29</a:t>
            </a:r>
          </a:p>
        </p:txBody>
      </p:sp>
      <p:sp>
        <p:nvSpPr>
          <p:cNvPr id="43" name="Text Box 2">
            <a:extLst>
              <a:ext uri="{FF2B5EF4-FFF2-40B4-BE49-F238E27FC236}">
                <a16:creationId xmlns:a16="http://schemas.microsoft.com/office/drawing/2014/main" id="{6DFF5EA4-49F2-C24D-BB5D-503E1EAC6313}"/>
              </a:ext>
            </a:extLst>
          </p:cNvPr>
          <p:cNvSpPr txBox="1">
            <a:spLocks/>
          </p:cNvSpPr>
          <p:nvPr/>
        </p:nvSpPr>
        <p:spPr bwMode="auto">
          <a:xfrm>
            <a:off x="1128599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TH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9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16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30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4" name="Text Box 2">
            <a:extLst>
              <a:ext uri="{FF2B5EF4-FFF2-40B4-BE49-F238E27FC236}">
                <a16:creationId xmlns:a16="http://schemas.microsoft.com/office/drawing/2014/main" id="{5041BAB7-6100-1344-B846-C7E98FDF4B8B}"/>
              </a:ext>
            </a:extLst>
          </p:cNvPr>
          <p:cNvSpPr txBox="1">
            <a:spLocks/>
          </p:cNvSpPr>
          <p:nvPr/>
        </p:nvSpPr>
        <p:spPr bwMode="auto">
          <a:xfrm>
            <a:off x="1355048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FR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10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17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31</a:t>
            </a:r>
          </a:p>
        </p:txBody>
      </p:sp>
      <p:sp>
        <p:nvSpPr>
          <p:cNvPr id="45" name="Text Box 2">
            <a:extLst>
              <a:ext uri="{FF2B5EF4-FFF2-40B4-BE49-F238E27FC236}">
                <a16:creationId xmlns:a16="http://schemas.microsoft.com/office/drawing/2014/main" id="{FDB0D934-BE51-8045-8120-D5C3D58A01E8}"/>
              </a:ext>
            </a:extLst>
          </p:cNvPr>
          <p:cNvSpPr txBox="1">
            <a:spLocks/>
          </p:cNvSpPr>
          <p:nvPr/>
        </p:nvSpPr>
        <p:spPr bwMode="auto">
          <a:xfrm>
            <a:off x="15814976" y="4049688"/>
            <a:ext cx="1489592" cy="6057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SA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18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25</a:t>
            </a:r>
          </a:p>
        </p:txBody>
      </p:sp>
      <p:sp>
        <p:nvSpPr>
          <p:cNvPr id="24" name="Rectangle 1">
            <a:extLst>
              <a:ext uri="{FF2B5EF4-FFF2-40B4-BE49-F238E27FC236}">
                <a16:creationId xmlns:a16="http://schemas.microsoft.com/office/drawing/2014/main" id="{A49333B2-97B3-724C-AAC0-A8330FA85B67}"/>
              </a:ext>
            </a:extLst>
          </p:cNvPr>
          <p:cNvSpPr/>
          <p:nvPr/>
        </p:nvSpPr>
        <p:spPr>
          <a:xfrm>
            <a:off x="19146826" y="5610864"/>
            <a:ext cx="4350430" cy="6640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cupidatat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proident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culpa qui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officia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deserunt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mollit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id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perspiciatis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unde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omnis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aperiam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eaque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ab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illo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inventore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veritatis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quasi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architecto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beatae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vitae dicta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explicabo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Nemo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aspernatur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odit</a:t>
            </a:r>
            <a:endParaRPr lang="en-US" sz="2200" dirty="0">
              <a:solidFill>
                <a:schemeClr val="accent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26614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extLst>
              <a:ext uri="{FF2B5EF4-FFF2-40B4-BE49-F238E27FC236}">
                <a16:creationId xmlns:a16="http://schemas.microsoft.com/office/drawing/2014/main" id="{0B6712C0-2A0B-9246-9CF7-B31FF967B90D}"/>
              </a:ext>
            </a:extLst>
          </p:cNvPr>
          <p:cNvSpPr/>
          <p:nvPr/>
        </p:nvSpPr>
        <p:spPr bwMode="auto">
          <a:xfrm>
            <a:off x="1160331" y="486688"/>
            <a:ext cx="17211600" cy="12564000"/>
          </a:xfrm>
          <a:prstGeom prst="roundRect">
            <a:avLst>
              <a:gd name="adj" fmla="val 735"/>
            </a:avLst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22" name="Полилиния 21">
            <a:extLst>
              <a:ext uri="{FF2B5EF4-FFF2-40B4-BE49-F238E27FC236}">
                <a16:creationId xmlns:a16="http://schemas.microsoft.com/office/drawing/2014/main" id="{9975470A-158F-0F41-A6B6-1C6D8CD85D8B}"/>
              </a:ext>
            </a:extLst>
          </p:cNvPr>
          <p:cNvSpPr/>
          <p:nvPr/>
        </p:nvSpPr>
        <p:spPr bwMode="auto">
          <a:xfrm>
            <a:off x="1160332" y="486688"/>
            <a:ext cx="17211599" cy="3561300"/>
          </a:xfrm>
          <a:custGeom>
            <a:avLst/>
            <a:gdLst>
              <a:gd name="connsiteX0" fmla="*/ 85453 w 17211599"/>
              <a:gd name="connsiteY0" fmla="*/ 0 h 3561300"/>
              <a:gd name="connsiteX1" fmla="*/ 17126147 w 17211599"/>
              <a:gd name="connsiteY1" fmla="*/ 0 h 3561300"/>
              <a:gd name="connsiteX2" fmla="*/ 17211599 w 17211599"/>
              <a:gd name="connsiteY2" fmla="*/ 85453 h 3561300"/>
              <a:gd name="connsiteX3" fmla="*/ 17211599 w 17211599"/>
              <a:gd name="connsiteY3" fmla="*/ 3561300 h 3561300"/>
              <a:gd name="connsiteX4" fmla="*/ 0 w 17211599"/>
              <a:gd name="connsiteY4" fmla="*/ 3561300 h 3561300"/>
              <a:gd name="connsiteX5" fmla="*/ 0 w 17211599"/>
              <a:gd name="connsiteY5" fmla="*/ 85453 h 3561300"/>
              <a:gd name="connsiteX6" fmla="*/ 85453 w 17211599"/>
              <a:gd name="connsiteY6" fmla="*/ 0 h 356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211599" h="3561300">
                <a:moveTo>
                  <a:pt x="85453" y="0"/>
                </a:moveTo>
                <a:lnTo>
                  <a:pt x="17126147" y="0"/>
                </a:lnTo>
                <a:cubicBezTo>
                  <a:pt x="17173339" y="0"/>
                  <a:pt x="17211599" y="38259"/>
                  <a:pt x="17211599" y="85453"/>
                </a:cubicBezTo>
                <a:lnTo>
                  <a:pt x="17211599" y="3561300"/>
                </a:lnTo>
                <a:lnTo>
                  <a:pt x="0" y="3561300"/>
                </a:lnTo>
                <a:lnTo>
                  <a:pt x="0" y="85453"/>
                </a:lnTo>
                <a:cubicBezTo>
                  <a:pt x="0" y="38259"/>
                  <a:pt x="38259" y="0"/>
                  <a:pt x="85453" y="0"/>
                </a:cubicBez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38100" tIns="38100" rIns="381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38" name="Text Box 2">
            <a:extLst>
              <a:ext uri="{FF2B5EF4-FFF2-40B4-BE49-F238E27FC236}">
                <a16:creationId xmlns:a16="http://schemas.microsoft.com/office/drawing/2014/main" id="{33B4A74C-135D-8542-8759-6C07E8366BCA}"/>
              </a:ext>
            </a:extLst>
          </p:cNvPr>
          <p:cNvSpPr txBox="1">
            <a:spLocks/>
          </p:cNvSpPr>
          <p:nvPr/>
        </p:nvSpPr>
        <p:spPr bwMode="auto">
          <a:xfrm>
            <a:off x="2701919" y="603919"/>
            <a:ext cx="9919589" cy="2370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eaLnBrk="1">
              <a:lnSpc>
                <a:spcPct val="170000"/>
              </a:lnSpc>
              <a:defRPr/>
            </a:pPr>
            <a:r>
              <a:rPr lang="en-US" altLang="x-none" sz="10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SEPTEMBER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DEDA56F-5E47-614D-BDE7-03677F81D3D2}"/>
              </a:ext>
            </a:extLst>
          </p:cNvPr>
          <p:cNvSpPr/>
          <p:nvPr/>
        </p:nvSpPr>
        <p:spPr bwMode="auto">
          <a:xfrm>
            <a:off x="1160331" y="3845392"/>
            <a:ext cx="17211600" cy="1116000"/>
          </a:xfrm>
          <a:prstGeom prst="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39" name="Text Box 2">
            <a:extLst>
              <a:ext uri="{FF2B5EF4-FFF2-40B4-BE49-F238E27FC236}">
                <a16:creationId xmlns:a16="http://schemas.microsoft.com/office/drawing/2014/main" id="{B4D2EFCE-1AB3-D44E-A34E-08542EFDBA88}"/>
              </a:ext>
            </a:extLst>
          </p:cNvPr>
          <p:cNvSpPr txBox="1">
            <a:spLocks/>
          </p:cNvSpPr>
          <p:nvPr/>
        </p:nvSpPr>
        <p:spPr bwMode="auto">
          <a:xfrm>
            <a:off x="2228039" y="3615940"/>
            <a:ext cx="1489592" cy="8519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SU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3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9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16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30</a:t>
            </a:r>
            <a:endParaRPr lang="x-none" altLang="x-none" sz="4000" b="1" dirty="0">
              <a:solidFill>
                <a:schemeClr val="accent3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0" name="Text Box 2">
            <a:extLst>
              <a:ext uri="{FF2B5EF4-FFF2-40B4-BE49-F238E27FC236}">
                <a16:creationId xmlns:a16="http://schemas.microsoft.com/office/drawing/2014/main" id="{30672AA6-1802-4940-BABA-DBCAD547A2A8}"/>
              </a:ext>
            </a:extLst>
          </p:cNvPr>
          <p:cNvSpPr txBox="1">
            <a:spLocks/>
          </p:cNvSpPr>
          <p:nvPr/>
        </p:nvSpPr>
        <p:spPr bwMode="auto">
          <a:xfrm>
            <a:off x="4492529" y="3615940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MO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10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17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24</a:t>
            </a:r>
            <a:endParaRPr lang="x-none" altLang="x-none" sz="4000" b="1" dirty="0">
              <a:solidFill>
                <a:schemeClr val="accent2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1" name="Text Box 2">
            <a:extLst>
              <a:ext uri="{FF2B5EF4-FFF2-40B4-BE49-F238E27FC236}">
                <a16:creationId xmlns:a16="http://schemas.microsoft.com/office/drawing/2014/main" id="{11E6CBBA-03C8-6547-9FAB-8A68973611BE}"/>
              </a:ext>
            </a:extLst>
          </p:cNvPr>
          <p:cNvSpPr txBox="1">
            <a:spLocks/>
          </p:cNvSpPr>
          <p:nvPr/>
        </p:nvSpPr>
        <p:spPr bwMode="auto">
          <a:xfrm>
            <a:off x="6757019" y="3615940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TU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18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25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2" name="Text Box 2">
            <a:extLst>
              <a:ext uri="{FF2B5EF4-FFF2-40B4-BE49-F238E27FC236}">
                <a16:creationId xmlns:a16="http://schemas.microsoft.com/office/drawing/2014/main" id="{D28A4ADD-4841-3943-A1D4-69D8B8CB5280}"/>
              </a:ext>
            </a:extLst>
          </p:cNvPr>
          <p:cNvSpPr txBox="1">
            <a:spLocks/>
          </p:cNvSpPr>
          <p:nvPr/>
        </p:nvSpPr>
        <p:spPr bwMode="auto">
          <a:xfrm>
            <a:off x="9021509" y="3615940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WE</a:t>
            </a: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5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12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19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26</a:t>
            </a:r>
          </a:p>
        </p:txBody>
      </p:sp>
      <p:sp>
        <p:nvSpPr>
          <p:cNvPr id="43" name="Text Box 2">
            <a:extLst>
              <a:ext uri="{FF2B5EF4-FFF2-40B4-BE49-F238E27FC236}">
                <a16:creationId xmlns:a16="http://schemas.microsoft.com/office/drawing/2014/main" id="{6DFF5EA4-49F2-C24D-BB5D-503E1EAC6313}"/>
              </a:ext>
            </a:extLst>
          </p:cNvPr>
          <p:cNvSpPr txBox="1">
            <a:spLocks/>
          </p:cNvSpPr>
          <p:nvPr/>
        </p:nvSpPr>
        <p:spPr bwMode="auto">
          <a:xfrm>
            <a:off x="11285999" y="3615940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TH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6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20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27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4" name="Text Box 2">
            <a:extLst>
              <a:ext uri="{FF2B5EF4-FFF2-40B4-BE49-F238E27FC236}">
                <a16:creationId xmlns:a16="http://schemas.microsoft.com/office/drawing/2014/main" id="{5041BAB7-6100-1344-B846-C7E98FDF4B8B}"/>
              </a:ext>
            </a:extLst>
          </p:cNvPr>
          <p:cNvSpPr txBox="1">
            <a:spLocks/>
          </p:cNvSpPr>
          <p:nvPr/>
        </p:nvSpPr>
        <p:spPr bwMode="auto">
          <a:xfrm>
            <a:off x="13550489" y="3615940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FR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7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28</a:t>
            </a:r>
          </a:p>
        </p:txBody>
      </p:sp>
      <p:sp>
        <p:nvSpPr>
          <p:cNvPr id="45" name="Text Box 2">
            <a:extLst>
              <a:ext uri="{FF2B5EF4-FFF2-40B4-BE49-F238E27FC236}">
                <a16:creationId xmlns:a16="http://schemas.microsoft.com/office/drawing/2014/main" id="{FDB0D934-BE51-8045-8120-D5C3D58A01E8}"/>
              </a:ext>
            </a:extLst>
          </p:cNvPr>
          <p:cNvSpPr txBox="1">
            <a:spLocks/>
          </p:cNvSpPr>
          <p:nvPr/>
        </p:nvSpPr>
        <p:spPr bwMode="auto">
          <a:xfrm>
            <a:off x="15814976" y="3615940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SA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8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15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29</a:t>
            </a:r>
          </a:p>
        </p:txBody>
      </p:sp>
      <p:sp>
        <p:nvSpPr>
          <p:cNvPr id="24" name="Rectangle 1">
            <a:extLst>
              <a:ext uri="{FF2B5EF4-FFF2-40B4-BE49-F238E27FC236}">
                <a16:creationId xmlns:a16="http://schemas.microsoft.com/office/drawing/2014/main" id="{A49333B2-97B3-724C-AAC0-A8330FA85B67}"/>
              </a:ext>
            </a:extLst>
          </p:cNvPr>
          <p:cNvSpPr/>
          <p:nvPr/>
        </p:nvSpPr>
        <p:spPr>
          <a:xfrm>
            <a:off x="19146826" y="5610864"/>
            <a:ext cx="4350430" cy="6640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cupidatat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proident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culpa qui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officia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deserunt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mollit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id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perspiciatis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unde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omnis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aperiam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eaque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ab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illo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inventore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veritatis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quasi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architecto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beatae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vitae dicta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explicabo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Nemo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aspernatur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odit</a:t>
            </a:r>
            <a:endParaRPr lang="en-US" sz="2200" dirty="0">
              <a:solidFill>
                <a:schemeClr val="accent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31969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extLst>
              <a:ext uri="{FF2B5EF4-FFF2-40B4-BE49-F238E27FC236}">
                <a16:creationId xmlns:a16="http://schemas.microsoft.com/office/drawing/2014/main" id="{0B6712C0-2A0B-9246-9CF7-B31FF967B90D}"/>
              </a:ext>
            </a:extLst>
          </p:cNvPr>
          <p:cNvSpPr/>
          <p:nvPr/>
        </p:nvSpPr>
        <p:spPr bwMode="auto">
          <a:xfrm>
            <a:off x="1160331" y="920436"/>
            <a:ext cx="17211600" cy="11624400"/>
          </a:xfrm>
          <a:prstGeom prst="roundRect">
            <a:avLst>
              <a:gd name="adj" fmla="val 735"/>
            </a:avLst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22" name="Полилиния 21">
            <a:extLst>
              <a:ext uri="{FF2B5EF4-FFF2-40B4-BE49-F238E27FC236}">
                <a16:creationId xmlns:a16="http://schemas.microsoft.com/office/drawing/2014/main" id="{9975470A-158F-0F41-A6B6-1C6D8CD85D8B}"/>
              </a:ext>
            </a:extLst>
          </p:cNvPr>
          <p:cNvSpPr/>
          <p:nvPr/>
        </p:nvSpPr>
        <p:spPr bwMode="auto">
          <a:xfrm>
            <a:off x="1160332" y="920436"/>
            <a:ext cx="17211599" cy="3561300"/>
          </a:xfrm>
          <a:custGeom>
            <a:avLst/>
            <a:gdLst>
              <a:gd name="connsiteX0" fmla="*/ 85453 w 17211599"/>
              <a:gd name="connsiteY0" fmla="*/ 0 h 3561300"/>
              <a:gd name="connsiteX1" fmla="*/ 17126147 w 17211599"/>
              <a:gd name="connsiteY1" fmla="*/ 0 h 3561300"/>
              <a:gd name="connsiteX2" fmla="*/ 17211599 w 17211599"/>
              <a:gd name="connsiteY2" fmla="*/ 85453 h 3561300"/>
              <a:gd name="connsiteX3" fmla="*/ 17211599 w 17211599"/>
              <a:gd name="connsiteY3" fmla="*/ 3561300 h 3561300"/>
              <a:gd name="connsiteX4" fmla="*/ 0 w 17211599"/>
              <a:gd name="connsiteY4" fmla="*/ 3561300 h 3561300"/>
              <a:gd name="connsiteX5" fmla="*/ 0 w 17211599"/>
              <a:gd name="connsiteY5" fmla="*/ 85453 h 3561300"/>
              <a:gd name="connsiteX6" fmla="*/ 85453 w 17211599"/>
              <a:gd name="connsiteY6" fmla="*/ 0 h 356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211599" h="3561300">
                <a:moveTo>
                  <a:pt x="85453" y="0"/>
                </a:moveTo>
                <a:lnTo>
                  <a:pt x="17126147" y="0"/>
                </a:lnTo>
                <a:cubicBezTo>
                  <a:pt x="17173339" y="0"/>
                  <a:pt x="17211599" y="38259"/>
                  <a:pt x="17211599" y="85453"/>
                </a:cubicBezTo>
                <a:lnTo>
                  <a:pt x="17211599" y="3561300"/>
                </a:lnTo>
                <a:lnTo>
                  <a:pt x="0" y="3561300"/>
                </a:lnTo>
                <a:lnTo>
                  <a:pt x="0" y="85453"/>
                </a:lnTo>
                <a:cubicBezTo>
                  <a:pt x="0" y="38259"/>
                  <a:pt x="38259" y="0"/>
                  <a:pt x="85453" y="0"/>
                </a:cubicBez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38100" tIns="38100" rIns="381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38" name="Text Box 2">
            <a:extLst>
              <a:ext uri="{FF2B5EF4-FFF2-40B4-BE49-F238E27FC236}">
                <a16:creationId xmlns:a16="http://schemas.microsoft.com/office/drawing/2014/main" id="{33B4A74C-135D-8542-8759-6C07E8366BCA}"/>
              </a:ext>
            </a:extLst>
          </p:cNvPr>
          <p:cNvSpPr txBox="1">
            <a:spLocks/>
          </p:cNvSpPr>
          <p:nvPr/>
        </p:nvSpPr>
        <p:spPr bwMode="auto">
          <a:xfrm>
            <a:off x="2701919" y="1037667"/>
            <a:ext cx="9919589" cy="2370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eaLnBrk="1">
              <a:lnSpc>
                <a:spcPct val="170000"/>
              </a:lnSpc>
              <a:defRPr/>
            </a:pPr>
            <a:r>
              <a:rPr lang="en-US" altLang="x-none" sz="10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OCTOBER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DEDA56F-5E47-614D-BDE7-03677F81D3D2}"/>
              </a:ext>
            </a:extLst>
          </p:cNvPr>
          <p:cNvSpPr/>
          <p:nvPr/>
        </p:nvSpPr>
        <p:spPr bwMode="auto">
          <a:xfrm>
            <a:off x="1160331" y="4279140"/>
            <a:ext cx="17211600" cy="1116000"/>
          </a:xfrm>
          <a:prstGeom prst="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39" name="Text Box 2">
            <a:extLst>
              <a:ext uri="{FF2B5EF4-FFF2-40B4-BE49-F238E27FC236}">
                <a16:creationId xmlns:a16="http://schemas.microsoft.com/office/drawing/2014/main" id="{B4D2EFCE-1AB3-D44E-A34E-08542EFDBA88}"/>
              </a:ext>
            </a:extLst>
          </p:cNvPr>
          <p:cNvSpPr txBox="1">
            <a:spLocks/>
          </p:cNvSpPr>
          <p:nvPr/>
        </p:nvSpPr>
        <p:spPr bwMode="auto">
          <a:xfrm>
            <a:off x="222803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SU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3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7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17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28</a:t>
            </a:r>
            <a:endParaRPr lang="x-none" altLang="x-none" sz="4000" b="1" dirty="0">
              <a:solidFill>
                <a:schemeClr val="accent3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0" name="Text Box 2">
            <a:extLst>
              <a:ext uri="{FF2B5EF4-FFF2-40B4-BE49-F238E27FC236}">
                <a16:creationId xmlns:a16="http://schemas.microsoft.com/office/drawing/2014/main" id="{30672AA6-1802-4940-BABA-DBCAD547A2A8}"/>
              </a:ext>
            </a:extLst>
          </p:cNvPr>
          <p:cNvSpPr txBox="1">
            <a:spLocks/>
          </p:cNvSpPr>
          <p:nvPr/>
        </p:nvSpPr>
        <p:spPr bwMode="auto">
          <a:xfrm>
            <a:off x="449252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MO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8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15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29</a:t>
            </a:r>
            <a:endParaRPr lang="x-none" altLang="x-none" sz="4000" b="1" dirty="0">
              <a:solidFill>
                <a:schemeClr val="accent2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1" name="Text Box 2">
            <a:extLst>
              <a:ext uri="{FF2B5EF4-FFF2-40B4-BE49-F238E27FC236}">
                <a16:creationId xmlns:a16="http://schemas.microsoft.com/office/drawing/2014/main" id="{11E6CBBA-03C8-6547-9FAB-8A68973611BE}"/>
              </a:ext>
            </a:extLst>
          </p:cNvPr>
          <p:cNvSpPr txBox="1">
            <a:spLocks/>
          </p:cNvSpPr>
          <p:nvPr/>
        </p:nvSpPr>
        <p:spPr bwMode="auto">
          <a:xfrm>
            <a:off x="675701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TU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9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16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30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2" name="Text Box 2">
            <a:extLst>
              <a:ext uri="{FF2B5EF4-FFF2-40B4-BE49-F238E27FC236}">
                <a16:creationId xmlns:a16="http://schemas.microsoft.com/office/drawing/2014/main" id="{D28A4ADD-4841-3943-A1D4-69D8B8CB5280}"/>
              </a:ext>
            </a:extLst>
          </p:cNvPr>
          <p:cNvSpPr txBox="1">
            <a:spLocks/>
          </p:cNvSpPr>
          <p:nvPr/>
        </p:nvSpPr>
        <p:spPr bwMode="auto">
          <a:xfrm>
            <a:off x="902150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WE</a:t>
            </a: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10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17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24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31</a:t>
            </a:r>
          </a:p>
        </p:txBody>
      </p:sp>
      <p:sp>
        <p:nvSpPr>
          <p:cNvPr id="43" name="Text Box 2">
            <a:extLst>
              <a:ext uri="{FF2B5EF4-FFF2-40B4-BE49-F238E27FC236}">
                <a16:creationId xmlns:a16="http://schemas.microsoft.com/office/drawing/2014/main" id="{6DFF5EA4-49F2-C24D-BB5D-503E1EAC6313}"/>
              </a:ext>
            </a:extLst>
          </p:cNvPr>
          <p:cNvSpPr txBox="1">
            <a:spLocks/>
          </p:cNvSpPr>
          <p:nvPr/>
        </p:nvSpPr>
        <p:spPr bwMode="auto">
          <a:xfrm>
            <a:off x="11285999" y="4049688"/>
            <a:ext cx="1489592" cy="6057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TH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18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25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4" name="Text Box 2">
            <a:extLst>
              <a:ext uri="{FF2B5EF4-FFF2-40B4-BE49-F238E27FC236}">
                <a16:creationId xmlns:a16="http://schemas.microsoft.com/office/drawing/2014/main" id="{5041BAB7-6100-1344-B846-C7E98FDF4B8B}"/>
              </a:ext>
            </a:extLst>
          </p:cNvPr>
          <p:cNvSpPr txBox="1">
            <a:spLocks/>
          </p:cNvSpPr>
          <p:nvPr/>
        </p:nvSpPr>
        <p:spPr bwMode="auto">
          <a:xfrm>
            <a:off x="13550489" y="4049688"/>
            <a:ext cx="1489592" cy="6057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FR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5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19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26</a:t>
            </a:r>
          </a:p>
        </p:txBody>
      </p:sp>
      <p:sp>
        <p:nvSpPr>
          <p:cNvPr id="45" name="Text Box 2">
            <a:extLst>
              <a:ext uri="{FF2B5EF4-FFF2-40B4-BE49-F238E27FC236}">
                <a16:creationId xmlns:a16="http://schemas.microsoft.com/office/drawing/2014/main" id="{FDB0D934-BE51-8045-8120-D5C3D58A01E8}"/>
              </a:ext>
            </a:extLst>
          </p:cNvPr>
          <p:cNvSpPr txBox="1">
            <a:spLocks/>
          </p:cNvSpPr>
          <p:nvPr/>
        </p:nvSpPr>
        <p:spPr bwMode="auto">
          <a:xfrm>
            <a:off x="15814976" y="4049688"/>
            <a:ext cx="1489592" cy="6057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SA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6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20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27</a:t>
            </a:r>
          </a:p>
        </p:txBody>
      </p:sp>
      <p:sp>
        <p:nvSpPr>
          <p:cNvPr id="24" name="Rectangle 1">
            <a:extLst>
              <a:ext uri="{FF2B5EF4-FFF2-40B4-BE49-F238E27FC236}">
                <a16:creationId xmlns:a16="http://schemas.microsoft.com/office/drawing/2014/main" id="{A49333B2-97B3-724C-AAC0-A8330FA85B67}"/>
              </a:ext>
            </a:extLst>
          </p:cNvPr>
          <p:cNvSpPr/>
          <p:nvPr/>
        </p:nvSpPr>
        <p:spPr>
          <a:xfrm>
            <a:off x="19146826" y="5610864"/>
            <a:ext cx="4350430" cy="6640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cupidatat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proident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culpa qui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officia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deserunt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mollit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id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perspiciatis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unde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omnis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aperiam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eaque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ab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illo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inventore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veritatis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quasi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architecto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beatae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vitae dicta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explicabo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Nemo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aspernatur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odit</a:t>
            </a:r>
            <a:endParaRPr lang="en-US" sz="2200" dirty="0">
              <a:solidFill>
                <a:schemeClr val="accent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3855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extLst>
              <a:ext uri="{FF2B5EF4-FFF2-40B4-BE49-F238E27FC236}">
                <a16:creationId xmlns:a16="http://schemas.microsoft.com/office/drawing/2014/main" id="{0B6712C0-2A0B-9246-9CF7-B31FF967B90D}"/>
              </a:ext>
            </a:extLst>
          </p:cNvPr>
          <p:cNvSpPr/>
          <p:nvPr/>
        </p:nvSpPr>
        <p:spPr bwMode="auto">
          <a:xfrm>
            <a:off x="1160331" y="920436"/>
            <a:ext cx="17211600" cy="11624400"/>
          </a:xfrm>
          <a:prstGeom prst="roundRect">
            <a:avLst>
              <a:gd name="adj" fmla="val 735"/>
            </a:avLst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22" name="Полилиния 21">
            <a:extLst>
              <a:ext uri="{FF2B5EF4-FFF2-40B4-BE49-F238E27FC236}">
                <a16:creationId xmlns:a16="http://schemas.microsoft.com/office/drawing/2014/main" id="{9975470A-158F-0F41-A6B6-1C6D8CD85D8B}"/>
              </a:ext>
            </a:extLst>
          </p:cNvPr>
          <p:cNvSpPr/>
          <p:nvPr/>
        </p:nvSpPr>
        <p:spPr bwMode="auto">
          <a:xfrm>
            <a:off x="1160332" y="920436"/>
            <a:ext cx="17211599" cy="3561300"/>
          </a:xfrm>
          <a:custGeom>
            <a:avLst/>
            <a:gdLst>
              <a:gd name="connsiteX0" fmla="*/ 85453 w 17211599"/>
              <a:gd name="connsiteY0" fmla="*/ 0 h 3561300"/>
              <a:gd name="connsiteX1" fmla="*/ 17126147 w 17211599"/>
              <a:gd name="connsiteY1" fmla="*/ 0 h 3561300"/>
              <a:gd name="connsiteX2" fmla="*/ 17211599 w 17211599"/>
              <a:gd name="connsiteY2" fmla="*/ 85453 h 3561300"/>
              <a:gd name="connsiteX3" fmla="*/ 17211599 w 17211599"/>
              <a:gd name="connsiteY3" fmla="*/ 3561300 h 3561300"/>
              <a:gd name="connsiteX4" fmla="*/ 0 w 17211599"/>
              <a:gd name="connsiteY4" fmla="*/ 3561300 h 3561300"/>
              <a:gd name="connsiteX5" fmla="*/ 0 w 17211599"/>
              <a:gd name="connsiteY5" fmla="*/ 85453 h 3561300"/>
              <a:gd name="connsiteX6" fmla="*/ 85453 w 17211599"/>
              <a:gd name="connsiteY6" fmla="*/ 0 h 356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211599" h="3561300">
                <a:moveTo>
                  <a:pt x="85453" y="0"/>
                </a:moveTo>
                <a:lnTo>
                  <a:pt x="17126147" y="0"/>
                </a:lnTo>
                <a:cubicBezTo>
                  <a:pt x="17173339" y="0"/>
                  <a:pt x="17211599" y="38259"/>
                  <a:pt x="17211599" y="85453"/>
                </a:cubicBezTo>
                <a:lnTo>
                  <a:pt x="17211599" y="3561300"/>
                </a:lnTo>
                <a:lnTo>
                  <a:pt x="0" y="3561300"/>
                </a:lnTo>
                <a:lnTo>
                  <a:pt x="0" y="85453"/>
                </a:lnTo>
                <a:cubicBezTo>
                  <a:pt x="0" y="38259"/>
                  <a:pt x="38259" y="0"/>
                  <a:pt x="85453" y="0"/>
                </a:cubicBez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38100" tIns="38100" rIns="381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38" name="Text Box 2">
            <a:extLst>
              <a:ext uri="{FF2B5EF4-FFF2-40B4-BE49-F238E27FC236}">
                <a16:creationId xmlns:a16="http://schemas.microsoft.com/office/drawing/2014/main" id="{33B4A74C-135D-8542-8759-6C07E8366BCA}"/>
              </a:ext>
            </a:extLst>
          </p:cNvPr>
          <p:cNvSpPr txBox="1">
            <a:spLocks/>
          </p:cNvSpPr>
          <p:nvPr/>
        </p:nvSpPr>
        <p:spPr bwMode="auto">
          <a:xfrm>
            <a:off x="2701919" y="1037667"/>
            <a:ext cx="9919589" cy="2370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eaLnBrk="1">
              <a:lnSpc>
                <a:spcPct val="170000"/>
              </a:lnSpc>
              <a:defRPr/>
            </a:pPr>
            <a:r>
              <a:rPr lang="en-US" altLang="x-none" sz="10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NOVEMBER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DEDA56F-5E47-614D-BDE7-03677F81D3D2}"/>
              </a:ext>
            </a:extLst>
          </p:cNvPr>
          <p:cNvSpPr/>
          <p:nvPr/>
        </p:nvSpPr>
        <p:spPr bwMode="auto">
          <a:xfrm>
            <a:off x="1160331" y="4279140"/>
            <a:ext cx="17211600" cy="1116000"/>
          </a:xfrm>
          <a:prstGeom prst="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39" name="Text Box 2">
            <a:extLst>
              <a:ext uri="{FF2B5EF4-FFF2-40B4-BE49-F238E27FC236}">
                <a16:creationId xmlns:a16="http://schemas.microsoft.com/office/drawing/2014/main" id="{B4D2EFCE-1AB3-D44E-A34E-08542EFDBA88}"/>
              </a:ext>
            </a:extLst>
          </p:cNvPr>
          <p:cNvSpPr txBox="1">
            <a:spLocks/>
          </p:cNvSpPr>
          <p:nvPr/>
        </p:nvSpPr>
        <p:spPr bwMode="auto">
          <a:xfrm>
            <a:off x="222803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SU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3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18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25</a:t>
            </a:r>
            <a:endParaRPr lang="x-none" altLang="x-none" sz="4000" b="1" dirty="0">
              <a:solidFill>
                <a:schemeClr val="accent3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0" name="Text Box 2">
            <a:extLst>
              <a:ext uri="{FF2B5EF4-FFF2-40B4-BE49-F238E27FC236}">
                <a16:creationId xmlns:a16="http://schemas.microsoft.com/office/drawing/2014/main" id="{30672AA6-1802-4940-BABA-DBCAD547A2A8}"/>
              </a:ext>
            </a:extLst>
          </p:cNvPr>
          <p:cNvSpPr txBox="1">
            <a:spLocks/>
          </p:cNvSpPr>
          <p:nvPr/>
        </p:nvSpPr>
        <p:spPr bwMode="auto">
          <a:xfrm>
            <a:off x="449252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MO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5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19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26</a:t>
            </a:r>
            <a:endParaRPr lang="x-none" altLang="x-none" sz="4000" b="1" dirty="0">
              <a:solidFill>
                <a:schemeClr val="accent2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1" name="Text Box 2">
            <a:extLst>
              <a:ext uri="{FF2B5EF4-FFF2-40B4-BE49-F238E27FC236}">
                <a16:creationId xmlns:a16="http://schemas.microsoft.com/office/drawing/2014/main" id="{11E6CBBA-03C8-6547-9FAB-8A68973611BE}"/>
              </a:ext>
            </a:extLst>
          </p:cNvPr>
          <p:cNvSpPr txBox="1">
            <a:spLocks/>
          </p:cNvSpPr>
          <p:nvPr/>
        </p:nvSpPr>
        <p:spPr bwMode="auto">
          <a:xfrm>
            <a:off x="675701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TU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6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20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27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2" name="Text Box 2">
            <a:extLst>
              <a:ext uri="{FF2B5EF4-FFF2-40B4-BE49-F238E27FC236}">
                <a16:creationId xmlns:a16="http://schemas.microsoft.com/office/drawing/2014/main" id="{D28A4ADD-4841-3943-A1D4-69D8B8CB5280}"/>
              </a:ext>
            </a:extLst>
          </p:cNvPr>
          <p:cNvSpPr txBox="1">
            <a:spLocks/>
          </p:cNvSpPr>
          <p:nvPr/>
        </p:nvSpPr>
        <p:spPr bwMode="auto">
          <a:xfrm>
            <a:off x="902150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WE</a:t>
            </a: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7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14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21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28</a:t>
            </a:r>
            <a:endParaRPr lang="en-US" altLang="x-none" sz="4000" b="1" dirty="0">
              <a:solidFill>
                <a:schemeClr val="accent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Poppins SemiBold" charset="0"/>
            </a:endParaRPr>
          </a:p>
        </p:txBody>
      </p:sp>
      <p:sp>
        <p:nvSpPr>
          <p:cNvPr id="43" name="Text Box 2">
            <a:extLst>
              <a:ext uri="{FF2B5EF4-FFF2-40B4-BE49-F238E27FC236}">
                <a16:creationId xmlns:a16="http://schemas.microsoft.com/office/drawing/2014/main" id="{6DFF5EA4-49F2-C24D-BB5D-503E1EAC6313}"/>
              </a:ext>
            </a:extLst>
          </p:cNvPr>
          <p:cNvSpPr txBox="1">
            <a:spLocks/>
          </p:cNvSpPr>
          <p:nvPr/>
        </p:nvSpPr>
        <p:spPr bwMode="auto">
          <a:xfrm>
            <a:off x="1128599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TH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8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15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29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4" name="Text Box 2">
            <a:extLst>
              <a:ext uri="{FF2B5EF4-FFF2-40B4-BE49-F238E27FC236}">
                <a16:creationId xmlns:a16="http://schemas.microsoft.com/office/drawing/2014/main" id="{5041BAB7-6100-1344-B846-C7E98FDF4B8B}"/>
              </a:ext>
            </a:extLst>
          </p:cNvPr>
          <p:cNvSpPr txBox="1">
            <a:spLocks/>
          </p:cNvSpPr>
          <p:nvPr/>
        </p:nvSpPr>
        <p:spPr bwMode="auto">
          <a:xfrm>
            <a:off x="13550489" y="4049688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FR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9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16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30</a:t>
            </a:r>
          </a:p>
        </p:txBody>
      </p:sp>
      <p:sp>
        <p:nvSpPr>
          <p:cNvPr id="45" name="Text Box 2">
            <a:extLst>
              <a:ext uri="{FF2B5EF4-FFF2-40B4-BE49-F238E27FC236}">
                <a16:creationId xmlns:a16="http://schemas.microsoft.com/office/drawing/2014/main" id="{FDB0D934-BE51-8045-8120-D5C3D58A01E8}"/>
              </a:ext>
            </a:extLst>
          </p:cNvPr>
          <p:cNvSpPr txBox="1">
            <a:spLocks/>
          </p:cNvSpPr>
          <p:nvPr/>
        </p:nvSpPr>
        <p:spPr bwMode="auto">
          <a:xfrm>
            <a:off x="15814976" y="4049688"/>
            <a:ext cx="1489592" cy="6057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SA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10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17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24</a:t>
            </a:r>
          </a:p>
        </p:txBody>
      </p:sp>
      <p:sp>
        <p:nvSpPr>
          <p:cNvPr id="24" name="Rectangle 1">
            <a:extLst>
              <a:ext uri="{FF2B5EF4-FFF2-40B4-BE49-F238E27FC236}">
                <a16:creationId xmlns:a16="http://schemas.microsoft.com/office/drawing/2014/main" id="{A49333B2-97B3-724C-AAC0-A8330FA85B67}"/>
              </a:ext>
            </a:extLst>
          </p:cNvPr>
          <p:cNvSpPr/>
          <p:nvPr/>
        </p:nvSpPr>
        <p:spPr>
          <a:xfrm>
            <a:off x="19146826" y="5610864"/>
            <a:ext cx="4350430" cy="6640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cupidatat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proident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culpa qui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officia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deserunt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mollit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id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perspiciatis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unde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omnis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aperiam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eaque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ab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illo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inventore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veritatis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quasi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architecto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beatae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vitae dicta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explicabo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Nemo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aspernatur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odit</a:t>
            </a:r>
            <a:endParaRPr lang="en-US" sz="2200" dirty="0">
              <a:solidFill>
                <a:schemeClr val="accent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23967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extLst>
              <a:ext uri="{FF2B5EF4-FFF2-40B4-BE49-F238E27FC236}">
                <a16:creationId xmlns:a16="http://schemas.microsoft.com/office/drawing/2014/main" id="{0B6712C0-2A0B-9246-9CF7-B31FF967B90D}"/>
              </a:ext>
            </a:extLst>
          </p:cNvPr>
          <p:cNvSpPr/>
          <p:nvPr/>
        </p:nvSpPr>
        <p:spPr bwMode="auto">
          <a:xfrm>
            <a:off x="1160331" y="486688"/>
            <a:ext cx="17211600" cy="12564000"/>
          </a:xfrm>
          <a:prstGeom prst="roundRect">
            <a:avLst>
              <a:gd name="adj" fmla="val 735"/>
            </a:avLst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22" name="Полилиния 21">
            <a:extLst>
              <a:ext uri="{FF2B5EF4-FFF2-40B4-BE49-F238E27FC236}">
                <a16:creationId xmlns:a16="http://schemas.microsoft.com/office/drawing/2014/main" id="{9975470A-158F-0F41-A6B6-1C6D8CD85D8B}"/>
              </a:ext>
            </a:extLst>
          </p:cNvPr>
          <p:cNvSpPr/>
          <p:nvPr/>
        </p:nvSpPr>
        <p:spPr bwMode="auto">
          <a:xfrm>
            <a:off x="1160332" y="486688"/>
            <a:ext cx="17211599" cy="3561300"/>
          </a:xfrm>
          <a:custGeom>
            <a:avLst/>
            <a:gdLst>
              <a:gd name="connsiteX0" fmla="*/ 85453 w 17211599"/>
              <a:gd name="connsiteY0" fmla="*/ 0 h 3561300"/>
              <a:gd name="connsiteX1" fmla="*/ 17126147 w 17211599"/>
              <a:gd name="connsiteY1" fmla="*/ 0 h 3561300"/>
              <a:gd name="connsiteX2" fmla="*/ 17211599 w 17211599"/>
              <a:gd name="connsiteY2" fmla="*/ 85453 h 3561300"/>
              <a:gd name="connsiteX3" fmla="*/ 17211599 w 17211599"/>
              <a:gd name="connsiteY3" fmla="*/ 3561300 h 3561300"/>
              <a:gd name="connsiteX4" fmla="*/ 0 w 17211599"/>
              <a:gd name="connsiteY4" fmla="*/ 3561300 h 3561300"/>
              <a:gd name="connsiteX5" fmla="*/ 0 w 17211599"/>
              <a:gd name="connsiteY5" fmla="*/ 85453 h 3561300"/>
              <a:gd name="connsiteX6" fmla="*/ 85453 w 17211599"/>
              <a:gd name="connsiteY6" fmla="*/ 0 h 356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211599" h="3561300">
                <a:moveTo>
                  <a:pt x="85453" y="0"/>
                </a:moveTo>
                <a:lnTo>
                  <a:pt x="17126147" y="0"/>
                </a:lnTo>
                <a:cubicBezTo>
                  <a:pt x="17173339" y="0"/>
                  <a:pt x="17211599" y="38259"/>
                  <a:pt x="17211599" y="85453"/>
                </a:cubicBezTo>
                <a:lnTo>
                  <a:pt x="17211599" y="3561300"/>
                </a:lnTo>
                <a:lnTo>
                  <a:pt x="0" y="3561300"/>
                </a:lnTo>
                <a:lnTo>
                  <a:pt x="0" y="85453"/>
                </a:lnTo>
                <a:cubicBezTo>
                  <a:pt x="0" y="38259"/>
                  <a:pt x="38259" y="0"/>
                  <a:pt x="85453" y="0"/>
                </a:cubicBez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38100" tIns="38100" rIns="381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38" name="Text Box 2">
            <a:extLst>
              <a:ext uri="{FF2B5EF4-FFF2-40B4-BE49-F238E27FC236}">
                <a16:creationId xmlns:a16="http://schemas.microsoft.com/office/drawing/2014/main" id="{33B4A74C-135D-8542-8759-6C07E8366BCA}"/>
              </a:ext>
            </a:extLst>
          </p:cNvPr>
          <p:cNvSpPr txBox="1">
            <a:spLocks/>
          </p:cNvSpPr>
          <p:nvPr/>
        </p:nvSpPr>
        <p:spPr bwMode="auto">
          <a:xfrm>
            <a:off x="2701919" y="603919"/>
            <a:ext cx="9919589" cy="2370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eaLnBrk="1">
              <a:lnSpc>
                <a:spcPct val="170000"/>
              </a:lnSpc>
              <a:defRPr/>
            </a:pPr>
            <a:r>
              <a:rPr lang="en-US" altLang="x-none" sz="10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DECEMBER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DEDA56F-5E47-614D-BDE7-03677F81D3D2}"/>
              </a:ext>
            </a:extLst>
          </p:cNvPr>
          <p:cNvSpPr/>
          <p:nvPr/>
        </p:nvSpPr>
        <p:spPr bwMode="auto">
          <a:xfrm>
            <a:off x="1160331" y="3845392"/>
            <a:ext cx="17211600" cy="1116000"/>
          </a:xfrm>
          <a:prstGeom prst="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39" name="Text Box 2">
            <a:extLst>
              <a:ext uri="{FF2B5EF4-FFF2-40B4-BE49-F238E27FC236}">
                <a16:creationId xmlns:a16="http://schemas.microsoft.com/office/drawing/2014/main" id="{B4D2EFCE-1AB3-D44E-A34E-08542EFDBA88}"/>
              </a:ext>
            </a:extLst>
          </p:cNvPr>
          <p:cNvSpPr txBox="1">
            <a:spLocks/>
          </p:cNvSpPr>
          <p:nvPr/>
        </p:nvSpPr>
        <p:spPr bwMode="auto">
          <a:xfrm>
            <a:off x="2228039" y="3615940"/>
            <a:ext cx="1489592" cy="8519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SU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3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9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16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30</a:t>
            </a:r>
            <a:endParaRPr lang="x-none" altLang="x-none" sz="4000" b="1" dirty="0">
              <a:solidFill>
                <a:schemeClr val="accent3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0" name="Text Box 2">
            <a:extLst>
              <a:ext uri="{FF2B5EF4-FFF2-40B4-BE49-F238E27FC236}">
                <a16:creationId xmlns:a16="http://schemas.microsoft.com/office/drawing/2014/main" id="{30672AA6-1802-4940-BABA-DBCAD547A2A8}"/>
              </a:ext>
            </a:extLst>
          </p:cNvPr>
          <p:cNvSpPr txBox="1">
            <a:spLocks/>
          </p:cNvSpPr>
          <p:nvPr/>
        </p:nvSpPr>
        <p:spPr bwMode="auto">
          <a:xfrm>
            <a:off x="4492529" y="3615940"/>
            <a:ext cx="1489592" cy="8519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MO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10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17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31</a:t>
            </a:r>
            <a:endParaRPr lang="x-none" altLang="x-none" sz="4000" b="1" dirty="0">
              <a:solidFill>
                <a:schemeClr val="accent3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1" name="Text Box 2">
            <a:extLst>
              <a:ext uri="{FF2B5EF4-FFF2-40B4-BE49-F238E27FC236}">
                <a16:creationId xmlns:a16="http://schemas.microsoft.com/office/drawing/2014/main" id="{11E6CBBA-03C8-6547-9FAB-8A68973611BE}"/>
              </a:ext>
            </a:extLst>
          </p:cNvPr>
          <p:cNvSpPr txBox="1">
            <a:spLocks/>
          </p:cNvSpPr>
          <p:nvPr/>
        </p:nvSpPr>
        <p:spPr bwMode="auto">
          <a:xfrm>
            <a:off x="6757019" y="3615940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TU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18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25</a:t>
            </a:r>
            <a:endParaRPr lang="x-none" altLang="x-none" sz="4000" b="1" dirty="0">
              <a:solidFill>
                <a:schemeClr val="accent3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2" name="Text Box 2">
            <a:extLst>
              <a:ext uri="{FF2B5EF4-FFF2-40B4-BE49-F238E27FC236}">
                <a16:creationId xmlns:a16="http://schemas.microsoft.com/office/drawing/2014/main" id="{D28A4ADD-4841-3943-A1D4-69D8B8CB5280}"/>
              </a:ext>
            </a:extLst>
          </p:cNvPr>
          <p:cNvSpPr txBox="1">
            <a:spLocks/>
          </p:cNvSpPr>
          <p:nvPr/>
        </p:nvSpPr>
        <p:spPr bwMode="auto">
          <a:xfrm>
            <a:off x="9021509" y="3615940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WE</a:t>
            </a: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5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12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19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26</a:t>
            </a:r>
          </a:p>
        </p:txBody>
      </p:sp>
      <p:sp>
        <p:nvSpPr>
          <p:cNvPr id="43" name="Text Box 2">
            <a:extLst>
              <a:ext uri="{FF2B5EF4-FFF2-40B4-BE49-F238E27FC236}">
                <a16:creationId xmlns:a16="http://schemas.microsoft.com/office/drawing/2014/main" id="{6DFF5EA4-49F2-C24D-BB5D-503E1EAC6313}"/>
              </a:ext>
            </a:extLst>
          </p:cNvPr>
          <p:cNvSpPr txBox="1">
            <a:spLocks/>
          </p:cNvSpPr>
          <p:nvPr/>
        </p:nvSpPr>
        <p:spPr bwMode="auto">
          <a:xfrm>
            <a:off x="11285999" y="3615940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TH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6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20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27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44" name="Text Box 2">
            <a:extLst>
              <a:ext uri="{FF2B5EF4-FFF2-40B4-BE49-F238E27FC236}">
                <a16:creationId xmlns:a16="http://schemas.microsoft.com/office/drawing/2014/main" id="{5041BAB7-6100-1344-B846-C7E98FDF4B8B}"/>
              </a:ext>
            </a:extLst>
          </p:cNvPr>
          <p:cNvSpPr txBox="1">
            <a:spLocks/>
          </p:cNvSpPr>
          <p:nvPr/>
        </p:nvSpPr>
        <p:spPr bwMode="auto">
          <a:xfrm>
            <a:off x="13550489" y="3615940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FR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7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28</a:t>
            </a:r>
          </a:p>
        </p:txBody>
      </p:sp>
      <p:sp>
        <p:nvSpPr>
          <p:cNvPr id="45" name="Text Box 2">
            <a:extLst>
              <a:ext uri="{FF2B5EF4-FFF2-40B4-BE49-F238E27FC236}">
                <a16:creationId xmlns:a16="http://schemas.microsoft.com/office/drawing/2014/main" id="{FDB0D934-BE51-8045-8120-D5C3D58A01E8}"/>
              </a:ext>
            </a:extLst>
          </p:cNvPr>
          <p:cNvSpPr txBox="1">
            <a:spLocks/>
          </p:cNvSpPr>
          <p:nvPr/>
        </p:nvSpPr>
        <p:spPr bwMode="auto">
          <a:xfrm>
            <a:off x="15814976" y="3615940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tx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SA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8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15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29</a:t>
            </a:r>
          </a:p>
        </p:txBody>
      </p:sp>
      <p:sp>
        <p:nvSpPr>
          <p:cNvPr id="24" name="Rectangle 1">
            <a:extLst>
              <a:ext uri="{FF2B5EF4-FFF2-40B4-BE49-F238E27FC236}">
                <a16:creationId xmlns:a16="http://schemas.microsoft.com/office/drawing/2014/main" id="{A49333B2-97B3-724C-AAC0-A8330FA85B67}"/>
              </a:ext>
            </a:extLst>
          </p:cNvPr>
          <p:cNvSpPr/>
          <p:nvPr/>
        </p:nvSpPr>
        <p:spPr>
          <a:xfrm>
            <a:off x="19146826" y="5610864"/>
            <a:ext cx="4350430" cy="6640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cupidatat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proident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culpa qui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officia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deserunt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mollit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id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perspiciatis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unde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omnis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aperiam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eaque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ab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illo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inventore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veritatis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quasi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architecto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beatae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vitae dicta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explicabo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Nemo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aspernatur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odit</a:t>
            </a:r>
            <a:endParaRPr lang="en-US" sz="2200" dirty="0">
              <a:solidFill>
                <a:schemeClr val="accent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5390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>
            <a:extLst>
              <a:ext uri="{FF2B5EF4-FFF2-40B4-BE49-F238E27FC236}">
                <a16:creationId xmlns:a16="http://schemas.microsoft.com/office/drawing/2014/main" id="{75587E50-2193-BE47-979E-16BDCD42B18B}"/>
              </a:ext>
            </a:extLst>
          </p:cNvPr>
          <p:cNvSpPr txBox="1">
            <a:spLocks/>
          </p:cNvSpPr>
          <p:nvPr/>
        </p:nvSpPr>
        <p:spPr bwMode="auto">
          <a:xfrm>
            <a:off x="22545675" y="12520613"/>
            <a:ext cx="89535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>
            <a:spAutoFit/>
          </a:bodyPr>
          <a:lstStyle>
            <a:lvl1pPr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1pPr>
            <a:lvl2pPr marL="742950" indent="-285750"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2pPr>
            <a:lvl3pPr marL="1143000" indent="-228600"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3pPr>
            <a:lvl4pPr marL="1600200" indent="-228600"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4pPr>
            <a:lvl5pPr marL="2057400" indent="-228600"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9pPr>
          </a:lstStyle>
          <a:p>
            <a:pPr algn="ctr" eaLnBrk="1">
              <a:defRPr/>
            </a:pPr>
            <a:fld id="{4EB15F54-F22B-6949-B05B-FC5AE566B540}" type="slidenum">
              <a:rPr lang="x-none" altLang="x-none" smtClean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</a:rPr>
              <a:pPr algn="ctr" eaLnBrk="1">
                <a:defRPr/>
              </a:pPr>
              <a:t>28</a:t>
            </a:fld>
            <a:endParaRPr lang="x-none" altLang="x-none">
              <a:solidFill>
                <a:schemeClr val="accent4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146" name="Text Box 2">
            <a:extLst>
              <a:ext uri="{FF2B5EF4-FFF2-40B4-BE49-F238E27FC236}">
                <a16:creationId xmlns:a16="http://schemas.microsoft.com/office/drawing/2014/main" id="{1A882D8B-B462-1841-9BD8-F7DFCA2CA972}"/>
              </a:ext>
            </a:extLst>
          </p:cNvPr>
          <p:cNvSpPr txBox="1">
            <a:spLocks/>
          </p:cNvSpPr>
          <p:nvPr/>
        </p:nvSpPr>
        <p:spPr bwMode="auto">
          <a:xfrm>
            <a:off x="2628446" y="2170634"/>
            <a:ext cx="5592762" cy="384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 anchor="ctr">
            <a:spAutoFit/>
          </a:bodyPr>
          <a:lstStyle/>
          <a:p>
            <a:pPr eaLnBrk="1">
              <a:defRPr/>
            </a:pPr>
            <a:r>
              <a:rPr lang="en-US" altLang="x-none" b="1" dirty="0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SUBTITLES</a:t>
            </a:r>
            <a:endParaRPr lang="x-none" altLang="x-none" b="1" dirty="0">
              <a:solidFill>
                <a:schemeClr val="accent1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6147" name="Text Box 3">
            <a:extLst>
              <a:ext uri="{FF2B5EF4-FFF2-40B4-BE49-F238E27FC236}">
                <a16:creationId xmlns:a16="http://schemas.microsoft.com/office/drawing/2014/main" id="{34A943F5-9DBB-E64F-8FE1-50E52931661B}"/>
              </a:ext>
            </a:extLst>
          </p:cNvPr>
          <p:cNvSpPr txBox="1">
            <a:spLocks/>
          </p:cNvSpPr>
          <p:nvPr/>
        </p:nvSpPr>
        <p:spPr bwMode="auto">
          <a:xfrm>
            <a:off x="2541360" y="2552171"/>
            <a:ext cx="9432925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 eaLnBrk="1">
              <a:defRPr/>
            </a:pPr>
            <a:r>
              <a:rPr lang="en-US" altLang="x-none" sz="10000" b="1" dirty="0">
                <a:solidFill>
                  <a:schemeClr val="bg2"/>
                </a:solidFill>
                <a:latin typeface="Open Sans Semibold" charset="0"/>
                <a:ea typeface="Open Sans Semibold" charset="0"/>
                <a:cs typeface="Open Sans Semibold" charset="0"/>
                <a:sym typeface="Poppins Medium" charset="0"/>
              </a:rPr>
              <a:t>H1 Demo</a:t>
            </a:r>
            <a:r>
              <a:rPr lang="x-none" altLang="x-none" sz="10000" b="1" dirty="0">
                <a:solidFill>
                  <a:schemeClr val="bg2"/>
                </a:solidFill>
                <a:latin typeface="Open Sans Semibold" charset="0"/>
                <a:ea typeface="Open Sans Semibold" charset="0"/>
                <a:cs typeface="Open Sans Semibold" charset="0"/>
                <a:sym typeface="Poppins Medium" charset="0"/>
              </a:rPr>
              <a:t> text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7169F71-4F1B-DC4E-B9F8-A2BB96166992}"/>
              </a:ext>
            </a:extLst>
          </p:cNvPr>
          <p:cNvSpPr/>
          <p:nvPr/>
        </p:nvSpPr>
        <p:spPr>
          <a:xfrm>
            <a:off x="2584903" y="9994900"/>
            <a:ext cx="8405813" cy="16160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US" sz="22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Body Text Demo</a:t>
            </a:r>
          </a:p>
          <a:p>
            <a:pPr algn="just">
              <a:lnSpc>
                <a:spcPct val="150000"/>
              </a:lnSpc>
              <a:defRPr/>
            </a:pPr>
            <a:r>
              <a:rPr lang="en-US" sz="22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Lorem ipsum dolor sit </a:t>
            </a:r>
            <a:r>
              <a:rPr lang="en-US" sz="22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amet</a:t>
            </a:r>
            <a:r>
              <a:rPr lang="en-US" sz="22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, </a:t>
            </a:r>
            <a:r>
              <a:rPr lang="en-US" sz="22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consectetur</a:t>
            </a:r>
            <a:r>
              <a:rPr lang="en-US" sz="22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adipiscing</a:t>
            </a:r>
            <a:r>
              <a:rPr lang="en-US" sz="22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elit</a:t>
            </a:r>
            <a:r>
              <a:rPr lang="en-US" sz="22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, </a:t>
            </a:r>
            <a:r>
              <a:rPr lang="en-US" sz="22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sed</a:t>
            </a:r>
            <a:r>
              <a:rPr lang="en-US" sz="22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do </a:t>
            </a:r>
            <a:r>
              <a:rPr lang="en-US" sz="22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eiusmod</a:t>
            </a:r>
            <a:r>
              <a:rPr lang="en-US" sz="22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tempor</a:t>
            </a:r>
            <a:r>
              <a:rPr lang="en-US" sz="22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incididunt</a:t>
            </a:r>
            <a:r>
              <a:rPr lang="en-US" sz="22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ut</a:t>
            </a:r>
            <a:r>
              <a:rPr lang="en-US" sz="22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labore</a:t>
            </a:r>
            <a:r>
              <a:rPr lang="en-US" sz="22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et </a:t>
            </a:r>
            <a:r>
              <a:rPr lang="en-US" sz="22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dolore</a:t>
            </a:r>
            <a:r>
              <a:rPr lang="en-US" sz="22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magna </a:t>
            </a:r>
            <a:r>
              <a:rPr lang="en-US" sz="22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aliqua</a:t>
            </a:r>
            <a:r>
              <a:rPr lang="en-US" sz="22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. </a:t>
            </a:r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id="{7DB55145-2875-7143-A7DC-2F26F0877907}"/>
              </a:ext>
            </a:extLst>
          </p:cNvPr>
          <p:cNvSpPr txBox="1">
            <a:spLocks/>
          </p:cNvSpPr>
          <p:nvPr/>
        </p:nvSpPr>
        <p:spPr bwMode="auto">
          <a:xfrm>
            <a:off x="2563132" y="4148667"/>
            <a:ext cx="9432925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 eaLnBrk="1">
              <a:defRPr/>
            </a:pPr>
            <a:r>
              <a:rPr lang="en-US" altLang="x-none" sz="8000" b="1" dirty="0">
                <a:solidFill>
                  <a:schemeClr val="bg2"/>
                </a:solidFill>
                <a:latin typeface="Open Sans Semibold" charset="0"/>
                <a:ea typeface="Open Sans Semibold" charset="0"/>
                <a:cs typeface="Open Sans Semibold" charset="0"/>
                <a:sym typeface="Poppins Medium" charset="0"/>
              </a:rPr>
              <a:t>H2 Demo</a:t>
            </a:r>
            <a:r>
              <a:rPr lang="x-none" altLang="x-none" sz="8000" b="1" dirty="0">
                <a:solidFill>
                  <a:schemeClr val="bg2"/>
                </a:solidFill>
                <a:latin typeface="Open Sans Semibold" charset="0"/>
                <a:ea typeface="Open Sans Semibold" charset="0"/>
                <a:cs typeface="Open Sans Semibold" charset="0"/>
                <a:sym typeface="Poppins Medium" charset="0"/>
              </a:rPr>
              <a:t> text</a:t>
            </a:r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id="{7D305EF1-96C4-FC46-BA83-5FFEFBBFF78B}"/>
              </a:ext>
            </a:extLst>
          </p:cNvPr>
          <p:cNvSpPr txBox="1">
            <a:spLocks/>
          </p:cNvSpPr>
          <p:nvPr/>
        </p:nvSpPr>
        <p:spPr bwMode="auto">
          <a:xfrm>
            <a:off x="2584904" y="5745163"/>
            <a:ext cx="94329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 eaLnBrk="1">
              <a:defRPr/>
            </a:pPr>
            <a:r>
              <a:rPr lang="en-US" altLang="x-none" sz="5400" b="1" dirty="0">
                <a:solidFill>
                  <a:schemeClr val="bg2"/>
                </a:solidFill>
                <a:latin typeface="Open Sans Semibold" charset="0"/>
                <a:ea typeface="Open Sans Semibold" charset="0"/>
                <a:cs typeface="Open Sans Semibold" charset="0"/>
                <a:sym typeface="Poppins Medium" charset="0"/>
              </a:rPr>
              <a:t>H3 Demo</a:t>
            </a:r>
            <a:r>
              <a:rPr lang="x-none" altLang="x-none" sz="5400" b="1" dirty="0">
                <a:solidFill>
                  <a:schemeClr val="bg2"/>
                </a:solidFill>
                <a:latin typeface="Open Sans Semibold" charset="0"/>
                <a:ea typeface="Open Sans Semibold" charset="0"/>
                <a:cs typeface="Open Sans Semibold" charset="0"/>
                <a:sym typeface="Poppins Medium" charset="0"/>
              </a:rPr>
              <a:t> text</a:t>
            </a:r>
          </a:p>
        </p:txBody>
      </p:sp>
      <p:sp>
        <p:nvSpPr>
          <p:cNvPr id="9" name="Text Box 3">
            <a:extLst>
              <a:ext uri="{FF2B5EF4-FFF2-40B4-BE49-F238E27FC236}">
                <a16:creationId xmlns:a16="http://schemas.microsoft.com/office/drawing/2014/main" id="{5EA3017E-952A-D44D-B908-BA35D9DFC7CB}"/>
              </a:ext>
            </a:extLst>
          </p:cNvPr>
          <p:cNvSpPr txBox="1">
            <a:spLocks/>
          </p:cNvSpPr>
          <p:nvPr/>
        </p:nvSpPr>
        <p:spPr bwMode="auto">
          <a:xfrm>
            <a:off x="2606675" y="6929228"/>
            <a:ext cx="94329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 eaLnBrk="1">
              <a:defRPr/>
            </a:pPr>
            <a:r>
              <a:rPr lang="en-US" altLang="x-none" sz="4000" b="1" dirty="0">
                <a:solidFill>
                  <a:schemeClr val="bg2"/>
                </a:solidFill>
                <a:latin typeface="Open Sans Semibold" charset="0"/>
                <a:ea typeface="Open Sans Semibold" charset="0"/>
                <a:cs typeface="Open Sans Semibold" charset="0"/>
                <a:sym typeface="Poppins Medium" charset="0"/>
              </a:rPr>
              <a:t>H4 Demo</a:t>
            </a:r>
            <a:r>
              <a:rPr lang="x-none" altLang="x-none" sz="4000" b="1" dirty="0">
                <a:solidFill>
                  <a:schemeClr val="bg2"/>
                </a:solidFill>
                <a:latin typeface="Open Sans Semibold" charset="0"/>
                <a:ea typeface="Open Sans Semibold" charset="0"/>
                <a:cs typeface="Open Sans Semibold" charset="0"/>
                <a:sym typeface="Poppins Medium" charset="0"/>
              </a:rPr>
              <a:t> text</a:t>
            </a:r>
          </a:p>
        </p:txBody>
      </p:sp>
      <p:sp>
        <p:nvSpPr>
          <p:cNvPr id="10" name="Text Box 3">
            <a:extLst>
              <a:ext uri="{FF2B5EF4-FFF2-40B4-BE49-F238E27FC236}">
                <a16:creationId xmlns:a16="http://schemas.microsoft.com/office/drawing/2014/main" id="{55F36EA4-0D97-874D-8D25-0DA5D6916DB0}"/>
              </a:ext>
            </a:extLst>
          </p:cNvPr>
          <p:cNvSpPr txBox="1">
            <a:spLocks/>
          </p:cNvSpPr>
          <p:nvPr/>
        </p:nvSpPr>
        <p:spPr bwMode="auto">
          <a:xfrm>
            <a:off x="2606675" y="8966519"/>
            <a:ext cx="94122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 eaLnBrk="1">
              <a:defRPr/>
            </a:pPr>
            <a:r>
              <a:rPr lang="en-US" altLang="x-none" sz="4000" b="1" dirty="0">
                <a:solidFill>
                  <a:schemeClr val="accent1"/>
                </a:solidFill>
                <a:latin typeface="Open Sans Semibold" charset="0"/>
                <a:ea typeface="Open Sans Semibold" charset="0"/>
                <a:cs typeface="Open Sans Semibold" charset="0"/>
                <a:sym typeface="Poppins Medium" charset="0"/>
              </a:rPr>
              <a:t>H4 Demo</a:t>
            </a:r>
            <a:r>
              <a:rPr lang="x-none" altLang="x-none" sz="4000" b="1" dirty="0">
                <a:solidFill>
                  <a:schemeClr val="accent1"/>
                </a:solidFill>
                <a:latin typeface="Open Sans Semibold" charset="0"/>
                <a:ea typeface="Open Sans Semibold" charset="0"/>
                <a:cs typeface="Open Sans Semibold" charset="0"/>
                <a:sym typeface="Poppins Medium" charset="0"/>
              </a:rPr>
              <a:t> text</a:t>
            </a:r>
          </a:p>
        </p:txBody>
      </p:sp>
      <p:sp>
        <p:nvSpPr>
          <p:cNvPr id="9228" name="Oval 12">
            <a:extLst>
              <a:ext uri="{FF2B5EF4-FFF2-40B4-BE49-F238E27FC236}">
                <a16:creationId xmlns:a16="http://schemas.microsoft.com/office/drawing/2014/main" id="{7D1D7CCB-048D-2D41-91F8-91C0240B2C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57734" y="2955925"/>
            <a:ext cx="936135" cy="936625"/>
          </a:xfrm>
          <a:prstGeom prst="ellipse">
            <a:avLst/>
          </a:prstGeom>
          <a:solidFill>
            <a:srgbClr val="49504F"/>
          </a:solidFill>
          <a:ln>
            <a:noFill/>
          </a:ln>
          <a:extLst/>
        </p:spPr>
        <p:txBody>
          <a:bodyPr lIns="38100" tIns="38100" rIns="38100" bIns="38100" anchor="ctr">
            <a:spAutoFit/>
          </a:bodyPr>
          <a:lstStyle/>
          <a:p>
            <a:pPr eaLnBrk="1"/>
            <a:endParaRPr lang="en-US" altLang="ru-RU"/>
          </a:p>
        </p:txBody>
      </p:sp>
      <p:sp>
        <p:nvSpPr>
          <p:cNvPr id="9229" name="Oval 13">
            <a:extLst>
              <a:ext uri="{FF2B5EF4-FFF2-40B4-BE49-F238E27FC236}">
                <a16:creationId xmlns:a16="http://schemas.microsoft.com/office/drawing/2014/main" id="{0A7BB19C-DF51-8D42-AE31-569CD95684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28067" y="2955925"/>
            <a:ext cx="936135" cy="936625"/>
          </a:xfrm>
          <a:prstGeom prst="ellipse">
            <a:avLst/>
          </a:prstGeom>
          <a:solidFill>
            <a:srgbClr val="9EA5A7"/>
          </a:solidFill>
          <a:ln>
            <a:noFill/>
          </a:ln>
          <a:extLst/>
        </p:spPr>
        <p:txBody>
          <a:bodyPr lIns="38100" tIns="38100" rIns="38100" bIns="38100" anchor="ctr">
            <a:spAutoFit/>
          </a:bodyPr>
          <a:lstStyle/>
          <a:p>
            <a:pPr eaLnBrk="1"/>
            <a:endParaRPr lang="en-US" altLang="ru-RU"/>
          </a:p>
        </p:txBody>
      </p:sp>
      <p:sp>
        <p:nvSpPr>
          <p:cNvPr id="9230" name="Oval 14">
            <a:extLst>
              <a:ext uri="{FF2B5EF4-FFF2-40B4-BE49-F238E27FC236}">
                <a16:creationId xmlns:a16="http://schemas.microsoft.com/office/drawing/2014/main" id="{D879FC54-B50B-1247-9835-C7AA3698E2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98401" y="2955925"/>
            <a:ext cx="936135" cy="936625"/>
          </a:xfrm>
          <a:prstGeom prst="ellipse">
            <a:avLst/>
          </a:prstGeom>
          <a:solidFill>
            <a:srgbClr val="C2CACB"/>
          </a:solidFill>
          <a:ln>
            <a:noFill/>
          </a:ln>
          <a:extLst/>
        </p:spPr>
        <p:txBody>
          <a:bodyPr lIns="38100" tIns="38100" rIns="38100" bIns="38100" anchor="ctr">
            <a:spAutoFit/>
          </a:bodyPr>
          <a:lstStyle/>
          <a:p>
            <a:pPr eaLnBrk="1"/>
            <a:endParaRPr lang="en-US" altLang="ru-RU"/>
          </a:p>
        </p:txBody>
      </p:sp>
      <p:sp>
        <p:nvSpPr>
          <p:cNvPr id="9231" name="Oval 15">
            <a:extLst>
              <a:ext uri="{FF2B5EF4-FFF2-40B4-BE49-F238E27FC236}">
                <a16:creationId xmlns:a16="http://schemas.microsoft.com/office/drawing/2014/main" id="{84C7C20F-1C84-C14C-9CCC-95729AA337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45545" y="2955925"/>
            <a:ext cx="936135" cy="936625"/>
          </a:xfrm>
          <a:prstGeom prst="ellipse">
            <a:avLst/>
          </a:prstGeom>
          <a:solidFill>
            <a:srgbClr val="303534"/>
          </a:solidFill>
          <a:ln>
            <a:noFill/>
          </a:ln>
          <a:extLst/>
        </p:spPr>
        <p:txBody>
          <a:bodyPr lIns="38100" tIns="38100" rIns="38100" bIns="38100" anchor="ctr">
            <a:spAutoFit/>
          </a:bodyPr>
          <a:lstStyle/>
          <a:p>
            <a:pPr eaLnBrk="1"/>
            <a:endParaRPr lang="en-US" altLang="ru-RU"/>
          </a:p>
        </p:txBody>
      </p:sp>
      <p:sp>
        <p:nvSpPr>
          <p:cNvPr id="9232" name="Oval 16">
            <a:extLst>
              <a:ext uri="{FF2B5EF4-FFF2-40B4-BE49-F238E27FC236}">
                <a16:creationId xmlns:a16="http://schemas.microsoft.com/office/drawing/2014/main" id="{5EFEC7E6-7BF2-5440-A22F-E76AF383BF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68734" y="2955925"/>
            <a:ext cx="936135" cy="936625"/>
          </a:xfrm>
          <a:prstGeom prst="ellipse">
            <a:avLst/>
          </a:prstGeom>
          <a:solidFill>
            <a:srgbClr val="25D0E2"/>
          </a:solidFill>
          <a:ln>
            <a:noFill/>
          </a:ln>
          <a:extLst/>
        </p:spPr>
        <p:txBody>
          <a:bodyPr lIns="38100" tIns="38100" rIns="38100" bIns="38100" anchor="ctr">
            <a:spAutoFit/>
          </a:bodyPr>
          <a:lstStyle/>
          <a:p>
            <a:pPr eaLnBrk="1"/>
            <a:endParaRPr lang="en-US" altLang="ru-RU"/>
          </a:p>
        </p:txBody>
      </p:sp>
      <p:sp>
        <p:nvSpPr>
          <p:cNvPr id="9233" name="Oval 17">
            <a:extLst>
              <a:ext uri="{FF2B5EF4-FFF2-40B4-BE49-F238E27FC236}">
                <a16:creationId xmlns:a16="http://schemas.microsoft.com/office/drawing/2014/main" id="{D3524EFA-97A4-1144-BA06-B90F4C256A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75210" y="2955925"/>
            <a:ext cx="936135" cy="936625"/>
          </a:xfrm>
          <a:prstGeom prst="ellipse">
            <a:avLst/>
          </a:prstGeom>
          <a:solidFill>
            <a:srgbClr val="418DD7"/>
          </a:solidFill>
          <a:ln>
            <a:noFill/>
          </a:ln>
          <a:extLst/>
        </p:spPr>
        <p:txBody>
          <a:bodyPr lIns="38100" tIns="38100" rIns="38100" bIns="38100" anchor="ctr">
            <a:spAutoFit/>
          </a:bodyPr>
          <a:lstStyle/>
          <a:p>
            <a:pPr eaLnBrk="1"/>
            <a:endParaRPr lang="en-US" altLang="ru-RU" dirty="0"/>
          </a:p>
        </p:txBody>
      </p:sp>
      <p:sp>
        <p:nvSpPr>
          <p:cNvPr id="9234" name="Oval 18">
            <a:extLst>
              <a:ext uri="{FF2B5EF4-FFF2-40B4-BE49-F238E27FC236}">
                <a16:creationId xmlns:a16="http://schemas.microsoft.com/office/drawing/2014/main" id="{3A0D343C-9938-714F-BEC5-3238E87E21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87400" y="2955925"/>
            <a:ext cx="936135" cy="936625"/>
          </a:xfrm>
          <a:prstGeom prst="ellipse">
            <a:avLst/>
          </a:prstGeom>
          <a:solidFill>
            <a:srgbClr val="49504F"/>
          </a:solidFill>
          <a:ln>
            <a:noFill/>
          </a:ln>
          <a:extLst/>
        </p:spPr>
        <p:txBody>
          <a:bodyPr lIns="38100" tIns="38100" rIns="38100" bIns="38100" anchor="ctr">
            <a:spAutoFit/>
          </a:bodyPr>
          <a:lstStyle/>
          <a:p>
            <a:pPr eaLnBrk="1"/>
            <a:endParaRPr lang="en-US" altLang="ru-RU"/>
          </a:p>
        </p:txBody>
      </p:sp>
      <p:sp>
        <p:nvSpPr>
          <p:cNvPr id="21" name="Text Box 2">
            <a:extLst>
              <a:ext uri="{FF2B5EF4-FFF2-40B4-BE49-F238E27FC236}">
                <a16:creationId xmlns:a16="http://schemas.microsoft.com/office/drawing/2014/main" id="{995F72DB-09C5-DB40-8DE3-0DDD367AAC63}"/>
              </a:ext>
            </a:extLst>
          </p:cNvPr>
          <p:cNvSpPr txBox="1">
            <a:spLocks/>
          </p:cNvSpPr>
          <p:nvPr/>
        </p:nvSpPr>
        <p:spPr bwMode="auto">
          <a:xfrm>
            <a:off x="13459679" y="2173288"/>
            <a:ext cx="5592762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 anchor="ctr">
            <a:spAutoFit/>
          </a:bodyPr>
          <a:lstStyle/>
          <a:p>
            <a:pPr eaLnBrk="1">
              <a:defRPr/>
            </a:pPr>
            <a:r>
              <a:rPr lang="en-US" altLang="x-none" sz="1800" b="1" dirty="0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Palette template</a:t>
            </a:r>
            <a:endParaRPr lang="x-none" altLang="x-none" sz="1800" b="1" dirty="0">
              <a:solidFill>
                <a:schemeClr val="accent1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9227" name="Rounded Rectangle 5">
            <a:hlinkClick r:id="rId2"/>
            <a:extLst>
              <a:ext uri="{FF2B5EF4-FFF2-40B4-BE49-F238E27FC236}">
                <a16:creationId xmlns:a16="http://schemas.microsoft.com/office/drawing/2014/main" id="{D5E30E91-EB79-EF46-8804-3C6702D01F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90575" y="4445000"/>
            <a:ext cx="3817938" cy="690563"/>
          </a:xfrm>
          <a:prstGeom prst="roundRect">
            <a:avLst>
              <a:gd name="adj" fmla="val 6051"/>
            </a:avLst>
          </a:prstGeom>
          <a:solidFill>
            <a:schemeClr val="accent1"/>
          </a:solidFill>
          <a:ln>
            <a:noFill/>
          </a:ln>
          <a:extLst/>
        </p:spPr>
        <p:txBody>
          <a:bodyPr lIns="396000" tIns="180000" rIns="180000" bIns="180000" anchor="ctr">
            <a:spAutoFit/>
          </a:bodyPr>
          <a:lstStyle/>
          <a:p>
            <a:pPr eaLnBrk="1"/>
            <a:r>
              <a:rPr lang="en-US" altLang="ru-RU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Download Open Sans font</a:t>
            </a:r>
          </a:p>
        </p:txBody>
      </p:sp>
      <p:sp>
        <p:nvSpPr>
          <p:cNvPr id="28" name="Oval 17">
            <a:extLst>
              <a:ext uri="{FF2B5EF4-FFF2-40B4-BE49-F238E27FC236}">
                <a16:creationId xmlns:a16="http://schemas.microsoft.com/office/drawing/2014/main" id="{E8BB8F7E-1B71-6545-A96A-A413B33BA3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21975" y="2955925"/>
            <a:ext cx="936135" cy="936625"/>
          </a:xfrm>
          <a:prstGeom prst="ellipse">
            <a:avLst/>
          </a:prstGeom>
          <a:solidFill>
            <a:srgbClr val="F5971F"/>
          </a:solidFill>
          <a:ln>
            <a:noFill/>
          </a:ln>
          <a:extLst/>
        </p:spPr>
        <p:txBody>
          <a:bodyPr lIns="38100" tIns="38100" rIns="38100" bIns="38100" anchor="ctr">
            <a:spAutoFit/>
          </a:bodyPr>
          <a:lstStyle/>
          <a:p>
            <a:pPr eaLnBrk="1"/>
            <a:endParaRPr lang="en-US" altLang="ru-RU" dirty="0"/>
          </a:p>
        </p:txBody>
      </p:sp>
      <p:sp>
        <p:nvSpPr>
          <p:cNvPr id="30" name="Text Box 3">
            <a:extLst>
              <a:ext uri="{FF2B5EF4-FFF2-40B4-BE49-F238E27FC236}">
                <a16:creationId xmlns:a16="http://schemas.microsoft.com/office/drawing/2014/main" id="{9C1C1F04-B708-2E4A-ADFC-F02A69330B7A}"/>
              </a:ext>
            </a:extLst>
          </p:cNvPr>
          <p:cNvSpPr txBox="1">
            <a:spLocks/>
          </p:cNvSpPr>
          <p:nvPr/>
        </p:nvSpPr>
        <p:spPr bwMode="auto">
          <a:xfrm>
            <a:off x="2606675" y="7947874"/>
            <a:ext cx="94122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 eaLnBrk="1">
              <a:defRPr/>
            </a:pPr>
            <a:r>
              <a:rPr lang="en-US" altLang="x-none" sz="4000" b="1" dirty="0">
                <a:solidFill>
                  <a:schemeClr val="accent2"/>
                </a:solidFill>
                <a:latin typeface="Open Sans Semibold" charset="0"/>
                <a:ea typeface="Open Sans Semibold" charset="0"/>
                <a:cs typeface="Open Sans Semibold" charset="0"/>
                <a:sym typeface="Poppins Medium" charset="0"/>
              </a:rPr>
              <a:t>H4 Demo</a:t>
            </a:r>
            <a:r>
              <a:rPr lang="x-none" altLang="x-none" sz="4000" b="1" dirty="0">
                <a:solidFill>
                  <a:schemeClr val="accent2"/>
                </a:solidFill>
                <a:latin typeface="Open Sans Semibold" charset="0"/>
                <a:ea typeface="Open Sans Semibold" charset="0"/>
                <a:cs typeface="Open Sans Semibold" charset="0"/>
                <a:sym typeface="Poppins Medium" charset="0"/>
              </a:rPr>
              <a:t> text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Группа 23">
            <a:extLst>
              <a:ext uri="{FF2B5EF4-FFF2-40B4-BE49-F238E27FC236}">
                <a16:creationId xmlns:a16="http://schemas.microsoft.com/office/drawing/2014/main" id="{4920E467-CD02-474A-9A50-CB44C4C9A251}"/>
              </a:ext>
            </a:extLst>
          </p:cNvPr>
          <p:cNvGrpSpPr/>
          <p:nvPr/>
        </p:nvGrpSpPr>
        <p:grpSpPr>
          <a:xfrm>
            <a:off x="654560" y="555845"/>
            <a:ext cx="23258901" cy="3256010"/>
            <a:chOff x="654560" y="555845"/>
            <a:chExt cx="23258901" cy="3256010"/>
          </a:xfrm>
        </p:grpSpPr>
        <p:grpSp>
          <p:nvGrpSpPr>
            <p:cNvPr id="12" name="Группа 11">
              <a:extLst>
                <a:ext uri="{FF2B5EF4-FFF2-40B4-BE49-F238E27FC236}">
                  <a16:creationId xmlns:a16="http://schemas.microsoft.com/office/drawing/2014/main" id="{2B1160A0-BFD6-5043-B5CC-D8B62EA54856}"/>
                </a:ext>
              </a:extLst>
            </p:cNvPr>
            <p:cNvGrpSpPr/>
            <p:nvPr/>
          </p:nvGrpSpPr>
          <p:grpSpPr>
            <a:xfrm>
              <a:off x="654560" y="562846"/>
              <a:ext cx="5497671" cy="3249009"/>
              <a:chOff x="573649" y="741265"/>
              <a:chExt cx="5497671" cy="3249009"/>
            </a:xfrm>
          </p:grpSpPr>
          <p:grpSp>
            <p:nvGrpSpPr>
              <p:cNvPr id="3" name="Группа 2">
                <a:extLst>
                  <a:ext uri="{FF2B5EF4-FFF2-40B4-BE49-F238E27FC236}">
                    <a16:creationId xmlns:a16="http://schemas.microsoft.com/office/drawing/2014/main" id="{0EFD3A83-9893-5A4C-A1A1-C2AD9365E68F}"/>
                  </a:ext>
                </a:extLst>
              </p:cNvPr>
              <p:cNvGrpSpPr/>
              <p:nvPr/>
            </p:nvGrpSpPr>
            <p:grpSpPr>
              <a:xfrm>
                <a:off x="1544239" y="905402"/>
                <a:ext cx="4527081" cy="2844240"/>
                <a:chOff x="1342654" y="1817439"/>
                <a:chExt cx="4527081" cy="2844240"/>
              </a:xfrm>
            </p:grpSpPr>
            <p:sp>
              <p:nvSpPr>
                <p:cNvPr id="4" name="Text Box 2">
                  <a:extLst>
                    <a:ext uri="{FF2B5EF4-FFF2-40B4-BE49-F238E27FC236}">
                      <a16:creationId xmlns:a16="http://schemas.microsoft.com/office/drawing/2014/main" id="{ADA60D8E-AE94-E54E-84FD-4ACA6B0F8D84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34265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1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S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endPara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1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7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1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14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1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21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1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28</a:t>
                  </a:r>
                  <a:endParaRPr lang="x-none" altLang="x-none" sz="1800" b="1" dirty="0">
                    <a:solidFill>
                      <a:schemeClr val="accent1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5" name="Text Box 2">
                  <a:extLst>
                    <a:ext uri="{FF2B5EF4-FFF2-40B4-BE49-F238E27FC236}">
                      <a16:creationId xmlns:a16="http://schemas.microsoft.com/office/drawing/2014/main" id="{4DE51930-36FA-8947-B1A2-8A4AF69CEA54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00513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M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1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8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1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15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22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29</a:t>
                  </a:r>
                  <a:endParaRPr lang="x-none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6" name="Text Box 2">
                  <a:extLst>
                    <a:ext uri="{FF2B5EF4-FFF2-40B4-BE49-F238E27FC236}">
                      <a16:creationId xmlns:a16="http://schemas.microsoft.com/office/drawing/2014/main" id="{4869784E-39E5-E44A-BC16-3B8C383200FF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66761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T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9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16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23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30</a:t>
                  </a:r>
                  <a:endParaRPr lang="x-none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7" name="Text Box 2">
                  <a:extLst>
                    <a:ext uri="{FF2B5EF4-FFF2-40B4-BE49-F238E27FC236}">
                      <a16:creationId xmlns:a16="http://schemas.microsoft.com/office/drawing/2014/main" id="{7B8DF5B9-5C9D-A04B-A206-DFD261CCF751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333009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W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3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10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17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24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31</a:t>
                  </a:r>
                </a:p>
              </p:txBody>
            </p:sp>
            <p:sp>
              <p:nvSpPr>
                <p:cNvPr id="8" name="Text Box 2">
                  <a:extLst>
                    <a:ext uri="{FF2B5EF4-FFF2-40B4-BE49-F238E27FC236}">
                      <a16:creationId xmlns:a16="http://schemas.microsoft.com/office/drawing/2014/main" id="{B6A75839-FED9-1C4D-8850-7C00A8648886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3992574" y="1817439"/>
                  <a:ext cx="552202" cy="2373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T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4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11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18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25</a:t>
                  </a:r>
                  <a:endParaRPr lang="x-none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9" name="Text Box 2">
                  <a:extLst>
                    <a:ext uri="{FF2B5EF4-FFF2-40B4-BE49-F238E27FC236}">
                      <a16:creationId xmlns:a16="http://schemas.microsoft.com/office/drawing/2014/main" id="{3811BCA6-A726-114D-953C-C91A51157522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4655054" y="1817439"/>
                  <a:ext cx="552202" cy="2373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F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5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12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19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26</a:t>
                  </a:r>
                </a:p>
              </p:txBody>
            </p:sp>
            <p:sp>
              <p:nvSpPr>
                <p:cNvPr id="10" name="Text Box 2">
                  <a:extLst>
                    <a:ext uri="{FF2B5EF4-FFF2-40B4-BE49-F238E27FC236}">
                      <a16:creationId xmlns:a16="http://schemas.microsoft.com/office/drawing/2014/main" id="{DDBAD6ED-84A2-8A44-BED3-56BC47848BEB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5317533" y="1817439"/>
                  <a:ext cx="552202" cy="2373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S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6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13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20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27</a:t>
                  </a:r>
                </a:p>
              </p:txBody>
            </p:sp>
          </p:grpSp>
          <p:grpSp>
            <p:nvGrpSpPr>
              <p:cNvPr id="2" name="Группа 1">
                <a:extLst>
                  <a:ext uri="{FF2B5EF4-FFF2-40B4-BE49-F238E27FC236}">
                    <a16:creationId xmlns:a16="http://schemas.microsoft.com/office/drawing/2014/main" id="{8D8A75DB-9CB6-A347-9388-5F6B76BC057F}"/>
                  </a:ext>
                </a:extLst>
              </p:cNvPr>
              <p:cNvGrpSpPr/>
              <p:nvPr/>
            </p:nvGrpSpPr>
            <p:grpSpPr>
              <a:xfrm rot="16200000">
                <a:off x="-709939" y="2024853"/>
                <a:ext cx="3249009" cy="681833"/>
                <a:chOff x="2246248" y="571015"/>
                <a:chExt cx="3249009" cy="681833"/>
              </a:xfrm>
            </p:grpSpPr>
            <p:sp>
              <p:nvSpPr>
                <p:cNvPr id="75" name="Скругленный прямоугольник 74">
                  <a:extLst>
                    <a:ext uri="{FF2B5EF4-FFF2-40B4-BE49-F238E27FC236}">
                      <a16:creationId xmlns:a16="http://schemas.microsoft.com/office/drawing/2014/main" id="{42CD0E39-801F-C941-86D7-CC8990F73BA2}"/>
                    </a:ext>
                  </a:extLst>
                </p:cNvPr>
                <p:cNvSpPr/>
                <p:nvPr/>
              </p:nvSpPr>
              <p:spPr bwMode="auto">
                <a:xfrm>
                  <a:off x="2246248" y="592607"/>
                  <a:ext cx="3249009" cy="660241"/>
                </a:xfrm>
                <a:prstGeom prst="roundRect">
                  <a:avLst>
                    <a:gd name="adj" fmla="val 6774"/>
                  </a:avLst>
                </a:prstGeom>
                <a:solidFill>
                  <a:schemeClr val="accent1"/>
                </a:solidFill>
                <a:ln w="12700" cap="flat" cmpd="sng" algn="ctr">
                  <a:noFill/>
                  <a:prstDash val="solid"/>
                  <a:miter lim="400000"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38100" tIns="38100" rIns="38100" bIns="3810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l" defTabSz="825500" rtl="0" eaLnBrk="1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2000" b="0" i="0" u="none" strike="noStrike" cap="none" normalizeH="0" baseline="0">
                    <a:ln>
                      <a:noFill/>
                    </a:ln>
                    <a:solidFill>
                      <a:srgbClr val="74808C"/>
                    </a:solidFill>
                    <a:effectLst/>
                    <a:latin typeface="Poppins" charset="0"/>
                    <a:ea typeface="Poppins" charset="0"/>
                    <a:cs typeface="Poppins" charset="0"/>
                    <a:sym typeface="Poppins" charset="0"/>
                  </a:endParaRPr>
                </a:p>
              </p:txBody>
            </p:sp>
            <p:sp>
              <p:nvSpPr>
                <p:cNvPr id="76" name="Text Box 2">
                  <a:extLst>
                    <a:ext uri="{FF2B5EF4-FFF2-40B4-BE49-F238E27FC236}">
                      <a16:creationId xmlns:a16="http://schemas.microsoft.com/office/drawing/2014/main" id="{00CE3329-13DB-DC44-B409-340A2C0C5381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246248" y="571015"/>
                  <a:ext cx="3243515" cy="53559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b="1" dirty="0">
                      <a:solidFill>
                        <a:schemeClr val="tx1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  <a:sym typeface="Poppins SemiBold" charset="0"/>
                    </a:rPr>
                    <a:t>JANUARY</a:t>
                  </a:r>
                </a:p>
              </p:txBody>
            </p:sp>
          </p:grpSp>
        </p:grpSp>
        <p:grpSp>
          <p:nvGrpSpPr>
            <p:cNvPr id="13" name="Группа 12">
              <a:extLst>
                <a:ext uri="{FF2B5EF4-FFF2-40B4-BE49-F238E27FC236}">
                  <a16:creationId xmlns:a16="http://schemas.microsoft.com/office/drawing/2014/main" id="{85430828-252A-B945-84B1-BA235FA258E2}"/>
                </a:ext>
              </a:extLst>
            </p:cNvPr>
            <p:cNvGrpSpPr/>
            <p:nvPr/>
          </p:nvGrpSpPr>
          <p:grpSpPr>
            <a:xfrm>
              <a:off x="6592461" y="559737"/>
              <a:ext cx="5486553" cy="3249009"/>
              <a:chOff x="6622320" y="738156"/>
              <a:chExt cx="5486553" cy="3249009"/>
            </a:xfrm>
          </p:grpSpPr>
          <p:grpSp>
            <p:nvGrpSpPr>
              <p:cNvPr id="134" name="Группа 133">
                <a:extLst>
                  <a:ext uri="{FF2B5EF4-FFF2-40B4-BE49-F238E27FC236}">
                    <a16:creationId xmlns:a16="http://schemas.microsoft.com/office/drawing/2014/main" id="{65364393-2BC5-6948-9E3F-99A33B751FA3}"/>
                  </a:ext>
                </a:extLst>
              </p:cNvPr>
              <p:cNvGrpSpPr/>
              <p:nvPr/>
            </p:nvGrpSpPr>
            <p:grpSpPr>
              <a:xfrm>
                <a:off x="7581792" y="905402"/>
                <a:ext cx="4527081" cy="2844240"/>
                <a:chOff x="1342654" y="1817439"/>
                <a:chExt cx="4527081" cy="2844240"/>
              </a:xfrm>
            </p:grpSpPr>
            <p:sp>
              <p:nvSpPr>
                <p:cNvPr id="137" name="Text Box 2">
                  <a:extLst>
                    <a:ext uri="{FF2B5EF4-FFF2-40B4-BE49-F238E27FC236}">
                      <a16:creationId xmlns:a16="http://schemas.microsoft.com/office/drawing/2014/main" id="{F899459C-6D5B-4143-890F-1F54EF8412E4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34265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1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S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endPara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1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4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1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11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1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18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1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25</a:t>
                  </a:r>
                  <a:endParaRPr lang="x-none" altLang="x-none" sz="1800" b="1" dirty="0">
                    <a:solidFill>
                      <a:schemeClr val="accent1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138" name="Text Box 2">
                  <a:extLst>
                    <a:ext uri="{FF2B5EF4-FFF2-40B4-BE49-F238E27FC236}">
                      <a16:creationId xmlns:a16="http://schemas.microsoft.com/office/drawing/2014/main" id="{FFF1EB80-5793-D14F-B7BB-01AB93D850F7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00513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M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endParaRPr lang="en-US" altLang="x-none" sz="1800" b="1" dirty="0">
                    <a:solidFill>
                      <a:schemeClr val="accent1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5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12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1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19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26</a:t>
                  </a:r>
                  <a:endParaRPr lang="x-none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139" name="Text Box 2">
                  <a:extLst>
                    <a:ext uri="{FF2B5EF4-FFF2-40B4-BE49-F238E27FC236}">
                      <a16:creationId xmlns:a16="http://schemas.microsoft.com/office/drawing/2014/main" id="{373258F7-9991-9D44-AFA6-6574B948C658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66761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T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endPara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6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13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20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27</a:t>
                  </a:r>
                  <a:endParaRPr lang="x-none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140" name="Text Box 2">
                  <a:extLst>
                    <a:ext uri="{FF2B5EF4-FFF2-40B4-BE49-F238E27FC236}">
                      <a16:creationId xmlns:a16="http://schemas.microsoft.com/office/drawing/2014/main" id="{83B86D70-B9BF-434D-AA3F-F8DDA706F86C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333009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W</a:t>
                  </a:r>
                  <a:endParaRPr lang="en-US" altLang="x-none" sz="1800" b="1" dirty="0">
                    <a:solidFill>
                      <a:schemeClr val="bg2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endPara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7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1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14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21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28</a:t>
                  </a:r>
                  <a:endPara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endParaRPr>
                </a:p>
              </p:txBody>
            </p:sp>
            <p:sp>
              <p:nvSpPr>
                <p:cNvPr id="141" name="Text Box 2">
                  <a:extLst>
                    <a:ext uri="{FF2B5EF4-FFF2-40B4-BE49-F238E27FC236}">
                      <a16:creationId xmlns:a16="http://schemas.microsoft.com/office/drawing/2014/main" id="{14EF2D74-BCEB-FA43-A7FD-B52B1886C819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3992574" y="1817439"/>
                  <a:ext cx="552202" cy="2373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T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8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15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22</a:t>
                  </a:r>
                  <a:endParaRPr lang="x-none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142" name="Text Box 2">
                  <a:extLst>
                    <a:ext uri="{FF2B5EF4-FFF2-40B4-BE49-F238E27FC236}">
                      <a16:creationId xmlns:a16="http://schemas.microsoft.com/office/drawing/2014/main" id="{798C081E-D68A-C44A-9DDA-467F91A02D05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4655054" y="1817439"/>
                  <a:ext cx="552202" cy="2373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F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9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16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23</a:t>
                  </a:r>
                </a:p>
              </p:txBody>
            </p:sp>
            <p:sp>
              <p:nvSpPr>
                <p:cNvPr id="143" name="Text Box 2">
                  <a:extLst>
                    <a:ext uri="{FF2B5EF4-FFF2-40B4-BE49-F238E27FC236}">
                      <a16:creationId xmlns:a16="http://schemas.microsoft.com/office/drawing/2014/main" id="{2518945A-152E-C04F-8FD6-0C1F0A1BEE19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5317533" y="1817439"/>
                  <a:ext cx="552202" cy="2373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S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3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10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17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24</a:t>
                  </a:r>
                </a:p>
              </p:txBody>
            </p:sp>
          </p:grpSp>
          <p:grpSp>
            <p:nvGrpSpPr>
              <p:cNvPr id="232" name="Группа 231">
                <a:extLst>
                  <a:ext uri="{FF2B5EF4-FFF2-40B4-BE49-F238E27FC236}">
                    <a16:creationId xmlns:a16="http://schemas.microsoft.com/office/drawing/2014/main" id="{7E7614EE-0D5A-B345-86DC-F2CDDEA19CD4}"/>
                  </a:ext>
                </a:extLst>
              </p:cNvPr>
              <p:cNvGrpSpPr/>
              <p:nvPr/>
            </p:nvGrpSpPr>
            <p:grpSpPr>
              <a:xfrm rot="16200000">
                <a:off x="5338732" y="2021744"/>
                <a:ext cx="3249009" cy="681833"/>
                <a:chOff x="2246248" y="571015"/>
                <a:chExt cx="3249009" cy="681833"/>
              </a:xfrm>
            </p:grpSpPr>
            <p:sp>
              <p:nvSpPr>
                <p:cNvPr id="233" name="Скругленный прямоугольник 232">
                  <a:extLst>
                    <a:ext uri="{FF2B5EF4-FFF2-40B4-BE49-F238E27FC236}">
                      <a16:creationId xmlns:a16="http://schemas.microsoft.com/office/drawing/2014/main" id="{CAF89DCD-AE91-FB42-B5D5-5022DF67CBEA}"/>
                    </a:ext>
                  </a:extLst>
                </p:cNvPr>
                <p:cNvSpPr/>
                <p:nvPr/>
              </p:nvSpPr>
              <p:spPr bwMode="auto">
                <a:xfrm>
                  <a:off x="2246248" y="592607"/>
                  <a:ext cx="3249009" cy="660241"/>
                </a:xfrm>
                <a:prstGeom prst="roundRect">
                  <a:avLst>
                    <a:gd name="adj" fmla="val 6774"/>
                  </a:avLst>
                </a:prstGeom>
                <a:solidFill>
                  <a:schemeClr val="accent1"/>
                </a:solidFill>
                <a:ln w="12700" cap="flat" cmpd="sng" algn="ctr">
                  <a:noFill/>
                  <a:prstDash val="solid"/>
                  <a:miter lim="400000"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38100" tIns="38100" rIns="38100" bIns="3810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l" defTabSz="825500" rtl="0" eaLnBrk="1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2000" b="0" i="0" u="none" strike="noStrike" cap="none" normalizeH="0" baseline="0">
                    <a:ln>
                      <a:noFill/>
                    </a:ln>
                    <a:solidFill>
                      <a:srgbClr val="74808C"/>
                    </a:solidFill>
                    <a:effectLst/>
                    <a:latin typeface="Poppins" charset="0"/>
                    <a:ea typeface="Poppins" charset="0"/>
                    <a:cs typeface="Poppins" charset="0"/>
                    <a:sym typeface="Poppins" charset="0"/>
                  </a:endParaRPr>
                </a:p>
              </p:txBody>
            </p:sp>
            <p:sp>
              <p:nvSpPr>
                <p:cNvPr id="234" name="Text Box 2">
                  <a:extLst>
                    <a:ext uri="{FF2B5EF4-FFF2-40B4-BE49-F238E27FC236}">
                      <a16:creationId xmlns:a16="http://schemas.microsoft.com/office/drawing/2014/main" id="{0854F6B2-A024-0C45-9553-2136C16A283A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246248" y="571015"/>
                  <a:ext cx="3243515" cy="53559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b="1" dirty="0">
                      <a:solidFill>
                        <a:schemeClr val="tx1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  <a:sym typeface="Poppins SemiBold" charset="0"/>
                    </a:rPr>
                    <a:t>FEBRUARY</a:t>
                  </a:r>
                </a:p>
              </p:txBody>
            </p:sp>
          </p:grpSp>
        </p:grpSp>
        <p:grpSp>
          <p:nvGrpSpPr>
            <p:cNvPr id="14" name="Группа 13">
              <a:extLst>
                <a:ext uri="{FF2B5EF4-FFF2-40B4-BE49-F238E27FC236}">
                  <a16:creationId xmlns:a16="http://schemas.microsoft.com/office/drawing/2014/main" id="{A6FEFF11-84FD-1848-839F-4064D2A87A8A}"/>
                </a:ext>
              </a:extLst>
            </p:cNvPr>
            <p:cNvGrpSpPr/>
            <p:nvPr/>
          </p:nvGrpSpPr>
          <p:grpSpPr>
            <a:xfrm>
              <a:off x="12519244" y="558954"/>
              <a:ext cx="5480903" cy="3249009"/>
              <a:chOff x="12560738" y="737373"/>
              <a:chExt cx="5480903" cy="3249009"/>
            </a:xfrm>
          </p:grpSpPr>
          <p:grpSp>
            <p:nvGrpSpPr>
              <p:cNvPr id="167" name="Группа 166">
                <a:extLst>
                  <a:ext uri="{FF2B5EF4-FFF2-40B4-BE49-F238E27FC236}">
                    <a16:creationId xmlns:a16="http://schemas.microsoft.com/office/drawing/2014/main" id="{E62F2849-007A-4F4B-B572-33EE3EBEADCF}"/>
                  </a:ext>
                </a:extLst>
              </p:cNvPr>
              <p:cNvGrpSpPr/>
              <p:nvPr/>
            </p:nvGrpSpPr>
            <p:grpSpPr>
              <a:xfrm>
                <a:off x="13514560" y="896011"/>
                <a:ext cx="4527081" cy="2844240"/>
                <a:chOff x="1342654" y="1817439"/>
                <a:chExt cx="4527081" cy="2844240"/>
              </a:xfrm>
            </p:grpSpPr>
            <p:sp>
              <p:nvSpPr>
                <p:cNvPr id="170" name="Text Box 2">
                  <a:extLst>
                    <a:ext uri="{FF2B5EF4-FFF2-40B4-BE49-F238E27FC236}">
                      <a16:creationId xmlns:a16="http://schemas.microsoft.com/office/drawing/2014/main" id="{D15EFE84-0C4C-B744-BD95-20FFBC087C31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34265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1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S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endPara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1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4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1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11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1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18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1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25</a:t>
                  </a:r>
                  <a:endParaRPr lang="x-none" altLang="x-none" sz="1800" b="1" dirty="0">
                    <a:solidFill>
                      <a:schemeClr val="accent1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171" name="Text Box 2">
                  <a:extLst>
                    <a:ext uri="{FF2B5EF4-FFF2-40B4-BE49-F238E27FC236}">
                      <a16:creationId xmlns:a16="http://schemas.microsoft.com/office/drawing/2014/main" id="{E93788C1-3389-6740-8CBA-480EC5B19217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00513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M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endParaRPr lang="en-US" altLang="x-none" sz="1800" b="1" dirty="0">
                    <a:solidFill>
                      <a:schemeClr val="accent1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5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12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19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26</a:t>
                  </a:r>
                  <a:endParaRPr lang="x-none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172" name="Text Box 2">
                  <a:extLst>
                    <a:ext uri="{FF2B5EF4-FFF2-40B4-BE49-F238E27FC236}">
                      <a16:creationId xmlns:a16="http://schemas.microsoft.com/office/drawing/2014/main" id="{44060EB6-D4DA-6D4B-9287-5C2BE1710CE9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66761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T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endPara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6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13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20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27</a:t>
                  </a:r>
                  <a:endParaRPr lang="x-none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173" name="Text Box 2">
                  <a:extLst>
                    <a:ext uri="{FF2B5EF4-FFF2-40B4-BE49-F238E27FC236}">
                      <a16:creationId xmlns:a16="http://schemas.microsoft.com/office/drawing/2014/main" id="{AC47D8ED-2775-4D4B-9011-0141F634BE19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333009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W</a:t>
                  </a:r>
                  <a:endParaRPr lang="en-US" altLang="x-none" sz="1800" b="1" dirty="0">
                    <a:solidFill>
                      <a:schemeClr val="bg2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endPara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7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14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21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28</a:t>
                  </a:r>
                  <a:endPara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endParaRPr>
                </a:p>
              </p:txBody>
            </p:sp>
            <p:sp>
              <p:nvSpPr>
                <p:cNvPr id="174" name="Text Box 2">
                  <a:extLst>
                    <a:ext uri="{FF2B5EF4-FFF2-40B4-BE49-F238E27FC236}">
                      <a16:creationId xmlns:a16="http://schemas.microsoft.com/office/drawing/2014/main" id="{075C7A1E-56BA-7A43-90F1-B833592F6E31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399257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T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8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15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22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29</a:t>
                  </a:r>
                  <a:endParaRPr lang="x-none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175" name="Text Box 2">
                  <a:extLst>
                    <a:ext uri="{FF2B5EF4-FFF2-40B4-BE49-F238E27FC236}">
                      <a16:creationId xmlns:a16="http://schemas.microsoft.com/office/drawing/2014/main" id="{7664BFFD-A359-B849-9444-01B5B4717A70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465505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F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9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16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23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30</a:t>
                  </a:r>
                </a:p>
              </p:txBody>
            </p:sp>
            <p:sp>
              <p:nvSpPr>
                <p:cNvPr id="176" name="Text Box 2">
                  <a:extLst>
                    <a:ext uri="{FF2B5EF4-FFF2-40B4-BE49-F238E27FC236}">
                      <a16:creationId xmlns:a16="http://schemas.microsoft.com/office/drawing/2014/main" id="{44ADB9FB-39FC-A94F-85EA-3029194DB104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5317533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S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3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10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17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24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31</a:t>
                  </a:r>
                </a:p>
              </p:txBody>
            </p:sp>
          </p:grpSp>
          <p:grpSp>
            <p:nvGrpSpPr>
              <p:cNvPr id="235" name="Группа 234">
                <a:extLst>
                  <a:ext uri="{FF2B5EF4-FFF2-40B4-BE49-F238E27FC236}">
                    <a16:creationId xmlns:a16="http://schemas.microsoft.com/office/drawing/2014/main" id="{A40E18C5-0161-024B-A880-E02215425ADD}"/>
                  </a:ext>
                </a:extLst>
              </p:cNvPr>
              <p:cNvGrpSpPr/>
              <p:nvPr/>
            </p:nvGrpSpPr>
            <p:grpSpPr>
              <a:xfrm rot="16200000">
                <a:off x="11277150" y="2020961"/>
                <a:ext cx="3249009" cy="681833"/>
                <a:chOff x="2246248" y="571015"/>
                <a:chExt cx="3249009" cy="681833"/>
              </a:xfrm>
            </p:grpSpPr>
            <p:sp>
              <p:nvSpPr>
                <p:cNvPr id="236" name="Скругленный прямоугольник 235">
                  <a:extLst>
                    <a:ext uri="{FF2B5EF4-FFF2-40B4-BE49-F238E27FC236}">
                      <a16:creationId xmlns:a16="http://schemas.microsoft.com/office/drawing/2014/main" id="{03484B35-4E30-A244-91F1-028BED8353CB}"/>
                    </a:ext>
                  </a:extLst>
                </p:cNvPr>
                <p:cNvSpPr/>
                <p:nvPr/>
              </p:nvSpPr>
              <p:spPr bwMode="auto">
                <a:xfrm>
                  <a:off x="2246248" y="592607"/>
                  <a:ext cx="3249009" cy="660241"/>
                </a:xfrm>
                <a:prstGeom prst="roundRect">
                  <a:avLst>
                    <a:gd name="adj" fmla="val 6774"/>
                  </a:avLst>
                </a:prstGeom>
                <a:solidFill>
                  <a:schemeClr val="accent1"/>
                </a:solidFill>
                <a:ln w="12700" cap="flat" cmpd="sng" algn="ctr">
                  <a:noFill/>
                  <a:prstDash val="solid"/>
                  <a:miter lim="400000"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38100" tIns="38100" rIns="38100" bIns="3810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l" defTabSz="825500" rtl="0" eaLnBrk="1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2000" b="0" i="0" u="none" strike="noStrike" cap="none" normalizeH="0" baseline="0">
                    <a:ln>
                      <a:noFill/>
                    </a:ln>
                    <a:solidFill>
                      <a:srgbClr val="74808C"/>
                    </a:solidFill>
                    <a:effectLst/>
                    <a:latin typeface="Poppins" charset="0"/>
                    <a:ea typeface="Poppins" charset="0"/>
                    <a:cs typeface="Poppins" charset="0"/>
                    <a:sym typeface="Poppins" charset="0"/>
                  </a:endParaRPr>
                </a:p>
              </p:txBody>
            </p:sp>
            <p:sp>
              <p:nvSpPr>
                <p:cNvPr id="237" name="Text Box 2">
                  <a:extLst>
                    <a:ext uri="{FF2B5EF4-FFF2-40B4-BE49-F238E27FC236}">
                      <a16:creationId xmlns:a16="http://schemas.microsoft.com/office/drawing/2014/main" id="{4C8ADFE9-247F-7D4A-B5F8-1D8A9199B9E1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246248" y="571015"/>
                  <a:ext cx="3243515" cy="53559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b="1" dirty="0">
                      <a:solidFill>
                        <a:schemeClr val="tx1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  <a:sym typeface="Poppins SemiBold" charset="0"/>
                    </a:rPr>
                    <a:t>MARCH</a:t>
                  </a:r>
                </a:p>
              </p:txBody>
            </p:sp>
          </p:grpSp>
        </p:grpSp>
        <p:grpSp>
          <p:nvGrpSpPr>
            <p:cNvPr id="15" name="Группа 14">
              <a:extLst>
                <a:ext uri="{FF2B5EF4-FFF2-40B4-BE49-F238E27FC236}">
                  <a16:creationId xmlns:a16="http://schemas.microsoft.com/office/drawing/2014/main" id="{53D58903-EEED-D14B-B8A6-6EFB8DE00C33}"/>
                </a:ext>
              </a:extLst>
            </p:cNvPr>
            <p:cNvGrpSpPr/>
            <p:nvPr/>
          </p:nvGrpSpPr>
          <p:grpSpPr>
            <a:xfrm>
              <a:off x="18440377" y="555845"/>
              <a:ext cx="5473084" cy="3249009"/>
              <a:chOff x="18566951" y="734264"/>
              <a:chExt cx="5473084" cy="3249009"/>
            </a:xfrm>
          </p:grpSpPr>
          <p:grpSp>
            <p:nvGrpSpPr>
              <p:cNvPr id="200" name="Группа 199">
                <a:extLst>
                  <a:ext uri="{FF2B5EF4-FFF2-40B4-BE49-F238E27FC236}">
                    <a16:creationId xmlns:a16="http://schemas.microsoft.com/office/drawing/2014/main" id="{495E33CC-8949-984B-9E69-ACD40D94E6D1}"/>
                  </a:ext>
                </a:extLst>
              </p:cNvPr>
              <p:cNvGrpSpPr/>
              <p:nvPr/>
            </p:nvGrpSpPr>
            <p:grpSpPr>
              <a:xfrm>
                <a:off x="19512954" y="896011"/>
                <a:ext cx="4527081" cy="2844240"/>
                <a:chOff x="1342654" y="1817439"/>
                <a:chExt cx="4527081" cy="2844240"/>
              </a:xfrm>
            </p:grpSpPr>
            <p:sp>
              <p:nvSpPr>
                <p:cNvPr id="203" name="Text Box 2">
                  <a:extLst>
                    <a:ext uri="{FF2B5EF4-FFF2-40B4-BE49-F238E27FC236}">
                      <a16:creationId xmlns:a16="http://schemas.microsoft.com/office/drawing/2014/main" id="{446BDFBA-ED2E-6A44-A095-DE83B660DF7B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34265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1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S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1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1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8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1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15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1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22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1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29</a:t>
                  </a:r>
                  <a:endParaRPr lang="x-none" altLang="x-none" sz="1800" b="1" dirty="0">
                    <a:solidFill>
                      <a:schemeClr val="accent1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204" name="Text Box 2">
                  <a:extLst>
                    <a:ext uri="{FF2B5EF4-FFF2-40B4-BE49-F238E27FC236}">
                      <a16:creationId xmlns:a16="http://schemas.microsoft.com/office/drawing/2014/main" id="{6D5ABB62-1676-4643-B983-57C382EB1472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00513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M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9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16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23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30</a:t>
                  </a:r>
                  <a:endParaRPr lang="x-none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205" name="Text Box 2">
                  <a:extLst>
                    <a:ext uri="{FF2B5EF4-FFF2-40B4-BE49-F238E27FC236}">
                      <a16:creationId xmlns:a16="http://schemas.microsoft.com/office/drawing/2014/main" id="{ED7FE4FD-3B8F-8742-9F90-E9DD89995402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667614" y="1817439"/>
                  <a:ext cx="552202" cy="2373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T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3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10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17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24</a:t>
                  </a:r>
                  <a:endParaRPr lang="x-none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206" name="Text Box 2">
                  <a:extLst>
                    <a:ext uri="{FF2B5EF4-FFF2-40B4-BE49-F238E27FC236}">
                      <a16:creationId xmlns:a16="http://schemas.microsoft.com/office/drawing/2014/main" id="{9B2E35EF-6FD8-2849-B1EF-40202286F3E6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3330094" y="1817439"/>
                  <a:ext cx="552202" cy="2373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W</a:t>
                  </a:r>
                  <a:endParaRPr lang="en-US" altLang="x-none" sz="1800" b="1" dirty="0">
                    <a:solidFill>
                      <a:schemeClr val="bg2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4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11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18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25</a:t>
                  </a:r>
                  <a:endPara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endParaRPr>
                </a:p>
              </p:txBody>
            </p:sp>
            <p:sp>
              <p:nvSpPr>
                <p:cNvPr id="207" name="Text Box 2">
                  <a:extLst>
                    <a:ext uri="{FF2B5EF4-FFF2-40B4-BE49-F238E27FC236}">
                      <a16:creationId xmlns:a16="http://schemas.microsoft.com/office/drawing/2014/main" id="{2DFAE3EA-6ED1-0842-96C9-4654A141260D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3992574" y="1817439"/>
                  <a:ext cx="552202" cy="2373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T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5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12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19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26</a:t>
                  </a:r>
                  <a:endParaRPr lang="x-none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208" name="Text Box 2">
                  <a:extLst>
                    <a:ext uri="{FF2B5EF4-FFF2-40B4-BE49-F238E27FC236}">
                      <a16:creationId xmlns:a16="http://schemas.microsoft.com/office/drawing/2014/main" id="{688790F5-745F-604C-AFAF-189BDCBDDA00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4655054" y="1817439"/>
                  <a:ext cx="552202" cy="2373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F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6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1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13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20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27</a:t>
                  </a:r>
                </a:p>
              </p:txBody>
            </p:sp>
            <p:sp>
              <p:nvSpPr>
                <p:cNvPr id="209" name="Text Box 2">
                  <a:extLst>
                    <a:ext uri="{FF2B5EF4-FFF2-40B4-BE49-F238E27FC236}">
                      <a16:creationId xmlns:a16="http://schemas.microsoft.com/office/drawing/2014/main" id="{9EF4141F-032E-414C-8814-BE481ADD582B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5317533" y="1817439"/>
                  <a:ext cx="552202" cy="2373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S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7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14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21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28</a:t>
                  </a:r>
                </a:p>
              </p:txBody>
            </p:sp>
          </p:grpSp>
          <p:grpSp>
            <p:nvGrpSpPr>
              <p:cNvPr id="238" name="Группа 237">
                <a:extLst>
                  <a:ext uri="{FF2B5EF4-FFF2-40B4-BE49-F238E27FC236}">
                    <a16:creationId xmlns:a16="http://schemas.microsoft.com/office/drawing/2014/main" id="{5F859825-16BF-FE4F-86E7-FE89B010EB4B}"/>
                  </a:ext>
                </a:extLst>
              </p:cNvPr>
              <p:cNvGrpSpPr/>
              <p:nvPr/>
            </p:nvGrpSpPr>
            <p:grpSpPr>
              <a:xfrm rot="16200000">
                <a:off x="17283363" y="2017852"/>
                <a:ext cx="3249009" cy="681833"/>
                <a:chOff x="2246248" y="571015"/>
                <a:chExt cx="3249009" cy="681833"/>
              </a:xfrm>
            </p:grpSpPr>
            <p:sp>
              <p:nvSpPr>
                <p:cNvPr id="239" name="Скругленный прямоугольник 238">
                  <a:extLst>
                    <a:ext uri="{FF2B5EF4-FFF2-40B4-BE49-F238E27FC236}">
                      <a16:creationId xmlns:a16="http://schemas.microsoft.com/office/drawing/2014/main" id="{A4571EF4-C30A-5D42-894B-8A29D8A15FBF}"/>
                    </a:ext>
                  </a:extLst>
                </p:cNvPr>
                <p:cNvSpPr/>
                <p:nvPr/>
              </p:nvSpPr>
              <p:spPr bwMode="auto">
                <a:xfrm>
                  <a:off x="2246248" y="592607"/>
                  <a:ext cx="3249009" cy="660241"/>
                </a:xfrm>
                <a:prstGeom prst="roundRect">
                  <a:avLst>
                    <a:gd name="adj" fmla="val 6774"/>
                  </a:avLst>
                </a:prstGeom>
                <a:solidFill>
                  <a:schemeClr val="accent1"/>
                </a:solidFill>
                <a:ln w="12700" cap="flat" cmpd="sng" algn="ctr">
                  <a:noFill/>
                  <a:prstDash val="solid"/>
                  <a:miter lim="400000"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38100" tIns="38100" rIns="38100" bIns="3810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l" defTabSz="825500" rtl="0" eaLnBrk="1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2000" b="0" i="0" u="none" strike="noStrike" cap="none" normalizeH="0" baseline="0">
                    <a:ln>
                      <a:noFill/>
                    </a:ln>
                    <a:solidFill>
                      <a:srgbClr val="74808C"/>
                    </a:solidFill>
                    <a:effectLst/>
                    <a:latin typeface="Poppins" charset="0"/>
                    <a:ea typeface="Poppins" charset="0"/>
                    <a:cs typeface="Poppins" charset="0"/>
                    <a:sym typeface="Poppins" charset="0"/>
                  </a:endParaRPr>
                </a:p>
              </p:txBody>
            </p:sp>
            <p:sp>
              <p:nvSpPr>
                <p:cNvPr id="240" name="Text Box 2">
                  <a:extLst>
                    <a:ext uri="{FF2B5EF4-FFF2-40B4-BE49-F238E27FC236}">
                      <a16:creationId xmlns:a16="http://schemas.microsoft.com/office/drawing/2014/main" id="{CDC517A2-8282-E544-976E-6E458E346796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246248" y="571015"/>
                  <a:ext cx="3243515" cy="53559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b="1" dirty="0">
                      <a:solidFill>
                        <a:schemeClr val="tx1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  <a:sym typeface="Poppins SemiBold" charset="0"/>
                    </a:rPr>
                    <a:t>APRIL</a:t>
                  </a:r>
                </a:p>
              </p:txBody>
            </p:sp>
          </p:grpSp>
        </p:grpSp>
      </p:grpSp>
      <p:grpSp>
        <p:nvGrpSpPr>
          <p:cNvPr id="26" name="Группа 25">
            <a:extLst>
              <a:ext uri="{FF2B5EF4-FFF2-40B4-BE49-F238E27FC236}">
                <a16:creationId xmlns:a16="http://schemas.microsoft.com/office/drawing/2014/main" id="{5DF47B93-E5C2-D04C-A08D-7D5E3A929ABF}"/>
              </a:ext>
            </a:extLst>
          </p:cNvPr>
          <p:cNvGrpSpPr/>
          <p:nvPr/>
        </p:nvGrpSpPr>
        <p:grpSpPr>
          <a:xfrm>
            <a:off x="654560" y="5065747"/>
            <a:ext cx="23267977" cy="3256010"/>
            <a:chOff x="654560" y="5324850"/>
            <a:chExt cx="23267977" cy="3256010"/>
          </a:xfrm>
        </p:grpSpPr>
        <p:grpSp>
          <p:nvGrpSpPr>
            <p:cNvPr id="19" name="Группа 18">
              <a:extLst>
                <a:ext uri="{FF2B5EF4-FFF2-40B4-BE49-F238E27FC236}">
                  <a16:creationId xmlns:a16="http://schemas.microsoft.com/office/drawing/2014/main" id="{8B3F3D0C-6E6B-7543-BB03-295CD1B3502E}"/>
                </a:ext>
              </a:extLst>
            </p:cNvPr>
            <p:cNvGrpSpPr/>
            <p:nvPr/>
          </p:nvGrpSpPr>
          <p:grpSpPr>
            <a:xfrm>
              <a:off x="654560" y="5331851"/>
              <a:ext cx="5477392" cy="3249009"/>
              <a:chOff x="12371" y="5510270"/>
              <a:chExt cx="5477392" cy="3249009"/>
            </a:xfrm>
          </p:grpSpPr>
          <p:grpSp>
            <p:nvGrpSpPr>
              <p:cNvPr id="101" name="Группа 100">
                <a:extLst>
                  <a:ext uri="{FF2B5EF4-FFF2-40B4-BE49-F238E27FC236}">
                    <a16:creationId xmlns:a16="http://schemas.microsoft.com/office/drawing/2014/main" id="{F88EFBB6-400B-074B-9155-6B3C663505B5}"/>
                  </a:ext>
                </a:extLst>
              </p:cNvPr>
              <p:cNvGrpSpPr/>
              <p:nvPr/>
            </p:nvGrpSpPr>
            <p:grpSpPr>
              <a:xfrm>
                <a:off x="962682" y="5681340"/>
                <a:ext cx="4527081" cy="2844240"/>
                <a:chOff x="1342654" y="1817439"/>
                <a:chExt cx="4527081" cy="2844240"/>
              </a:xfrm>
            </p:grpSpPr>
            <p:sp>
              <p:nvSpPr>
                <p:cNvPr id="104" name="Text Box 2">
                  <a:extLst>
                    <a:ext uri="{FF2B5EF4-FFF2-40B4-BE49-F238E27FC236}">
                      <a16:creationId xmlns:a16="http://schemas.microsoft.com/office/drawing/2014/main" id="{6FCB81D0-E41F-3141-960A-2C9FEE1D964D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34265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S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endParaRPr lang="en-US" altLang="x-none" sz="1800" b="1" dirty="0">
                    <a:solidFill>
                      <a:schemeClr val="accent2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2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6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2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13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2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20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2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27</a:t>
                  </a:r>
                  <a:endParaRPr lang="x-none" altLang="x-none" sz="1800" b="1" dirty="0">
                    <a:solidFill>
                      <a:schemeClr val="accent2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105" name="Text Box 2">
                  <a:extLst>
                    <a:ext uri="{FF2B5EF4-FFF2-40B4-BE49-F238E27FC236}">
                      <a16:creationId xmlns:a16="http://schemas.microsoft.com/office/drawing/2014/main" id="{F84D699A-1C78-E34B-893A-1BDE065E109C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00513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M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endPara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7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14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21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2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28</a:t>
                  </a:r>
                  <a:endParaRPr lang="x-none" altLang="x-none" sz="1800" b="1" dirty="0">
                    <a:solidFill>
                      <a:schemeClr val="accent2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106" name="Text Box 2">
                  <a:extLst>
                    <a:ext uri="{FF2B5EF4-FFF2-40B4-BE49-F238E27FC236}">
                      <a16:creationId xmlns:a16="http://schemas.microsoft.com/office/drawing/2014/main" id="{D76595D7-6F3D-DB46-AFDD-4308927315E4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66761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T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8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15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22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29</a:t>
                  </a:r>
                  <a:endParaRPr lang="x-none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107" name="Text Box 2">
                  <a:extLst>
                    <a:ext uri="{FF2B5EF4-FFF2-40B4-BE49-F238E27FC236}">
                      <a16:creationId xmlns:a16="http://schemas.microsoft.com/office/drawing/2014/main" id="{6CD7A3AF-CDD5-ED4D-BC16-6C1730B4E593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333009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W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9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16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23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30</a:t>
                  </a:r>
                </a:p>
              </p:txBody>
            </p:sp>
            <p:sp>
              <p:nvSpPr>
                <p:cNvPr id="108" name="Text Box 2">
                  <a:extLst>
                    <a:ext uri="{FF2B5EF4-FFF2-40B4-BE49-F238E27FC236}">
                      <a16:creationId xmlns:a16="http://schemas.microsoft.com/office/drawing/2014/main" id="{204B9133-0EAA-4C47-AA5B-5FB79413E1E2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399257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T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3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10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17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24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31</a:t>
                  </a:r>
                  <a:endParaRPr lang="x-none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109" name="Text Box 2">
                  <a:extLst>
                    <a:ext uri="{FF2B5EF4-FFF2-40B4-BE49-F238E27FC236}">
                      <a16:creationId xmlns:a16="http://schemas.microsoft.com/office/drawing/2014/main" id="{7BF40357-0DFD-3846-BFC0-0BE0E1B7919D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4655054" y="1817439"/>
                  <a:ext cx="552202" cy="2373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F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4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11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18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25</a:t>
                  </a:r>
                </a:p>
              </p:txBody>
            </p:sp>
            <p:sp>
              <p:nvSpPr>
                <p:cNvPr id="110" name="Text Box 2">
                  <a:extLst>
                    <a:ext uri="{FF2B5EF4-FFF2-40B4-BE49-F238E27FC236}">
                      <a16:creationId xmlns:a16="http://schemas.microsoft.com/office/drawing/2014/main" id="{BFD41491-005E-B149-8288-2E6A0AD0589E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5317533" y="1817439"/>
                  <a:ext cx="552202" cy="2373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S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5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12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19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26</a:t>
                  </a:r>
                </a:p>
              </p:txBody>
            </p:sp>
          </p:grpSp>
          <p:grpSp>
            <p:nvGrpSpPr>
              <p:cNvPr id="241" name="Группа 240">
                <a:extLst>
                  <a:ext uri="{FF2B5EF4-FFF2-40B4-BE49-F238E27FC236}">
                    <a16:creationId xmlns:a16="http://schemas.microsoft.com/office/drawing/2014/main" id="{5FFB2E23-2C63-FF4B-B4B2-AFB9B612FB35}"/>
                  </a:ext>
                </a:extLst>
              </p:cNvPr>
              <p:cNvGrpSpPr/>
              <p:nvPr/>
            </p:nvGrpSpPr>
            <p:grpSpPr>
              <a:xfrm rot="16200000">
                <a:off x="-1271217" y="6793858"/>
                <a:ext cx="3249009" cy="681833"/>
                <a:chOff x="2246248" y="571015"/>
                <a:chExt cx="3249009" cy="681833"/>
              </a:xfrm>
            </p:grpSpPr>
            <p:sp>
              <p:nvSpPr>
                <p:cNvPr id="242" name="Скругленный прямоугольник 241">
                  <a:extLst>
                    <a:ext uri="{FF2B5EF4-FFF2-40B4-BE49-F238E27FC236}">
                      <a16:creationId xmlns:a16="http://schemas.microsoft.com/office/drawing/2014/main" id="{FE7C41D8-48F5-ED4E-BC8E-A3957FAD342A}"/>
                    </a:ext>
                  </a:extLst>
                </p:cNvPr>
                <p:cNvSpPr/>
                <p:nvPr/>
              </p:nvSpPr>
              <p:spPr bwMode="auto">
                <a:xfrm>
                  <a:off x="2246248" y="592607"/>
                  <a:ext cx="3249009" cy="660241"/>
                </a:xfrm>
                <a:prstGeom prst="roundRect">
                  <a:avLst>
                    <a:gd name="adj" fmla="val 6774"/>
                  </a:avLst>
                </a:prstGeom>
                <a:solidFill>
                  <a:schemeClr val="accent2"/>
                </a:solidFill>
                <a:ln w="12700" cap="flat" cmpd="sng" algn="ctr">
                  <a:noFill/>
                  <a:prstDash val="solid"/>
                  <a:miter lim="400000"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38100" tIns="38100" rIns="38100" bIns="3810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l" defTabSz="825500" rtl="0" eaLnBrk="1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2000" b="0" i="0" u="none" strike="noStrike" cap="none" normalizeH="0" baseline="0">
                    <a:ln>
                      <a:noFill/>
                    </a:ln>
                    <a:solidFill>
                      <a:srgbClr val="74808C"/>
                    </a:solidFill>
                    <a:effectLst/>
                    <a:latin typeface="Poppins" charset="0"/>
                    <a:ea typeface="Poppins" charset="0"/>
                    <a:cs typeface="Poppins" charset="0"/>
                    <a:sym typeface="Poppins" charset="0"/>
                  </a:endParaRPr>
                </a:p>
              </p:txBody>
            </p:sp>
            <p:sp>
              <p:nvSpPr>
                <p:cNvPr id="243" name="Text Box 2">
                  <a:extLst>
                    <a:ext uri="{FF2B5EF4-FFF2-40B4-BE49-F238E27FC236}">
                      <a16:creationId xmlns:a16="http://schemas.microsoft.com/office/drawing/2014/main" id="{D9FF55C7-A574-1A40-905C-FC11E4519E9E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246248" y="571015"/>
                  <a:ext cx="3243515" cy="53559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b="1" dirty="0">
                      <a:solidFill>
                        <a:schemeClr val="tx1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  <a:sym typeface="Poppins SemiBold" charset="0"/>
                    </a:rPr>
                    <a:t>MAY</a:t>
                  </a:r>
                </a:p>
              </p:txBody>
            </p:sp>
          </p:grpSp>
        </p:grpSp>
        <p:grpSp>
          <p:nvGrpSpPr>
            <p:cNvPr id="18" name="Группа 17">
              <a:extLst>
                <a:ext uri="{FF2B5EF4-FFF2-40B4-BE49-F238E27FC236}">
                  <a16:creationId xmlns:a16="http://schemas.microsoft.com/office/drawing/2014/main" id="{EB1675E0-ACCA-754B-9CD6-91451CEC4730}"/>
                </a:ext>
              </a:extLst>
            </p:cNvPr>
            <p:cNvGrpSpPr/>
            <p:nvPr/>
          </p:nvGrpSpPr>
          <p:grpSpPr>
            <a:xfrm>
              <a:off x="6580670" y="5328742"/>
              <a:ext cx="5472292" cy="3249009"/>
              <a:chOff x="5994135" y="5507161"/>
              <a:chExt cx="5472292" cy="3249009"/>
            </a:xfrm>
          </p:grpSpPr>
          <p:grpSp>
            <p:nvGrpSpPr>
              <p:cNvPr id="145" name="Группа 144">
                <a:extLst>
                  <a:ext uri="{FF2B5EF4-FFF2-40B4-BE49-F238E27FC236}">
                    <a16:creationId xmlns:a16="http://schemas.microsoft.com/office/drawing/2014/main" id="{4AABB12A-77C3-F14E-B371-5CE1DCDC136D}"/>
                  </a:ext>
                </a:extLst>
              </p:cNvPr>
              <p:cNvGrpSpPr/>
              <p:nvPr/>
            </p:nvGrpSpPr>
            <p:grpSpPr>
              <a:xfrm>
                <a:off x="6939346" y="5681340"/>
                <a:ext cx="4527081" cy="2844240"/>
                <a:chOff x="1342654" y="1817439"/>
                <a:chExt cx="4527081" cy="2844240"/>
              </a:xfrm>
            </p:grpSpPr>
            <p:sp>
              <p:nvSpPr>
                <p:cNvPr id="148" name="Text Box 2">
                  <a:extLst>
                    <a:ext uri="{FF2B5EF4-FFF2-40B4-BE49-F238E27FC236}">
                      <a16:creationId xmlns:a16="http://schemas.microsoft.com/office/drawing/2014/main" id="{F3AC86CD-9C2A-3C4C-8346-CDC5E7F9E890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34265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S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endParaRPr lang="en-US" altLang="x-none" sz="1800" b="1" dirty="0">
                    <a:solidFill>
                      <a:schemeClr val="accent2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2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3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2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10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2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17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2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24</a:t>
                  </a:r>
                  <a:endParaRPr lang="x-none" altLang="x-none" sz="1800" b="1" dirty="0">
                    <a:solidFill>
                      <a:schemeClr val="accent2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149" name="Text Box 2">
                  <a:extLst>
                    <a:ext uri="{FF2B5EF4-FFF2-40B4-BE49-F238E27FC236}">
                      <a16:creationId xmlns:a16="http://schemas.microsoft.com/office/drawing/2014/main" id="{167423B6-6001-644D-9464-26348313D34E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00513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M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endPara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4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11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18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25</a:t>
                  </a:r>
                  <a:endParaRPr lang="x-none" altLang="x-none" sz="1800" b="1" dirty="0">
                    <a:solidFill>
                      <a:schemeClr val="accent1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150" name="Text Box 2">
                  <a:extLst>
                    <a:ext uri="{FF2B5EF4-FFF2-40B4-BE49-F238E27FC236}">
                      <a16:creationId xmlns:a16="http://schemas.microsoft.com/office/drawing/2014/main" id="{8B41CEC5-6070-BF4C-976C-AE02029968A1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66761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T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endPara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5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12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19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26</a:t>
                  </a:r>
                  <a:endParaRPr lang="x-none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151" name="Text Box 2">
                  <a:extLst>
                    <a:ext uri="{FF2B5EF4-FFF2-40B4-BE49-F238E27FC236}">
                      <a16:creationId xmlns:a16="http://schemas.microsoft.com/office/drawing/2014/main" id="{81FAC508-AEC4-584A-B501-69D9D1A4DB4D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333009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W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endParaRPr lang="en-US" altLang="x-none" sz="1800" b="1" dirty="0">
                    <a:solidFill>
                      <a:schemeClr val="accent6"/>
                    </a:solidFill>
                    <a:latin typeface="Open Sans ExtraBold" panose="020B0606030504020204" pitchFamily="34" charset="0"/>
                    <a:ea typeface="Open Sans ExtraBold" panose="020B0606030504020204" pitchFamily="34" charset="0"/>
                    <a:cs typeface="Open Sans ExtraBold" panose="020B0606030504020204" pitchFamily="34" charset="0"/>
                    <a:sym typeface="Poppins SemiBold" charset="0"/>
                  </a:endParaRP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  <a:sym typeface="Poppins SemiBold" charset="0"/>
                    </a:rPr>
                    <a:t>6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  <a:sym typeface="Poppins SemiBold" charset="0"/>
                    </a:rPr>
                    <a:t>13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  <a:sym typeface="Poppins SemiBold" charset="0"/>
                    </a:rPr>
                    <a:t>20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  <a:sym typeface="Poppins SemiBold" charset="0"/>
                    </a:rPr>
                    <a:t>27</a:t>
                  </a:r>
                </a:p>
              </p:txBody>
            </p:sp>
            <p:sp>
              <p:nvSpPr>
                <p:cNvPr id="152" name="Text Box 2">
                  <a:extLst>
                    <a:ext uri="{FF2B5EF4-FFF2-40B4-BE49-F238E27FC236}">
                      <a16:creationId xmlns:a16="http://schemas.microsoft.com/office/drawing/2014/main" id="{0B3F2344-1560-E34B-B862-80D5A4A93404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399257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T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endPara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7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14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21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28</a:t>
                  </a:r>
                  <a:endParaRPr lang="x-none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153" name="Text Box 2">
                  <a:extLst>
                    <a:ext uri="{FF2B5EF4-FFF2-40B4-BE49-F238E27FC236}">
                      <a16:creationId xmlns:a16="http://schemas.microsoft.com/office/drawing/2014/main" id="{D5EDF883-8969-D94C-9EE7-05D27D004DD9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465505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F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8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15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22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29</a:t>
                  </a:r>
                </a:p>
              </p:txBody>
            </p:sp>
            <p:sp>
              <p:nvSpPr>
                <p:cNvPr id="154" name="Text Box 2">
                  <a:extLst>
                    <a:ext uri="{FF2B5EF4-FFF2-40B4-BE49-F238E27FC236}">
                      <a16:creationId xmlns:a16="http://schemas.microsoft.com/office/drawing/2014/main" id="{3D914705-05D8-834B-9A86-012557CE5601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5317533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S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9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16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23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30</a:t>
                  </a:r>
                </a:p>
              </p:txBody>
            </p:sp>
          </p:grpSp>
          <p:grpSp>
            <p:nvGrpSpPr>
              <p:cNvPr id="244" name="Группа 243">
                <a:extLst>
                  <a:ext uri="{FF2B5EF4-FFF2-40B4-BE49-F238E27FC236}">
                    <a16:creationId xmlns:a16="http://schemas.microsoft.com/office/drawing/2014/main" id="{E7644270-E381-764A-8DFD-BA39E6957B15}"/>
                  </a:ext>
                </a:extLst>
              </p:cNvPr>
              <p:cNvGrpSpPr/>
              <p:nvPr/>
            </p:nvGrpSpPr>
            <p:grpSpPr>
              <a:xfrm rot="16200000">
                <a:off x="4710547" y="6790749"/>
                <a:ext cx="3249009" cy="681833"/>
                <a:chOff x="2246248" y="571015"/>
                <a:chExt cx="3249009" cy="681833"/>
              </a:xfrm>
            </p:grpSpPr>
            <p:sp>
              <p:nvSpPr>
                <p:cNvPr id="245" name="Скругленный прямоугольник 244">
                  <a:extLst>
                    <a:ext uri="{FF2B5EF4-FFF2-40B4-BE49-F238E27FC236}">
                      <a16:creationId xmlns:a16="http://schemas.microsoft.com/office/drawing/2014/main" id="{44BE00B5-E705-6A44-9F45-E3BB804B7C79}"/>
                    </a:ext>
                  </a:extLst>
                </p:cNvPr>
                <p:cNvSpPr/>
                <p:nvPr/>
              </p:nvSpPr>
              <p:spPr bwMode="auto">
                <a:xfrm>
                  <a:off x="2246248" y="592607"/>
                  <a:ext cx="3249009" cy="660241"/>
                </a:xfrm>
                <a:prstGeom prst="roundRect">
                  <a:avLst>
                    <a:gd name="adj" fmla="val 6774"/>
                  </a:avLst>
                </a:prstGeom>
                <a:solidFill>
                  <a:schemeClr val="accent2"/>
                </a:solidFill>
                <a:ln w="12700" cap="flat" cmpd="sng" algn="ctr">
                  <a:noFill/>
                  <a:prstDash val="solid"/>
                  <a:miter lim="400000"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38100" tIns="38100" rIns="38100" bIns="3810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l" defTabSz="825500" rtl="0" eaLnBrk="1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2000" b="0" i="0" u="none" strike="noStrike" cap="none" normalizeH="0" baseline="0">
                    <a:ln>
                      <a:noFill/>
                    </a:ln>
                    <a:solidFill>
                      <a:srgbClr val="74808C"/>
                    </a:solidFill>
                    <a:effectLst/>
                    <a:latin typeface="Poppins" charset="0"/>
                    <a:ea typeface="Poppins" charset="0"/>
                    <a:cs typeface="Poppins" charset="0"/>
                    <a:sym typeface="Poppins" charset="0"/>
                  </a:endParaRPr>
                </a:p>
              </p:txBody>
            </p:sp>
            <p:sp>
              <p:nvSpPr>
                <p:cNvPr id="246" name="Text Box 2">
                  <a:extLst>
                    <a:ext uri="{FF2B5EF4-FFF2-40B4-BE49-F238E27FC236}">
                      <a16:creationId xmlns:a16="http://schemas.microsoft.com/office/drawing/2014/main" id="{1D77E8C6-CB4B-5F42-A32B-A043A0794DDE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246248" y="571015"/>
                  <a:ext cx="3243515" cy="53559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b="1" dirty="0">
                      <a:solidFill>
                        <a:schemeClr val="tx1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  <a:sym typeface="Poppins SemiBold" charset="0"/>
                    </a:rPr>
                    <a:t>JUNE</a:t>
                  </a:r>
                </a:p>
              </p:txBody>
            </p:sp>
          </p:grpSp>
        </p:grpSp>
        <p:grpSp>
          <p:nvGrpSpPr>
            <p:cNvPr id="17" name="Группа 16">
              <a:extLst>
                <a:ext uri="{FF2B5EF4-FFF2-40B4-BE49-F238E27FC236}">
                  <a16:creationId xmlns:a16="http://schemas.microsoft.com/office/drawing/2014/main" id="{2B8F803D-3B0F-0B4A-B3C6-FB6E5B04D66F}"/>
                </a:ext>
              </a:extLst>
            </p:cNvPr>
            <p:cNvGrpSpPr/>
            <p:nvPr/>
          </p:nvGrpSpPr>
          <p:grpSpPr>
            <a:xfrm>
              <a:off x="12501680" y="5327959"/>
              <a:ext cx="5489979" cy="3249009"/>
              <a:chOff x="11999460" y="5506378"/>
              <a:chExt cx="5489979" cy="3249009"/>
            </a:xfrm>
          </p:grpSpPr>
          <p:grpSp>
            <p:nvGrpSpPr>
              <p:cNvPr id="178" name="Группа 177">
                <a:extLst>
                  <a:ext uri="{FF2B5EF4-FFF2-40B4-BE49-F238E27FC236}">
                    <a16:creationId xmlns:a16="http://schemas.microsoft.com/office/drawing/2014/main" id="{0CEF73A8-488B-1C48-9CD4-E1D96F8EC17D}"/>
                  </a:ext>
                </a:extLst>
              </p:cNvPr>
              <p:cNvGrpSpPr/>
              <p:nvPr/>
            </p:nvGrpSpPr>
            <p:grpSpPr>
              <a:xfrm>
                <a:off x="12962358" y="5681340"/>
                <a:ext cx="4527081" cy="2844240"/>
                <a:chOff x="1342654" y="1817439"/>
                <a:chExt cx="4527081" cy="2844240"/>
              </a:xfrm>
            </p:grpSpPr>
            <p:sp>
              <p:nvSpPr>
                <p:cNvPr id="181" name="Text Box 2">
                  <a:extLst>
                    <a:ext uri="{FF2B5EF4-FFF2-40B4-BE49-F238E27FC236}">
                      <a16:creationId xmlns:a16="http://schemas.microsoft.com/office/drawing/2014/main" id="{64542AAD-BA8C-5141-AA15-E0FC730C4FC3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34265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S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2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2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8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2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15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2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22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2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29</a:t>
                  </a:r>
                  <a:endParaRPr lang="x-none" altLang="x-none" sz="1800" b="1" dirty="0">
                    <a:solidFill>
                      <a:schemeClr val="accent2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182" name="Text Box 2">
                  <a:extLst>
                    <a:ext uri="{FF2B5EF4-FFF2-40B4-BE49-F238E27FC236}">
                      <a16:creationId xmlns:a16="http://schemas.microsoft.com/office/drawing/2014/main" id="{4E04D18E-69AF-9549-BA96-6F191FC71D7B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00513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M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9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16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23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30</a:t>
                  </a:r>
                  <a:endParaRPr lang="x-none" altLang="x-none" sz="1800" b="1" dirty="0">
                    <a:solidFill>
                      <a:schemeClr val="accent1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183" name="Text Box 2">
                  <a:extLst>
                    <a:ext uri="{FF2B5EF4-FFF2-40B4-BE49-F238E27FC236}">
                      <a16:creationId xmlns:a16="http://schemas.microsoft.com/office/drawing/2014/main" id="{4DBDB7BB-C354-184F-82E0-BF402E7E3C60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66761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T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3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10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17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24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31</a:t>
                  </a:r>
                  <a:endParaRPr lang="x-none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184" name="Text Box 2">
                  <a:extLst>
                    <a:ext uri="{FF2B5EF4-FFF2-40B4-BE49-F238E27FC236}">
                      <a16:creationId xmlns:a16="http://schemas.microsoft.com/office/drawing/2014/main" id="{1BF94054-061A-8544-858C-B6428964D0F7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3330094" y="1817439"/>
                  <a:ext cx="552202" cy="2373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W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2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  <a:sym typeface="Poppins SemiBold" charset="0"/>
                    </a:rPr>
                    <a:t>4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  <a:sym typeface="Poppins SemiBold" charset="0"/>
                    </a:rPr>
                    <a:t>11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  <a:sym typeface="Poppins SemiBold" charset="0"/>
                    </a:rPr>
                    <a:t>18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  <a:sym typeface="Poppins SemiBold" charset="0"/>
                    </a:rPr>
                    <a:t>25</a:t>
                  </a:r>
                </a:p>
              </p:txBody>
            </p:sp>
            <p:sp>
              <p:nvSpPr>
                <p:cNvPr id="185" name="Text Box 2">
                  <a:extLst>
                    <a:ext uri="{FF2B5EF4-FFF2-40B4-BE49-F238E27FC236}">
                      <a16:creationId xmlns:a16="http://schemas.microsoft.com/office/drawing/2014/main" id="{ED29BB6F-6631-6141-8459-FD06840213C0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3992574" y="1817439"/>
                  <a:ext cx="552202" cy="2373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T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5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12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19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26</a:t>
                  </a:r>
                  <a:endParaRPr lang="x-none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186" name="Text Box 2">
                  <a:extLst>
                    <a:ext uri="{FF2B5EF4-FFF2-40B4-BE49-F238E27FC236}">
                      <a16:creationId xmlns:a16="http://schemas.microsoft.com/office/drawing/2014/main" id="{0D73E692-F5D7-E442-9B09-B1BFCD35E598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4655054" y="1817439"/>
                  <a:ext cx="552202" cy="2373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F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6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13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20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27</a:t>
                  </a:r>
                </a:p>
              </p:txBody>
            </p:sp>
            <p:sp>
              <p:nvSpPr>
                <p:cNvPr id="187" name="Text Box 2">
                  <a:extLst>
                    <a:ext uri="{FF2B5EF4-FFF2-40B4-BE49-F238E27FC236}">
                      <a16:creationId xmlns:a16="http://schemas.microsoft.com/office/drawing/2014/main" id="{90E84B2D-9457-7744-8B81-8DB630F2CBBA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5317533" y="1817439"/>
                  <a:ext cx="552202" cy="2373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S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7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14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21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28</a:t>
                  </a:r>
                </a:p>
              </p:txBody>
            </p:sp>
          </p:grpSp>
          <p:grpSp>
            <p:nvGrpSpPr>
              <p:cNvPr id="247" name="Группа 246">
                <a:extLst>
                  <a:ext uri="{FF2B5EF4-FFF2-40B4-BE49-F238E27FC236}">
                    <a16:creationId xmlns:a16="http://schemas.microsoft.com/office/drawing/2014/main" id="{D493352F-4809-F646-8F53-213C140100FA}"/>
                  </a:ext>
                </a:extLst>
              </p:cNvPr>
              <p:cNvGrpSpPr/>
              <p:nvPr/>
            </p:nvGrpSpPr>
            <p:grpSpPr>
              <a:xfrm rot="16200000">
                <a:off x="10715872" y="6789966"/>
                <a:ext cx="3249009" cy="681833"/>
                <a:chOff x="2246248" y="571015"/>
                <a:chExt cx="3249009" cy="681833"/>
              </a:xfrm>
            </p:grpSpPr>
            <p:sp>
              <p:nvSpPr>
                <p:cNvPr id="248" name="Скругленный прямоугольник 247">
                  <a:extLst>
                    <a:ext uri="{FF2B5EF4-FFF2-40B4-BE49-F238E27FC236}">
                      <a16:creationId xmlns:a16="http://schemas.microsoft.com/office/drawing/2014/main" id="{C5A9C98F-1EBD-4546-A98E-19774B3A5648}"/>
                    </a:ext>
                  </a:extLst>
                </p:cNvPr>
                <p:cNvSpPr/>
                <p:nvPr/>
              </p:nvSpPr>
              <p:spPr bwMode="auto">
                <a:xfrm>
                  <a:off x="2246248" y="592607"/>
                  <a:ext cx="3249009" cy="660241"/>
                </a:xfrm>
                <a:prstGeom prst="roundRect">
                  <a:avLst>
                    <a:gd name="adj" fmla="val 6774"/>
                  </a:avLst>
                </a:prstGeom>
                <a:solidFill>
                  <a:schemeClr val="accent2"/>
                </a:solidFill>
                <a:ln w="12700" cap="flat" cmpd="sng" algn="ctr">
                  <a:noFill/>
                  <a:prstDash val="solid"/>
                  <a:miter lim="400000"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38100" tIns="38100" rIns="38100" bIns="3810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l" defTabSz="825500" rtl="0" eaLnBrk="1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2000" b="0" i="0" u="none" strike="noStrike" cap="none" normalizeH="0" baseline="0">
                    <a:ln>
                      <a:noFill/>
                    </a:ln>
                    <a:solidFill>
                      <a:srgbClr val="74808C"/>
                    </a:solidFill>
                    <a:effectLst/>
                    <a:latin typeface="Poppins" charset="0"/>
                    <a:ea typeface="Poppins" charset="0"/>
                    <a:cs typeface="Poppins" charset="0"/>
                    <a:sym typeface="Poppins" charset="0"/>
                  </a:endParaRPr>
                </a:p>
              </p:txBody>
            </p:sp>
            <p:sp>
              <p:nvSpPr>
                <p:cNvPr id="249" name="Text Box 2">
                  <a:extLst>
                    <a:ext uri="{FF2B5EF4-FFF2-40B4-BE49-F238E27FC236}">
                      <a16:creationId xmlns:a16="http://schemas.microsoft.com/office/drawing/2014/main" id="{57892728-56D4-4C40-8E75-FB8EB2B26CF8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246248" y="571015"/>
                  <a:ext cx="3243515" cy="53559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b="1" dirty="0">
                      <a:solidFill>
                        <a:schemeClr val="tx1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  <a:sym typeface="Poppins SemiBold" charset="0"/>
                    </a:rPr>
                    <a:t>LULY</a:t>
                  </a:r>
                </a:p>
              </p:txBody>
            </p:sp>
          </p:grpSp>
        </p:grpSp>
        <p:grpSp>
          <p:nvGrpSpPr>
            <p:cNvPr id="16" name="Группа 15">
              <a:extLst>
                <a:ext uri="{FF2B5EF4-FFF2-40B4-BE49-F238E27FC236}">
                  <a16:creationId xmlns:a16="http://schemas.microsoft.com/office/drawing/2014/main" id="{6DBEF9CD-5C0A-F041-A7AF-9575B4A6DA2E}"/>
                </a:ext>
              </a:extLst>
            </p:cNvPr>
            <p:cNvGrpSpPr/>
            <p:nvPr/>
          </p:nvGrpSpPr>
          <p:grpSpPr>
            <a:xfrm>
              <a:off x="18440377" y="5324850"/>
              <a:ext cx="5482160" cy="3249009"/>
              <a:chOff x="18005673" y="5503269"/>
              <a:chExt cx="5482160" cy="3249009"/>
            </a:xfrm>
          </p:grpSpPr>
          <p:grpSp>
            <p:nvGrpSpPr>
              <p:cNvPr id="211" name="Группа 210">
                <a:extLst>
                  <a:ext uri="{FF2B5EF4-FFF2-40B4-BE49-F238E27FC236}">
                    <a16:creationId xmlns:a16="http://schemas.microsoft.com/office/drawing/2014/main" id="{D671CE42-351D-6848-9B6C-B15FFA70344B}"/>
                  </a:ext>
                </a:extLst>
              </p:cNvPr>
              <p:cNvGrpSpPr/>
              <p:nvPr/>
            </p:nvGrpSpPr>
            <p:grpSpPr>
              <a:xfrm>
                <a:off x="18960752" y="5681340"/>
                <a:ext cx="4527081" cy="2844240"/>
                <a:chOff x="1342654" y="1817439"/>
                <a:chExt cx="4527081" cy="2844240"/>
              </a:xfrm>
            </p:grpSpPr>
            <p:sp>
              <p:nvSpPr>
                <p:cNvPr id="214" name="Text Box 2">
                  <a:extLst>
                    <a:ext uri="{FF2B5EF4-FFF2-40B4-BE49-F238E27FC236}">
                      <a16:creationId xmlns:a16="http://schemas.microsoft.com/office/drawing/2014/main" id="{DAABB6AC-B06C-A147-9248-E4AEE3C3228E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34265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S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endParaRPr lang="en-US" altLang="x-none" sz="1800" b="1" dirty="0">
                    <a:solidFill>
                      <a:schemeClr val="accent2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2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5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2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12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2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19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2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26</a:t>
                  </a:r>
                  <a:endParaRPr lang="x-none" altLang="x-none" sz="1800" b="1" dirty="0">
                    <a:solidFill>
                      <a:schemeClr val="accent2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215" name="Text Box 2">
                  <a:extLst>
                    <a:ext uri="{FF2B5EF4-FFF2-40B4-BE49-F238E27FC236}">
                      <a16:creationId xmlns:a16="http://schemas.microsoft.com/office/drawing/2014/main" id="{DFA07092-19AF-BC40-92C3-F517980BFD3D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00513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M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endParaRPr lang="en-US" altLang="x-none" sz="1800" b="1" dirty="0">
                    <a:solidFill>
                      <a:schemeClr val="accent1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6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13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20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27</a:t>
                  </a:r>
                  <a:endParaRPr lang="x-none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216" name="Text Box 2">
                  <a:extLst>
                    <a:ext uri="{FF2B5EF4-FFF2-40B4-BE49-F238E27FC236}">
                      <a16:creationId xmlns:a16="http://schemas.microsoft.com/office/drawing/2014/main" id="{69C8259A-D296-224A-A048-3E9F79353E23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66761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T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endPara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7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14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21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28</a:t>
                  </a:r>
                  <a:endParaRPr lang="x-none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217" name="Text Box 2">
                  <a:extLst>
                    <a:ext uri="{FF2B5EF4-FFF2-40B4-BE49-F238E27FC236}">
                      <a16:creationId xmlns:a16="http://schemas.microsoft.com/office/drawing/2014/main" id="{8DC0EF17-A890-0646-975D-24F82B7C3B45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333009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W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  <a:sym typeface="Poppins SemiBold" charset="0"/>
                    </a:rPr>
                    <a:t>1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  <a:sym typeface="Poppins SemiBold" charset="0"/>
                    </a:rPr>
                    <a:t>8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  <a:sym typeface="Poppins SemiBold" charset="0"/>
                    </a:rPr>
                    <a:t>15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  <a:sym typeface="Poppins SemiBold" charset="0"/>
                    </a:rPr>
                    <a:t>22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  <a:sym typeface="Poppins SemiBold" charset="0"/>
                    </a:rPr>
                    <a:t>29</a:t>
                  </a:r>
                </a:p>
              </p:txBody>
            </p:sp>
            <p:sp>
              <p:nvSpPr>
                <p:cNvPr id="218" name="Text Box 2">
                  <a:extLst>
                    <a:ext uri="{FF2B5EF4-FFF2-40B4-BE49-F238E27FC236}">
                      <a16:creationId xmlns:a16="http://schemas.microsoft.com/office/drawing/2014/main" id="{B4FF5DEC-AD21-B645-A593-71297851F887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399257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T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9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16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23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30</a:t>
                  </a:r>
                  <a:endParaRPr lang="x-none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219" name="Text Box 2">
                  <a:extLst>
                    <a:ext uri="{FF2B5EF4-FFF2-40B4-BE49-F238E27FC236}">
                      <a16:creationId xmlns:a16="http://schemas.microsoft.com/office/drawing/2014/main" id="{CA988576-8B37-3841-A9C9-2F2707BBEA61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465505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F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3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10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17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24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31</a:t>
                  </a:r>
                </a:p>
              </p:txBody>
            </p:sp>
            <p:sp>
              <p:nvSpPr>
                <p:cNvPr id="220" name="Text Box 2">
                  <a:extLst>
                    <a:ext uri="{FF2B5EF4-FFF2-40B4-BE49-F238E27FC236}">
                      <a16:creationId xmlns:a16="http://schemas.microsoft.com/office/drawing/2014/main" id="{967B1E4C-A5E0-E845-BA4D-0E8D735C51CA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5317533" y="1817439"/>
                  <a:ext cx="552202" cy="2373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S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4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11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18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25</a:t>
                  </a:r>
                </a:p>
              </p:txBody>
            </p:sp>
          </p:grpSp>
          <p:grpSp>
            <p:nvGrpSpPr>
              <p:cNvPr id="250" name="Группа 249">
                <a:extLst>
                  <a:ext uri="{FF2B5EF4-FFF2-40B4-BE49-F238E27FC236}">
                    <a16:creationId xmlns:a16="http://schemas.microsoft.com/office/drawing/2014/main" id="{89885D0E-88DE-024B-BF12-F89A2B9AF0B4}"/>
                  </a:ext>
                </a:extLst>
              </p:cNvPr>
              <p:cNvGrpSpPr/>
              <p:nvPr/>
            </p:nvGrpSpPr>
            <p:grpSpPr>
              <a:xfrm rot="16200000">
                <a:off x="16722085" y="6786857"/>
                <a:ext cx="3249009" cy="681833"/>
                <a:chOff x="2246248" y="571015"/>
                <a:chExt cx="3249009" cy="681833"/>
              </a:xfrm>
            </p:grpSpPr>
            <p:sp>
              <p:nvSpPr>
                <p:cNvPr id="251" name="Скругленный прямоугольник 250">
                  <a:extLst>
                    <a:ext uri="{FF2B5EF4-FFF2-40B4-BE49-F238E27FC236}">
                      <a16:creationId xmlns:a16="http://schemas.microsoft.com/office/drawing/2014/main" id="{8681183E-97AA-F94D-8C29-71071972EE43}"/>
                    </a:ext>
                  </a:extLst>
                </p:cNvPr>
                <p:cNvSpPr/>
                <p:nvPr/>
              </p:nvSpPr>
              <p:spPr bwMode="auto">
                <a:xfrm>
                  <a:off x="2246248" y="592607"/>
                  <a:ext cx="3249009" cy="660241"/>
                </a:xfrm>
                <a:prstGeom prst="roundRect">
                  <a:avLst>
                    <a:gd name="adj" fmla="val 6774"/>
                  </a:avLst>
                </a:prstGeom>
                <a:solidFill>
                  <a:schemeClr val="accent2"/>
                </a:solidFill>
                <a:ln w="12700" cap="flat" cmpd="sng" algn="ctr">
                  <a:noFill/>
                  <a:prstDash val="solid"/>
                  <a:miter lim="400000"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38100" tIns="38100" rIns="38100" bIns="3810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l" defTabSz="825500" rtl="0" eaLnBrk="1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2000" b="0" i="0" u="none" strike="noStrike" cap="none" normalizeH="0" baseline="0">
                    <a:ln>
                      <a:noFill/>
                    </a:ln>
                    <a:solidFill>
                      <a:srgbClr val="74808C"/>
                    </a:solidFill>
                    <a:effectLst/>
                    <a:latin typeface="Poppins" charset="0"/>
                    <a:ea typeface="Poppins" charset="0"/>
                    <a:cs typeface="Poppins" charset="0"/>
                    <a:sym typeface="Poppins" charset="0"/>
                  </a:endParaRPr>
                </a:p>
              </p:txBody>
            </p:sp>
            <p:sp>
              <p:nvSpPr>
                <p:cNvPr id="252" name="Text Box 2">
                  <a:extLst>
                    <a:ext uri="{FF2B5EF4-FFF2-40B4-BE49-F238E27FC236}">
                      <a16:creationId xmlns:a16="http://schemas.microsoft.com/office/drawing/2014/main" id="{6BAE6ACF-1473-EB42-9CBC-FDC134246F9B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246248" y="571015"/>
                  <a:ext cx="3243515" cy="53559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b="1" dirty="0">
                      <a:solidFill>
                        <a:schemeClr val="tx1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  <a:sym typeface="Poppins SemiBold" charset="0"/>
                    </a:rPr>
                    <a:t>AUGUST</a:t>
                  </a:r>
                </a:p>
              </p:txBody>
            </p:sp>
          </p:grpSp>
        </p:grpSp>
      </p:grpSp>
      <p:grpSp>
        <p:nvGrpSpPr>
          <p:cNvPr id="25" name="Группа 24">
            <a:extLst>
              <a:ext uri="{FF2B5EF4-FFF2-40B4-BE49-F238E27FC236}">
                <a16:creationId xmlns:a16="http://schemas.microsoft.com/office/drawing/2014/main" id="{40FFE456-4E5A-C74C-B5C7-AA2DD150E4F6}"/>
              </a:ext>
            </a:extLst>
          </p:cNvPr>
          <p:cNvGrpSpPr/>
          <p:nvPr/>
        </p:nvGrpSpPr>
        <p:grpSpPr>
          <a:xfrm>
            <a:off x="654560" y="9575649"/>
            <a:ext cx="23293994" cy="3673686"/>
            <a:chOff x="654560" y="9575649"/>
            <a:chExt cx="23293994" cy="3673686"/>
          </a:xfrm>
        </p:grpSpPr>
        <p:grpSp>
          <p:nvGrpSpPr>
            <p:cNvPr id="20" name="Группа 19">
              <a:extLst>
                <a:ext uri="{FF2B5EF4-FFF2-40B4-BE49-F238E27FC236}">
                  <a16:creationId xmlns:a16="http://schemas.microsoft.com/office/drawing/2014/main" id="{AD04EC5A-A118-CC4A-9530-78FED36A2EFB}"/>
                </a:ext>
              </a:extLst>
            </p:cNvPr>
            <p:cNvGrpSpPr/>
            <p:nvPr/>
          </p:nvGrpSpPr>
          <p:grpSpPr>
            <a:xfrm>
              <a:off x="654560" y="9640596"/>
              <a:ext cx="5504276" cy="3608739"/>
              <a:chOff x="-14513" y="9819015"/>
              <a:chExt cx="5504276" cy="3608739"/>
            </a:xfrm>
          </p:grpSpPr>
          <p:grpSp>
            <p:nvGrpSpPr>
              <p:cNvPr id="123" name="Группа 122">
                <a:extLst>
                  <a:ext uri="{FF2B5EF4-FFF2-40B4-BE49-F238E27FC236}">
                    <a16:creationId xmlns:a16="http://schemas.microsoft.com/office/drawing/2014/main" id="{77082E19-5B24-3042-A10B-6BBCA51B69CF}"/>
                  </a:ext>
                </a:extLst>
              </p:cNvPr>
              <p:cNvGrpSpPr/>
              <p:nvPr/>
            </p:nvGrpSpPr>
            <p:grpSpPr>
              <a:xfrm>
                <a:off x="962682" y="9965816"/>
                <a:ext cx="4527081" cy="3315138"/>
                <a:chOff x="1342654" y="1817439"/>
                <a:chExt cx="4527081" cy="3315138"/>
              </a:xfrm>
            </p:grpSpPr>
            <p:sp>
              <p:nvSpPr>
                <p:cNvPr id="126" name="Text Box 2">
                  <a:extLst>
                    <a:ext uri="{FF2B5EF4-FFF2-40B4-BE49-F238E27FC236}">
                      <a16:creationId xmlns:a16="http://schemas.microsoft.com/office/drawing/2014/main" id="{DCFE5C62-A92B-C446-ACFC-C96EF976151F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342654" y="1817439"/>
                  <a:ext cx="552202" cy="331513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3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S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endParaRPr lang="en-US" altLang="x-none" sz="1800" b="1" dirty="0">
                    <a:solidFill>
                      <a:schemeClr val="accent3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3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3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9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3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16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3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23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3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30</a:t>
                  </a:r>
                  <a:endParaRPr lang="x-none" altLang="x-none" sz="1800" b="1" dirty="0">
                    <a:solidFill>
                      <a:schemeClr val="accent3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127" name="Text Box 2">
                  <a:extLst>
                    <a:ext uri="{FF2B5EF4-FFF2-40B4-BE49-F238E27FC236}">
                      <a16:creationId xmlns:a16="http://schemas.microsoft.com/office/drawing/2014/main" id="{3E779AA2-3729-9040-BDFB-724075CFB6C1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00513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M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endPara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3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3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10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17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24</a:t>
                  </a:r>
                  <a:endParaRPr lang="x-none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128" name="Text Box 2">
                  <a:extLst>
                    <a:ext uri="{FF2B5EF4-FFF2-40B4-BE49-F238E27FC236}">
                      <a16:creationId xmlns:a16="http://schemas.microsoft.com/office/drawing/2014/main" id="{0DE81E50-6513-AD40-B542-816523C2862D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66761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T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endPara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4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11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18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25</a:t>
                  </a:r>
                  <a:endParaRPr lang="x-none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129" name="Text Box 2">
                  <a:extLst>
                    <a:ext uri="{FF2B5EF4-FFF2-40B4-BE49-F238E27FC236}">
                      <a16:creationId xmlns:a16="http://schemas.microsoft.com/office/drawing/2014/main" id="{E0BBBD0F-EA66-8D49-9AC3-F24AAE3043A7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333009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W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endPara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5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12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19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26</a:t>
                  </a:r>
                </a:p>
              </p:txBody>
            </p:sp>
            <p:sp>
              <p:nvSpPr>
                <p:cNvPr id="130" name="Text Box 2">
                  <a:extLst>
                    <a:ext uri="{FF2B5EF4-FFF2-40B4-BE49-F238E27FC236}">
                      <a16:creationId xmlns:a16="http://schemas.microsoft.com/office/drawing/2014/main" id="{2A9E8E00-84F4-6A4F-B13E-2CD97EA275E4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399257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T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endPara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6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13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20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27</a:t>
                  </a:r>
                  <a:endParaRPr lang="x-none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131" name="Text Box 2">
                  <a:extLst>
                    <a:ext uri="{FF2B5EF4-FFF2-40B4-BE49-F238E27FC236}">
                      <a16:creationId xmlns:a16="http://schemas.microsoft.com/office/drawing/2014/main" id="{0C6C15E1-3D01-8343-8142-6CE438FE06B7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465505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F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endPara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7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14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21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28</a:t>
                  </a:r>
                </a:p>
              </p:txBody>
            </p:sp>
            <p:sp>
              <p:nvSpPr>
                <p:cNvPr id="132" name="Text Box 2">
                  <a:extLst>
                    <a:ext uri="{FF2B5EF4-FFF2-40B4-BE49-F238E27FC236}">
                      <a16:creationId xmlns:a16="http://schemas.microsoft.com/office/drawing/2014/main" id="{C6B0D8D5-6392-6D43-8C12-D78CC52A3131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5317533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S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8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15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22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29</a:t>
                  </a:r>
                </a:p>
              </p:txBody>
            </p:sp>
          </p:grpSp>
          <p:grpSp>
            <p:nvGrpSpPr>
              <p:cNvPr id="253" name="Группа 252">
                <a:extLst>
                  <a:ext uri="{FF2B5EF4-FFF2-40B4-BE49-F238E27FC236}">
                    <a16:creationId xmlns:a16="http://schemas.microsoft.com/office/drawing/2014/main" id="{A9ED3A9C-DDA2-8547-A61B-5E4918737871}"/>
                  </a:ext>
                </a:extLst>
              </p:cNvPr>
              <p:cNvGrpSpPr/>
              <p:nvPr/>
            </p:nvGrpSpPr>
            <p:grpSpPr>
              <a:xfrm rot="16200000">
                <a:off x="-1477966" y="11282468"/>
                <a:ext cx="3608739" cy="681833"/>
                <a:chOff x="1886519" y="571015"/>
                <a:chExt cx="3608739" cy="681833"/>
              </a:xfrm>
            </p:grpSpPr>
            <p:sp>
              <p:nvSpPr>
                <p:cNvPr id="254" name="Скругленный прямоугольник 253">
                  <a:extLst>
                    <a:ext uri="{FF2B5EF4-FFF2-40B4-BE49-F238E27FC236}">
                      <a16:creationId xmlns:a16="http://schemas.microsoft.com/office/drawing/2014/main" id="{744D905D-4848-0C48-BF15-C9C03B34499A}"/>
                    </a:ext>
                  </a:extLst>
                </p:cNvPr>
                <p:cNvSpPr/>
                <p:nvPr/>
              </p:nvSpPr>
              <p:spPr bwMode="auto">
                <a:xfrm>
                  <a:off x="1886519" y="592607"/>
                  <a:ext cx="3608739" cy="660241"/>
                </a:xfrm>
                <a:prstGeom prst="roundRect">
                  <a:avLst>
                    <a:gd name="adj" fmla="val 6774"/>
                  </a:avLst>
                </a:prstGeom>
                <a:solidFill>
                  <a:schemeClr val="accent3"/>
                </a:solidFill>
                <a:ln w="12700" cap="flat" cmpd="sng" algn="ctr">
                  <a:noFill/>
                  <a:prstDash val="solid"/>
                  <a:miter lim="400000"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38100" tIns="38100" rIns="38100" bIns="3810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l" defTabSz="825500" rtl="0" eaLnBrk="1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2000" b="0" i="0" u="none" strike="noStrike" cap="none" normalizeH="0" baseline="0">
                    <a:ln>
                      <a:noFill/>
                    </a:ln>
                    <a:solidFill>
                      <a:srgbClr val="74808C"/>
                    </a:solidFill>
                    <a:effectLst/>
                    <a:latin typeface="Poppins" charset="0"/>
                    <a:ea typeface="Poppins" charset="0"/>
                    <a:cs typeface="Poppins" charset="0"/>
                    <a:sym typeface="Poppins" charset="0"/>
                  </a:endParaRPr>
                </a:p>
              </p:txBody>
            </p:sp>
            <p:sp>
              <p:nvSpPr>
                <p:cNvPr id="255" name="Text Box 2">
                  <a:extLst>
                    <a:ext uri="{FF2B5EF4-FFF2-40B4-BE49-F238E27FC236}">
                      <a16:creationId xmlns:a16="http://schemas.microsoft.com/office/drawing/2014/main" id="{148DCFB6-5FEB-FE48-8B3B-2C61EB43537F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888204" y="571015"/>
                  <a:ext cx="3601559" cy="53559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b="1" dirty="0">
                      <a:solidFill>
                        <a:schemeClr val="tx1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  <a:sym typeface="Poppins SemiBold" charset="0"/>
                    </a:rPr>
                    <a:t>SEPTEMBER</a:t>
                  </a:r>
                </a:p>
              </p:txBody>
            </p:sp>
          </p:grpSp>
        </p:grpSp>
        <p:grpSp>
          <p:nvGrpSpPr>
            <p:cNvPr id="21" name="Группа 20">
              <a:extLst>
                <a:ext uri="{FF2B5EF4-FFF2-40B4-BE49-F238E27FC236}">
                  <a16:creationId xmlns:a16="http://schemas.microsoft.com/office/drawing/2014/main" id="{CB63639A-C56A-FD4D-9EBB-7F48A18F9F43}"/>
                </a:ext>
              </a:extLst>
            </p:cNvPr>
            <p:cNvGrpSpPr/>
            <p:nvPr/>
          </p:nvGrpSpPr>
          <p:grpSpPr>
            <a:xfrm>
              <a:off x="6581246" y="9635801"/>
              <a:ext cx="5498312" cy="3249009"/>
              <a:chOff x="5968115" y="9814220"/>
              <a:chExt cx="5498312" cy="3249009"/>
            </a:xfrm>
          </p:grpSpPr>
          <p:grpSp>
            <p:nvGrpSpPr>
              <p:cNvPr id="156" name="Группа 155">
                <a:extLst>
                  <a:ext uri="{FF2B5EF4-FFF2-40B4-BE49-F238E27FC236}">
                    <a16:creationId xmlns:a16="http://schemas.microsoft.com/office/drawing/2014/main" id="{D3F81C30-CA84-774A-A2AD-CE8248FABC22}"/>
                  </a:ext>
                </a:extLst>
              </p:cNvPr>
              <p:cNvGrpSpPr/>
              <p:nvPr/>
            </p:nvGrpSpPr>
            <p:grpSpPr>
              <a:xfrm>
                <a:off x="6939346" y="9965816"/>
                <a:ext cx="4527081" cy="2844240"/>
                <a:chOff x="1342654" y="1817439"/>
                <a:chExt cx="4527081" cy="2844240"/>
              </a:xfrm>
            </p:grpSpPr>
            <p:sp>
              <p:nvSpPr>
                <p:cNvPr id="159" name="Text Box 2">
                  <a:extLst>
                    <a:ext uri="{FF2B5EF4-FFF2-40B4-BE49-F238E27FC236}">
                      <a16:creationId xmlns:a16="http://schemas.microsoft.com/office/drawing/2014/main" id="{8825E6FF-DCFE-3449-950A-5AE922661FA0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34265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3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S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endParaRPr lang="en-US" altLang="x-none" sz="1800" b="1" dirty="0">
                    <a:solidFill>
                      <a:schemeClr val="accent3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3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7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3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14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3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21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3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28</a:t>
                  </a:r>
                  <a:endParaRPr lang="x-none" altLang="x-none" sz="1800" b="1" dirty="0">
                    <a:solidFill>
                      <a:schemeClr val="accent3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160" name="Text Box 2">
                  <a:extLst>
                    <a:ext uri="{FF2B5EF4-FFF2-40B4-BE49-F238E27FC236}">
                      <a16:creationId xmlns:a16="http://schemas.microsoft.com/office/drawing/2014/main" id="{DD582A3A-A945-1D49-9C68-6148F757C50C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00513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M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3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8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15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22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29</a:t>
                  </a:r>
                  <a:endParaRPr lang="x-none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161" name="Text Box 2">
                  <a:extLst>
                    <a:ext uri="{FF2B5EF4-FFF2-40B4-BE49-F238E27FC236}">
                      <a16:creationId xmlns:a16="http://schemas.microsoft.com/office/drawing/2014/main" id="{CD0E886A-00D4-D14F-8C98-F5AA5E043286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66761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T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9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16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23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30</a:t>
                  </a:r>
                  <a:endParaRPr lang="x-none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162" name="Text Box 2">
                  <a:extLst>
                    <a:ext uri="{FF2B5EF4-FFF2-40B4-BE49-F238E27FC236}">
                      <a16:creationId xmlns:a16="http://schemas.microsoft.com/office/drawing/2014/main" id="{8F63C1EB-E6AB-D943-A9BC-04EECE552831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333009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W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3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10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17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24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3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31</a:t>
                  </a:r>
                </a:p>
              </p:txBody>
            </p:sp>
            <p:sp>
              <p:nvSpPr>
                <p:cNvPr id="163" name="Text Box 2">
                  <a:extLst>
                    <a:ext uri="{FF2B5EF4-FFF2-40B4-BE49-F238E27FC236}">
                      <a16:creationId xmlns:a16="http://schemas.microsoft.com/office/drawing/2014/main" id="{7E027673-7341-FC4B-8D45-9B05A659F5F1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3992574" y="1817439"/>
                  <a:ext cx="552202" cy="2373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T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4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11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18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25</a:t>
                  </a:r>
                  <a:endParaRPr lang="x-none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164" name="Text Box 2">
                  <a:extLst>
                    <a:ext uri="{FF2B5EF4-FFF2-40B4-BE49-F238E27FC236}">
                      <a16:creationId xmlns:a16="http://schemas.microsoft.com/office/drawing/2014/main" id="{F7E836CE-A828-CF4F-A210-1000739299FE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4655054" y="1817439"/>
                  <a:ext cx="552202" cy="2373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F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5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12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19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26</a:t>
                  </a:r>
                </a:p>
              </p:txBody>
            </p:sp>
            <p:sp>
              <p:nvSpPr>
                <p:cNvPr id="165" name="Text Box 2">
                  <a:extLst>
                    <a:ext uri="{FF2B5EF4-FFF2-40B4-BE49-F238E27FC236}">
                      <a16:creationId xmlns:a16="http://schemas.microsoft.com/office/drawing/2014/main" id="{F27567D8-5497-924A-AF27-640E41AD5940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5317533" y="1817439"/>
                  <a:ext cx="552202" cy="2373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S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6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13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20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27</a:t>
                  </a:r>
                </a:p>
              </p:txBody>
            </p:sp>
          </p:grpSp>
          <p:grpSp>
            <p:nvGrpSpPr>
              <p:cNvPr id="256" name="Группа 255">
                <a:extLst>
                  <a:ext uri="{FF2B5EF4-FFF2-40B4-BE49-F238E27FC236}">
                    <a16:creationId xmlns:a16="http://schemas.microsoft.com/office/drawing/2014/main" id="{09DFD2ED-3C8A-AA4D-BE90-0A881A9AB955}"/>
                  </a:ext>
                </a:extLst>
              </p:cNvPr>
              <p:cNvGrpSpPr/>
              <p:nvPr/>
            </p:nvGrpSpPr>
            <p:grpSpPr>
              <a:xfrm rot="16200000">
                <a:off x="4684527" y="11097808"/>
                <a:ext cx="3249009" cy="681833"/>
                <a:chOff x="2246248" y="571015"/>
                <a:chExt cx="3249009" cy="681833"/>
              </a:xfrm>
            </p:grpSpPr>
            <p:sp>
              <p:nvSpPr>
                <p:cNvPr id="257" name="Скругленный прямоугольник 256">
                  <a:extLst>
                    <a:ext uri="{FF2B5EF4-FFF2-40B4-BE49-F238E27FC236}">
                      <a16:creationId xmlns:a16="http://schemas.microsoft.com/office/drawing/2014/main" id="{858770AC-F8A0-C043-A715-C1CC0A2DFCD6}"/>
                    </a:ext>
                  </a:extLst>
                </p:cNvPr>
                <p:cNvSpPr/>
                <p:nvPr/>
              </p:nvSpPr>
              <p:spPr bwMode="auto">
                <a:xfrm>
                  <a:off x="2246248" y="592607"/>
                  <a:ext cx="3249009" cy="660241"/>
                </a:xfrm>
                <a:prstGeom prst="roundRect">
                  <a:avLst>
                    <a:gd name="adj" fmla="val 6774"/>
                  </a:avLst>
                </a:prstGeom>
                <a:solidFill>
                  <a:schemeClr val="accent3"/>
                </a:solidFill>
                <a:ln w="12700" cap="flat" cmpd="sng" algn="ctr">
                  <a:noFill/>
                  <a:prstDash val="solid"/>
                  <a:miter lim="400000"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38100" tIns="38100" rIns="38100" bIns="3810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l" defTabSz="825500" rtl="0" eaLnBrk="1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2000" b="0" i="0" u="none" strike="noStrike" cap="none" normalizeH="0" baseline="0">
                    <a:ln>
                      <a:noFill/>
                    </a:ln>
                    <a:solidFill>
                      <a:srgbClr val="74808C"/>
                    </a:solidFill>
                    <a:effectLst/>
                    <a:latin typeface="Poppins" charset="0"/>
                    <a:ea typeface="Poppins" charset="0"/>
                    <a:cs typeface="Poppins" charset="0"/>
                    <a:sym typeface="Poppins" charset="0"/>
                  </a:endParaRPr>
                </a:p>
              </p:txBody>
            </p:sp>
            <p:sp>
              <p:nvSpPr>
                <p:cNvPr id="258" name="Text Box 2">
                  <a:extLst>
                    <a:ext uri="{FF2B5EF4-FFF2-40B4-BE49-F238E27FC236}">
                      <a16:creationId xmlns:a16="http://schemas.microsoft.com/office/drawing/2014/main" id="{0B12B460-7269-A943-9130-81B1C6AB3842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246248" y="571015"/>
                  <a:ext cx="3243515" cy="53559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b="1" dirty="0">
                      <a:solidFill>
                        <a:schemeClr val="tx1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  <a:sym typeface="Poppins SemiBold" charset="0"/>
                    </a:rPr>
                    <a:t>OCTOBER</a:t>
                  </a:r>
                </a:p>
              </p:txBody>
            </p:sp>
          </p:grpSp>
        </p:grpSp>
        <p:grpSp>
          <p:nvGrpSpPr>
            <p:cNvPr id="22" name="Группа 21">
              <a:extLst>
                <a:ext uri="{FF2B5EF4-FFF2-40B4-BE49-F238E27FC236}">
                  <a16:creationId xmlns:a16="http://schemas.microsoft.com/office/drawing/2014/main" id="{A77B28DC-E4DE-3641-9818-3FD528D3D51F}"/>
                </a:ext>
              </a:extLst>
            </p:cNvPr>
            <p:cNvGrpSpPr/>
            <p:nvPr/>
          </p:nvGrpSpPr>
          <p:grpSpPr>
            <a:xfrm>
              <a:off x="12501968" y="9635018"/>
              <a:ext cx="5515999" cy="3249009"/>
              <a:chOff x="11973440" y="9813437"/>
              <a:chExt cx="5515999" cy="3249009"/>
            </a:xfrm>
          </p:grpSpPr>
          <p:grpSp>
            <p:nvGrpSpPr>
              <p:cNvPr id="189" name="Группа 188">
                <a:extLst>
                  <a:ext uri="{FF2B5EF4-FFF2-40B4-BE49-F238E27FC236}">
                    <a16:creationId xmlns:a16="http://schemas.microsoft.com/office/drawing/2014/main" id="{4D7143C7-A32A-504F-96BA-A82E27558C7A}"/>
                  </a:ext>
                </a:extLst>
              </p:cNvPr>
              <p:cNvGrpSpPr/>
              <p:nvPr/>
            </p:nvGrpSpPr>
            <p:grpSpPr>
              <a:xfrm>
                <a:off x="12962358" y="9965816"/>
                <a:ext cx="4527081" cy="2844240"/>
                <a:chOff x="1342654" y="1817439"/>
                <a:chExt cx="4527081" cy="2844240"/>
              </a:xfrm>
            </p:grpSpPr>
            <p:sp>
              <p:nvSpPr>
                <p:cNvPr id="192" name="Text Box 2">
                  <a:extLst>
                    <a:ext uri="{FF2B5EF4-FFF2-40B4-BE49-F238E27FC236}">
                      <a16:creationId xmlns:a16="http://schemas.microsoft.com/office/drawing/2014/main" id="{27146A5F-DB01-A641-A2EB-73006123C50D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34265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3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S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endParaRPr lang="en-US" altLang="x-none" sz="1800" b="1" dirty="0">
                    <a:solidFill>
                      <a:schemeClr val="accent3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3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4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3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11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3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18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3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25</a:t>
                  </a:r>
                  <a:endParaRPr lang="x-none" altLang="x-none" sz="1800" b="1" dirty="0">
                    <a:solidFill>
                      <a:schemeClr val="accent3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193" name="Text Box 2">
                  <a:extLst>
                    <a:ext uri="{FF2B5EF4-FFF2-40B4-BE49-F238E27FC236}">
                      <a16:creationId xmlns:a16="http://schemas.microsoft.com/office/drawing/2014/main" id="{644653E8-D2E4-7E48-B5AE-02D4D13B3984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00513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M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endPara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5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3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12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19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26</a:t>
                  </a:r>
                  <a:endParaRPr lang="x-none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194" name="Text Box 2">
                  <a:extLst>
                    <a:ext uri="{FF2B5EF4-FFF2-40B4-BE49-F238E27FC236}">
                      <a16:creationId xmlns:a16="http://schemas.microsoft.com/office/drawing/2014/main" id="{F2428156-CBDF-294F-AD15-61E7F88A2590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66761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T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endPara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6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13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20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27</a:t>
                  </a:r>
                  <a:endParaRPr lang="x-none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195" name="Text Box 2">
                  <a:extLst>
                    <a:ext uri="{FF2B5EF4-FFF2-40B4-BE49-F238E27FC236}">
                      <a16:creationId xmlns:a16="http://schemas.microsoft.com/office/drawing/2014/main" id="{1DDD8B1E-8E51-F144-8D12-7E82B710F636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333009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W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endParaRPr lang="en-US" altLang="x-none" sz="1800" b="1" dirty="0">
                    <a:solidFill>
                      <a:schemeClr val="accent1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7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14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21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28</a:t>
                  </a:r>
                </a:p>
              </p:txBody>
            </p:sp>
            <p:sp>
              <p:nvSpPr>
                <p:cNvPr id="196" name="Text Box 2">
                  <a:extLst>
                    <a:ext uri="{FF2B5EF4-FFF2-40B4-BE49-F238E27FC236}">
                      <a16:creationId xmlns:a16="http://schemas.microsoft.com/office/drawing/2014/main" id="{DA344A31-4FC6-A84E-8B0F-6F8FD5C263D8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399257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T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8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15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3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22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29</a:t>
                  </a:r>
                  <a:endParaRPr lang="x-none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197" name="Text Box 2">
                  <a:extLst>
                    <a:ext uri="{FF2B5EF4-FFF2-40B4-BE49-F238E27FC236}">
                      <a16:creationId xmlns:a16="http://schemas.microsoft.com/office/drawing/2014/main" id="{51E24A4E-09C7-3C47-B584-A891A871B0B2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465505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F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9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16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23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30</a:t>
                  </a:r>
                </a:p>
              </p:txBody>
            </p:sp>
            <p:sp>
              <p:nvSpPr>
                <p:cNvPr id="198" name="Text Box 2">
                  <a:extLst>
                    <a:ext uri="{FF2B5EF4-FFF2-40B4-BE49-F238E27FC236}">
                      <a16:creationId xmlns:a16="http://schemas.microsoft.com/office/drawing/2014/main" id="{C7CAF600-B015-2E47-8E98-864A8CA3D262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5317533" y="1817439"/>
                  <a:ext cx="552202" cy="2373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S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3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10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17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24</a:t>
                  </a:r>
                </a:p>
              </p:txBody>
            </p:sp>
          </p:grpSp>
          <p:grpSp>
            <p:nvGrpSpPr>
              <p:cNvPr id="259" name="Группа 258">
                <a:extLst>
                  <a:ext uri="{FF2B5EF4-FFF2-40B4-BE49-F238E27FC236}">
                    <a16:creationId xmlns:a16="http://schemas.microsoft.com/office/drawing/2014/main" id="{BC680F47-1E77-9844-8F4F-D142F1ED8064}"/>
                  </a:ext>
                </a:extLst>
              </p:cNvPr>
              <p:cNvGrpSpPr/>
              <p:nvPr/>
            </p:nvGrpSpPr>
            <p:grpSpPr>
              <a:xfrm rot="16200000">
                <a:off x="10689852" y="11097025"/>
                <a:ext cx="3249009" cy="681833"/>
                <a:chOff x="2246248" y="571015"/>
                <a:chExt cx="3249009" cy="681833"/>
              </a:xfrm>
            </p:grpSpPr>
            <p:sp>
              <p:nvSpPr>
                <p:cNvPr id="260" name="Скругленный прямоугольник 259">
                  <a:extLst>
                    <a:ext uri="{FF2B5EF4-FFF2-40B4-BE49-F238E27FC236}">
                      <a16:creationId xmlns:a16="http://schemas.microsoft.com/office/drawing/2014/main" id="{DDC7A7A7-0EEC-D441-A884-70CA432F5678}"/>
                    </a:ext>
                  </a:extLst>
                </p:cNvPr>
                <p:cNvSpPr/>
                <p:nvPr/>
              </p:nvSpPr>
              <p:spPr bwMode="auto">
                <a:xfrm>
                  <a:off x="2246248" y="592607"/>
                  <a:ext cx="3249009" cy="660241"/>
                </a:xfrm>
                <a:prstGeom prst="roundRect">
                  <a:avLst>
                    <a:gd name="adj" fmla="val 6774"/>
                  </a:avLst>
                </a:prstGeom>
                <a:solidFill>
                  <a:schemeClr val="accent3"/>
                </a:solidFill>
                <a:ln w="12700" cap="flat" cmpd="sng" algn="ctr">
                  <a:noFill/>
                  <a:prstDash val="solid"/>
                  <a:miter lim="400000"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38100" tIns="38100" rIns="38100" bIns="3810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l" defTabSz="825500" rtl="0" eaLnBrk="1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2000" b="0" i="0" u="none" strike="noStrike" cap="none" normalizeH="0" baseline="0">
                    <a:ln>
                      <a:noFill/>
                    </a:ln>
                    <a:solidFill>
                      <a:srgbClr val="74808C"/>
                    </a:solidFill>
                    <a:effectLst/>
                    <a:latin typeface="Poppins" charset="0"/>
                    <a:ea typeface="Poppins" charset="0"/>
                    <a:cs typeface="Poppins" charset="0"/>
                    <a:sym typeface="Poppins" charset="0"/>
                  </a:endParaRPr>
                </a:p>
              </p:txBody>
            </p:sp>
            <p:sp>
              <p:nvSpPr>
                <p:cNvPr id="261" name="Text Box 2">
                  <a:extLst>
                    <a:ext uri="{FF2B5EF4-FFF2-40B4-BE49-F238E27FC236}">
                      <a16:creationId xmlns:a16="http://schemas.microsoft.com/office/drawing/2014/main" id="{307F1C71-9570-DD4A-A2FD-2926B4252DAC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246248" y="571015"/>
                  <a:ext cx="3243515" cy="53559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b="1" dirty="0">
                      <a:solidFill>
                        <a:schemeClr val="tx1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  <a:sym typeface="Poppins SemiBold" charset="0"/>
                    </a:rPr>
                    <a:t>NOVEMBER</a:t>
                  </a:r>
                </a:p>
              </p:txBody>
            </p:sp>
          </p:grpSp>
        </p:grpSp>
        <p:grpSp>
          <p:nvGrpSpPr>
            <p:cNvPr id="23" name="Группа 22">
              <a:extLst>
                <a:ext uri="{FF2B5EF4-FFF2-40B4-BE49-F238E27FC236}">
                  <a16:creationId xmlns:a16="http://schemas.microsoft.com/office/drawing/2014/main" id="{2EE27D95-E21A-8F4A-A773-C5C0019B98DB}"/>
                </a:ext>
              </a:extLst>
            </p:cNvPr>
            <p:cNvGrpSpPr/>
            <p:nvPr/>
          </p:nvGrpSpPr>
          <p:grpSpPr>
            <a:xfrm>
              <a:off x="18440377" y="9575649"/>
              <a:ext cx="5508177" cy="3672000"/>
              <a:chOff x="17979656" y="9754068"/>
              <a:chExt cx="5508177" cy="3672000"/>
            </a:xfrm>
          </p:grpSpPr>
          <p:grpSp>
            <p:nvGrpSpPr>
              <p:cNvPr id="222" name="Группа 221">
                <a:extLst>
                  <a:ext uri="{FF2B5EF4-FFF2-40B4-BE49-F238E27FC236}">
                    <a16:creationId xmlns:a16="http://schemas.microsoft.com/office/drawing/2014/main" id="{91C83ADA-7700-4946-889A-B917D080E0C6}"/>
                  </a:ext>
                </a:extLst>
              </p:cNvPr>
              <p:cNvGrpSpPr/>
              <p:nvPr/>
            </p:nvGrpSpPr>
            <p:grpSpPr>
              <a:xfrm>
                <a:off x="18960752" y="9965816"/>
                <a:ext cx="4527081" cy="3315138"/>
                <a:chOff x="1342654" y="1817439"/>
                <a:chExt cx="4527081" cy="3315138"/>
              </a:xfrm>
            </p:grpSpPr>
            <p:sp>
              <p:nvSpPr>
                <p:cNvPr id="225" name="Text Box 2">
                  <a:extLst>
                    <a:ext uri="{FF2B5EF4-FFF2-40B4-BE49-F238E27FC236}">
                      <a16:creationId xmlns:a16="http://schemas.microsoft.com/office/drawing/2014/main" id="{2B763CBA-D65A-184D-8563-CFBA6DA9E414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342654" y="1817439"/>
                  <a:ext cx="552202" cy="331513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3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S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endParaRPr lang="en-US" altLang="x-none" sz="1800" b="1" dirty="0">
                    <a:solidFill>
                      <a:schemeClr val="accent3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3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3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9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3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16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3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23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3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30</a:t>
                  </a:r>
                  <a:endParaRPr lang="x-none" altLang="x-none" sz="1800" b="1" dirty="0">
                    <a:solidFill>
                      <a:schemeClr val="accent3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226" name="Text Box 2">
                  <a:extLst>
                    <a:ext uri="{FF2B5EF4-FFF2-40B4-BE49-F238E27FC236}">
                      <a16:creationId xmlns:a16="http://schemas.microsoft.com/office/drawing/2014/main" id="{50CD4771-4E35-6B4B-A00A-83E1275E27E1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005134" y="1817439"/>
                  <a:ext cx="552202" cy="331513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M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endPara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3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10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17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3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24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3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31</a:t>
                  </a:r>
                  <a:endParaRPr lang="x-none" altLang="x-none" sz="1800" b="1" dirty="0">
                    <a:solidFill>
                      <a:schemeClr val="accent3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227" name="Text Box 2">
                  <a:extLst>
                    <a:ext uri="{FF2B5EF4-FFF2-40B4-BE49-F238E27FC236}">
                      <a16:creationId xmlns:a16="http://schemas.microsoft.com/office/drawing/2014/main" id="{E0557C8E-3F93-3C42-88C1-029C45D3DC09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66761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T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endPara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4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11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18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3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25</a:t>
                  </a:r>
                  <a:endParaRPr lang="x-none" altLang="x-none" sz="1800" b="1" dirty="0">
                    <a:solidFill>
                      <a:schemeClr val="accent3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228" name="Text Box 2">
                  <a:extLst>
                    <a:ext uri="{FF2B5EF4-FFF2-40B4-BE49-F238E27FC236}">
                      <a16:creationId xmlns:a16="http://schemas.microsoft.com/office/drawing/2014/main" id="{E0F4CBEE-A56E-D142-8785-6F7E0B52E9A3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333009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W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endParaRPr lang="en-US" altLang="x-none" sz="1800" b="1" dirty="0">
                    <a:solidFill>
                      <a:schemeClr val="accent1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5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12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19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26</a:t>
                  </a:r>
                </a:p>
              </p:txBody>
            </p:sp>
            <p:sp>
              <p:nvSpPr>
                <p:cNvPr id="229" name="Text Box 2">
                  <a:extLst>
                    <a:ext uri="{FF2B5EF4-FFF2-40B4-BE49-F238E27FC236}">
                      <a16:creationId xmlns:a16="http://schemas.microsoft.com/office/drawing/2014/main" id="{A1DC90A4-E59A-E944-940E-881B924B2DBA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399257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T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endPara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6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13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20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27</a:t>
                  </a:r>
                  <a:endParaRPr lang="x-none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</p:txBody>
            </p:sp>
            <p:sp>
              <p:nvSpPr>
                <p:cNvPr id="230" name="Text Box 2">
                  <a:extLst>
                    <a:ext uri="{FF2B5EF4-FFF2-40B4-BE49-F238E27FC236}">
                      <a16:creationId xmlns:a16="http://schemas.microsoft.com/office/drawing/2014/main" id="{C30A6227-8D83-124B-AA5B-859BBEB51E47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4655054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F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endParaRPr lang="en-US" altLang="x-none" sz="1800" b="1" dirty="0">
                    <a:solidFill>
                      <a:schemeClr val="accent6"/>
                    </a:solidFill>
                    <a:latin typeface="Open Sans" charset="0"/>
                    <a:ea typeface="Open Sans" charset="0"/>
                    <a:cs typeface="Open Sans" charset="0"/>
                    <a:sym typeface="Poppins SemiBold" charset="0"/>
                  </a:endParaRP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7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14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21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28</a:t>
                  </a:r>
                </a:p>
              </p:txBody>
            </p:sp>
            <p:sp>
              <p:nvSpPr>
                <p:cNvPr id="231" name="Text Box 2">
                  <a:extLst>
                    <a:ext uri="{FF2B5EF4-FFF2-40B4-BE49-F238E27FC236}">
                      <a16:creationId xmlns:a16="http://schemas.microsoft.com/office/drawing/2014/main" id="{40F2701B-D479-234C-BB41-25B761341051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5317533" y="1817439"/>
                  <a:ext cx="552202" cy="2844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bg2"/>
                      </a:solidFill>
                      <a:latin typeface="Open Sans ExtraBold" panose="020B0606030504020204" pitchFamily="34" charset="0"/>
                      <a:ea typeface="Open Sans ExtraBold" panose="020B0606030504020204" pitchFamily="34" charset="0"/>
                      <a:cs typeface="Open Sans ExtraBold" panose="020B0606030504020204" pitchFamily="34" charset="0"/>
                      <a:sym typeface="Poppins SemiBold" charset="0"/>
                    </a:rPr>
                    <a:t>S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8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15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22</a:t>
                  </a:r>
                </a:p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sz="1800" b="1" dirty="0">
                      <a:solidFill>
                        <a:schemeClr val="accent6"/>
                      </a:solidFill>
                      <a:latin typeface="Open Sans" charset="0"/>
                      <a:ea typeface="Open Sans" charset="0"/>
                      <a:cs typeface="Open Sans" charset="0"/>
                      <a:sym typeface="Poppins SemiBold" charset="0"/>
                    </a:rPr>
                    <a:t>29</a:t>
                  </a:r>
                </a:p>
              </p:txBody>
            </p:sp>
          </p:grpSp>
          <p:grpSp>
            <p:nvGrpSpPr>
              <p:cNvPr id="262" name="Группа 261">
                <a:extLst>
                  <a:ext uri="{FF2B5EF4-FFF2-40B4-BE49-F238E27FC236}">
                    <a16:creationId xmlns:a16="http://schemas.microsoft.com/office/drawing/2014/main" id="{0A39AC98-F3EA-AC47-BCCC-4391D98B4F39}"/>
                  </a:ext>
                </a:extLst>
              </p:cNvPr>
              <p:cNvGrpSpPr/>
              <p:nvPr/>
            </p:nvGrpSpPr>
            <p:grpSpPr>
              <a:xfrm rot="16200000">
                <a:off x="16484574" y="11249150"/>
                <a:ext cx="3672000" cy="681835"/>
                <a:chOff x="1879520" y="571016"/>
                <a:chExt cx="3672000" cy="681835"/>
              </a:xfrm>
            </p:grpSpPr>
            <p:sp>
              <p:nvSpPr>
                <p:cNvPr id="263" name="Скругленный прямоугольник 262">
                  <a:extLst>
                    <a:ext uri="{FF2B5EF4-FFF2-40B4-BE49-F238E27FC236}">
                      <a16:creationId xmlns:a16="http://schemas.microsoft.com/office/drawing/2014/main" id="{EC146559-7AB0-E846-86C0-9B9AAFAF3FCC}"/>
                    </a:ext>
                  </a:extLst>
                </p:cNvPr>
                <p:cNvSpPr/>
                <p:nvPr/>
              </p:nvSpPr>
              <p:spPr bwMode="auto">
                <a:xfrm>
                  <a:off x="1879520" y="592610"/>
                  <a:ext cx="3672000" cy="660241"/>
                </a:xfrm>
                <a:prstGeom prst="roundRect">
                  <a:avLst>
                    <a:gd name="adj" fmla="val 6774"/>
                  </a:avLst>
                </a:prstGeom>
                <a:solidFill>
                  <a:schemeClr val="accent3"/>
                </a:solidFill>
                <a:ln w="12700" cap="flat" cmpd="sng" algn="ctr">
                  <a:noFill/>
                  <a:prstDash val="solid"/>
                  <a:miter lim="400000"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38100" tIns="38100" rIns="38100" bIns="3810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l" defTabSz="825500" rtl="0" eaLnBrk="1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2000" b="0" i="0" u="none" strike="noStrike" cap="none" normalizeH="0" baseline="0">
                    <a:ln>
                      <a:noFill/>
                    </a:ln>
                    <a:solidFill>
                      <a:srgbClr val="74808C"/>
                    </a:solidFill>
                    <a:effectLst/>
                    <a:latin typeface="Poppins" charset="0"/>
                    <a:ea typeface="Poppins" charset="0"/>
                    <a:cs typeface="Poppins" charset="0"/>
                    <a:sym typeface="Poppins" charset="0"/>
                  </a:endParaRPr>
                </a:p>
              </p:txBody>
            </p:sp>
            <p:sp>
              <p:nvSpPr>
                <p:cNvPr id="264" name="Text Box 2">
                  <a:extLst>
                    <a:ext uri="{FF2B5EF4-FFF2-40B4-BE49-F238E27FC236}">
                      <a16:creationId xmlns:a16="http://schemas.microsoft.com/office/drawing/2014/main" id="{C98A05DF-8A1E-2A44-87F7-D782126568B1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879520" y="571016"/>
                  <a:ext cx="3610243" cy="53559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38100" tIns="38100" rIns="38100" bIns="38100" anchor="t">
                  <a:spAutoFit/>
                </a:bodyPr>
                <a:lstStyle/>
                <a:p>
                  <a:pPr algn="ctr" eaLnBrk="1">
                    <a:lnSpc>
                      <a:spcPct val="170000"/>
                    </a:lnSpc>
                    <a:defRPr/>
                  </a:pPr>
                  <a:r>
                    <a:rPr lang="en-US" altLang="x-none" b="1" dirty="0">
                      <a:solidFill>
                        <a:schemeClr val="tx1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  <a:sym typeface="Poppins SemiBold" charset="0"/>
                    </a:rPr>
                    <a:t>DECEMBER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840612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Группа 50">
            <a:extLst>
              <a:ext uri="{FF2B5EF4-FFF2-40B4-BE49-F238E27FC236}">
                <a16:creationId xmlns:a16="http://schemas.microsoft.com/office/drawing/2014/main" id="{739377EE-2F31-AB48-83EB-E984E2CC8F20}"/>
              </a:ext>
            </a:extLst>
          </p:cNvPr>
          <p:cNvGrpSpPr/>
          <p:nvPr/>
        </p:nvGrpSpPr>
        <p:grpSpPr>
          <a:xfrm>
            <a:off x="2012015" y="1175560"/>
            <a:ext cx="11836169" cy="10434418"/>
            <a:chOff x="1799398" y="1391584"/>
            <a:chExt cx="11836169" cy="10434418"/>
          </a:xfrm>
        </p:grpSpPr>
        <p:sp>
          <p:nvSpPr>
            <p:cNvPr id="50" name="Скругленный прямоугольник 49">
              <a:extLst>
                <a:ext uri="{FF2B5EF4-FFF2-40B4-BE49-F238E27FC236}">
                  <a16:creationId xmlns:a16="http://schemas.microsoft.com/office/drawing/2014/main" id="{B38489EC-2CFF-334A-B206-A329E2548496}"/>
                </a:ext>
              </a:extLst>
            </p:cNvPr>
            <p:cNvSpPr/>
            <p:nvPr/>
          </p:nvSpPr>
          <p:spPr bwMode="auto">
            <a:xfrm>
              <a:off x="1900989" y="4104002"/>
              <a:ext cx="1226453" cy="7722000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</p:spPr>
          <p:txBody>
            <a:bodyPr vert="horz" wrap="square" lIns="38100" tIns="38100" rIns="38100" bIns="381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8255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>
                <a:ln>
                  <a:noFill/>
                </a:ln>
                <a:solidFill>
                  <a:srgbClr val="74808C"/>
                </a:solidFill>
                <a:effectLst/>
                <a:latin typeface="Poppins" charset="0"/>
                <a:ea typeface="Poppins" charset="0"/>
                <a:cs typeface="Poppins" charset="0"/>
                <a:sym typeface="Poppins" charset="0"/>
              </a:endParaRPr>
            </a:p>
          </p:txBody>
        </p:sp>
        <p:sp>
          <p:nvSpPr>
            <p:cNvPr id="39" name="Text Box 2">
              <a:extLst>
                <a:ext uri="{FF2B5EF4-FFF2-40B4-BE49-F238E27FC236}">
                  <a16:creationId xmlns:a16="http://schemas.microsoft.com/office/drawing/2014/main" id="{B4D2EFCE-1AB3-D44E-A34E-08542EFDBA8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288990" y="4154604"/>
              <a:ext cx="1489592" cy="72882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1"/>
                  </a:solidFill>
                  <a:latin typeface="Open Sans ExtraBold" panose="020B0606030504020204" pitchFamily="34" charset="0"/>
                  <a:ea typeface="Open Sans ExtraBold" panose="020B0606030504020204" pitchFamily="34" charset="0"/>
                  <a:cs typeface="Open Sans ExtraBold" panose="020B0606030504020204" pitchFamily="34" charset="0"/>
                  <a:sym typeface="Poppins SemiBold" charset="0"/>
                </a:rPr>
                <a:t>SU</a:t>
              </a:r>
            </a:p>
            <a:p>
              <a:pPr algn="ctr" eaLnBrk="1">
                <a:lnSpc>
                  <a:spcPct val="200000"/>
                </a:lnSpc>
                <a:defRPr/>
              </a:pPr>
              <a:endPara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endParaRP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1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7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1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14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1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21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1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28</a:t>
              </a:r>
              <a:endParaRPr lang="x-none" altLang="x-none" sz="4000" b="1" dirty="0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endParaRPr>
            </a:p>
          </p:txBody>
        </p:sp>
        <p:sp>
          <p:nvSpPr>
            <p:cNvPr id="40" name="Text Box 2">
              <a:extLst>
                <a:ext uri="{FF2B5EF4-FFF2-40B4-BE49-F238E27FC236}">
                  <a16:creationId xmlns:a16="http://schemas.microsoft.com/office/drawing/2014/main" id="{30672AA6-1802-4940-BABA-DBCAD547A2A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520797" y="4154604"/>
              <a:ext cx="1489592" cy="72882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 ExtraBold" panose="020B0606030504020204" pitchFamily="34" charset="0"/>
                  <a:ea typeface="Open Sans ExtraBold" panose="020B0606030504020204" pitchFamily="34" charset="0"/>
                  <a:cs typeface="Open Sans ExtraBold" panose="020B0606030504020204" pitchFamily="34" charset="0"/>
                  <a:sym typeface="Poppins SemiBold" charset="0"/>
                </a:rPr>
                <a:t>MO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1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8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1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15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22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29</a:t>
              </a:r>
              <a:endParaRPr lang="x-none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endParaRPr>
            </a:p>
          </p:txBody>
        </p:sp>
        <p:sp>
          <p:nvSpPr>
            <p:cNvPr id="41" name="Text Box 2">
              <a:extLst>
                <a:ext uri="{FF2B5EF4-FFF2-40B4-BE49-F238E27FC236}">
                  <a16:creationId xmlns:a16="http://schemas.microsoft.com/office/drawing/2014/main" id="{11E6CBBA-03C8-6547-9FAB-8A68973611B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752604" y="4154604"/>
              <a:ext cx="1489592" cy="72882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 ExtraBold" panose="020B0606030504020204" pitchFamily="34" charset="0"/>
                  <a:ea typeface="Open Sans ExtraBold" panose="020B0606030504020204" pitchFamily="34" charset="0"/>
                  <a:cs typeface="Open Sans ExtraBold" panose="020B0606030504020204" pitchFamily="34" charset="0"/>
                  <a:sym typeface="Poppins SemiBold" charset="0"/>
                </a:rPr>
                <a:t>TU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9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16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23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30</a:t>
              </a:r>
              <a:endParaRPr lang="x-none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endParaRPr>
            </a:p>
          </p:txBody>
        </p:sp>
        <p:sp>
          <p:nvSpPr>
            <p:cNvPr id="42" name="Text Box 2">
              <a:extLst>
                <a:ext uri="{FF2B5EF4-FFF2-40B4-BE49-F238E27FC236}">
                  <a16:creationId xmlns:a16="http://schemas.microsoft.com/office/drawing/2014/main" id="{D28A4ADD-4841-3943-A1D4-69D8B8CB5280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984411" y="4154604"/>
              <a:ext cx="1489592" cy="72882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 ExtraBold" panose="020B0606030504020204" pitchFamily="34" charset="0"/>
                  <a:ea typeface="Open Sans ExtraBold" panose="020B0606030504020204" pitchFamily="34" charset="0"/>
                  <a:cs typeface="Open Sans ExtraBold" panose="020B0606030504020204" pitchFamily="34" charset="0"/>
                  <a:sym typeface="Poppins SemiBold" charset="0"/>
                </a:rPr>
                <a:t>WE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3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10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17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24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31</a:t>
              </a:r>
            </a:p>
          </p:txBody>
        </p:sp>
        <p:sp>
          <p:nvSpPr>
            <p:cNvPr id="43" name="Text Box 2">
              <a:extLst>
                <a:ext uri="{FF2B5EF4-FFF2-40B4-BE49-F238E27FC236}">
                  <a16:creationId xmlns:a16="http://schemas.microsoft.com/office/drawing/2014/main" id="{6DFF5EA4-49F2-C24D-BB5D-503E1EAC631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216218" y="4154604"/>
              <a:ext cx="1489592" cy="60571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 ExtraBold" panose="020B0606030504020204" pitchFamily="34" charset="0"/>
                  <a:ea typeface="Open Sans ExtraBold" panose="020B0606030504020204" pitchFamily="34" charset="0"/>
                  <a:cs typeface="Open Sans ExtraBold" panose="020B0606030504020204" pitchFamily="34" charset="0"/>
                  <a:sym typeface="Poppins SemiBold" charset="0"/>
                </a:rPr>
                <a:t>TH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4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11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18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25</a:t>
              </a:r>
              <a:endParaRPr lang="x-none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endParaRPr>
            </a:p>
          </p:txBody>
        </p:sp>
        <p:sp>
          <p:nvSpPr>
            <p:cNvPr id="44" name="Text Box 2">
              <a:extLst>
                <a:ext uri="{FF2B5EF4-FFF2-40B4-BE49-F238E27FC236}">
                  <a16:creationId xmlns:a16="http://schemas.microsoft.com/office/drawing/2014/main" id="{5041BAB7-6100-1344-B846-C7E98FDF4B8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448025" y="4154604"/>
              <a:ext cx="1489592" cy="60571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 ExtraBold" panose="020B0606030504020204" pitchFamily="34" charset="0"/>
                  <a:ea typeface="Open Sans ExtraBold" panose="020B0606030504020204" pitchFamily="34" charset="0"/>
                  <a:cs typeface="Open Sans ExtraBold" panose="020B0606030504020204" pitchFamily="34" charset="0"/>
                  <a:sym typeface="Poppins SemiBold" charset="0"/>
                </a:rPr>
                <a:t>FR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5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12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19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26</a:t>
              </a:r>
            </a:p>
          </p:txBody>
        </p:sp>
        <p:sp>
          <p:nvSpPr>
            <p:cNvPr id="45" name="Text Box 2">
              <a:extLst>
                <a:ext uri="{FF2B5EF4-FFF2-40B4-BE49-F238E27FC236}">
                  <a16:creationId xmlns:a16="http://schemas.microsoft.com/office/drawing/2014/main" id="{FDB0D934-BE51-8045-8120-D5C3D58A01E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0679832" y="4154604"/>
              <a:ext cx="1489592" cy="60571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 ExtraBold" panose="020B0606030504020204" pitchFamily="34" charset="0"/>
                  <a:ea typeface="Open Sans ExtraBold" panose="020B0606030504020204" pitchFamily="34" charset="0"/>
                  <a:cs typeface="Open Sans ExtraBold" panose="020B0606030504020204" pitchFamily="34" charset="0"/>
                  <a:sym typeface="Poppins SemiBold" charset="0"/>
                </a:rPr>
                <a:t>SA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6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13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20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27</a:t>
              </a:r>
            </a:p>
          </p:txBody>
        </p:sp>
        <p:sp>
          <p:nvSpPr>
            <p:cNvPr id="38" name="Text Box 2">
              <a:extLst>
                <a:ext uri="{FF2B5EF4-FFF2-40B4-BE49-F238E27FC236}">
                  <a16:creationId xmlns:a16="http://schemas.microsoft.com/office/drawing/2014/main" id="{33B4A74C-135D-8542-8759-6C07E8366BC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715978" y="1391584"/>
              <a:ext cx="9919589" cy="23700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eaLnBrk="1">
                <a:lnSpc>
                  <a:spcPct val="170000"/>
                </a:lnSpc>
                <a:defRPr/>
              </a:pPr>
              <a:r>
                <a:rPr lang="en-US" altLang="x-none" sz="10000" b="1" dirty="0">
                  <a:solidFill>
                    <a:schemeClr val="accent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Poppins SemiBold" charset="0"/>
                </a:rPr>
                <a:t>JANUARY</a:t>
              </a:r>
            </a:p>
          </p:txBody>
        </p:sp>
        <p:sp>
          <p:nvSpPr>
            <p:cNvPr id="46" name="Text Box 2">
              <a:extLst>
                <a:ext uri="{FF2B5EF4-FFF2-40B4-BE49-F238E27FC236}">
                  <a16:creationId xmlns:a16="http://schemas.microsoft.com/office/drawing/2014/main" id="{B18E992E-7B4A-D241-9AF4-715F4DDAEB1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799398" y="4160956"/>
              <a:ext cx="1489592" cy="72882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4"/>
                  </a:solidFill>
                  <a:latin typeface="Open Sans ExtraBold" panose="020B0606030504020204" pitchFamily="34" charset="0"/>
                  <a:ea typeface="Open Sans ExtraBold" panose="020B0606030504020204" pitchFamily="34" charset="0"/>
                  <a:cs typeface="Open Sans ExtraBold" panose="020B0606030504020204" pitchFamily="34" charset="0"/>
                  <a:sym typeface="Poppins SemiBold" charset="0"/>
                </a:rPr>
                <a:t>#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4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4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4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3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4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4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4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5</a:t>
              </a:r>
            </a:p>
          </p:txBody>
        </p:sp>
        <p:grpSp>
          <p:nvGrpSpPr>
            <p:cNvPr id="49" name="Группа 48">
              <a:extLst>
                <a:ext uri="{FF2B5EF4-FFF2-40B4-BE49-F238E27FC236}">
                  <a16:creationId xmlns:a16="http://schemas.microsoft.com/office/drawing/2014/main" id="{D8C880C0-1CD1-3C4C-A68C-CA44FDED6DEA}"/>
                </a:ext>
              </a:extLst>
            </p:cNvPr>
            <p:cNvGrpSpPr/>
            <p:nvPr/>
          </p:nvGrpSpPr>
          <p:grpSpPr>
            <a:xfrm>
              <a:off x="1895635" y="2313825"/>
              <a:ext cx="1231807" cy="1231807"/>
              <a:chOff x="1895635" y="2233725"/>
              <a:chExt cx="1231807" cy="1231807"/>
            </a:xfrm>
          </p:grpSpPr>
          <p:sp>
            <p:nvSpPr>
              <p:cNvPr id="47" name="Овал 46">
                <a:extLst>
                  <a:ext uri="{FF2B5EF4-FFF2-40B4-BE49-F238E27FC236}">
                    <a16:creationId xmlns:a16="http://schemas.microsoft.com/office/drawing/2014/main" id="{7B14A464-26B9-A543-95F0-5AF743AE1D4A}"/>
                  </a:ext>
                </a:extLst>
              </p:cNvPr>
              <p:cNvSpPr/>
              <p:nvPr/>
            </p:nvSpPr>
            <p:spPr bwMode="auto">
              <a:xfrm>
                <a:off x="1895635" y="2233725"/>
                <a:ext cx="1231807" cy="1231807"/>
              </a:xfrm>
              <a:prstGeom prst="ellipse">
                <a:avLst/>
              </a:prstGeom>
              <a:solidFill>
                <a:schemeClr val="accent1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38100" tIns="38100" rIns="38100" bIns="381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8255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2000" b="0" i="0" u="none" strike="noStrike" cap="none" normalizeH="0" baseline="0">
                  <a:ln>
                    <a:noFill/>
                  </a:ln>
                  <a:solidFill>
                    <a:srgbClr val="74808C"/>
                  </a:solidFill>
                  <a:effectLst/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48" name="Text Box 2">
                <a:extLst>
                  <a:ext uri="{FF2B5EF4-FFF2-40B4-BE49-F238E27FC236}">
                    <a16:creationId xmlns:a16="http://schemas.microsoft.com/office/drawing/2014/main" id="{3B711C09-FD9C-0D4D-ABD7-5FD50B9ACD7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944706" y="2497520"/>
                <a:ext cx="1126704" cy="69249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ctr">
                <a:spAutoFit/>
              </a:bodyPr>
              <a:lstStyle/>
              <a:p>
                <a:pPr algn="ctr" eaLnBrk="1">
                  <a:defRPr/>
                </a:pPr>
                <a:r>
                  <a:rPr lang="en-US" altLang="x-none" sz="40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Poppins SemiBold" charset="0"/>
                  </a:rPr>
                  <a:t>1</a:t>
                </a:r>
              </a:p>
            </p:txBody>
          </p:sp>
        </p:grpSp>
      </p:grpSp>
      <p:sp>
        <p:nvSpPr>
          <p:cNvPr id="54" name="Rectangle 1">
            <a:extLst>
              <a:ext uri="{FF2B5EF4-FFF2-40B4-BE49-F238E27FC236}">
                <a16:creationId xmlns:a16="http://schemas.microsoft.com/office/drawing/2014/main" id="{B1517F71-77AD-A146-A9FE-A8A66402768C}"/>
              </a:ext>
            </a:extLst>
          </p:cNvPr>
          <p:cNvSpPr/>
          <p:nvPr/>
        </p:nvSpPr>
        <p:spPr>
          <a:xfrm>
            <a:off x="14064208" y="4287005"/>
            <a:ext cx="8031835" cy="5624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consequat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Duis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irure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in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reprehenderit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esse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cillum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cupidatat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proident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culpa qui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officia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deserunt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mollit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id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perspiciatis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unde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omnis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laudantium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totam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rem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aperiam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eaque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ab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illo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inventore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veritatis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quasi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architecto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beatae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vitae dicta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explicabo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Nemo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voluptatem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sit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aspernatur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fugit</a:t>
            </a:r>
          </a:p>
        </p:txBody>
      </p:sp>
    </p:spTree>
    <p:extLst>
      <p:ext uri="{BB962C8B-B14F-4D97-AF65-F5344CB8AC3E}">
        <p14:creationId xmlns:p14="http://schemas.microsoft.com/office/powerpoint/2010/main" val="2839021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A3F64824-5CAA-3646-A62B-57AF45838A8D}"/>
              </a:ext>
            </a:extLst>
          </p:cNvPr>
          <p:cNvGrpSpPr/>
          <p:nvPr/>
        </p:nvGrpSpPr>
        <p:grpSpPr>
          <a:xfrm>
            <a:off x="3521361" y="3937181"/>
            <a:ext cx="8840926" cy="7288214"/>
            <a:chOff x="13325124" y="3937181"/>
            <a:chExt cx="8840926" cy="7288214"/>
          </a:xfrm>
        </p:grpSpPr>
        <p:sp>
          <p:nvSpPr>
            <p:cNvPr id="17" name="Text Box 2">
              <a:extLst>
                <a:ext uri="{FF2B5EF4-FFF2-40B4-BE49-F238E27FC236}">
                  <a16:creationId xmlns:a16="http://schemas.microsoft.com/office/drawing/2014/main" id="{6CFAF8FF-63A9-2A43-9A46-9C50E48F6C8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3325124" y="3937181"/>
              <a:ext cx="1444348" cy="72882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2"/>
                  </a:solidFill>
                  <a:latin typeface="Open Sans ExtraBold" panose="020B0606030504020204" pitchFamily="34" charset="0"/>
                  <a:ea typeface="Open Sans ExtraBold" panose="020B0606030504020204" pitchFamily="34" charset="0"/>
                  <a:cs typeface="Open Sans ExtraBold" panose="020B0606030504020204" pitchFamily="34" charset="0"/>
                  <a:sym typeface="Poppins SemiBold" charset="0"/>
                </a:rPr>
                <a:t>SU</a:t>
              </a:r>
            </a:p>
            <a:p>
              <a:pPr algn="ctr" eaLnBrk="1">
                <a:lnSpc>
                  <a:spcPct val="200000"/>
                </a:lnSpc>
                <a:defRPr/>
              </a:pPr>
              <a:endParaRPr lang="en-US" altLang="x-none" sz="4000" b="1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endParaRP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2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4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2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11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2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18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2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25</a:t>
              </a:r>
              <a:endParaRPr lang="x-none" altLang="x-none" sz="4000" b="1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endParaRPr>
            </a:p>
          </p:txBody>
        </p:sp>
        <p:sp>
          <p:nvSpPr>
            <p:cNvPr id="18" name="Text Box 2">
              <a:extLst>
                <a:ext uri="{FF2B5EF4-FFF2-40B4-BE49-F238E27FC236}">
                  <a16:creationId xmlns:a16="http://schemas.microsoft.com/office/drawing/2014/main" id="{F9A19E98-3509-AB43-A1F9-4BE996DD6C50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4557887" y="3937181"/>
              <a:ext cx="1444348" cy="72882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 ExtraBold" panose="020B0606030504020204" pitchFamily="34" charset="0"/>
                  <a:ea typeface="Open Sans ExtraBold" panose="020B0606030504020204" pitchFamily="34" charset="0"/>
                  <a:cs typeface="Open Sans ExtraBold" panose="020B0606030504020204" pitchFamily="34" charset="0"/>
                  <a:sym typeface="Poppins SemiBold" charset="0"/>
                </a:rPr>
                <a:t>MO</a:t>
              </a:r>
            </a:p>
            <a:p>
              <a:pPr algn="ctr" eaLnBrk="1">
                <a:lnSpc>
                  <a:spcPct val="200000"/>
                </a:lnSpc>
                <a:defRPr/>
              </a:pPr>
              <a:endParaRPr lang="en-US" altLang="x-none" sz="4000" b="1" dirty="0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endParaRP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5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12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2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19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26</a:t>
              </a:r>
              <a:endParaRPr lang="x-none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endParaRPr>
            </a:p>
          </p:txBody>
        </p:sp>
        <p:sp>
          <p:nvSpPr>
            <p:cNvPr id="19" name="Text Box 2">
              <a:extLst>
                <a:ext uri="{FF2B5EF4-FFF2-40B4-BE49-F238E27FC236}">
                  <a16:creationId xmlns:a16="http://schemas.microsoft.com/office/drawing/2014/main" id="{D873379B-72B0-8B4D-90B0-C229CE9C7E75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5790650" y="3937181"/>
              <a:ext cx="1444348" cy="72882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 ExtraBold" panose="020B0606030504020204" pitchFamily="34" charset="0"/>
                  <a:ea typeface="Open Sans ExtraBold" panose="020B0606030504020204" pitchFamily="34" charset="0"/>
                  <a:cs typeface="Open Sans ExtraBold" panose="020B0606030504020204" pitchFamily="34" charset="0"/>
                  <a:sym typeface="Poppins SemiBold" charset="0"/>
                </a:rPr>
                <a:t>TU</a:t>
              </a:r>
            </a:p>
            <a:p>
              <a:pPr algn="ctr" eaLnBrk="1">
                <a:lnSpc>
                  <a:spcPct val="200000"/>
                </a:lnSpc>
                <a:defRPr/>
              </a:pPr>
              <a:endPara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endParaRP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6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13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20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27</a:t>
              </a:r>
              <a:endParaRPr lang="x-none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endParaRPr>
            </a:p>
          </p:txBody>
        </p:sp>
        <p:sp>
          <p:nvSpPr>
            <p:cNvPr id="20" name="Text Box 2">
              <a:extLst>
                <a:ext uri="{FF2B5EF4-FFF2-40B4-BE49-F238E27FC236}">
                  <a16:creationId xmlns:a16="http://schemas.microsoft.com/office/drawing/2014/main" id="{8DDA7544-7E25-7646-A146-B855EC8E2FB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7023413" y="3937181"/>
              <a:ext cx="1444348" cy="72882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 ExtraBold" panose="020B0606030504020204" pitchFamily="34" charset="0"/>
                  <a:ea typeface="Open Sans ExtraBold" panose="020B0606030504020204" pitchFamily="34" charset="0"/>
                  <a:cs typeface="Open Sans ExtraBold" panose="020B0606030504020204" pitchFamily="34" charset="0"/>
                  <a:sym typeface="Poppins SemiBold" charset="0"/>
                </a:rPr>
                <a:t>WE</a:t>
              </a:r>
              <a:endPara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endParaRPr>
            </a:p>
            <a:p>
              <a:pPr algn="ctr" eaLnBrk="1">
                <a:lnSpc>
                  <a:spcPct val="200000"/>
                </a:lnSpc>
                <a:defRPr/>
              </a:pPr>
              <a:endPara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endParaRP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7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2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14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21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28</a:t>
              </a:r>
              <a:endPara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endParaRPr>
            </a:p>
          </p:txBody>
        </p:sp>
        <p:sp>
          <p:nvSpPr>
            <p:cNvPr id="21" name="Text Box 2">
              <a:extLst>
                <a:ext uri="{FF2B5EF4-FFF2-40B4-BE49-F238E27FC236}">
                  <a16:creationId xmlns:a16="http://schemas.microsoft.com/office/drawing/2014/main" id="{AB830E9F-BCA4-B44C-B4CA-5FE47F09775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8256176" y="3937181"/>
              <a:ext cx="1444348" cy="60571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 ExtraBold" panose="020B0606030504020204" pitchFamily="34" charset="0"/>
                  <a:ea typeface="Open Sans ExtraBold" panose="020B0606030504020204" pitchFamily="34" charset="0"/>
                  <a:cs typeface="Open Sans ExtraBold" panose="020B0606030504020204" pitchFamily="34" charset="0"/>
                  <a:sym typeface="Poppins SemiBold" charset="0"/>
                </a:rPr>
                <a:t>TH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8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15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22</a:t>
              </a:r>
              <a:endParaRPr lang="x-none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endParaRPr>
            </a:p>
          </p:txBody>
        </p:sp>
        <p:sp>
          <p:nvSpPr>
            <p:cNvPr id="22" name="Text Box 2">
              <a:extLst>
                <a:ext uri="{FF2B5EF4-FFF2-40B4-BE49-F238E27FC236}">
                  <a16:creationId xmlns:a16="http://schemas.microsoft.com/office/drawing/2014/main" id="{C393DFC2-D295-C047-8183-99FF68E826E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9488939" y="3937181"/>
              <a:ext cx="1444348" cy="60571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 ExtraBold" panose="020B0606030504020204" pitchFamily="34" charset="0"/>
                  <a:ea typeface="Open Sans ExtraBold" panose="020B0606030504020204" pitchFamily="34" charset="0"/>
                  <a:cs typeface="Open Sans ExtraBold" panose="020B0606030504020204" pitchFamily="34" charset="0"/>
                  <a:sym typeface="Poppins SemiBold" charset="0"/>
                </a:rPr>
                <a:t>FR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9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16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23</a:t>
              </a:r>
            </a:p>
          </p:txBody>
        </p:sp>
        <p:sp>
          <p:nvSpPr>
            <p:cNvPr id="23" name="Text Box 2">
              <a:extLst>
                <a:ext uri="{FF2B5EF4-FFF2-40B4-BE49-F238E27FC236}">
                  <a16:creationId xmlns:a16="http://schemas.microsoft.com/office/drawing/2014/main" id="{6B14C88E-E482-B64F-8920-8A116BCBCF82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0721702" y="3937181"/>
              <a:ext cx="1444348" cy="60571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 ExtraBold" panose="020B0606030504020204" pitchFamily="34" charset="0"/>
                  <a:ea typeface="Open Sans ExtraBold" panose="020B0606030504020204" pitchFamily="34" charset="0"/>
                  <a:cs typeface="Open Sans ExtraBold" panose="020B0606030504020204" pitchFamily="34" charset="0"/>
                  <a:sym typeface="Poppins SemiBold" charset="0"/>
                </a:rPr>
                <a:t>SA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3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10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17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24</a:t>
              </a:r>
            </a:p>
          </p:txBody>
        </p:sp>
      </p:grpSp>
      <p:sp>
        <p:nvSpPr>
          <p:cNvPr id="50" name="Скругленный прямоугольник 49">
            <a:extLst>
              <a:ext uri="{FF2B5EF4-FFF2-40B4-BE49-F238E27FC236}">
                <a16:creationId xmlns:a16="http://schemas.microsoft.com/office/drawing/2014/main" id="{B38489EC-2CFF-334A-B206-A329E2548496}"/>
              </a:ext>
            </a:extLst>
          </p:cNvPr>
          <p:cNvSpPr/>
          <p:nvPr/>
        </p:nvSpPr>
        <p:spPr bwMode="auto">
          <a:xfrm>
            <a:off x="2113606" y="3887978"/>
            <a:ext cx="1226453" cy="7722000"/>
          </a:xfrm>
          <a:prstGeom prst="roundRect">
            <a:avLst>
              <a:gd name="adj" fmla="val 50000"/>
            </a:avLst>
          </a:prstGeom>
          <a:solidFill>
            <a:schemeClr val="accent4">
              <a:lumMod val="20000"/>
              <a:lumOff val="80000"/>
            </a:schemeClr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38" name="Text Box 2">
            <a:extLst>
              <a:ext uri="{FF2B5EF4-FFF2-40B4-BE49-F238E27FC236}">
                <a16:creationId xmlns:a16="http://schemas.microsoft.com/office/drawing/2014/main" id="{33B4A74C-135D-8542-8759-6C07E8366BCA}"/>
              </a:ext>
            </a:extLst>
          </p:cNvPr>
          <p:cNvSpPr txBox="1">
            <a:spLocks/>
          </p:cNvSpPr>
          <p:nvPr/>
        </p:nvSpPr>
        <p:spPr bwMode="auto">
          <a:xfrm>
            <a:off x="3767064" y="1175560"/>
            <a:ext cx="9919589" cy="2370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eaLnBrk="1">
              <a:lnSpc>
                <a:spcPct val="170000"/>
              </a:lnSpc>
              <a:defRPr/>
            </a:pPr>
            <a:r>
              <a:rPr lang="en-US" altLang="x-none" sz="10000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FEBRUARY</a:t>
            </a:r>
          </a:p>
        </p:txBody>
      </p:sp>
      <p:sp>
        <p:nvSpPr>
          <p:cNvPr id="46" name="Text Box 2">
            <a:extLst>
              <a:ext uri="{FF2B5EF4-FFF2-40B4-BE49-F238E27FC236}">
                <a16:creationId xmlns:a16="http://schemas.microsoft.com/office/drawing/2014/main" id="{B18E992E-7B4A-D241-9AF4-715F4DDAEB14}"/>
              </a:ext>
            </a:extLst>
          </p:cNvPr>
          <p:cNvSpPr txBox="1">
            <a:spLocks/>
          </p:cNvSpPr>
          <p:nvPr/>
        </p:nvSpPr>
        <p:spPr bwMode="auto">
          <a:xfrm>
            <a:off x="2012015" y="3944932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#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5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6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7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8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9</a:t>
            </a:r>
          </a:p>
        </p:txBody>
      </p:sp>
      <p:grpSp>
        <p:nvGrpSpPr>
          <p:cNvPr id="49" name="Группа 48">
            <a:extLst>
              <a:ext uri="{FF2B5EF4-FFF2-40B4-BE49-F238E27FC236}">
                <a16:creationId xmlns:a16="http://schemas.microsoft.com/office/drawing/2014/main" id="{D8C880C0-1CD1-3C4C-A68C-CA44FDED6DEA}"/>
              </a:ext>
            </a:extLst>
          </p:cNvPr>
          <p:cNvGrpSpPr/>
          <p:nvPr/>
        </p:nvGrpSpPr>
        <p:grpSpPr>
          <a:xfrm>
            <a:off x="2108252" y="2097801"/>
            <a:ext cx="1231807" cy="1231807"/>
            <a:chOff x="1895635" y="2233725"/>
            <a:chExt cx="1231807" cy="1231807"/>
          </a:xfrm>
        </p:grpSpPr>
        <p:sp>
          <p:nvSpPr>
            <p:cNvPr id="47" name="Овал 46">
              <a:extLst>
                <a:ext uri="{FF2B5EF4-FFF2-40B4-BE49-F238E27FC236}">
                  <a16:creationId xmlns:a16="http://schemas.microsoft.com/office/drawing/2014/main" id="{7B14A464-26B9-A543-95F0-5AF743AE1D4A}"/>
                </a:ext>
              </a:extLst>
            </p:cNvPr>
            <p:cNvSpPr/>
            <p:nvPr/>
          </p:nvSpPr>
          <p:spPr bwMode="auto">
            <a:xfrm>
              <a:off x="1895635" y="2233725"/>
              <a:ext cx="1231807" cy="1231807"/>
            </a:xfrm>
            <a:prstGeom prst="ellipse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</p:spPr>
          <p:txBody>
            <a:bodyPr vert="horz" wrap="square" lIns="38100" tIns="38100" rIns="38100" bIns="381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8255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>
                <a:ln>
                  <a:noFill/>
                </a:ln>
                <a:solidFill>
                  <a:srgbClr val="74808C"/>
                </a:solidFill>
                <a:effectLst/>
                <a:latin typeface="Poppins" charset="0"/>
                <a:ea typeface="Poppins" charset="0"/>
                <a:cs typeface="Poppins" charset="0"/>
                <a:sym typeface="Poppins" charset="0"/>
              </a:endParaRPr>
            </a:p>
          </p:txBody>
        </p:sp>
        <p:sp>
          <p:nvSpPr>
            <p:cNvPr id="48" name="Text Box 2">
              <a:extLst>
                <a:ext uri="{FF2B5EF4-FFF2-40B4-BE49-F238E27FC236}">
                  <a16:creationId xmlns:a16="http://schemas.microsoft.com/office/drawing/2014/main" id="{3B711C09-FD9C-0D4D-ABD7-5FD50B9ACD7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973022" y="2497520"/>
              <a:ext cx="1098388" cy="6924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ctr">
              <a:spAutoFit/>
            </a:bodyPr>
            <a:lstStyle/>
            <a:p>
              <a:pPr algn="ctr" eaLnBrk="1">
                <a:defRPr/>
              </a:pPr>
              <a:r>
                <a:rPr lang="en-US" altLang="x-none" sz="40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Poppins SemiBold" charset="0"/>
                </a:rPr>
                <a:t>2</a:t>
              </a:r>
            </a:p>
          </p:txBody>
        </p:sp>
      </p:grpSp>
      <p:sp>
        <p:nvSpPr>
          <p:cNvPr id="29" name="Rectangle 1">
            <a:extLst>
              <a:ext uri="{FF2B5EF4-FFF2-40B4-BE49-F238E27FC236}">
                <a16:creationId xmlns:a16="http://schemas.microsoft.com/office/drawing/2014/main" id="{A4B2247A-3FE1-E44E-B14B-3863567A4F68}"/>
              </a:ext>
            </a:extLst>
          </p:cNvPr>
          <p:cNvSpPr/>
          <p:nvPr/>
        </p:nvSpPr>
        <p:spPr>
          <a:xfrm>
            <a:off x="14064208" y="4287005"/>
            <a:ext cx="8031835" cy="5624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consequat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Duis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irure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in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reprehenderit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esse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cillum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cupidatat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proident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culpa qui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officia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deserunt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mollit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id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perspiciatis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unde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omnis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laudantium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totam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rem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aperiam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eaque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ab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illo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inventore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veritatis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quasi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architecto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beatae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vitae dicta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explicabo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Nemo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voluptatem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sit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aspernatur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fugit</a:t>
            </a:r>
          </a:p>
        </p:txBody>
      </p:sp>
    </p:spTree>
    <p:extLst>
      <p:ext uri="{BB962C8B-B14F-4D97-AF65-F5344CB8AC3E}">
        <p14:creationId xmlns:p14="http://schemas.microsoft.com/office/powerpoint/2010/main" val="32369142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2">
            <a:extLst>
              <a:ext uri="{FF2B5EF4-FFF2-40B4-BE49-F238E27FC236}">
                <a16:creationId xmlns:a16="http://schemas.microsoft.com/office/drawing/2014/main" id="{02B28370-7DEF-DC43-9D30-6A32484FC611}"/>
              </a:ext>
            </a:extLst>
          </p:cNvPr>
          <p:cNvSpPr txBox="1">
            <a:spLocks/>
          </p:cNvSpPr>
          <p:nvPr/>
        </p:nvSpPr>
        <p:spPr bwMode="auto">
          <a:xfrm>
            <a:off x="3487451" y="3962274"/>
            <a:ext cx="1512168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SU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3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18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25</a:t>
            </a:r>
            <a:endParaRPr lang="x-none" altLang="x-none" sz="4000" b="1" dirty="0">
              <a:solidFill>
                <a:schemeClr val="accent3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25" name="Text Box 2">
            <a:extLst>
              <a:ext uri="{FF2B5EF4-FFF2-40B4-BE49-F238E27FC236}">
                <a16:creationId xmlns:a16="http://schemas.microsoft.com/office/drawing/2014/main" id="{B218F630-64DE-0948-ABE2-5E929E647385}"/>
              </a:ext>
            </a:extLst>
          </p:cNvPr>
          <p:cNvSpPr txBox="1">
            <a:spLocks/>
          </p:cNvSpPr>
          <p:nvPr/>
        </p:nvSpPr>
        <p:spPr bwMode="auto">
          <a:xfrm>
            <a:off x="4720214" y="3962274"/>
            <a:ext cx="1512168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MO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1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5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19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26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26" name="Text Box 2">
            <a:extLst>
              <a:ext uri="{FF2B5EF4-FFF2-40B4-BE49-F238E27FC236}">
                <a16:creationId xmlns:a16="http://schemas.microsoft.com/office/drawing/2014/main" id="{9BF9492F-8CEB-7E47-BE9B-0DB7C51DC360}"/>
              </a:ext>
            </a:extLst>
          </p:cNvPr>
          <p:cNvSpPr txBox="1">
            <a:spLocks/>
          </p:cNvSpPr>
          <p:nvPr/>
        </p:nvSpPr>
        <p:spPr bwMode="auto">
          <a:xfrm>
            <a:off x="5952977" y="3962274"/>
            <a:ext cx="1512168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TU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6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20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27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27" name="Text Box 2">
            <a:extLst>
              <a:ext uri="{FF2B5EF4-FFF2-40B4-BE49-F238E27FC236}">
                <a16:creationId xmlns:a16="http://schemas.microsoft.com/office/drawing/2014/main" id="{2DCB4F6C-2B01-074A-8A86-6AA6DC3CAB0E}"/>
              </a:ext>
            </a:extLst>
          </p:cNvPr>
          <p:cNvSpPr txBox="1">
            <a:spLocks/>
          </p:cNvSpPr>
          <p:nvPr/>
        </p:nvSpPr>
        <p:spPr bwMode="auto">
          <a:xfrm>
            <a:off x="7185740" y="3962274"/>
            <a:ext cx="1512168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WE</a:t>
            </a: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7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28</a:t>
            </a:r>
            <a:endParaRPr lang="en-US" altLang="x-none" sz="4000" b="1" dirty="0">
              <a:solidFill>
                <a:schemeClr val="accent6"/>
              </a:solidFill>
              <a:latin typeface="Open Sans ExtraBold" panose="020B0606030504020204" pitchFamily="34" charset="0"/>
              <a:ea typeface="Open Sans ExtraBold" panose="020B0606030504020204" pitchFamily="34" charset="0"/>
              <a:cs typeface="Open Sans ExtraBold" panose="020B0606030504020204" pitchFamily="34" charset="0"/>
              <a:sym typeface="Poppins SemiBold" charset="0"/>
            </a:endParaRPr>
          </a:p>
        </p:txBody>
      </p:sp>
      <p:sp>
        <p:nvSpPr>
          <p:cNvPr id="28" name="Text Box 2">
            <a:extLst>
              <a:ext uri="{FF2B5EF4-FFF2-40B4-BE49-F238E27FC236}">
                <a16:creationId xmlns:a16="http://schemas.microsoft.com/office/drawing/2014/main" id="{F21596C9-7DFE-5146-926B-4EC6E6482ADA}"/>
              </a:ext>
            </a:extLst>
          </p:cNvPr>
          <p:cNvSpPr txBox="1">
            <a:spLocks/>
          </p:cNvSpPr>
          <p:nvPr/>
        </p:nvSpPr>
        <p:spPr bwMode="auto">
          <a:xfrm>
            <a:off x="8418503" y="3962274"/>
            <a:ext cx="1512168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TH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8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15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29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30" name="Text Box 2">
            <a:extLst>
              <a:ext uri="{FF2B5EF4-FFF2-40B4-BE49-F238E27FC236}">
                <a16:creationId xmlns:a16="http://schemas.microsoft.com/office/drawing/2014/main" id="{83693316-EBC3-904D-AD7A-0E73D93D61A3}"/>
              </a:ext>
            </a:extLst>
          </p:cNvPr>
          <p:cNvSpPr txBox="1">
            <a:spLocks/>
          </p:cNvSpPr>
          <p:nvPr/>
        </p:nvSpPr>
        <p:spPr bwMode="auto">
          <a:xfrm>
            <a:off x="9651266" y="3962274"/>
            <a:ext cx="1512168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FR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9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16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30</a:t>
            </a:r>
          </a:p>
        </p:txBody>
      </p:sp>
      <p:sp>
        <p:nvSpPr>
          <p:cNvPr id="31" name="Text Box 2">
            <a:extLst>
              <a:ext uri="{FF2B5EF4-FFF2-40B4-BE49-F238E27FC236}">
                <a16:creationId xmlns:a16="http://schemas.microsoft.com/office/drawing/2014/main" id="{A8701E93-2C2F-E845-98AA-0D6F1E48E231}"/>
              </a:ext>
            </a:extLst>
          </p:cNvPr>
          <p:cNvSpPr txBox="1">
            <a:spLocks/>
          </p:cNvSpPr>
          <p:nvPr/>
        </p:nvSpPr>
        <p:spPr bwMode="auto">
          <a:xfrm>
            <a:off x="10884029" y="3962274"/>
            <a:ext cx="1512168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SA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10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17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31</a:t>
            </a:r>
          </a:p>
        </p:txBody>
      </p:sp>
      <p:sp>
        <p:nvSpPr>
          <p:cNvPr id="50" name="Скругленный прямоугольник 49">
            <a:extLst>
              <a:ext uri="{FF2B5EF4-FFF2-40B4-BE49-F238E27FC236}">
                <a16:creationId xmlns:a16="http://schemas.microsoft.com/office/drawing/2014/main" id="{B38489EC-2CFF-334A-B206-A329E2548496}"/>
              </a:ext>
            </a:extLst>
          </p:cNvPr>
          <p:cNvSpPr/>
          <p:nvPr/>
        </p:nvSpPr>
        <p:spPr bwMode="auto">
          <a:xfrm>
            <a:off x="2113606" y="3887978"/>
            <a:ext cx="1226453" cy="7722000"/>
          </a:xfrm>
          <a:prstGeom prst="roundRect">
            <a:avLst>
              <a:gd name="adj" fmla="val 50000"/>
            </a:avLst>
          </a:prstGeom>
          <a:solidFill>
            <a:schemeClr val="accent4">
              <a:lumMod val="20000"/>
              <a:lumOff val="80000"/>
            </a:schemeClr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38" name="Text Box 2">
            <a:extLst>
              <a:ext uri="{FF2B5EF4-FFF2-40B4-BE49-F238E27FC236}">
                <a16:creationId xmlns:a16="http://schemas.microsoft.com/office/drawing/2014/main" id="{33B4A74C-135D-8542-8759-6C07E8366BCA}"/>
              </a:ext>
            </a:extLst>
          </p:cNvPr>
          <p:cNvSpPr txBox="1">
            <a:spLocks/>
          </p:cNvSpPr>
          <p:nvPr/>
        </p:nvSpPr>
        <p:spPr bwMode="auto">
          <a:xfrm>
            <a:off x="3767064" y="1175560"/>
            <a:ext cx="9919589" cy="2370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eaLnBrk="1">
              <a:lnSpc>
                <a:spcPct val="170000"/>
              </a:lnSpc>
              <a:defRPr/>
            </a:pPr>
            <a:r>
              <a:rPr lang="en-US" altLang="x-none" sz="100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MARCH</a:t>
            </a:r>
          </a:p>
        </p:txBody>
      </p:sp>
      <p:sp>
        <p:nvSpPr>
          <p:cNvPr id="46" name="Text Box 2">
            <a:extLst>
              <a:ext uri="{FF2B5EF4-FFF2-40B4-BE49-F238E27FC236}">
                <a16:creationId xmlns:a16="http://schemas.microsoft.com/office/drawing/2014/main" id="{B18E992E-7B4A-D241-9AF4-715F4DDAEB14}"/>
              </a:ext>
            </a:extLst>
          </p:cNvPr>
          <p:cNvSpPr txBox="1">
            <a:spLocks/>
          </p:cNvSpPr>
          <p:nvPr/>
        </p:nvSpPr>
        <p:spPr bwMode="auto">
          <a:xfrm>
            <a:off x="1989440" y="3944932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#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9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10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13</a:t>
            </a:r>
          </a:p>
        </p:txBody>
      </p:sp>
      <p:grpSp>
        <p:nvGrpSpPr>
          <p:cNvPr id="49" name="Группа 48">
            <a:extLst>
              <a:ext uri="{FF2B5EF4-FFF2-40B4-BE49-F238E27FC236}">
                <a16:creationId xmlns:a16="http://schemas.microsoft.com/office/drawing/2014/main" id="{D8C880C0-1CD1-3C4C-A68C-CA44FDED6DEA}"/>
              </a:ext>
            </a:extLst>
          </p:cNvPr>
          <p:cNvGrpSpPr/>
          <p:nvPr/>
        </p:nvGrpSpPr>
        <p:grpSpPr>
          <a:xfrm>
            <a:off x="2108252" y="2097801"/>
            <a:ext cx="1231807" cy="1231807"/>
            <a:chOff x="1895635" y="2233725"/>
            <a:chExt cx="1231807" cy="1231807"/>
          </a:xfrm>
        </p:grpSpPr>
        <p:sp>
          <p:nvSpPr>
            <p:cNvPr id="47" name="Овал 46">
              <a:extLst>
                <a:ext uri="{FF2B5EF4-FFF2-40B4-BE49-F238E27FC236}">
                  <a16:creationId xmlns:a16="http://schemas.microsoft.com/office/drawing/2014/main" id="{7B14A464-26B9-A543-95F0-5AF743AE1D4A}"/>
                </a:ext>
              </a:extLst>
            </p:cNvPr>
            <p:cNvSpPr/>
            <p:nvPr/>
          </p:nvSpPr>
          <p:spPr bwMode="auto">
            <a:xfrm>
              <a:off x="1895635" y="2233725"/>
              <a:ext cx="1231807" cy="1231807"/>
            </a:xfrm>
            <a:prstGeom prst="ellipse">
              <a:avLst/>
            </a:prstGeom>
            <a:solidFill>
              <a:schemeClr val="accent3"/>
            </a:solid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</p:spPr>
          <p:txBody>
            <a:bodyPr vert="horz" wrap="square" lIns="38100" tIns="38100" rIns="38100" bIns="381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8255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>
                <a:ln>
                  <a:noFill/>
                </a:ln>
                <a:solidFill>
                  <a:srgbClr val="74808C"/>
                </a:solidFill>
                <a:effectLst/>
                <a:latin typeface="Poppins" charset="0"/>
                <a:ea typeface="Poppins" charset="0"/>
                <a:cs typeface="Poppins" charset="0"/>
                <a:sym typeface="Poppins" charset="0"/>
              </a:endParaRPr>
            </a:p>
          </p:txBody>
        </p:sp>
        <p:sp>
          <p:nvSpPr>
            <p:cNvPr id="48" name="Text Box 2">
              <a:extLst>
                <a:ext uri="{FF2B5EF4-FFF2-40B4-BE49-F238E27FC236}">
                  <a16:creationId xmlns:a16="http://schemas.microsoft.com/office/drawing/2014/main" id="{3B711C09-FD9C-0D4D-ABD7-5FD50B9ACD7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973022" y="2497520"/>
              <a:ext cx="1098388" cy="6924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ctr">
              <a:spAutoFit/>
            </a:bodyPr>
            <a:lstStyle/>
            <a:p>
              <a:pPr algn="ctr" eaLnBrk="1">
                <a:defRPr/>
              </a:pPr>
              <a:r>
                <a:rPr lang="en-US" altLang="x-none" sz="40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Poppins SemiBold" charset="0"/>
                </a:rPr>
                <a:t>3</a:t>
              </a:r>
            </a:p>
          </p:txBody>
        </p:sp>
      </p:grpSp>
      <p:sp>
        <p:nvSpPr>
          <p:cNvPr id="34" name="Rectangle 1">
            <a:extLst>
              <a:ext uri="{FF2B5EF4-FFF2-40B4-BE49-F238E27FC236}">
                <a16:creationId xmlns:a16="http://schemas.microsoft.com/office/drawing/2014/main" id="{6915824A-DA44-DC48-88F5-4C04FCA9A0A1}"/>
              </a:ext>
            </a:extLst>
          </p:cNvPr>
          <p:cNvSpPr/>
          <p:nvPr/>
        </p:nvSpPr>
        <p:spPr>
          <a:xfrm>
            <a:off x="14064208" y="4287005"/>
            <a:ext cx="8031835" cy="5624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consequat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Duis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irure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in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reprehenderit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esse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cillum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cupidatat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proident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culpa qui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officia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deserunt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mollit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id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perspiciatis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unde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omnis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laudantium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totam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rem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aperiam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eaque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ab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illo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inventore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veritatis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quasi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architecto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beatae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vitae dicta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explicabo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Nemo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voluptatem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sit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aspernatur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fugit</a:t>
            </a:r>
          </a:p>
        </p:txBody>
      </p:sp>
    </p:spTree>
    <p:extLst>
      <p:ext uri="{BB962C8B-B14F-4D97-AF65-F5344CB8AC3E}">
        <p14:creationId xmlns:p14="http://schemas.microsoft.com/office/powerpoint/2010/main" val="4266362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188BCA54-6F84-1343-B56D-4FED594D0F11}"/>
              </a:ext>
            </a:extLst>
          </p:cNvPr>
          <p:cNvGrpSpPr/>
          <p:nvPr/>
        </p:nvGrpSpPr>
        <p:grpSpPr>
          <a:xfrm>
            <a:off x="3491474" y="3929807"/>
            <a:ext cx="8909164" cy="7288214"/>
            <a:chOff x="3491474" y="3929807"/>
            <a:chExt cx="8909164" cy="7288214"/>
          </a:xfrm>
        </p:grpSpPr>
        <p:sp>
          <p:nvSpPr>
            <p:cNvPr id="21" name="Text Box 2">
              <a:extLst>
                <a:ext uri="{FF2B5EF4-FFF2-40B4-BE49-F238E27FC236}">
                  <a16:creationId xmlns:a16="http://schemas.microsoft.com/office/drawing/2014/main" id="{B7780F45-3F98-FD4C-8AC4-3B7FA9B4771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491474" y="3929807"/>
              <a:ext cx="1497729" cy="72882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1"/>
                  </a:solidFill>
                  <a:latin typeface="Open Sans ExtraBold" panose="020B0606030504020204" pitchFamily="34" charset="0"/>
                  <a:ea typeface="Open Sans ExtraBold" panose="020B0606030504020204" pitchFamily="34" charset="0"/>
                  <a:cs typeface="Open Sans ExtraBold" panose="020B0606030504020204" pitchFamily="34" charset="0"/>
                  <a:sym typeface="Poppins SemiBold" charset="0"/>
                </a:rPr>
                <a:t>SU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1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1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8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1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15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1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22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1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29</a:t>
              </a:r>
              <a:endParaRPr lang="x-none" altLang="x-none" sz="4000" b="1" dirty="0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endParaRPr>
            </a:p>
          </p:txBody>
        </p:sp>
        <p:sp>
          <p:nvSpPr>
            <p:cNvPr id="22" name="Text Box 2">
              <a:extLst>
                <a:ext uri="{FF2B5EF4-FFF2-40B4-BE49-F238E27FC236}">
                  <a16:creationId xmlns:a16="http://schemas.microsoft.com/office/drawing/2014/main" id="{AEA45723-9DD8-274E-9EB7-F770B47CD37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726713" y="3929807"/>
              <a:ext cx="1497729" cy="72882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 ExtraBold" panose="020B0606030504020204" pitchFamily="34" charset="0"/>
                  <a:ea typeface="Open Sans ExtraBold" panose="020B0606030504020204" pitchFamily="34" charset="0"/>
                  <a:cs typeface="Open Sans ExtraBold" panose="020B0606030504020204" pitchFamily="34" charset="0"/>
                  <a:sym typeface="Poppins SemiBold" charset="0"/>
                </a:rPr>
                <a:t>MO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9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16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23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30</a:t>
              </a:r>
              <a:endParaRPr lang="x-none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endParaRPr>
            </a:p>
          </p:txBody>
        </p:sp>
        <p:sp>
          <p:nvSpPr>
            <p:cNvPr id="23" name="Text Box 2">
              <a:extLst>
                <a:ext uri="{FF2B5EF4-FFF2-40B4-BE49-F238E27FC236}">
                  <a16:creationId xmlns:a16="http://schemas.microsoft.com/office/drawing/2014/main" id="{854BFC25-48EE-F245-9ACF-D04ADE21D58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961952" y="3929807"/>
              <a:ext cx="1497729" cy="60571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 ExtraBold" panose="020B0606030504020204" pitchFamily="34" charset="0"/>
                  <a:ea typeface="Open Sans ExtraBold" panose="020B0606030504020204" pitchFamily="34" charset="0"/>
                  <a:cs typeface="Open Sans ExtraBold" panose="020B0606030504020204" pitchFamily="34" charset="0"/>
                  <a:sym typeface="Poppins SemiBold" charset="0"/>
                </a:rPr>
                <a:t>TU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3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10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17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24</a:t>
              </a:r>
              <a:endParaRPr lang="x-none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endParaRPr>
            </a:p>
          </p:txBody>
        </p:sp>
        <p:sp>
          <p:nvSpPr>
            <p:cNvPr id="24" name="Text Box 2">
              <a:extLst>
                <a:ext uri="{FF2B5EF4-FFF2-40B4-BE49-F238E27FC236}">
                  <a16:creationId xmlns:a16="http://schemas.microsoft.com/office/drawing/2014/main" id="{171A83C4-A038-5C48-8A01-827C5540297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197191" y="3929807"/>
              <a:ext cx="1497729" cy="60571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 ExtraBold" panose="020B0606030504020204" pitchFamily="34" charset="0"/>
                  <a:ea typeface="Open Sans ExtraBold" panose="020B0606030504020204" pitchFamily="34" charset="0"/>
                  <a:cs typeface="Open Sans ExtraBold" panose="020B0606030504020204" pitchFamily="34" charset="0"/>
                  <a:sym typeface="Poppins SemiBold" charset="0"/>
                </a:rPr>
                <a:t>WE</a:t>
              </a:r>
              <a:endPara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endParaRP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4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11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18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25</a:t>
              </a:r>
              <a:endPara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endParaRPr>
            </a:p>
          </p:txBody>
        </p:sp>
        <p:sp>
          <p:nvSpPr>
            <p:cNvPr id="25" name="Text Box 2">
              <a:extLst>
                <a:ext uri="{FF2B5EF4-FFF2-40B4-BE49-F238E27FC236}">
                  <a16:creationId xmlns:a16="http://schemas.microsoft.com/office/drawing/2014/main" id="{D92D25D0-F13B-F44B-B89D-555119F097A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432430" y="3929807"/>
              <a:ext cx="1497729" cy="60571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 ExtraBold" panose="020B0606030504020204" pitchFamily="34" charset="0"/>
                  <a:ea typeface="Open Sans ExtraBold" panose="020B0606030504020204" pitchFamily="34" charset="0"/>
                  <a:cs typeface="Open Sans ExtraBold" panose="020B0606030504020204" pitchFamily="34" charset="0"/>
                  <a:sym typeface="Poppins SemiBold" charset="0"/>
                </a:rPr>
                <a:t>TH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5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12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19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26</a:t>
              </a:r>
              <a:endParaRPr lang="x-none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endParaRPr>
            </a:p>
          </p:txBody>
        </p:sp>
        <p:sp>
          <p:nvSpPr>
            <p:cNvPr id="26" name="Text Box 2">
              <a:extLst>
                <a:ext uri="{FF2B5EF4-FFF2-40B4-BE49-F238E27FC236}">
                  <a16:creationId xmlns:a16="http://schemas.microsoft.com/office/drawing/2014/main" id="{0632E2DE-AB1C-4F48-8206-7D0330D24445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667669" y="3929807"/>
              <a:ext cx="1497729" cy="60571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 ExtraBold" panose="020B0606030504020204" pitchFamily="34" charset="0"/>
                  <a:ea typeface="Open Sans ExtraBold" panose="020B0606030504020204" pitchFamily="34" charset="0"/>
                  <a:cs typeface="Open Sans ExtraBold" panose="020B0606030504020204" pitchFamily="34" charset="0"/>
                  <a:sym typeface="Poppins SemiBold" charset="0"/>
                </a:rPr>
                <a:t>FR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6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1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13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20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27</a:t>
              </a:r>
            </a:p>
          </p:txBody>
        </p:sp>
        <p:sp>
          <p:nvSpPr>
            <p:cNvPr id="27" name="Text Box 2">
              <a:extLst>
                <a:ext uri="{FF2B5EF4-FFF2-40B4-BE49-F238E27FC236}">
                  <a16:creationId xmlns:a16="http://schemas.microsoft.com/office/drawing/2014/main" id="{98435AB6-2E05-2348-832F-F12D3B545CF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0902909" y="3929807"/>
              <a:ext cx="1497729" cy="60571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 ExtraBold" panose="020B0606030504020204" pitchFamily="34" charset="0"/>
                  <a:ea typeface="Open Sans ExtraBold" panose="020B0606030504020204" pitchFamily="34" charset="0"/>
                  <a:cs typeface="Open Sans ExtraBold" panose="020B0606030504020204" pitchFamily="34" charset="0"/>
                  <a:sym typeface="Poppins SemiBold" charset="0"/>
                </a:rPr>
                <a:t>SA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7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14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21</a:t>
              </a:r>
            </a:p>
            <a:p>
              <a:pPr algn="ctr" eaLnBrk="1">
                <a:lnSpc>
                  <a:spcPct val="200000"/>
                </a:lnSpc>
                <a:defRPr/>
              </a:pPr>
              <a:r>
                <a:rPr lang="en-US" altLang="x-none" sz="4000" b="1" dirty="0">
                  <a:solidFill>
                    <a:schemeClr val="accent6"/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28</a:t>
              </a:r>
            </a:p>
          </p:txBody>
        </p:sp>
      </p:grpSp>
      <p:sp>
        <p:nvSpPr>
          <p:cNvPr id="50" name="Скругленный прямоугольник 49">
            <a:extLst>
              <a:ext uri="{FF2B5EF4-FFF2-40B4-BE49-F238E27FC236}">
                <a16:creationId xmlns:a16="http://schemas.microsoft.com/office/drawing/2014/main" id="{B38489EC-2CFF-334A-B206-A329E2548496}"/>
              </a:ext>
            </a:extLst>
          </p:cNvPr>
          <p:cNvSpPr/>
          <p:nvPr/>
        </p:nvSpPr>
        <p:spPr bwMode="auto">
          <a:xfrm>
            <a:off x="2113606" y="3887978"/>
            <a:ext cx="1226453" cy="7722000"/>
          </a:xfrm>
          <a:prstGeom prst="roundRect">
            <a:avLst>
              <a:gd name="adj" fmla="val 50000"/>
            </a:avLst>
          </a:prstGeom>
          <a:solidFill>
            <a:schemeClr val="accent4">
              <a:lumMod val="20000"/>
              <a:lumOff val="80000"/>
            </a:schemeClr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38" name="Text Box 2">
            <a:extLst>
              <a:ext uri="{FF2B5EF4-FFF2-40B4-BE49-F238E27FC236}">
                <a16:creationId xmlns:a16="http://schemas.microsoft.com/office/drawing/2014/main" id="{33B4A74C-135D-8542-8759-6C07E8366BCA}"/>
              </a:ext>
            </a:extLst>
          </p:cNvPr>
          <p:cNvSpPr txBox="1">
            <a:spLocks/>
          </p:cNvSpPr>
          <p:nvPr/>
        </p:nvSpPr>
        <p:spPr bwMode="auto">
          <a:xfrm>
            <a:off x="3928595" y="1175560"/>
            <a:ext cx="9919589" cy="2370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eaLnBrk="1">
              <a:lnSpc>
                <a:spcPct val="170000"/>
              </a:lnSpc>
              <a:defRPr/>
            </a:pPr>
            <a:r>
              <a:rPr lang="en-US" altLang="x-none" sz="10000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APRIL</a:t>
            </a:r>
          </a:p>
        </p:txBody>
      </p:sp>
      <p:sp>
        <p:nvSpPr>
          <p:cNvPr id="46" name="Text Box 2">
            <a:extLst>
              <a:ext uri="{FF2B5EF4-FFF2-40B4-BE49-F238E27FC236}">
                <a16:creationId xmlns:a16="http://schemas.microsoft.com/office/drawing/2014/main" id="{B18E992E-7B4A-D241-9AF4-715F4DDAEB14}"/>
              </a:ext>
            </a:extLst>
          </p:cNvPr>
          <p:cNvSpPr txBox="1">
            <a:spLocks/>
          </p:cNvSpPr>
          <p:nvPr/>
        </p:nvSpPr>
        <p:spPr bwMode="auto">
          <a:xfrm>
            <a:off x="1990243" y="3944932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#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15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16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17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18</a:t>
            </a:r>
          </a:p>
        </p:txBody>
      </p:sp>
      <p:grpSp>
        <p:nvGrpSpPr>
          <p:cNvPr id="49" name="Группа 48">
            <a:extLst>
              <a:ext uri="{FF2B5EF4-FFF2-40B4-BE49-F238E27FC236}">
                <a16:creationId xmlns:a16="http://schemas.microsoft.com/office/drawing/2014/main" id="{D8C880C0-1CD1-3C4C-A68C-CA44FDED6DEA}"/>
              </a:ext>
            </a:extLst>
          </p:cNvPr>
          <p:cNvGrpSpPr/>
          <p:nvPr/>
        </p:nvGrpSpPr>
        <p:grpSpPr>
          <a:xfrm>
            <a:off x="2108252" y="2097801"/>
            <a:ext cx="1231807" cy="1231807"/>
            <a:chOff x="1895635" y="2233725"/>
            <a:chExt cx="1231807" cy="1231807"/>
          </a:xfrm>
        </p:grpSpPr>
        <p:sp>
          <p:nvSpPr>
            <p:cNvPr id="47" name="Овал 46">
              <a:extLst>
                <a:ext uri="{FF2B5EF4-FFF2-40B4-BE49-F238E27FC236}">
                  <a16:creationId xmlns:a16="http://schemas.microsoft.com/office/drawing/2014/main" id="{7B14A464-26B9-A543-95F0-5AF743AE1D4A}"/>
                </a:ext>
              </a:extLst>
            </p:cNvPr>
            <p:cNvSpPr/>
            <p:nvPr/>
          </p:nvSpPr>
          <p:spPr bwMode="auto">
            <a:xfrm>
              <a:off x="1895635" y="2233725"/>
              <a:ext cx="1231807" cy="1231807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</p:spPr>
          <p:txBody>
            <a:bodyPr vert="horz" wrap="square" lIns="38100" tIns="38100" rIns="38100" bIns="381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8255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>
                <a:ln>
                  <a:noFill/>
                </a:ln>
                <a:solidFill>
                  <a:srgbClr val="74808C"/>
                </a:solidFill>
                <a:effectLst/>
                <a:latin typeface="Poppins" charset="0"/>
                <a:ea typeface="Poppins" charset="0"/>
                <a:cs typeface="Poppins" charset="0"/>
                <a:sym typeface="Poppins" charset="0"/>
              </a:endParaRPr>
            </a:p>
          </p:txBody>
        </p:sp>
        <p:sp>
          <p:nvSpPr>
            <p:cNvPr id="48" name="Text Box 2">
              <a:extLst>
                <a:ext uri="{FF2B5EF4-FFF2-40B4-BE49-F238E27FC236}">
                  <a16:creationId xmlns:a16="http://schemas.microsoft.com/office/drawing/2014/main" id="{3B711C09-FD9C-0D4D-ABD7-5FD50B9ACD7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944706" y="2497520"/>
              <a:ext cx="1126704" cy="6924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ctr">
              <a:spAutoFit/>
            </a:bodyPr>
            <a:lstStyle/>
            <a:p>
              <a:pPr algn="ctr" eaLnBrk="1">
                <a:defRPr/>
              </a:pPr>
              <a:r>
                <a:rPr lang="en-US" altLang="x-none" sz="40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Poppins SemiBold" charset="0"/>
                </a:rPr>
                <a:t>4</a:t>
              </a:r>
            </a:p>
          </p:txBody>
        </p:sp>
      </p:grpSp>
      <p:sp>
        <p:nvSpPr>
          <p:cNvPr id="55" name="Rectangle 1">
            <a:extLst>
              <a:ext uri="{FF2B5EF4-FFF2-40B4-BE49-F238E27FC236}">
                <a16:creationId xmlns:a16="http://schemas.microsoft.com/office/drawing/2014/main" id="{DADF4E92-5F67-5743-A984-C158EE5170ED}"/>
              </a:ext>
            </a:extLst>
          </p:cNvPr>
          <p:cNvSpPr/>
          <p:nvPr/>
        </p:nvSpPr>
        <p:spPr>
          <a:xfrm>
            <a:off x="14064208" y="4287005"/>
            <a:ext cx="8031835" cy="5624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consequat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Duis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irure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in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reprehenderit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esse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cillum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cupidatat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proident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culpa qui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officia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deserunt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mollit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id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perspiciatis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unde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omnis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laudantium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totam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rem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aperiam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eaque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ab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illo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inventore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veritatis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quasi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architecto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beatae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vitae dicta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explicabo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Nemo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voluptatem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sit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aspernatur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fugit</a:t>
            </a:r>
          </a:p>
        </p:txBody>
      </p:sp>
    </p:spTree>
    <p:extLst>
      <p:ext uri="{BB962C8B-B14F-4D97-AF65-F5344CB8AC3E}">
        <p14:creationId xmlns:p14="http://schemas.microsoft.com/office/powerpoint/2010/main" val="1318855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Скругленный прямоугольник 49">
            <a:extLst>
              <a:ext uri="{FF2B5EF4-FFF2-40B4-BE49-F238E27FC236}">
                <a16:creationId xmlns:a16="http://schemas.microsoft.com/office/drawing/2014/main" id="{B38489EC-2CFF-334A-B206-A329E2548496}"/>
              </a:ext>
            </a:extLst>
          </p:cNvPr>
          <p:cNvSpPr/>
          <p:nvPr/>
        </p:nvSpPr>
        <p:spPr bwMode="auto">
          <a:xfrm>
            <a:off x="2113606" y="3887978"/>
            <a:ext cx="1226453" cy="7722000"/>
          </a:xfrm>
          <a:prstGeom prst="roundRect">
            <a:avLst>
              <a:gd name="adj" fmla="val 50000"/>
            </a:avLst>
          </a:prstGeom>
          <a:solidFill>
            <a:schemeClr val="accent4">
              <a:lumMod val="20000"/>
              <a:lumOff val="80000"/>
            </a:schemeClr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38" name="Text Box 2">
            <a:extLst>
              <a:ext uri="{FF2B5EF4-FFF2-40B4-BE49-F238E27FC236}">
                <a16:creationId xmlns:a16="http://schemas.microsoft.com/office/drawing/2014/main" id="{33B4A74C-135D-8542-8759-6C07E8366BCA}"/>
              </a:ext>
            </a:extLst>
          </p:cNvPr>
          <p:cNvSpPr txBox="1">
            <a:spLocks/>
          </p:cNvSpPr>
          <p:nvPr/>
        </p:nvSpPr>
        <p:spPr bwMode="auto">
          <a:xfrm>
            <a:off x="3767064" y="1175560"/>
            <a:ext cx="9919589" cy="2370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eaLnBrk="1">
              <a:lnSpc>
                <a:spcPct val="170000"/>
              </a:lnSpc>
              <a:defRPr/>
            </a:pPr>
            <a:r>
              <a:rPr lang="en-US" altLang="x-none" sz="10000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MAY</a:t>
            </a:r>
          </a:p>
        </p:txBody>
      </p:sp>
      <p:sp>
        <p:nvSpPr>
          <p:cNvPr id="46" name="Text Box 2">
            <a:extLst>
              <a:ext uri="{FF2B5EF4-FFF2-40B4-BE49-F238E27FC236}">
                <a16:creationId xmlns:a16="http://schemas.microsoft.com/office/drawing/2014/main" id="{B18E992E-7B4A-D241-9AF4-715F4DDAEB14}"/>
              </a:ext>
            </a:extLst>
          </p:cNvPr>
          <p:cNvSpPr txBox="1">
            <a:spLocks/>
          </p:cNvSpPr>
          <p:nvPr/>
        </p:nvSpPr>
        <p:spPr bwMode="auto">
          <a:xfrm>
            <a:off x="1990244" y="3944932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#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18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19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20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22</a:t>
            </a:r>
          </a:p>
        </p:txBody>
      </p:sp>
      <p:grpSp>
        <p:nvGrpSpPr>
          <p:cNvPr id="49" name="Группа 48">
            <a:extLst>
              <a:ext uri="{FF2B5EF4-FFF2-40B4-BE49-F238E27FC236}">
                <a16:creationId xmlns:a16="http://schemas.microsoft.com/office/drawing/2014/main" id="{D8C880C0-1CD1-3C4C-A68C-CA44FDED6DEA}"/>
              </a:ext>
            </a:extLst>
          </p:cNvPr>
          <p:cNvGrpSpPr/>
          <p:nvPr/>
        </p:nvGrpSpPr>
        <p:grpSpPr>
          <a:xfrm>
            <a:off x="2108252" y="2097801"/>
            <a:ext cx="1231807" cy="1231807"/>
            <a:chOff x="1895635" y="2233725"/>
            <a:chExt cx="1231807" cy="1231807"/>
          </a:xfrm>
        </p:grpSpPr>
        <p:sp>
          <p:nvSpPr>
            <p:cNvPr id="47" name="Овал 46">
              <a:extLst>
                <a:ext uri="{FF2B5EF4-FFF2-40B4-BE49-F238E27FC236}">
                  <a16:creationId xmlns:a16="http://schemas.microsoft.com/office/drawing/2014/main" id="{7B14A464-26B9-A543-95F0-5AF743AE1D4A}"/>
                </a:ext>
              </a:extLst>
            </p:cNvPr>
            <p:cNvSpPr/>
            <p:nvPr/>
          </p:nvSpPr>
          <p:spPr bwMode="auto">
            <a:xfrm>
              <a:off x="1895635" y="2233725"/>
              <a:ext cx="1231807" cy="1231807"/>
            </a:xfrm>
            <a:prstGeom prst="ellipse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</p:spPr>
          <p:txBody>
            <a:bodyPr vert="horz" wrap="square" lIns="38100" tIns="38100" rIns="38100" bIns="381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8255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>
                <a:ln>
                  <a:noFill/>
                </a:ln>
                <a:solidFill>
                  <a:srgbClr val="74808C"/>
                </a:solidFill>
                <a:effectLst/>
                <a:latin typeface="Poppins" charset="0"/>
                <a:ea typeface="Poppins" charset="0"/>
                <a:cs typeface="Poppins" charset="0"/>
                <a:sym typeface="Poppins" charset="0"/>
              </a:endParaRPr>
            </a:p>
          </p:txBody>
        </p:sp>
        <p:sp>
          <p:nvSpPr>
            <p:cNvPr id="48" name="Text Box 2">
              <a:extLst>
                <a:ext uri="{FF2B5EF4-FFF2-40B4-BE49-F238E27FC236}">
                  <a16:creationId xmlns:a16="http://schemas.microsoft.com/office/drawing/2014/main" id="{3B711C09-FD9C-0D4D-ABD7-5FD50B9ACD7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973022" y="2497520"/>
              <a:ext cx="1098388" cy="6924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ctr">
              <a:spAutoFit/>
            </a:bodyPr>
            <a:lstStyle/>
            <a:p>
              <a:pPr algn="ctr" eaLnBrk="1">
                <a:defRPr/>
              </a:pPr>
              <a:r>
                <a:rPr lang="en-US" altLang="x-none" sz="40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Poppins SemiBold" charset="0"/>
                </a:rPr>
                <a:t>5</a:t>
              </a:r>
            </a:p>
          </p:txBody>
        </p:sp>
      </p:grpSp>
      <p:sp>
        <p:nvSpPr>
          <p:cNvPr id="28" name="Text Box 2">
            <a:extLst>
              <a:ext uri="{FF2B5EF4-FFF2-40B4-BE49-F238E27FC236}">
                <a16:creationId xmlns:a16="http://schemas.microsoft.com/office/drawing/2014/main" id="{38EF94E2-6255-284C-8E86-DED1E44A4FED}"/>
              </a:ext>
            </a:extLst>
          </p:cNvPr>
          <p:cNvSpPr txBox="1">
            <a:spLocks/>
          </p:cNvSpPr>
          <p:nvPr/>
        </p:nvSpPr>
        <p:spPr bwMode="auto">
          <a:xfrm>
            <a:off x="3526864" y="3939208"/>
            <a:ext cx="1419341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2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SU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2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6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20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27</a:t>
            </a:r>
            <a:endParaRPr lang="x-none" altLang="x-none" sz="4000" b="1" dirty="0">
              <a:solidFill>
                <a:schemeClr val="accent2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30" name="Text Box 2">
            <a:extLst>
              <a:ext uri="{FF2B5EF4-FFF2-40B4-BE49-F238E27FC236}">
                <a16:creationId xmlns:a16="http://schemas.microsoft.com/office/drawing/2014/main" id="{59084044-7023-0041-B491-149D7301EE9D}"/>
              </a:ext>
            </a:extLst>
          </p:cNvPr>
          <p:cNvSpPr txBox="1">
            <a:spLocks/>
          </p:cNvSpPr>
          <p:nvPr/>
        </p:nvSpPr>
        <p:spPr bwMode="auto">
          <a:xfrm>
            <a:off x="4760865" y="3939208"/>
            <a:ext cx="1419341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MO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7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28</a:t>
            </a:r>
            <a:endParaRPr lang="x-none" altLang="x-none" sz="4000" b="1" dirty="0">
              <a:solidFill>
                <a:schemeClr val="accent2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31" name="Text Box 2">
            <a:extLst>
              <a:ext uri="{FF2B5EF4-FFF2-40B4-BE49-F238E27FC236}">
                <a16:creationId xmlns:a16="http://schemas.microsoft.com/office/drawing/2014/main" id="{5CBF4DEB-5831-0D4E-BBC9-9010648CD061}"/>
              </a:ext>
            </a:extLst>
          </p:cNvPr>
          <p:cNvSpPr txBox="1">
            <a:spLocks/>
          </p:cNvSpPr>
          <p:nvPr/>
        </p:nvSpPr>
        <p:spPr bwMode="auto">
          <a:xfrm>
            <a:off x="5994866" y="3939208"/>
            <a:ext cx="1419341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TU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8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15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29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32" name="Text Box 2">
            <a:extLst>
              <a:ext uri="{FF2B5EF4-FFF2-40B4-BE49-F238E27FC236}">
                <a16:creationId xmlns:a16="http://schemas.microsoft.com/office/drawing/2014/main" id="{A58245D3-0794-1E44-ADCA-C01246C9A805}"/>
              </a:ext>
            </a:extLst>
          </p:cNvPr>
          <p:cNvSpPr txBox="1">
            <a:spLocks/>
          </p:cNvSpPr>
          <p:nvPr/>
        </p:nvSpPr>
        <p:spPr bwMode="auto">
          <a:xfrm>
            <a:off x="7228867" y="3939208"/>
            <a:ext cx="1419341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WE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9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16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30</a:t>
            </a:r>
          </a:p>
        </p:txBody>
      </p:sp>
      <p:sp>
        <p:nvSpPr>
          <p:cNvPr id="33" name="Text Box 2">
            <a:extLst>
              <a:ext uri="{FF2B5EF4-FFF2-40B4-BE49-F238E27FC236}">
                <a16:creationId xmlns:a16="http://schemas.microsoft.com/office/drawing/2014/main" id="{811CC60E-3E96-EB4C-80F6-409C5BB6C26F}"/>
              </a:ext>
            </a:extLst>
          </p:cNvPr>
          <p:cNvSpPr txBox="1">
            <a:spLocks/>
          </p:cNvSpPr>
          <p:nvPr/>
        </p:nvSpPr>
        <p:spPr bwMode="auto">
          <a:xfrm>
            <a:off x="8462868" y="3939208"/>
            <a:ext cx="1419341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TH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10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17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31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34" name="Text Box 2">
            <a:extLst>
              <a:ext uri="{FF2B5EF4-FFF2-40B4-BE49-F238E27FC236}">
                <a16:creationId xmlns:a16="http://schemas.microsoft.com/office/drawing/2014/main" id="{0896DA85-64E1-7848-85AF-0301A0EAC850}"/>
              </a:ext>
            </a:extLst>
          </p:cNvPr>
          <p:cNvSpPr txBox="1">
            <a:spLocks/>
          </p:cNvSpPr>
          <p:nvPr/>
        </p:nvSpPr>
        <p:spPr bwMode="auto">
          <a:xfrm>
            <a:off x="9696869" y="3939208"/>
            <a:ext cx="1419341" cy="6057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FR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18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25</a:t>
            </a:r>
          </a:p>
        </p:txBody>
      </p:sp>
      <p:sp>
        <p:nvSpPr>
          <p:cNvPr id="35" name="Text Box 2">
            <a:extLst>
              <a:ext uri="{FF2B5EF4-FFF2-40B4-BE49-F238E27FC236}">
                <a16:creationId xmlns:a16="http://schemas.microsoft.com/office/drawing/2014/main" id="{73F4E2E2-A149-DB47-85DB-7BC8F31DE0D5}"/>
              </a:ext>
            </a:extLst>
          </p:cNvPr>
          <p:cNvSpPr txBox="1">
            <a:spLocks/>
          </p:cNvSpPr>
          <p:nvPr/>
        </p:nvSpPr>
        <p:spPr bwMode="auto">
          <a:xfrm>
            <a:off x="10930868" y="3939208"/>
            <a:ext cx="1419341" cy="6057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SA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5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19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26</a:t>
            </a:r>
          </a:p>
        </p:txBody>
      </p:sp>
      <p:sp>
        <p:nvSpPr>
          <p:cNvPr id="36" name="Rectangle 1">
            <a:extLst>
              <a:ext uri="{FF2B5EF4-FFF2-40B4-BE49-F238E27FC236}">
                <a16:creationId xmlns:a16="http://schemas.microsoft.com/office/drawing/2014/main" id="{8FA4BA26-F935-4B44-9137-79030DCE51D0}"/>
              </a:ext>
            </a:extLst>
          </p:cNvPr>
          <p:cNvSpPr/>
          <p:nvPr/>
        </p:nvSpPr>
        <p:spPr>
          <a:xfrm>
            <a:off x="14064208" y="4287005"/>
            <a:ext cx="8031835" cy="5624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consequat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Duis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irure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in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reprehenderit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esse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cillum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cupidatat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proident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culpa qui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officia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deserunt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mollit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id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perspiciatis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unde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omnis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laudantium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totam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rem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aperiam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eaque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ab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illo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inventore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veritatis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quasi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architecto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beatae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vitae dicta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explicabo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Nemo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voluptatem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sit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aspernatur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fugit</a:t>
            </a:r>
          </a:p>
        </p:txBody>
      </p:sp>
    </p:spTree>
    <p:extLst>
      <p:ext uri="{BB962C8B-B14F-4D97-AF65-F5344CB8AC3E}">
        <p14:creationId xmlns:p14="http://schemas.microsoft.com/office/powerpoint/2010/main" val="5716405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Box 2">
            <a:extLst>
              <a:ext uri="{FF2B5EF4-FFF2-40B4-BE49-F238E27FC236}">
                <a16:creationId xmlns:a16="http://schemas.microsoft.com/office/drawing/2014/main" id="{309C2F85-FBC7-284B-B4D7-0E14C0023414}"/>
              </a:ext>
            </a:extLst>
          </p:cNvPr>
          <p:cNvSpPr txBox="1">
            <a:spLocks/>
          </p:cNvSpPr>
          <p:nvPr/>
        </p:nvSpPr>
        <p:spPr bwMode="auto">
          <a:xfrm>
            <a:off x="6726231" y="3947331"/>
            <a:ext cx="244827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WE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6"/>
              </a:solidFill>
              <a:latin typeface="Open Sans ExtraBold" panose="020B0606030504020204" pitchFamily="34" charset="0"/>
              <a:ea typeface="Open Sans ExtraBold" panose="020B0606030504020204" pitchFamily="34" charset="0"/>
              <a:cs typeface="Open Sans ExtraBold" panose="020B0606030504020204" pitchFamily="34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6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13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20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27</a:t>
            </a:r>
          </a:p>
        </p:txBody>
      </p:sp>
      <p:sp>
        <p:nvSpPr>
          <p:cNvPr id="20" name="Text Box 2">
            <a:extLst>
              <a:ext uri="{FF2B5EF4-FFF2-40B4-BE49-F238E27FC236}">
                <a16:creationId xmlns:a16="http://schemas.microsoft.com/office/drawing/2014/main" id="{3ED76A30-4664-2840-BA9F-822FD03E73DE}"/>
              </a:ext>
            </a:extLst>
          </p:cNvPr>
          <p:cNvSpPr txBox="1">
            <a:spLocks/>
          </p:cNvSpPr>
          <p:nvPr/>
        </p:nvSpPr>
        <p:spPr bwMode="auto">
          <a:xfrm>
            <a:off x="3028026" y="3947331"/>
            <a:ext cx="244827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SU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3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10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17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24</a:t>
            </a:r>
            <a:endParaRPr lang="x-none" altLang="x-none" sz="4000" b="1" dirty="0">
              <a:solidFill>
                <a:schemeClr val="accent3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21" name="Text Box 2">
            <a:extLst>
              <a:ext uri="{FF2B5EF4-FFF2-40B4-BE49-F238E27FC236}">
                <a16:creationId xmlns:a16="http://schemas.microsoft.com/office/drawing/2014/main" id="{CCFD5CF6-4BFD-B34E-9074-773532940DEC}"/>
              </a:ext>
            </a:extLst>
          </p:cNvPr>
          <p:cNvSpPr txBox="1">
            <a:spLocks/>
          </p:cNvSpPr>
          <p:nvPr/>
        </p:nvSpPr>
        <p:spPr bwMode="auto">
          <a:xfrm>
            <a:off x="4260761" y="3947331"/>
            <a:ext cx="244827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MO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18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25</a:t>
            </a:r>
            <a:endParaRPr lang="x-none" altLang="x-none" sz="4000" b="1" dirty="0">
              <a:solidFill>
                <a:schemeClr val="accent1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22" name="Text Box 2">
            <a:extLst>
              <a:ext uri="{FF2B5EF4-FFF2-40B4-BE49-F238E27FC236}">
                <a16:creationId xmlns:a16="http://schemas.microsoft.com/office/drawing/2014/main" id="{1281C424-7BF8-DA46-B574-000B4EF07BE9}"/>
              </a:ext>
            </a:extLst>
          </p:cNvPr>
          <p:cNvSpPr txBox="1">
            <a:spLocks/>
          </p:cNvSpPr>
          <p:nvPr/>
        </p:nvSpPr>
        <p:spPr bwMode="auto">
          <a:xfrm>
            <a:off x="5493496" y="3947331"/>
            <a:ext cx="244827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TU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5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19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26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29" name="Text Box 2">
            <a:extLst>
              <a:ext uri="{FF2B5EF4-FFF2-40B4-BE49-F238E27FC236}">
                <a16:creationId xmlns:a16="http://schemas.microsoft.com/office/drawing/2014/main" id="{29B9FC64-93CE-044E-8C70-FC3DF217BBC6}"/>
              </a:ext>
            </a:extLst>
          </p:cNvPr>
          <p:cNvSpPr txBox="1">
            <a:spLocks/>
          </p:cNvSpPr>
          <p:nvPr/>
        </p:nvSpPr>
        <p:spPr bwMode="auto">
          <a:xfrm>
            <a:off x="7958966" y="3947331"/>
            <a:ext cx="244827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TH</a:t>
            </a:r>
          </a:p>
          <a:p>
            <a:pPr algn="ctr" eaLnBrk="1">
              <a:lnSpc>
                <a:spcPct val="200000"/>
              </a:lnSpc>
              <a:defRPr/>
            </a:pPr>
            <a:endParaRPr lang="en-US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7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28</a:t>
            </a:r>
            <a:endParaRPr lang="x-none" altLang="x-none" sz="4000" b="1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32" name="Text Box 2">
            <a:extLst>
              <a:ext uri="{FF2B5EF4-FFF2-40B4-BE49-F238E27FC236}">
                <a16:creationId xmlns:a16="http://schemas.microsoft.com/office/drawing/2014/main" id="{18F673E0-80B9-9944-AD87-0B755D9C7B6A}"/>
              </a:ext>
            </a:extLst>
          </p:cNvPr>
          <p:cNvSpPr txBox="1">
            <a:spLocks/>
          </p:cNvSpPr>
          <p:nvPr/>
        </p:nvSpPr>
        <p:spPr bwMode="auto">
          <a:xfrm>
            <a:off x="9191701" y="3947331"/>
            <a:ext cx="244827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FR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8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15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29</a:t>
            </a:r>
          </a:p>
        </p:txBody>
      </p:sp>
      <p:sp>
        <p:nvSpPr>
          <p:cNvPr id="33" name="Text Box 2">
            <a:extLst>
              <a:ext uri="{FF2B5EF4-FFF2-40B4-BE49-F238E27FC236}">
                <a16:creationId xmlns:a16="http://schemas.microsoft.com/office/drawing/2014/main" id="{0917B9CB-7B36-674C-902A-8C3A02A7EC28}"/>
              </a:ext>
            </a:extLst>
          </p:cNvPr>
          <p:cNvSpPr txBox="1">
            <a:spLocks/>
          </p:cNvSpPr>
          <p:nvPr/>
        </p:nvSpPr>
        <p:spPr bwMode="auto">
          <a:xfrm>
            <a:off x="10424436" y="3947331"/>
            <a:ext cx="244827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SA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9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16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30</a:t>
            </a:r>
          </a:p>
        </p:txBody>
      </p:sp>
      <p:sp>
        <p:nvSpPr>
          <p:cNvPr id="50" name="Скругленный прямоугольник 49">
            <a:extLst>
              <a:ext uri="{FF2B5EF4-FFF2-40B4-BE49-F238E27FC236}">
                <a16:creationId xmlns:a16="http://schemas.microsoft.com/office/drawing/2014/main" id="{B38489EC-2CFF-334A-B206-A329E2548496}"/>
              </a:ext>
            </a:extLst>
          </p:cNvPr>
          <p:cNvSpPr/>
          <p:nvPr/>
        </p:nvSpPr>
        <p:spPr bwMode="auto">
          <a:xfrm>
            <a:off x="2113606" y="3887978"/>
            <a:ext cx="1226453" cy="7722000"/>
          </a:xfrm>
          <a:prstGeom prst="roundRect">
            <a:avLst>
              <a:gd name="adj" fmla="val 50000"/>
            </a:avLst>
          </a:prstGeom>
          <a:solidFill>
            <a:schemeClr val="accent4">
              <a:lumMod val="20000"/>
              <a:lumOff val="80000"/>
            </a:schemeClr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38" name="Text Box 2">
            <a:extLst>
              <a:ext uri="{FF2B5EF4-FFF2-40B4-BE49-F238E27FC236}">
                <a16:creationId xmlns:a16="http://schemas.microsoft.com/office/drawing/2014/main" id="{33B4A74C-135D-8542-8759-6C07E8366BCA}"/>
              </a:ext>
            </a:extLst>
          </p:cNvPr>
          <p:cNvSpPr txBox="1">
            <a:spLocks/>
          </p:cNvSpPr>
          <p:nvPr/>
        </p:nvSpPr>
        <p:spPr bwMode="auto">
          <a:xfrm>
            <a:off x="3767064" y="1175560"/>
            <a:ext cx="9919589" cy="2370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eaLnBrk="1">
              <a:lnSpc>
                <a:spcPct val="170000"/>
              </a:lnSpc>
              <a:defRPr/>
            </a:pPr>
            <a:r>
              <a:rPr lang="en-US" altLang="x-none" sz="100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Bold" charset="0"/>
              </a:rPr>
              <a:t>JUNE</a:t>
            </a:r>
          </a:p>
        </p:txBody>
      </p:sp>
      <p:sp>
        <p:nvSpPr>
          <p:cNvPr id="46" name="Text Box 2">
            <a:extLst>
              <a:ext uri="{FF2B5EF4-FFF2-40B4-BE49-F238E27FC236}">
                <a16:creationId xmlns:a16="http://schemas.microsoft.com/office/drawing/2014/main" id="{B18E992E-7B4A-D241-9AF4-715F4DDAEB14}"/>
              </a:ext>
            </a:extLst>
          </p:cNvPr>
          <p:cNvSpPr txBox="1">
            <a:spLocks/>
          </p:cNvSpPr>
          <p:nvPr/>
        </p:nvSpPr>
        <p:spPr bwMode="auto">
          <a:xfrm>
            <a:off x="1989440" y="3944932"/>
            <a:ext cx="1489592" cy="72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t">
            <a:spAutoFit/>
          </a:bodyPr>
          <a:lstStyle/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  <a:sym typeface="Poppins SemiBold" charset="0"/>
              </a:rPr>
              <a:t>#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22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23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24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25</a:t>
            </a:r>
          </a:p>
          <a:p>
            <a:pPr algn="ctr" eaLnBrk="1">
              <a:lnSpc>
                <a:spcPct val="200000"/>
              </a:lnSpc>
              <a:defRPr/>
            </a:pPr>
            <a:r>
              <a:rPr lang="en-US" altLang="x-none" sz="4000" b="1" dirty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26</a:t>
            </a:r>
          </a:p>
        </p:txBody>
      </p:sp>
      <p:grpSp>
        <p:nvGrpSpPr>
          <p:cNvPr id="49" name="Группа 48">
            <a:extLst>
              <a:ext uri="{FF2B5EF4-FFF2-40B4-BE49-F238E27FC236}">
                <a16:creationId xmlns:a16="http://schemas.microsoft.com/office/drawing/2014/main" id="{D8C880C0-1CD1-3C4C-A68C-CA44FDED6DEA}"/>
              </a:ext>
            </a:extLst>
          </p:cNvPr>
          <p:cNvGrpSpPr/>
          <p:nvPr/>
        </p:nvGrpSpPr>
        <p:grpSpPr>
          <a:xfrm>
            <a:off x="2108252" y="2097801"/>
            <a:ext cx="1231807" cy="1231807"/>
            <a:chOff x="1895635" y="2233725"/>
            <a:chExt cx="1231807" cy="1231807"/>
          </a:xfrm>
        </p:grpSpPr>
        <p:sp>
          <p:nvSpPr>
            <p:cNvPr id="47" name="Овал 46">
              <a:extLst>
                <a:ext uri="{FF2B5EF4-FFF2-40B4-BE49-F238E27FC236}">
                  <a16:creationId xmlns:a16="http://schemas.microsoft.com/office/drawing/2014/main" id="{7B14A464-26B9-A543-95F0-5AF743AE1D4A}"/>
                </a:ext>
              </a:extLst>
            </p:cNvPr>
            <p:cNvSpPr/>
            <p:nvPr/>
          </p:nvSpPr>
          <p:spPr bwMode="auto">
            <a:xfrm>
              <a:off x="1895635" y="2233725"/>
              <a:ext cx="1231807" cy="1231807"/>
            </a:xfrm>
            <a:prstGeom prst="ellipse">
              <a:avLst/>
            </a:prstGeom>
            <a:solidFill>
              <a:schemeClr val="accent3"/>
            </a:solid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</p:spPr>
          <p:txBody>
            <a:bodyPr vert="horz" wrap="square" lIns="38100" tIns="38100" rIns="38100" bIns="381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8255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>
                <a:ln>
                  <a:noFill/>
                </a:ln>
                <a:solidFill>
                  <a:srgbClr val="74808C"/>
                </a:solidFill>
                <a:effectLst/>
                <a:latin typeface="Poppins" charset="0"/>
                <a:ea typeface="Poppins" charset="0"/>
                <a:cs typeface="Poppins" charset="0"/>
                <a:sym typeface="Poppins" charset="0"/>
              </a:endParaRPr>
            </a:p>
          </p:txBody>
        </p:sp>
        <p:sp>
          <p:nvSpPr>
            <p:cNvPr id="48" name="Text Box 2">
              <a:extLst>
                <a:ext uri="{FF2B5EF4-FFF2-40B4-BE49-F238E27FC236}">
                  <a16:creationId xmlns:a16="http://schemas.microsoft.com/office/drawing/2014/main" id="{3B711C09-FD9C-0D4D-ABD7-5FD50B9ACD7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928417" y="2497520"/>
              <a:ext cx="1142993" cy="6924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ctr">
              <a:spAutoFit/>
            </a:bodyPr>
            <a:lstStyle/>
            <a:p>
              <a:pPr algn="ctr" eaLnBrk="1">
                <a:defRPr/>
              </a:pPr>
              <a:r>
                <a:rPr lang="en-US" altLang="x-none" sz="40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Poppins SemiBold" charset="0"/>
                </a:rPr>
                <a:t>6</a:t>
              </a:r>
            </a:p>
          </p:txBody>
        </p:sp>
      </p:grpSp>
      <p:sp>
        <p:nvSpPr>
          <p:cNvPr id="35" name="Rectangle 1">
            <a:extLst>
              <a:ext uri="{FF2B5EF4-FFF2-40B4-BE49-F238E27FC236}">
                <a16:creationId xmlns:a16="http://schemas.microsoft.com/office/drawing/2014/main" id="{296F45BE-D63A-EF48-96E9-C960AA4E8C3B}"/>
              </a:ext>
            </a:extLst>
          </p:cNvPr>
          <p:cNvSpPr/>
          <p:nvPr/>
        </p:nvSpPr>
        <p:spPr>
          <a:xfrm>
            <a:off x="14064208" y="4287005"/>
            <a:ext cx="8031835" cy="5624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consequat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Duis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irure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in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reprehenderit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esse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cillum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cupidatat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proident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culpa qui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officia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deserunt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mollit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id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perspiciatis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unde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omnis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iste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laudantium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totam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rem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aperiam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eaque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ab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illo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inventore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veritatis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quasi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architecto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beatae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vitae dicta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explicabo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Nemo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ipsam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voluptatem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quia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voluptas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sit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aspernatur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odit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</a:t>
            </a:r>
            <a:r>
              <a:rPr lang="en-US" sz="22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fugit</a:t>
            </a:r>
          </a:p>
        </p:txBody>
      </p:sp>
    </p:spTree>
    <p:extLst>
      <p:ext uri="{BB962C8B-B14F-4D97-AF65-F5344CB8AC3E}">
        <p14:creationId xmlns:p14="http://schemas.microsoft.com/office/powerpoint/2010/main" val="21593360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Timeline 2 - 01">
      <a:dk1>
        <a:srgbClr val="313534"/>
      </a:dk1>
      <a:lt1>
        <a:srgbClr val="FEFFFF"/>
      </a:lt1>
      <a:dk2>
        <a:srgbClr val="4A504F"/>
      </a:dk2>
      <a:lt2>
        <a:srgbClr val="FEFFFF"/>
      </a:lt2>
      <a:accent1>
        <a:srgbClr val="25A1E5"/>
      </a:accent1>
      <a:accent2>
        <a:srgbClr val="F4961F"/>
      </a:accent2>
      <a:accent3>
        <a:srgbClr val="24CFE1"/>
      </a:accent3>
      <a:accent4>
        <a:srgbClr val="C4CACB"/>
      </a:accent4>
      <a:accent5>
        <a:srgbClr val="9FA5A7"/>
      </a:accent5>
      <a:accent6>
        <a:srgbClr val="4A504F"/>
      </a:accent6>
      <a:hlink>
        <a:srgbClr val="25A1E5"/>
      </a:hlink>
      <a:folHlink>
        <a:srgbClr val="24CFE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12700" cap="flat" cmpd="sng" algn="ctr">
          <a:solidFill>
            <a:srgbClr val="000000"/>
          </a:solidFill>
          <a:prstDash val="solid"/>
          <a:miter lim="400000"/>
          <a:headEnd type="none" w="med" len="med"/>
          <a:tailEnd type="none" w="med" len="med"/>
        </a:ln>
        <a:effectLst>
          <a:outerShdw blurRad="25400" algn="ctr" rotWithShape="0">
            <a:srgbClr val="000000">
              <a:alpha val="50000"/>
            </a:srgbClr>
          </a:outerShdw>
        </a:effectLst>
      </a:spPr>
      <a:bodyPr vert="horz" wrap="square" lIns="38100" tIns="38100" rIns="38100" bIns="38100" numCol="1" anchor="ctr" anchorCtr="0" compatLnSpc="1">
        <a:prstTxWarp prst="textNoShape">
          <a:avLst/>
        </a:prstTxWarp>
        <a:spAutoFit/>
      </a:bodyPr>
      <a:lstStyle>
        <a:defPPr marL="0" marR="0" indent="0" algn="l" defTabSz="8255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x-none" altLang="x-none" sz="2000" b="0" i="0" u="none" strike="noStrike" cap="none" normalizeH="0" baseline="0">
            <a:ln>
              <a:noFill/>
            </a:ln>
            <a:solidFill>
              <a:srgbClr val="74808C"/>
            </a:solidFill>
            <a:effectLst/>
            <a:latin typeface="Poppins" charset="0"/>
            <a:ea typeface="Poppins" charset="0"/>
            <a:cs typeface="Poppins" charset="0"/>
            <a:sym typeface="Poppi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12700" cap="flat" cmpd="sng" algn="ctr">
          <a:solidFill>
            <a:srgbClr val="000000"/>
          </a:solidFill>
          <a:prstDash val="solid"/>
          <a:miter lim="400000"/>
          <a:headEnd type="none" w="med" len="med"/>
          <a:tailEnd type="none" w="med" len="med"/>
        </a:ln>
        <a:effectLst>
          <a:outerShdw blurRad="25400" algn="ctr" rotWithShape="0">
            <a:srgbClr val="000000">
              <a:alpha val="50000"/>
            </a:srgbClr>
          </a:outerShdw>
        </a:effectLst>
      </a:spPr>
      <a:bodyPr vert="horz" wrap="square" lIns="38100" tIns="38100" rIns="38100" bIns="38100" numCol="1" anchor="ctr" anchorCtr="0" compatLnSpc="1">
        <a:prstTxWarp prst="textNoShape">
          <a:avLst/>
        </a:prstTxWarp>
        <a:spAutoFit/>
      </a:bodyPr>
      <a:lstStyle>
        <a:defPPr marL="0" marR="0" indent="0" algn="l" defTabSz="8255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x-none" altLang="x-none" sz="2000" b="0" i="0" u="none" strike="noStrike" cap="none" normalizeH="0" baseline="0">
            <a:ln>
              <a:noFill/>
            </a:ln>
            <a:solidFill>
              <a:srgbClr val="74808C"/>
            </a:solidFill>
            <a:effectLst/>
            <a:latin typeface="Poppins" charset="0"/>
            <a:ea typeface="Poppins" charset="0"/>
            <a:cs typeface="Poppins" charset="0"/>
            <a:sym typeface="Poppins" charset="0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FFFFF"/>
      </a:accent3>
      <a:accent4>
        <a:srgbClr val="000000"/>
      </a:accent4>
      <a:accent5>
        <a:srgbClr val="AAB8DC"/>
      </a:accent5>
      <a:accent6>
        <a:srgbClr val="007B26"/>
      </a:accent6>
      <a:hlink>
        <a:srgbClr val="0000FF"/>
      </a:hlink>
      <a:folHlink>
        <a:srgbClr val="FF00FF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6740</TotalTime>
  <Words>4069</Words>
  <Application>Microsoft Macintosh PowerPoint</Application>
  <PresentationFormat>Произвольный</PresentationFormat>
  <Paragraphs>2113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7" baseType="lpstr">
      <vt:lpstr>Arial</vt:lpstr>
      <vt:lpstr>Helvetica Neue</vt:lpstr>
      <vt:lpstr>Open Sans</vt:lpstr>
      <vt:lpstr>Open Sans ExtraBold</vt:lpstr>
      <vt:lpstr>Open Sans Semibold</vt:lpstr>
      <vt:lpstr>Poppins</vt:lpstr>
      <vt:lpstr>Poppins Medium</vt:lpstr>
      <vt:lpstr>Poppins SemiBold</vt:lpstr>
      <vt:lpstr>White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Пользователь Microsoft Office</cp:lastModifiedBy>
  <cp:revision>447</cp:revision>
  <dcterms:modified xsi:type="dcterms:W3CDTF">2018-05-05T10:22:36Z</dcterms:modified>
</cp:coreProperties>
</file>