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8" r:id="rId10"/>
    <p:sldId id="267" r:id="rId11"/>
    <p:sldId id="269" r:id="rId12"/>
    <p:sldId id="270" r:id="rId13"/>
    <p:sldId id="271" r:id="rId14"/>
    <p:sldId id="272" r:id="rId15"/>
    <p:sldId id="273" r:id="rId16"/>
    <p:sldId id="274" r:id="rId17"/>
    <p:sldId id="256" r:id="rId18"/>
    <p:sldId id="25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814"/>
  </p:normalViewPr>
  <p:slideViewPr>
    <p:cSldViewPr snapToGrid="0">
      <p:cViewPr>
        <p:scale>
          <a:sx n="102" d="100"/>
          <a:sy n="102" d="100"/>
        </p:scale>
        <p:origin x="952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5230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6968DCD-807C-CE03-0C75-89EF8E8FC8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22988" y="1200955"/>
            <a:ext cx="2593221" cy="4456090"/>
          </a:xfrm>
          <a:custGeom>
            <a:avLst/>
            <a:gdLst>
              <a:gd name="connsiteX0" fmla="*/ 0 w 2593221"/>
              <a:gd name="connsiteY0" fmla="*/ 0 h 4456090"/>
              <a:gd name="connsiteX1" fmla="*/ 2593221 w 2593221"/>
              <a:gd name="connsiteY1" fmla="*/ 0 h 4456090"/>
              <a:gd name="connsiteX2" fmla="*/ 2593221 w 2593221"/>
              <a:gd name="connsiteY2" fmla="*/ 4456090 h 4456090"/>
              <a:gd name="connsiteX3" fmla="*/ 0 w 2593221"/>
              <a:gd name="connsiteY3" fmla="*/ 4456090 h 4456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3221" h="4456090">
                <a:moveTo>
                  <a:pt x="0" y="0"/>
                </a:moveTo>
                <a:lnTo>
                  <a:pt x="2593221" y="0"/>
                </a:lnTo>
                <a:lnTo>
                  <a:pt x="2593221" y="4456090"/>
                </a:lnTo>
                <a:lnTo>
                  <a:pt x="0" y="4456090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B5B3122-4FF5-3970-094B-AE2EDF015F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28653" y="1722042"/>
            <a:ext cx="2100083" cy="3413916"/>
          </a:xfrm>
          <a:custGeom>
            <a:avLst/>
            <a:gdLst>
              <a:gd name="connsiteX0" fmla="*/ 0 w 2100083"/>
              <a:gd name="connsiteY0" fmla="*/ 0 h 3413916"/>
              <a:gd name="connsiteX1" fmla="*/ 2100083 w 2100083"/>
              <a:gd name="connsiteY1" fmla="*/ 0 h 3413916"/>
              <a:gd name="connsiteX2" fmla="*/ 2100083 w 2100083"/>
              <a:gd name="connsiteY2" fmla="*/ 3413916 h 3413916"/>
              <a:gd name="connsiteX3" fmla="*/ 0 w 2100083"/>
              <a:gd name="connsiteY3" fmla="*/ 3413916 h 3413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0083" h="3413916">
                <a:moveTo>
                  <a:pt x="0" y="0"/>
                </a:moveTo>
                <a:lnTo>
                  <a:pt x="2100083" y="0"/>
                </a:lnTo>
                <a:lnTo>
                  <a:pt x="2100083" y="3413916"/>
                </a:lnTo>
                <a:lnTo>
                  <a:pt x="0" y="3413916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562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AD88494-3051-5876-C3DA-85F4D28837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59488" y="2609446"/>
            <a:ext cx="2981564" cy="2086708"/>
          </a:xfrm>
          <a:custGeom>
            <a:avLst/>
            <a:gdLst>
              <a:gd name="connsiteX0" fmla="*/ 0 w 2981564"/>
              <a:gd name="connsiteY0" fmla="*/ 0 h 2086708"/>
              <a:gd name="connsiteX1" fmla="*/ 2981564 w 2981564"/>
              <a:gd name="connsiteY1" fmla="*/ 0 h 2086708"/>
              <a:gd name="connsiteX2" fmla="*/ 2981564 w 2981564"/>
              <a:gd name="connsiteY2" fmla="*/ 2086708 h 2086708"/>
              <a:gd name="connsiteX3" fmla="*/ 0 w 2981564"/>
              <a:gd name="connsiteY3" fmla="*/ 2086708 h 208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1564" h="2086708">
                <a:moveTo>
                  <a:pt x="0" y="0"/>
                </a:moveTo>
                <a:lnTo>
                  <a:pt x="2981564" y="0"/>
                </a:lnTo>
                <a:lnTo>
                  <a:pt x="2981564" y="2086708"/>
                </a:lnTo>
                <a:lnTo>
                  <a:pt x="0" y="2086708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D4A2D7D-B7C9-0402-E29E-E966A93AAF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05218" y="2609446"/>
            <a:ext cx="2981564" cy="2086708"/>
          </a:xfrm>
          <a:custGeom>
            <a:avLst/>
            <a:gdLst>
              <a:gd name="connsiteX0" fmla="*/ 0 w 2981564"/>
              <a:gd name="connsiteY0" fmla="*/ 0 h 2086708"/>
              <a:gd name="connsiteX1" fmla="*/ 2981564 w 2981564"/>
              <a:gd name="connsiteY1" fmla="*/ 0 h 2086708"/>
              <a:gd name="connsiteX2" fmla="*/ 2981564 w 2981564"/>
              <a:gd name="connsiteY2" fmla="*/ 2086708 h 2086708"/>
              <a:gd name="connsiteX3" fmla="*/ 0 w 2981564"/>
              <a:gd name="connsiteY3" fmla="*/ 2086708 h 208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1564" h="2086708">
                <a:moveTo>
                  <a:pt x="0" y="0"/>
                </a:moveTo>
                <a:lnTo>
                  <a:pt x="2981564" y="0"/>
                </a:lnTo>
                <a:lnTo>
                  <a:pt x="2981564" y="2086708"/>
                </a:lnTo>
                <a:lnTo>
                  <a:pt x="0" y="2086708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1CD87D1-C968-BB99-29D5-BDDA2EEF82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50948" y="2609446"/>
            <a:ext cx="2981564" cy="2086708"/>
          </a:xfrm>
          <a:custGeom>
            <a:avLst/>
            <a:gdLst>
              <a:gd name="connsiteX0" fmla="*/ 0 w 2981564"/>
              <a:gd name="connsiteY0" fmla="*/ 0 h 2086708"/>
              <a:gd name="connsiteX1" fmla="*/ 2981564 w 2981564"/>
              <a:gd name="connsiteY1" fmla="*/ 0 h 2086708"/>
              <a:gd name="connsiteX2" fmla="*/ 2981564 w 2981564"/>
              <a:gd name="connsiteY2" fmla="*/ 2086708 h 2086708"/>
              <a:gd name="connsiteX3" fmla="*/ 0 w 2981564"/>
              <a:gd name="connsiteY3" fmla="*/ 2086708 h 208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1564" h="2086708">
                <a:moveTo>
                  <a:pt x="0" y="0"/>
                </a:moveTo>
                <a:lnTo>
                  <a:pt x="2981564" y="0"/>
                </a:lnTo>
                <a:lnTo>
                  <a:pt x="2981564" y="2086708"/>
                </a:lnTo>
                <a:lnTo>
                  <a:pt x="0" y="2086708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21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0614E21-02FC-C9DA-FE6A-F21D8B302CE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43456" y="1434059"/>
            <a:ext cx="3804338" cy="3988230"/>
          </a:xfrm>
          <a:custGeom>
            <a:avLst/>
            <a:gdLst>
              <a:gd name="connsiteX0" fmla="*/ 0 w 3804338"/>
              <a:gd name="connsiteY0" fmla="*/ 0 h 3988230"/>
              <a:gd name="connsiteX1" fmla="*/ 3804338 w 3804338"/>
              <a:gd name="connsiteY1" fmla="*/ 0 h 3988230"/>
              <a:gd name="connsiteX2" fmla="*/ 3804338 w 3804338"/>
              <a:gd name="connsiteY2" fmla="*/ 3988230 h 3988230"/>
              <a:gd name="connsiteX3" fmla="*/ 0 w 3804338"/>
              <a:gd name="connsiteY3" fmla="*/ 3988230 h 3988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4338" h="3988230">
                <a:moveTo>
                  <a:pt x="0" y="0"/>
                </a:moveTo>
                <a:lnTo>
                  <a:pt x="3804338" y="0"/>
                </a:lnTo>
                <a:lnTo>
                  <a:pt x="3804338" y="3988230"/>
                </a:lnTo>
                <a:lnTo>
                  <a:pt x="0" y="3988230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B245842-566C-9D50-0AF1-5D8AD6F240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95870" y="1559130"/>
            <a:ext cx="1863234" cy="2409372"/>
          </a:xfrm>
          <a:custGeom>
            <a:avLst/>
            <a:gdLst>
              <a:gd name="connsiteX0" fmla="*/ 0 w 1863234"/>
              <a:gd name="connsiteY0" fmla="*/ 0 h 2409372"/>
              <a:gd name="connsiteX1" fmla="*/ 1863234 w 1863234"/>
              <a:gd name="connsiteY1" fmla="*/ 0 h 2409372"/>
              <a:gd name="connsiteX2" fmla="*/ 1863234 w 1863234"/>
              <a:gd name="connsiteY2" fmla="*/ 2409372 h 2409372"/>
              <a:gd name="connsiteX3" fmla="*/ 0 w 1863234"/>
              <a:gd name="connsiteY3" fmla="*/ 2409372 h 240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3234" h="2409372">
                <a:moveTo>
                  <a:pt x="0" y="0"/>
                </a:moveTo>
                <a:lnTo>
                  <a:pt x="1863234" y="0"/>
                </a:lnTo>
                <a:lnTo>
                  <a:pt x="1863234" y="2409372"/>
                </a:lnTo>
                <a:lnTo>
                  <a:pt x="0" y="2409372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949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8B052F6-E544-9586-D5AF-436D50C0BF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024187"/>
            <a:ext cx="3538910" cy="4807974"/>
          </a:xfrm>
          <a:custGeom>
            <a:avLst/>
            <a:gdLst>
              <a:gd name="connsiteX0" fmla="*/ 0 w 3538910"/>
              <a:gd name="connsiteY0" fmla="*/ 0 h 4807974"/>
              <a:gd name="connsiteX1" fmla="*/ 3538910 w 3538910"/>
              <a:gd name="connsiteY1" fmla="*/ 0 h 4807974"/>
              <a:gd name="connsiteX2" fmla="*/ 3538910 w 3538910"/>
              <a:gd name="connsiteY2" fmla="*/ 4807974 h 4807974"/>
              <a:gd name="connsiteX3" fmla="*/ 0 w 3538910"/>
              <a:gd name="connsiteY3" fmla="*/ 4807974 h 4807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8910" h="4807974">
                <a:moveTo>
                  <a:pt x="0" y="0"/>
                </a:moveTo>
                <a:lnTo>
                  <a:pt x="3538910" y="0"/>
                </a:lnTo>
                <a:lnTo>
                  <a:pt x="3538910" y="4807974"/>
                </a:lnTo>
                <a:lnTo>
                  <a:pt x="0" y="4807974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17E0471-6386-F8F7-5587-F705D988ECF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653091" y="3901367"/>
            <a:ext cx="2227662" cy="1378034"/>
          </a:xfrm>
          <a:custGeom>
            <a:avLst/>
            <a:gdLst>
              <a:gd name="connsiteX0" fmla="*/ 0 w 2227662"/>
              <a:gd name="connsiteY0" fmla="*/ 0 h 1378034"/>
              <a:gd name="connsiteX1" fmla="*/ 2227662 w 2227662"/>
              <a:gd name="connsiteY1" fmla="*/ 0 h 1378034"/>
              <a:gd name="connsiteX2" fmla="*/ 2227662 w 2227662"/>
              <a:gd name="connsiteY2" fmla="*/ 1378034 h 1378034"/>
              <a:gd name="connsiteX3" fmla="*/ 0 w 2227662"/>
              <a:gd name="connsiteY3" fmla="*/ 1378034 h 1378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7662" h="1378034">
                <a:moveTo>
                  <a:pt x="0" y="0"/>
                </a:moveTo>
                <a:lnTo>
                  <a:pt x="2227662" y="0"/>
                </a:lnTo>
                <a:lnTo>
                  <a:pt x="2227662" y="1378034"/>
                </a:lnTo>
                <a:lnTo>
                  <a:pt x="0" y="1378034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3716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152753B-40B0-D729-15CC-6E70073F96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68005" y="2090832"/>
            <a:ext cx="1648691" cy="1648691"/>
          </a:xfrm>
          <a:custGeom>
            <a:avLst/>
            <a:gdLst>
              <a:gd name="connsiteX0" fmla="*/ 0 w 1648691"/>
              <a:gd name="connsiteY0" fmla="*/ 0 h 1648691"/>
              <a:gd name="connsiteX1" fmla="*/ 1648691 w 1648691"/>
              <a:gd name="connsiteY1" fmla="*/ 0 h 1648691"/>
              <a:gd name="connsiteX2" fmla="*/ 1648691 w 1648691"/>
              <a:gd name="connsiteY2" fmla="*/ 1648691 h 1648691"/>
              <a:gd name="connsiteX3" fmla="*/ 0 w 1648691"/>
              <a:gd name="connsiteY3" fmla="*/ 1648691 h 1648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8691" h="1648691">
                <a:moveTo>
                  <a:pt x="0" y="0"/>
                </a:moveTo>
                <a:lnTo>
                  <a:pt x="1648691" y="0"/>
                </a:lnTo>
                <a:lnTo>
                  <a:pt x="1648691" y="1648691"/>
                </a:lnTo>
                <a:lnTo>
                  <a:pt x="0" y="1648691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CC1977C-4508-2F47-49E3-CD7F272E19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15434" y="2090832"/>
            <a:ext cx="1648691" cy="1648691"/>
          </a:xfrm>
          <a:custGeom>
            <a:avLst/>
            <a:gdLst>
              <a:gd name="connsiteX0" fmla="*/ 0 w 1648691"/>
              <a:gd name="connsiteY0" fmla="*/ 0 h 1648691"/>
              <a:gd name="connsiteX1" fmla="*/ 1648691 w 1648691"/>
              <a:gd name="connsiteY1" fmla="*/ 0 h 1648691"/>
              <a:gd name="connsiteX2" fmla="*/ 1648691 w 1648691"/>
              <a:gd name="connsiteY2" fmla="*/ 1648691 h 1648691"/>
              <a:gd name="connsiteX3" fmla="*/ 0 w 1648691"/>
              <a:gd name="connsiteY3" fmla="*/ 1648691 h 1648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8691" h="1648691">
                <a:moveTo>
                  <a:pt x="0" y="0"/>
                </a:moveTo>
                <a:lnTo>
                  <a:pt x="1648691" y="0"/>
                </a:lnTo>
                <a:lnTo>
                  <a:pt x="1648691" y="1648691"/>
                </a:lnTo>
                <a:lnTo>
                  <a:pt x="0" y="1648691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CBA8475-1194-EB4F-DD2C-3E5E3921E01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68959" y="2090832"/>
            <a:ext cx="1648691" cy="1648691"/>
          </a:xfrm>
          <a:custGeom>
            <a:avLst/>
            <a:gdLst>
              <a:gd name="connsiteX0" fmla="*/ 0 w 1648691"/>
              <a:gd name="connsiteY0" fmla="*/ 0 h 1648691"/>
              <a:gd name="connsiteX1" fmla="*/ 1648691 w 1648691"/>
              <a:gd name="connsiteY1" fmla="*/ 0 h 1648691"/>
              <a:gd name="connsiteX2" fmla="*/ 1648691 w 1648691"/>
              <a:gd name="connsiteY2" fmla="*/ 1648691 h 1648691"/>
              <a:gd name="connsiteX3" fmla="*/ 0 w 1648691"/>
              <a:gd name="connsiteY3" fmla="*/ 1648691 h 1648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8691" h="1648691">
                <a:moveTo>
                  <a:pt x="0" y="0"/>
                </a:moveTo>
                <a:lnTo>
                  <a:pt x="1648691" y="0"/>
                </a:lnTo>
                <a:lnTo>
                  <a:pt x="1648691" y="1648691"/>
                </a:lnTo>
                <a:lnTo>
                  <a:pt x="0" y="1648691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A059695-47E7-E262-5B13-633F9E7D9EB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422132" y="2090832"/>
            <a:ext cx="1648691" cy="1648691"/>
          </a:xfrm>
          <a:custGeom>
            <a:avLst/>
            <a:gdLst>
              <a:gd name="connsiteX0" fmla="*/ 0 w 1648691"/>
              <a:gd name="connsiteY0" fmla="*/ 0 h 1648691"/>
              <a:gd name="connsiteX1" fmla="*/ 1648691 w 1648691"/>
              <a:gd name="connsiteY1" fmla="*/ 0 h 1648691"/>
              <a:gd name="connsiteX2" fmla="*/ 1648691 w 1648691"/>
              <a:gd name="connsiteY2" fmla="*/ 1648691 h 1648691"/>
              <a:gd name="connsiteX3" fmla="*/ 0 w 1648691"/>
              <a:gd name="connsiteY3" fmla="*/ 1648691 h 1648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8691" h="1648691">
                <a:moveTo>
                  <a:pt x="0" y="0"/>
                </a:moveTo>
                <a:lnTo>
                  <a:pt x="1648691" y="0"/>
                </a:lnTo>
                <a:lnTo>
                  <a:pt x="1648691" y="1648691"/>
                </a:lnTo>
                <a:lnTo>
                  <a:pt x="0" y="1648691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BDEECAF-2481-7538-9F57-2839CC9A736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575306" y="2090832"/>
            <a:ext cx="1648691" cy="1648691"/>
          </a:xfrm>
          <a:custGeom>
            <a:avLst/>
            <a:gdLst>
              <a:gd name="connsiteX0" fmla="*/ 0 w 1648691"/>
              <a:gd name="connsiteY0" fmla="*/ 0 h 1648691"/>
              <a:gd name="connsiteX1" fmla="*/ 1648691 w 1648691"/>
              <a:gd name="connsiteY1" fmla="*/ 0 h 1648691"/>
              <a:gd name="connsiteX2" fmla="*/ 1648691 w 1648691"/>
              <a:gd name="connsiteY2" fmla="*/ 1648691 h 1648691"/>
              <a:gd name="connsiteX3" fmla="*/ 0 w 1648691"/>
              <a:gd name="connsiteY3" fmla="*/ 1648691 h 1648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8691" h="1648691">
                <a:moveTo>
                  <a:pt x="0" y="0"/>
                </a:moveTo>
                <a:lnTo>
                  <a:pt x="1648691" y="0"/>
                </a:lnTo>
                <a:lnTo>
                  <a:pt x="1648691" y="1648691"/>
                </a:lnTo>
                <a:lnTo>
                  <a:pt x="0" y="1648691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127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001C908-F043-8107-1F51-141F92E6EF6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" y="3512608"/>
            <a:ext cx="2132603" cy="2107143"/>
          </a:xfrm>
          <a:custGeom>
            <a:avLst/>
            <a:gdLst>
              <a:gd name="connsiteX0" fmla="*/ 0 w 2132603"/>
              <a:gd name="connsiteY0" fmla="*/ 0 h 2107143"/>
              <a:gd name="connsiteX1" fmla="*/ 2132603 w 2132603"/>
              <a:gd name="connsiteY1" fmla="*/ 0 h 2107143"/>
              <a:gd name="connsiteX2" fmla="*/ 2132603 w 2132603"/>
              <a:gd name="connsiteY2" fmla="*/ 2107143 h 2107143"/>
              <a:gd name="connsiteX3" fmla="*/ 0 w 2132603"/>
              <a:gd name="connsiteY3" fmla="*/ 2107143 h 210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2603" h="2107143">
                <a:moveTo>
                  <a:pt x="0" y="0"/>
                </a:moveTo>
                <a:lnTo>
                  <a:pt x="2132603" y="0"/>
                </a:lnTo>
                <a:lnTo>
                  <a:pt x="2132603" y="2107143"/>
                </a:lnTo>
                <a:lnTo>
                  <a:pt x="0" y="2107143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6B607EF-68FB-9D6F-CC75-D3E212760EE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299698" y="3512608"/>
            <a:ext cx="2132603" cy="2107143"/>
          </a:xfrm>
          <a:custGeom>
            <a:avLst/>
            <a:gdLst>
              <a:gd name="connsiteX0" fmla="*/ 0 w 2132603"/>
              <a:gd name="connsiteY0" fmla="*/ 0 h 2107143"/>
              <a:gd name="connsiteX1" fmla="*/ 2132603 w 2132603"/>
              <a:gd name="connsiteY1" fmla="*/ 0 h 2107143"/>
              <a:gd name="connsiteX2" fmla="*/ 2132603 w 2132603"/>
              <a:gd name="connsiteY2" fmla="*/ 2107143 h 2107143"/>
              <a:gd name="connsiteX3" fmla="*/ 0 w 2132603"/>
              <a:gd name="connsiteY3" fmla="*/ 2107143 h 210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2603" h="2107143">
                <a:moveTo>
                  <a:pt x="0" y="0"/>
                </a:moveTo>
                <a:lnTo>
                  <a:pt x="2132603" y="0"/>
                </a:lnTo>
                <a:lnTo>
                  <a:pt x="2132603" y="2107143"/>
                </a:lnTo>
                <a:lnTo>
                  <a:pt x="0" y="2107143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920BC1E-F034-5792-F42E-C817C909D2D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1238251"/>
            <a:ext cx="4432300" cy="2107143"/>
          </a:xfrm>
          <a:custGeom>
            <a:avLst/>
            <a:gdLst>
              <a:gd name="connsiteX0" fmla="*/ 0 w 4432300"/>
              <a:gd name="connsiteY0" fmla="*/ 0 h 2107143"/>
              <a:gd name="connsiteX1" fmla="*/ 4432300 w 4432300"/>
              <a:gd name="connsiteY1" fmla="*/ 0 h 2107143"/>
              <a:gd name="connsiteX2" fmla="*/ 4432300 w 4432300"/>
              <a:gd name="connsiteY2" fmla="*/ 2107143 h 2107143"/>
              <a:gd name="connsiteX3" fmla="*/ 0 w 4432300"/>
              <a:gd name="connsiteY3" fmla="*/ 2107143 h 210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2300" h="2107143">
                <a:moveTo>
                  <a:pt x="0" y="0"/>
                </a:moveTo>
                <a:lnTo>
                  <a:pt x="4432300" y="0"/>
                </a:lnTo>
                <a:lnTo>
                  <a:pt x="4432300" y="2107143"/>
                </a:lnTo>
                <a:lnTo>
                  <a:pt x="0" y="2107143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32A0D69-DFC5-F3F9-CF7F-B09F6C95DA6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597400" y="1238250"/>
            <a:ext cx="2476500" cy="4381500"/>
          </a:xfrm>
          <a:custGeom>
            <a:avLst/>
            <a:gdLst>
              <a:gd name="connsiteX0" fmla="*/ 0 w 2476500"/>
              <a:gd name="connsiteY0" fmla="*/ 0 h 4381500"/>
              <a:gd name="connsiteX1" fmla="*/ 2476500 w 2476500"/>
              <a:gd name="connsiteY1" fmla="*/ 0 h 4381500"/>
              <a:gd name="connsiteX2" fmla="*/ 2476500 w 2476500"/>
              <a:gd name="connsiteY2" fmla="*/ 4381500 h 4381500"/>
              <a:gd name="connsiteX3" fmla="*/ 0 w 2476500"/>
              <a:gd name="connsiteY3" fmla="*/ 4381500 h 438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0" h="4381500">
                <a:moveTo>
                  <a:pt x="0" y="0"/>
                </a:moveTo>
                <a:lnTo>
                  <a:pt x="2476500" y="0"/>
                </a:lnTo>
                <a:lnTo>
                  <a:pt x="2476500" y="4381500"/>
                </a:lnTo>
                <a:lnTo>
                  <a:pt x="0" y="4381500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200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DDC6C28-1E15-6212-1487-CA8EF30F691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826333" y="998374"/>
            <a:ext cx="2430625" cy="2430625"/>
          </a:xfrm>
          <a:custGeom>
            <a:avLst/>
            <a:gdLst>
              <a:gd name="connsiteX0" fmla="*/ 0 w 2430625"/>
              <a:gd name="connsiteY0" fmla="*/ 0 h 2430625"/>
              <a:gd name="connsiteX1" fmla="*/ 2430625 w 2430625"/>
              <a:gd name="connsiteY1" fmla="*/ 0 h 2430625"/>
              <a:gd name="connsiteX2" fmla="*/ 2430625 w 2430625"/>
              <a:gd name="connsiteY2" fmla="*/ 2430625 h 2430625"/>
              <a:gd name="connsiteX3" fmla="*/ 0 w 2430625"/>
              <a:gd name="connsiteY3" fmla="*/ 2430625 h 243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0625" h="2430625">
                <a:moveTo>
                  <a:pt x="0" y="0"/>
                </a:moveTo>
                <a:lnTo>
                  <a:pt x="2430625" y="0"/>
                </a:lnTo>
                <a:lnTo>
                  <a:pt x="2430625" y="2430625"/>
                </a:lnTo>
                <a:lnTo>
                  <a:pt x="0" y="2430625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9A0A733-EF9F-23FA-5C7B-8CFB410543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432695" y="998374"/>
            <a:ext cx="2430625" cy="2430625"/>
          </a:xfrm>
          <a:custGeom>
            <a:avLst/>
            <a:gdLst>
              <a:gd name="connsiteX0" fmla="*/ 0 w 2430625"/>
              <a:gd name="connsiteY0" fmla="*/ 0 h 2430625"/>
              <a:gd name="connsiteX1" fmla="*/ 2430625 w 2430625"/>
              <a:gd name="connsiteY1" fmla="*/ 0 h 2430625"/>
              <a:gd name="connsiteX2" fmla="*/ 2430625 w 2430625"/>
              <a:gd name="connsiteY2" fmla="*/ 2430625 h 2430625"/>
              <a:gd name="connsiteX3" fmla="*/ 0 w 2430625"/>
              <a:gd name="connsiteY3" fmla="*/ 2430625 h 243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0625" h="2430625">
                <a:moveTo>
                  <a:pt x="0" y="0"/>
                </a:moveTo>
                <a:lnTo>
                  <a:pt x="2430625" y="0"/>
                </a:lnTo>
                <a:lnTo>
                  <a:pt x="2430625" y="2430625"/>
                </a:lnTo>
                <a:lnTo>
                  <a:pt x="0" y="2430625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285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DF9B03-E793-9009-F4CA-BE75E690E23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479652" y="1676521"/>
            <a:ext cx="9232690" cy="1967227"/>
          </a:xfrm>
          <a:custGeom>
            <a:avLst/>
            <a:gdLst>
              <a:gd name="connsiteX0" fmla="*/ 0 w 9232690"/>
              <a:gd name="connsiteY0" fmla="*/ 0 h 1967227"/>
              <a:gd name="connsiteX1" fmla="*/ 9232690 w 9232690"/>
              <a:gd name="connsiteY1" fmla="*/ 0 h 1967227"/>
              <a:gd name="connsiteX2" fmla="*/ 9232690 w 9232690"/>
              <a:gd name="connsiteY2" fmla="*/ 1967227 h 1967227"/>
              <a:gd name="connsiteX3" fmla="*/ 0 w 9232690"/>
              <a:gd name="connsiteY3" fmla="*/ 1967227 h 1967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32690" h="1967227">
                <a:moveTo>
                  <a:pt x="0" y="0"/>
                </a:moveTo>
                <a:lnTo>
                  <a:pt x="9232690" y="0"/>
                </a:lnTo>
                <a:lnTo>
                  <a:pt x="9232690" y="1967227"/>
                </a:lnTo>
                <a:lnTo>
                  <a:pt x="0" y="1967227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456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AB5F7EE-6996-2CFC-65A2-B221D969FF0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3619500"/>
            <a:ext cx="2241363" cy="2263588"/>
          </a:xfrm>
          <a:custGeom>
            <a:avLst/>
            <a:gdLst>
              <a:gd name="connsiteX0" fmla="*/ 0 w 2241363"/>
              <a:gd name="connsiteY0" fmla="*/ 0 h 2263588"/>
              <a:gd name="connsiteX1" fmla="*/ 2241363 w 2241363"/>
              <a:gd name="connsiteY1" fmla="*/ 0 h 2263588"/>
              <a:gd name="connsiteX2" fmla="*/ 2241363 w 2241363"/>
              <a:gd name="connsiteY2" fmla="*/ 2263588 h 2263588"/>
              <a:gd name="connsiteX3" fmla="*/ 0 w 2241363"/>
              <a:gd name="connsiteY3" fmla="*/ 2263588 h 2263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1363" h="2263588">
                <a:moveTo>
                  <a:pt x="0" y="0"/>
                </a:moveTo>
                <a:lnTo>
                  <a:pt x="2241363" y="0"/>
                </a:lnTo>
                <a:lnTo>
                  <a:pt x="2241363" y="2263588"/>
                </a:lnTo>
                <a:lnTo>
                  <a:pt x="0" y="2263588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D1F495B-F5E7-9199-F31C-ED288A87B0F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44014" y="974911"/>
            <a:ext cx="2868017" cy="4908177"/>
          </a:xfrm>
          <a:custGeom>
            <a:avLst/>
            <a:gdLst>
              <a:gd name="connsiteX0" fmla="*/ 0 w 2868017"/>
              <a:gd name="connsiteY0" fmla="*/ 0 h 4908177"/>
              <a:gd name="connsiteX1" fmla="*/ 2868017 w 2868017"/>
              <a:gd name="connsiteY1" fmla="*/ 0 h 4908177"/>
              <a:gd name="connsiteX2" fmla="*/ 2868017 w 2868017"/>
              <a:gd name="connsiteY2" fmla="*/ 4908177 h 4908177"/>
              <a:gd name="connsiteX3" fmla="*/ 0 w 2868017"/>
              <a:gd name="connsiteY3" fmla="*/ 4908177 h 4908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8017" h="4908177">
                <a:moveTo>
                  <a:pt x="0" y="0"/>
                </a:moveTo>
                <a:lnTo>
                  <a:pt x="2868017" y="0"/>
                </a:lnTo>
                <a:lnTo>
                  <a:pt x="2868017" y="4908177"/>
                </a:lnTo>
                <a:lnTo>
                  <a:pt x="0" y="4908177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203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8FF80E3-A9DA-30FF-EB58-0F1274EC36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30216" y="1079633"/>
            <a:ext cx="6534681" cy="4698733"/>
          </a:xfrm>
          <a:custGeom>
            <a:avLst/>
            <a:gdLst>
              <a:gd name="connsiteX0" fmla="*/ 0 w 6534681"/>
              <a:gd name="connsiteY0" fmla="*/ 0 h 4698733"/>
              <a:gd name="connsiteX1" fmla="*/ 6534681 w 6534681"/>
              <a:gd name="connsiteY1" fmla="*/ 0 h 4698733"/>
              <a:gd name="connsiteX2" fmla="*/ 6534681 w 6534681"/>
              <a:gd name="connsiteY2" fmla="*/ 4698733 h 4698733"/>
              <a:gd name="connsiteX3" fmla="*/ 0 w 6534681"/>
              <a:gd name="connsiteY3" fmla="*/ 4698733 h 4698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4681" h="4698733">
                <a:moveTo>
                  <a:pt x="0" y="0"/>
                </a:moveTo>
                <a:lnTo>
                  <a:pt x="6534681" y="0"/>
                </a:lnTo>
                <a:lnTo>
                  <a:pt x="6534681" y="4698733"/>
                </a:lnTo>
                <a:lnTo>
                  <a:pt x="0" y="4698733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932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C4A20D7-2318-CCC8-2808-A156D9E0DC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83446" y="3099139"/>
            <a:ext cx="6313154" cy="2575345"/>
          </a:xfrm>
          <a:custGeom>
            <a:avLst/>
            <a:gdLst>
              <a:gd name="connsiteX0" fmla="*/ 0 w 6313154"/>
              <a:gd name="connsiteY0" fmla="*/ 0 h 2575345"/>
              <a:gd name="connsiteX1" fmla="*/ 6313154 w 6313154"/>
              <a:gd name="connsiteY1" fmla="*/ 0 h 2575345"/>
              <a:gd name="connsiteX2" fmla="*/ 6313154 w 6313154"/>
              <a:gd name="connsiteY2" fmla="*/ 2575345 h 2575345"/>
              <a:gd name="connsiteX3" fmla="*/ 0 w 6313154"/>
              <a:gd name="connsiteY3" fmla="*/ 2575345 h 2575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13154" h="2575345">
                <a:moveTo>
                  <a:pt x="0" y="0"/>
                </a:moveTo>
                <a:lnTo>
                  <a:pt x="6313154" y="0"/>
                </a:lnTo>
                <a:lnTo>
                  <a:pt x="6313154" y="2575345"/>
                </a:lnTo>
                <a:lnTo>
                  <a:pt x="0" y="2575345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281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E0C4D2A-DD42-ADF2-8E27-3B8F7B3CB9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01145" y="936767"/>
            <a:ext cx="9789710" cy="2733533"/>
          </a:xfrm>
          <a:custGeom>
            <a:avLst/>
            <a:gdLst>
              <a:gd name="connsiteX0" fmla="*/ 0 w 9789710"/>
              <a:gd name="connsiteY0" fmla="*/ 0 h 2733533"/>
              <a:gd name="connsiteX1" fmla="*/ 9789710 w 9789710"/>
              <a:gd name="connsiteY1" fmla="*/ 0 h 2733533"/>
              <a:gd name="connsiteX2" fmla="*/ 9789710 w 9789710"/>
              <a:gd name="connsiteY2" fmla="*/ 2733533 h 2733533"/>
              <a:gd name="connsiteX3" fmla="*/ 0 w 9789710"/>
              <a:gd name="connsiteY3" fmla="*/ 2733533 h 2733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89710" h="2733533">
                <a:moveTo>
                  <a:pt x="0" y="0"/>
                </a:moveTo>
                <a:lnTo>
                  <a:pt x="9789710" y="0"/>
                </a:lnTo>
                <a:lnTo>
                  <a:pt x="9789710" y="2733533"/>
                </a:lnTo>
                <a:lnTo>
                  <a:pt x="0" y="2733533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6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C14DE09-E174-D226-4C5F-8CBB5C5E74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47140" y="1004002"/>
            <a:ext cx="2599083" cy="4849994"/>
          </a:xfrm>
          <a:custGeom>
            <a:avLst/>
            <a:gdLst>
              <a:gd name="connsiteX0" fmla="*/ 0 w 2599083"/>
              <a:gd name="connsiteY0" fmla="*/ 0 h 4849994"/>
              <a:gd name="connsiteX1" fmla="*/ 2599083 w 2599083"/>
              <a:gd name="connsiteY1" fmla="*/ 0 h 4849994"/>
              <a:gd name="connsiteX2" fmla="*/ 2599083 w 2599083"/>
              <a:gd name="connsiteY2" fmla="*/ 4849994 h 4849994"/>
              <a:gd name="connsiteX3" fmla="*/ 0 w 2599083"/>
              <a:gd name="connsiteY3" fmla="*/ 4849994 h 4849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9083" h="4849994">
                <a:moveTo>
                  <a:pt x="0" y="0"/>
                </a:moveTo>
                <a:lnTo>
                  <a:pt x="2599083" y="0"/>
                </a:lnTo>
                <a:lnTo>
                  <a:pt x="2599083" y="4849994"/>
                </a:lnTo>
                <a:lnTo>
                  <a:pt x="0" y="4849994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42FE6D0-5315-ABFD-B8AF-A9148C89CD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757888" y="1760432"/>
            <a:ext cx="1577675" cy="1577675"/>
          </a:xfrm>
          <a:custGeom>
            <a:avLst/>
            <a:gdLst>
              <a:gd name="connsiteX0" fmla="*/ 0 w 1577675"/>
              <a:gd name="connsiteY0" fmla="*/ 0 h 1577675"/>
              <a:gd name="connsiteX1" fmla="*/ 1577675 w 1577675"/>
              <a:gd name="connsiteY1" fmla="*/ 0 h 1577675"/>
              <a:gd name="connsiteX2" fmla="*/ 1577675 w 1577675"/>
              <a:gd name="connsiteY2" fmla="*/ 1577675 h 1577675"/>
              <a:gd name="connsiteX3" fmla="*/ 0 w 1577675"/>
              <a:gd name="connsiteY3" fmla="*/ 1577675 h 157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7675" h="1577675">
                <a:moveTo>
                  <a:pt x="0" y="0"/>
                </a:moveTo>
                <a:lnTo>
                  <a:pt x="1577675" y="0"/>
                </a:lnTo>
                <a:lnTo>
                  <a:pt x="1577675" y="1577675"/>
                </a:lnTo>
                <a:lnTo>
                  <a:pt x="0" y="1577675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6071FE0-8C63-0CED-3A4D-1521AD7305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57888" y="3519892"/>
            <a:ext cx="1577675" cy="1577675"/>
          </a:xfrm>
          <a:custGeom>
            <a:avLst/>
            <a:gdLst>
              <a:gd name="connsiteX0" fmla="*/ 0 w 1577675"/>
              <a:gd name="connsiteY0" fmla="*/ 0 h 1577675"/>
              <a:gd name="connsiteX1" fmla="*/ 1577675 w 1577675"/>
              <a:gd name="connsiteY1" fmla="*/ 0 h 1577675"/>
              <a:gd name="connsiteX2" fmla="*/ 1577675 w 1577675"/>
              <a:gd name="connsiteY2" fmla="*/ 1577675 h 1577675"/>
              <a:gd name="connsiteX3" fmla="*/ 0 w 1577675"/>
              <a:gd name="connsiteY3" fmla="*/ 1577675 h 157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7675" h="1577675">
                <a:moveTo>
                  <a:pt x="0" y="0"/>
                </a:moveTo>
                <a:lnTo>
                  <a:pt x="1577675" y="0"/>
                </a:lnTo>
                <a:lnTo>
                  <a:pt x="1577675" y="1577675"/>
                </a:lnTo>
                <a:lnTo>
                  <a:pt x="0" y="1577675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68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672C438-FABC-13B3-0985-316D07CC5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80464" y="1224131"/>
            <a:ext cx="2755712" cy="4409738"/>
          </a:xfrm>
          <a:custGeom>
            <a:avLst/>
            <a:gdLst>
              <a:gd name="connsiteX0" fmla="*/ 0 w 2755712"/>
              <a:gd name="connsiteY0" fmla="*/ 0 h 4409738"/>
              <a:gd name="connsiteX1" fmla="*/ 2755712 w 2755712"/>
              <a:gd name="connsiteY1" fmla="*/ 0 h 4409738"/>
              <a:gd name="connsiteX2" fmla="*/ 2755712 w 2755712"/>
              <a:gd name="connsiteY2" fmla="*/ 4409738 h 4409738"/>
              <a:gd name="connsiteX3" fmla="*/ 0 w 2755712"/>
              <a:gd name="connsiteY3" fmla="*/ 4409738 h 4409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5712" h="4409738">
                <a:moveTo>
                  <a:pt x="0" y="0"/>
                </a:moveTo>
                <a:lnTo>
                  <a:pt x="2755712" y="0"/>
                </a:lnTo>
                <a:lnTo>
                  <a:pt x="2755712" y="4409738"/>
                </a:lnTo>
                <a:lnTo>
                  <a:pt x="0" y="4409738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313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9FF7E4A-7358-6222-4430-75B086A1B9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39491" y="1227551"/>
            <a:ext cx="6633101" cy="2743200"/>
          </a:xfrm>
          <a:custGeom>
            <a:avLst/>
            <a:gdLst>
              <a:gd name="connsiteX0" fmla="*/ 0 w 6633101"/>
              <a:gd name="connsiteY0" fmla="*/ 0 h 2743200"/>
              <a:gd name="connsiteX1" fmla="*/ 6633101 w 6633101"/>
              <a:gd name="connsiteY1" fmla="*/ 0 h 2743200"/>
              <a:gd name="connsiteX2" fmla="*/ 6633101 w 6633101"/>
              <a:gd name="connsiteY2" fmla="*/ 2743200 h 2743200"/>
              <a:gd name="connsiteX3" fmla="*/ 0 w 6633101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33101" h="2743200">
                <a:moveTo>
                  <a:pt x="0" y="0"/>
                </a:moveTo>
                <a:lnTo>
                  <a:pt x="6633101" y="0"/>
                </a:lnTo>
                <a:lnTo>
                  <a:pt x="6633101" y="2743200"/>
                </a:lnTo>
                <a:lnTo>
                  <a:pt x="0" y="2743200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053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A85504E-72C3-4DF1-F4B5-803846CDA3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980626"/>
            <a:ext cx="12192000" cy="2877374"/>
          </a:xfrm>
          <a:custGeom>
            <a:avLst/>
            <a:gdLst>
              <a:gd name="connsiteX0" fmla="*/ 0 w 12192000"/>
              <a:gd name="connsiteY0" fmla="*/ 0 h 2877374"/>
              <a:gd name="connsiteX1" fmla="*/ 12192000 w 12192000"/>
              <a:gd name="connsiteY1" fmla="*/ 0 h 2877374"/>
              <a:gd name="connsiteX2" fmla="*/ 12192000 w 12192000"/>
              <a:gd name="connsiteY2" fmla="*/ 2877374 h 2877374"/>
              <a:gd name="connsiteX3" fmla="*/ 0 w 12192000"/>
              <a:gd name="connsiteY3" fmla="*/ 2877374 h 287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77374">
                <a:moveTo>
                  <a:pt x="0" y="0"/>
                </a:moveTo>
                <a:lnTo>
                  <a:pt x="12192000" y="0"/>
                </a:lnTo>
                <a:lnTo>
                  <a:pt x="12192000" y="2877374"/>
                </a:lnTo>
                <a:lnTo>
                  <a:pt x="0" y="2877374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94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150C044-7CBF-C50D-3C73-0F88FE166C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93928" y="1095321"/>
            <a:ext cx="3098072" cy="4667357"/>
          </a:xfrm>
          <a:custGeom>
            <a:avLst/>
            <a:gdLst>
              <a:gd name="connsiteX0" fmla="*/ 0 w 3098072"/>
              <a:gd name="connsiteY0" fmla="*/ 0 h 4667357"/>
              <a:gd name="connsiteX1" fmla="*/ 3098072 w 3098072"/>
              <a:gd name="connsiteY1" fmla="*/ 0 h 4667357"/>
              <a:gd name="connsiteX2" fmla="*/ 3098072 w 3098072"/>
              <a:gd name="connsiteY2" fmla="*/ 4667357 h 4667357"/>
              <a:gd name="connsiteX3" fmla="*/ 0 w 3098072"/>
              <a:gd name="connsiteY3" fmla="*/ 4667357 h 4667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072" h="4667357">
                <a:moveTo>
                  <a:pt x="0" y="0"/>
                </a:moveTo>
                <a:lnTo>
                  <a:pt x="3098072" y="0"/>
                </a:lnTo>
                <a:lnTo>
                  <a:pt x="3098072" y="4667357"/>
                </a:lnTo>
                <a:lnTo>
                  <a:pt x="0" y="4667357"/>
                </a:lnTo>
                <a:close/>
              </a:path>
            </a:pathLst>
          </a:custGeom>
          <a:pattFill prst="solidDmnd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107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1560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4.xml"/><Relationship Id="rId7" Type="http://schemas.openxmlformats.org/officeDocument/2006/relationships/slide" Target="slide1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3.xml"/><Relationship Id="rId5" Type="http://schemas.openxmlformats.org/officeDocument/2006/relationships/slide" Target="slide10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5D3E532-1357-412E-7BFA-94314D9B2C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FA466DE2-F8D3-BDB7-D206-1A5069E9311B}"/>
              </a:ext>
            </a:extLst>
          </p:cNvPr>
          <p:cNvSpPr/>
          <p:nvPr/>
        </p:nvSpPr>
        <p:spPr>
          <a:xfrm>
            <a:off x="5486400" y="1"/>
            <a:ext cx="6705600" cy="2105560"/>
          </a:xfrm>
          <a:custGeom>
            <a:avLst/>
            <a:gdLst>
              <a:gd name="connsiteX0" fmla="*/ 0 w 6705600"/>
              <a:gd name="connsiteY0" fmla="*/ 0 h 2105560"/>
              <a:gd name="connsiteX1" fmla="*/ 6705600 w 6705600"/>
              <a:gd name="connsiteY1" fmla="*/ 0 h 2105560"/>
              <a:gd name="connsiteX2" fmla="*/ 6705600 w 6705600"/>
              <a:gd name="connsiteY2" fmla="*/ 2105560 h 2105560"/>
              <a:gd name="connsiteX3" fmla="*/ 5478496 w 6705600"/>
              <a:gd name="connsiteY3" fmla="*/ 2105560 h 2105560"/>
              <a:gd name="connsiteX4" fmla="*/ 5478496 w 6705600"/>
              <a:gd name="connsiteY4" fmla="*/ 1079631 h 2105560"/>
              <a:gd name="connsiteX5" fmla="*/ 0 w 6705600"/>
              <a:gd name="connsiteY5" fmla="*/ 1079631 h 2105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05600" h="2105560">
                <a:moveTo>
                  <a:pt x="0" y="0"/>
                </a:moveTo>
                <a:lnTo>
                  <a:pt x="6705600" y="0"/>
                </a:lnTo>
                <a:lnTo>
                  <a:pt x="6705600" y="2105560"/>
                </a:lnTo>
                <a:lnTo>
                  <a:pt x="5478496" y="2105560"/>
                </a:lnTo>
                <a:lnTo>
                  <a:pt x="5478496" y="1079631"/>
                </a:lnTo>
                <a:lnTo>
                  <a:pt x="0" y="107963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02D1CD-7111-2CA5-7FD4-901B4EF9BB0A}"/>
              </a:ext>
            </a:extLst>
          </p:cNvPr>
          <p:cNvSpPr txBox="1"/>
          <p:nvPr/>
        </p:nvSpPr>
        <p:spPr>
          <a:xfrm>
            <a:off x="1147949" y="2105560"/>
            <a:ext cx="2718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Open Sans" pitchFamily="2" charset="0"/>
                <a:cs typeface="Poppins" pitchFamily="2" charset="77"/>
              </a:rPr>
              <a:t>BUZ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201DA2-11FB-135F-466D-037B08901632}"/>
              </a:ext>
            </a:extLst>
          </p:cNvPr>
          <p:cNvSpPr txBox="1"/>
          <p:nvPr/>
        </p:nvSpPr>
        <p:spPr>
          <a:xfrm>
            <a:off x="1147949" y="3035748"/>
            <a:ext cx="2718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chemeClr val="accent1"/>
                </a:solidFill>
                <a:latin typeface="Poppins" pitchFamily="2" charset="77"/>
                <a:ea typeface="Open Sans" pitchFamily="2" charset="0"/>
                <a:cs typeface="Poppins" pitchFamily="2" charset="77"/>
              </a:rPr>
              <a:t>PRO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A04B7A-2011-26E4-FE5D-D17D968691E5}"/>
              </a:ext>
            </a:extLst>
          </p:cNvPr>
          <p:cNvSpPr txBox="1"/>
          <p:nvPr/>
        </p:nvSpPr>
        <p:spPr>
          <a:xfrm>
            <a:off x="1179479" y="4124154"/>
            <a:ext cx="22669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Creative Presentation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98D8998-B22F-80BA-0905-3DE1565EC477}"/>
              </a:ext>
            </a:extLst>
          </p:cNvPr>
          <p:cNvSpPr/>
          <p:nvPr/>
        </p:nvSpPr>
        <p:spPr>
          <a:xfrm>
            <a:off x="448175" y="371016"/>
            <a:ext cx="164358" cy="129887"/>
          </a:xfrm>
          <a:custGeom>
            <a:avLst/>
            <a:gdLst>
              <a:gd name="connsiteX0" fmla="*/ 0 w 164358"/>
              <a:gd name="connsiteY0" fmla="*/ 104977 h 129887"/>
              <a:gd name="connsiteX1" fmla="*/ 164358 w 164358"/>
              <a:gd name="connsiteY1" fmla="*/ 104977 h 129887"/>
              <a:gd name="connsiteX2" fmla="*/ 164358 w 164358"/>
              <a:gd name="connsiteY2" fmla="*/ 129887 h 129887"/>
              <a:gd name="connsiteX3" fmla="*/ 0 w 164358"/>
              <a:gd name="connsiteY3" fmla="*/ 129887 h 129887"/>
              <a:gd name="connsiteX4" fmla="*/ 0 w 164358"/>
              <a:gd name="connsiteY4" fmla="*/ 52489 h 129887"/>
              <a:gd name="connsiteX5" fmla="*/ 164358 w 164358"/>
              <a:gd name="connsiteY5" fmla="*/ 52489 h 129887"/>
              <a:gd name="connsiteX6" fmla="*/ 164358 w 164358"/>
              <a:gd name="connsiteY6" fmla="*/ 77399 h 129887"/>
              <a:gd name="connsiteX7" fmla="*/ 0 w 164358"/>
              <a:gd name="connsiteY7" fmla="*/ 77399 h 129887"/>
              <a:gd name="connsiteX8" fmla="*/ 0 w 164358"/>
              <a:gd name="connsiteY8" fmla="*/ 0 h 129887"/>
              <a:gd name="connsiteX9" fmla="*/ 164358 w 164358"/>
              <a:gd name="connsiteY9" fmla="*/ 0 h 129887"/>
              <a:gd name="connsiteX10" fmla="*/ 164358 w 164358"/>
              <a:gd name="connsiteY10" fmla="*/ 24910 h 129887"/>
              <a:gd name="connsiteX11" fmla="*/ 0 w 164358"/>
              <a:gd name="connsiteY11" fmla="*/ 24910 h 12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4358" h="129887">
                <a:moveTo>
                  <a:pt x="0" y="104977"/>
                </a:moveTo>
                <a:lnTo>
                  <a:pt x="164358" y="104977"/>
                </a:lnTo>
                <a:lnTo>
                  <a:pt x="164358" y="129887"/>
                </a:lnTo>
                <a:lnTo>
                  <a:pt x="0" y="129887"/>
                </a:lnTo>
                <a:close/>
                <a:moveTo>
                  <a:pt x="0" y="52489"/>
                </a:moveTo>
                <a:lnTo>
                  <a:pt x="164358" y="52489"/>
                </a:lnTo>
                <a:lnTo>
                  <a:pt x="164358" y="77399"/>
                </a:lnTo>
                <a:lnTo>
                  <a:pt x="0" y="77399"/>
                </a:lnTo>
                <a:close/>
                <a:moveTo>
                  <a:pt x="0" y="0"/>
                </a:moveTo>
                <a:lnTo>
                  <a:pt x="164358" y="0"/>
                </a:lnTo>
                <a:lnTo>
                  <a:pt x="164358" y="24910"/>
                </a:lnTo>
                <a:lnTo>
                  <a:pt x="0" y="249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852719-0526-9D7A-F0DE-D02FDE5CB44F}"/>
              </a:ext>
            </a:extLst>
          </p:cNvPr>
          <p:cNvSpPr txBox="1"/>
          <p:nvPr/>
        </p:nvSpPr>
        <p:spPr>
          <a:xfrm>
            <a:off x="376561" y="6293892"/>
            <a:ext cx="18630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Present By :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Tamara Valente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467813-2503-51E9-BEB2-6BA90091DC73}"/>
              </a:ext>
            </a:extLst>
          </p:cNvPr>
          <p:cNvSpPr txBox="1"/>
          <p:nvPr/>
        </p:nvSpPr>
        <p:spPr>
          <a:xfrm flipH="1">
            <a:off x="11268494" y="316236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About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FD5E72-9D19-7C1F-708C-FD96FB806897}"/>
              </a:ext>
            </a:extLst>
          </p:cNvPr>
          <p:cNvSpPr txBox="1"/>
          <p:nvPr/>
        </p:nvSpPr>
        <p:spPr>
          <a:xfrm flipH="1">
            <a:off x="10149290" y="316236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Service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E22138-CD03-3AC2-CB66-60C56236A5F6}"/>
              </a:ext>
            </a:extLst>
          </p:cNvPr>
          <p:cNvSpPr txBox="1"/>
          <p:nvPr/>
        </p:nvSpPr>
        <p:spPr>
          <a:xfrm flipH="1">
            <a:off x="9119687" y="316236"/>
            <a:ext cx="5164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79F359-7E16-64C4-506A-EF78579BAE1A}"/>
              </a:ext>
            </a:extLst>
          </p:cNvPr>
          <p:cNvSpPr txBox="1"/>
          <p:nvPr/>
        </p:nvSpPr>
        <p:spPr>
          <a:xfrm flipH="1">
            <a:off x="7907342" y="316236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Portfolio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ACDA126-129C-6FB6-5698-41CACCE80A77}"/>
              </a:ext>
            </a:extLst>
          </p:cNvPr>
          <p:cNvSpPr txBox="1"/>
          <p:nvPr/>
        </p:nvSpPr>
        <p:spPr>
          <a:xfrm>
            <a:off x="735041" y="316236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Company Name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EC6D71F-CC19-DF20-9EC4-46EC03350F3A}"/>
              </a:ext>
            </a:extLst>
          </p:cNvPr>
          <p:cNvSpPr/>
          <p:nvPr/>
        </p:nvSpPr>
        <p:spPr>
          <a:xfrm>
            <a:off x="1294242" y="2016690"/>
            <a:ext cx="578290" cy="1401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A4F718E-38E9-96D7-A271-32BDDEF98DA2}"/>
              </a:ext>
            </a:extLst>
          </p:cNvPr>
          <p:cNvSpPr txBox="1"/>
          <p:nvPr/>
        </p:nvSpPr>
        <p:spPr>
          <a:xfrm>
            <a:off x="11496121" y="6293891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01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7DC9C10-C8E5-CF7A-3C10-7BEF746520C0}"/>
              </a:ext>
            </a:extLst>
          </p:cNvPr>
          <p:cNvSpPr/>
          <p:nvPr/>
        </p:nvSpPr>
        <p:spPr>
          <a:xfrm>
            <a:off x="8507896" y="5475151"/>
            <a:ext cx="2457000" cy="3032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E1C9F55-93B5-0265-AD9D-67D6192F6388}"/>
              </a:ext>
            </a:extLst>
          </p:cNvPr>
          <p:cNvSpPr txBox="1"/>
          <p:nvPr/>
        </p:nvSpPr>
        <p:spPr>
          <a:xfrm flipH="1">
            <a:off x="8755852" y="5503646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pc="3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Your Website Here</a:t>
            </a:r>
          </a:p>
        </p:txBody>
      </p:sp>
    </p:spTree>
    <p:extLst>
      <p:ext uri="{BB962C8B-B14F-4D97-AF65-F5344CB8AC3E}">
        <p14:creationId xmlns:p14="http://schemas.microsoft.com/office/powerpoint/2010/main" val="29087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702BD04-76B6-2F82-1CE6-E8BB6A6D6E72}"/>
              </a:ext>
            </a:extLst>
          </p:cNvPr>
          <p:cNvSpPr/>
          <p:nvPr/>
        </p:nvSpPr>
        <p:spPr>
          <a:xfrm>
            <a:off x="0" y="3652800"/>
            <a:ext cx="12192000" cy="32052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A7DDACDA-4F95-4E13-C100-CA30966AC82B}"/>
              </a:ext>
            </a:extLst>
          </p:cNvPr>
          <p:cNvSpPr/>
          <p:nvPr/>
        </p:nvSpPr>
        <p:spPr>
          <a:xfrm>
            <a:off x="448175" y="371016"/>
            <a:ext cx="164358" cy="129887"/>
          </a:xfrm>
          <a:custGeom>
            <a:avLst/>
            <a:gdLst>
              <a:gd name="connsiteX0" fmla="*/ 0 w 164358"/>
              <a:gd name="connsiteY0" fmla="*/ 104977 h 129887"/>
              <a:gd name="connsiteX1" fmla="*/ 164358 w 164358"/>
              <a:gd name="connsiteY1" fmla="*/ 104977 h 129887"/>
              <a:gd name="connsiteX2" fmla="*/ 164358 w 164358"/>
              <a:gd name="connsiteY2" fmla="*/ 129887 h 129887"/>
              <a:gd name="connsiteX3" fmla="*/ 0 w 164358"/>
              <a:gd name="connsiteY3" fmla="*/ 129887 h 129887"/>
              <a:gd name="connsiteX4" fmla="*/ 0 w 164358"/>
              <a:gd name="connsiteY4" fmla="*/ 52489 h 129887"/>
              <a:gd name="connsiteX5" fmla="*/ 164358 w 164358"/>
              <a:gd name="connsiteY5" fmla="*/ 52489 h 129887"/>
              <a:gd name="connsiteX6" fmla="*/ 164358 w 164358"/>
              <a:gd name="connsiteY6" fmla="*/ 77399 h 129887"/>
              <a:gd name="connsiteX7" fmla="*/ 0 w 164358"/>
              <a:gd name="connsiteY7" fmla="*/ 77399 h 129887"/>
              <a:gd name="connsiteX8" fmla="*/ 0 w 164358"/>
              <a:gd name="connsiteY8" fmla="*/ 0 h 129887"/>
              <a:gd name="connsiteX9" fmla="*/ 164358 w 164358"/>
              <a:gd name="connsiteY9" fmla="*/ 0 h 129887"/>
              <a:gd name="connsiteX10" fmla="*/ 164358 w 164358"/>
              <a:gd name="connsiteY10" fmla="*/ 24910 h 129887"/>
              <a:gd name="connsiteX11" fmla="*/ 0 w 164358"/>
              <a:gd name="connsiteY11" fmla="*/ 24910 h 12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4358" h="129887">
                <a:moveTo>
                  <a:pt x="0" y="104977"/>
                </a:moveTo>
                <a:lnTo>
                  <a:pt x="164358" y="104977"/>
                </a:lnTo>
                <a:lnTo>
                  <a:pt x="164358" y="129887"/>
                </a:lnTo>
                <a:lnTo>
                  <a:pt x="0" y="129887"/>
                </a:lnTo>
                <a:close/>
                <a:moveTo>
                  <a:pt x="0" y="52489"/>
                </a:moveTo>
                <a:lnTo>
                  <a:pt x="164358" y="52489"/>
                </a:lnTo>
                <a:lnTo>
                  <a:pt x="164358" y="77399"/>
                </a:lnTo>
                <a:lnTo>
                  <a:pt x="0" y="77399"/>
                </a:lnTo>
                <a:close/>
                <a:moveTo>
                  <a:pt x="0" y="0"/>
                </a:moveTo>
                <a:lnTo>
                  <a:pt x="164358" y="0"/>
                </a:lnTo>
                <a:lnTo>
                  <a:pt x="164358" y="24910"/>
                </a:lnTo>
                <a:lnTo>
                  <a:pt x="0" y="249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hlinkClick r:id="rId2" action="ppaction://hlinksldjump"/>
            <a:extLst>
              <a:ext uri="{FF2B5EF4-FFF2-40B4-BE49-F238E27FC236}">
                <a16:creationId xmlns:a16="http://schemas.microsoft.com/office/drawing/2014/main" id="{DDEE6CD3-EC95-EB00-D7C2-50BB4FC31F43}"/>
              </a:ext>
            </a:extLst>
          </p:cNvPr>
          <p:cNvSpPr txBox="1"/>
          <p:nvPr/>
        </p:nvSpPr>
        <p:spPr>
          <a:xfrm>
            <a:off x="376561" y="6293892"/>
            <a:ext cx="1694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accent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Back To </a:t>
            </a:r>
            <a:r>
              <a:rPr lang="en-US" sz="10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Table Of Content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24FF13-49C0-0DDF-E3D5-094B6F17695F}"/>
              </a:ext>
            </a:extLst>
          </p:cNvPr>
          <p:cNvSpPr txBox="1"/>
          <p:nvPr/>
        </p:nvSpPr>
        <p:spPr>
          <a:xfrm>
            <a:off x="735041" y="316236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Company Name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3A9DBA-402D-355D-5799-995EDD2EEB5D}"/>
              </a:ext>
            </a:extLst>
          </p:cNvPr>
          <p:cNvSpPr txBox="1"/>
          <p:nvPr/>
        </p:nvSpPr>
        <p:spPr>
          <a:xfrm>
            <a:off x="11499326" y="6293891"/>
            <a:ext cx="3161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10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B602EB-EC07-0C62-B0EA-E7580280D02F}"/>
              </a:ext>
            </a:extLst>
          </p:cNvPr>
          <p:cNvSpPr txBox="1"/>
          <p:nvPr/>
        </p:nvSpPr>
        <p:spPr>
          <a:xfrm>
            <a:off x="4161820" y="953246"/>
            <a:ext cx="38683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Meet Our </a:t>
            </a:r>
            <a:r>
              <a:rPr lang="en-US" sz="28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Best Team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F4A809-07E1-15FF-5889-9698F6E8D7AC}"/>
              </a:ext>
            </a:extLst>
          </p:cNvPr>
          <p:cNvSpPr txBox="1"/>
          <p:nvPr/>
        </p:nvSpPr>
        <p:spPr>
          <a:xfrm>
            <a:off x="1306844" y="1630242"/>
            <a:ext cx="9578312" cy="5299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sit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amet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sed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do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eiusmod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tempor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incididunt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labore et dolore magna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Ut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enim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ad minim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veniam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quis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nostrud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exercitation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ullamco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laboris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nisi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aliquip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commodo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consequat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5792884-EE64-2503-01E7-0A77BED3E6F5}"/>
              </a:ext>
            </a:extLst>
          </p:cNvPr>
          <p:cNvGrpSpPr/>
          <p:nvPr/>
        </p:nvGrpSpPr>
        <p:grpSpPr>
          <a:xfrm>
            <a:off x="4765709" y="4939347"/>
            <a:ext cx="2660581" cy="837730"/>
            <a:chOff x="1630621" y="3988002"/>
            <a:chExt cx="2660581" cy="83773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C37D8B6-514C-3BC1-4B16-04F482234F70}"/>
                </a:ext>
              </a:extLst>
            </p:cNvPr>
            <p:cNvSpPr txBox="1"/>
            <p:nvPr/>
          </p:nvSpPr>
          <p:spPr>
            <a:xfrm>
              <a:off x="2315545" y="3988002"/>
              <a:ext cx="12907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Teresa Horn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8788515-29DA-448A-365E-FDA80B0503C1}"/>
                </a:ext>
              </a:extLst>
            </p:cNvPr>
            <p:cNvSpPr txBox="1"/>
            <p:nvPr/>
          </p:nvSpPr>
          <p:spPr>
            <a:xfrm>
              <a:off x="1630621" y="4295779"/>
              <a:ext cx="2660581" cy="5299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Lorem ipsum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dolor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sit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amet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,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consectetur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adipiscing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elit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,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sed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do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4210BEC-1735-7A32-3F7D-CAF3ECDD8BED}"/>
              </a:ext>
            </a:extLst>
          </p:cNvPr>
          <p:cNvGrpSpPr/>
          <p:nvPr/>
        </p:nvGrpSpPr>
        <p:grpSpPr>
          <a:xfrm>
            <a:off x="1619979" y="4939347"/>
            <a:ext cx="2660581" cy="837730"/>
            <a:chOff x="1630621" y="3988002"/>
            <a:chExt cx="2660581" cy="83773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29E961D-EE44-67A3-994E-CB3B5D8070AC}"/>
                </a:ext>
              </a:extLst>
            </p:cNvPr>
            <p:cNvSpPr txBox="1"/>
            <p:nvPr/>
          </p:nvSpPr>
          <p:spPr>
            <a:xfrm>
              <a:off x="2241005" y="3988002"/>
              <a:ext cx="14398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Richard Berry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AB6F9D3-792D-C409-1EC5-CEDA198829ED}"/>
                </a:ext>
              </a:extLst>
            </p:cNvPr>
            <p:cNvSpPr txBox="1"/>
            <p:nvPr/>
          </p:nvSpPr>
          <p:spPr>
            <a:xfrm>
              <a:off x="1630621" y="4295779"/>
              <a:ext cx="2660581" cy="5299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Lorem ipsum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dolor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sit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amet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,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consectetur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adipiscing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elit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,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sed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do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73CEA34-BDFA-5A4A-3B9B-01BA3C8DCED0}"/>
              </a:ext>
            </a:extLst>
          </p:cNvPr>
          <p:cNvGrpSpPr/>
          <p:nvPr/>
        </p:nvGrpSpPr>
        <p:grpSpPr>
          <a:xfrm>
            <a:off x="7911440" y="4939347"/>
            <a:ext cx="2660581" cy="837730"/>
            <a:chOff x="1630621" y="3988002"/>
            <a:chExt cx="2660581" cy="83773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20EAE70-F0D4-9EA3-9C54-0F6E56D50AAE}"/>
                </a:ext>
              </a:extLst>
            </p:cNvPr>
            <p:cNvSpPr txBox="1"/>
            <p:nvPr/>
          </p:nvSpPr>
          <p:spPr>
            <a:xfrm>
              <a:off x="2162457" y="3988002"/>
              <a:ext cx="15969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Steven Putnam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4442274-8D17-2D4B-42B9-4A73CA3ED8FC}"/>
                </a:ext>
              </a:extLst>
            </p:cNvPr>
            <p:cNvSpPr txBox="1"/>
            <p:nvPr/>
          </p:nvSpPr>
          <p:spPr>
            <a:xfrm>
              <a:off x="1630621" y="4295779"/>
              <a:ext cx="2660581" cy="5299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Lorem ipsum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dolor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sit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amet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,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consectetur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adipiscing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elit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,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sed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do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BF96AFDA-1BC6-75C3-29AD-5847F0A105B1}"/>
              </a:ext>
            </a:extLst>
          </p:cNvPr>
          <p:cNvSpPr txBox="1"/>
          <p:nvPr/>
        </p:nvSpPr>
        <p:spPr>
          <a:xfrm flipH="1">
            <a:off x="11268494" y="316236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About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D84F1E5-10B5-E418-56A9-D074EF5EB844}"/>
              </a:ext>
            </a:extLst>
          </p:cNvPr>
          <p:cNvSpPr txBox="1"/>
          <p:nvPr/>
        </p:nvSpPr>
        <p:spPr>
          <a:xfrm flipH="1">
            <a:off x="10149290" y="316236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Service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D3560EA-D079-6E56-182D-5B5B1F08C68E}"/>
              </a:ext>
            </a:extLst>
          </p:cNvPr>
          <p:cNvSpPr txBox="1"/>
          <p:nvPr/>
        </p:nvSpPr>
        <p:spPr>
          <a:xfrm flipH="1">
            <a:off x="9119687" y="316236"/>
            <a:ext cx="5164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Team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812C42-2E3D-548B-5EDE-82525EE42AE3}"/>
              </a:ext>
            </a:extLst>
          </p:cNvPr>
          <p:cNvSpPr txBox="1"/>
          <p:nvPr/>
        </p:nvSpPr>
        <p:spPr>
          <a:xfrm flipH="1">
            <a:off x="7907342" y="316236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Portfolio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59AA535-7423-AF6F-727A-E90AF3D4FCE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F95F94E-169B-C345-CF44-D8A9E69B44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5A944016-34CB-ECBC-C194-85AB8178F4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4485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8D6CF92A-AD76-3FC9-E8E7-BD2F830C0225}"/>
              </a:ext>
            </a:extLst>
          </p:cNvPr>
          <p:cNvSpPr/>
          <p:nvPr/>
        </p:nvSpPr>
        <p:spPr>
          <a:xfrm>
            <a:off x="0" y="3429000"/>
            <a:ext cx="3645408" cy="3429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29C5FAD-A664-D396-FFDD-D41E155FABD3}"/>
              </a:ext>
            </a:extLst>
          </p:cNvPr>
          <p:cNvSpPr/>
          <p:nvPr/>
        </p:nvSpPr>
        <p:spPr>
          <a:xfrm>
            <a:off x="1513312" y="1213650"/>
            <a:ext cx="3804338" cy="39882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5186EE6F-FF3B-37D7-4D7B-5F82EE643B22}"/>
              </a:ext>
            </a:extLst>
          </p:cNvPr>
          <p:cNvSpPr/>
          <p:nvPr/>
        </p:nvSpPr>
        <p:spPr>
          <a:xfrm>
            <a:off x="448175" y="371016"/>
            <a:ext cx="164358" cy="129887"/>
          </a:xfrm>
          <a:custGeom>
            <a:avLst/>
            <a:gdLst>
              <a:gd name="connsiteX0" fmla="*/ 0 w 164358"/>
              <a:gd name="connsiteY0" fmla="*/ 104977 h 129887"/>
              <a:gd name="connsiteX1" fmla="*/ 164358 w 164358"/>
              <a:gd name="connsiteY1" fmla="*/ 104977 h 129887"/>
              <a:gd name="connsiteX2" fmla="*/ 164358 w 164358"/>
              <a:gd name="connsiteY2" fmla="*/ 129887 h 129887"/>
              <a:gd name="connsiteX3" fmla="*/ 0 w 164358"/>
              <a:gd name="connsiteY3" fmla="*/ 129887 h 129887"/>
              <a:gd name="connsiteX4" fmla="*/ 0 w 164358"/>
              <a:gd name="connsiteY4" fmla="*/ 52489 h 129887"/>
              <a:gd name="connsiteX5" fmla="*/ 164358 w 164358"/>
              <a:gd name="connsiteY5" fmla="*/ 52489 h 129887"/>
              <a:gd name="connsiteX6" fmla="*/ 164358 w 164358"/>
              <a:gd name="connsiteY6" fmla="*/ 77399 h 129887"/>
              <a:gd name="connsiteX7" fmla="*/ 0 w 164358"/>
              <a:gd name="connsiteY7" fmla="*/ 77399 h 129887"/>
              <a:gd name="connsiteX8" fmla="*/ 0 w 164358"/>
              <a:gd name="connsiteY8" fmla="*/ 0 h 129887"/>
              <a:gd name="connsiteX9" fmla="*/ 164358 w 164358"/>
              <a:gd name="connsiteY9" fmla="*/ 0 h 129887"/>
              <a:gd name="connsiteX10" fmla="*/ 164358 w 164358"/>
              <a:gd name="connsiteY10" fmla="*/ 24910 h 129887"/>
              <a:gd name="connsiteX11" fmla="*/ 0 w 164358"/>
              <a:gd name="connsiteY11" fmla="*/ 24910 h 12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4358" h="129887">
                <a:moveTo>
                  <a:pt x="0" y="104977"/>
                </a:moveTo>
                <a:lnTo>
                  <a:pt x="164358" y="104977"/>
                </a:lnTo>
                <a:lnTo>
                  <a:pt x="164358" y="129887"/>
                </a:lnTo>
                <a:lnTo>
                  <a:pt x="0" y="129887"/>
                </a:lnTo>
                <a:close/>
                <a:moveTo>
                  <a:pt x="0" y="52489"/>
                </a:moveTo>
                <a:lnTo>
                  <a:pt x="164358" y="52489"/>
                </a:lnTo>
                <a:lnTo>
                  <a:pt x="164358" y="77399"/>
                </a:lnTo>
                <a:lnTo>
                  <a:pt x="0" y="77399"/>
                </a:lnTo>
                <a:close/>
                <a:moveTo>
                  <a:pt x="0" y="0"/>
                </a:moveTo>
                <a:lnTo>
                  <a:pt x="164358" y="0"/>
                </a:lnTo>
                <a:lnTo>
                  <a:pt x="164358" y="24910"/>
                </a:lnTo>
                <a:lnTo>
                  <a:pt x="0" y="249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9DDB15-9BBB-B12A-68EA-3DA5CBF9777B}"/>
              </a:ext>
            </a:extLst>
          </p:cNvPr>
          <p:cNvSpPr txBox="1"/>
          <p:nvPr/>
        </p:nvSpPr>
        <p:spPr>
          <a:xfrm flipH="1">
            <a:off x="11268494" y="316236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About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4F349B-F9F5-D30B-04F4-14899D4167A5}"/>
              </a:ext>
            </a:extLst>
          </p:cNvPr>
          <p:cNvSpPr txBox="1"/>
          <p:nvPr/>
        </p:nvSpPr>
        <p:spPr>
          <a:xfrm flipH="1">
            <a:off x="10149290" y="316236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Service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03C5A5-8746-428A-1635-E84E733FCEBC}"/>
              </a:ext>
            </a:extLst>
          </p:cNvPr>
          <p:cNvSpPr txBox="1"/>
          <p:nvPr/>
        </p:nvSpPr>
        <p:spPr>
          <a:xfrm flipH="1">
            <a:off x="9119687" y="316236"/>
            <a:ext cx="5164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3CB242-A88C-59BF-10D7-5D028909ADCF}"/>
              </a:ext>
            </a:extLst>
          </p:cNvPr>
          <p:cNvSpPr txBox="1"/>
          <p:nvPr/>
        </p:nvSpPr>
        <p:spPr>
          <a:xfrm flipH="1">
            <a:off x="7907342" y="316236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Portfolio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BC685A-47D6-4658-0244-865C12E7631F}"/>
              </a:ext>
            </a:extLst>
          </p:cNvPr>
          <p:cNvSpPr txBox="1"/>
          <p:nvPr/>
        </p:nvSpPr>
        <p:spPr>
          <a:xfrm>
            <a:off x="735041" y="316236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Company Name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914ADA-DC32-1E92-8971-94A3D14A1359}"/>
              </a:ext>
            </a:extLst>
          </p:cNvPr>
          <p:cNvSpPr txBox="1"/>
          <p:nvPr/>
        </p:nvSpPr>
        <p:spPr>
          <a:xfrm>
            <a:off x="11534592" y="6293891"/>
            <a:ext cx="2808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11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BC67BD-FBCD-50EF-E1C1-4B2AE75BAFEF}"/>
              </a:ext>
            </a:extLst>
          </p:cNvPr>
          <p:cNvSpPr txBox="1"/>
          <p:nvPr/>
        </p:nvSpPr>
        <p:spPr>
          <a:xfrm>
            <a:off x="6644207" y="1450110"/>
            <a:ext cx="18632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Creative </a:t>
            </a:r>
            <a:r>
              <a:rPr lang="en-US" sz="28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Team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83CC46-6526-84ED-0C48-3341625D9CCA}"/>
              </a:ext>
            </a:extLst>
          </p:cNvPr>
          <p:cNvSpPr txBox="1"/>
          <p:nvPr/>
        </p:nvSpPr>
        <p:spPr>
          <a:xfrm>
            <a:off x="6644206" y="4416271"/>
            <a:ext cx="4422656" cy="9916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sit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amet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sed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eiusmod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tempor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incididunt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labore et dolore magna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Ut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enim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ad minim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veniam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quis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nostrud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exercitation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ullamco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laboris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nisi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aliquip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commodo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consequat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10DBA9-66B9-9116-7F12-84C880D46CDC}"/>
              </a:ext>
            </a:extLst>
          </p:cNvPr>
          <p:cNvSpPr txBox="1"/>
          <p:nvPr/>
        </p:nvSpPr>
        <p:spPr>
          <a:xfrm>
            <a:off x="6644206" y="2737686"/>
            <a:ext cx="1362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Robert Tracy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2148BE-AEC6-3188-B95A-453C1BDD334A}"/>
              </a:ext>
            </a:extLst>
          </p:cNvPr>
          <p:cNvSpPr txBox="1"/>
          <p:nvPr/>
        </p:nvSpPr>
        <p:spPr>
          <a:xfrm>
            <a:off x="6644206" y="3045463"/>
            <a:ext cx="1863234" cy="9916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sit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amet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elied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eiusmod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tempor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incididunt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labore dolore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Box 20">
            <a:hlinkClick r:id="rId2" action="ppaction://hlinksldjump"/>
            <a:extLst>
              <a:ext uri="{FF2B5EF4-FFF2-40B4-BE49-F238E27FC236}">
                <a16:creationId xmlns:a16="http://schemas.microsoft.com/office/drawing/2014/main" id="{B331023C-82D2-D5BF-4E1B-A0065E87135B}"/>
              </a:ext>
            </a:extLst>
          </p:cNvPr>
          <p:cNvSpPr txBox="1"/>
          <p:nvPr/>
        </p:nvSpPr>
        <p:spPr>
          <a:xfrm>
            <a:off x="376561" y="6293892"/>
            <a:ext cx="1694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accent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Back To </a:t>
            </a:r>
            <a:r>
              <a:rPr lang="en-US" sz="10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Table Of Content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02CDA6B-E5B5-27C5-E06C-1C805664EC0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F1B4C7C-FBBF-40DD-BFE7-5D17CF9A56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866047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C0A57E40-F0AE-5E00-5975-11EA3681A182}"/>
              </a:ext>
            </a:extLst>
          </p:cNvPr>
          <p:cNvSpPr/>
          <p:nvPr/>
        </p:nvSpPr>
        <p:spPr>
          <a:xfrm>
            <a:off x="9766922" y="4590384"/>
            <a:ext cx="2425078" cy="226761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C62C5147-60C2-F110-0D2F-2F17ACEA29FB}"/>
              </a:ext>
            </a:extLst>
          </p:cNvPr>
          <p:cNvSpPr/>
          <p:nvPr/>
        </p:nvSpPr>
        <p:spPr>
          <a:xfrm>
            <a:off x="448175" y="371016"/>
            <a:ext cx="164358" cy="129887"/>
          </a:xfrm>
          <a:custGeom>
            <a:avLst/>
            <a:gdLst>
              <a:gd name="connsiteX0" fmla="*/ 0 w 164358"/>
              <a:gd name="connsiteY0" fmla="*/ 104977 h 129887"/>
              <a:gd name="connsiteX1" fmla="*/ 164358 w 164358"/>
              <a:gd name="connsiteY1" fmla="*/ 104977 h 129887"/>
              <a:gd name="connsiteX2" fmla="*/ 164358 w 164358"/>
              <a:gd name="connsiteY2" fmla="*/ 129887 h 129887"/>
              <a:gd name="connsiteX3" fmla="*/ 0 w 164358"/>
              <a:gd name="connsiteY3" fmla="*/ 129887 h 129887"/>
              <a:gd name="connsiteX4" fmla="*/ 0 w 164358"/>
              <a:gd name="connsiteY4" fmla="*/ 52489 h 129887"/>
              <a:gd name="connsiteX5" fmla="*/ 164358 w 164358"/>
              <a:gd name="connsiteY5" fmla="*/ 52489 h 129887"/>
              <a:gd name="connsiteX6" fmla="*/ 164358 w 164358"/>
              <a:gd name="connsiteY6" fmla="*/ 77399 h 129887"/>
              <a:gd name="connsiteX7" fmla="*/ 0 w 164358"/>
              <a:gd name="connsiteY7" fmla="*/ 77399 h 129887"/>
              <a:gd name="connsiteX8" fmla="*/ 0 w 164358"/>
              <a:gd name="connsiteY8" fmla="*/ 0 h 129887"/>
              <a:gd name="connsiteX9" fmla="*/ 164358 w 164358"/>
              <a:gd name="connsiteY9" fmla="*/ 0 h 129887"/>
              <a:gd name="connsiteX10" fmla="*/ 164358 w 164358"/>
              <a:gd name="connsiteY10" fmla="*/ 24910 h 129887"/>
              <a:gd name="connsiteX11" fmla="*/ 0 w 164358"/>
              <a:gd name="connsiteY11" fmla="*/ 24910 h 12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4358" h="129887">
                <a:moveTo>
                  <a:pt x="0" y="104977"/>
                </a:moveTo>
                <a:lnTo>
                  <a:pt x="164358" y="104977"/>
                </a:lnTo>
                <a:lnTo>
                  <a:pt x="164358" y="129887"/>
                </a:lnTo>
                <a:lnTo>
                  <a:pt x="0" y="129887"/>
                </a:lnTo>
                <a:close/>
                <a:moveTo>
                  <a:pt x="0" y="52489"/>
                </a:moveTo>
                <a:lnTo>
                  <a:pt x="164358" y="52489"/>
                </a:lnTo>
                <a:lnTo>
                  <a:pt x="164358" y="77399"/>
                </a:lnTo>
                <a:lnTo>
                  <a:pt x="0" y="77399"/>
                </a:lnTo>
                <a:close/>
                <a:moveTo>
                  <a:pt x="0" y="0"/>
                </a:moveTo>
                <a:lnTo>
                  <a:pt x="164358" y="0"/>
                </a:lnTo>
                <a:lnTo>
                  <a:pt x="164358" y="24910"/>
                </a:lnTo>
                <a:lnTo>
                  <a:pt x="0" y="249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923596-DB8E-F6CE-BF2F-7B5D61549E7F}"/>
              </a:ext>
            </a:extLst>
          </p:cNvPr>
          <p:cNvSpPr txBox="1"/>
          <p:nvPr/>
        </p:nvSpPr>
        <p:spPr>
          <a:xfrm flipH="1">
            <a:off x="11268494" y="316236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About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5AB48F-DCAF-D13C-BD96-3803982326AF}"/>
              </a:ext>
            </a:extLst>
          </p:cNvPr>
          <p:cNvSpPr txBox="1"/>
          <p:nvPr/>
        </p:nvSpPr>
        <p:spPr>
          <a:xfrm flipH="1">
            <a:off x="10149290" y="316236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Service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4DE517-2679-82BB-9B58-B9BC34CB6B9F}"/>
              </a:ext>
            </a:extLst>
          </p:cNvPr>
          <p:cNvSpPr txBox="1"/>
          <p:nvPr/>
        </p:nvSpPr>
        <p:spPr>
          <a:xfrm flipH="1">
            <a:off x="9119687" y="316236"/>
            <a:ext cx="5164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Team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082BB1-3921-8E21-D170-F9B5BC069F58}"/>
              </a:ext>
            </a:extLst>
          </p:cNvPr>
          <p:cNvSpPr txBox="1"/>
          <p:nvPr/>
        </p:nvSpPr>
        <p:spPr>
          <a:xfrm flipH="1">
            <a:off x="7907342" y="316236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Portfolio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6F46E8-FE86-E664-98ED-29E23916B9A5}"/>
              </a:ext>
            </a:extLst>
          </p:cNvPr>
          <p:cNvSpPr txBox="1"/>
          <p:nvPr/>
        </p:nvSpPr>
        <p:spPr>
          <a:xfrm>
            <a:off x="735041" y="316236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Company Name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44F252-70AF-EEBF-07B0-4346DD80675C}"/>
              </a:ext>
            </a:extLst>
          </p:cNvPr>
          <p:cNvSpPr txBox="1"/>
          <p:nvPr/>
        </p:nvSpPr>
        <p:spPr>
          <a:xfrm>
            <a:off x="11508944" y="6293891"/>
            <a:ext cx="3064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12</a:t>
            </a:r>
          </a:p>
        </p:txBody>
      </p:sp>
      <p:sp>
        <p:nvSpPr>
          <p:cNvPr id="9" name="TextBox 8">
            <a:hlinkClick r:id="rId2" action="ppaction://hlinksldjump"/>
            <a:extLst>
              <a:ext uri="{FF2B5EF4-FFF2-40B4-BE49-F238E27FC236}">
                <a16:creationId xmlns:a16="http://schemas.microsoft.com/office/drawing/2014/main" id="{5A25104A-C143-39C4-3112-2C1106AF3E62}"/>
              </a:ext>
            </a:extLst>
          </p:cNvPr>
          <p:cNvSpPr txBox="1"/>
          <p:nvPr/>
        </p:nvSpPr>
        <p:spPr>
          <a:xfrm>
            <a:off x="376561" y="6293892"/>
            <a:ext cx="1694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Back To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Table Of Content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5F94BA-3850-0A8C-612B-76DD7DC28533}"/>
              </a:ext>
            </a:extLst>
          </p:cNvPr>
          <p:cNvSpPr txBox="1"/>
          <p:nvPr/>
        </p:nvSpPr>
        <p:spPr>
          <a:xfrm>
            <a:off x="4859342" y="1578598"/>
            <a:ext cx="2400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Teresa</a:t>
            </a:r>
            <a:r>
              <a:rPr lang="en-US" sz="28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 Horn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87ADD59-CF58-5D71-379B-48B0EAA662FB}"/>
              </a:ext>
            </a:extLst>
          </p:cNvPr>
          <p:cNvGrpSpPr/>
          <p:nvPr/>
        </p:nvGrpSpPr>
        <p:grpSpPr>
          <a:xfrm>
            <a:off x="4859342" y="3901367"/>
            <a:ext cx="2991505" cy="520776"/>
            <a:chOff x="6412647" y="3716774"/>
            <a:chExt cx="2991505" cy="52077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3AD82A1-2D2F-C4F6-0D1D-FE55E4D1BCFF}"/>
                </a:ext>
              </a:extLst>
            </p:cNvPr>
            <p:cNvSpPr/>
            <p:nvPr/>
          </p:nvSpPr>
          <p:spPr>
            <a:xfrm>
              <a:off x="6505863" y="4042829"/>
              <a:ext cx="2801437" cy="194721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EA096F2-D08C-635C-A3C3-33DF72BE6AB9}"/>
                </a:ext>
              </a:extLst>
            </p:cNvPr>
            <p:cNvSpPr txBox="1"/>
            <p:nvPr/>
          </p:nvSpPr>
          <p:spPr>
            <a:xfrm>
              <a:off x="6412647" y="3716774"/>
              <a:ext cx="8595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Skill One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F7A20C6-97EE-918D-0E9E-286C539ADCD2}"/>
                </a:ext>
              </a:extLst>
            </p:cNvPr>
            <p:cNvSpPr txBox="1"/>
            <p:nvPr/>
          </p:nvSpPr>
          <p:spPr>
            <a:xfrm>
              <a:off x="8886060" y="3716774"/>
              <a:ext cx="5180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90%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9F3DC40-B192-ECBF-C4DA-958FF8BA6947}"/>
                </a:ext>
              </a:extLst>
            </p:cNvPr>
            <p:cNvSpPr/>
            <p:nvPr/>
          </p:nvSpPr>
          <p:spPr>
            <a:xfrm>
              <a:off x="6505864" y="4042829"/>
              <a:ext cx="2514542" cy="1947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73760CD-9551-B58B-8694-9C41E66C7CA6}"/>
              </a:ext>
            </a:extLst>
          </p:cNvPr>
          <p:cNvGrpSpPr/>
          <p:nvPr/>
        </p:nvGrpSpPr>
        <p:grpSpPr>
          <a:xfrm>
            <a:off x="4859343" y="4762139"/>
            <a:ext cx="2991504" cy="517261"/>
            <a:chOff x="6412648" y="4550631"/>
            <a:chExt cx="2991504" cy="517261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74AC5EA-F88C-426F-3853-472048EDDA61}"/>
                </a:ext>
              </a:extLst>
            </p:cNvPr>
            <p:cNvSpPr/>
            <p:nvPr/>
          </p:nvSpPr>
          <p:spPr>
            <a:xfrm>
              <a:off x="6505863" y="4873172"/>
              <a:ext cx="2801423" cy="1947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152BA51-FF81-53CA-0530-D5DFF62CA829}"/>
                </a:ext>
              </a:extLst>
            </p:cNvPr>
            <p:cNvSpPr txBox="1"/>
            <p:nvPr/>
          </p:nvSpPr>
          <p:spPr>
            <a:xfrm>
              <a:off x="6412648" y="4550631"/>
              <a:ext cx="8627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Skill Two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1C9C5D-5EC0-8DE2-C822-290629E5AEA3}"/>
                </a:ext>
              </a:extLst>
            </p:cNvPr>
            <p:cNvSpPr txBox="1"/>
            <p:nvPr/>
          </p:nvSpPr>
          <p:spPr>
            <a:xfrm>
              <a:off x="8881252" y="4550631"/>
              <a:ext cx="5229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80%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D20B6C6-C29F-B7F4-9EB3-184FB3C24F94}"/>
                </a:ext>
              </a:extLst>
            </p:cNvPr>
            <p:cNvSpPr/>
            <p:nvPr/>
          </p:nvSpPr>
          <p:spPr>
            <a:xfrm>
              <a:off x="6505863" y="4873172"/>
              <a:ext cx="2227662" cy="1947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4E7CF3A-A487-422D-A3EA-89B60DD84241}"/>
              </a:ext>
            </a:extLst>
          </p:cNvPr>
          <p:cNvSpPr txBox="1"/>
          <p:nvPr/>
        </p:nvSpPr>
        <p:spPr>
          <a:xfrm>
            <a:off x="4859342" y="2406191"/>
            <a:ext cx="6096000" cy="9916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sit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amet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sed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do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eiusmod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tempor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incididunt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labore et dolore magna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Ut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enim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ad minim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veniam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quis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nostrud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exercitation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ullamco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laboris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nisi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aliquip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commodo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consequat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Duis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aute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irure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in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reprehenderit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in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voluptate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velit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esse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cillum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dolore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eu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fugiat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nulla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pariatur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6C3BE93C-66E7-A6E6-AC1A-ED13BB0C947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1A6ADAFE-A169-F872-6FA5-EDB5B227A2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6833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>
            <a:extLst>
              <a:ext uri="{FF2B5EF4-FFF2-40B4-BE49-F238E27FC236}">
                <a16:creationId xmlns:a16="http://schemas.microsoft.com/office/drawing/2014/main" id="{8BE015B2-DA81-BDD0-386D-68638F7F5E2A}"/>
              </a:ext>
            </a:extLst>
          </p:cNvPr>
          <p:cNvSpPr/>
          <p:nvPr/>
        </p:nvSpPr>
        <p:spPr>
          <a:xfrm>
            <a:off x="448175" y="371016"/>
            <a:ext cx="164358" cy="129887"/>
          </a:xfrm>
          <a:custGeom>
            <a:avLst/>
            <a:gdLst>
              <a:gd name="connsiteX0" fmla="*/ 0 w 164358"/>
              <a:gd name="connsiteY0" fmla="*/ 104977 h 129887"/>
              <a:gd name="connsiteX1" fmla="*/ 164358 w 164358"/>
              <a:gd name="connsiteY1" fmla="*/ 104977 h 129887"/>
              <a:gd name="connsiteX2" fmla="*/ 164358 w 164358"/>
              <a:gd name="connsiteY2" fmla="*/ 129887 h 129887"/>
              <a:gd name="connsiteX3" fmla="*/ 0 w 164358"/>
              <a:gd name="connsiteY3" fmla="*/ 129887 h 129887"/>
              <a:gd name="connsiteX4" fmla="*/ 0 w 164358"/>
              <a:gd name="connsiteY4" fmla="*/ 52489 h 129887"/>
              <a:gd name="connsiteX5" fmla="*/ 164358 w 164358"/>
              <a:gd name="connsiteY5" fmla="*/ 52489 h 129887"/>
              <a:gd name="connsiteX6" fmla="*/ 164358 w 164358"/>
              <a:gd name="connsiteY6" fmla="*/ 77399 h 129887"/>
              <a:gd name="connsiteX7" fmla="*/ 0 w 164358"/>
              <a:gd name="connsiteY7" fmla="*/ 77399 h 129887"/>
              <a:gd name="connsiteX8" fmla="*/ 0 w 164358"/>
              <a:gd name="connsiteY8" fmla="*/ 0 h 129887"/>
              <a:gd name="connsiteX9" fmla="*/ 164358 w 164358"/>
              <a:gd name="connsiteY9" fmla="*/ 0 h 129887"/>
              <a:gd name="connsiteX10" fmla="*/ 164358 w 164358"/>
              <a:gd name="connsiteY10" fmla="*/ 24910 h 129887"/>
              <a:gd name="connsiteX11" fmla="*/ 0 w 164358"/>
              <a:gd name="connsiteY11" fmla="*/ 24910 h 12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4358" h="129887">
                <a:moveTo>
                  <a:pt x="0" y="104977"/>
                </a:moveTo>
                <a:lnTo>
                  <a:pt x="164358" y="104977"/>
                </a:lnTo>
                <a:lnTo>
                  <a:pt x="164358" y="129887"/>
                </a:lnTo>
                <a:lnTo>
                  <a:pt x="0" y="129887"/>
                </a:lnTo>
                <a:close/>
                <a:moveTo>
                  <a:pt x="0" y="52489"/>
                </a:moveTo>
                <a:lnTo>
                  <a:pt x="164358" y="52489"/>
                </a:lnTo>
                <a:lnTo>
                  <a:pt x="164358" y="77399"/>
                </a:lnTo>
                <a:lnTo>
                  <a:pt x="0" y="77399"/>
                </a:lnTo>
                <a:close/>
                <a:moveTo>
                  <a:pt x="0" y="0"/>
                </a:moveTo>
                <a:lnTo>
                  <a:pt x="164358" y="0"/>
                </a:lnTo>
                <a:lnTo>
                  <a:pt x="164358" y="24910"/>
                </a:lnTo>
                <a:lnTo>
                  <a:pt x="0" y="249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524EBC-FBBA-6045-EAFE-09267F8C0E05}"/>
              </a:ext>
            </a:extLst>
          </p:cNvPr>
          <p:cNvSpPr txBox="1"/>
          <p:nvPr/>
        </p:nvSpPr>
        <p:spPr>
          <a:xfrm flipH="1">
            <a:off x="11268494" y="316236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About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D4B5D9-F401-41D4-EE0A-009CECB386B0}"/>
              </a:ext>
            </a:extLst>
          </p:cNvPr>
          <p:cNvSpPr txBox="1"/>
          <p:nvPr/>
        </p:nvSpPr>
        <p:spPr>
          <a:xfrm flipH="1">
            <a:off x="10149290" y="316236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Service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C02528-DB66-72EE-8DBD-E8BF96261C27}"/>
              </a:ext>
            </a:extLst>
          </p:cNvPr>
          <p:cNvSpPr txBox="1"/>
          <p:nvPr/>
        </p:nvSpPr>
        <p:spPr>
          <a:xfrm flipH="1">
            <a:off x="9119687" y="316236"/>
            <a:ext cx="5164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Team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19BF4B-DF06-791A-73C1-735E22DEE434}"/>
              </a:ext>
            </a:extLst>
          </p:cNvPr>
          <p:cNvSpPr txBox="1"/>
          <p:nvPr/>
        </p:nvSpPr>
        <p:spPr>
          <a:xfrm flipH="1">
            <a:off x="7907342" y="316236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Portfolio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474FD3-246A-C3E9-70A0-EE8D9ADF6256}"/>
              </a:ext>
            </a:extLst>
          </p:cNvPr>
          <p:cNvSpPr txBox="1"/>
          <p:nvPr/>
        </p:nvSpPr>
        <p:spPr>
          <a:xfrm>
            <a:off x="735041" y="316236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Company Name</a:t>
            </a:r>
          </a:p>
        </p:txBody>
      </p:sp>
      <p:sp>
        <p:nvSpPr>
          <p:cNvPr id="8" name="TextBox 7">
            <a:hlinkClick r:id="rId2" action="ppaction://hlinksldjump"/>
            <a:extLst>
              <a:ext uri="{FF2B5EF4-FFF2-40B4-BE49-F238E27FC236}">
                <a16:creationId xmlns:a16="http://schemas.microsoft.com/office/drawing/2014/main" id="{8194DE8A-8B2C-899F-5E6C-B7F8B454BC8F}"/>
              </a:ext>
            </a:extLst>
          </p:cNvPr>
          <p:cNvSpPr txBox="1"/>
          <p:nvPr/>
        </p:nvSpPr>
        <p:spPr>
          <a:xfrm>
            <a:off x="376561" y="6293892"/>
            <a:ext cx="1694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Back To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Table Of Content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7B5874-8AE1-6160-3064-6BCC9D365DA6}"/>
              </a:ext>
            </a:extLst>
          </p:cNvPr>
          <p:cNvSpPr txBox="1"/>
          <p:nvPr/>
        </p:nvSpPr>
        <p:spPr>
          <a:xfrm>
            <a:off x="11505738" y="6293891"/>
            <a:ext cx="3097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13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C139BC-7D9E-3FC3-221C-C5910EE7FE79}"/>
              </a:ext>
            </a:extLst>
          </p:cNvPr>
          <p:cNvSpPr txBox="1"/>
          <p:nvPr/>
        </p:nvSpPr>
        <p:spPr>
          <a:xfrm>
            <a:off x="4695620" y="953246"/>
            <a:ext cx="2800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Our Best </a:t>
            </a:r>
            <a:r>
              <a:rPr lang="en-US" sz="28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Work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2D4FB92-8F08-8EFA-C7BA-FD5780EE3F57}"/>
              </a:ext>
            </a:extLst>
          </p:cNvPr>
          <p:cNvSpPr/>
          <p:nvPr/>
        </p:nvSpPr>
        <p:spPr>
          <a:xfrm>
            <a:off x="1304328" y="1813203"/>
            <a:ext cx="9577952" cy="401406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CD484A-E5B0-7B67-E1D6-F4ADCC914D60}"/>
              </a:ext>
            </a:extLst>
          </p:cNvPr>
          <p:cNvSpPr txBox="1"/>
          <p:nvPr/>
        </p:nvSpPr>
        <p:spPr>
          <a:xfrm>
            <a:off x="1956896" y="4088252"/>
            <a:ext cx="8272814" cy="5299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sit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amet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elit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sed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do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eiusmod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tempor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incididunt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labore et dolore magna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aliqua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. Ut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enim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ad minim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veniam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quis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nostrud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exercitation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ullamco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laboris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nisi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aliquip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ex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ea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commodo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consequat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. 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024E27F-A64E-1F7B-5565-52401ED543C2}"/>
              </a:ext>
            </a:extLst>
          </p:cNvPr>
          <p:cNvSpPr/>
          <p:nvPr/>
        </p:nvSpPr>
        <p:spPr>
          <a:xfrm>
            <a:off x="1575305" y="4966936"/>
            <a:ext cx="9041390" cy="5788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DB83F6E-F97B-1975-A6FF-BB75D6CB4D59}"/>
              </a:ext>
            </a:extLst>
          </p:cNvPr>
          <p:cNvGrpSpPr/>
          <p:nvPr/>
        </p:nvGrpSpPr>
        <p:grpSpPr>
          <a:xfrm>
            <a:off x="2020540" y="5133254"/>
            <a:ext cx="1143548" cy="246221"/>
            <a:chOff x="1773042" y="5135052"/>
            <a:chExt cx="1143548" cy="246221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C009EBA-A19A-8A76-3C4B-3E4A333D1098}"/>
                </a:ext>
              </a:extLst>
            </p:cNvPr>
            <p:cNvSpPr txBox="1"/>
            <p:nvPr/>
          </p:nvSpPr>
          <p:spPr>
            <a:xfrm>
              <a:off x="1883935" y="5135052"/>
              <a:ext cx="10326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Portfolio One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40F2E52-812A-251C-DC09-505E035387EC}"/>
                </a:ext>
              </a:extLst>
            </p:cNvPr>
            <p:cNvSpPr/>
            <p:nvPr/>
          </p:nvSpPr>
          <p:spPr>
            <a:xfrm>
              <a:off x="1773042" y="5217087"/>
              <a:ext cx="82152" cy="821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F434087-5568-428B-77D9-F07B3E951C14}"/>
              </a:ext>
            </a:extLst>
          </p:cNvPr>
          <p:cNvGrpSpPr/>
          <p:nvPr/>
        </p:nvGrpSpPr>
        <p:grpSpPr>
          <a:xfrm>
            <a:off x="3736275" y="5133254"/>
            <a:ext cx="1145150" cy="246221"/>
            <a:chOff x="1773042" y="5135052"/>
            <a:chExt cx="1145150" cy="246221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C66A10A-696D-C090-21A0-0699A5417EEE}"/>
                </a:ext>
              </a:extLst>
            </p:cNvPr>
            <p:cNvSpPr txBox="1"/>
            <p:nvPr/>
          </p:nvSpPr>
          <p:spPr>
            <a:xfrm>
              <a:off x="1883935" y="5135052"/>
              <a:ext cx="10342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Portfolio Two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4604377-7E0E-E596-B565-033183CC548F}"/>
                </a:ext>
              </a:extLst>
            </p:cNvPr>
            <p:cNvSpPr/>
            <p:nvPr/>
          </p:nvSpPr>
          <p:spPr>
            <a:xfrm>
              <a:off x="1773042" y="5217087"/>
              <a:ext cx="82152" cy="821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C0DEA9F-BEB1-ED16-6B52-AEBA4EE3BE28}"/>
              </a:ext>
            </a:extLst>
          </p:cNvPr>
          <p:cNvGrpSpPr/>
          <p:nvPr/>
        </p:nvGrpSpPr>
        <p:grpSpPr>
          <a:xfrm>
            <a:off x="5453246" y="5133254"/>
            <a:ext cx="1250949" cy="246221"/>
            <a:chOff x="1773042" y="5135052"/>
            <a:chExt cx="1250949" cy="246221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14871C2-C094-D970-25D8-AE6DA8B333FA}"/>
                </a:ext>
              </a:extLst>
            </p:cNvPr>
            <p:cNvSpPr txBox="1"/>
            <p:nvPr/>
          </p:nvSpPr>
          <p:spPr>
            <a:xfrm>
              <a:off x="1883935" y="5135052"/>
              <a:ext cx="114005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Portfolio Three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DCA0A83-8729-1047-FE57-EAF570ABF19E}"/>
                </a:ext>
              </a:extLst>
            </p:cNvPr>
            <p:cNvSpPr/>
            <p:nvPr/>
          </p:nvSpPr>
          <p:spPr>
            <a:xfrm>
              <a:off x="1773042" y="5217087"/>
              <a:ext cx="82152" cy="821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46F758D-A8BC-D602-A15D-C7ACEE4051F8}"/>
              </a:ext>
            </a:extLst>
          </p:cNvPr>
          <p:cNvGrpSpPr/>
          <p:nvPr/>
        </p:nvGrpSpPr>
        <p:grpSpPr>
          <a:xfrm>
            <a:off x="7277267" y="5133254"/>
            <a:ext cx="1170799" cy="246221"/>
            <a:chOff x="1773042" y="5135052"/>
            <a:chExt cx="1170799" cy="246221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5ABAA46-BB7A-CFB0-0C73-AFA2BFFCB373}"/>
                </a:ext>
              </a:extLst>
            </p:cNvPr>
            <p:cNvSpPr txBox="1"/>
            <p:nvPr/>
          </p:nvSpPr>
          <p:spPr>
            <a:xfrm>
              <a:off x="1883935" y="5135052"/>
              <a:ext cx="1059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Portfolio Four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1C913FC-38D9-7DED-49C8-A3D5EAD07687}"/>
                </a:ext>
              </a:extLst>
            </p:cNvPr>
            <p:cNvSpPr/>
            <p:nvPr/>
          </p:nvSpPr>
          <p:spPr>
            <a:xfrm>
              <a:off x="1773042" y="5217087"/>
              <a:ext cx="82152" cy="821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8CCD2B6-0D8D-949F-A872-605EAF65FC6C}"/>
              </a:ext>
            </a:extLst>
          </p:cNvPr>
          <p:cNvGrpSpPr/>
          <p:nvPr/>
        </p:nvGrpSpPr>
        <p:grpSpPr>
          <a:xfrm>
            <a:off x="9020915" y="5133254"/>
            <a:ext cx="1145150" cy="246221"/>
            <a:chOff x="1773042" y="5135052"/>
            <a:chExt cx="1145150" cy="246221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A4890F1-F0C4-9745-91F4-C74101B3F0E1}"/>
                </a:ext>
              </a:extLst>
            </p:cNvPr>
            <p:cNvSpPr txBox="1"/>
            <p:nvPr/>
          </p:nvSpPr>
          <p:spPr>
            <a:xfrm>
              <a:off x="1883935" y="5135052"/>
              <a:ext cx="10342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Portfolio Five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21FD8A48-1DC8-4BC0-3A54-915A38028AC8}"/>
                </a:ext>
              </a:extLst>
            </p:cNvPr>
            <p:cNvSpPr/>
            <p:nvPr/>
          </p:nvSpPr>
          <p:spPr>
            <a:xfrm>
              <a:off x="1773042" y="5217087"/>
              <a:ext cx="82152" cy="821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solidFill>
                  <a:schemeClr val="bg1"/>
                </a:solidFill>
              </a:endParaRPr>
            </a:p>
          </p:txBody>
        </p:sp>
      </p:grp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2DFE17B-5BFA-ADC9-B6A4-13E108815FF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CC90AFA-621B-E76F-83E9-367FDD3EA7E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A84B608-9CF8-47C3-DD7A-92EE9ADD93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CAD317A-1DE9-2904-7385-338CA11AD07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D94535A-C4D5-78A9-D547-D5E88118010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912224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1F162387-0CA6-229E-E257-44187EAB3712}"/>
              </a:ext>
            </a:extLst>
          </p:cNvPr>
          <p:cNvSpPr/>
          <p:nvPr/>
        </p:nvSpPr>
        <p:spPr>
          <a:xfrm>
            <a:off x="5835650" y="0"/>
            <a:ext cx="635635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CF3B2525-E020-AD4A-8302-F3EB0BE38EA6}"/>
              </a:ext>
            </a:extLst>
          </p:cNvPr>
          <p:cNvSpPr/>
          <p:nvPr/>
        </p:nvSpPr>
        <p:spPr>
          <a:xfrm>
            <a:off x="448175" y="371016"/>
            <a:ext cx="164358" cy="129887"/>
          </a:xfrm>
          <a:custGeom>
            <a:avLst/>
            <a:gdLst>
              <a:gd name="connsiteX0" fmla="*/ 0 w 164358"/>
              <a:gd name="connsiteY0" fmla="*/ 104977 h 129887"/>
              <a:gd name="connsiteX1" fmla="*/ 164358 w 164358"/>
              <a:gd name="connsiteY1" fmla="*/ 104977 h 129887"/>
              <a:gd name="connsiteX2" fmla="*/ 164358 w 164358"/>
              <a:gd name="connsiteY2" fmla="*/ 129887 h 129887"/>
              <a:gd name="connsiteX3" fmla="*/ 0 w 164358"/>
              <a:gd name="connsiteY3" fmla="*/ 129887 h 129887"/>
              <a:gd name="connsiteX4" fmla="*/ 0 w 164358"/>
              <a:gd name="connsiteY4" fmla="*/ 52489 h 129887"/>
              <a:gd name="connsiteX5" fmla="*/ 164358 w 164358"/>
              <a:gd name="connsiteY5" fmla="*/ 52489 h 129887"/>
              <a:gd name="connsiteX6" fmla="*/ 164358 w 164358"/>
              <a:gd name="connsiteY6" fmla="*/ 77399 h 129887"/>
              <a:gd name="connsiteX7" fmla="*/ 0 w 164358"/>
              <a:gd name="connsiteY7" fmla="*/ 77399 h 129887"/>
              <a:gd name="connsiteX8" fmla="*/ 0 w 164358"/>
              <a:gd name="connsiteY8" fmla="*/ 0 h 129887"/>
              <a:gd name="connsiteX9" fmla="*/ 164358 w 164358"/>
              <a:gd name="connsiteY9" fmla="*/ 0 h 129887"/>
              <a:gd name="connsiteX10" fmla="*/ 164358 w 164358"/>
              <a:gd name="connsiteY10" fmla="*/ 24910 h 129887"/>
              <a:gd name="connsiteX11" fmla="*/ 0 w 164358"/>
              <a:gd name="connsiteY11" fmla="*/ 24910 h 12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4358" h="129887">
                <a:moveTo>
                  <a:pt x="0" y="104977"/>
                </a:moveTo>
                <a:lnTo>
                  <a:pt x="164358" y="104977"/>
                </a:lnTo>
                <a:lnTo>
                  <a:pt x="164358" y="129887"/>
                </a:lnTo>
                <a:lnTo>
                  <a:pt x="0" y="129887"/>
                </a:lnTo>
                <a:close/>
                <a:moveTo>
                  <a:pt x="0" y="52489"/>
                </a:moveTo>
                <a:lnTo>
                  <a:pt x="164358" y="52489"/>
                </a:lnTo>
                <a:lnTo>
                  <a:pt x="164358" y="77399"/>
                </a:lnTo>
                <a:lnTo>
                  <a:pt x="0" y="77399"/>
                </a:lnTo>
                <a:close/>
                <a:moveTo>
                  <a:pt x="0" y="0"/>
                </a:moveTo>
                <a:lnTo>
                  <a:pt x="164358" y="0"/>
                </a:lnTo>
                <a:lnTo>
                  <a:pt x="164358" y="24910"/>
                </a:lnTo>
                <a:lnTo>
                  <a:pt x="0" y="249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A2433D-80C6-713D-DBCC-53B7EB59848E}"/>
              </a:ext>
            </a:extLst>
          </p:cNvPr>
          <p:cNvSpPr txBox="1"/>
          <p:nvPr/>
        </p:nvSpPr>
        <p:spPr>
          <a:xfrm flipH="1">
            <a:off x="11268494" y="316236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About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9E350D-5C0F-5775-3066-8B2DBBE2A22D}"/>
              </a:ext>
            </a:extLst>
          </p:cNvPr>
          <p:cNvSpPr txBox="1"/>
          <p:nvPr/>
        </p:nvSpPr>
        <p:spPr>
          <a:xfrm flipH="1">
            <a:off x="10149290" y="316236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Service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6ED3EF-DC5F-2CE7-68D9-671ADB0379CD}"/>
              </a:ext>
            </a:extLst>
          </p:cNvPr>
          <p:cNvSpPr txBox="1"/>
          <p:nvPr/>
        </p:nvSpPr>
        <p:spPr>
          <a:xfrm flipH="1">
            <a:off x="9119687" y="316236"/>
            <a:ext cx="5164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Team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F47294-6F6A-7705-328E-1520878783B7}"/>
              </a:ext>
            </a:extLst>
          </p:cNvPr>
          <p:cNvSpPr txBox="1"/>
          <p:nvPr/>
        </p:nvSpPr>
        <p:spPr>
          <a:xfrm flipH="1">
            <a:off x="7907342" y="316236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Portfolio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471659-9613-0567-9987-8711C516C020}"/>
              </a:ext>
            </a:extLst>
          </p:cNvPr>
          <p:cNvSpPr txBox="1"/>
          <p:nvPr/>
        </p:nvSpPr>
        <p:spPr>
          <a:xfrm>
            <a:off x="735041" y="316236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Company Name</a:t>
            </a:r>
          </a:p>
        </p:txBody>
      </p:sp>
      <p:sp>
        <p:nvSpPr>
          <p:cNvPr id="8" name="TextBox 7">
            <a:hlinkClick r:id="rId2" action="ppaction://hlinksldjump"/>
            <a:extLst>
              <a:ext uri="{FF2B5EF4-FFF2-40B4-BE49-F238E27FC236}">
                <a16:creationId xmlns:a16="http://schemas.microsoft.com/office/drawing/2014/main" id="{7B8B572E-DB6F-8146-71AB-E3A728703A2D}"/>
              </a:ext>
            </a:extLst>
          </p:cNvPr>
          <p:cNvSpPr txBox="1"/>
          <p:nvPr/>
        </p:nvSpPr>
        <p:spPr>
          <a:xfrm>
            <a:off x="376561" y="6293892"/>
            <a:ext cx="1694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Back To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Table Of Content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937AA1-FD96-01AA-5487-8F5D91BE637A}"/>
              </a:ext>
            </a:extLst>
          </p:cNvPr>
          <p:cNvSpPr txBox="1"/>
          <p:nvPr/>
        </p:nvSpPr>
        <p:spPr>
          <a:xfrm>
            <a:off x="11496120" y="6293891"/>
            <a:ext cx="3193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14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105697-DCEC-E9C6-98F3-8272C7134AEA}"/>
              </a:ext>
            </a:extLst>
          </p:cNvPr>
          <p:cNvSpPr txBox="1"/>
          <p:nvPr/>
        </p:nvSpPr>
        <p:spPr>
          <a:xfrm>
            <a:off x="8358808" y="1629271"/>
            <a:ext cx="25990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Our Creative </a:t>
            </a:r>
            <a:r>
              <a:rPr lang="en-US" sz="28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Portfolio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7B31B5-51BC-A603-9560-8C0B1D03BDEF}"/>
              </a:ext>
            </a:extLst>
          </p:cNvPr>
          <p:cNvSpPr txBox="1"/>
          <p:nvPr/>
        </p:nvSpPr>
        <p:spPr>
          <a:xfrm>
            <a:off x="8358808" y="2876209"/>
            <a:ext cx="2599083" cy="14532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sit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amet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elit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sed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do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eiusmod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tempor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incididunt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labore et dolore magna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aliqua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. Ut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enim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ad minim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veniam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quis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nostrud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exercitation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ullamco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laboris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nisi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aliquip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commodo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consequat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. 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E596C71-2BA8-2D3D-C0D9-199F2737B4BA}"/>
              </a:ext>
            </a:extLst>
          </p:cNvPr>
          <p:cNvSpPr/>
          <p:nvPr/>
        </p:nvSpPr>
        <p:spPr>
          <a:xfrm>
            <a:off x="8455248" y="4829775"/>
            <a:ext cx="1548521" cy="3989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hlinkClick r:id="rId2" action="ppaction://hlinksldjump"/>
            <a:extLst>
              <a:ext uri="{FF2B5EF4-FFF2-40B4-BE49-F238E27FC236}">
                <a16:creationId xmlns:a16="http://schemas.microsoft.com/office/drawing/2014/main" id="{8922B0F3-8E30-A4F2-59E0-A2FAA1CD5716}"/>
              </a:ext>
            </a:extLst>
          </p:cNvPr>
          <p:cNvSpPr txBox="1"/>
          <p:nvPr/>
        </p:nvSpPr>
        <p:spPr>
          <a:xfrm>
            <a:off x="8638640" y="4906140"/>
            <a:ext cx="11817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pc="3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Read More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CB6E0BD-60B5-8961-147A-D1D095BDB6C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6B77AC3-DD02-BE3A-32FC-3629807F602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A0FE5BE-320D-204A-7B1A-5EC58A5FBE6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A7919119-5D36-BA0C-C231-96E734FB98E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96FD278-88C9-6D51-746D-B3E707E6D2E5}"/>
              </a:ext>
            </a:extLst>
          </p:cNvPr>
          <p:cNvSpPr/>
          <p:nvPr/>
        </p:nvSpPr>
        <p:spPr>
          <a:xfrm>
            <a:off x="4597400" y="5316537"/>
            <a:ext cx="2476500" cy="3032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F93FC3D-0282-8E68-297E-BADDD8235075}"/>
              </a:ext>
            </a:extLst>
          </p:cNvPr>
          <p:cNvSpPr txBox="1"/>
          <p:nvPr/>
        </p:nvSpPr>
        <p:spPr>
          <a:xfrm flipH="1">
            <a:off x="4855106" y="5345032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pc="3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Your Website Here</a:t>
            </a:r>
          </a:p>
        </p:txBody>
      </p:sp>
    </p:spTree>
    <p:extLst>
      <p:ext uri="{BB962C8B-B14F-4D97-AF65-F5344CB8AC3E}">
        <p14:creationId xmlns:p14="http://schemas.microsoft.com/office/powerpoint/2010/main" val="262303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FC3D50E4-3436-B4C3-E6CF-F1CFD390F995}"/>
              </a:ext>
            </a:extLst>
          </p:cNvPr>
          <p:cNvSpPr/>
          <p:nvPr/>
        </p:nvSpPr>
        <p:spPr>
          <a:xfrm>
            <a:off x="1328680" y="1499094"/>
            <a:ext cx="8979941" cy="243062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42240A96-9341-D059-CDBA-8399D9220342}"/>
              </a:ext>
            </a:extLst>
          </p:cNvPr>
          <p:cNvSpPr/>
          <p:nvPr/>
        </p:nvSpPr>
        <p:spPr>
          <a:xfrm>
            <a:off x="448175" y="371016"/>
            <a:ext cx="164358" cy="129887"/>
          </a:xfrm>
          <a:custGeom>
            <a:avLst/>
            <a:gdLst>
              <a:gd name="connsiteX0" fmla="*/ 0 w 164358"/>
              <a:gd name="connsiteY0" fmla="*/ 104977 h 129887"/>
              <a:gd name="connsiteX1" fmla="*/ 164358 w 164358"/>
              <a:gd name="connsiteY1" fmla="*/ 104977 h 129887"/>
              <a:gd name="connsiteX2" fmla="*/ 164358 w 164358"/>
              <a:gd name="connsiteY2" fmla="*/ 129887 h 129887"/>
              <a:gd name="connsiteX3" fmla="*/ 0 w 164358"/>
              <a:gd name="connsiteY3" fmla="*/ 129887 h 129887"/>
              <a:gd name="connsiteX4" fmla="*/ 0 w 164358"/>
              <a:gd name="connsiteY4" fmla="*/ 52489 h 129887"/>
              <a:gd name="connsiteX5" fmla="*/ 164358 w 164358"/>
              <a:gd name="connsiteY5" fmla="*/ 52489 h 129887"/>
              <a:gd name="connsiteX6" fmla="*/ 164358 w 164358"/>
              <a:gd name="connsiteY6" fmla="*/ 77399 h 129887"/>
              <a:gd name="connsiteX7" fmla="*/ 0 w 164358"/>
              <a:gd name="connsiteY7" fmla="*/ 77399 h 129887"/>
              <a:gd name="connsiteX8" fmla="*/ 0 w 164358"/>
              <a:gd name="connsiteY8" fmla="*/ 0 h 129887"/>
              <a:gd name="connsiteX9" fmla="*/ 164358 w 164358"/>
              <a:gd name="connsiteY9" fmla="*/ 0 h 129887"/>
              <a:gd name="connsiteX10" fmla="*/ 164358 w 164358"/>
              <a:gd name="connsiteY10" fmla="*/ 24910 h 129887"/>
              <a:gd name="connsiteX11" fmla="*/ 0 w 164358"/>
              <a:gd name="connsiteY11" fmla="*/ 24910 h 12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4358" h="129887">
                <a:moveTo>
                  <a:pt x="0" y="104977"/>
                </a:moveTo>
                <a:lnTo>
                  <a:pt x="164358" y="104977"/>
                </a:lnTo>
                <a:lnTo>
                  <a:pt x="164358" y="129887"/>
                </a:lnTo>
                <a:lnTo>
                  <a:pt x="0" y="129887"/>
                </a:lnTo>
                <a:close/>
                <a:moveTo>
                  <a:pt x="0" y="52489"/>
                </a:moveTo>
                <a:lnTo>
                  <a:pt x="164358" y="52489"/>
                </a:lnTo>
                <a:lnTo>
                  <a:pt x="164358" y="77399"/>
                </a:lnTo>
                <a:lnTo>
                  <a:pt x="0" y="77399"/>
                </a:lnTo>
                <a:close/>
                <a:moveTo>
                  <a:pt x="0" y="0"/>
                </a:moveTo>
                <a:lnTo>
                  <a:pt x="164358" y="0"/>
                </a:lnTo>
                <a:lnTo>
                  <a:pt x="164358" y="24910"/>
                </a:lnTo>
                <a:lnTo>
                  <a:pt x="0" y="249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hlinkClick r:id="rId2" action="ppaction://hlinksldjump"/>
            <a:extLst>
              <a:ext uri="{FF2B5EF4-FFF2-40B4-BE49-F238E27FC236}">
                <a16:creationId xmlns:a16="http://schemas.microsoft.com/office/drawing/2014/main" id="{53EDA76B-BD8B-273E-1750-DC0E1F428D44}"/>
              </a:ext>
            </a:extLst>
          </p:cNvPr>
          <p:cNvSpPr txBox="1"/>
          <p:nvPr/>
        </p:nvSpPr>
        <p:spPr>
          <a:xfrm>
            <a:off x="376561" y="6293892"/>
            <a:ext cx="1694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Back To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3098D6-91D0-7F33-65CC-DF0AFC1B49B1}"/>
              </a:ext>
            </a:extLst>
          </p:cNvPr>
          <p:cNvSpPr txBox="1"/>
          <p:nvPr/>
        </p:nvSpPr>
        <p:spPr>
          <a:xfrm flipH="1">
            <a:off x="11268494" y="316236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About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ECB778-DC9B-E900-326F-083CEC0C1124}"/>
              </a:ext>
            </a:extLst>
          </p:cNvPr>
          <p:cNvSpPr txBox="1"/>
          <p:nvPr/>
        </p:nvSpPr>
        <p:spPr>
          <a:xfrm flipH="1">
            <a:off x="10149290" y="316236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Service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44D402-97AF-6A19-329B-8153765416E8}"/>
              </a:ext>
            </a:extLst>
          </p:cNvPr>
          <p:cNvSpPr txBox="1"/>
          <p:nvPr/>
        </p:nvSpPr>
        <p:spPr>
          <a:xfrm flipH="1">
            <a:off x="9119687" y="316236"/>
            <a:ext cx="5164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41D11F-04FC-E39A-EE82-668859BEF8EF}"/>
              </a:ext>
            </a:extLst>
          </p:cNvPr>
          <p:cNvSpPr txBox="1"/>
          <p:nvPr/>
        </p:nvSpPr>
        <p:spPr>
          <a:xfrm flipH="1">
            <a:off x="7907342" y="316236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Portfolio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846F2D-6154-4586-827C-D4F46D8BC46C}"/>
              </a:ext>
            </a:extLst>
          </p:cNvPr>
          <p:cNvSpPr txBox="1"/>
          <p:nvPr/>
        </p:nvSpPr>
        <p:spPr>
          <a:xfrm>
            <a:off x="735041" y="316236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Company Name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9B055B-C52A-29DA-E3A1-769A20C78846}"/>
              </a:ext>
            </a:extLst>
          </p:cNvPr>
          <p:cNvSpPr txBox="1"/>
          <p:nvPr/>
        </p:nvSpPr>
        <p:spPr>
          <a:xfrm>
            <a:off x="11499326" y="6293891"/>
            <a:ext cx="3161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15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9A45B5-C247-F105-DD99-9473E1204855}"/>
              </a:ext>
            </a:extLst>
          </p:cNvPr>
          <p:cNvSpPr txBox="1"/>
          <p:nvPr/>
        </p:nvSpPr>
        <p:spPr>
          <a:xfrm>
            <a:off x="1223908" y="4768991"/>
            <a:ext cx="29035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Our Project </a:t>
            </a:r>
            <a:r>
              <a:rPr lang="en-US" sz="28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Portfolio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50655A-036C-B41A-9D60-93AFCFB678AC}"/>
              </a:ext>
            </a:extLst>
          </p:cNvPr>
          <p:cNvSpPr txBox="1"/>
          <p:nvPr/>
        </p:nvSpPr>
        <p:spPr>
          <a:xfrm>
            <a:off x="4639733" y="4753495"/>
            <a:ext cx="6328359" cy="9916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sit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amet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sed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do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eiusmod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tempor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incididunt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labore et dolore magna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Ut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enim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ad minim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veniam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quis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nostrud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exercitation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ullamco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laboris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nisi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aliquip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commodo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consequat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Duis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aute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irure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in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reprehenderit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in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voluptate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velit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esse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cillum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dolore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eu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fugiat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nulla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sunt in culpa qui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officia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deserunt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mollit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anim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id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est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laborum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4CC57ED-6D35-306B-6D73-2DDE7229DF6E}"/>
              </a:ext>
            </a:extLst>
          </p:cNvPr>
          <p:cNvSpPr/>
          <p:nvPr/>
        </p:nvSpPr>
        <p:spPr>
          <a:xfrm>
            <a:off x="1328679" y="993101"/>
            <a:ext cx="1263487" cy="1401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9904668-E222-85E9-DD69-C753FD6FBA5E}"/>
              </a:ext>
            </a:extLst>
          </p:cNvPr>
          <p:cNvGrpSpPr/>
          <p:nvPr/>
        </p:nvGrpSpPr>
        <p:grpSpPr>
          <a:xfrm>
            <a:off x="1755061" y="1884439"/>
            <a:ext cx="3644891" cy="772809"/>
            <a:chOff x="5963725" y="1844845"/>
            <a:chExt cx="3644891" cy="77280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D00857F-9F66-3958-D552-183FDFFEE49F}"/>
                </a:ext>
              </a:extLst>
            </p:cNvPr>
            <p:cNvSpPr/>
            <p:nvPr/>
          </p:nvSpPr>
          <p:spPr>
            <a:xfrm>
              <a:off x="5963725" y="2169441"/>
              <a:ext cx="131001" cy="13100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49FBEA3-59F4-3355-5DF2-E3D564CC1505}"/>
                </a:ext>
              </a:extLst>
            </p:cNvPr>
            <p:cNvSpPr txBox="1"/>
            <p:nvPr/>
          </p:nvSpPr>
          <p:spPr>
            <a:xfrm>
              <a:off x="6357758" y="2034885"/>
              <a:ext cx="4475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01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D01F4B2-0F58-642A-DEEC-F0BCF2C9B549}"/>
                </a:ext>
              </a:extLst>
            </p:cNvPr>
            <p:cNvSpPr txBox="1"/>
            <p:nvPr/>
          </p:nvSpPr>
          <p:spPr>
            <a:xfrm>
              <a:off x="7016381" y="2087701"/>
              <a:ext cx="2592235" cy="5299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Lorem ipsum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dolor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sit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amet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,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consectetur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adipiscing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sed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do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eiusmod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F4913B0-7477-C1E9-353E-B984057D6AC6}"/>
                </a:ext>
              </a:extLst>
            </p:cNvPr>
            <p:cNvSpPr txBox="1"/>
            <p:nvPr/>
          </p:nvSpPr>
          <p:spPr>
            <a:xfrm>
              <a:off x="7016381" y="1844845"/>
              <a:ext cx="12426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Project One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D1DF847-D309-3890-AB72-D3D1D6BA13AD}"/>
              </a:ext>
            </a:extLst>
          </p:cNvPr>
          <p:cNvGrpSpPr/>
          <p:nvPr/>
        </p:nvGrpSpPr>
        <p:grpSpPr>
          <a:xfrm>
            <a:off x="1755061" y="2771564"/>
            <a:ext cx="3644891" cy="772809"/>
            <a:chOff x="5963725" y="1844845"/>
            <a:chExt cx="3644891" cy="772809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6CA353F-F638-3675-09F4-9F9884DFC156}"/>
                </a:ext>
              </a:extLst>
            </p:cNvPr>
            <p:cNvSpPr/>
            <p:nvPr/>
          </p:nvSpPr>
          <p:spPr>
            <a:xfrm>
              <a:off x="5963725" y="2169441"/>
              <a:ext cx="131001" cy="13100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93DC036-FCB1-2B6E-C15E-EB5FCB86614F}"/>
                </a:ext>
              </a:extLst>
            </p:cNvPr>
            <p:cNvSpPr txBox="1"/>
            <p:nvPr/>
          </p:nvSpPr>
          <p:spPr>
            <a:xfrm>
              <a:off x="6357758" y="2034885"/>
              <a:ext cx="4972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02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E76EB73-2E3C-C860-FC9D-DBBFF66C1D64}"/>
                </a:ext>
              </a:extLst>
            </p:cNvPr>
            <p:cNvSpPr txBox="1"/>
            <p:nvPr/>
          </p:nvSpPr>
          <p:spPr>
            <a:xfrm>
              <a:off x="7016381" y="2087701"/>
              <a:ext cx="2592235" cy="5299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Lorem ipsum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dolor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sit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amet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,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consectetur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adipiscing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sed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do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eiusmod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5981ADF-3C72-C728-9650-96452AFD6FB9}"/>
                </a:ext>
              </a:extLst>
            </p:cNvPr>
            <p:cNvSpPr txBox="1"/>
            <p:nvPr/>
          </p:nvSpPr>
          <p:spPr>
            <a:xfrm>
              <a:off x="7016381" y="1844845"/>
              <a:ext cx="12458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Project Two</a:t>
              </a:r>
            </a:p>
          </p:txBody>
        </p:sp>
      </p:grp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FD9524D-7EE0-AE82-A028-BA82CF5F9F9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1E63528-DA3F-7AA8-32BB-0A2A80FA890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628341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DED6F615-AA66-A293-D11D-C49F2D3BF66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1F85B74-F68B-4522-986D-3C218DBF5F78}"/>
              </a:ext>
            </a:extLst>
          </p:cNvPr>
          <p:cNvSpPr/>
          <p:nvPr/>
        </p:nvSpPr>
        <p:spPr>
          <a:xfrm>
            <a:off x="448175" y="371016"/>
            <a:ext cx="164358" cy="129887"/>
          </a:xfrm>
          <a:custGeom>
            <a:avLst/>
            <a:gdLst>
              <a:gd name="connsiteX0" fmla="*/ 0 w 164358"/>
              <a:gd name="connsiteY0" fmla="*/ 104977 h 129887"/>
              <a:gd name="connsiteX1" fmla="*/ 164358 w 164358"/>
              <a:gd name="connsiteY1" fmla="*/ 104977 h 129887"/>
              <a:gd name="connsiteX2" fmla="*/ 164358 w 164358"/>
              <a:gd name="connsiteY2" fmla="*/ 129887 h 129887"/>
              <a:gd name="connsiteX3" fmla="*/ 0 w 164358"/>
              <a:gd name="connsiteY3" fmla="*/ 129887 h 129887"/>
              <a:gd name="connsiteX4" fmla="*/ 0 w 164358"/>
              <a:gd name="connsiteY4" fmla="*/ 52489 h 129887"/>
              <a:gd name="connsiteX5" fmla="*/ 164358 w 164358"/>
              <a:gd name="connsiteY5" fmla="*/ 52489 h 129887"/>
              <a:gd name="connsiteX6" fmla="*/ 164358 w 164358"/>
              <a:gd name="connsiteY6" fmla="*/ 77399 h 129887"/>
              <a:gd name="connsiteX7" fmla="*/ 0 w 164358"/>
              <a:gd name="connsiteY7" fmla="*/ 77399 h 129887"/>
              <a:gd name="connsiteX8" fmla="*/ 0 w 164358"/>
              <a:gd name="connsiteY8" fmla="*/ 0 h 129887"/>
              <a:gd name="connsiteX9" fmla="*/ 164358 w 164358"/>
              <a:gd name="connsiteY9" fmla="*/ 0 h 129887"/>
              <a:gd name="connsiteX10" fmla="*/ 164358 w 164358"/>
              <a:gd name="connsiteY10" fmla="*/ 24910 h 129887"/>
              <a:gd name="connsiteX11" fmla="*/ 0 w 164358"/>
              <a:gd name="connsiteY11" fmla="*/ 24910 h 12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4358" h="129887">
                <a:moveTo>
                  <a:pt x="0" y="104977"/>
                </a:moveTo>
                <a:lnTo>
                  <a:pt x="164358" y="104977"/>
                </a:lnTo>
                <a:lnTo>
                  <a:pt x="164358" y="129887"/>
                </a:lnTo>
                <a:lnTo>
                  <a:pt x="0" y="129887"/>
                </a:lnTo>
                <a:close/>
                <a:moveTo>
                  <a:pt x="0" y="52489"/>
                </a:moveTo>
                <a:lnTo>
                  <a:pt x="164358" y="52489"/>
                </a:lnTo>
                <a:lnTo>
                  <a:pt x="164358" y="77399"/>
                </a:lnTo>
                <a:lnTo>
                  <a:pt x="0" y="77399"/>
                </a:lnTo>
                <a:close/>
                <a:moveTo>
                  <a:pt x="0" y="0"/>
                </a:moveTo>
                <a:lnTo>
                  <a:pt x="164358" y="0"/>
                </a:lnTo>
                <a:lnTo>
                  <a:pt x="164358" y="24910"/>
                </a:lnTo>
                <a:lnTo>
                  <a:pt x="0" y="249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hlinkClick r:id="rId2" action="ppaction://hlinksldjump"/>
            <a:extLst>
              <a:ext uri="{FF2B5EF4-FFF2-40B4-BE49-F238E27FC236}">
                <a16:creationId xmlns:a16="http://schemas.microsoft.com/office/drawing/2014/main" id="{AA787A86-82A2-C642-7C81-11D6D12A9014}"/>
              </a:ext>
            </a:extLst>
          </p:cNvPr>
          <p:cNvSpPr txBox="1"/>
          <p:nvPr/>
        </p:nvSpPr>
        <p:spPr>
          <a:xfrm>
            <a:off x="376561" y="6293892"/>
            <a:ext cx="1694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Back To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29C5CA-89E9-4153-D2E7-BDF6F68240DF}"/>
              </a:ext>
            </a:extLst>
          </p:cNvPr>
          <p:cNvSpPr txBox="1"/>
          <p:nvPr/>
        </p:nvSpPr>
        <p:spPr>
          <a:xfrm flipH="1">
            <a:off x="11268494" y="316236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About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DBE6B1-5BCD-CA1D-9C4A-160A61F43820}"/>
              </a:ext>
            </a:extLst>
          </p:cNvPr>
          <p:cNvSpPr txBox="1"/>
          <p:nvPr/>
        </p:nvSpPr>
        <p:spPr>
          <a:xfrm flipH="1">
            <a:off x="10149290" y="316236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Service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0D1DAA-0787-7041-25D9-4DAA85C0D9F7}"/>
              </a:ext>
            </a:extLst>
          </p:cNvPr>
          <p:cNvSpPr txBox="1"/>
          <p:nvPr/>
        </p:nvSpPr>
        <p:spPr>
          <a:xfrm flipH="1">
            <a:off x="9119687" y="316236"/>
            <a:ext cx="5164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51C4B6-262A-F0E9-20AF-46C280C12F43}"/>
              </a:ext>
            </a:extLst>
          </p:cNvPr>
          <p:cNvSpPr txBox="1"/>
          <p:nvPr/>
        </p:nvSpPr>
        <p:spPr>
          <a:xfrm flipH="1">
            <a:off x="7907342" y="316236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Portfolio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AB4D8F-9453-1BFE-F709-B7E7996D8561}"/>
              </a:ext>
            </a:extLst>
          </p:cNvPr>
          <p:cNvSpPr txBox="1"/>
          <p:nvPr/>
        </p:nvSpPr>
        <p:spPr>
          <a:xfrm>
            <a:off x="735041" y="316236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Company Name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2ECBA4-8B39-104E-EFFB-52D68869FC64}"/>
              </a:ext>
            </a:extLst>
          </p:cNvPr>
          <p:cNvSpPr txBox="1"/>
          <p:nvPr/>
        </p:nvSpPr>
        <p:spPr>
          <a:xfrm>
            <a:off x="11500929" y="6293891"/>
            <a:ext cx="3145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16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294EBD-59D8-4F1B-16F5-3EBAD01FBA18}"/>
              </a:ext>
            </a:extLst>
          </p:cNvPr>
          <p:cNvSpPr txBox="1"/>
          <p:nvPr/>
        </p:nvSpPr>
        <p:spPr>
          <a:xfrm>
            <a:off x="4806229" y="953246"/>
            <a:ext cx="2579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Pricing </a:t>
            </a:r>
            <a:r>
              <a:rPr lang="en-US" sz="28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Table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D27292-FCD3-A727-B373-BFFFDCA34228}"/>
              </a:ext>
            </a:extLst>
          </p:cNvPr>
          <p:cNvSpPr/>
          <p:nvPr/>
        </p:nvSpPr>
        <p:spPr>
          <a:xfrm>
            <a:off x="4614738" y="3643748"/>
            <a:ext cx="2962518" cy="210481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31E888-0B6A-5008-0066-1C94B13AC59C}"/>
              </a:ext>
            </a:extLst>
          </p:cNvPr>
          <p:cNvSpPr/>
          <p:nvPr/>
        </p:nvSpPr>
        <p:spPr>
          <a:xfrm>
            <a:off x="5583505" y="3259779"/>
            <a:ext cx="1020927" cy="7679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5A5943-DAAB-9A9E-D321-78115A26D6AA}"/>
              </a:ext>
            </a:extLst>
          </p:cNvPr>
          <p:cNvSpPr/>
          <p:nvPr/>
        </p:nvSpPr>
        <p:spPr>
          <a:xfrm>
            <a:off x="1479652" y="3643748"/>
            <a:ext cx="2962518" cy="210481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D668943-96B6-1D5E-AFB2-04C1A633C12A}"/>
              </a:ext>
            </a:extLst>
          </p:cNvPr>
          <p:cNvSpPr/>
          <p:nvPr/>
        </p:nvSpPr>
        <p:spPr>
          <a:xfrm>
            <a:off x="2466352" y="3259779"/>
            <a:ext cx="1020928" cy="7679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F322A4-8E4D-8F15-34A9-69490604C1F4}"/>
              </a:ext>
            </a:extLst>
          </p:cNvPr>
          <p:cNvSpPr/>
          <p:nvPr/>
        </p:nvSpPr>
        <p:spPr>
          <a:xfrm>
            <a:off x="7749824" y="3643748"/>
            <a:ext cx="2962518" cy="210481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ED4B42A-6DA0-09D8-7B4A-CB32838E62F9}"/>
              </a:ext>
            </a:extLst>
          </p:cNvPr>
          <p:cNvSpPr/>
          <p:nvPr/>
        </p:nvSpPr>
        <p:spPr>
          <a:xfrm>
            <a:off x="8733492" y="3259779"/>
            <a:ext cx="1020926" cy="7679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2F31E1-A9D9-6BD0-B052-5630D60C34E2}"/>
              </a:ext>
            </a:extLst>
          </p:cNvPr>
          <p:cNvSpPr txBox="1"/>
          <p:nvPr/>
        </p:nvSpPr>
        <p:spPr>
          <a:xfrm>
            <a:off x="2652971" y="3443693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$10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B056BB-A777-2535-A79A-4B48A2FE4029}"/>
              </a:ext>
            </a:extLst>
          </p:cNvPr>
          <p:cNvSpPr txBox="1"/>
          <p:nvPr/>
        </p:nvSpPr>
        <p:spPr>
          <a:xfrm>
            <a:off x="5763213" y="3443693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$20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31FB9-9852-920F-3FAD-B0552F0A2038}"/>
              </a:ext>
            </a:extLst>
          </p:cNvPr>
          <p:cNvSpPr txBox="1"/>
          <p:nvPr/>
        </p:nvSpPr>
        <p:spPr>
          <a:xfrm>
            <a:off x="8893497" y="3443693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$30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8FF3114-F78D-EF13-B9C8-9559EC4C2B55}"/>
              </a:ext>
            </a:extLst>
          </p:cNvPr>
          <p:cNvGrpSpPr/>
          <p:nvPr/>
        </p:nvGrpSpPr>
        <p:grpSpPr>
          <a:xfrm>
            <a:off x="1791115" y="4353857"/>
            <a:ext cx="2339589" cy="1068563"/>
            <a:chOff x="1775211" y="3988002"/>
            <a:chExt cx="2339589" cy="106856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2A4BE94-309F-935F-9233-D0EF31C3FF32}"/>
                </a:ext>
              </a:extLst>
            </p:cNvPr>
            <p:cNvSpPr txBox="1"/>
            <p:nvPr/>
          </p:nvSpPr>
          <p:spPr>
            <a:xfrm>
              <a:off x="2259438" y="3988002"/>
              <a:ext cx="14029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Package One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4608462-0754-4591-7275-03C42261F140}"/>
                </a:ext>
              </a:extLst>
            </p:cNvPr>
            <p:cNvSpPr txBox="1"/>
            <p:nvPr/>
          </p:nvSpPr>
          <p:spPr>
            <a:xfrm>
              <a:off x="1775211" y="4295779"/>
              <a:ext cx="2339589" cy="7607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Lorem ipsum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dolor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sit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consectetur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adipiscing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elit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, do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eiusmod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tempor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incididunt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ut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labore et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7AC2607-97F5-2DFB-EB98-1A5CA7BB357D}"/>
              </a:ext>
            </a:extLst>
          </p:cNvPr>
          <p:cNvGrpSpPr/>
          <p:nvPr/>
        </p:nvGrpSpPr>
        <p:grpSpPr>
          <a:xfrm>
            <a:off x="4926201" y="4353857"/>
            <a:ext cx="2339589" cy="1068563"/>
            <a:chOff x="1775211" y="3988002"/>
            <a:chExt cx="2339589" cy="1068563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159A6A9-63D6-34F8-6451-8D7E0AA96D16}"/>
                </a:ext>
              </a:extLst>
            </p:cNvPr>
            <p:cNvSpPr txBox="1"/>
            <p:nvPr/>
          </p:nvSpPr>
          <p:spPr>
            <a:xfrm>
              <a:off x="2257835" y="3988002"/>
              <a:ext cx="14061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Package Two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309086A-6DCA-84B6-6BA8-24B8A0CF17E6}"/>
                </a:ext>
              </a:extLst>
            </p:cNvPr>
            <p:cNvSpPr txBox="1"/>
            <p:nvPr/>
          </p:nvSpPr>
          <p:spPr>
            <a:xfrm>
              <a:off x="1775211" y="4295779"/>
              <a:ext cx="2339589" cy="7607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Lorem ipsum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dolor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sit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consectetur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adipiscing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elit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, do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eiusmod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tempor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incididunt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ut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labore et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E7CF838-A6A1-FE0F-C9AE-0E6F180AED30}"/>
              </a:ext>
            </a:extLst>
          </p:cNvPr>
          <p:cNvGrpSpPr/>
          <p:nvPr/>
        </p:nvGrpSpPr>
        <p:grpSpPr>
          <a:xfrm>
            <a:off x="8058254" y="4353857"/>
            <a:ext cx="2339589" cy="1068563"/>
            <a:chOff x="1775211" y="3988002"/>
            <a:chExt cx="2339589" cy="106856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68FA810-1EA8-C2C8-C204-56280EF0987A}"/>
                </a:ext>
              </a:extLst>
            </p:cNvPr>
            <p:cNvSpPr txBox="1"/>
            <p:nvPr/>
          </p:nvSpPr>
          <p:spPr>
            <a:xfrm>
              <a:off x="2183295" y="3988002"/>
              <a:ext cx="15552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Package Three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DE3FBD9-1732-2B0F-F3EF-014CB4784D33}"/>
                </a:ext>
              </a:extLst>
            </p:cNvPr>
            <p:cNvSpPr txBox="1"/>
            <p:nvPr/>
          </p:nvSpPr>
          <p:spPr>
            <a:xfrm>
              <a:off x="1775211" y="4295779"/>
              <a:ext cx="2339589" cy="7607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Lorem ipsum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dolor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sit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consectetur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adipiscing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elit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, do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eiusmod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tempor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incididunt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ut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labore et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194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DE7CADCC-0D56-6BFE-36F3-5DB89D269A26}"/>
              </a:ext>
            </a:extLst>
          </p:cNvPr>
          <p:cNvSpPr/>
          <p:nvPr/>
        </p:nvSpPr>
        <p:spPr>
          <a:xfrm>
            <a:off x="9578022" y="3428999"/>
            <a:ext cx="2613978" cy="3429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076DF52-A4C4-82E5-D0AB-5B28ED762853}"/>
              </a:ext>
            </a:extLst>
          </p:cNvPr>
          <p:cNvSpPr/>
          <p:nvPr/>
        </p:nvSpPr>
        <p:spPr>
          <a:xfrm>
            <a:off x="2241366" y="3619500"/>
            <a:ext cx="5902647" cy="226358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EB3971-D41E-2740-9B6E-53E4153CB76C}"/>
              </a:ext>
            </a:extLst>
          </p:cNvPr>
          <p:cNvSpPr txBox="1"/>
          <p:nvPr/>
        </p:nvSpPr>
        <p:spPr>
          <a:xfrm>
            <a:off x="1223908" y="1949988"/>
            <a:ext cx="5701327" cy="7607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sit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amet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sed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do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eiusmod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tempor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incididunt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labore et dolore magna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Ut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enim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ad minim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veniam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quis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nostrud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exercitation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ullamco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laboris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nisi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aliquip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commodo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consequat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77BC609-7FBF-7239-E040-C08AFE119040}"/>
              </a:ext>
            </a:extLst>
          </p:cNvPr>
          <p:cNvSpPr/>
          <p:nvPr/>
        </p:nvSpPr>
        <p:spPr>
          <a:xfrm>
            <a:off x="448175" y="371016"/>
            <a:ext cx="164358" cy="129887"/>
          </a:xfrm>
          <a:custGeom>
            <a:avLst/>
            <a:gdLst>
              <a:gd name="connsiteX0" fmla="*/ 0 w 164358"/>
              <a:gd name="connsiteY0" fmla="*/ 104977 h 129887"/>
              <a:gd name="connsiteX1" fmla="*/ 164358 w 164358"/>
              <a:gd name="connsiteY1" fmla="*/ 104977 h 129887"/>
              <a:gd name="connsiteX2" fmla="*/ 164358 w 164358"/>
              <a:gd name="connsiteY2" fmla="*/ 129887 h 129887"/>
              <a:gd name="connsiteX3" fmla="*/ 0 w 164358"/>
              <a:gd name="connsiteY3" fmla="*/ 129887 h 129887"/>
              <a:gd name="connsiteX4" fmla="*/ 0 w 164358"/>
              <a:gd name="connsiteY4" fmla="*/ 52489 h 129887"/>
              <a:gd name="connsiteX5" fmla="*/ 164358 w 164358"/>
              <a:gd name="connsiteY5" fmla="*/ 52489 h 129887"/>
              <a:gd name="connsiteX6" fmla="*/ 164358 w 164358"/>
              <a:gd name="connsiteY6" fmla="*/ 77399 h 129887"/>
              <a:gd name="connsiteX7" fmla="*/ 0 w 164358"/>
              <a:gd name="connsiteY7" fmla="*/ 77399 h 129887"/>
              <a:gd name="connsiteX8" fmla="*/ 0 w 164358"/>
              <a:gd name="connsiteY8" fmla="*/ 0 h 129887"/>
              <a:gd name="connsiteX9" fmla="*/ 164358 w 164358"/>
              <a:gd name="connsiteY9" fmla="*/ 0 h 129887"/>
              <a:gd name="connsiteX10" fmla="*/ 164358 w 164358"/>
              <a:gd name="connsiteY10" fmla="*/ 24910 h 129887"/>
              <a:gd name="connsiteX11" fmla="*/ 0 w 164358"/>
              <a:gd name="connsiteY11" fmla="*/ 24910 h 12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4358" h="129887">
                <a:moveTo>
                  <a:pt x="0" y="104977"/>
                </a:moveTo>
                <a:lnTo>
                  <a:pt x="164358" y="104977"/>
                </a:lnTo>
                <a:lnTo>
                  <a:pt x="164358" y="129887"/>
                </a:lnTo>
                <a:lnTo>
                  <a:pt x="0" y="129887"/>
                </a:lnTo>
                <a:close/>
                <a:moveTo>
                  <a:pt x="0" y="52489"/>
                </a:moveTo>
                <a:lnTo>
                  <a:pt x="164358" y="52489"/>
                </a:lnTo>
                <a:lnTo>
                  <a:pt x="164358" y="77399"/>
                </a:lnTo>
                <a:lnTo>
                  <a:pt x="0" y="77399"/>
                </a:lnTo>
                <a:close/>
                <a:moveTo>
                  <a:pt x="0" y="0"/>
                </a:moveTo>
                <a:lnTo>
                  <a:pt x="164358" y="0"/>
                </a:lnTo>
                <a:lnTo>
                  <a:pt x="164358" y="24910"/>
                </a:lnTo>
                <a:lnTo>
                  <a:pt x="0" y="249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hlinkClick r:id="rId2" action="ppaction://hlinksldjump"/>
            <a:extLst>
              <a:ext uri="{FF2B5EF4-FFF2-40B4-BE49-F238E27FC236}">
                <a16:creationId xmlns:a16="http://schemas.microsoft.com/office/drawing/2014/main" id="{1C4420B1-3B52-0A3A-C893-07263F12BADA}"/>
              </a:ext>
            </a:extLst>
          </p:cNvPr>
          <p:cNvSpPr txBox="1"/>
          <p:nvPr/>
        </p:nvSpPr>
        <p:spPr>
          <a:xfrm>
            <a:off x="376561" y="6293892"/>
            <a:ext cx="1694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Back To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Table Of Content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6D5FAA-50B4-0374-4C16-1235AF3068F6}"/>
              </a:ext>
            </a:extLst>
          </p:cNvPr>
          <p:cNvSpPr txBox="1"/>
          <p:nvPr/>
        </p:nvSpPr>
        <p:spPr>
          <a:xfrm flipH="1">
            <a:off x="11268494" y="316236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About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8A0709-AC79-CA3F-6A77-193AA96DEED4}"/>
              </a:ext>
            </a:extLst>
          </p:cNvPr>
          <p:cNvSpPr txBox="1"/>
          <p:nvPr/>
        </p:nvSpPr>
        <p:spPr>
          <a:xfrm flipH="1">
            <a:off x="10149290" y="316236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Service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AF8DCC-E99B-E5E3-B30D-4718FDAA4DF6}"/>
              </a:ext>
            </a:extLst>
          </p:cNvPr>
          <p:cNvSpPr txBox="1"/>
          <p:nvPr/>
        </p:nvSpPr>
        <p:spPr>
          <a:xfrm flipH="1">
            <a:off x="9119687" y="316236"/>
            <a:ext cx="5164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4EB4AE-5E96-9A4C-F55A-280CD394FFF8}"/>
              </a:ext>
            </a:extLst>
          </p:cNvPr>
          <p:cNvSpPr txBox="1"/>
          <p:nvPr/>
        </p:nvSpPr>
        <p:spPr>
          <a:xfrm flipH="1">
            <a:off x="7907342" y="316236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Portfolio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93D3A2-B61C-4EB8-624D-1D3698FA4139}"/>
              </a:ext>
            </a:extLst>
          </p:cNvPr>
          <p:cNvSpPr txBox="1"/>
          <p:nvPr/>
        </p:nvSpPr>
        <p:spPr>
          <a:xfrm>
            <a:off x="735041" y="316236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Company Name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D2EDFC-A62B-1028-DBEA-336988E9A2FF}"/>
              </a:ext>
            </a:extLst>
          </p:cNvPr>
          <p:cNvSpPr txBox="1"/>
          <p:nvPr/>
        </p:nvSpPr>
        <p:spPr>
          <a:xfrm>
            <a:off x="11513753" y="6293891"/>
            <a:ext cx="3016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chemeClr val="bg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17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4453D5-7232-9ECE-3B16-89B463810638}"/>
              </a:ext>
            </a:extLst>
          </p:cNvPr>
          <p:cNvSpPr txBox="1"/>
          <p:nvPr/>
        </p:nvSpPr>
        <p:spPr>
          <a:xfrm>
            <a:off x="1223908" y="1275973"/>
            <a:ext cx="2212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Contact </a:t>
            </a:r>
            <a:r>
              <a:rPr lang="en-US" sz="28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Us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5F517D4-123F-94AB-6277-674DCBDBCA6D}"/>
              </a:ext>
            </a:extLst>
          </p:cNvPr>
          <p:cNvSpPr txBox="1"/>
          <p:nvPr/>
        </p:nvSpPr>
        <p:spPr>
          <a:xfrm>
            <a:off x="3363268" y="4259284"/>
            <a:ext cx="12218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Our History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75FA55E-5F69-71DB-A251-D78E0018BF8E}"/>
              </a:ext>
            </a:extLst>
          </p:cNvPr>
          <p:cNvSpPr txBox="1"/>
          <p:nvPr/>
        </p:nvSpPr>
        <p:spPr>
          <a:xfrm>
            <a:off x="4758271" y="4143212"/>
            <a:ext cx="2593220" cy="5299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sit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amet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elit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sed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do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eiusmod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BA7F3C-8DCE-B59B-D4B7-7662CD1A106B}"/>
              </a:ext>
            </a:extLst>
          </p:cNvPr>
          <p:cNvSpPr/>
          <p:nvPr/>
        </p:nvSpPr>
        <p:spPr>
          <a:xfrm>
            <a:off x="3033886" y="4342689"/>
            <a:ext cx="131001" cy="131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9B50F3-56BF-0D45-C5E9-0EC47708B7D1}"/>
              </a:ext>
            </a:extLst>
          </p:cNvPr>
          <p:cNvSpPr txBox="1"/>
          <p:nvPr/>
        </p:nvSpPr>
        <p:spPr>
          <a:xfrm>
            <a:off x="3363268" y="4941482"/>
            <a:ext cx="12218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Our History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DB7E8C-729F-CE24-2EE3-9BF1516D84D9}"/>
              </a:ext>
            </a:extLst>
          </p:cNvPr>
          <p:cNvSpPr txBox="1"/>
          <p:nvPr/>
        </p:nvSpPr>
        <p:spPr>
          <a:xfrm>
            <a:off x="4758271" y="4825410"/>
            <a:ext cx="2593220" cy="5299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sit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amet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elit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sed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do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eiusmod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D369D3E-C6CA-7760-DA56-343C56DB072F}"/>
              </a:ext>
            </a:extLst>
          </p:cNvPr>
          <p:cNvSpPr/>
          <p:nvPr/>
        </p:nvSpPr>
        <p:spPr>
          <a:xfrm>
            <a:off x="3033886" y="5024887"/>
            <a:ext cx="131001" cy="131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9E8EB87-9385-5660-5412-0C0C38AB532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56FE2E7-CA8B-D53B-AD0D-3A88742F115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14572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B70B242-4AC2-7C83-6B9C-E54B764B65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FA466DE2-F8D3-BDB7-D206-1A5069E9311B}"/>
              </a:ext>
            </a:extLst>
          </p:cNvPr>
          <p:cNvSpPr/>
          <p:nvPr/>
        </p:nvSpPr>
        <p:spPr>
          <a:xfrm>
            <a:off x="5486400" y="1"/>
            <a:ext cx="6705600" cy="2105560"/>
          </a:xfrm>
          <a:custGeom>
            <a:avLst/>
            <a:gdLst>
              <a:gd name="connsiteX0" fmla="*/ 0 w 6705600"/>
              <a:gd name="connsiteY0" fmla="*/ 0 h 2105560"/>
              <a:gd name="connsiteX1" fmla="*/ 6705600 w 6705600"/>
              <a:gd name="connsiteY1" fmla="*/ 0 h 2105560"/>
              <a:gd name="connsiteX2" fmla="*/ 6705600 w 6705600"/>
              <a:gd name="connsiteY2" fmla="*/ 2105560 h 2105560"/>
              <a:gd name="connsiteX3" fmla="*/ 5478496 w 6705600"/>
              <a:gd name="connsiteY3" fmla="*/ 2105560 h 2105560"/>
              <a:gd name="connsiteX4" fmla="*/ 5478496 w 6705600"/>
              <a:gd name="connsiteY4" fmla="*/ 1079631 h 2105560"/>
              <a:gd name="connsiteX5" fmla="*/ 0 w 6705600"/>
              <a:gd name="connsiteY5" fmla="*/ 1079631 h 2105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05600" h="2105560">
                <a:moveTo>
                  <a:pt x="0" y="0"/>
                </a:moveTo>
                <a:lnTo>
                  <a:pt x="6705600" y="0"/>
                </a:lnTo>
                <a:lnTo>
                  <a:pt x="6705600" y="2105560"/>
                </a:lnTo>
                <a:lnTo>
                  <a:pt x="5478496" y="2105560"/>
                </a:lnTo>
                <a:lnTo>
                  <a:pt x="5478496" y="1079631"/>
                </a:lnTo>
                <a:lnTo>
                  <a:pt x="0" y="107963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98D8998-B22F-80BA-0905-3DE1565EC477}"/>
              </a:ext>
            </a:extLst>
          </p:cNvPr>
          <p:cNvSpPr/>
          <p:nvPr/>
        </p:nvSpPr>
        <p:spPr>
          <a:xfrm>
            <a:off x="448175" y="371016"/>
            <a:ext cx="164358" cy="129887"/>
          </a:xfrm>
          <a:custGeom>
            <a:avLst/>
            <a:gdLst>
              <a:gd name="connsiteX0" fmla="*/ 0 w 164358"/>
              <a:gd name="connsiteY0" fmla="*/ 104977 h 129887"/>
              <a:gd name="connsiteX1" fmla="*/ 164358 w 164358"/>
              <a:gd name="connsiteY1" fmla="*/ 104977 h 129887"/>
              <a:gd name="connsiteX2" fmla="*/ 164358 w 164358"/>
              <a:gd name="connsiteY2" fmla="*/ 129887 h 129887"/>
              <a:gd name="connsiteX3" fmla="*/ 0 w 164358"/>
              <a:gd name="connsiteY3" fmla="*/ 129887 h 129887"/>
              <a:gd name="connsiteX4" fmla="*/ 0 w 164358"/>
              <a:gd name="connsiteY4" fmla="*/ 52489 h 129887"/>
              <a:gd name="connsiteX5" fmla="*/ 164358 w 164358"/>
              <a:gd name="connsiteY5" fmla="*/ 52489 h 129887"/>
              <a:gd name="connsiteX6" fmla="*/ 164358 w 164358"/>
              <a:gd name="connsiteY6" fmla="*/ 77399 h 129887"/>
              <a:gd name="connsiteX7" fmla="*/ 0 w 164358"/>
              <a:gd name="connsiteY7" fmla="*/ 77399 h 129887"/>
              <a:gd name="connsiteX8" fmla="*/ 0 w 164358"/>
              <a:gd name="connsiteY8" fmla="*/ 0 h 129887"/>
              <a:gd name="connsiteX9" fmla="*/ 164358 w 164358"/>
              <a:gd name="connsiteY9" fmla="*/ 0 h 129887"/>
              <a:gd name="connsiteX10" fmla="*/ 164358 w 164358"/>
              <a:gd name="connsiteY10" fmla="*/ 24910 h 129887"/>
              <a:gd name="connsiteX11" fmla="*/ 0 w 164358"/>
              <a:gd name="connsiteY11" fmla="*/ 24910 h 12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4358" h="129887">
                <a:moveTo>
                  <a:pt x="0" y="104977"/>
                </a:moveTo>
                <a:lnTo>
                  <a:pt x="164358" y="104977"/>
                </a:lnTo>
                <a:lnTo>
                  <a:pt x="164358" y="129887"/>
                </a:lnTo>
                <a:lnTo>
                  <a:pt x="0" y="129887"/>
                </a:lnTo>
                <a:close/>
                <a:moveTo>
                  <a:pt x="0" y="52489"/>
                </a:moveTo>
                <a:lnTo>
                  <a:pt x="164358" y="52489"/>
                </a:lnTo>
                <a:lnTo>
                  <a:pt x="164358" y="77399"/>
                </a:lnTo>
                <a:lnTo>
                  <a:pt x="0" y="77399"/>
                </a:lnTo>
                <a:close/>
                <a:moveTo>
                  <a:pt x="0" y="0"/>
                </a:moveTo>
                <a:lnTo>
                  <a:pt x="164358" y="0"/>
                </a:lnTo>
                <a:lnTo>
                  <a:pt x="164358" y="24910"/>
                </a:lnTo>
                <a:lnTo>
                  <a:pt x="0" y="249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852719-0526-9D7A-F0DE-D02FDE5CB44F}"/>
              </a:ext>
            </a:extLst>
          </p:cNvPr>
          <p:cNvSpPr txBox="1"/>
          <p:nvPr/>
        </p:nvSpPr>
        <p:spPr>
          <a:xfrm>
            <a:off x="376561" y="6293892"/>
            <a:ext cx="18630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Present By :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Tamara Valente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467813-2503-51E9-BEB2-6BA90091DC73}"/>
              </a:ext>
            </a:extLst>
          </p:cNvPr>
          <p:cNvSpPr txBox="1"/>
          <p:nvPr/>
        </p:nvSpPr>
        <p:spPr>
          <a:xfrm flipH="1">
            <a:off x="11268494" y="316236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About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FD5E72-9D19-7C1F-708C-FD96FB806897}"/>
              </a:ext>
            </a:extLst>
          </p:cNvPr>
          <p:cNvSpPr txBox="1"/>
          <p:nvPr/>
        </p:nvSpPr>
        <p:spPr>
          <a:xfrm flipH="1">
            <a:off x="10149290" y="316236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Service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E22138-CD03-3AC2-CB66-60C56236A5F6}"/>
              </a:ext>
            </a:extLst>
          </p:cNvPr>
          <p:cNvSpPr txBox="1"/>
          <p:nvPr/>
        </p:nvSpPr>
        <p:spPr>
          <a:xfrm flipH="1">
            <a:off x="9119687" y="316236"/>
            <a:ext cx="5164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79F359-7E16-64C4-506A-EF78579BAE1A}"/>
              </a:ext>
            </a:extLst>
          </p:cNvPr>
          <p:cNvSpPr txBox="1"/>
          <p:nvPr/>
        </p:nvSpPr>
        <p:spPr>
          <a:xfrm flipH="1">
            <a:off x="7907342" y="316236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Portfolio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ACDA126-129C-6FB6-5698-41CACCE80A77}"/>
              </a:ext>
            </a:extLst>
          </p:cNvPr>
          <p:cNvSpPr txBox="1"/>
          <p:nvPr/>
        </p:nvSpPr>
        <p:spPr>
          <a:xfrm>
            <a:off x="735041" y="316236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Company Name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7DC9C10-C8E5-CF7A-3C10-7BEF746520C0}"/>
              </a:ext>
            </a:extLst>
          </p:cNvPr>
          <p:cNvSpPr/>
          <p:nvPr/>
        </p:nvSpPr>
        <p:spPr>
          <a:xfrm>
            <a:off x="8507896" y="5475151"/>
            <a:ext cx="2457000" cy="3032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E1C9F55-93B5-0265-AD9D-67D6192F6388}"/>
              </a:ext>
            </a:extLst>
          </p:cNvPr>
          <p:cNvSpPr txBox="1"/>
          <p:nvPr/>
        </p:nvSpPr>
        <p:spPr>
          <a:xfrm flipH="1">
            <a:off x="8755852" y="5503646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pc="3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Your Website Here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52E7FE-7C0A-1F50-8DE6-4B17E43C936A}"/>
              </a:ext>
            </a:extLst>
          </p:cNvPr>
          <p:cNvSpPr txBox="1"/>
          <p:nvPr/>
        </p:nvSpPr>
        <p:spPr>
          <a:xfrm>
            <a:off x="1147949" y="2105560"/>
            <a:ext cx="2718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Open Sans" pitchFamily="2" charset="0"/>
                <a:cs typeface="Poppins" pitchFamily="2" charset="77"/>
              </a:rPr>
              <a:t>THA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AD347B-A47C-FC29-28D2-D5E4EB9CB41C}"/>
              </a:ext>
            </a:extLst>
          </p:cNvPr>
          <p:cNvSpPr txBox="1"/>
          <p:nvPr/>
        </p:nvSpPr>
        <p:spPr>
          <a:xfrm>
            <a:off x="1147949" y="3035748"/>
            <a:ext cx="2718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chemeClr val="accent1"/>
                </a:solidFill>
                <a:latin typeface="Poppins" pitchFamily="2" charset="77"/>
                <a:ea typeface="Open Sans" pitchFamily="2" charset="0"/>
                <a:cs typeface="Poppins" pitchFamily="2" charset="77"/>
              </a:rPr>
              <a:t>NKS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3DA662-ECE2-8A82-AB99-21CF68F926CE}"/>
              </a:ext>
            </a:extLst>
          </p:cNvPr>
          <p:cNvSpPr txBox="1"/>
          <p:nvPr/>
        </p:nvSpPr>
        <p:spPr>
          <a:xfrm>
            <a:off x="1179479" y="4124154"/>
            <a:ext cx="22220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For </a:t>
            </a:r>
            <a:r>
              <a:rPr lang="en-US" sz="1200" spc="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Whatching</a:t>
            </a:r>
            <a:endParaRPr lang="en-US" sz="1200" spc="600" dirty="0">
              <a:solidFill>
                <a:schemeClr val="tx1">
                  <a:lumMod val="50000"/>
                  <a:lumOff val="50000"/>
                </a:schemeClr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17A938-14A8-5894-60DA-C708911013D5}"/>
              </a:ext>
            </a:extLst>
          </p:cNvPr>
          <p:cNvSpPr/>
          <p:nvPr/>
        </p:nvSpPr>
        <p:spPr>
          <a:xfrm>
            <a:off x="1294242" y="2016690"/>
            <a:ext cx="578290" cy="1401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94A04D-069A-B3FD-07B7-B23D0FEF727C}"/>
              </a:ext>
            </a:extLst>
          </p:cNvPr>
          <p:cNvSpPr txBox="1"/>
          <p:nvPr/>
        </p:nvSpPr>
        <p:spPr>
          <a:xfrm>
            <a:off x="11496121" y="6293891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74193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80772B0-38D3-2118-75BF-5ABA8987DC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37A8C46C-0D2F-9CF1-F394-B58636165306}"/>
              </a:ext>
            </a:extLst>
          </p:cNvPr>
          <p:cNvSpPr/>
          <p:nvPr/>
        </p:nvSpPr>
        <p:spPr>
          <a:xfrm>
            <a:off x="5878846" y="4282652"/>
            <a:ext cx="6313154" cy="2575345"/>
          </a:xfrm>
          <a:custGeom>
            <a:avLst/>
            <a:gdLst>
              <a:gd name="connsiteX0" fmla="*/ 5017754 w 6313154"/>
              <a:gd name="connsiteY0" fmla="*/ 0 h 2575345"/>
              <a:gd name="connsiteX1" fmla="*/ 6313154 w 6313154"/>
              <a:gd name="connsiteY1" fmla="*/ 0 h 2575345"/>
              <a:gd name="connsiteX2" fmla="*/ 6313154 w 6313154"/>
              <a:gd name="connsiteY2" fmla="*/ 2575345 h 2575345"/>
              <a:gd name="connsiteX3" fmla="*/ 0 w 6313154"/>
              <a:gd name="connsiteY3" fmla="*/ 2575345 h 2575345"/>
              <a:gd name="connsiteX4" fmla="*/ 0 w 6313154"/>
              <a:gd name="connsiteY4" fmla="*/ 1391832 h 2575345"/>
              <a:gd name="connsiteX5" fmla="*/ 5017754 w 6313154"/>
              <a:gd name="connsiteY5" fmla="*/ 1391832 h 2575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13154" h="2575345">
                <a:moveTo>
                  <a:pt x="5017754" y="0"/>
                </a:moveTo>
                <a:lnTo>
                  <a:pt x="6313154" y="0"/>
                </a:lnTo>
                <a:lnTo>
                  <a:pt x="6313154" y="2575345"/>
                </a:lnTo>
                <a:lnTo>
                  <a:pt x="0" y="2575345"/>
                </a:lnTo>
                <a:lnTo>
                  <a:pt x="0" y="1391832"/>
                </a:lnTo>
                <a:lnTo>
                  <a:pt x="5017754" y="139183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5D1A6C3-9560-2EDC-2DE2-9D4DE71C2123}"/>
              </a:ext>
            </a:extLst>
          </p:cNvPr>
          <p:cNvSpPr/>
          <p:nvPr/>
        </p:nvSpPr>
        <p:spPr>
          <a:xfrm>
            <a:off x="448175" y="371016"/>
            <a:ext cx="164358" cy="129887"/>
          </a:xfrm>
          <a:custGeom>
            <a:avLst/>
            <a:gdLst>
              <a:gd name="connsiteX0" fmla="*/ 0 w 164358"/>
              <a:gd name="connsiteY0" fmla="*/ 104977 h 129887"/>
              <a:gd name="connsiteX1" fmla="*/ 164358 w 164358"/>
              <a:gd name="connsiteY1" fmla="*/ 104977 h 129887"/>
              <a:gd name="connsiteX2" fmla="*/ 164358 w 164358"/>
              <a:gd name="connsiteY2" fmla="*/ 129887 h 129887"/>
              <a:gd name="connsiteX3" fmla="*/ 0 w 164358"/>
              <a:gd name="connsiteY3" fmla="*/ 129887 h 129887"/>
              <a:gd name="connsiteX4" fmla="*/ 0 w 164358"/>
              <a:gd name="connsiteY4" fmla="*/ 52489 h 129887"/>
              <a:gd name="connsiteX5" fmla="*/ 164358 w 164358"/>
              <a:gd name="connsiteY5" fmla="*/ 52489 h 129887"/>
              <a:gd name="connsiteX6" fmla="*/ 164358 w 164358"/>
              <a:gd name="connsiteY6" fmla="*/ 77399 h 129887"/>
              <a:gd name="connsiteX7" fmla="*/ 0 w 164358"/>
              <a:gd name="connsiteY7" fmla="*/ 77399 h 129887"/>
              <a:gd name="connsiteX8" fmla="*/ 0 w 164358"/>
              <a:gd name="connsiteY8" fmla="*/ 0 h 129887"/>
              <a:gd name="connsiteX9" fmla="*/ 164358 w 164358"/>
              <a:gd name="connsiteY9" fmla="*/ 0 h 129887"/>
              <a:gd name="connsiteX10" fmla="*/ 164358 w 164358"/>
              <a:gd name="connsiteY10" fmla="*/ 24910 h 129887"/>
              <a:gd name="connsiteX11" fmla="*/ 0 w 164358"/>
              <a:gd name="connsiteY11" fmla="*/ 24910 h 12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4358" h="129887">
                <a:moveTo>
                  <a:pt x="0" y="104977"/>
                </a:moveTo>
                <a:lnTo>
                  <a:pt x="164358" y="104977"/>
                </a:lnTo>
                <a:lnTo>
                  <a:pt x="164358" y="129887"/>
                </a:lnTo>
                <a:lnTo>
                  <a:pt x="0" y="129887"/>
                </a:lnTo>
                <a:close/>
                <a:moveTo>
                  <a:pt x="0" y="52489"/>
                </a:moveTo>
                <a:lnTo>
                  <a:pt x="164358" y="52489"/>
                </a:lnTo>
                <a:lnTo>
                  <a:pt x="164358" y="77399"/>
                </a:lnTo>
                <a:lnTo>
                  <a:pt x="0" y="77399"/>
                </a:lnTo>
                <a:close/>
                <a:moveTo>
                  <a:pt x="0" y="0"/>
                </a:moveTo>
                <a:lnTo>
                  <a:pt x="164358" y="0"/>
                </a:lnTo>
                <a:lnTo>
                  <a:pt x="164358" y="24910"/>
                </a:lnTo>
                <a:lnTo>
                  <a:pt x="0" y="249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89C6E3-C1DB-AA9A-297E-26252F7742A6}"/>
              </a:ext>
            </a:extLst>
          </p:cNvPr>
          <p:cNvSpPr txBox="1"/>
          <p:nvPr/>
        </p:nvSpPr>
        <p:spPr>
          <a:xfrm>
            <a:off x="376561" y="6293892"/>
            <a:ext cx="18630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Present By :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Tamara Valente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659D92-93AA-7084-E8FD-0954919137B9}"/>
              </a:ext>
            </a:extLst>
          </p:cNvPr>
          <p:cNvSpPr txBox="1"/>
          <p:nvPr/>
        </p:nvSpPr>
        <p:spPr>
          <a:xfrm flipH="1">
            <a:off x="11268494" y="316236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About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28A30F-35AB-D2DD-46D8-E8AB6DCF5F5F}"/>
              </a:ext>
            </a:extLst>
          </p:cNvPr>
          <p:cNvSpPr txBox="1"/>
          <p:nvPr/>
        </p:nvSpPr>
        <p:spPr>
          <a:xfrm flipH="1">
            <a:off x="10149290" y="316236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Service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08BD30-DB51-4532-8681-8AEDAD957751}"/>
              </a:ext>
            </a:extLst>
          </p:cNvPr>
          <p:cNvSpPr txBox="1"/>
          <p:nvPr/>
        </p:nvSpPr>
        <p:spPr>
          <a:xfrm flipH="1">
            <a:off x="9119687" y="316236"/>
            <a:ext cx="5164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6A2611-B129-F2DA-A0CD-63F49744809E}"/>
              </a:ext>
            </a:extLst>
          </p:cNvPr>
          <p:cNvSpPr txBox="1"/>
          <p:nvPr/>
        </p:nvSpPr>
        <p:spPr>
          <a:xfrm flipH="1">
            <a:off x="7907342" y="316236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Portfolio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6F5BE3-F891-B43D-0A76-CDD1CD8BBB34}"/>
              </a:ext>
            </a:extLst>
          </p:cNvPr>
          <p:cNvSpPr txBox="1"/>
          <p:nvPr/>
        </p:nvSpPr>
        <p:spPr>
          <a:xfrm>
            <a:off x="735041" y="316236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Company Name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306CF3-4B9B-F516-8291-1C79AA47A84C}"/>
              </a:ext>
            </a:extLst>
          </p:cNvPr>
          <p:cNvSpPr txBox="1"/>
          <p:nvPr/>
        </p:nvSpPr>
        <p:spPr>
          <a:xfrm>
            <a:off x="11468869" y="6293891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02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A0C6B9-C9EE-1847-EC5B-8DEB384325BD}"/>
              </a:ext>
            </a:extLst>
          </p:cNvPr>
          <p:cNvSpPr txBox="1"/>
          <p:nvPr/>
        </p:nvSpPr>
        <p:spPr>
          <a:xfrm>
            <a:off x="1197583" y="1647967"/>
            <a:ext cx="3385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Table Of </a:t>
            </a:r>
            <a:r>
              <a:rPr lang="en-US" sz="28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Content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A0BC8F5-59B1-D254-2BA6-FCD2692BBF81}"/>
              </a:ext>
            </a:extLst>
          </p:cNvPr>
          <p:cNvGrpSpPr/>
          <p:nvPr/>
        </p:nvGrpSpPr>
        <p:grpSpPr>
          <a:xfrm>
            <a:off x="1197583" y="3099138"/>
            <a:ext cx="2312139" cy="2575345"/>
            <a:chOff x="8592082" y="2946181"/>
            <a:chExt cx="2312139" cy="2575345"/>
          </a:xfrm>
        </p:grpSpPr>
        <p:sp>
          <p:nvSpPr>
            <p:cNvPr id="12" name="TextBox 11">
              <a:hlinkClick r:id="rId2" action="ppaction://hlinksldjump"/>
              <a:extLst>
                <a:ext uri="{FF2B5EF4-FFF2-40B4-BE49-F238E27FC236}">
                  <a16:creationId xmlns:a16="http://schemas.microsoft.com/office/drawing/2014/main" id="{DC2E36AC-187E-49EB-6EC8-0B357F18CCD5}"/>
                </a:ext>
              </a:extLst>
            </p:cNvPr>
            <p:cNvSpPr txBox="1"/>
            <p:nvPr/>
          </p:nvSpPr>
          <p:spPr>
            <a:xfrm>
              <a:off x="8592082" y="2946181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Welcome</a:t>
              </a:r>
            </a:p>
          </p:txBody>
        </p:sp>
        <p:sp>
          <p:nvSpPr>
            <p:cNvPr id="13" name="TextBox 12">
              <a:hlinkClick r:id="rId2" action="ppaction://hlinksldjump"/>
              <a:extLst>
                <a:ext uri="{FF2B5EF4-FFF2-40B4-BE49-F238E27FC236}">
                  <a16:creationId xmlns:a16="http://schemas.microsoft.com/office/drawing/2014/main" id="{A90FD359-78FF-4ABC-A305-A82D526BC297}"/>
                </a:ext>
              </a:extLst>
            </p:cNvPr>
            <p:cNvSpPr txBox="1"/>
            <p:nvPr/>
          </p:nvSpPr>
          <p:spPr>
            <a:xfrm>
              <a:off x="10557651" y="2946181"/>
              <a:ext cx="3465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00" b="1" dirty="0">
                  <a:solidFill>
                    <a:schemeClr val="accent1"/>
                  </a:solidFill>
                  <a:latin typeface="Montserrat" pitchFamily="2" charset="77"/>
                  <a:ea typeface="Roboto Medium" panose="02000000000000000000" pitchFamily="2" charset="0"/>
                  <a:cs typeface="Open Sans" pitchFamily="2" charset="0"/>
                </a:rPr>
                <a:t>03</a:t>
              </a:r>
            </a:p>
          </p:txBody>
        </p:sp>
        <p:sp>
          <p:nvSpPr>
            <p:cNvPr id="14" name="TextBox 13">
              <a:hlinkClick r:id="rId3" action="ppaction://hlinksldjump"/>
              <a:extLst>
                <a:ext uri="{FF2B5EF4-FFF2-40B4-BE49-F238E27FC236}">
                  <a16:creationId xmlns:a16="http://schemas.microsoft.com/office/drawing/2014/main" id="{74BD1BF4-5DB0-E6CA-0F04-612A710161A1}"/>
                </a:ext>
              </a:extLst>
            </p:cNvPr>
            <p:cNvSpPr txBox="1"/>
            <p:nvPr/>
          </p:nvSpPr>
          <p:spPr>
            <a:xfrm>
              <a:off x="8592082" y="3329241"/>
              <a:ext cx="5469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About</a:t>
              </a:r>
            </a:p>
          </p:txBody>
        </p:sp>
        <p:sp>
          <p:nvSpPr>
            <p:cNvPr id="15" name="TextBox 14">
              <a:hlinkClick r:id="rId3" action="ppaction://hlinksldjump"/>
              <a:extLst>
                <a:ext uri="{FF2B5EF4-FFF2-40B4-BE49-F238E27FC236}">
                  <a16:creationId xmlns:a16="http://schemas.microsoft.com/office/drawing/2014/main" id="{9B20C85C-D7C4-F5E3-BC4F-4AB9F6E1166D}"/>
                </a:ext>
              </a:extLst>
            </p:cNvPr>
            <p:cNvSpPr txBox="1"/>
            <p:nvPr/>
          </p:nvSpPr>
          <p:spPr>
            <a:xfrm>
              <a:off x="10546430" y="3329241"/>
              <a:ext cx="3577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00" b="1" dirty="0">
                  <a:solidFill>
                    <a:schemeClr val="accent1"/>
                  </a:solidFill>
                  <a:latin typeface="Montserrat" pitchFamily="2" charset="77"/>
                  <a:ea typeface="Roboto Medium" panose="02000000000000000000" pitchFamily="2" charset="0"/>
                  <a:cs typeface="Open Sans" pitchFamily="2" charset="0"/>
                </a:rPr>
                <a:t>04</a:t>
              </a:r>
            </a:p>
          </p:txBody>
        </p:sp>
        <p:sp>
          <p:nvSpPr>
            <p:cNvPr id="16" name="TextBox 15">
              <a:hlinkClick r:id="rId4" action="ppaction://hlinksldjump"/>
              <a:extLst>
                <a:ext uri="{FF2B5EF4-FFF2-40B4-BE49-F238E27FC236}">
                  <a16:creationId xmlns:a16="http://schemas.microsoft.com/office/drawing/2014/main" id="{B6DE26CB-7092-68F5-A99D-7B1C072A1C7A}"/>
                </a:ext>
              </a:extLst>
            </p:cNvPr>
            <p:cNvSpPr txBox="1"/>
            <p:nvPr/>
          </p:nvSpPr>
          <p:spPr>
            <a:xfrm>
              <a:off x="8592082" y="3712300"/>
              <a:ext cx="6094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Service</a:t>
              </a:r>
            </a:p>
          </p:txBody>
        </p:sp>
        <p:sp>
          <p:nvSpPr>
            <p:cNvPr id="17" name="TextBox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DD115291-027C-3030-990C-945865B0E0E5}"/>
                </a:ext>
              </a:extLst>
            </p:cNvPr>
            <p:cNvSpPr txBox="1"/>
            <p:nvPr/>
          </p:nvSpPr>
          <p:spPr>
            <a:xfrm>
              <a:off x="10554445" y="3712300"/>
              <a:ext cx="3497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00" b="1" dirty="0">
                  <a:solidFill>
                    <a:schemeClr val="accent1"/>
                  </a:solidFill>
                  <a:latin typeface="Montserrat" pitchFamily="2" charset="77"/>
                  <a:ea typeface="Roboto Medium" panose="02000000000000000000" pitchFamily="2" charset="0"/>
                  <a:cs typeface="Open Sans" pitchFamily="2" charset="0"/>
                </a:rPr>
                <a:t>07</a:t>
              </a:r>
            </a:p>
          </p:txBody>
        </p:sp>
        <p:sp>
          <p:nvSpPr>
            <p:cNvPr id="18" name="TextBox 17">
              <a:hlinkClick r:id="rId5" action="ppaction://hlinksldjump"/>
              <a:extLst>
                <a:ext uri="{FF2B5EF4-FFF2-40B4-BE49-F238E27FC236}">
                  <a16:creationId xmlns:a16="http://schemas.microsoft.com/office/drawing/2014/main" id="{F28DA027-0CEC-87A9-3184-19F26013E1CE}"/>
                </a:ext>
              </a:extLst>
            </p:cNvPr>
            <p:cNvSpPr txBox="1"/>
            <p:nvPr/>
          </p:nvSpPr>
          <p:spPr>
            <a:xfrm>
              <a:off x="8592082" y="4095358"/>
              <a:ext cx="5164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Team</a:t>
              </a:r>
            </a:p>
          </p:txBody>
        </p:sp>
        <p:sp>
          <p:nvSpPr>
            <p:cNvPr id="19" name="TextBox 18">
              <a:hlinkClick r:id="rId5" action="ppaction://hlinksldjump"/>
              <a:extLst>
                <a:ext uri="{FF2B5EF4-FFF2-40B4-BE49-F238E27FC236}">
                  <a16:creationId xmlns:a16="http://schemas.microsoft.com/office/drawing/2014/main" id="{83B2171A-3AE0-0FBE-2869-DE536997AC8C}"/>
                </a:ext>
              </a:extLst>
            </p:cNvPr>
            <p:cNvSpPr txBox="1"/>
            <p:nvPr/>
          </p:nvSpPr>
          <p:spPr>
            <a:xfrm>
              <a:off x="10584902" y="4095358"/>
              <a:ext cx="3193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00" b="1" dirty="0">
                  <a:solidFill>
                    <a:schemeClr val="accent1"/>
                  </a:solidFill>
                  <a:latin typeface="Montserrat" pitchFamily="2" charset="77"/>
                  <a:ea typeface="Roboto Medium" panose="02000000000000000000" pitchFamily="2" charset="0"/>
                  <a:cs typeface="Open Sans" pitchFamily="2" charset="0"/>
                </a:rPr>
                <a:t>10</a:t>
              </a:r>
            </a:p>
          </p:txBody>
        </p:sp>
        <p:sp>
          <p:nvSpPr>
            <p:cNvPr id="20" name="Text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0B0E86A0-B6C6-1E8F-7F16-B26CC1D3A3FD}"/>
                </a:ext>
              </a:extLst>
            </p:cNvPr>
            <p:cNvSpPr txBox="1"/>
            <p:nvPr/>
          </p:nvSpPr>
          <p:spPr>
            <a:xfrm>
              <a:off x="8592082" y="4478415"/>
              <a:ext cx="6992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Portfolio</a:t>
              </a:r>
            </a:p>
          </p:txBody>
        </p:sp>
        <p:sp>
          <p:nvSpPr>
            <p:cNvPr id="21" name="TextBox 20">
              <a:hlinkClick r:id="rId6" action="ppaction://hlinksldjump"/>
              <a:extLst>
                <a:ext uri="{FF2B5EF4-FFF2-40B4-BE49-F238E27FC236}">
                  <a16:creationId xmlns:a16="http://schemas.microsoft.com/office/drawing/2014/main" id="{8BC5B3CB-33A6-EBA4-B10E-E8D40EEF2355}"/>
                </a:ext>
              </a:extLst>
            </p:cNvPr>
            <p:cNvSpPr txBox="1"/>
            <p:nvPr/>
          </p:nvSpPr>
          <p:spPr>
            <a:xfrm>
              <a:off x="10596123" y="4478415"/>
              <a:ext cx="3080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00" b="1" dirty="0">
                  <a:solidFill>
                    <a:schemeClr val="accent1"/>
                  </a:solidFill>
                  <a:latin typeface="Montserrat" pitchFamily="2" charset="77"/>
                  <a:ea typeface="Roboto Medium" panose="02000000000000000000" pitchFamily="2" charset="0"/>
                  <a:cs typeface="Open Sans" pitchFamily="2" charset="0"/>
                </a:rPr>
                <a:t>13</a:t>
              </a:r>
            </a:p>
          </p:txBody>
        </p:sp>
        <p:sp>
          <p:nvSpPr>
            <p:cNvPr id="22" name="TextBox 21">
              <a:hlinkClick r:id="rId7" action="ppaction://hlinksldjump"/>
              <a:extLst>
                <a:ext uri="{FF2B5EF4-FFF2-40B4-BE49-F238E27FC236}">
                  <a16:creationId xmlns:a16="http://schemas.microsoft.com/office/drawing/2014/main" id="{AA51EDB9-D37D-EBE4-1C6D-B6F2CC68A56B}"/>
                </a:ext>
              </a:extLst>
            </p:cNvPr>
            <p:cNvSpPr txBox="1"/>
            <p:nvPr/>
          </p:nvSpPr>
          <p:spPr>
            <a:xfrm>
              <a:off x="8592082" y="4861471"/>
              <a:ext cx="9444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Pricing Table</a:t>
              </a:r>
            </a:p>
          </p:txBody>
        </p:sp>
        <p:sp>
          <p:nvSpPr>
            <p:cNvPr id="23" name="TextBox 22">
              <a:hlinkClick r:id="rId7" action="ppaction://hlinksldjump"/>
              <a:extLst>
                <a:ext uri="{FF2B5EF4-FFF2-40B4-BE49-F238E27FC236}">
                  <a16:creationId xmlns:a16="http://schemas.microsoft.com/office/drawing/2014/main" id="{85821867-5DF7-80E5-4545-1B82FF36231D}"/>
                </a:ext>
              </a:extLst>
            </p:cNvPr>
            <p:cNvSpPr txBox="1"/>
            <p:nvPr/>
          </p:nvSpPr>
          <p:spPr>
            <a:xfrm>
              <a:off x="10588108" y="4861471"/>
              <a:ext cx="3161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00" b="1" dirty="0">
                  <a:solidFill>
                    <a:schemeClr val="accent1"/>
                  </a:solidFill>
                  <a:latin typeface="Montserrat" pitchFamily="2" charset="77"/>
                  <a:ea typeface="Roboto Medium" panose="02000000000000000000" pitchFamily="2" charset="0"/>
                  <a:cs typeface="Open Sans" pitchFamily="2" charset="0"/>
                </a:rPr>
                <a:t>16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14F7198-E72A-F97B-24AF-63C7946171D1}"/>
                </a:ext>
              </a:extLst>
            </p:cNvPr>
            <p:cNvCxnSpPr>
              <a:cxnSpLocks/>
            </p:cNvCxnSpPr>
            <p:nvPr/>
          </p:nvCxnSpPr>
          <p:spPr>
            <a:xfrm>
              <a:off x="8682440" y="3223180"/>
              <a:ext cx="213158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541DF50-9F65-0E67-F155-F7C3358AAA87}"/>
                </a:ext>
              </a:extLst>
            </p:cNvPr>
            <p:cNvCxnSpPr>
              <a:cxnSpLocks/>
            </p:cNvCxnSpPr>
            <p:nvPr/>
          </p:nvCxnSpPr>
          <p:spPr>
            <a:xfrm>
              <a:off x="8682440" y="3606240"/>
              <a:ext cx="213158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3625DD0-E846-0688-F488-C43327B495C3}"/>
                </a:ext>
              </a:extLst>
            </p:cNvPr>
            <p:cNvCxnSpPr>
              <a:cxnSpLocks/>
            </p:cNvCxnSpPr>
            <p:nvPr/>
          </p:nvCxnSpPr>
          <p:spPr>
            <a:xfrm>
              <a:off x="8682440" y="3989299"/>
              <a:ext cx="213158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97869A4-FCAB-A6BD-8C56-8E63FED691FA}"/>
                </a:ext>
              </a:extLst>
            </p:cNvPr>
            <p:cNvCxnSpPr>
              <a:cxnSpLocks/>
            </p:cNvCxnSpPr>
            <p:nvPr/>
          </p:nvCxnSpPr>
          <p:spPr>
            <a:xfrm>
              <a:off x="8682440" y="4372357"/>
              <a:ext cx="213158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F68AA9F-2796-AEDD-7C5F-8480A788D8B6}"/>
                </a:ext>
              </a:extLst>
            </p:cNvPr>
            <p:cNvCxnSpPr>
              <a:cxnSpLocks/>
            </p:cNvCxnSpPr>
            <p:nvPr/>
          </p:nvCxnSpPr>
          <p:spPr>
            <a:xfrm>
              <a:off x="8682440" y="4755414"/>
              <a:ext cx="213158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B5BF4C4-9DAD-6CE6-A9A4-99255B555926}"/>
                </a:ext>
              </a:extLst>
            </p:cNvPr>
            <p:cNvCxnSpPr>
              <a:cxnSpLocks/>
            </p:cNvCxnSpPr>
            <p:nvPr/>
          </p:nvCxnSpPr>
          <p:spPr>
            <a:xfrm>
              <a:off x="8682440" y="5138470"/>
              <a:ext cx="213158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hlinkClick r:id="rId8" action="ppaction://hlinksldjump"/>
              <a:extLst>
                <a:ext uri="{FF2B5EF4-FFF2-40B4-BE49-F238E27FC236}">
                  <a16:creationId xmlns:a16="http://schemas.microsoft.com/office/drawing/2014/main" id="{9DB3A5B7-F421-4F3F-1F4B-3D84F806DC66}"/>
                </a:ext>
              </a:extLst>
            </p:cNvPr>
            <p:cNvSpPr txBox="1"/>
            <p:nvPr/>
          </p:nvSpPr>
          <p:spPr>
            <a:xfrm>
              <a:off x="8592082" y="5244527"/>
              <a:ext cx="6447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itchFamily="2" charset="0"/>
                  <a:ea typeface="Open Sans" pitchFamily="2" charset="0"/>
                  <a:cs typeface="Open Sans" pitchFamily="2" charset="0"/>
                </a:rPr>
                <a:t>Contact</a:t>
              </a:r>
            </a:p>
          </p:txBody>
        </p:sp>
        <p:sp>
          <p:nvSpPr>
            <p:cNvPr id="31" name="TextBox 30">
              <a:hlinkClick r:id="rId8" action="ppaction://hlinksldjump"/>
              <a:extLst>
                <a:ext uri="{FF2B5EF4-FFF2-40B4-BE49-F238E27FC236}">
                  <a16:creationId xmlns:a16="http://schemas.microsoft.com/office/drawing/2014/main" id="{C0D635A0-E5D3-44F0-9189-90505A2BAB81}"/>
                </a:ext>
              </a:extLst>
            </p:cNvPr>
            <p:cNvSpPr txBox="1"/>
            <p:nvPr/>
          </p:nvSpPr>
          <p:spPr>
            <a:xfrm>
              <a:off x="10589711" y="5244527"/>
              <a:ext cx="3145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00" b="1" dirty="0">
                  <a:solidFill>
                    <a:schemeClr val="accent1"/>
                  </a:solidFill>
                  <a:latin typeface="Montserrat" pitchFamily="2" charset="77"/>
                  <a:ea typeface="Roboto Medium" panose="02000000000000000000" pitchFamily="2" charset="0"/>
                  <a:cs typeface="Open Sans" pitchFamily="2" charset="0"/>
                </a:rPr>
                <a:t>17</a:t>
              </a: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40E5800-E42F-B0D0-384B-D1A28596EC67}"/>
                </a:ext>
              </a:extLst>
            </p:cNvPr>
            <p:cNvCxnSpPr>
              <a:cxnSpLocks/>
            </p:cNvCxnSpPr>
            <p:nvPr/>
          </p:nvCxnSpPr>
          <p:spPr>
            <a:xfrm>
              <a:off x="8682440" y="5521526"/>
              <a:ext cx="213158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55ABDB02-EBEA-9983-BE71-854CE69F074C}"/>
              </a:ext>
            </a:extLst>
          </p:cNvPr>
          <p:cNvSpPr txBox="1"/>
          <p:nvPr/>
        </p:nvSpPr>
        <p:spPr>
          <a:xfrm>
            <a:off x="5600699" y="1179569"/>
            <a:ext cx="5393717" cy="9916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sit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amet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sed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do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eiusmod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tempor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incididunt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labore et dolore magna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Ut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enim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ad minim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veniam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quis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nostrud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exercitation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ullamco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laboris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nisi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aliquip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commodo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consequat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Duis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aute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irure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in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reprehenderit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in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voluptate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velit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esse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cillum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dolore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eu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6F6C6D5-26AC-1AAE-CA65-A28A7F672A2A}"/>
              </a:ext>
            </a:extLst>
          </p:cNvPr>
          <p:cNvSpPr/>
          <p:nvPr/>
        </p:nvSpPr>
        <p:spPr>
          <a:xfrm>
            <a:off x="8439600" y="5368989"/>
            <a:ext cx="2457000" cy="3032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DA11A4F-BBC0-0E20-C4AF-AB399E8BC8A4}"/>
              </a:ext>
            </a:extLst>
          </p:cNvPr>
          <p:cNvSpPr txBox="1"/>
          <p:nvPr/>
        </p:nvSpPr>
        <p:spPr>
          <a:xfrm flipH="1">
            <a:off x="8687556" y="5397484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pc="3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Your Website Here</a:t>
            </a:r>
          </a:p>
        </p:txBody>
      </p:sp>
    </p:spTree>
    <p:extLst>
      <p:ext uri="{BB962C8B-B14F-4D97-AF65-F5344CB8AC3E}">
        <p14:creationId xmlns:p14="http://schemas.microsoft.com/office/powerpoint/2010/main" val="2397017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0318DB87-6719-B1D3-9961-19ADEB7C435A}"/>
              </a:ext>
            </a:extLst>
          </p:cNvPr>
          <p:cNvSpPr/>
          <p:nvPr/>
        </p:nvSpPr>
        <p:spPr>
          <a:xfrm>
            <a:off x="0" y="0"/>
            <a:ext cx="12192000" cy="22987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4E9D784-8131-3E1E-A4F9-CB081DECDF5D}"/>
              </a:ext>
            </a:extLst>
          </p:cNvPr>
          <p:cNvSpPr/>
          <p:nvPr/>
        </p:nvSpPr>
        <p:spPr>
          <a:xfrm>
            <a:off x="448175" y="371016"/>
            <a:ext cx="164358" cy="129887"/>
          </a:xfrm>
          <a:custGeom>
            <a:avLst/>
            <a:gdLst>
              <a:gd name="connsiteX0" fmla="*/ 0 w 164358"/>
              <a:gd name="connsiteY0" fmla="*/ 104977 h 129887"/>
              <a:gd name="connsiteX1" fmla="*/ 164358 w 164358"/>
              <a:gd name="connsiteY1" fmla="*/ 104977 h 129887"/>
              <a:gd name="connsiteX2" fmla="*/ 164358 w 164358"/>
              <a:gd name="connsiteY2" fmla="*/ 129887 h 129887"/>
              <a:gd name="connsiteX3" fmla="*/ 0 w 164358"/>
              <a:gd name="connsiteY3" fmla="*/ 129887 h 129887"/>
              <a:gd name="connsiteX4" fmla="*/ 0 w 164358"/>
              <a:gd name="connsiteY4" fmla="*/ 52489 h 129887"/>
              <a:gd name="connsiteX5" fmla="*/ 164358 w 164358"/>
              <a:gd name="connsiteY5" fmla="*/ 52489 h 129887"/>
              <a:gd name="connsiteX6" fmla="*/ 164358 w 164358"/>
              <a:gd name="connsiteY6" fmla="*/ 77399 h 129887"/>
              <a:gd name="connsiteX7" fmla="*/ 0 w 164358"/>
              <a:gd name="connsiteY7" fmla="*/ 77399 h 129887"/>
              <a:gd name="connsiteX8" fmla="*/ 0 w 164358"/>
              <a:gd name="connsiteY8" fmla="*/ 0 h 129887"/>
              <a:gd name="connsiteX9" fmla="*/ 164358 w 164358"/>
              <a:gd name="connsiteY9" fmla="*/ 0 h 129887"/>
              <a:gd name="connsiteX10" fmla="*/ 164358 w 164358"/>
              <a:gd name="connsiteY10" fmla="*/ 24910 h 129887"/>
              <a:gd name="connsiteX11" fmla="*/ 0 w 164358"/>
              <a:gd name="connsiteY11" fmla="*/ 24910 h 12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4358" h="129887">
                <a:moveTo>
                  <a:pt x="0" y="104977"/>
                </a:moveTo>
                <a:lnTo>
                  <a:pt x="164358" y="104977"/>
                </a:lnTo>
                <a:lnTo>
                  <a:pt x="164358" y="129887"/>
                </a:lnTo>
                <a:lnTo>
                  <a:pt x="0" y="129887"/>
                </a:lnTo>
                <a:close/>
                <a:moveTo>
                  <a:pt x="0" y="52489"/>
                </a:moveTo>
                <a:lnTo>
                  <a:pt x="164358" y="52489"/>
                </a:lnTo>
                <a:lnTo>
                  <a:pt x="164358" y="77399"/>
                </a:lnTo>
                <a:lnTo>
                  <a:pt x="0" y="77399"/>
                </a:lnTo>
                <a:close/>
                <a:moveTo>
                  <a:pt x="0" y="0"/>
                </a:moveTo>
                <a:lnTo>
                  <a:pt x="164358" y="0"/>
                </a:lnTo>
                <a:lnTo>
                  <a:pt x="164358" y="24910"/>
                </a:lnTo>
                <a:lnTo>
                  <a:pt x="0" y="249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hlinkClick r:id="rId2" action="ppaction://hlinksldjump"/>
            <a:extLst>
              <a:ext uri="{FF2B5EF4-FFF2-40B4-BE49-F238E27FC236}">
                <a16:creationId xmlns:a16="http://schemas.microsoft.com/office/drawing/2014/main" id="{3E1DDA8E-0AFC-E712-D0A9-A34F299FAD18}"/>
              </a:ext>
            </a:extLst>
          </p:cNvPr>
          <p:cNvSpPr txBox="1"/>
          <p:nvPr/>
        </p:nvSpPr>
        <p:spPr>
          <a:xfrm>
            <a:off x="376561" y="6293892"/>
            <a:ext cx="1694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Back To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ACFE16-B18B-47C4-E7AA-B21367EFEFEC}"/>
              </a:ext>
            </a:extLst>
          </p:cNvPr>
          <p:cNvSpPr txBox="1"/>
          <p:nvPr/>
        </p:nvSpPr>
        <p:spPr>
          <a:xfrm flipH="1">
            <a:off x="11268494" y="316236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About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5D5664-C27F-F6BB-0F10-BC7A354315B9}"/>
              </a:ext>
            </a:extLst>
          </p:cNvPr>
          <p:cNvSpPr txBox="1"/>
          <p:nvPr/>
        </p:nvSpPr>
        <p:spPr>
          <a:xfrm flipH="1">
            <a:off x="10149290" y="316236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Service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E48193-2F7A-6AA8-5E63-6A37D0F29C2C}"/>
              </a:ext>
            </a:extLst>
          </p:cNvPr>
          <p:cNvSpPr txBox="1"/>
          <p:nvPr/>
        </p:nvSpPr>
        <p:spPr>
          <a:xfrm flipH="1">
            <a:off x="9119687" y="316236"/>
            <a:ext cx="5164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F12160-DDE2-1036-6638-551024F79A53}"/>
              </a:ext>
            </a:extLst>
          </p:cNvPr>
          <p:cNvSpPr txBox="1"/>
          <p:nvPr/>
        </p:nvSpPr>
        <p:spPr>
          <a:xfrm flipH="1">
            <a:off x="7907342" y="316236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Portfolio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34217D-D329-F56F-4A33-A4778E3F5402}"/>
              </a:ext>
            </a:extLst>
          </p:cNvPr>
          <p:cNvSpPr txBox="1"/>
          <p:nvPr/>
        </p:nvSpPr>
        <p:spPr>
          <a:xfrm>
            <a:off x="735041" y="316236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Company Name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C5FB8C-FA68-1C22-167F-41688CAD3AE8}"/>
              </a:ext>
            </a:extLst>
          </p:cNvPr>
          <p:cNvSpPr txBox="1"/>
          <p:nvPr/>
        </p:nvSpPr>
        <p:spPr>
          <a:xfrm>
            <a:off x="11470472" y="6293891"/>
            <a:ext cx="3449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03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858E13-1974-0CDB-A8EB-40AE9E34A4E5}"/>
              </a:ext>
            </a:extLst>
          </p:cNvPr>
          <p:cNvSpPr txBox="1"/>
          <p:nvPr/>
        </p:nvSpPr>
        <p:spPr>
          <a:xfrm>
            <a:off x="4258798" y="4337713"/>
            <a:ext cx="36744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Welcome </a:t>
            </a:r>
            <a:r>
              <a:rPr lang="en-US" sz="28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Message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839165-4650-34E1-EB42-F3C9A62653FB}"/>
              </a:ext>
            </a:extLst>
          </p:cNvPr>
          <p:cNvSpPr txBox="1"/>
          <p:nvPr/>
        </p:nvSpPr>
        <p:spPr>
          <a:xfrm>
            <a:off x="1435100" y="4981243"/>
            <a:ext cx="9321800" cy="7607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sit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amet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sed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do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eiusmod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tempor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incididunt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labore et dolore magna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Ut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enim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ad minim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veniam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quis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nostrud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exercitation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ullamco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laboris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nisi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aliquip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commodo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consequat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Duis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aute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irure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in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reprehenderit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in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voluptate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velit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esse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cillum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sunt in culpa qui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officia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deserunt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mollit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anim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id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est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laborum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9DD450-BF53-2A2E-5D75-5EC5EF3C01BB}"/>
              </a:ext>
            </a:extLst>
          </p:cNvPr>
          <p:cNvSpPr/>
          <p:nvPr/>
        </p:nvSpPr>
        <p:spPr>
          <a:xfrm>
            <a:off x="4867500" y="6270720"/>
            <a:ext cx="2457000" cy="3032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573C2DC-0F68-1D54-7AE5-3F3502601CAD}"/>
              </a:ext>
            </a:extLst>
          </p:cNvPr>
          <p:cNvSpPr txBox="1"/>
          <p:nvPr/>
        </p:nvSpPr>
        <p:spPr>
          <a:xfrm flipH="1">
            <a:off x="5115456" y="6299215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pc="3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Your Website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C94CEE2-967D-3359-91F7-6F59151B23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7643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29">
            <a:extLst>
              <a:ext uri="{FF2B5EF4-FFF2-40B4-BE49-F238E27FC236}">
                <a16:creationId xmlns:a16="http://schemas.microsoft.com/office/drawing/2014/main" id="{E39983F4-B53C-DD2D-A636-79FAE49CB262}"/>
              </a:ext>
            </a:extLst>
          </p:cNvPr>
          <p:cNvSpPr/>
          <p:nvPr/>
        </p:nvSpPr>
        <p:spPr>
          <a:xfrm>
            <a:off x="1" y="-1"/>
            <a:ext cx="5943896" cy="6858001"/>
          </a:xfrm>
          <a:custGeom>
            <a:avLst/>
            <a:gdLst>
              <a:gd name="connsiteX0" fmla="*/ 0 w 5943896"/>
              <a:gd name="connsiteY0" fmla="*/ 0 h 6858001"/>
              <a:gd name="connsiteX1" fmla="*/ 5943896 w 5943896"/>
              <a:gd name="connsiteY1" fmla="*/ 0 h 6858001"/>
              <a:gd name="connsiteX2" fmla="*/ 5943896 w 5943896"/>
              <a:gd name="connsiteY2" fmla="*/ 1004003 h 6858001"/>
              <a:gd name="connsiteX3" fmla="*/ 4647138 w 5943896"/>
              <a:gd name="connsiteY3" fmla="*/ 1004003 h 6858001"/>
              <a:gd name="connsiteX4" fmla="*/ 4647138 w 5943896"/>
              <a:gd name="connsiteY4" fmla="*/ 5853997 h 6858001"/>
              <a:gd name="connsiteX5" fmla="*/ 5943896 w 5943896"/>
              <a:gd name="connsiteY5" fmla="*/ 5853997 h 6858001"/>
              <a:gd name="connsiteX6" fmla="*/ 5943896 w 5943896"/>
              <a:gd name="connsiteY6" fmla="*/ 6858001 h 6858001"/>
              <a:gd name="connsiteX7" fmla="*/ 0 w 5943896"/>
              <a:gd name="connsiteY7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43896" h="6858001">
                <a:moveTo>
                  <a:pt x="0" y="0"/>
                </a:moveTo>
                <a:lnTo>
                  <a:pt x="5943896" y="0"/>
                </a:lnTo>
                <a:lnTo>
                  <a:pt x="5943896" y="1004003"/>
                </a:lnTo>
                <a:lnTo>
                  <a:pt x="4647138" y="1004003"/>
                </a:lnTo>
                <a:lnTo>
                  <a:pt x="4647138" y="5853997"/>
                </a:lnTo>
                <a:lnTo>
                  <a:pt x="5943896" y="5853997"/>
                </a:lnTo>
                <a:lnTo>
                  <a:pt x="5943896" y="6858001"/>
                </a:lnTo>
                <a:lnTo>
                  <a:pt x="0" y="685800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A7C60F40-D050-48D0-2537-6356D7B0A971}"/>
              </a:ext>
            </a:extLst>
          </p:cNvPr>
          <p:cNvSpPr/>
          <p:nvPr/>
        </p:nvSpPr>
        <p:spPr>
          <a:xfrm>
            <a:off x="448175" y="371016"/>
            <a:ext cx="164358" cy="129887"/>
          </a:xfrm>
          <a:custGeom>
            <a:avLst/>
            <a:gdLst>
              <a:gd name="connsiteX0" fmla="*/ 0 w 164358"/>
              <a:gd name="connsiteY0" fmla="*/ 104977 h 129887"/>
              <a:gd name="connsiteX1" fmla="*/ 164358 w 164358"/>
              <a:gd name="connsiteY1" fmla="*/ 104977 h 129887"/>
              <a:gd name="connsiteX2" fmla="*/ 164358 w 164358"/>
              <a:gd name="connsiteY2" fmla="*/ 129887 h 129887"/>
              <a:gd name="connsiteX3" fmla="*/ 0 w 164358"/>
              <a:gd name="connsiteY3" fmla="*/ 129887 h 129887"/>
              <a:gd name="connsiteX4" fmla="*/ 0 w 164358"/>
              <a:gd name="connsiteY4" fmla="*/ 52489 h 129887"/>
              <a:gd name="connsiteX5" fmla="*/ 164358 w 164358"/>
              <a:gd name="connsiteY5" fmla="*/ 52489 h 129887"/>
              <a:gd name="connsiteX6" fmla="*/ 164358 w 164358"/>
              <a:gd name="connsiteY6" fmla="*/ 77399 h 129887"/>
              <a:gd name="connsiteX7" fmla="*/ 0 w 164358"/>
              <a:gd name="connsiteY7" fmla="*/ 77399 h 129887"/>
              <a:gd name="connsiteX8" fmla="*/ 0 w 164358"/>
              <a:gd name="connsiteY8" fmla="*/ 0 h 129887"/>
              <a:gd name="connsiteX9" fmla="*/ 164358 w 164358"/>
              <a:gd name="connsiteY9" fmla="*/ 0 h 129887"/>
              <a:gd name="connsiteX10" fmla="*/ 164358 w 164358"/>
              <a:gd name="connsiteY10" fmla="*/ 24910 h 129887"/>
              <a:gd name="connsiteX11" fmla="*/ 0 w 164358"/>
              <a:gd name="connsiteY11" fmla="*/ 24910 h 12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4358" h="129887">
                <a:moveTo>
                  <a:pt x="0" y="104977"/>
                </a:moveTo>
                <a:lnTo>
                  <a:pt x="164358" y="104977"/>
                </a:lnTo>
                <a:lnTo>
                  <a:pt x="164358" y="129887"/>
                </a:lnTo>
                <a:lnTo>
                  <a:pt x="0" y="129887"/>
                </a:lnTo>
                <a:close/>
                <a:moveTo>
                  <a:pt x="0" y="52489"/>
                </a:moveTo>
                <a:lnTo>
                  <a:pt x="164358" y="52489"/>
                </a:lnTo>
                <a:lnTo>
                  <a:pt x="164358" y="77399"/>
                </a:lnTo>
                <a:lnTo>
                  <a:pt x="0" y="77399"/>
                </a:lnTo>
                <a:close/>
                <a:moveTo>
                  <a:pt x="0" y="0"/>
                </a:moveTo>
                <a:lnTo>
                  <a:pt x="164358" y="0"/>
                </a:lnTo>
                <a:lnTo>
                  <a:pt x="164358" y="24910"/>
                </a:lnTo>
                <a:lnTo>
                  <a:pt x="0" y="249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hlinkClick r:id="rId2" action="ppaction://hlinksldjump"/>
            <a:extLst>
              <a:ext uri="{FF2B5EF4-FFF2-40B4-BE49-F238E27FC236}">
                <a16:creationId xmlns:a16="http://schemas.microsoft.com/office/drawing/2014/main" id="{755580D1-874E-EAF1-1D6B-F408A0BBF15A}"/>
              </a:ext>
            </a:extLst>
          </p:cNvPr>
          <p:cNvSpPr txBox="1"/>
          <p:nvPr/>
        </p:nvSpPr>
        <p:spPr>
          <a:xfrm>
            <a:off x="376561" y="6293892"/>
            <a:ext cx="1694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accent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Back To </a:t>
            </a:r>
            <a:r>
              <a:rPr lang="en-US" sz="10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8679A1-1A77-F9E5-0FC7-1B137E20F614}"/>
              </a:ext>
            </a:extLst>
          </p:cNvPr>
          <p:cNvSpPr txBox="1"/>
          <p:nvPr/>
        </p:nvSpPr>
        <p:spPr>
          <a:xfrm flipH="1">
            <a:off x="11268494" y="316236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About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B23C6B-F5B0-5923-30E2-46336E44A361}"/>
              </a:ext>
            </a:extLst>
          </p:cNvPr>
          <p:cNvSpPr txBox="1"/>
          <p:nvPr/>
        </p:nvSpPr>
        <p:spPr>
          <a:xfrm flipH="1">
            <a:off x="10149290" y="316236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Service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A5889E-B16A-7D21-D0F6-A714B43EBD80}"/>
              </a:ext>
            </a:extLst>
          </p:cNvPr>
          <p:cNvSpPr txBox="1"/>
          <p:nvPr/>
        </p:nvSpPr>
        <p:spPr>
          <a:xfrm flipH="1">
            <a:off x="9119687" y="316236"/>
            <a:ext cx="5164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7F7E3B-3B67-A714-DB28-C68EE452F830}"/>
              </a:ext>
            </a:extLst>
          </p:cNvPr>
          <p:cNvSpPr txBox="1"/>
          <p:nvPr/>
        </p:nvSpPr>
        <p:spPr>
          <a:xfrm flipH="1">
            <a:off x="7907342" y="316236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Portfolio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93468C-8C96-2CDE-7AE7-7D7011920F84}"/>
              </a:ext>
            </a:extLst>
          </p:cNvPr>
          <p:cNvSpPr txBox="1"/>
          <p:nvPr/>
        </p:nvSpPr>
        <p:spPr>
          <a:xfrm>
            <a:off x="735041" y="316236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Company Name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F63F12-5697-A380-0AF5-6B6ECC1C96E5}"/>
              </a:ext>
            </a:extLst>
          </p:cNvPr>
          <p:cNvSpPr txBox="1"/>
          <p:nvPr/>
        </p:nvSpPr>
        <p:spPr>
          <a:xfrm>
            <a:off x="11460854" y="6293891"/>
            <a:ext cx="3545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04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648B2C-4F11-620E-55BF-2C19CBDFFC9C}"/>
              </a:ext>
            </a:extLst>
          </p:cNvPr>
          <p:cNvSpPr txBox="1"/>
          <p:nvPr/>
        </p:nvSpPr>
        <p:spPr>
          <a:xfrm>
            <a:off x="8449676" y="1597451"/>
            <a:ext cx="23577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About Our </a:t>
            </a:r>
            <a:r>
              <a:rPr lang="en-US" sz="28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Company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5643B2-B461-3B42-7FDC-AB7C8DC94991}"/>
              </a:ext>
            </a:extLst>
          </p:cNvPr>
          <p:cNvSpPr txBox="1"/>
          <p:nvPr/>
        </p:nvSpPr>
        <p:spPr>
          <a:xfrm>
            <a:off x="8449676" y="2844387"/>
            <a:ext cx="2599083" cy="14532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sit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amet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sed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do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eiusmod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tempor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incididunt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labore et dolore magna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Ut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enim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ad minim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veniam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quis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nostrud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exercitation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ullamco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laboris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nisi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aliquip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commodo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consequat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5F34EAC-6B2F-EA71-BA50-DCD0C524E192}"/>
              </a:ext>
            </a:extLst>
          </p:cNvPr>
          <p:cNvSpPr/>
          <p:nvPr/>
        </p:nvSpPr>
        <p:spPr>
          <a:xfrm>
            <a:off x="8546116" y="4797953"/>
            <a:ext cx="1548521" cy="3989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hlinkClick r:id="rId2" action="ppaction://hlinksldjump"/>
            <a:extLst>
              <a:ext uri="{FF2B5EF4-FFF2-40B4-BE49-F238E27FC236}">
                <a16:creationId xmlns:a16="http://schemas.microsoft.com/office/drawing/2014/main" id="{A36AAFB4-39F3-1D6F-9DA7-E90546E768B7}"/>
              </a:ext>
            </a:extLst>
          </p:cNvPr>
          <p:cNvSpPr txBox="1"/>
          <p:nvPr/>
        </p:nvSpPr>
        <p:spPr>
          <a:xfrm>
            <a:off x="8729508" y="4874318"/>
            <a:ext cx="11817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pc="3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Read More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686CE6D-CEF2-0027-5125-EEE1826B3C1F}"/>
              </a:ext>
            </a:extLst>
          </p:cNvPr>
          <p:cNvGrpSpPr/>
          <p:nvPr/>
        </p:nvGrpSpPr>
        <p:grpSpPr>
          <a:xfrm>
            <a:off x="1209709" y="2014986"/>
            <a:ext cx="1914428" cy="1068563"/>
            <a:chOff x="1209709" y="2022794"/>
            <a:chExt cx="1914428" cy="106856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9A5E4A1-A88A-9A8C-6DAD-0EF4F05F3BA0}"/>
                </a:ext>
              </a:extLst>
            </p:cNvPr>
            <p:cNvSpPr txBox="1"/>
            <p:nvPr/>
          </p:nvSpPr>
          <p:spPr>
            <a:xfrm>
              <a:off x="1209709" y="2330571"/>
              <a:ext cx="1914428" cy="7607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Lorem ipsum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dolor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sit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amet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,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consectetur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adipiscing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sedo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eiusmod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incididunt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9776773-A775-6D46-10C5-25655F694D88}"/>
                </a:ext>
              </a:extLst>
            </p:cNvPr>
            <p:cNvSpPr txBox="1"/>
            <p:nvPr/>
          </p:nvSpPr>
          <p:spPr>
            <a:xfrm>
              <a:off x="1226910" y="2022794"/>
              <a:ext cx="10102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About Us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0FE1BA4-4B49-C48A-5DFC-B850BFE53333}"/>
              </a:ext>
            </a:extLst>
          </p:cNvPr>
          <p:cNvGrpSpPr/>
          <p:nvPr/>
        </p:nvGrpSpPr>
        <p:grpSpPr>
          <a:xfrm>
            <a:off x="1209709" y="3775292"/>
            <a:ext cx="1914428" cy="1068563"/>
            <a:chOff x="1209709" y="2022794"/>
            <a:chExt cx="1914428" cy="1068563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B2AFD46-B8CF-8256-2DCA-C7836B81D592}"/>
                </a:ext>
              </a:extLst>
            </p:cNvPr>
            <p:cNvSpPr txBox="1"/>
            <p:nvPr/>
          </p:nvSpPr>
          <p:spPr>
            <a:xfrm>
              <a:off x="1209709" y="2330571"/>
              <a:ext cx="1914428" cy="7607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Lorem ipsum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dolor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sit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amet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,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consectetur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adipiscing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sedo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eiusmod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incididunt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EEC8EDA-8335-0D51-3089-171B32BB58B3}"/>
                </a:ext>
              </a:extLst>
            </p:cNvPr>
            <p:cNvSpPr txBox="1"/>
            <p:nvPr/>
          </p:nvSpPr>
          <p:spPr>
            <a:xfrm>
              <a:off x="1226910" y="2022794"/>
              <a:ext cx="10102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About Us</a:t>
              </a:r>
            </a:p>
          </p:txBody>
        </p:sp>
      </p:grp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5A6C699-67DF-C28F-39C7-4D82C3AAE6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5B5945C-3DF8-06A9-44C8-7BE34008469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549C0C2-5025-B045-0367-5D7F8F495B7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72344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83202E1-C01D-6BDE-3034-514BA0B4C8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1" name="Freeform 40">
            <a:extLst>
              <a:ext uri="{FF2B5EF4-FFF2-40B4-BE49-F238E27FC236}">
                <a16:creationId xmlns:a16="http://schemas.microsoft.com/office/drawing/2014/main" id="{78084B55-60DC-234F-BD49-FB199F67A643}"/>
              </a:ext>
            </a:extLst>
          </p:cNvPr>
          <p:cNvSpPr/>
          <p:nvPr/>
        </p:nvSpPr>
        <p:spPr>
          <a:xfrm>
            <a:off x="8256008" y="3833398"/>
            <a:ext cx="3935992" cy="3024601"/>
          </a:xfrm>
          <a:custGeom>
            <a:avLst/>
            <a:gdLst>
              <a:gd name="connsiteX0" fmla="*/ 1380168 w 3935992"/>
              <a:gd name="connsiteY0" fmla="*/ 0 h 3024601"/>
              <a:gd name="connsiteX1" fmla="*/ 3935992 w 3935992"/>
              <a:gd name="connsiteY1" fmla="*/ 0 h 3024601"/>
              <a:gd name="connsiteX2" fmla="*/ 3935992 w 3935992"/>
              <a:gd name="connsiteY2" fmla="*/ 3024601 h 3024601"/>
              <a:gd name="connsiteX3" fmla="*/ 0 w 3935992"/>
              <a:gd name="connsiteY3" fmla="*/ 3024601 h 3024601"/>
              <a:gd name="connsiteX4" fmla="*/ 0 w 3935992"/>
              <a:gd name="connsiteY4" fmla="*/ 1800471 h 3024601"/>
              <a:gd name="connsiteX5" fmla="*/ 1380168 w 3935992"/>
              <a:gd name="connsiteY5" fmla="*/ 1800471 h 302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35992" h="3024601">
                <a:moveTo>
                  <a:pt x="1380168" y="0"/>
                </a:moveTo>
                <a:lnTo>
                  <a:pt x="3935992" y="0"/>
                </a:lnTo>
                <a:lnTo>
                  <a:pt x="3935992" y="3024601"/>
                </a:lnTo>
                <a:lnTo>
                  <a:pt x="0" y="3024601"/>
                </a:lnTo>
                <a:lnTo>
                  <a:pt x="0" y="1800471"/>
                </a:lnTo>
                <a:lnTo>
                  <a:pt x="1380168" y="180047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544912B8-0EEE-1EF8-E2B0-6083C20E9434}"/>
              </a:ext>
            </a:extLst>
          </p:cNvPr>
          <p:cNvSpPr/>
          <p:nvPr/>
        </p:nvSpPr>
        <p:spPr>
          <a:xfrm>
            <a:off x="448175" y="371016"/>
            <a:ext cx="164358" cy="129887"/>
          </a:xfrm>
          <a:custGeom>
            <a:avLst/>
            <a:gdLst>
              <a:gd name="connsiteX0" fmla="*/ 0 w 164358"/>
              <a:gd name="connsiteY0" fmla="*/ 104977 h 129887"/>
              <a:gd name="connsiteX1" fmla="*/ 164358 w 164358"/>
              <a:gd name="connsiteY1" fmla="*/ 104977 h 129887"/>
              <a:gd name="connsiteX2" fmla="*/ 164358 w 164358"/>
              <a:gd name="connsiteY2" fmla="*/ 129887 h 129887"/>
              <a:gd name="connsiteX3" fmla="*/ 0 w 164358"/>
              <a:gd name="connsiteY3" fmla="*/ 129887 h 129887"/>
              <a:gd name="connsiteX4" fmla="*/ 0 w 164358"/>
              <a:gd name="connsiteY4" fmla="*/ 52489 h 129887"/>
              <a:gd name="connsiteX5" fmla="*/ 164358 w 164358"/>
              <a:gd name="connsiteY5" fmla="*/ 52489 h 129887"/>
              <a:gd name="connsiteX6" fmla="*/ 164358 w 164358"/>
              <a:gd name="connsiteY6" fmla="*/ 77399 h 129887"/>
              <a:gd name="connsiteX7" fmla="*/ 0 w 164358"/>
              <a:gd name="connsiteY7" fmla="*/ 77399 h 129887"/>
              <a:gd name="connsiteX8" fmla="*/ 0 w 164358"/>
              <a:gd name="connsiteY8" fmla="*/ 0 h 129887"/>
              <a:gd name="connsiteX9" fmla="*/ 164358 w 164358"/>
              <a:gd name="connsiteY9" fmla="*/ 0 h 129887"/>
              <a:gd name="connsiteX10" fmla="*/ 164358 w 164358"/>
              <a:gd name="connsiteY10" fmla="*/ 24910 h 129887"/>
              <a:gd name="connsiteX11" fmla="*/ 0 w 164358"/>
              <a:gd name="connsiteY11" fmla="*/ 24910 h 12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4358" h="129887">
                <a:moveTo>
                  <a:pt x="0" y="104977"/>
                </a:moveTo>
                <a:lnTo>
                  <a:pt x="164358" y="104977"/>
                </a:lnTo>
                <a:lnTo>
                  <a:pt x="164358" y="129887"/>
                </a:lnTo>
                <a:lnTo>
                  <a:pt x="0" y="129887"/>
                </a:lnTo>
                <a:close/>
                <a:moveTo>
                  <a:pt x="0" y="52489"/>
                </a:moveTo>
                <a:lnTo>
                  <a:pt x="164358" y="52489"/>
                </a:lnTo>
                <a:lnTo>
                  <a:pt x="164358" y="77399"/>
                </a:lnTo>
                <a:lnTo>
                  <a:pt x="0" y="77399"/>
                </a:lnTo>
                <a:close/>
                <a:moveTo>
                  <a:pt x="0" y="0"/>
                </a:moveTo>
                <a:lnTo>
                  <a:pt x="164358" y="0"/>
                </a:lnTo>
                <a:lnTo>
                  <a:pt x="164358" y="24910"/>
                </a:lnTo>
                <a:lnTo>
                  <a:pt x="0" y="249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hlinkClick r:id="rId2" action="ppaction://hlinksldjump"/>
            <a:extLst>
              <a:ext uri="{FF2B5EF4-FFF2-40B4-BE49-F238E27FC236}">
                <a16:creationId xmlns:a16="http://schemas.microsoft.com/office/drawing/2014/main" id="{AA1CB9EC-CCAA-265C-40DF-9A636D8A8A6F}"/>
              </a:ext>
            </a:extLst>
          </p:cNvPr>
          <p:cNvSpPr txBox="1"/>
          <p:nvPr/>
        </p:nvSpPr>
        <p:spPr>
          <a:xfrm>
            <a:off x="376561" y="6293892"/>
            <a:ext cx="1694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Back To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1EA6B33-10D8-42E5-99E2-5874A4E0A7D4}"/>
              </a:ext>
            </a:extLst>
          </p:cNvPr>
          <p:cNvSpPr txBox="1"/>
          <p:nvPr/>
        </p:nvSpPr>
        <p:spPr>
          <a:xfrm flipH="1">
            <a:off x="11268494" y="316236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About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600346-E341-0960-3B1F-B131D0D93D5C}"/>
              </a:ext>
            </a:extLst>
          </p:cNvPr>
          <p:cNvSpPr txBox="1"/>
          <p:nvPr/>
        </p:nvSpPr>
        <p:spPr>
          <a:xfrm flipH="1">
            <a:off x="10149290" y="316236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Service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4D2597-661D-E40A-74B7-B2833AE0FFCF}"/>
              </a:ext>
            </a:extLst>
          </p:cNvPr>
          <p:cNvSpPr txBox="1"/>
          <p:nvPr/>
        </p:nvSpPr>
        <p:spPr>
          <a:xfrm flipH="1">
            <a:off x="9119687" y="316236"/>
            <a:ext cx="5164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8A342A-4441-C476-277C-CE2F45457AC8}"/>
              </a:ext>
            </a:extLst>
          </p:cNvPr>
          <p:cNvSpPr txBox="1"/>
          <p:nvPr/>
        </p:nvSpPr>
        <p:spPr>
          <a:xfrm flipH="1">
            <a:off x="7907342" y="316236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Portfolio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2368ED-05C7-726E-A3FB-474FD0F958E5}"/>
              </a:ext>
            </a:extLst>
          </p:cNvPr>
          <p:cNvSpPr txBox="1"/>
          <p:nvPr/>
        </p:nvSpPr>
        <p:spPr>
          <a:xfrm>
            <a:off x="735041" y="316236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Company Name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22E77D-BF12-B4B9-832A-CAA0F02195D6}"/>
              </a:ext>
            </a:extLst>
          </p:cNvPr>
          <p:cNvSpPr txBox="1"/>
          <p:nvPr/>
        </p:nvSpPr>
        <p:spPr>
          <a:xfrm>
            <a:off x="11464060" y="6293891"/>
            <a:ext cx="3513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05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09DDBC-BE58-43CF-6287-8F8D6AA61BCD}"/>
              </a:ext>
            </a:extLst>
          </p:cNvPr>
          <p:cNvSpPr txBox="1"/>
          <p:nvPr/>
        </p:nvSpPr>
        <p:spPr>
          <a:xfrm>
            <a:off x="1223908" y="1409765"/>
            <a:ext cx="29596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History Of Our </a:t>
            </a:r>
            <a:r>
              <a:rPr lang="en-US" sz="28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Company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324007-6D1B-14DB-DFE6-00F82D971050}"/>
              </a:ext>
            </a:extLst>
          </p:cNvPr>
          <p:cNvSpPr txBox="1"/>
          <p:nvPr/>
        </p:nvSpPr>
        <p:spPr>
          <a:xfrm>
            <a:off x="1658341" y="2887473"/>
            <a:ext cx="12218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Our 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944BEA-B922-4478-0205-74A4BB097ACA}"/>
              </a:ext>
            </a:extLst>
          </p:cNvPr>
          <p:cNvSpPr txBox="1"/>
          <p:nvPr/>
        </p:nvSpPr>
        <p:spPr>
          <a:xfrm>
            <a:off x="3053344" y="2771401"/>
            <a:ext cx="2593220" cy="5299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sit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amet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sed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do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eiusmod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117FAD-C202-7012-3868-C4A0A1F24981}"/>
              </a:ext>
            </a:extLst>
          </p:cNvPr>
          <p:cNvSpPr/>
          <p:nvPr/>
        </p:nvSpPr>
        <p:spPr>
          <a:xfrm>
            <a:off x="1328959" y="2970878"/>
            <a:ext cx="131001" cy="131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B7CDE3-3094-721B-5E31-AB3C416C1D89}"/>
              </a:ext>
            </a:extLst>
          </p:cNvPr>
          <p:cNvSpPr txBox="1"/>
          <p:nvPr/>
        </p:nvSpPr>
        <p:spPr>
          <a:xfrm>
            <a:off x="1658341" y="3618993"/>
            <a:ext cx="12218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Our History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781374-4494-0BCA-CED1-FE34E2BA3271}"/>
              </a:ext>
            </a:extLst>
          </p:cNvPr>
          <p:cNvSpPr txBox="1"/>
          <p:nvPr/>
        </p:nvSpPr>
        <p:spPr>
          <a:xfrm>
            <a:off x="3053344" y="3502921"/>
            <a:ext cx="2593220" cy="5299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sit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amet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sed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do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eiusmod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D3398C7-865E-A225-4D64-D83AFBA34F32}"/>
              </a:ext>
            </a:extLst>
          </p:cNvPr>
          <p:cNvSpPr/>
          <p:nvPr/>
        </p:nvSpPr>
        <p:spPr>
          <a:xfrm>
            <a:off x="1328959" y="3702398"/>
            <a:ext cx="131001" cy="131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AEB4FF7-3C64-7569-888B-2ADBD438C54A}"/>
              </a:ext>
            </a:extLst>
          </p:cNvPr>
          <p:cNvSpPr txBox="1"/>
          <p:nvPr/>
        </p:nvSpPr>
        <p:spPr>
          <a:xfrm>
            <a:off x="1223908" y="4456617"/>
            <a:ext cx="4422656" cy="9916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sit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amet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sed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eiusmod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tempor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incididunt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labore et dolore magna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Ut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enim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ad minim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veniam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quis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nostrud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exercitation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ullamco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laboris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nisi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aliquip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commodo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consequat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53A1B52-2601-A3CC-FAFB-3BA96E7558A8}"/>
              </a:ext>
            </a:extLst>
          </p:cNvPr>
          <p:cNvCxnSpPr>
            <a:cxnSpLocks/>
          </p:cNvCxnSpPr>
          <p:nvPr/>
        </p:nvCxnSpPr>
        <p:spPr>
          <a:xfrm>
            <a:off x="4637314" y="1886818"/>
            <a:ext cx="822960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08027547-1114-AACA-D588-8854B60109EE}"/>
              </a:ext>
            </a:extLst>
          </p:cNvPr>
          <p:cNvSpPr/>
          <p:nvPr/>
        </p:nvSpPr>
        <p:spPr>
          <a:xfrm>
            <a:off x="6880463" y="5330656"/>
            <a:ext cx="2755712" cy="3032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35853D-2639-63EE-5DEE-14F666FE6D40}"/>
              </a:ext>
            </a:extLst>
          </p:cNvPr>
          <p:cNvSpPr txBox="1"/>
          <p:nvPr/>
        </p:nvSpPr>
        <p:spPr>
          <a:xfrm flipH="1">
            <a:off x="7276413" y="5359151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pc="3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Your Website Here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DF127D0-D095-8162-E153-7D4F6BDDC313}"/>
              </a:ext>
            </a:extLst>
          </p:cNvPr>
          <p:cNvGrpSpPr/>
          <p:nvPr/>
        </p:nvGrpSpPr>
        <p:grpSpPr>
          <a:xfrm>
            <a:off x="10149290" y="1201183"/>
            <a:ext cx="1314770" cy="930063"/>
            <a:chOff x="1209709" y="1868906"/>
            <a:chExt cx="1314770" cy="930063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E67CB16-F197-4595-7198-7676D0A52382}"/>
                </a:ext>
              </a:extLst>
            </p:cNvPr>
            <p:cNvSpPr txBox="1"/>
            <p:nvPr/>
          </p:nvSpPr>
          <p:spPr>
            <a:xfrm>
              <a:off x="1209709" y="2269016"/>
              <a:ext cx="1314770" cy="5299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ID" sz="10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Open Sans" pitchFamily="2" charset="0"/>
                </a:rPr>
                <a:t>Lorem ipsum </a:t>
              </a:r>
              <a:r>
                <a:rPr lang="en-ID" sz="10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Open Sans" pitchFamily="2" charset="0"/>
                </a:rPr>
                <a:t>dolor</a:t>
              </a:r>
              <a:r>
                <a:rPr lang="en-ID" sz="10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Open Sans" pitchFamily="2" charset="0"/>
                </a:rPr>
                <a:t>consectetur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1ECC5A0-C68E-A611-3F32-28F872D10D9A}"/>
                </a:ext>
              </a:extLst>
            </p:cNvPr>
            <p:cNvSpPr txBox="1"/>
            <p:nvPr/>
          </p:nvSpPr>
          <p:spPr>
            <a:xfrm>
              <a:off x="1209709" y="1868906"/>
              <a:ext cx="7120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78%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9B42A222-0B6B-7EB8-2509-6CCE5DC64D68}"/>
              </a:ext>
            </a:extLst>
          </p:cNvPr>
          <p:cNvSpPr txBox="1"/>
          <p:nvPr/>
        </p:nvSpPr>
        <p:spPr>
          <a:xfrm>
            <a:off x="10149290" y="4225784"/>
            <a:ext cx="1314769" cy="1222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amet</a:t>
            </a:r>
            <a:r>
              <a:rPr lang="en-ID" sz="1000" dirty="0" err="1">
                <a:solidFill>
                  <a:schemeClr val="bg1"/>
                </a:solidFill>
                <a:latin typeface="Open Sans" pitchFamily="2" charset="0"/>
              </a:rPr>
              <a:t>is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elit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sed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eiusmodes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tempor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incididunt</a:t>
            </a:r>
            <a:r>
              <a:rPr lang="en-ID" sz="1000" b="0" i="0" dirty="0">
                <a:solidFill>
                  <a:schemeClr val="bg1"/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bg1"/>
                </a:solidFill>
                <a:effectLst/>
                <a:latin typeface="Open Sans" pitchFamily="2" charset="0"/>
              </a:rPr>
              <a:t>ut</a:t>
            </a:r>
            <a:endParaRPr lang="en-US" sz="1000" dirty="0">
              <a:solidFill>
                <a:schemeClr val="bg1"/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4559023-D5AD-EC00-CB98-44EA33FEEDA8}"/>
              </a:ext>
            </a:extLst>
          </p:cNvPr>
          <p:cNvGrpSpPr/>
          <p:nvPr/>
        </p:nvGrpSpPr>
        <p:grpSpPr>
          <a:xfrm>
            <a:off x="10149290" y="2400944"/>
            <a:ext cx="1314770" cy="930063"/>
            <a:chOff x="1209709" y="1868906"/>
            <a:chExt cx="1314770" cy="930063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4F6B157-B278-038D-3B78-308C896AEB09}"/>
                </a:ext>
              </a:extLst>
            </p:cNvPr>
            <p:cNvSpPr txBox="1"/>
            <p:nvPr/>
          </p:nvSpPr>
          <p:spPr>
            <a:xfrm>
              <a:off x="1209709" y="2269016"/>
              <a:ext cx="1314770" cy="5299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ID" sz="10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Open Sans" pitchFamily="2" charset="0"/>
                </a:rPr>
                <a:t>Lorem ipsum </a:t>
              </a:r>
              <a:r>
                <a:rPr lang="en-ID" sz="10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Open Sans" pitchFamily="2" charset="0"/>
                </a:rPr>
                <a:t>dolor</a:t>
              </a:r>
              <a:r>
                <a:rPr lang="en-ID" sz="10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Open Sans" pitchFamily="2" charset="0"/>
                </a:rPr>
                <a:t>consectetur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A9A2A57-1148-9A25-BABF-30AE79EA3497}"/>
                </a:ext>
              </a:extLst>
            </p:cNvPr>
            <p:cNvSpPr txBox="1"/>
            <p:nvPr/>
          </p:nvSpPr>
          <p:spPr>
            <a:xfrm>
              <a:off x="1209709" y="1868906"/>
              <a:ext cx="7537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125+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5498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48A01C8-275C-A669-1A25-D55D4ECAC000}"/>
              </a:ext>
            </a:extLst>
          </p:cNvPr>
          <p:cNvSpPr/>
          <p:nvPr/>
        </p:nvSpPr>
        <p:spPr>
          <a:xfrm>
            <a:off x="0" y="953630"/>
            <a:ext cx="10584493" cy="27432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EC2A3E2-172C-C3B6-B31C-A18254A2CF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9E8F2F80-407D-CCF0-F9AF-C71B5A154C9A}"/>
              </a:ext>
            </a:extLst>
          </p:cNvPr>
          <p:cNvSpPr/>
          <p:nvPr/>
        </p:nvSpPr>
        <p:spPr>
          <a:xfrm>
            <a:off x="448175" y="371016"/>
            <a:ext cx="164358" cy="129887"/>
          </a:xfrm>
          <a:custGeom>
            <a:avLst/>
            <a:gdLst>
              <a:gd name="connsiteX0" fmla="*/ 0 w 164358"/>
              <a:gd name="connsiteY0" fmla="*/ 104977 h 129887"/>
              <a:gd name="connsiteX1" fmla="*/ 164358 w 164358"/>
              <a:gd name="connsiteY1" fmla="*/ 104977 h 129887"/>
              <a:gd name="connsiteX2" fmla="*/ 164358 w 164358"/>
              <a:gd name="connsiteY2" fmla="*/ 129887 h 129887"/>
              <a:gd name="connsiteX3" fmla="*/ 0 w 164358"/>
              <a:gd name="connsiteY3" fmla="*/ 129887 h 129887"/>
              <a:gd name="connsiteX4" fmla="*/ 0 w 164358"/>
              <a:gd name="connsiteY4" fmla="*/ 52489 h 129887"/>
              <a:gd name="connsiteX5" fmla="*/ 164358 w 164358"/>
              <a:gd name="connsiteY5" fmla="*/ 52489 h 129887"/>
              <a:gd name="connsiteX6" fmla="*/ 164358 w 164358"/>
              <a:gd name="connsiteY6" fmla="*/ 77399 h 129887"/>
              <a:gd name="connsiteX7" fmla="*/ 0 w 164358"/>
              <a:gd name="connsiteY7" fmla="*/ 77399 h 129887"/>
              <a:gd name="connsiteX8" fmla="*/ 0 w 164358"/>
              <a:gd name="connsiteY8" fmla="*/ 0 h 129887"/>
              <a:gd name="connsiteX9" fmla="*/ 164358 w 164358"/>
              <a:gd name="connsiteY9" fmla="*/ 0 h 129887"/>
              <a:gd name="connsiteX10" fmla="*/ 164358 w 164358"/>
              <a:gd name="connsiteY10" fmla="*/ 24910 h 129887"/>
              <a:gd name="connsiteX11" fmla="*/ 0 w 164358"/>
              <a:gd name="connsiteY11" fmla="*/ 24910 h 12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4358" h="129887">
                <a:moveTo>
                  <a:pt x="0" y="104977"/>
                </a:moveTo>
                <a:lnTo>
                  <a:pt x="164358" y="104977"/>
                </a:lnTo>
                <a:lnTo>
                  <a:pt x="164358" y="129887"/>
                </a:lnTo>
                <a:lnTo>
                  <a:pt x="0" y="129887"/>
                </a:lnTo>
                <a:close/>
                <a:moveTo>
                  <a:pt x="0" y="52489"/>
                </a:moveTo>
                <a:lnTo>
                  <a:pt x="164358" y="52489"/>
                </a:lnTo>
                <a:lnTo>
                  <a:pt x="164358" y="77399"/>
                </a:lnTo>
                <a:lnTo>
                  <a:pt x="0" y="77399"/>
                </a:lnTo>
                <a:close/>
                <a:moveTo>
                  <a:pt x="0" y="0"/>
                </a:moveTo>
                <a:lnTo>
                  <a:pt x="164358" y="0"/>
                </a:lnTo>
                <a:lnTo>
                  <a:pt x="164358" y="24910"/>
                </a:lnTo>
                <a:lnTo>
                  <a:pt x="0" y="249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hlinkClick r:id="rId2" action="ppaction://hlinksldjump"/>
            <a:extLst>
              <a:ext uri="{FF2B5EF4-FFF2-40B4-BE49-F238E27FC236}">
                <a16:creationId xmlns:a16="http://schemas.microsoft.com/office/drawing/2014/main" id="{90B9C101-92D2-BBDB-542E-9ABCE80A2010}"/>
              </a:ext>
            </a:extLst>
          </p:cNvPr>
          <p:cNvSpPr txBox="1"/>
          <p:nvPr/>
        </p:nvSpPr>
        <p:spPr>
          <a:xfrm>
            <a:off x="376561" y="6293892"/>
            <a:ext cx="1694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Back To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033493-18C8-AA47-4EAA-4637AD26D6D6}"/>
              </a:ext>
            </a:extLst>
          </p:cNvPr>
          <p:cNvSpPr txBox="1"/>
          <p:nvPr/>
        </p:nvSpPr>
        <p:spPr>
          <a:xfrm flipH="1">
            <a:off x="11268494" y="316236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About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5CF3C5-96E9-6F72-D019-B5AA1B70E92D}"/>
              </a:ext>
            </a:extLst>
          </p:cNvPr>
          <p:cNvSpPr txBox="1"/>
          <p:nvPr/>
        </p:nvSpPr>
        <p:spPr>
          <a:xfrm flipH="1">
            <a:off x="10149290" y="316236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Service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5C679A-4939-20ED-2D44-8FD4E24F13A9}"/>
              </a:ext>
            </a:extLst>
          </p:cNvPr>
          <p:cNvSpPr txBox="1"/>
          <p:nvPr/>
        </p:nvSpPr>
        <p:spPr>
          <a:xfrm flipH="1">
            <a:off x="9119687" y="316236"/>
            <a:ext cx="5164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3BCAEB-1F55-1E20-C062-B2B44FC4DCB1}"/>
              </a:ext>
            </a:extLst>
          </p:cNvPr>
          <p:cNvSpPr txBox="1"/>
          <p:nvPr/>
        </p:nvSpPr>
        <p:spPr>
          <a:xfrm flipH="1">
            <a:off x="7907342" y="316236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Portfolio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C627B5-08BF-9365-F7FB-6D01F0999F61}"/>
              </a:ext>
            </a:extLst>
          </p:cNvPr>
          <p:cNvSpPr txBox="1"/>
          <p:nvPr/>
        </p:nvSpPr>
        <p:spPr>
          <a:xfrm>
            <a:off x="735041" y="316236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Company Name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C0C933-6979-FF09-8D02-7A52165E2183}"/>
              </a:ext>
            </a:extLst>
          </p:cNvPr>
          <p:cNvSpPr txBox="1"/>
          <p:nvPr/>
        </p:nvSpPr>
        <p:spPr>
          <a:xfrm>
            <a:off x="11465663" y="6293891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06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7205FE-EB49-6E37-4FC5-B3D905FCF652}"/>
              </a:ext>
            </a:extLst>
          </p:cNvPr>
          <p:cNvSpPr txBox="1"/>
          <p:nvPr/>
        </p:nvSpPr>
        <p:spPr>
          <a:xfrm>
            <a:off x="1223908" y="4948612"/>
            <a:ext cx="34738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The Best Creative </a:t>
            </a:r>
            <a:r>
              <a:rPr lang="en-US" sz="28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Company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64E3A7-B33B-7737-CAB8-F18E0D04D712}"/>
              </a:ext>
            </a:extLst>
          </p:cNvPr>
          <p:cNvSpPr txBox="1"/>
          <p:nvPr/>
        </p:nvSpPr>
        <p:spPr>
          <a:xfrm>
            <a:off x="5795010" y="4929856"/>
            <a:ext cx="5173082" cy="9916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sit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amet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sed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do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eiusmod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tempor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incididunt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labore et dolore magna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Ut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enim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ad minim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veniam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quis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nostrud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exercitation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ullamco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laboris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nisi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aliquip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commodo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consequat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Duis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aute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irure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in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reprehenderit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in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voluptate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velit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esse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cillum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dolore 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9DACD9C-A8FC-235D-33BB-CD1E8158700F}"/>
              </a:ext>
            </a:extLst>
          </p:cNvPr>
          <p:cNvGrpSpPr/>
          <p:nvPr/>
        </p:nvGrpSpPr>
        <p:grpSpPr>
          <a:xfrm>
            <a:off x="699393" y="2060253"/>
            <a:ext cx="2909976" cy="529953"/>
            <a:chOff x="683783" y="1487708"/>
            <a:chExt cx="2909976" cy="52995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B5FBA44-A0EB-6566-EF52-71B29C7FFBE5}"/>
                </a:ext>
              </a:extLst>
            </p:cNvPr>
            <p:cNvSpPr txBox="1"/>
            <p:nvPr/>
          </p:nvSpPr>
          <p:spPr>
            <a:xfrm>
              <a:off x="1736439" y="1487708"/>
              <a:ext cx="1857320" cy="5299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Lorem ipsum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dolor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sit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amet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,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consectetur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adipiscing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41B3DF7-7B79-6030-C1C7-D99F6A4AEF42}"/>
                </a:ext>
              </a:extLst>
            </p:cNvPr>
            <p:cNvSpPr/>
            <p:nvPr/>
          </p:nvSpPr>
          <p:spPr>
            <a:xfrm>
              <a:off x="683783" y="1687185"/>
              <a:ext cx="131001" cy="13100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BE44723-B084-25D6-46D0-A0F4CCF1CF46}"/>
                </a:ext>
              </a:extLst>
            </p:cNvPr>
            <p:cNvSpPr txBox="1"/>
            <p:nvPr/>
          </p:nvSpPr>
          <p:spPr>
            <a:xfrm>
              <a:off x="1077816" y="1552629"/>
              <a:ext cx="4972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02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43BF92D-4E03-BE4F-21E4-8073D2EDDB64}"/>
              </a:ext>
            </a:extLst>
          </p:cNvPr>
          <p:cNvGrpSpPr/>
          <p:nvPr/>
        </p:nvGrpSpPr>
        <p:grpSpPr>
          <a:xfrm>
            <a:off x="699393" y="1418985"/>
            <a:ext cx="2909976" cy="529953"/>
            <a:chOff x="683783" y="1487708"/>
            <a:chExt cx="2909976" cy="52995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1CE485D-C0BC-B812-0EED-8955E515520A}"/>
                </a:ext>
              </a:extLst>
            </p:cNvPr>
            <p:cNvSpPr txBox="1"/>
            <p:nvPr/>
          </p:nvSpPr>
          <p:spPr>
            <a:xfrm>
              <a:off x="1736439" y="1487708"/>
              <a:ext cx="1857320" cy="5299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Lorem ipsum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dolor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sit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amet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,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consectetur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adipiscing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BA94A09-4378-68D1-A524-3B5D6C18357A}"/>
                </a:ext>
              </a:extLst>
            </p:cNvPr>
            <p:cNvSpPr/>
            <p:nvPr/>
          </p:nvSpPr>
          <p:spPr>
            <a:xfrm>
              <a:off x="683783" y="1687185"/>
              <a:ext cx="131001" cy="13100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A8FDF95-99E5-9467-A03A-860701F730E4}"/>
                </a:ext>
              </a:extLst>
            </p:cNvPr>
            <p:cNvSpPr txBox="1"/>
            <p:nvPr/>
          </p:nvSpPr>
          <p:spPr>
            <a:xfrm>
              <a:off x="1077816" y="1552629"/>
              <a:ext cx="4475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01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8C3A2EE-7043-A74B-00C8-7D9C9A0413EE}"/>
              </a:ext>
            </a:extLst>
          </p:cNvPr>
          <p:cNvGrpSpPr/>
          <p:nvPr/>
        </p:nvGrpSpPr>
        <p:grpSpPr>
          <a:xfrm>
            <a:off x="699393" y="2698309"/>
            <a:ext cx="2909976" cy="529953"/>
            <a:chOff x="683783" y="1487708"/>
            <a:chExt cx="2909976" cy="529953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565BF6E-89F6-0C4C-D3C9-7080BA0EA054}"/>
                </a:ext>
              </a:extLst>
            </p:cNvPr>
            <p:cNvSpPr txBox="1"/>
            <p:nvPr/>
          </p:nvSpPr>
          <p:spPr>
            <a:xfrm>
              <a:off x="1736439" y="1487708"/>
              <a:ext cx="1857320" cy="5299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Lorem ipsum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dolor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sit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amet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,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consectetur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adipiscing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C8BCD0C-0682-6DE9-5054-76BD5CCABBCA}"/>
                </a:ext>
              </a:extLst>
            </p:cNvPr>
            <p:cNvSpPr/>
            <p:nvPr/>
          </p:nvSpPr>
          <p:spPr>
            <a:xfrm>
              <a:off x="683783" y="1687185"/>
              <a:ext cx="131001" cy="13100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3F48B18-6E3A-5BAE-1CE9-57AF779E5F46}"/>
                </a:ext>
              </a:extLst>
            </p:cNvPr>
            <p:cNvSpPr txBox="1"/>
            <p:nvPr/>
          </p:nvSpPr>
          <p:spPr>
            <a:xfrm>
              <a:off x="1077816" y="1552629"/>
              <a:ext cx="5068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03</a:t>
              </a: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92DA6A61-4342-C449-DD58-E5E4FB33150A}"/>
              </a:ext>
            </a:extLst>
          </p:cNvPr>
          <p:cNvSpPr/>
          <p:nvPr/>
        </p:nvSpPr>
        <p:spPr>
          <a:xfrm>
            <a:off x="8415592" y="3667538"/>
            <a:ext cx="2457000" cy="3032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A0B2F45-0575-B336-7805-D17C969B5EFD}"/>
              </a:ext>
            </a:extLst>
          </p:cNvPr>
          <p:cNvSpPr txBox="1"/>
          <p:nvPr/>
        </p:nvSpPr>
        <p:spPr>
          <a:xfrm flipH="1">
            <a:off x="8663548" y="3696033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pc="3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Your Website Here</a:t>
            </a:r>
          </a:p>
        </p:txBody>
      </p:sp>
    </p:spTree>
    <p:extLst>
      <p:ext uri="{BB962C8B-B14F-4D97-AF65-F5344CB8AC3E}">
        <p14:creationId xmlns:p14="http://schemas.microsoft.com/office/powerpoint/2010/main" val="65100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E39C15B-4DB6-2114-84F7-CF83013B73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D91584C0-6188-C836-B031-18896301D045}"/>
              </a:ext>
            </a:extLst>
          </p:cNvPr>
          <p:cNvSpPr/>
          <p:nvPr/>
        </p:nvSpPr>
        <p:spPr>
          <a:xfrm>
            <a:off x="448175" y="371016"/>
            <a:ext cx="164358" cy="129887"/>
          </a:xfrm>
          <a:custGeom>
            <a:avLst/>
            <a:gdLst>
              <a:gd name="connsiteX0" fmla="*/ 0 w 164358"/>
              <a:gd name="connsiteY0" fmla="*/ 104977 h 129887"/>
              <a:gd name="connsiteX1" fmla="*/ 164358 w 164358"/>
              <a:gd name="connsiteY1" fmla="*/ 104977 h 129887"/>
              <a:gd name="connsiteX2" fmla="*/ 164358 w 164358"/>
              <a:gd name="connsiteY2" fmla="*/ 129887 h 129887"/>
              <a:gd name="connsiteX3" fmla="*/ 0 w 164358"/>
              <a:gd name="connsiteY3" fmla="*/ 129887 h 129887"/>
              <a:gd name="connsiteX4" fmla="*/ 0 w 164358"/>
              <a:gd name="connsiteY4" fmla="*/ 52489 h 129887"/>
              <a:gd name="connsiteX5" fmla="*/ 164358 w 164358"/>
              <a:gd name="connsiteY5" fmla="*/ 52489 h 129887"/>
              <a:gd name="connsiteX6" fmla="*/ 164358 w 164358"/>
              <a:gd name="connsiteY6" fmla="*/ 77399 h 129887"/>
              <a:gd name="connsiteX7" fmla="*/ 0 w 164358"/>
              <a:gd name="connsiteY7" fmla="*/ 77399 h 129887"/>
              <a:gd name="connsiteX8" fmla="*/ 0 w 164358"/>
              <a:gd name="connsiteY8" fmla="*/ 0 h 129887"/>
              <a:gd name="connsiteX9" fmla="*/ 164358 w 164358"/>
              <a:gd name="connsiteY9" fmla="*/ 0 h 129887"/>
              <a:gd name="connsiteX10" fmla="*/ 164358 w 164358"/>
              <a:gd name="connsiteY10" fmla="*/ 24910 h 129887"/>
              <a:gd name="connsiteX11" fmla="*/ 0 w 164358"/>
              <a:gd name="connsiteY11" fmla="*/ 24910 h 12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4358" h="129887">
                <a:moveTo>
                  <a:pt x="0" y="104977"/>
                </a:moveTo>
                <a:lnTo>
                  <a:pt x="164358" y="104977"/>
                </a:lnTo>
                <a:lnTo>
                  <a:pt x="164358" y="129887"/>
                </a:lnTo>
                <a:lnTo>
                  <a:pt x="0" y="129887"/>
                </a:lnTo>
                <a:close/>
                <a:moveTo>
                  <a:pt x="0" y="52489"/>
                </a:moveTo>
                <a:lnTo>
                  <a:pt x="164358" y="52489"/>
                </a:lnTo>
                <a:lnTo>
                  <a:pt x="164358" y="77399"/>
                </a:lnTo>
                <a:lnTo>
                  <a:pt x="0" y="77399"/>
                </a:lnTo>
                <a:close/>
                <a:moveTo>
                  <a:pt x="0" y="0"/>
                </a:moveTo>
                <a:lnTo>
                  <a:pt x="164358" y="0"/>
                </a:lnTo>
                <a:lnTo>
                  <a:pt x="164358" y="24910"/>
                </a:lnTo>
                <a:lnTo>
                  <a:pt x="0" y="249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hlinkClick r:id="rId2" action="ppaction://hlinksldjump"/>
            <a:extLst>
              <a:ext uri="{FF2B5EF4-FFF2-40B4-BE49-F238E27FC236}">
                <a16:creationId xmlns:a16="http://schemas.microsoft.com/office/drawing/2014/main" id="{5549E2B9-69B3-2CD7-C0BA-A601C14C1660}"/>
              </a:ext>
            </a:extLst>
          </p:cNvPr>
          <p:cNvSpPr txBox="1"/>
          <p:nvPr/>
        </p:nvSpPr>
        <p:spPr>
          <a:xfrm>
            <a:off x="376561" y="6293892"/>
            <a:ext cx="1694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Back To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9C24A2-4E4D-7448-BE52-382CCC0CCA0C}"/>
              </a:ext>
            </a:extLst>
          </p:cNvPr>
          <p:cNvSpPr txBox="1"/>
          <p:nvPr/>
        </p:nvSpPr>
        <p:spPr>
          <a:xfrm flipH="1">
            <a:off x="11268494" y="316236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About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4C2857-0AB8-D659-73D8-28A1CDCE162E}"/>
              </a:ext>
            </a:extLst>
          </p:cNvPr>
          <p:cNvSpPr txBox="1"/>
          <p:nvPr/>
        </p:nvSpPr>
        <p:spPr>
          <a:xfrm flipH="1">
            <a:off x="10149290" y="316236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Service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8DCF4B-B7FC-3DCD-98AA-325FDD499A1F}"/>
              </a:ext>
            </a:extLst>
          </p:cNvPr>
          <p:cNvSpPr txBox="1"/>
          <p:nvPr/>
        </p:nvSpPr>
        <p:spPr>
          <a:xfrm flipH="1">
            <a:off x="9119687" y="316236"/>
            <a:ext cx="5164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1A4107-8DEC-8014-4C68-F134C498881B}"/>
              </a:ext>
            </a:extLst>
          </p:cNvPr>
          <p:cNvSpPr txBox="1"/>
          <p:nvPr/>
        </p:nvSpPr>
        <p:spPr>
          <a:xfrm flipH="1">
            <a:off x="7907342" y="316236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Portfolio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0CDD46-8761-3AD1-DDCE-3E022A409B80}"/>
              </a:ext>
            </a:extLst>
          </p:cNvPr>
          <p:cNvSpPr txBox="1"/>
          <p:nvPr/>
        </p:nvSpPr>
        <p:spPr>
          <a:xfrm>
            <a:off x="735041" y="316236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Company Name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4FBFE5-5E95-9F91-8EB7-F17F51BD191D}"/>
              </a:ext>
            </a:extLst>
          </p:cNvPr>
          <p:cNvSpPr txBox="1"/>
          <p:nvPr/>
        </p:nvSpPr>
        <p:spPr>
          <a:xfrm>
            <a:off x="11478487" y="6293891"/>
            <a:ext cx="3369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07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E2754F-3964-C522-E7E5-2BE2BEEBD4FA}"/>
              </a:ext>
            </a:extLst>
          </p:cNvPr>
          <p:cNvSpPr txBox="1"/>
          <p:nvPr/>
        </p:nvSpPr>
        <p:spPr>
          <a:xfrm>
            <a:off x="4777371" y="953246"/>
            <a:ext cx="26372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What We </a:t>
            </a:r>
            <a:r>
              <a:rPr lang="en-US" sz="28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Do?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DA9D57-A8D8-84B3-68FA-B59F931C3C7A}"/>
              </a:ext>
            </a:extLst>
          </p:cNvPr>
          <p:cNvSpPr txBox="1"/>
          <p:nvPr/>
        </p:nvSpPr>
        <p:spPr>
          <a:xfrm>
            <a:off x="1306844" y="1630242"/>
            <a:ext cx="9578312" cy="5299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sit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amet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sed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do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eiusmod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tempor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incididunt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labore et dolore magna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Ut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enim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ad minim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veniam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quis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nostrud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exercitation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ullamco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laboris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nisi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aliquip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commodo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consequat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BC3ED8-4717-0E6D-AD04-3B956056F955}"/>
              </a:ext>
            </a:extLst>
          </p:cNvPr>
          <p:cNvSpPr/>
          <p:nvPr/>
        </p:nvSpPr>
        <p:spPr>
          <a:xfrm>
            <a:off x="4614738" y="2928220"/>
            <a:ext cx="2962518" cy="210481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66A477C-46AD-0C9F-432B-8C19DE9CDA50}"/>
              </a:ext>
            </a:extLst>
          </p:cNvPr>
          <p:cNvSpPr/>
          <p:nvPr/>
        </p:nvSpPr>
        <p:spPr>
          <a:xfrm>
            <a:off x="5712028" y="2544251"/>
            <a:ext cx="767939" cy="7679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34EC0B7-3009-B2A6-5A27-67E65BE88573}"/>
              </a:ext>
            </a:extLst>
          </p:cNvPr>
          <p:cNvSpPr/>
          <p:nvPr/>
        </p:nvSpPr>
        <p:spPr>
          <a:xfrm>
            <a:off x="1479652" y="2928220"/>
            <a:ext cx="2962518" cy="210481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9EF5D0-9569-3A32-49A1-B9671F2F281B}"/>
              </a:ext>
            </a:extLst>
          </p:cNvPr>
          <p:cNvSpPr/>
          <p:nvPr/>
        </p:nvSpPr>
        <p:spPr>
          <a:xfrm>
            <a:off x="2576942" y="2544251"/>
            <a:ext cx="767939" cy="7679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6F26B18-02FC-72E0-9AD3-E723042E425B}"/>
              </a:ext>
            </a:extLst>
          </p:cNvPr>
          <p:cNvSpPr/>
          <p:nvPr/>
        </p:nvSpPr>
        <p:spPr>
          <a:xfrm>
            <a:off x="7749824" y="2928220"/>
            <a:ext cx="2962518" cy="210481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857E24E-1905-0BFE-4B78-3C0C2256F2CC}"/>
              </a:ext>
            </a:extLst>
          </p:cNvPr>
          <p:cNvSpPr/>
          <p:nvPr/>
        </p:nvSpPr>
        <p:spPr>
          <a:xfrm>
            <a:off x="8847114" y="2544251"/>
            <a:ext cx="767939" cy="7679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DCCC3C-5EA1-7E0E-E454-C4BC802EA8B0}"/>
              </a:ext>
            </a:extLst>
          </p:cNvPr>
          <p:cNvSpPr txBox="1"/>
          <p:nvPr/>
        </p:nvSpPr>
        <p:spPr>
          <a:xfrm>
            <a:off x="2737129" y="2728165"/>
            <a:ext cx="4475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01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11ECAF-1F61-C59E-CDA6-B0257A623E49}"/>
              </a:ext>
            </a:extLst>
          </p:cNvPr>
          <p:cNvSpPr txBox="1"/>
          <p:nvPr/>
        </p:nvSpPr>
        <p:spPr>
          <a:xfrm>
            <a:off x="5847370" y="2728165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02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BD937EB-9B85-1B76-29FC-19CC7D27A6AD}"/>
              </a:ext>
            </a:extLst>
          </p:cNvPr>
          <p:cNvSpPr txBox="1"/>
          <p:nvPr/>
        </p:nvSpPr>
        <p:spPr>
          <a:xfrm>
            <a:off x="8977654" y="2728165"/>
            <a:ext cx="506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03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DE121F1-0926-8827-CED9-B59CDA94D5C0}"/>
              </a:ext>
            </a:extLst>
          </p:cNvPr>
          <p:cNvGrpSpPr/>
          <p:nvPr/>
        </p:nvGrpSpPr>
        <p:grpSpPr>
          <a:xfrm>
            <a:off x="1791115" y="3638329"/>
            <a:ext cx="2339589" cy="1068563"/>
            <a:chOff x="1775211" y="3988002"/>
            <a:chExt cx="2339589" cy="1068563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EC89D01-8BC5-D0AB-1FA4-EBFEA749CC1E}"/>
                </a:ext>
              </a:extLst>
            </p:cNvPr>
            <p:cNvSpPr txBox="1"/>
            <p:nvPr/>
          </p:nvSpPr>
          <p:spPr>
            <a:xfrm>
              <a:off x="2321954" y="3988002"/>
              <a:ext cx="12779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Service One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F7E838D-BA73-97F1-1EB5-2412A009B797}"/>
                </a:ext>
              </a:extLst>
            </p:cNvPr>
            <p:cNvSpPr txBox="1"/>
            <p:nvPr/>
          </p:nvSpPr>
          <p:spPr>
            <a:xfrm>
              <a:off x="1775211" y="4295779"/>
              <a:ext cx="2339589" cy="7607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Lorem ipsum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dolor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sit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consectetur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adipiscing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elit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, do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eiusmod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tempor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incididunt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ut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labore et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4C61EB0-C1CE-1BE7-C08E-DDD5E7FE42CE}"/>
              </a:ext>
            </a:extLst>
          </p:cNvPr>
          <p:cNvGrpSpPr/>
          <p:nvPr/>
        </p:nvGrpSpPr>
        <p:grpSpPr>
          <a:xfrm>
            <a:off x="4926201" y="3638329"/>
            <a:ext cx="2339589" cy="1068563"/>
            <a:chOff x="1775211" y="3988002"/>
            <a:chExt cx="2339589" cy="1068563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CD99D14-B91E-6AF2-4CEC-A97620848049}"/>
                </a:ext>
              </a:extLst>
            </p:cNvPr>
            <p:cNvSpPr txBox="1"/>
            <p:nvPr/>
          </p:nvSpPr>
          <p:spPr>
            <a:xfrm>
              <a:off x="2320352" y="3988002"/>
              <a:ext cx="12811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Service Two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C3BC20D-D185-EF8B-CDF2-9169131B9F14}"/>
                </a:ext>
              </a:extLst>
            </p:cNvPr>
            <p:cNvSpPr txBox="1"/>
            <p:nvPr/>
          </p:nvSpPr>
          <p:spPr>
            <a:xfrm>
              <a:off x="1775211" y="4295779"/>
              <a:ext cx="2339589" cy="7607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Lorem ipsum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dolor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sit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consectetur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adipiscing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elit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, do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eiusmod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tempor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incididunt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ut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labore et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07710A0-C5F7-6D03-77AB-357FDAE07441}"/>
              </a:ext>
            </a:extLst>
          </p:cNvPr>
          <p:cNvGrpSpPr/>
          <p:nvPr/>
        </p:nvGrpSpPr>
        <p:grpSpPr>
          <a:xfrm>
            <a:off x="8058254" y="3638329"/>
            <a:ext cx="2339589" cy="1068563"/>
            <a:chOff x="1775211" y="3988002"/>
            <a:chExt cx="2339589" cy="1068563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E2B6653-3192-821D-D429-7907D7C602EE}"/>
                </a:ext>
              </a:extLst>
            </p:cNvPr>
            <p:cNvSpPr txBox="1"/>
            <p:nvPr/>
          </p:nvSpPr>
          <p:spPr>
            <a:xfrm>
              <a:off x="2245812" y="3988002"/>
              <a:ext cx="14302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Service Three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BAD3CC0-4F8E-B3E0-C680-21E02DE4600C}"/>
                </a:ext>
              </a:extLst>
            </p:cNvPr>
            <p:cNvSpPr txBox="1"/>
            <p:nvPr/>
          </p:nvSpPr>
          <p:spPr>
            <a:xfrm>
              <a:off x="1775211" y="4295779"/>
              <a:ext cx="2339589" cy="7607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Lorem ipsum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dolor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sit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consectetur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adipiscing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elit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, do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eiusmod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tempor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incididunt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ut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labore et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0470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>
            <a:extLst>
              <a:ext uri="{FF2B5EF4-FFF2-40B4-BE49-F238E27FC236}">
                <a16:creationId xmlns:a16="http://schemas.microsoft.com/office/drawing/2014/main" id="{C943131B-F936-F897-7CDB-A460E0CFF4DA}"/>
              </a:ext>
            </a:extLst>
          </p:cNvPr>
          <p:cNvSpPr/>
          <p:nvPr/>
        </p:nvSpPr>
        <p:spPr>
          <a:xfrm>
            <a:off x="448175" y="371016"/>
            <a:ext cx="164358" cy="129887"/>
          </a:xfrm>
          <a:custGeom>
            <a:avLst/>
            <a:gdLst>
              <a:gd name="connsiteX0" fmla="*/ 0 w 164358"/>
              <a:gd name="connsiteY0" fmla="*/ 104977 h 129887"/>
              <a:gd name="connsiteX1" fmla="*/ 164358 w 164358"/>
              <a:gd name="connsiteY1" fmla="*/ 104977 h 129887"/>
              <a:gd name="connsiteX2" fmla="*/ 164358 w 164358"/>
              <a:gd name="connsiteY2" fmla="*/ 129887 h 129887"/>
              <a:gd name="connsiteX3" fmla="*/ 0 w 164358"/>
              <a:gd name="connsiteY3" fmla="*/ 129887 h 129887"/>
              <a:gd name="connsiteX4" fmla="*/ 0 w 164358"/>
              <a:gd name="connsiteY4" fmla="*/ 52489 h 129887"/>
              <a:gd name="connsiteX5" fmla="*/ 164358 w 164358"/>
              <a:gd name="connsiteY5" fmla="*/ 52489 h 129887"/>
              <a:gd name="connsiteX6" fmla="*/ 164358 w 164358"/>
              <a:gd name="connsiteY6" fmla="*/ 77399 h 129887"/>
              <a:gd name="connsiteX7" fmla="*/ 0 w 164358"/>
              <a:gd name="connsiteY7" fmla="*/ 77399 h 129887"/>
              <a:gd name="connsiteX8" fmla="*/ 0 w 164358"/>
              <a:gd name="connsiteY8" fmla="*/ 0 h 129887"/>
              <a:gd name="connsiteX9" fmla="*/ 164358 w 164358"/>
              <a:gd name="connsiteY9" fmla="*/ 0 h 129887"/>
              <a:gd name="connsiteX10" fmla="*/ 164358 w 164358"/>
              <a:gd name="connsiteY10" fmla="*/ 24910 h 129887"/>
              <a:gd name="connsiteX11" fmla="*/ 0 w 164358"/>
              <a:gd name="connsiteY11" fmla="*/ 24910 h 12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4358" h="129887">
                <a:moveTo>
                  <a:pt x="0" y="104977"/>
                </a:moveTo>
                <a:lnTo>
                  <a:pt x="164358" y="104977"/>
                </a:lnTo>
                <a:lnTo>
                  <a:pt x="164358" y="129887"/>
                </a:lnTo>
                <a:lnTo>
                  <a:pt x="0" y="129887"/>
                </a:lnTo>
                <a:close/>
                <a:moveTo>
                  <a:pt x="0" y="52489"/>
                </a:moveTo>
                <a:lnTo>
                  <a:pt x="164358" y="52489"/>
                </a:lnTo>
                <a:lnTo>
                  <a:pt x="164358" y="77399"/>
                </a:lnTo>
                <a:lnTo>
                  <a:pt x="0" y="77399"/>
                </a:lnTo>
                <a:close/>
                <a:moveTo>
                  <a:pt x="0" y="0"/>
                </a:moveTo>
                <a:lnTo>
                  <a:pt x="164358" y="0"/>
                </a:lnTo>
                <a:lnTo>
                  <a:pt x="164358" y="24910"/>
                </a:lnTo>
                <a:lnTo>
                  <a:pt x="0" y="249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hlinkClick r:id="rId2" action="ppaction://hlinksldjump"/>
            <a:extLst>
              <a:ext uri="{FF2B5EF4-FFF2-40B4-BE49-F238E27FC236}">
                <a16:creationId xmlns:a16="http://schemas.microsoft.com/office/drawing/2014/main" id="{12230584-2F7F-72A5-A65E-0BBAB501231A}"/>
              </a:ext>
            </a:extLst>
          </p:cNvPr>
          <p:cNvSpPr txBox="1"/>
          <p:nvPr/>
        </p:nvSpPr>
        <p:spPr>
          <a:xfrm>
            <a:off x="376561" y="6293892"/>
            <a:ext cx="1694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Back To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D15EE6-77DC-FEBE-23F8-CBBF23CEEE21}"/>
              </a:ext>
            </a:extLst>
          </p:cNvPr>
          <p:cNvSpPr txBox="1"/>
          <p:nvPr/>
        </p:nvSpPr>
        <p:spPr>
          <a:xfrm flipH="1">
            <a:off x="11268494" y="316236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About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185C4D-326F-2894-2BBE-813BD3DB08C1}"/>
              </a:ext>
            </a:extLst>
          </p:cNvPr>
          <p:cNvSpPr txBox="1"/>
          <p:nvPr/>
        </p:nvSpPr>
        <p:spPr>
          <a:xfrm flipH="1">
            <a:off x="10149290" y="316236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Service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2DFD2E-E9D6-DA48-71DA-5EA893B2377F}"/>
              </a:ext>
            </a:extLst>
          </p:cNvPr>
          <p:cNvSpPr txBox="1"/>
          <p:nvPr/>
        </p:nvSpPr>
        <p:spPr>
          <a:xfrm flipH="1">
            <a:off x="9119687" y="316236"/>
            <a:ext cx="5164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661576-BE58-97F7-5554-3301F064D1D3}"/>
              </a:ext>
            </a:extLst>
          </p:cNvPr>
          <p:cNvSpPr txBox="1"/>
          <p:nvPr/>
        </p:nvSpPr>
        <p:spPr>
          <a:xfrm flipH="1">
            <a:off x="7907342" y="316236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Portfolio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B15EA2-D28F-C477-BB45-6C011D759EAC}"/>
              </a:ext>
            </a:extLst>
          </p:cNvPr>
          <p:cNvSpPr txBox="1"/>
          <p:nvPr/>
        </p:nvSpPr>
        <p:spPr>
          <a:xfrm>
            <a:off x="735041" y="316236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Company Name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81DF16-EB49-24B2-14BE-39C48BC7CCA1}"/>
              </a:ext>
            </a:extLst>
          </p:cNvPr>
          <p:cNvSpPr txBox="1"/>
          <p:nvPr/>
        </p:nvSpPr>
        <p:spPr>
          <a:xfrm>
            <a:off x="11464060" y="6293891"/>
            <a:ext cx="3513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08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738A20-5D41-04A8-1A44-984F710486B0}"/>
              </a:ext>
            </a:extLst>
          </p:cNvPr>
          <p:cNvSpPr txBox="1"/>
          <p:nvPr/>
        </p:nvSpPr>
        <p:spPr>
          <a:xfrm>
            <a:off x="1223908" y="1629272"/>
            <a:ext cx="25990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Our Creative </a:t>
            </a:r>
            <a:r>
              <a:rPr lang="en-US" sz="28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Service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2E5F1F-B4A7-8903-1D02-EBBF31ADED86}"/>
              </a:ext>
            </a:extLst>
          </p:cNvPr>
          <p:cNvSpPr txBox="1"/>
          <p:nvPr/>
        </p:nvSpPr>
        <p:spPr>
          <a:xfrm>
            <a:off x="1223908" y="2876209"/>
            <a:ext cx="2599083" cy="14532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sit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amet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sed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do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eiusmod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tempor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incididunt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labore et dolore magna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Ut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enim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ad minim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veniam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quis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nostrud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exercitation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ullamco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laboris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nisi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aliquip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commodo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consequat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F07BF41-E6C5-B16D-7CF3-EFC8DD38EE03}"/>
              </a:ext>
            </a:extLst>
          </p:cNvPr>
          <p:cNvSpPr/>
          <p:nvPr/>
        </p:nvSpPr>
        <p:spPr>
          <a:xfrm>
            <a:off x="1320348" y="4829775"/>
            <a:ext cx="1548521" cy="3989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hlinkClick r:id="rId2" action="ppaction://hlinksldjump"/>
            <a:extLst>
              <a:ext uri="{FF2B5EF4-FFF2-40B4-BE49-F238E27FC236}">
                <a16:creationId xmlns:a16="http://schemas.microsoft.com/office/drawing/2014/main" id="{808BF6B6-A249-4709-E4AA-BEBAD99EC375}"/>
              </a:ext>
            </a:extLst>
          </p:cNvPr>
          <p:cNvSpPr txBox="1"/>
          <p:nvPr/>
        </p:nvSpPr>
        <p:spPr>
          <a:xfrm>
            <a:off x="1503740" y="4906140"/>
            <a:ext cx="11817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pc="3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Read More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94C7059-6BFB-FAF2-01E8-BCA32354415F}"/>
              </a:ext>
            </a:extLst>
          </p:cNvPr>
          <p:cNvSpPr/>
          <p:nvPr/>
        </p:nvSpPr>
        <p:spPr>
          <a:xfrm>
            <a:off x="5066625" y="1095321"/>
            <a:ext cx="3855354" cy="145328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1B7746B-63CD-99FF-8FE9-614A474FB777}"/>
              </a:ext>
            </a:extLst>
          </p:cNvPr>
          <p:cNvGrpSpPr/>
          <p:nvPr/>
        </p:nvGrpSpPr>
        <p:grpSpPr>
          <a:xfrm>
            <a:off x="5630297" y="1435557"/>
            <a:ext cx="2909976" cy="772809"/>
            <a:chOff x="5963725" y="1844845"/>
            <a:chExt cx="2909976" cy="77280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F873345-5D24-3574-9382-6F0B28F15143}"/>
                </a:ext>
              </a:extLst>
            </p:cNvPr>
            <p:cNvSpPr/>
            <p:nvPr/>
          </p:nvSpPr>
          <p:spPr>
            <a:xfrm>
              <a:off x="5963725" y="2169441"/>
              <a:ext cx="131001" cy="13100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D7C92F9-F32E-FE62-4EF6-24924E24CA65}"/>
                </a:ext>
              </a:extLst>
            </p:cNvPr>
            <p:cNvSpPr txBox="1"/>
            <p:nvPr/>
          </p:nvSpPr>
          <p:spPr>
            <a:xfrm>
              <a:off x="6357758" y="2034885"/>
              <a:ext cx="4475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01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36F01C0-35CC-D58E-2F48-140F94CB3B69}"/>
                </a:ext>
              </a:extLst>
            </p:cNvPr>
            <p:cNvSpPr txBox="1"/>
            <p:nvPr/>
          </p:nvSpPr>
          <p:spPr>
            <a:xfrm>
              <a:off x="7016381" y="2087701"/>
              <a:ext cx="1857320" cy="5299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Lorem ipsum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dolor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sit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amet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,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consectetur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adipiscing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05DFA6E-7714-2B1B-544D-AA4DDFC0598D}"/>
                </a:ext>
              </a:extLst>
            </p:cNvPr>
            <p:cNvSpPr txBox="1"/>
            <p:nvPr/>
          </p:nvSpPr>
          <p:spPr>
            <a:xfrm>
              <a:off x="7016381" y="1844845"/>
              <a:ext cx="12779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Service One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D1C62863-179F-EF58-2E65-DFA3C3AFE718}"/>
              </a:ext>
            </a:extLst>
          </p:cNvPr>
          <p:cNvSpPr/>
          <p:nvPr/>
        </p:nvSpPr>
        <p:spPr>
          <a:xfrm>
            <a:off x="5066625" y="2702358"/>
            <a:ext cx="3855354" cy="145328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1F24EC4-6AE7-55F0-7004-D9653E2723D5}"/>
              </a:ext>
            </a:extLst>
          </p:cNvPr>
          <p:cNvGrpSpPr/>
          <p:nvPr/>
        </p:nvGrpSpPr>
        <p:grpSpPr>
          <a:xfrm>
            <a:off x="5630297" y="3042594"/>
            <a:ext cx="2909976" cy="772809"/>
            <a:chOff x="5963725" y="1844845"/>
            <a:chExt cx="2909976" cy="772809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5E093F6-64C0-6C65-8DAD-C0801887EFED}"/>
                </a:ext>
              </a:extLst>
            </p:cNvPr>
            <p:cNvSpPr/>
            <p:nvPr/>
          </p:nvSpPr>
          <p:spPr>
            <a:xfrm>
              <a:off x="5963725" y="2169441"/>
              <a:ext cx="131001" cy="13100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7E21BBA-70D4-8E07-E6C7-35254E509033}"/>
                </a:ext>
              </a:extLst>
            </p:cNvPr>
            <p:cNvSpPr txBox="1"/>
            <p:nvPr/>
          </p:nvSpPr>
          <p:spPr>
            <a:xfrm>
              <a:off x="6357758" y="2034885"/>
              <a:ext cx="4972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02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4B3051A-13F9-CE49-C650-E2443903349C}"/>
                </a:ext>
              </a:extLst>
            </p:cNvPr>
            <p:cNvSpPr txBox="1"/>
            <p:nvPr/>
          </p:nvSpPr>
          <p:spPr>
            <a:xfrm>
              <a:off x="7016381" y="2087701"/>
              <a:ext cx="1857320" cy="5299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Lorem ipsum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dolor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sit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amet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,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consectetur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adipiscing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35619B2-9D75-E6D4-8781-AC4A0B5D3FA3}"/>
                </a:ext>
              </a:extLst>
            </p:cNvPr>
            <p:cNvSpPr txBox="1"/>
            <p:nvPr/>
          </p:nvSpPr>
          <p:spPr>
            <a:xfrm>
              <a:off x="7016381" y="1844845"/>
              <a:ext cx="12811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Service Two</a:t>
              </a: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6B95F26B-92BC-9E01-BC0E-E4DD8F675E15}"/>
              </a:ext>
            </a:extLst>
          </p:cNvPr>
          <p:cNvSpPr/>
          <p:nvPr/>
        </p:nvSpPr>
        <p:spPr>
          <a:xfrm>
            <a:off x="5066625" y="4309395"/>
            <a:ext cx="3855354" cy="145328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C8B6CC-BD2D-0E92-DB4E-FBEAF310B38E}"/>
              </a:ext>
            </a:extLst>
          </p:cNvPr>
          <p:cNvGrpSpPr/>
          <p:nvPr/>
        </p:nvGrpSpPr>
        <p:grpSpPr>
          <a:xfrm>
            <a:off x="5630297" y="4649631"/>
            <a:ext cx="2909976" cy="772809"/>
            <a:chOff x="5963725" y="1844845"/>
            <a:chExt cx="2909976" cy="772809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D27A3B9-92B3-A5B4-A959-C43AB975914A}"/>
                </a:ext>
              </a:extLst>
            </p:cNvPr>
            <p:cNvSpPr/>
            <p:nvPr/>
          </p:nvSpPr>
          <p:spPr>
            <a:xfrm>
              <a:off x="5963725" y="2169441"/>
              <a:ext cx="131001" cy="13100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9DC7B39-DB2F-0F9E-329A-858E8724C44A}"/>
                </a:ext>
              </a:extLst>
            </p:cNvPr>
            <p:cNvSpPr txBox="1"/>
            <p:nvPr/>
          </p:nvSpPr>
          <p:spPr>
            <a:xfrm>
              <a:off x="6357758" y="2034885"/>
              <a:ext cx="5068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03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73DDCEA-37EE-34EC-0B0D-4C45BDE15148}"/>
                </a:ext>
              </a:extLst>
            </p:cNvPr>
            <p:cNvSpPr txBox="1"/>
            <p:nvPr/>
          </p:nvSpPr>
          <p:spPr>
            <a:xfrm>
              <a:off x="7016381" y="2087701"/>
              <a:ext cx="1857320" cy="5299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Lorem ipsum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dolor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sit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amet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,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consectetur</a:t>
              </a:r>
              <a:r>
                <a:rPr lang="en-ID" sz="1000" b="0" i="0" dirty="0">
                  <a:solidFill>
                    <a:schemeClr val="bg1"/>
                  </a:solidFill>
                  <a:effectLst/>
                  <a:latin typeface="Open Sans" pitchFamily="2" charset="0"/>
                </a:rPr>
                <a:t> </a:t>
              </a:r>
              <a:r>
                <a:rPr lang="en-ID" sz="1000" b="0" i="0" dirty="0" err="1">
                  <a:solidFill>
                    <a:schemeClr val="bg1"/>
                  </a:solidFill>
                  <a:effectLst/>
                  <a:latin typeface="Open Sans" pitchFamily="2" charset="0"/>
                </a:rPr>
                <a:t>adipiscing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42C31EF-9D87-C411-C6D8-4598C5BF562B}"/>
                </a:ext>
              </a:extLst>
            </p:cNvPr>
            <p:cNvSpPr txBox="1"/>
            <p:nvPr/>
          </p:nvSpPr>
          <p:spPr>
            <a:xfrm>
              <a:off x="7016381" y="1844845"/>
              <a:ext cx="14302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  <a:latin typeface="Poppins" pitchFamily="2" charset="77"/>
                  <a:ea typeface="Roboto" panose="02000000000000000000" pitchFamily="2" charset="0"/>
                  <a:cs typeface="Poppins" pitchFamily="2" charset="77"/>
                </a:rPr>
                <a:t>Service Three</a:t>
              </a:r>
            </a:p>
          </p:txBody>
        </p:sp>
      </p:grp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94DAB04-0C86-9890-E8D2-D372A22215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47120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301AFB23-4F64-6BC4-AAAB-2562A51AC0C3}"/>
              </a:ext>
            </a:extLst>
          </p:cNvPr>
          <p:cNvSpPr/>
          <p:nvPr/>
        </p:nvSpPr>
        <p:spPr>
          <a:xfrm>
            <a:off x="0" y="0"/>
            <a:ext cx="4119597" cy="6858001"/>
          </a:xfrm>
          <a:custGeom>
            <a:avLst/>
            <a:gdLst>
              <a:gd name="connsiteX0" fmla="*/ 0 w 4119597"/>
              <a:gd name="connsiteY0" fmla="*/ 0 h 6858001"/>
              <a:gd name="connsiteX1" fmla="*/ 4119597 w 4119597"/>
              <a:gd name="connsiteY1" fmla="*/ 0 h 6858001"/>
              <a:gd name="connsiteX2" fmla="*/ 4119597 w 4119597"/>
              <a:gd name="connsiteY2" fmla="*/ 1200955 h 6858001"/>
              <a:gd name="connsiteX3" fmla="*/ 2822987 w 4119597"/>
              <a:gd name="connsiteY3" fmla="*/ 1200955 h 6858001"/>
              <a:gd name="connsiteX4" fmla="*/ 2822987 w 4119597"/>
              <a:gd name="connsiteY4" fmla="*/ 5657045 h 6858001"/>
              <a:gd name="connsiteX5" fmla="*/ 4119597 w 4119597"/>
              <a:gd name="connsiteY5" fmla="*/ 5657045 h 6858001"/>
              <a:gd name="connsiteX6" fmla="*/ 4119597 w 4119597"/>
              <a:gd name="connsiteY6" fmla="*/ 6858001 h 6858001"/>
              <a:gd name="connsiteX7" fmla="*/ 0 w 4119597"/>
              <a:gd name="connsiteY7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9597" h="6858001">
                <a:moveTo>
                  <a:pt x="0" y="0"/>
                </a:moveTo>
                <a:lnTo>
                  <a:pt x="4119597" y="0"/>
                </a:lnTo>
                <a:lnTo>
                  <a:pt x="4119597" y="1200955"/>
                </a:lnTo>
                <a:lnTo>
                  <a:pt x="2822987" y="1200955"/>
                </a:lnTo>
                <a:lnTo>
                  <a:pt x="2822987" y="5657045"/>
                </a:lnTo>
                <a:lnTo>
                  <a:pt x="4119597" y="5657045"/>
                </a:lnTo>
                <a:lnTo>
                  <a:pt x="4119597" y="6858001"/>
                </a:lnTo>
                <a:lnTo>
                  <a:pt x="0" y="685800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C381BDAD-0456-5314-E05D-A7A9BDD59014}"/>
              </a:ext>
            </a:extLst>
          </p:cNvPr>
          <p:cNvSpPr/>
          <p:nvPr/>
        </p:nvSpPr>
        <p:spPr>
          <a:xfrm>
            <a:off x="448175" y="371016"/>
            <a:ext cx="164358" cy="129887"/>
          </a:xfrm>
          <a:custGeom>
            <a:avLst/>
            <a:gdLst>
              <a:gd name="connsiteX0" fmla="*/ 0 w 164358"/>
              <a:gd name="connsiteY0" fmla="*/ 104977 h 129887"/>
              <a:gd name="connsiteX1" fmla="*/ 164358 w 164358"/>
              <a:gd name="connsiteY1" fmla="*/ 104977 h 129887"/>
              <a:gd name="connsiteX2" fmla="*/ 164358 w 164358"/>
              <a:gd name="connsiteY2" fmla="*/ 129887 h 129887"/>
              <a:gd name="connsiteX3" fmla="*/ 0 w 164358"/>
              <a:gd name="connsiteY3" fmla="*/ 129887 h 129887"/>
              <a:gd name="connsiteX4" fmla="*/ 0 w 164358"/>
              <a:gd name="connsiteY4" fmla="*/ 52489 h 129887"/>
              <a:gd name="connsiteX5" fmla="*/ 164358 w 164358"/>
              <a:gd name="connsiteY5" fmla="*/ 52489 h 129887"/>
              <a:gd name="connsiteX6" fmla="*/ 164358 w 164358"/>
              <a:gd name="connsiteY6" fmla="*/ 77399 h 129887"/>
              <a:gd name="connsiteX7" fmla="*/ 0 w 164358"/>
              <a:gd name="connsiteY7" fmla="*/ 77399 h 129887"/>
              <a:gd name="connsiteX8" fmla="*/ 0 w 164358"/>
              <a:gd name="connsiteY8" fmla="*/ 0 h 129887"/>
              <a:gd name="connsiteX9" fmla="*/ 164358 w 164358"/>
              <a:gd name="connsiteY9" fmla="*/ 0 h 129887"/>
              <a:gd name="connsiteX10" fmla="*/ 164358 w 164358"/>
              <a:gd name="connsiteY10" fmla="*/ 24910 h 129887"/>
              <a:gd name="connsiteX11" fmla="*/ 0 w 164358"/>
              <a:gd name="connsiteY11" fmla="*/ 24910 h 129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4358" h="129887">
                <a:moveTo>
                  <a:pt x="0" y="104977"/>
                </a:moveTo>
                <a:lnTo>
                  <a:pt x="164358" y="104977"/>
                </a:lnTo>
                <a:lnTo>
                  <a:pt x="164358" y="129887"/>
                </a:lnTo>
                <a:lnTo>
                  <a:pt x="0" y="129887"/>
                </a:lnTo>
                <a:close/>
                <a:moveTo>
                  <a:pt x="0" y="52489"/>
                </a:moveTo>
                <a:lnTo>
                  <a:pt x="164358" y="52489"/>
                </a:lnTo>
                <a:lnTo>
                  <a:pt x="164358" y="77399"/>
                </a:lnTo>
                <a:lnTo>
                  <a:pt x="0" y="77399"/>
                </a:lnTo>
                <a:close/>
                <a:moveTo>
                  <a:pt x="0" y="0"/>
                </a:moveTo>
                <a:lnTo>
                  <a:pt x="164358" y="0"/>
                </a:lnTo>
                <a:lnTo>
                  <a:pt x="164358" y="24910"/>
                </a:lnTo>
                <a:lnTo>
                  <a:pt x="0" y="249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hlinkClick r:id="rId2" action="ppaction://hlinksldjump"/>
            <a:extLst>
              <a:ext uri="{FF2B5EF4-FFF2-40B4-BE49-F238E27FC236}">
                <a16:creationId xmlns:a16="http://schemas.microsoft.com/office/drawing/2014/main" id="{6EC471FE-3866-7459-F722-785C6DD3B79B}"/>
              </a:ext>
            </a:extLst>
          </p:cNvPr>
          <p:cNvSpPr txBox="1"/>
          <p:nvPr/>
        </p:nvSpPr>
        <p:spPr>
          <a:xfrm>
            <a:off x="376561" y="6293892"/>
            <a:ext cx="1694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accent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Back To </a:t>
            </a:r>
            <a:r>
              <a:rPr lang="en-US" sz="1000" dirty="0">
                <a:solidFill>
                  <a:schemeClr val="bg1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Table Of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235F70-66E1-F3EB-AD4C-87F2BBCDD09D}"/>
              </a:ext>
            </a:extLst>
          </p:cNvPr>
          <p:cNvSpPr txBox="1"/>
          <p:nvPr/>
        </p:nvSpPr>
        <p:spPr>
          <a:xfrm flipH="1">
            <a:off x="11268494" y="316236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About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1A57FE-6806-C261-FABE-12C5EA997F8C}"/>
              </a:ext>
            </a:extLst>
          </p:cNvPr>
          <p:cNvSpPr txBox="1"/>
          <p:nvPr/>
        </p:nvSpPr>
        <p:spPr>
          <a:xfrm flipH="1">
            <a:off x="10149290" y="316236"/>
            <a:ext cx="609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Service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10E30C-FD2E-D1FB-A0E6-6E7068BBF440}"/>
              </a:ext>
            </a:extLst>
          </p:cNvPr>
          <p:cNvSpPr txBox="1"/>
          <p:nvPr/>
        </p:nvSpPr>
        <p:spPr>
          <a:xfrm flipH="1">
            <a:off x="9119687" y="316236"/>
            <a:ext cx="5164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Team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F341F7-5343-70A5-8C3A-7F63F54CF078}"/>
              </a:ext>
            </a:extLst>
          </p:cNvPr>
          <p:cNvSpPr txBox="1"/>
          <p:nvPr/>
        </p:nvSpPr>
        <p:spPr>
          <a:xfrm flipH="1">
            <a:off x="7907342" y="316236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Portfolio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CBD942-0064-A8A0-A003-270AAB16F021}"/>
              </a:ext>
            </a:extLst>
          </p:cNvPr>
          <p:cNvSpPr txBox="1"/>
          <p:nvPr/>
        </p:nvSpPr>
        <p:spPr>
          <a:xfrm>
            <a:off x="735041" y="316236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Company Name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3ACFD1-4280-ACFE-A1F0-460D55C5F9DB}"/>
              </a:ext>
            </a:extLst>
          </p:cNvPr>
          <p:cNvSpPr txBox="1"/>
          <p:nvPr/>
        </p:nvSpPr>
        <p:spPr>
          <a:xfrm>
            <a:off x="11468869" y="6293891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09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4473E8-6828-34E1-EC45-BD52975EF61E}"/>
              </a:ext>
            </a:extLst>
          </p:cNvPr>
          <p:cNvSpPr txBox="1"/>
          <p:nvPr/>
        </p:nvSpPr>
        <p:spPr>
          <a:xfrm>
            <a:off x="6607277" y="1409764"/>
            <a:ext cx="3038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Best Company </a:t>
            </a:r>
            <a:r>
              <a:rPr lang="en-US" sz="2800" b="1" dirty="0">
                <a:solidFill>
                  <a:schemeClr val="accent1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Service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3CA6AD-AB75-920B-890E-08A2E96E22BA}"/>
              </a:ext>
            </a:extLst>
          </p:cNvPr>
          <p:cNvSpPr txBox="1"/>
          <p:nvPr/>
        </p:nvSpPr>
        <p:spPr>
          <a:xfrm>
            <a:off x="7010543" y="2887473"/>
            <a:ext cx="12779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Service One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CE2D62-2D17-4635-7606-6416DFBD67B3}"/>
              </a:ext>
            </a:extLst>
          </p:cNvPr>
          <p:cNvSpPr txBox="1"/>
          <p:nvPr/>
        </p:nvSpPr>
        <p:spPr>
          <a:xfrm>
            <a:off x="8436713" y="2771401"/>
            <a:ext cx="2593220" cy="5299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sit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amet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sed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do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eiusmod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1431AE0-FD58-0EEF-D99B-96D89520C27C}"/>
              </a:ext>
            </a:extLst>
          </p:cNvPr>
          <p:cNvSpPr/>
          <p:nvPr/>
        </p:nvSpPr>
        <p:spPr>
          <a:xfrm>
            <a:off x="6712328" y="2970878"/>
            <a:ext cx="131001" cy="131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AF0C89-CD43-8FE4-8815-394B6C987D9D}"/>
              </a:ext>
            </a:extLst>
          </p:cNvPr>
          <p:cNvSpPr txBox="1"/>
          <p:nvPr/>
        </p:nvSpPr>
        <p:spPr>
          <a:xfrm>
            <a:off x="7010543" y="3618993"/>
            <a:ext cx="1281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Service Two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5DDE7C-E75B-FE3A-62C2-CC3CDA3FA730}"/>
              </a:ext>
            </a:extLst>
          </p:cNvPr>
          <p:cNvSpPr txBox="1"/>
          <p:nvPr/>
        </p:nvSpPr>
        <p:spPr>
          <a:xfrm>
            <a:off x="8436713" y="3502921"/>
            <a:ext cx="2593220" cy="5299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sit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amet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sed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do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eiusmod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6165E-FC11-6182-DED9-B8B1B93F2CDA}"/>
              </a:ext>
            </a:extLst>
          </p:cNvPr>
          <p:cNvSpPr/>
          <p:nvPr/>
        </p:nvSpPr>
        <p:spPr>
          <a:xfrm>
            <a:off x="6712328" y="3702398"/>
            <a:ext cx="131001" cy="131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7AE09F-3F12-46D0-995A-5B00EFC1EC48}"/>
              </a:ext>
            </a:extLst>
          </p:cNvPr>
          <p:cNvSpPr txBox="1"/>
          <p:nvPr/>
        </p:nvSpPr>
        <p:spPr>
          <a:xfrm>
            <a:off x="6607277" y="4456617"/>
            <a:ext cx="4422656" cy="9916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Lorem ipsum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dolor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sit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amet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consectetur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adipiscing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elit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sed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eiusmod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tempor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incididunt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labore et dolore magna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Ut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enim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ad minim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veniam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,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quis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nostrud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exercitation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ullamco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laboris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nisi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ut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aliquip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ex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ea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commodo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 </a:t>
            </a:r>
            <a:r>
              <a:rPr lang="en-ID" sz="10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consequat</a:t>
            </a:r>
            <a:r>
              <a:rPr lang="en-ID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itchFamily="2" charset="0"/>
              </a:rPr>
              <a:t>. 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8AF1977-DAC1-25BD-C14E-E7BC05A72892}"/>
              </a:ext>
            </a:extLst>
          </p:cNvPr>
          <p:cNvCxnSpPr>
            <a:cxnSpLocks/>
          </p:cNvCxnSpPr>
          <p:nvPr/>
        </p:nvCxnSpPr>
        <p:spPr>
          <a:xfrm>
            <a:off x="10020683" y="1886818"/>
            <a:ext cx="822960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CB802A2-D81B-28AE-AA02-6F0E93D09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F0915A1B-9FD8-F3B1-C6B3-BEAFD1FDB0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21555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reatzy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C000"/>
      </a:accent1>
      <a:accent2>
        <a:srgbClr val="00B8A6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1423</Words>
  <Application>Microsoft Macintosh PowerPoint</Application>
  <PresentationFormat>Widescreen</PresentationFormat>
  <Paragraphs>264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Montserrat</vt:lpstr>
      <vt:lpstr>Open Sans</vt:lpstr>
      <vt:lpstr>Poppins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Yudi Trisetiyadi</dc:creator>
  <cp:lastModifiedBy>Yudi Trisetiyadi</cp:lastModifiedBy>
  <cp:revision>44</cp:revision>
  <dcterms:created xsi:type="dcterms:W3CDTF">2023-07-03T01:49:46Z</dcterms:created>
  <dcterms:modified xsi:type="dcterms:W3CDTF">2023-07-04T02:56:21Z</dcterms:modified>
</cp:coreProperties>
</file>